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 id="2147483684" r:id="rId2"/>
  </p:sldMasterIdLst>
  <p:notesMasterIdLst>
    <p:notesMasterId r:id="rId6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Lst>
  <p:sldSz cx="18288000" cy="10287000"/>
  <p:notesSz cx="6858000" cy="9144000"/>
  <p:embeddedFontLst>
    <p:embeddedFont>
      <p:font typeface="Calibri" panose="020F0502020204030204" pitchFamily="34" charset="0"/>
      <p:regular r:id="rId68"/>
      <p:bold r:id="rId69"/>
      <p:italic r:id="rId70"/>
      <p:boldItalic r:id="rId71"/>
    </p:embeddedFont>
    <p:embeddedFont>
      <p:font typeface="Roboto" panose="02000000000000000000" pitchFamily="2" charset="0"/>
      <p:regular r:id="rId72"/>
      <p:bold r:id="rId73"/>
      <p:italic r:id="rId74"/>
      <p:boldItalic r:id="rId75"/>
    </p:embeddedFont>
    <p:embeddedFont>
      <p:font typeface="Roboto Black" panose="02000000000000000000" pitchFamily="2" charset="0"/>
      <p:bold r:id="rId76"/>
      <p:boldItalic r:id="rId77"/>
    </p:embeddedFont>
    <p:embeddedFont>
      <p:font typeface="Roboto Black" panose="02000000000000000000" pitchFamily="2" charset="0"/>
      <p:bold r:id="rId76"/>
      <p:boldItalic r:id="rId77"/>
    </p:embeddedFont>
    <p:embeddedFont>
      <p:font typeface="Roboto Medium" panose="02000000000000000000" pitchFamily="2" charset="0"/>
      <p:regular r:id="rId78"/>
      <p:bold r:id="rId79"/>
      <p:italic r:id="rId80"/>
      <p:boldItalic r:id="rId81"/>
    </p:embeddedFont>
    <p:embeddedFont>
      <p:font typeface="Roboto Slab Medium" pitchFamily="2" charset="0"/>
      <p:regular r:id="rId82"/>
      <p:bold r:id="rId8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54">
          <p15:clr>
            <a:srgbClr val="6D9EEB"/>
          </p15:clr>
        </p15:guide>
        <p15:guide id="2" pos="10772">
          <p15:clr>
            <a:srgbClr val="6D9EEB"/>
          </p15:clr>
        </p15:guide>
        <p15:guide id="3" orient="horz" pos="5443">
          <p15:clr>
            <a:srgbClr val="6D9EEB"/>
          </p15:clr>
        </p15:guide>
        <p15:guide id="4" orient="horz" pos="6009">
          <p15:clr>
            <a:srgbClr val="6D9EEB"/>
          </p15:clr>
        </p15:guide>
        <p15:guide id="5" pos="794">
          <p15:clr>
            <a:srgbClr val="6D9EEB"/>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89"/>
    <p:restoredTop sz="94754"/>
  </p:normalViewPr>
  <p:slideViewPr>
    <p:cSldViewPr snapToGrid="0">
      <p:cViewPr>
        <p:scale>
          <a:sx n="98" d="100"/>
          <a:sy n="98" d="100"/>
        </p:scale>
        <p:origin x="1080" y="312"/>
      </p:cViewPr>
      <p:guideLst>
        <p:guide orient="horz" pos="454"/>
        <p:guide pos="10772"/>
        <p:guide orient="horz" pos="5443"/>
        <p:guide orient="horz" pos="6009"/>
        <p:guide pos="7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font" Target="fonts/font1.fntdata"/><Relationship Id="rId84" Type="http://schemas.openxmlformats.org/officeDocument/2006/relationships/presProps" Target="presProp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font" Target="fonts/font7.fntdata"/><Relationship Id="rId79" Type="http://schemas.openxmlformats.org/officeDocument/2006/relationships/font" Target="fonts/font12.fntdata"/><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font" Target="fonts/font2.fntdata"/><Relationship Id="rId77" Type="http://schemas.openxmlformats.org/officeDocument/2006/relationships/font" Target="fonts/font10.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5.fntdata"/><Relationship Id="rId80" Type="http://schemas.openxmlformats.org/officeDocument/2006/relationships/font" Target="fonts/font13.fntdata"/><Relationship Id="rId85"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font" Target="fonts/font3.fntdata"/><Relationship Id="rId75" Type="http://schemas.openxmlformats.org/officeDocument/2006/relationships/font" Target="fonts/font8.fntdata"/><Relationship Id="rId83"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font" Target="fonts/font6.fntdata"/><Relationship Id="rId78" Type="http://schemas.openxmlformats.org/officeDocument/2006/relationships/font" Target="fonts/font11.fntdata"/><Relationship Id="rId81" Type="http://schemas.openxmlformats.org/officeDocument/2006/relationships/font" Target="fonts/font14.fntdata"/><Relationship Id="rId86"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font" Target="fonts/font9.fntdata"/><Relationship Id="rId7" Type="http://schemas.openxmlformats.org/officeDocument/2006/relationships/slide" Target="slides/slide5.xml"/><Relationship Id="rId71" Type="http://schemas.openxmlformats.org/officeDocument/2006/relationships/font" Target="fonts/font4.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tableStyles" Target="tableStyles.xml"/><Relationship Id="rId61" Type="http://schemas.openxmlformats.org/officeDocument/2006/relationships/slide" Target="slides/slide59.xml"/><Relationship Id="rId82" Type="http://schemas.openxmlformats.org/officeDocument/2006/relationships/font" Target="fonts/font1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0"/>
        <p:cNvGrpSpPr/>
        <p:nvPr/>
      </p:nvGrpSpPr>
      <p:grpSpPr>
        <a:xfrm>
          <a:off x="0" y="0"/>
          <a:ext cx="0" cy="0"/>
          <a:chOff x="0" y="0"/>
          <a:chExt cx="0" cy="0"/>
        </a:xfrm>
      </p:grpSpPr>
      <p:sp>
        <p:nvSpPr>
          <p:cNvPr id="3501" name="Google Shape;350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2" name="Google Shape;350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900"/>
              <a:buFont typeface="Arial"/>
              <a:buNone/>
            </a:pPr>
            <a:r>
              <a:rPr lang="en-GB" sz="900">
                <a:solidFill>
                  <a:schemeClr val="dk1"/>
                </a:solidFill>
              </a:rPr>
              <a:t>These notes are for youth workers. They present key questions and points for discussion around the content on each slide. The slide notes are here as a prompt but are not intended to replace the session plan, which should be read in detail before the session is taught.</a:t>
            </a:r>
            <a:endParaRPr sz="900">
              <a:solidFill>
                <a:schemeClr val="dk1"/>
              </a:solidFill>
            </a:endParaRPr>
          </a:p>
          <a:p>
            <a:pPr marL="0" lvl="0" indent="0" algn="l" rtl="0">
              <a:spcBef>
                <a:spcPts val="0"/>
              </a:spcBef>
              <a:spcAft>
                <a:spcPts val="0"/>
              </a:spcAft>
              <a:buClr>
                <a:schemeClr val="dk1"/>
              </a:buClr>
              <a:buSzPts val="900"/>
              <a:buFont typeface="Arial"/>
              <a:buNone/>
            </a:pPr>
            <a:br>
              <a:rPr lang="en-GB" sz="900">
                <a:solidFill>
                  <a:schemeClr val="dk1"/>
                </a:solidFill>
              </a:rPr>
            </a:br>
            <a:r>
              <a:rPr lang="en-GB" sz="900">
                <a:solidFill>
                  <a:schemeClr val="dk1"/>
                </a:solidFill>
              </a:rPr>
              <a:t>On this slide, please introduce the Be Internet Citizens series of sessions, which seek to empower young people to be positive users of the internet, by teaching digital citizenship skills including: identifying and responding to different types of so-called ‘fake news’ (including dis- and misinformation), raising awareness of ‘us vs them’ thinking in society, and understanding the difference between hate speech and free speech. </a:t>
            </a:r>
            <a:endParaRPr sz="9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9"/>
        <p:cNvGrpSpPr/>
        <p:nvPr/>
      </p:nvGrpSpPr>
      <p:grpSpPr>
        <a:xfrm>
          <a:off x="0" y="0"/>
          <a:ext cx="0" cy="0"/>
          <a:chOff x="0" y="0"/>
          <a:chExt cx="0" cy="0"/>
        </a:xfrm>
      </p:grpSpPr>
      <p:sp>
        <p:nvSpPr>
          <p:cNvPr id="3840" name="Google Shape;3840;g112960649be_0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1" name="Google Shape;3841;g112960649be_0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900"/>
              <a:buFont typeface="Arial"/>
              <a:buNone/>
            </a:pPr>
            <a:r>
              <a:rPr lang="en-GB" sz="900">
                <a:solidFill>
                  <a:schemeClr val="dk1"/>
                </a:solidFill>
              </a:rPr>
              <a:t>ey questions to guide discussion:</a:t>
            </a:r>
            <a:endParaRPr sz="900">
              <a:solidFill>
                <a:schemeClr val="dk1"/>
              </a:solidFill>
            </a:endParaRPr>
          </a:p>
          <a:p>
            <a:pPr marL="0" lvl="0" indent="0" algn="l" rtl="0">
              <a:spcBef>
                <a:spcPts val="0"/>
              </a:spcBef>
              <a:spcAft>
                <a:spcPts val="0"/>
              </a:spcAft>
              <a:buClr>
                <a:schemeClr val="dk1"/>
              </a:buClr>
              <a:buSzPts val="900"/>
              <a:buFont typeface="Arial"/>
              <a:buNone/>
            </a:pPr>
            <a:endParaRPr sz="900">
              <a:solidFill>
                <a:schemeClr val="dk1"/>
              </a:solidFill>
            </a:endParaRPr>
          </a:p>
          <a:p>
            <a:pPr marL="457200" lvl="0" indent="-285750" algn="l" rtl="0">
              <a:spcBef>
                <a:spcPts val="0"/>
              </a:spcBef>
              <a:spcAft>
                <a:spcPts val="0"/>
              </a:spcAft>
              <a:buClr>
                <a:schemeClr val="dk1"/>
              </a:buClr>
              <a:buSzPts val="900"/>
              <a:buChar char="-"/>
            </a:pPr>
            <a:r>
              <a:rPr lang="en-GB" sz="900" i="1">
                <a:solidFill>
                  <a:schemeClr val="dk1"/>
                </a:solidFill>
                <a:highlight>
                  <a:schemeClr val="lt1"/>
                </a:highlight>
              </a:rPr>
              <a:t>Who is the source of this information?</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highlight>
                  <a:schemeClr val="lt1"/>
                </a:highlight>
              </a:rPr>
              <a:t>Have you heard of them before?</a:t>
            </a:r>
            <a:endParaRPr sz="900" i="1">
              <a:solidFill>
                <a:schemeClr val="dk1"/>
              </a:solidFill>
              <a:highlight>
                <a:schemeClr val="lt1"/>
              </a:highlight>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highlight>
                  <a:schemeClr val="lt1"/>
                </a:highlight>
              </a:rPr>
              <a:t>What makes you suspicious about whether to trust this content?</a:t>
            </a:r>
            <a:endParaRPr sz="900" i="1">
              <a:solidFill>
                <a:schemeClr val="dk1"/>
              </a:solidFill>
              <a:highlight>
                <a:schemeClr val="lt1"/>
              </a:highlight>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highlight>
                  <a:schemeClr val="lt1"/>
                </a:highlight>
              </a:rPr>
              <a:t>What details do you notice about the appearance of this content?</a:t>
            </a:r>
            <a:endParaRPr sz="900" i="1">
              <a:solidFill>
                <a:schemeClr val="dk1"/>
              </a:solidFill>
              <a:highlight>
                <a:schemeClr val="lt1"/>
              </a:highlight>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highlight>
                  <a:schemeClr val="lt1"/>
                </a:highlight>
              </a:rPr>
              <a:t>Should this content be shared? Why/why not?</a:t>
            </a:r>
            <a:endParaRPr sz="7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1"/>
        <p:cNvGrpSpPr/>
        <p:nvPr/>
      </p:nvGrpSpPr>
      <p:grpSpPr>
        <a:xfrm>
          <a:off x="0" y="0"/>
          <a:ext cx="0" cy="0"/>
          <a:chOff x="0" y="0"/>
          <a:chExt cx="0" cy="0"/>
        </a:xfrm>
      </p:grpSpPr>
      <p:sp>
        <p:nvSpPr>
          <p:cNvPr id="3862" name="Google Shape;3862;g112960649be_0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3" name="Google Shape;3863;g112960649be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0"/>
        <p:cNvGrpSpPr/>
        <p:nvPr/>
      </p:nvGrpSpPr>
      <p:grpSpPr>
        <a:xfrm>
          <a:off x="0" y="0"/>
          <a:ext cx="0" cy="0"/>
          <a:chOff x="0" y="0"/>
          <a:chExt cx="0" cy="0"/>
        </a:xfrm>
      </p:grpSpPr>
      <p:sp>
        <p:nvSpPr>
          <p:cNvPr id="3881" name="Google Shape;3881;g112960649be_0_1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82" name="Google Shape;3882;g112960649be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0"/>
        <p:cNvGrpSpPr/>
        <p:nvPr/>
      </p:nvGrpSpPr>
      <p:grpSpPr>
        <a:xfrm>
          <a:off x="0" y="0"/>
          <a:ext cx="0" cy="0"/>
          <a:chOff x="0" y="0"/>
          <a:chExt cx="0" cy="0"/>
        </a:xfrm>
      </p:grpSpPr>
      <p:sp>
        <p:nvSpPr>
          <p:cNvPr id="3921" name="Google Shape;3921;g112960649be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22" name="Google Shape;3922;g112960649be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2"/>
        <p:cNvGrpSpPr/>
        <p:nvPr/>
      </p:nvGrpSpPr>
      <p:grpSpPr>
        <a:xfrm>
          <a:off x="0" y="0"/>
          <a:ext cx="0" cy="0"/>
          <a:chOff x="0" y="0"/>
          <a:chExt cx="0" cy="0"/>
        </a:xfrm>
      </p:grpSpPr>
      <p:sp>
        <p:nvSpPr>
          <p:cNvPr id="3943" name="Google Shape;3943;g112960649be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4" name="Google Shape;3944;g112960649be_0_2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Use this closing activity as an opportunity to recap the key learning points and ensure young people have made progress towards achieving the learning outcomes. </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5"/>
        <p:cNvGrpSpPr/>
        <p:nvPr/>
      </p:nvGrpSpPr>
      <p:grpSpPr>
        <a:xfrm>
          <a:off x="0" y="0"/>
          <a:ext cx="0" cy="0"/>
          <a:chOff x="0" y="0"/>
          <a:chExt cx="0" cy="0"/>
        </a:xfrm>
      </p:grpSpPr>
      <p:sp>
        <p:nvSpPr>
          <p:cNvPr id="3986" name="Google Shape;3986;g112960649be_0_2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87" name="Google Shape;3987;g112960649be_0_2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5"/>
        <p:cNvGrpSpPr/>
        <p:nvPr/>
      </p:nvGrpSpPr>
      <p:grpSpPr>
        <a:xfrm>
          <a:off x="0" y="0"/>
          <a:ext cx="0" cy="0"/>
          <a:chOff x="0" y="0"/>
          <a:chExt cx="0" cy="0"/>
        </a:xfrm>
      </p:grpSpPr>
      <p:sp>
        <p:nvSpPr>
          <p:cNvPr id="4006" name="Google Shape;4006;g112960649be_0_5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7" name="Google Shape;4007;g112960649be_0_5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7"/>
        <p:cNvGrpSpPr/>
        <p:nvPr/>
      </p:nvGrpSpPr>
      <p:grpSpPr>
        <a:xfrm>
          <a:off x="0" y="0"/>
          <a:ext cx="0" cy="0"/>
          <a:chOff x="0" y="0"/>
          <a:chExt cx="0" cy="0"/>
        </a:xfrm>
      </p:grpSpPr>
      <p:sp>
        <p:nvSpPr>
          <p:cNvPr id="4148" name="Google Shape;4148;g112960649be_0_3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49" name="Google Shape;4149;g112960649be_0_3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400"/>
              <a:buFont typeface="Arial"/>
              <a:buNone/>
            </a:pPr>
            <a:r>
              <a:rPr lang="en-GB" sz="900">
                <a:solidFill>
                  <a:schemeClr val="dk1"/>
                </a:solidFill>
              </a:rPr>
              <a:t>Key questions to guide discussion on next slide.</a:t>
            </a:r>
            <a:endParaRPr>
              <a:solidFill>
                <a:schemeClr val="dk1"/>
              </a:solidFill>
              <a:highlight>
                <a:srgbClr val="FFFF00"/>
              </a:highlight>
            </a:endParaRPr>
          </a:p>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1"/>
        <p:cNvGrpSpPr/>
        <p:nvPr/>
      </p:nvGrpSpPr>
      <p:grpSpPr>
        <a:xfrm>
          <a:off x="0" y="0"/>
          <a:ext cx="0" cy="0"/>
          <a:chOff x="0" y="0"/>
          <a:chExt cx="0" cy="0"/>
        </a:xfrm>
      </p:grpSpPr>
      <p:sp>
        <p:nvSpPr>
          <p:cNvPr id="4162" name="Google Shape;4162;g112960649be_0_3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3" name="Google Shape;4163;g112960649be_0_3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9"/>
        <p:cNvGrpSpPr/>
        <p:nvPr/>
      </p:nvGrpSpPr>
      <p:grpSpPr>
        <a:xfrm>
          <a:off x="0" y="0"/>
          <a:ext cx="0" cy="0"/>
          <a:chOff x="0" y="0"/>
          <a:chExt cx="0" cy="0"/>
        </a:xfrm>
      </p:grpSpPr>
      <p:sp>
        <p:nvSpPr>
          <p:cNvPr id="4180" name="Google Shape;4180;g112960649be_0_3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81" name="Google Shape;4181;g112960649be_0_3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Key Questions for follow-up discussion:</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Where have you seen biased writing before? </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Can you give an example of a biased opinion?</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Are there different types of bias?</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What impact can bias have on people? </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How can both fact and opinion contribute to public knowledge on a subject?</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Is biased writing always bad? What purpose can it serve?</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a:solidFill>
                  <a:schemeClr val="dk1"/>
                </a:solidFill>
              </a:rPr>
              <a:t> </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4"/>
        <p:cNvGrpSpPr/>
        <p:nvPr/>
      </p:nvGrpSpPr>
      <p:grpSpPr>
        <a:xfrm>
          <a:off x="0" y="0"/>
          <a:ext cx="0" cy="0"/>
          <a:chOff x="0" y="0"/>
          <a:chExt cx="0" cy="0"/>
        </a:xfrm>
      </p:grpSpPr>
      <p:sp>
        <p:nvSpPr>
          <p:cNvPr id="3525" name="Google Shape;3525;g10f0e672f2e_0_5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6" name="Google Shape;3526;g10f0e672f2e_0_5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Facilitators should establish ground rules for the sessions in this toolkit. The ground rules on this slide are suggested as talking points.</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1"/>
        <p:cNvGrpSpPr/>
        <p:nvPr/>
      </p:nvGrpSpPr>
      <p:grpSpPr>
        <a:xfrm>
          <a:off x="0" y="0"/>
          <a:ext cx="0" cy="0"/>
          <a:chOff x="0" y="0"/>
          <a:chExt cx="0" cy="0"/>
        </a:xfrm>
      </p:grpSpPr>
      <p:sp>
        <p:nvSpPr>
          <p:cNvPr id="4212" name="Google Shape;4212;g112960649be_0_3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3" name="Google Shape;4213;g112960649be_0_3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5"/>
        <p:cNvGrpSpPr/>
        <p:nvPr/>
      </p:nvGrpSpPr>
      <p:grpSpPr>
        <a:xfrm>
          <a:off x="0" y="0"/>
          <a:ext cx="0" cy="0"/>
          <a:chOff x="0" y="0"/>
          <a:chExt cx="0" cy="0"/>
        </a:xfrm>
      </p:grpSpPr>
      <p:sp>
        <p:nvSpPr>
          <p:cNvPr id="4246" name="Google Shape;4246;g112960649be_0_4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47" name="Google Shape;4247;g112960649be_0_4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br>
              <a:rPr lang="en-GB" sz="900">
                <a:solidFill>
                  <a:schemeClr val="dk1"/>
                </a:solidFill>
              </a:rPr>
            </a:br>
            <a:r>
              <a:rPr lang="en-GB" sz="900">
                <a:solidFill>
                  <a:schemeClr val="dk1"/>
                </a:solidFill>
              </a:rPr>
              <a:t>Insert the name of a female celebrity – relevant to the young people you work with – where the slides reads “[CELEBRITY]”.</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0"/>
        <p:cNvGrpSpPr/>
        <p:nvPr/>
      </p:nvGrpSpPr>
      <p:grpSpPr>
        <a:xfrm>
          <a:off x="0" y="0"/>
          <a:ext cx="0" cy="0"/>
          <a:chOff x="0" y="0"/>
          <a:chExt cx="0" cy="0"/>
        </a:xfrm>
      </p:grpSpPr>
      <p:sp>
        <p:nvSpPr>
          <p:cNvPr id="4261" name="Google Shape;4261;g112960649be_0_4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62" name="Google Shape;4262;g112960649be_0_4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Insert the name of a female celebrity – relevant to the young people you work with – where the slides reads “[CELEBRITY]”.</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a:solidFill>
                  <a:schemeClr val="dk1"/>
                </a:solidFill>
              </a:rPr>
              <a:t>Ask the young people to consider: which stories are people more likely to share online and why? Then use the following key questions to guide the disucssion:</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What makes these stories more likely to be shared online (via social media or private groups)? </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What are some possible consequences of emotionally manipulative language? </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8"/>
        <p:cNvGrpSpPr/>
        <p:nvPr/>
      </p:nvGrpSpPr>
      <p:grpSpPr>
        <a:xfrm>
          <a:off x="0" y="0"/>
          <a:ext cx="0" cy="0"/>
          <a:chOff x="0" y="0"/>
          <a:chExt cx="0" cy="0"/>
        </a:xfrm>
      </p:grpSpPr>
      <p:sp>
        <p:nvSpPr>
          <p:cNvPr id="4279" name="Google Shape;4279;g112960649be_0_4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80" name="Google Shape;4280;g112960649be_0_4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6"/>
        <p:cNvGrpSpPr/>
        <p:nvPr/>
      </p:nvGrpSpPr>
      <p:grpSpPr>
        <a:xfrm>
          <a:off x="0" y="0"/>
          <a:ext cx="0" cy="0"/>
          <a:chOff x="0" y="0"/>
          <a:chExt cx="0" cy="0"/>
        </a:xfrm>
      </p:grpSpPr>
      <p:sp>
        <p:nvSpPr>
          <p:cNvPr id="4297" name="Google Shape;4297;g112960649be_0_4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8" name="Google Shape;4298;g112960649be_0_4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5"/>
        <p:cNvGrpSpPr/>
        <p:nvPr/>
      </p:nvGrpSpPr>
      <p:grpSpPr>
        <a:xfrm>
          <a:off x="0" y="0"/>
          <a:ext cx="0" cy="0"/>
          <a:chOff x="0" y="0"/>
          <a:chExt cx="0" cy="0"/>
        </a:xfrm>
      </p:grpSpPr>
      <p:sp>
        <p:nvSpPr>
          <p:cNvPr id="4316" name="Google Shape;4316;g112960649be_0_5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7" name="Google Shape;4317;g112960649be_0_5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b="1" i="1">
                <a:solidFill>
                  <a:schemeClr val="dk1"/>
                </a:solidFill>
              </a:rPr>
              <a:t>Negatives:</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What might happen if we only get our information from sources that all have the same opinion on a topic? (e.g. warped perception of what is happening in the world or what ‘most people’ believe, forming beliefs based on peer pressure as opposed to research and debate, become alienated from people who think differently about a topic or event).</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What might happen if we only look at content that is targeted towards us on social media? What skills might we be limiting? (e.g. missing out on new experiences and opportunities, becoming more susceptible to advertising and marketers, easier to target with scams).</a:t>
            </a:r>
            <a:endParaRPr sz="900">
              <a:solidFill>
                <a:schemeClr val="dk1"/>
              </a:solidFill>
            </a:endParaRPr>
          </a:p>
          <a:p>
            <a:pPr marL="0" lvl="0" indent="0" algn="l" rtl="0">
              <a:spcBef>
                <a:spcPts val="0"/>
              </a:spcBef>
              <a:spcAft>
                <a:spcPts val="0"/>
              </a:spcAft>
              <a:buClr>
                <a:schemeClr val="dk1"/>
              </a:buClr>
              <a:buSzPts val="1400"/>
              <a:buFont typeface="Arial"/>
              <a:buNone/>
            </a:pPr>
            <a:br>
              <a:rPr lang="en-GB" sz="900">
                <a:solidFill>
                  <a:schemeClr val="dk1"/>
                </a:solidFill>
              </a:rPr>
            </a:br>
            <a:r>
              <a:rPr lang="en-GB" sz="900" b="1" i="1">
                <a:solidFill>
                  <a:schemeClr val="dk1"/>
                </a:solidFill>
              </a:rPr>
              <a:t>Positives:</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When might it be useful to have content targeted at you personally? (e.g. adverts for products, notifications of music and sporting events, news about your favourite show or celebrity).</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i="1">
                <a:solidFill>
                  <a:schemeClr val="dk1"/>
                </a:solidFill>
              </a:rPr>
              <a:t>What positives might come from being directed towards people with similar interests to you online? (e.g. forming communities and friendships around common interests, greater sense of belonging and support, people who understand your viewpoint)</a:t>
            </a:r>
            <a:endParaRPr sz="900">
              <a:solidFill>
                <a:schemeClr val="dk1"/>
              </a:solidFill>
            </a:endParaRPr>
          </a:p>
          <a:p>
            <a:pPr marL="0" lvl="0" indent="0" algn="l" rtl="0">
              <a:spcBef>
                <a:spcPts val="0"/>
              </a:spcBef>
              <a:spcAft>
                <a:spcPts val="0"/>
              </a:spcAft>
              <a:buNone/>
            </a:pPr>
            <a:br>
              <a:rPr lang="en-GB" sz="900">
                <a:solidFill>
                  <a:schemeClr val="dk1"/>
                </a:solidFill>
              </a:rPr>
            </a:b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6"/>
        <p:cNvGrpSpPr/>
        <p:nvPr/>
      </p:nvGrpSpPr>
      <p:grpSpPr>
        <a:xfrm>
          <a:off x="0" y="0"/>
          <a:ext cx="0" cy="0"/>
          <a:chOff x="0" y="0"/>
          <a:chExt cx="0" cy="0"/>
        </a:xfrm>
      </p:grpSpPr>
      <p:sp>
        <p:nvSpPr>
          <p:cNvPr id="4337" name="Google Shape;4337;g112960649be_0_5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38" name="Google Shape;4338;g112960649be_0_5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900"/>
              <a:buFont typeface="Arial"/>
              <a:buNone/>
            </a:pPr>
            <a:r>
              <a:rPr lang="en-GB" sz="900">
                <a:solidFill>
                  <a:schemeClr val="dk1"/>
                </a:solidFill>
              </a:rPr>
              <a:t>This checklist could include:</a:t>
            </a:r>
            <a:endParaRPr sz="900">
              <a:solidFill>
                <a:schemeClr val="dk1"/>
              </a:solidFill>
            </a:endParaRPr>
          </a:p>
          <a:p>
            <a:pPr marL="228600" lvl="0" indent="-171450" algn="l" rtl="0">
              <a:spcBef>
                <a:spcPts val="0"/>
              </a:spcBef>
              <a:spcAft>
                <a:spcPts val="0"/>
              </a:spcAft>
              <a:buClr>
                <a:schemeClr val="dk1"/>
              </a:buClr>
              <a:buSzPts val="900"/>
              <a:buFont typeface="Arial"/>
              <a:buNone/>
            </a:pPr>
            <a:endParaRPr sz="900" b="1">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Establish the source </a:t>
            </a:r>
            <a:r>
              <a:rPr lang="en-GB" sz="900">
                <a:solidFill>
                  <a:schemeClr val="dk1"/>
                </a:solidFill>
              </a:rPr>
              <a:t>of information and whether it is reliable </a:t>
            </a:r>
            <a:endParaRPr sz="900">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Fact-check suspicious information</a:t>
            </a:r>
            <a:r>
              <a:rPr lang="en-GB" sz="900">
                <a:solidFill>
                  <a:schemeClr val="dk1"/>
                </a:solidFill>
              </a:rPr>
              <a:t> by using sites such as fullfact.org or by looking at other, trusted websites </a:t>
            </a:r>
            <a:endParaRPr sz="900">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Use common-sense</a:t>
            </a:r>
            <a:r>
              <a:rPr lang="en-GB" sz="900">
                <a:solidFill>
                  <a:schemeClr val="dk1"/>
                </a:solidFill>
              </a:rPr>
              <a:t> to consider how likely the information is to be true. Does it sound ridiculous and unbelievable? If so, even a brief Google search could expose it as false. </a:t>
            </a:r>
            <a:endParaRPr sz="900">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Use functions such as reverse image search</a:t>
            </a:r>
            <a:r>
              <a:rPr lang="en-GB" sz="900">
                <a:solidFill>
                  <a:schemeClr val="dk1"/>
                </a:solidFill>
              </a:rPr>
              <a:t> to identify the source of suspicious looking or controversial images.</a:t>
            </a:r>
            <a:endParaRPr sz="900">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Analyse the headline </a:t>
            </a:r>
            <a:r>
              <a:rPr lang="en-GB" sz="900">
                <a:solidFill>
                  <a:schemeClr val="dk1"/>
                </a:solidFill>
              </a:rPr>
              <a:t>to gauge how realistic a news story might be. Read on to check the story matches the headline. </a:t>
            </a:r>
            <a:r>
              <a:rPr lang="en-GB" sz="900" u="sng">
                <a:solidFill>
                  <a:schemeClr val="dk1"/>
                </a:solidFill>
              </a:rPr>
              <a:t>Top rule: never share an article without reading it yourself, even if the headline seems exciting/relevant to your friends or relatives! </a:t>
            </a:r>
            <a:endParaRPr sz="900" b="1">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Consider the motivations of the writer.</a:t>
            </a:r>
            <a:r>
              <a:rPr lang="en-GB" sz="900">
                <a:solidFill>
                  <a:schemeClr val="dk1"/>
                </a:solidFill>
              </a:rPr>
              <a:t> Who are they trying to convince, and why might this be?</a:t>
            </a:r>
            <a:endParaRPr sz="900">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Question how balanced or biased the information is; </a:t>
            </a:r>
            <a:r>
              <a:rPr lang="en-GB" sz="900">
                <a:solidFill>
                  <a:schemeClr val="dk1"/>
                </a:solidFill>
              </a:rPr>
              <a:t>does it take a range of views into account, or are the sources one-sided?</a:t>
            </a:r>
            <a:endParaRPr sz="900" b="1">
              <a:solidFill>
                <a:schemeClr val="dk1"/>
              </a:solidFill>
            </a:endParaRPr>
          </a:p>
          <a:p>
            <a:pPr marL="228600" lvl="0" indent="-228600" algn="l" rtl="0">
              <a:spcBef>
                <a:spcPts val="0"/>
              </a:spcBef>
              <a:spcAft>
                <a:spcPts val="0"/>
              </a:spcAft>
              <a:buClr>
                <a:schemeClr val="dk1"/>
              </a:buClr>
              <a:buSzPts val="900"/>
              <a:buChar char="•"/>
            </a:pPr>
            <a:r>
              <a:rPr lang="en-GB" sz="900" b="1">
                <a:solidFill>
                  <a:schemeClr val="dk1"/>
                </a:solidFill>
              </a:rPr>
              <a:t>Before reacting online, consider your own response to the information: </a:t>
            </a:r>
            <a:r>
              <a:rPr lang="en-GB" sz="900">
                <a:solidFill>
                  <a:schemeClr val="dk1"/>
                </a:solidFill>
              </a:rPr>
              <a:t>has it made you feel a certain way, and if so why? Do you feel you have enough information to form a view? If so, is it responsible to share what you have read or seen with others? </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1"/>
        <p:cNvGrpSpPr/>
        <p:nvPr/>
      </p:nvGrpSpPr>
      <p:grpSpPr>
        <a:xfrm>
          <a:off x="0" y="0"/>
          <a:ext cx="0" cy="0"/>
          <a:chOff x="0" y="0"/>
          <a:chExt cx="0" cy="0"/>
        </a:xfrm>
      </p:grpSpPr>
      <p:sp>
        <p:nvSpPr>
          <p:cNvPr id="4352" name="Google Shape;4352;g112960649be_0_7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3" name="Google Shape;4353;g112960649be_0_7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1"/>
        <p:cNvGrpSpPr/>
        <p:nvPr/>
      </p:nvGrpSpPr>
      <p:grpSpPr>
        <a:xfrm>
          <a:off x="0" y="0"/>
          <a:ext cx="0" cy="0"/>
          <a:chOff x="0" y="0"/>
          <a:chExt cx="0" cy="0"/>
        </a:xfrm>
      </p:grpSpPr>
      <p:sp>
        <p:nvSpPr>
          <p:cNvPr id="4372" name="Google Shape;4372;g11322632165_0_1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73" name="Google Shape;4373;g11322632165_0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7"/>
        <p:cNvGrpSpPr/>
        <p:nvPr/>
      </p:nvGrpSpPr>
      <p:grpSpPr>
        <a:xfrm>
          <a:off x="0" y="0"/>
          <a:ext cx="0" cy="0"/>
          <a:chOff x="0" y="0"/>
          <a:chExt cx="0" cy="0"/>
        </a:xfrm>
      </p:grpSpPr>
      <p:sp>
        <p:nvSpPr>
          <p:cNvPr id="4468" name="Google Shape;4468;g112960649be_0_7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69" name="Google Shape;4469;g112960649be_0_7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5"/>
        <p:cNvGrpSpPr/>
        <p:nvPr/>
      </p:nvGrpSpPr>
      <p:grpSpPr>
        <a:xfrm>
          <a:off x="0" y="0"/>
          <a:ext cx="0" cy="0"/>
          <a:chOff x="0" y="0"/>
          <a:chExt cx="0" cy="0"/>
        </a:xfrm>
      </p:grpSpPr>
      <p:sp>
        <p:nvSpPr>
          <p:cNvPr id="3686" name="Google Shape;3686;g11322632165_0_1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7" name="Google Shape;3687;g11322632165_0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1"/>
        <p:cNvGrpSpPr/>
        <p:nvPr/>
      </p:nvGrpSpPr>
      <p:grpSpPr>
        <a:xfrm>
          <a:off x="0" y="0"/>
          <a:ext cx="0" cy="0"/>
          <a:chOff x="0" y="0"/>
          <a:chExt cx="0" cy="0"/>
        </a:xfrm>
      </p:grpSpPr>
      <p:sp>
        <p:nvSpPr>
          <p:cNvPr id="4542" name="Google Shape;4542;g112960649be_0_8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43" name="Google Shape;4543;g112960649be_0_8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Key Questions: </a:t>
            </a:r>
            <a:endParaRPr sz="900">
              <a:solidFill>
                <a:schemeClr val="dk1"/>
              </a:solidFill>
            </a:endParaRPr>
          </a:p>
          <a:p>
            <a:pPr marL="0" lvl="0" indent="0" algn="l" rtl="0">
              <a:spcBef>
                <a:spcPts val="0"/>
              </a:spcBef>
              <a:spcAft>
                <a:spcPts val="0"/>
              </a:spcAft>
              <a:buClr>
                <a:schemeClr val="dk1"/>
              </a:buClr>
              <a:buSzPts val="1400"/>
              <a:buFont typeface="Arial"/>
              <a:buNone/>
            </a:pPr>
            <a:br>
              <a:rPr lang="en-GB" sz="900">
                <a:solidFill>
                  <a:schemeClr val="dk1"/>
                </a:solidFill>
              </a:rPr>
            </a:br>
            <a:r>
              <a:rPr lang="en-GB">
                <a:solidFill>
                  <a:schemeClr val="dk1"/>
                </a:solidFill>
                <a:latin typeface="Calibri"/>
                <a:ea typeface="Calibri"/>
                <a:cs typeface="Calibri"/>
                <a:sym typeface="Calibri"/>
              </a:rPr>
              <a:t>(*)</a:t>
            </a:r>
            <a:endParaRPr>
              <a:solidFill>
                <a:schemeClr val="dk1"/>
              </a:solidFill>
              <a:latin typeface="Calibri"/>
              <a:ea typeface="Calibri"/>
              <a:cs typeface="Calibri"/>
              <a:sym typeface="Calibri"/>
            </a:endParaRPr>
          </a:p>
          <a:p>
            <a:pPr marL="457200" lvl="0" indent="-298450" algn="l" rtl="0">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Did this word instinctively pop into your head?</a:t>
            </a:r>
            <a:endParaRPr>
              <a:solidFill>
                <a:schemeClr val="dk1"/>
              </a:solidFill>
            </a:endParaRPr>
          </a:p>
          <a:p>
            <a:pPr marL="457200" lvl="0" indent="-298450" algn="l" rtl="0">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Why do you think that was? </a:t>
            </a:r>
            <a:endParaRPr>
              <a:solidFill>
                <a:schemeClr val="dk1"/>
              </a:solidFill>
            </a:endParaRPr>
          </a:p>
          <a:p>
            <a:pPr marL="457200" lvl="0" indent="-298450" algn="l" rtl="0">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Do you think anything influenced your opinion on this person?</a:t>
            </a:r>
            <a:endParaRPr>
              <a:solidFill>
                <a:schemeClr val="dk1"/>
              </a:solidFill>
            </a:endParaRPr>
          </a:p>
          <a:p>
            <a:pPr marL="457200" lvl="0" indent="-298450" algn="l" rtl="0">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Were you surprised by any of the words you chose? </a:t>
            </a:r>
            <a:endParaRPr>
              <a:solidFill>
                <a:schemeClr val="dk1"/>
              </a:solidFill>
            </a:endParaRPr>
          </a:p>
          <a:p>
            <a:pPr marL="0" lvl="0" indent="0" algn="l" rtl="0">
              <a:spcBef>
                <a:spcPts val="0"/>
              </a:spcBef>
              <a:spcAft>
                <a:spcPts val="0"/>
              </a:spcAft>
              <a:buNone/>
            </a:pPr>
            <a:endParaRPr sz="900">
              <a:solidFill>
                <a:schemeClr val="dk1"/>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2"/>
        <p:cNvGrpSpPr/>
        <p:nvPr/>
      </p:nvGrpSpPr>
      <p:grpSpPr>
        <a:xfrm>
          <a:off x="0" y="0"/>
          <a:ext cx="0" cy="0"/>
          <a:chOff x="0" y="0"/>
          <a:chExt cx="0" cy="0"/>
        </a:xfrm>
      </p:grpSpPr>
      <p:sp>
        <p:nvSpPr>
          <p:cNvPr id="4553" name="Google Shape;4553;g112960649be_0_9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54" name="Google Shape;4554;g112960649be_0_9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1"/>
        <p:cNvGrpSpPr/>
        <p:nvPr/>
      </p:nvGrpSpPr>
      <p:grpSpPr>
        <a:xfrm>
          <a:off x="0" y="0"/>
          <a:ext cx="0" cy="0"/>
          <a:chOff x="0" y="0"/>
          <a:chExt cx="0" cy="0"/>
        </a:xfrm>
      </p:grpSpPr>
      <p:sp>
        <p:nvSpPr>
          <p:cNvPr id="4572" name="Google Shape;4572;g112960649be_0_9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73" name="Google Shape;4573;g112960649be_0_9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7"/>
        <p:cNvGrpSpPr/>
        <p:nvPr/>
      </p:nvGrpSpPr>
      <p:grpSpPr>
        <a:xfrm>
          <a:off x="0" y="0"/>
          <a:ext cx="0" cy="0"/>
          <a:chOff x="0" y="0"/>
          <a:chExt cx="0" cy="0"/>
        </a:xfrm>
      </p:grpSpPr>
      <p:sp>
        <p:nvSpPr>
          <p:cNvPr id="4588" name="Google Shape;4588;g112960649be_0_9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9" name="Google Shape;4589;g112960649be_0_9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Provide each group with Handout 3 - the list of team skills</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Key Questions: </a:t>
            </a:r>
            <a:endParaRPr sz="900">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 </a:t>
            </a:r>
            <a:endParaRPr i="1">
              <a:solidFill>
                <a:schemeClr val="dk1"/>
              </a:solidFill>
              <a:latin typeface="Calibri"/>
              <a:ea typeface="Calibri"/>
              <a:cs typeface="Calibri"/>
              <a:sym typeface="Calibri"/>
            </a:endParaRPr>
          </a:p>
          <a:p>
            <a:pPr marL="457200" lvl="0" indent="-298450" algn="l" rtl="0">
              <a:lnSpc>
                <a:spcPct val="115000"/>
              </a:lnSpc>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What skills does your team have that the other lacks?</a:t>
            </a:r>
            <a:endParaRPr>
              <a:solidFill>
                <a:schemeClr val="dk1"/>
              </a:solidFill>
            </a:endParaRPr>
          </a:p>
          <a:p>
            <a:pPr marL="457200" lvl="0" indent="-298450" algn="l" rtl="0">
              <a:lnSpc>
                <a:spcPct val="115000"/>
              </a:lnSpc>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Why would your crew be useful in this scenario?</a:t>
            </a:r>
            <a:endParaRPr>
              <a:solidFill>
                <a:schemeClr val="dk1"/>
              </a:solidFill>
            </a:endParaRPr>
          </a:p>
          <a:p>
            <a:pPr marL="457200" lvl="0" indent="-298450" algn="l" rtl="0">
              <a:lnSpc>
                <a:spcPct val="115000"/>
              </a:lnSpc>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Which team is more practical/creative/varied/successful? </a:t>
            </a:r>
            <a:endParaRPr>
              <a:solidFill>
                <a:schemeClr val="dk1"/>
              </a:solidFill>
            </a:endParaRPr>
          </a:p>
          <a:p>
            <a:pPr marL="457200" lvl="0" indent="-298450" algn="l" rtl="0">
              <a:lnSpc>
                <a:spcPct val="115000"/>
              </a:lnSpc>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What makes your crew special in comparison to the other group?</a:t>
            </a:r>
            <a:endParaRPr>
              <a:solidFill>
                <a:schemeClr val="dk1"/>
              </a:solidFill>
            </a:endParaRPr>
          </a:p>
          <a:p>
            <a:pPr marL="457200" lvl="0" indent="-298450" algn="l" rtl="0">
              <a:lnSpc>
                <a:spcPct val="115000"/>
              </a:lnSpc>
              <a:spcBef>
                <a:spcPts val="0"/>
              </a:spcBef>
              <a:spcAft>
                <a:spcPts val="0"/>
              </a:spcAft>
              <a:buClr>
                <a:schemeClr val="dk1"/>
              </a:buClr>
              <a:buSzPts val="1100"/>
              <a:buFont typeface="Calibri"/>
              <a:buChar char="‐"/>
            </a:pPr>
            <a:r>
              <a:rPr lang="en-GB" i="1">
                <a:solidFill>
                  <a:schemeClr val="dk1"/>
                </a:solidFill>
                <a:latin typeface="Calibri"/>
                <a:ea typeface="Calibri"/>
                <a:cs typeface="Calibri"/>
                <a:sym typeface="Calibri"/>
              </a:rPr>
              <a:t>Why is the other group unsuitable for this task</a:t>
            </a:r>
            <a:r>
              <a:rPr lang="en-GB">
                <a:solidFill>
                  <a:schemeClr val="dk1"/>
                </a:solidFill>
                <a:latin typeface="Calibri"/>
                <a:ea typeface="Calibri"/>
                <a:cs typeface="Calibri"/>
                <a:sym typeface="Calibri"/>
              </a:rPr>
              <a:t>?</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400"/>
              <a:buFont typeface="Arial"/>
              <a:buNone/>
            </a:pPr>
            <a:endParaRPr>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900">
              <a:solidFill>
                <a:schemeClr val="dk1"/>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6"/>
        <p:cNvGrpSpPr/>
        <p:nvPr/>
      </p:nvGrpSpPr>
      <p:grpSpPr>
        <a:xfrm>
          <a:off x="0" y="0"/>
          <a:ext cx="0" cy="0"/>
          <a:chOff x="0" y="0"/>
          <a:chExt cx="0" cy="0"/>
        </a:xfrm>
      </p:grpSpPr>
      <p:sp>
        <p:nvSpPr>
          <p:cNvPr id="4647" name="Google Shape;4647;g112960649be_0_10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48" name="Google Shape;4648;g112960649be_0_10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0"/>
        <p:cNvGrpSpPr/>
        <p:nvPr/>
      </p:nvGrpSpPr>
      <p:grpSpPr>
        <a:xfrm>
          <a:off x="0" y="0"/>
          <a:ext cx="0" cy="0"/>
          <a:chOff x="0" y="0"/>
          <a:chExt cx="0" cy="0"/>
        </a:xfrm>
      </p:grpSpPr>
      <p:sp>
        <p:nvSpPr>
          <p:cNvPr id="4661" name="Google Shape;4661;g112960649be_0_1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62" name="Google Shape;4662;g112960649be_0_1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Key questions:</a:t>
            </a:r>
            <a:endParaRPr sz="900">
              <a:solidFill>
                <a:schemeClr val="dk1"/>
              </a:solidFill>
            </a:endParaRPr>
          </a:p>
          <a:p>
            <a:pPr marL="0" lvl="0" indent="0" algn="l" rtl="0">
              <a:spcBef>
                <a:spcPts val="0"/>
              </a:spcBef>
              <a:spcAft>
                <a:spcPts val="0"/>
              </a:spcAft>
              <a:buClr>
                <a:schemeClr val="dk1"/>
              </a:buClr>
              <a:buSzPts val="1400"/>
              <a:buFont typeface="Arial"/>
              <a:buNone/>
            </a:pPr>
            <a:endParaRPr sz="900" i="1">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emotions did you feel while playing the game?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competitive did you get?</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Why do you think this was? </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Now you have learnt about the ‘us vs them’ mentality, can you imagine how powerful this feeling might be if the game was based on differences in identity, culture, politics or religion? </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Can you think of examples of where you have seen the ‘us vs them’ mentality in action, either on or offline?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does an ‘us vs them’ mentality affect both individuals and communities? </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Can what we see online reinforce ‘us vs them’ thinking, and support our existing biases? What type of content might do this, and how does it affect us? </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Thinking back to the last session, how should we respond when we see something online that provokes an emotional response?</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8"/>
        <p:cNvGrpSpPr/>
        <p:nvPr/>
      </p:nvGrpSpPr>
      <p:grpSpPr>
        <a:xfrm>
          <a:off x="0" y="0"/>
          <a:ext cx="0" cy="0"/>
          <a:chOff x="0" y="0"/>
          <a:chExt cx="0" cy="0"/>
        </a:xfrm>
      </p:grpSpPr>
      <p:sp>
        <p:nvSpPr>
          <p:cNvPr id="4699" name="Google Shape;4699;g112960649be_0_10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00" name="Google Shape;4700;g112960649be_0_10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Facilitator provides young people with the ‘Echo Chamber’ definition card.</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a:solidFill>
                  <a:schemeClr val="dk1"/>
                </a:solidFill>
              </a:rPr>
              <a:t>Key questions:</a:t>
            </a:r>
            <a:endParaRPr sz="900">
              <a:solidFill>
                <a:schemeClr val="dk1"/>
              </a:solidFill>
            </a:endParaRPr>
          </a:p>
          <a:p>
            <a:pPr marL="0" lvl="0" indent="0" algn="l" rtl="0">
              <a:spcBef>
                <a:spcPts val="0"/>
              </a:spcBef>
              <a:spcAft>
                <a:spcPts val="0"/>
              </a:spcAft>
              <a:buClr>
                <a:schemeClr val="dk1"/>
              </a:buClr>
              <a:buSzPts val="1400"/>
              <a:buFont typeface="Arial"/>
              <a:buNone/>
            </a:pPr>
            <a:endParaRPr sz="900" i="1">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did being a part of a group during ‘Off to Mars’ affect your own behaviour, and the groups’ behaviour as a whole?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Think back to filter bubbles from the last session: if we only spoke to people with the same interests, opinions, and biases as us, how might that affect the way we view certain topics?</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might this affect the way we relate to other people (‘them’), who are not a part of our groups? </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could the consequences of us vs them and echo chambers be?</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1"/>
        <p:cNvGrpSpPr/>
        <p:nvPr/>
      </p:nvGrpSpPr>
      <p:grpSpPr>
        <a:xfrm>
          <a:off x="0" y="0"/>
          <a:ext cx="0" cy="0"/>
          <a:chOff x="0" y="0"/>
          <a:chExt cx="0" cy="0"/>
        </a:xfrm>
      </p:grpSpPr>
      <p:sp>
        <p:nvSpPr>
          <p:cNvPr id="4722" name="Google Shape;4722;g112960649be_0_10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23" name="Google Shape;4723;g112960649be_0_10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9"/>
        <p:cNvGrpSpPr/>
        <p:nvPr/>
      </p:nvGrpSpPr>
      <p:grpSpPr>
        <a:xfrm>
          <a:off x="0" y="0"/>
          <a:ext cx="0" cy="0"/>
          <a:chOff x="0" y="0"/>
          <a:chExt cx="0" cy="0"/>
        </a:xfrm>
      </p:grpSpPr>
      <p:sp>
        <p:nvSpPr>
          <p:cNvPr id="4760" name="Google Shape;4760;g112960649be_0_1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61" name="Google Shape;4761;g112960649be_0_1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When considering how to recognise and counteract their own and others’ biases, young people could mention the following:</a:t>
            </a:r>
            <a:endParaRPr sz="900" b="1">
              <a:solidFill>
                <a:schemeClr val="dk1"/>
              </a:solidFill>
            </a:endParaRPr>
          </a:p>
          <a:p>
            <a:pPr marL="0" lvl="0" indent="0" algn="l" rtl="0">
              <a:spcBef>
                <a:spcPts val="0"/>
              </a:spcBef>
              <a:spcAft>
                <a:spcPts val="0"/>
              </a:spcAft>
              <a:buClr>
                <a:schemeClr val="dk1"/>
              </a:buClr>
              <a:buSzPts val="1400"/>
              <a:buFont typeface="Arial"/>
              <a:buNone/>
            </a:pPr>
            <a:endParaRPr sz="900" b="1">
              <a:solidFill>
                <a:schemeClr val="dk1"/>
              </a:solidFill>
            </a:endParaRPr>
          </a:p>
          <a:p>
            <a:pPr marL="171450" lvl="0" indent="-171450" algn="l" rtl="0">
              <a:spcBef>
                <a:spcPts val="0"/>
              </a:spcBef>
              <a:spcAft>
                <a:spcPts val="0"/>
              </a:spcAft>
              <a:buClr>
                <a:schemeClr val="dk1"/>
              </a:buClr>
              <a:buSzPts val="1400"/>
              <a:buChar char="•"/>
            </a:pPr>
            <a:r>
              <a:rPr lang="en-GB" sz="900" b="1">
                <a:solidFill>
                  <a:schemeClr val="dk1"/>
                </a:solidFill>
              </a:rPr>
              <a:t>Actively listening to other people’s perspectives rather than automatically judging them</a:t>
            </a:r>
            <a:endParaRPr sz="900">
              <a:solidFill>
                <a:schemeClr val="dk1"/>
              </a:solidFill>
            </a:endParaRPr>
          </a:p>
          <a:p>
            <a:pPr marL="171450" lvl="0" indent="-171450" algn="l" rtl="0">
              <a:spcBef>
                <a:spcPts val="0"/>
              </a:spcBef>
              <a:spcAft>
                <a:spcPts val="0"/>
              </a:spcAft>
              <a:buClr>
                <a:schemeClr val="dk1"/>
              </a:buClr>
              <a:buSzPts val="1400"/>
              <a:buChar char="•"/>
            </a:pPr>
            <a:r>
              <a:rPr lang="en-GB" sz="900" b="1">
                <a:solidFill>
                  <a:schemeClr val="dk1"/>
                </a:solidFill>
              </a:rPr>
              <a:t>Pause to consider your own response to information or interactions</a:t>
            </a:r>
            <a:endParaRPr sz="900" b="1">
              <a:solidFill>
                <a:schemeClr val="dk1"/>
              </a:solidFill>
            </a:endParaRPr>
          </a:p>
          <a:p>
            <a:pPr marL="171450" lvl="0" indent="-171450" algn="l" rtl="0">
              <a:spcBef>
                <a:spcPts val="0"/>
              </a:spcBef>
              <a:spcAft>
                <a:spcPts val="0"/>
              </a:spcAft>
              <a:buClr>
                <a:schemeClr val="dk1"/>
              </a:buClr>
              <a:buSzPts val="1400"/>
              <a:buChar char="•"/>
            </a:pPr>
            <a:r>
              <a:rPr lang="en-GB" sz="900" b="1">
                <a:solidFill>
                  <a:schemeClr val="dk1"/>
                </a:solidFill>
              </a:rPr>
              <a:t>Embrace diversity</a:t>
            </a:r>
            <a:endParaRPr sz="900" b="1">
              <a:solidFill>
                <a:schemeClr val="dk1"/>
              </a:solidFill>
            </a:endParaRPr>
          </a:p>
          <a:p>
            <a:pPr marL="171450" lvl="0" indent="-171450" algn="l" rtl="0">
              <a:spcBef>
                <a:spcPts val="0"/>
              </a:spcBef>
              <a:spcAft>
                <a:spcPts val="0"/>
              </a:spcAft>
              <a:buClr>
                <a:schemeClr val="dk1"/>
              </a:buClr>
              <a:buSzPts val="1400"/>
              <a:buChar char="•"/>
            </a:pPr>
            <a:r>
              <a:rPr lang="en-GB" sz="900" b="1">
                <a:solidFill>
                  <a:schemeClr val="dk1"/>
                </a:solidFill>
              </a:rPr>
              <a:t>Avoid generalisations about individuals or groups</a:t>
            </a:r>
            <a:br>
              <a:rPr lang="en-GB" sz="900">
                <a:solidFill>
                  <a:schemeClr val="dk1"/>
                </a:solidFill>
              </a:rPr>
            </a:b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7"/>
        <p:cNvGrpSpPr/>
        <p:nvPr/>
      </p:nvGrpSpPr>
      <p:grpSpPr>
        <a:xfrm>
          <a:off x="0" y="0"/>
          <a:ext cx="0" cy="0"/>
          <a:chOff x="0" y="0"/>
          <a:chExt cx="0" cy="0"/>
        </a:xfrm>
      </p:grpSpPr>
      <p:sp>
        <p:nvSpPr>
          <p:cNvPr id="4778" name="Google Shape;4778;g112960649be_0_1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79" name="Google Shape;4779;g112960649be_0_1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5"/>
        <p:cNvGrpSpPr/>
        <p:nvPr/>
      </p:nvGrpSpPr>
      <p:grpSpPr>
        <a:xfrm>
          <a:off x="0" y="0"/>
          <a:ext cx="0" cy="0"/>
          <a:chOff x="0" y="0"/>
          <a:chExt cx="0" cy="0"/>
        </a:xfrm>
      </p:grpSpPr>
      <p:sp>
        <p:nvSpPr>
          <p:cNvPr id="3766" name="Google Shape;3766;g112960649be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7" name="Google Shape;3767;g112960649be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8"/>
        <p:cNvGrpSpPr/>
        <p:nvPr/>
      </p:nvGrpSpPr>
      <p:grpSpPr>
        <a:xfrm>
          <a:off x="0" y="0"/>
          <a:ext cx="0" cy="0"/>
          <a:chOff x="0" y="0"/>
          <a:chExt cx="0" cy="0"/>
        </a:xfrm>
      </p:grpSpPr>
      <p:sp>
        <p:nvSpPr>
          <p:cNvPr id="4799" name="Google Shape;4799;g112960649be_0_116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0" name="Google Shape;4800;g112960649be_0_11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4"/>
        <p:cNvGrpSpPr/>
        <p:nvPr/>
      </p:nvGrpSpPr>
      <p:grpSpPr>
        <a:xfrm>
          <a:off x="0" y="0"/>
          <a:ext cx="0" cy="0"/>
          <a:chOff x="0" y="0"/>
          <a:chExt cx="0" cy="0"/>
        </a:xfrm>
      </p:grpSpPr>
      <p:sp>
        <p:nvSpPr>
          <p:cNvPr id="4955" name="Google Shape;4955;g112e6457d7d_1_16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56" name="Google Shape;4956;g112e6457d7d_1_16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1"/>
        <p:cNvGrpSpPr/>
        <p:nvPr/>
      </p:nvGrpSpPr>
      <p:grpSpPr>
        <a:xfrm>
          <a:off x="0" y="0"/>
          <a:ext cx="0" cy="0"/>
          <a:chOff x="0" y="0"/>
          <a:chExt cx="0" cy="0"/>
        </a:xfrm>
      </p:grpSpPr>
      <p:sp>
        <p:nvSpPr>
          <p:cNvPr id="4982" name="Google Shape;4982;g112e6457d7d_1_17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83" name="Google Shape;4983;g112e6457d7d_1_17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3750"/>
              </a:lnSpc>
              <a:spcBef>
                <a:spcPts val="0"/>
              </a:spcBef>
              <a:spcAft>
                <a:spcPts val="0"/>
              </a:spcAft>
              <a:buNone/>
            </a:pPr>
            <a:r>
              <a:rPr lang="en-GB" sz="900">
                <a:solidFill>
                  <a:schemeClr val="dk1"/>
                </a:solidFill>
              </a:rPr>
              <a:t>Key questions:</a:t>
            </a:r>
            <a:endParaRPr sz="900">
              <a:solidFill>
                <a:schemeClr val="dk1"/>
              </a:solidFill>
            </a:endParaRPr>
          </a:p>
          <a:p>
            <a:pPr marL="457200" lvl="0" indent="0" algn="l" rtl="0">
              <a:lnSpc>
                <a:spcPct val="113750"/>
              </a:lnSpc>
              <a:spcBef>
                <a:spcPts val="0"/>
              </a:spcBef>
              <a:spcAft>
                <a:spcPts val="0"/>
              </a:spcAft>
              <a:buNone/>
            </a:pPr>
            <a:endParaRPr sz="900" i="1">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How do we all benefit from being able to share and listen to other points of view? </a:t>
            </a:r>
            <a:endParaRPr sz="900" i="1">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How does being able to express ourselves help us to grow as people?</a:t>
            </a:r>
            <a:endParaRPr sz="900" i="1">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Do people exercise their right to free speech online as well as offline? On what different platforms?</a:t>
            </a:r>
            <a:endParaRPr sz="900" i="1">
              <a:solidFill>
                <a:schemeClr val="dk1"/>
              </a:solidFill>
            </a:endParaRPr>
          </a:p>
          <a:p>
            <a:pPr marL="457200" lvl="0" indent="-285750" algn="l" rtl="0">
              <a:lnSpc>
                <a:spcPct val="113750"/>
              </a:lnSpc>
              <a:spcBef>
                <a:spcPts val="0"/>
              </a:spcBef>
              <a:spcAft>
                <a:spcPts val="1000"/>
              </a:spcAft>
              <a:buClr>
                <a:schemeClr val="dk1"/>
              </a:buClr>
              <a:buSzPts val="900"/>
              <a:buChar char="-"/>
            </a:pPr>
            <a:r>
              <a:rPr lang="en-GB" sz="900" i="1">
                <a:solidFill>
                  <a:schemeClr val="dk1"/>
                </a:solidFill>
              </a:rPr>
              <a:t>How can we communicate positively and effectively with others?</a:t>
            </a:r>
            <a:endParaRPr sz="900">
              <a:solidFill>
                <a:schemeClr val="dk1"/>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7"/>
        <p:cNvGrpSpPr/>
        <p:nvPr/>
      </p:nvGrpSpPr>
      <p:grpSpPr>
        <a:xfrm>
          <a:off x="0" y="0"/>
          <a:ext cx="0" cy="0"/>
          <a:chOff x="0" y="0"/>
          <a:chExt cx="0" cy="0"/>
        </a:xfrm>
      </p:grpSpPr>
      <p:sp>
        <p:nvSpPr>
          <p:cNvPr id="4998" name="Google Shape;4998;g112e6457d7d_1_17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9" name="Google Shape;4999;g112e6457d7d_1_17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900">
                <a:solidFill>
                  <a:schemeClr val="dk1"/>
                </a:solidFill>
              </a:rPr>
              <a:t>Key questions:</a:t>
            </a:r>
            <a:endParaRPr sz="900">
              <a:solidFill>
                <a:schemeClr val="dk1"/>
              </a:solidFill>
            </a:endParaRPr>
          </a:p>
          <a:p>
            <a:pPr marL="0" lvl="0" indent="0" algn="l" rtl="0">
              <a:spcBef>
                <a:spcPts val="0"/>
              </a:spcBef>
              <a:spcAft>
                <a:spcPts val="0"/>
              </a:spcAft>
              <a:buNone/>
            </a:pPr>
            <a:endParaRPr sz="900">
              <a:solidFill>
                <a:schemeClr val="dk1"/>
              </a:solidFill>
            </a:endParaRPr>
          </a:p>
          <a:p>
            <a:pPr marL="457200" lvl="0" indent="-317500" algn="l" rtl="0">
              <a:spcBef>
                <a:spcPts val="0"/>
              </a:spcBef>
              <a:spcAft>
                <a:spcPts val="0"/>
              </a:spcAft>
              <a:buClr>
                <a:schemeClr val="dk1"/>
              </a:buClr>
              <a:buSzPts val="1400"/>
              <a:buChar char="-"/>
            </a:pPr>
            <a:r>
              <a:rPr lang="en-GB" sz="900" i="1">
                <a:solidFill>
                  <a:schemeClr val="dk1"/>
                </a:solidFill>
              </a:rPr>
              <a:t>What are the benefits of effective communication? </a:t>
            </a:r>
            <a:endParaRPr sz="900">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How does ineffective communication affect individuals or groups? </a:t>
            </a:r>
            <a:endParaRPr sz="900">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How can online communication differ from offline communication? Is this better/worse? Why?</a:t>
            </a:r>
            <a:endParaRPr sz="900">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Should our behaviour be any different online? Why/why not?</a:t>
            </a:r>
            <a:endParaRPr sz="900">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Which offline behaviours should we replicate online?</a:t>
            </a:r>
            <a:endParaRPr sz="900">
              <a:solidFill>
                <a:schemeClr val="dk1"/>
              </a:solidFill>
            </a:endParaRPr>
          </a:p>
          <a:p>
            <a:pPr marL="457200" lvl="0" indent="-285750" algn="l" rtl="0">
              <a:lnSpc>
                <a:spcPct val="113750"/>
              </a:lnSpc>
              <a:spcBef>
                <a:spcPts val="0"/>
              </a:spcBef>
              <a:spcAft>
                <a:spcPts val="0"/>
              </a:spcAft>
              <a:buClr>
                <a:schemeClr val="dk1"/>
              </a:buClr>
              <a:buSzPts val="900"/>
              <a:buChar char="-"/>
            </a:pPr>
            <a:r>
              <a:rPr lang="en-GB" sz="900" i="1">
                <a:solidFill>
                  <a:schemeClr val="dk1"/>
                </a:solidFill>
              </a:rPr>
              <a:t>How do people abuse the right to free speech online?</a:t>
            </a:r>
            <a:endParaRPr sz="900">
              <a:solidFill>
                <a:schemeClr val="dk1"/>
              </a:solidFil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3"/>
        <p:cNvGrpSpPr/>
        <p:nvPr/>
      </p:nvGrpSpPr>
      <p:grpSpPr>
        <a:xfrm>
          <a:off x="0" y="0"/>
          <a:ext cx="0" cy="0"/>
          <a:chOff x="0" y="0"/>
          <a:chExt cx="0" cy="0"/>
        </a:xfrm>
      </p:grpSpPr>
      <p:sp>
        <p:nvSpPr>
          <p:cNvPr id="5014" name="Google Shape;5014;g112e6457d7d_1_17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15" name="Google Shape;5015;g112e6457d7d_1_17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900">
                <a:solidFill>
                  <a:schemeClr val="dk1"/>
                </a:solidFill>
              </a:rPr>
              <a:t>Key questions to guide the discussion on hate speech:</a:t>
            </a:r>
            <a:endParaRPr sz="900">
              <a:solidFill>
                <a:schemeClr val="dk1"/>
              </a:solidFill>
            </a:endParaRPr>
          </a:p>
          <a:p>
            <a:pPr marL="0" lvl="0" indent="0" algn="l" rtl="0">
              <a:spcBef>
                <a:spcPts val="0"/>
              </a:spcBef>
              <a:spcAft>
                <a:spcPts val="0"/>
              </a:spcAft>
              <a:buNone/>
            </a:pPr>
            <a:endParaRPr sz="900" i="1">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drives someone to post something hateful online?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might they be feeling? </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Why might they be feeling this way?</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Does the fact that they are posting online change the way they might express their views?</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Does online hate speech always reflect how the person posting it truly feels?</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If not, then why do they post?</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are different ways in which hate speech might impact an individual on the receiving end?</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does it affect society as a whole? </a:t>
            </a:r>
            <a:endParaRPr sz="900">
              <a:solidFill>
                <a:schemeClr val="dk1"/>
              </a:solidFil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9"/>
        <p:cNvGrpSpPr/>
        <p:nvPr/>
      </p:nvGrpSpPr>
      <p:grpSpPr>
        <a:xfrm>
          <a:off x="0" y="0"/>
          <a:ext cx="0" cy="0"/>
          <a:chOff x="0" y="0"/>
          <a:chExt cx="0" cy="0"/>
        </a:xfrm>
      </p:grpSpPr>
      <p:sp>
        <p:nvSpPr>
          <p:cNvPr id="5040" name="Google Shape;5040;g112e6457d7d_1_17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41" name="Google Shape;5041;g112e6457d7d_1_17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900"/>
              <a:buFont typeface="Arial"/>
              <a:buNone/>
            </a:pPr>
            <a:r>
              <a:rPr lang="en-GB" sz="900">
                <a:solidFill>
                  <a:schemeClr val="dk1"/>
                </a:solidFill>
              </a:rPr>
              <a:t>Distribute copies of Handout 4 for each group to use.</a:t>
            </a:r>
            <a:endParaRPr sz="900">
              <a:solidFill>
                <a:schemeClr val="dk1"/>
              </a:solidFill>
            </a:endParaRPr>
          </a:p>
          <a:p>
            <a:pPr marL="0" lvl="0" indent="0" algn="l" rtl="0">
              <a:spcBef>
                <a:spcPts val="0"/>
              </a:spcBef>
              <a:spcAft>
                <a:spcPts val="0"/>
              </a:spcAft>
              <a:buClr>
                <a:schemeClr val="dk1"/>
              </a:buClr>
              <a:buSzPts val="900"/>
              <a:buFont typeface="Arial"/>
              <a:buNone/>
            </a:pPr>
            <a:endParaRPr sz="900">
              <a:solidFill>
                <a:schemeClr val="dk1"/>
              </a:solidFill>
            </a:endParaRPr>
          </a:p>
          <a:p>
            <a:pPr marL="0" lvl="0" indent="0" algn="l" rtl="0">
              <a:spcBef>
                <a:spcPts val="0"/>
              </a:spcBef>
              <a:spcAft>
                <a:spcPts val="0"/>
              </a:spcAft>
              <a:buClr>
                <a:schemeClr val="dk1"/>
              </a:buClr>
              <a:buSzPts val="900"/>
              <a:buFont typeface="Arial"/>
              <a:buNone/>
            </a:pPr>
            <a:r>
              <a:rPr lang="en-GB" sz="900">
                <a:solidFill>
                  <a:schemeClr val="dk1"/>
                </a:solidFill>
              </a:rPr>
              <a:t>Gather feedback from the young people on how they think they should respond to online hate speech before moving to next slide.</a:t>
            </a:r>
            <a:endParaRPr sz="900">
              <a:solidFill>
                <a:schemeClr val="dk1"/>
              </a:solidFill>
            </a:endParaRPr>
          </a:p>
          <a:p>
            <a:pPr marL="0" lvl="0" indent="0" algn="l" rtl="0">
              <a:spcBef>
                <a:spcPts val="0"/>
              </a:spcBef>
              <a:spcAft>
                <a:spcPts val="0"/>
              </a:spcAft>
              <a:buNone/>
            </a:pPr>
            <a:endParaRPr sz="900">
              <a:solidFill>
                <a:schemeClr val="dk1"/>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1"/>
        <p:cNvGrpSpPr/>
        <p:nvPr/>
      </p:nvGrpSpPr>
      <p:grpSpPr>
        <a:xfrm>
          <a:off x="0" y="0"/>
          <a:ext cx="0" cy="0"/>
          <a:chOff x="0" y="0"/>
          <a:chExt cx="0" cy="0"/>
        </a:xfrm>
      </p:grpSpPr>
      <p:sp>
        <p:nvSpPr>
          <p:cNvPr id="5052" name="Google Shape;5052;g112e6457d7d_1_17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53" name="Google Shape;5053;g112e6457d7d_1_17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0"/>
        <p:cNvGrpSpPr/>
        <p:nvPr/>
      </p:nvGrpSpPr>
      <p:grpSpPr>
        <a:xfrm>
          <a:off x="0" y="0"/>
          <a:ext cx="0" cy="0"/>
          <a:chOff x="0" y="0"/>
          <a:chExt cx="0" cy="0"/>
        </a:xfrm>
      </p:grpSpPr>
      <p:sp>
        <p:nvSpPr>
          <p:cNvPr id="5111" name="Google Shape;5111;g112e6457d7d_1_18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12" name="Google Shape;5112;g112e6457d7d_1_18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Provide the young people with Handout 5 to help them complete this activity. </a:t>
            </a:r>
            <a:endParaRPr sz="900">
              <a:solidFill>
                <a:schemeClr val="dk1"/>
              </a:solidFill>
            </a:endParaRPr>
          </a:p>
          <a:p>
            <a:pPr marL="0" lvl="0" indent="0" algn="l" rtl="0">
              <a:spcBef>
                <a:spcPts val="0"/>
              </a:spcBef>
              <a:spcAft>
                <a:spcPts val="0"/>
              </a:spcAft>
              <a:buClr>
                <a:schemeClr val="dk1"/>
              </a:buClr>
              <a:buSzPts val="1400"/>
              <a:buFont typeface="Arial"/>
              <a:buNone/>
            </a:pPr>
            <a:br>
              <a:rPr lang="en-GB" sz="900">
                <a:solidFill>
                  <a:schemeClr val="dk1"/>
                </a:solidFill>
              </a:rPr>
            </a:b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8"/>
        <p:cNvGrpSpPr/>
        <p:nvPr/>
      </p:nvGrpSpPr>
      <p:grpSpPr>
        <a:xfrm>
          <a:off x="0" y="0"/>
          <a:ext cx="0" cy="0"/>
          <a:chOff x="0" y="0"/>
          <a:chExt cx="0" cy="0"/>
        </a:xfrm>
      </p:grpSpPr>
      <p:sp>
        <p:nvSpPr>
          <p:cNvPr id="5149" name="Google Shape;5149;g112960649be_0_13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50" name="Google Shape;5150;g112960649be_0_13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9"/>
        <p:cNvGrpSpPr/>
        <p:nvPr/>
      </p:nvGrpSpPr>
      <p:grpSpPr>
        <a:xfrm>
          <a:off x="0" y="0"/>
          <a:ext cx="0" cy="0"/>
          <a:chOff x="0" y="0"/>
          <a:chExt cx="0" cy="0"/>
        </a:xfrm>
      </p:grpSpPr>
      <p:sp>
        <p:nvSpPr>
          <p:cNvPr id="5170" name="Google Shape;5170;g11322632165_0_5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71" name="Google Shape;5171;g11322632165_0_5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9"/>
        <p:cNvGrpSpPr/>
        <p:nvPr/>
      </p:nvGrpSpPr>
      <p:grpSpPr>
        <a:xfrm>
          <a:off x="0" y="0"/>
          <a:ext cx="0" cy="0"/>
          <a:chOff x="0" y="0"/>
          <a:chExt cx="0" cy="0"/>
        </a:xfrm>
      </p:grpSpPr>
      <p:sp>
        <p:nvSpPr>
          <p:cNvPr id="3770" name="Google Shape;3770;g112960649be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71" name="Google Shape;3771;g112960649be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Key questions to guide discussion:</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What is the difference between the two types of inaccurate news stories here?</a:t>
            </a:r>
            <a:endParaRPr sz="900" i="1">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Why might the term fake news be unhelpful?</a:t>
            </a:r>
            <a:endParaRPr sz="900" i="1">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Can you think of examples of dis- and misinformation you have seen, both on- and offline?</a:t>
            </a:r>
            <a:endParaRPr sz="7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5"/>
        <p:cNvGrpSpPr/>
        <p:nvPr/>
      </p:nvGrpSpPr>
      <p:grpSpPr>
        <a:xfrm>
          <a:off x="0" y="0"/>
          <a:ext cx="0" cy="0"/>
          <a:chOff x="0" y="0"/>
          <a:chExt cx="0" cy="0"/>
        </a:xfrm>
      </p:grpSpPr>
      <p:sp>
        <p:nvSpPr>
          <p:cNvPr id="5306" name="Google Shape;5306;g112960649be_0_1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07" name="Google Shape;5307;g112960649be_0_1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3"/>
        <p:cNvGrpSpPr/>
        <p:nvPr/>
      </p:nvGrpSpPr>
      <p:grpSpPr>
        <a:xfrm>
          <a:off x="0" y="0"/>
          <a:ext cx="0" cy="0"/>
          <a:chOff x="0" y="0"/>
          <a:chExt cx="0" cy="0"/>
        </a:xfrm>
      </p:grpSpPr>
      <p:sp>
        <p:nvSpPr>
          <p:cNvPr id="5344" name="Google Shape;5344;g112e6457d7d_1_18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45" name="Google Shape;5345;g112e6457d7d_1_18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Distribute copies of Handout 6 to all groups to use here.</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a:solidFill>
                  <a:schemeClr val="dk1"/>
                </a:solidFill>
              </a:rPr>
              <a:t>Key questions to guide the discussion:</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similarities did you notice between the groups?</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have most people prioritised, and why?</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Does anyone disagree with the general consensus?</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9"/>
        <p:cNvGrpSpPr/>
        <p:nvPr/>
      </p:nvGrpSpPr>
      <p:grpSpPr>
        <a:xfrm>
          <a:off x="0" y="0"/>
          <a:ext cx="0" cy="0"/>
          <a:chOff x="0" y="0"/>
          <a:chExt cx="0" cy="0"/>
        </a:xfrm>
      </p:grpSpPr>
      <p:sp>
        <p:nvSpPr>
          <p:cNvPr id="5380" name="Google Shape;5380;g112960649be_0_14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1" name="Google Shape;5381;g112960649be_0_14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7"/>
        <p:cNvGrpSpPr/>
        <p:nvPr/>
      </p:nvGrpSpPr>
      <p:grpSpPr>
        <a:xfrm>
          <a:off x="0" y="0"/>
          <a:ext cx="0" cy="0"/>
          <a:chOff x="0" y="0"/>
          <a:chExt cx="0" cy="0"/>
        </a:xfrm>
      </p:grpSpPr>
      <p:sp>
        <p:nvSpPr>
          <p:cNvPr id="5398" name="Google Shape;5398;g112960649be_0_14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99" name="Google Shape;5399;g112960649be_0_14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8"/>
        <p:cNvGrpSpPr/>
        <p:nvPr/>
      </p:nvGrpSpPr>
      <p:grpSpPr>
        <a:xfrm>
          <a:off x="0" y="0"/>
          <a:ext cx="0" cy="0"/>
          <a:chOff x="0" y="0"/>
          <a:chExt cx="0" cy="0"/>
        </a:xfrm>
      </p:grpSpPr>
      <p:sp>
        <p:nvSpPr>
          <p:cNvPr id="5419" name="Google Shape;5419;g11322632165_0_3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20" name="Google Shape;5420;g11322632165_0_3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0"/>
        <p:cNvGrpSpPr/>
        <p:nvPr/>
      </p:nvGrpSpPr>
      <p:grpSpPr>
        <a:xfrm>
          <a:off x="0" y="0"/>
          <a:ext cx="0" cy="0"/>
          <a:chOff x="0" y="0"/>
          <a:chExt cx="0" cy="0"/>
        </a:xfrm>
      </p:grpSpPr>
      <p:sp>
        <p:nvSpPr>
          <p:cNvPr id="5521" name="Google Shape;5521;g112e6457d7d_6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22" name="Google Shape;5522;g112e6457d7d_6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4"/>
        <p:cNvGrpSpPr/>
        <p:nvPr/>
      </p:nvGrpSpPr>
      <p:grpSpPr>
        <a:xfrm>
          <a:off x="0" y="0"/>
          <a:ext cx="0" cy="0"/>
          <a:chOff x="0" y="0"/>
          <a:chExt cx="0" cy="0"/>
        </a:xfrm>
      </p:grpSpPr>
      <p:sp>
        <p:nvSpPr>
          <p:cNvPr id="5525" name="Google Shape;5525;g112e6457d7d_6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26" name="Google Shape;5526;g112e6457d7d_6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900">
                <a:solidFill>
                  <a:schemeClr val="dk1"/>
                </a:solidFill>
              </a:rPr>
              <a:t>Key questions to guide the young people’s thinking on what makes a good digital citizen:</a:t>
            </a:r>
            <a:endParaRPr sz="900">
              <a:solidFill>
                <a:schemeClr val="dk1"/>
              </a:solidFill>
            </a:endParaRPr>
          </a:p>
          <a:p>
            <a:pPr marL="0" lvl="0" indent="0" algn="l" rtl="0">
              <a:spcBef>
                <a:spcPts val="0"/>
              </a:spcBef>
              <a:spcAft>
                <a:spcPts val="0"/>
              </a:spcAft>
              <a:buNone/>
            </a:pP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does a good digital citizen approach new information they find online?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Where does a good digital citizen get and verify their information online?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do good digital citizens play a positive role in their online communities (e.g. a private instant messaging group, public page, or posts on their profile)?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does a good digital citizen react when they see something provocative or emotive online?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attitudes does a good digital citizen demonstrate when interacting with others online?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actions might a good digital citizen take to improve interactions online?</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actions might they take to contribute to solving real-world problems (e.g. joining/starting a campaign, sharing educational resources, signing a petition)?</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How would a good digital citizen respond when they see others being bullied, harassed or mocked unfairly?</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would they do if a close friend or family member shared false, offensive or otherwise harmful information on social media?</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would they do if a funny but suspicious meme was going viral in their friendship group?</a:t>
            </a:r>
            <a:endParaRPr sz="900">
              <a:solidFill>
                <a:schemeClr val="dk1"/>
              </a:solidFill>
            </a:endParaRPr>
          </a:p>
          <a:p>
            <a:pPr marL="171450" lvl="0" indent="-171450" algn="l" rtl="0">
              <a:spcBef>
                <a:spcPts val="0"/>
              </a:spcBef>
              <a:spcAft>
                <a:spcPts val="0"/>
              </a:spcAft>
              <a:buClr>
                <a:schemeClr val="dk1"/>
              </a:buClr>
              <a:buSzPts val="900"/>
              <a:buChar char="•"/>
            </a:pPr>
            <a:r>
              <a:rPr lang="en-GB" sz="900" i="1">
                <a:solidFill>
                  <a:schemeClr val="dk1"/>
                </a:solidFill>
              </a:rPr>
              <a:t>What actions might they take to help solve real-world problems (e.g. joining/starting a campaign, sharing educational resources, signing a petition)?</a:t>
            </a:r>
            <a:endParaRPr sz="900">
              <a:solidFill>
                <a:schemeClr val="dk1"/>
              </a:solidFill>
            </a:endParaRPr>
          </a:p>
          <a:p>
            <a:pPr marL="457200" lvl="0" indent="0" algn="l" rtl="0">
              <a:spcBef>
                <a:spcPts val="0"/>
              </a:spcBef>
              <a:spcAft>
                <a:spcPts val="0"/>
              </a:spcAft>
              <a:buNone/>
            </a:pPr>
            <a:endParaRPr sz="900">
              <a:solidFill>
                <a:schemeClr val="dk1"/>
              </a:solidFill>
            </a:endParaRPr>
          </a:p>
          <a:p>
            <a:pPr marL="457200" lvl="0" indent="0" algn="l" rtl="0">
              <a:spcBef>
                <a:spcPts val="0"/>
              </a:spcBef>
              <a:spcAft>
                <a:spcPts val="0"/>
              </a:spcAft>
              <a:buNone/>
            </a:pPr>
            <a:endParaRPr sz="900">
              <a:solidFill>
                <a:schemeClr val="dk1"/>
              </a:solidFill>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4"/>
        <p:cNvGrpSpPr/>
        <p:nvPr/>
      </p:nvGrpSpPr>
      <p:grpSpPr>
        <a:xfrm>
          <a:off x="0" y="0"/>
          <a:ext cx="0" cy="0"/>
          <a:chOff x="0" y="0"/>
          <a:chExt cx="0" cy="0"/>
        </a:xfrm>
      </p:grpSpPr>
      <p:sp>
        <p:nvSpPr>
          <p:cNvPr id="5555" name="Google Shape;5555;g112e6457d7d_6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56" name="Google Shape;5556;g112e6457d7d_6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0"/>
        <p:cNvGrpSpPr/>
        <p:nvPr/>
      </p:nvGrpSpPr>
      <p:grpSpPr>
        <a:xfrm>
          <a:off x="0" y="0"/>
          <a:ext cx="0" cy="0"/>
          <a:chOff x="0" y="0"/>
          <a:chExt cx="0" cy="0"/>
        </a:xfrm>
      </p:grpSpPr>
      <p:sp>
        <p:nvSpPr>
          <p:cNvPr id="5581" name="Google Shape;5581;g112e6457d7d_6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82" name="Google Shape;5582;g112e6457d7d_6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5"/>
        <p:cNvGrpSpPr/>
        <p:nvPr/>
      </p:nvGrpSpPr>
      <p:grpSpPr>
        <a:xfrm>
          <a:off x="0" y="0"/>
          <a:ext cx="0" cy="0"/>
          <a:chOff x="0" y="0"/>
          <a:chExt cx="0" cy="0"/>
        </a:xfrm>
      </p:grpSpPr>
      <p:sp>
        <p:nvSpPr>
          <p:cNvPr id="5606" name="Google Shape;5606;g112e6457d7d_6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07" name="Google Shape;5607;g112e6457d7d_6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8"/>
        <p:cNvGrpSpPr/>
        <p:nvPr/>
      </p:nvGrpSpPr>
      <p:grpSpPr>
        <a:xfrm>
          <a:off x="0" y="0"/>
          <a:ext cx="0" cy="0"/>
          <a:chOff x="0" y="0"/>
          <a:chExt cx="0" cy="0"/>
        </a:xfrm>
      </p:grpSpPr>
      <p:sp>
        <p:nvSpPr>
          <p:cNvPr id="3779" name="Google Shape;3779;g112960649be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0" name="Google Shape;3780;g112960649be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Key questions to guide discussion:</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What is the difference between the two types of inaccurate news stories here?</a:t>
            </a:r>
            <a:endParaRPr sz="900" i="1">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Why might the term fake news be unhelpful?</a:t>
            </a:r>
            <a:endParaRPr sz="900" i="1">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Can you think of examples of dis- and misinformation you have seen, both on- and offline?</a:t>
            </a:r>
            <a:endParaRPr sz="7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0"/>
        <p:cNvGrpSpPr/>
        <p:nvPr/>
      </p:nvGrpSpPr>
      <p:grpSpPr>
        <a:xfrm>
          <a:off x="0" y="0"/>
          <a:ext cx="0" cy="0"/>
          <a:chOff x="0" y="0"/>
          <a:chExt cx="0" cy="0"/>
        </a:xfrm>
      </p:grpSpPr>
      <p:sp>
        <p:nvSpPr>
          <p:cNvPr id="5631" name="Google Shape;5631;g112e6457d7d_6_1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2" name="Google Shape;5632;g112e6457d7d_6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N.B. Filming should only occur where young people and parents have given consent, and any footage should be used and stored in line with your organisational policy.</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4"/>
        <p:cNvGrpSpPr/>
        <p:nvPr/>
      </p:nvGrpSpPr>
      <p:grpSpPr>
        <a:xfrm>
          <a:off x="0" y="0"/>
          <a:ext cx="0" cy="0"/>
          <a:chOff x="0" y="0"/>
          <a:chExt cx="0" cy="0"/>
        </a:xfrm>
      </p:grpSpPr>
      <p:sp>
        <p:nvSpPr>
          <p:cNvPr id="5645" name="Google Shape;5645;g112e6457d7d_6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46" name="Google Shape;5646;g112e6457d7d_6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900"/>
              <a:buFont typeface="Arial"/>
              <a:buNone/>
            </a:pPr>
            <a:r>
              <a:rPr lang="en-GB" sz="900">
                <a:solidFill>
                  <a:schemeClr val="dk1"/>
                </a:solidFill>
              </a:rPr>
              <a:t>For young people who choose to plan or join a campaign, the following supporting documents could help provide structure:</a:t>
            </a:r>
            <a:endParaRPr sz="900">
              <a:solidFill>
                <a:schemeClr val="dk1"/>
              </a:solidFill>
            </a:endParaRPr>
          </a:p>
          <a:p>
            <a:pPr marL="228600" lvl="0" indent="-171450" algn="l" rtl="0">
              <a:spcBef>
                <a:spcPts val="0"/>
              </a:spcBef>
              <a:spcAft>
                <a:spcPts val="0"/>
              </a:spcAft>
              <a:buClr>
                <a:schemeClr val="dk1"/>
              </a:buClr>
              <a:buSzPts val="900"/>
              <a:buFont typeface="Arial"/>
              <a:buNone/>
            </a:pPr>
            <a:endParaRPr sz="900">
              <a:solidFill>
                <a:schemeClr val="dk1"/>
              </a:solidFill>
            </a:endParaRPr>
          </a:p>
          <a:p>
            <a:pPr marL="0" lvl="0" indent="0" algn="l" rtl="0">
              <a:spcBef>
                <a:spcPts val="0"/>
              </a:spcBef>
              <a:spcAft>
                <a:spcPts val="0"/>
              </a:spcAft>
              <a:buClr>
                <a:schemeClr val="dk1"/>
              </a:buClr>
              <a:buSzPts val="1400"/>
              <a:buFont typeface="Arial"/>
              <a:buNone/>
            </a:pPr>
            <a:r>
              <a:rPr lang="en-GB" sz="900">
                <a:solidFill>
                  <a:schemeClr val="dk1"/>
                </a:solidFill>
              </a:rPr>
              <a:t>Planning doc A (Handout 7) - joining existing campaigns</a:t>
            </a:r>
            <a:endParaRPr sz="900">
              <a:solidFill>
                <a:schemeClr val="dk1"/>
              </a:solidFill>
            </a:endParaRPr>
          </a:p>
          <a:p>
            <a:pPr marL="0" lvl="0" indent="0" algn="l" rtl="0">
              <a:spcBef>
                <a:spcPts val="0"/>
              </a:spcBef>
              <a:spcAft>
                <a:spcPts val="0"/>
              </a:spcAft>
              <a:buClr>
                <a:schemeClr val="dk1"/>
              </a:buClr>
              <a:buSzPts val="1400"/>
              <a:buFont typeface="Arial"/>
              <a:buNone/>
            </a:pPr>
            <a:r>
              <a:rPr lang="en-GB" sz="900">
                <a:solidFill>
                  <a:schemeClr val="dk1"/>
                </a:solidFill>
              </a:rPr>
              <a:t>Planning doc B (Handout 8) - starting a new campaign</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9"/>
        <p:cNvGrpSpPr/>
        <p:nvPr/>
      </p:nvGrpSpPr>
      <p:grpSpPr>
        <a:xfrm>
          <a:off x="0" y="0"/>
          <a:ext cx="0" cy="0"/>
          <a:chOff x="0" y="0"/>
          <a:chExt cx="0" cy="0"/>
        </a:xfrm>
      </p:grpSpPr>
      <p:sp>
        <p:nvSpPr>
          <p:cNvPr id="5660" name="Google Shape;5660;g112e6457d7d_6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61" name="Google Shape;5661;g112e6457d7d_6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After the presentations, provide each young person with Handout 9, a list of further resources they can use to continue building their digital citizenship knowledge and skills. </a:t>
            </a:r>
            <a:br>
              <a:rPr lang="en-GB" sz="900">
                <a:solidFill>
                  <a:schemeClr val="dk1"/>
                </a:solidFill>
              </a:rPr>
            </a:b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3"/>
        <p:cNvGrpSpPr/>
        <p:nvPr/>
      </p:nvGrpSpPr>
      <p:grpSpPr>
        <a:xfrm>
          <a:off x="0" y="0"/>
          <a:ext cx="0" cy="0"/>
          <a:chOff x="0" y="0"/>
          <a:chExt cx="0" cy="0"/>
        </a:xfrm>
      </p:grpSpPr>
      <p:sp>
        <p:nvSpPr>
          <p:cNvPr id="5694" name="Google Shape;5694;g112e6457d7d_6_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95" name="Google Shape;5695;g112e6457d7d_6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3"/>
        <p:cNvGrpSpPr/>
        <p:nvPr/>
      </p:nvGrpSpPr>
      <p:grpSpPr>
        <a:xfrm>
          <a:off x="0" y="0"/>
          <a:ext cx="0" cy="0"/>
          <a:chOff x="0" y="0"/>
          <a:chExt cx="0" cy="0"/>
        </a:xfrm>
      </p:grpSpPr>
      <p:sp>
        <p:nvSpPr>
          <p:cNvPr id="5714" name="Google Shape;5714;g10f0e672f2e_0_67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15" name="Google Shape;5715;g10f0e672f2e_0_67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7"/>
        <p:cNvGrpSpPr/>
        <p:nvPr/>
      </p:nvGrpSpPr>
      <p:grpSpPr>
        <a:xfrm>
          <a:off x="0" y="0"/>
          <a:ext cx="0" cy="0"/>
          <a:chOff x="0" y="0"/>
          <a:chExt cx="0" cy="0"/>
        </a:xfrm>
      </p:grpSpPr>
      <p:sp>
        <p:nvSpPr>
          <p:cNvPr id="3788" name="Google Shape;3788;g112960649be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9" name="Google Shape;3789;g112960649be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GB" sz="900">
                <a:solidFill>
                  <a:schemeClr val="dk1"/>
                </a:solidFill>
              </a:rPr>
              <a:t>Key questions to guide discussion:</a:t>
            </a:r>
            <a:endParaRPr sz="900">
              <a:solidFill>
                <a:schemeClr val="dk1"/>
              </a:solidFill>
            </a:endParaRPr>
          </a:p>
          <a:p>
            <a:pPr marL="0" lvl="0" indent="0" algn="l" rtl="0">
              <a:spcBef>
                <a:spcPts val="0"/>
              </a:spcBef>
              <a:spcAft>
                <a:spcPts val="0"/>
              </a:spcAft>
              <a:buClr>
                <a:schemeClr val="dk1"/>
              </a:buClr>
              <a:buSzPts val="1400"/>
              <a:buFont typeface="Arial"/>
              <a:buNone/>
            </a:pP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What is the difference between the two types of inaccurate news stories here?</a:t>
            </a:r>
            <a:endParaRPr sz="900" i="1">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Why might the term fake news be unhelpful?</a:t>
            </a:r>
            <a:endParaRPr sz="900" i="1">
              <a:solidFill>
                <a:schemeClr val="dk1"/>
              </a:solidFill>
            </a:endParaRPr>
          </a:p>
          <a:p>
            <a:pPr marL="457200" lvl="0" indent="-285750" algn="l" rtl="0">
              <a:lnSpc>
                <a:spcPct val="115000"/>
              </a:lnSpc>
              <a:spcBef>
                <a:spcPts val="0"/>
              </a:spcBef>
              <a:spcAft>
                <a:spcPts val="0"/>
              </a:spcAft>
              <a:buClr>
                <a:schemeClr val="dk1"/>
              </a:buClr>
              <a:buSzPts val="900"/>
              <a:buChar char="-"/>
            </a:pPr>
            <a:r>
              <a:rPr lang="en-GB" sz="900" i="1">
                <a:solidFill>
                  <a:schemeClr val="dk1"/>
                </a:solidFill>
              </a:rPr>
              <a:t>Can you think of examples of dis- and misinformation you have seen, both on- and offline?</a:t>
            </a:r>
            <a:endParaRPr sz="7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6"/>
        <p:cNvGrpSpPr/>
        <p:nvPr/>
      </p:nvGrpSpPr>
      <p:grpSpPr>
        <a:xfrm>
          <a:off x="0" y="0"/>
          <a:ext cx="0" cy="0"/>
          <a:chOff x="0" y="0"/>
          <a:chExt cx="0" cy="0"/>
        </a:xfrm>
      </p:grpSpPr>
      <p:sp>
        <p:nvSpPr>
          <p:cNvPr id="3797" name="Google Shape;3797;g112960649be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98" name="Google Shape;3798;g112960649be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6"/>
        <p:cNvGrpSpPr/>
        <p:nvPr/>
      </p:nvGrpSpPr>
      <p:grpSpPr>
        <a:xfrm>
          <a:off x="0" y="0"/>
          <a:ext cx="0" cy="0"/>
          <a:chOff x="0" y="0"/>
          <a:chExt cx="0" cy="0"/>
        </a:xfrm>
      </p:grpSpPr>
      <p:sp>
        <p:nvSpPr>
          <p:cNvPr id="3817" name="Google Shape;3817;g112960649be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18" name="Google Shape;3818;g112960649be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Slide" type="title">
  <p:cSld name="TITLE">
    <p:spTree>
      <p:nvGrpSpPr>
        <p:cNvPr id="1" name="Shape 7"/>
        <p:cNvGrpSpPr/>
        <p:nvPr/>
      </p:nvGrpSpPr>
      <p:grpSpPr>
        <a:xfrm>
          <a:off x="0" y="0"/>
          <a:ext cx="0" cy="0"/>
          <a:chOff x="0" y="0"/>
          <a:chExt cx="0" cy="0"/>
        </a:xfrm>
      </p:grpSpPr>
      <p:grpSp>
        <p:nvGrpSpPr>
          <p:cNvPr id="8" name="Google Shape;8;p2"/>
          <p:cNvGrpSpPr/>
          <p:nvPr/>
        </p:nvGrpSpPr>
        <p:grpSpPr>
          <a:xfrm>
            <a:off x="720003" y="3389186"/>
            <a:ext cx="9053953" cy="3016428"/>
            <a:chOff x="290775" y="1683500"/>
            <a:chExt cx="7031650" cy="2342675"/>
          </a:xfrm>
        </p:grpSpPr>
        <p:sp>
          <p:nvSpPr>
            <p:cNvPr id="9" name="Google Shape;9;p2"/>
            <p:cNvSpPr/>
            <p:nvPr/>
          </p:nvSpPr>
          <p:spPr>
            <a:xfrm>
              <a:off x="290775" y="1920225"/>
              <a:ext cx="611650" cy="714600"/>
            </a:xfrm>
            <a:custGeom>
              <a:avLst/>
              <a:gdLst/>
              <a:ahLst/>
              <a:cxnLst/>
              <a:rect l="l" t="t" r="r" b="b"/>
              <a:pathLst>
                <a:path w="24466" h="28584" extrusionOk="0">
                  <a:moveTo>
                    <a:pt x="11877" y="6086"/>
                  </a:moveTo>
                  <a:cubicBezTo>
                    <a:pt x="13683" y="6086"/>
                    <a:pt x="14689" y="7055"/>
                    <a:pt x="14689" y="8728"/>
                  </a:cubicBezTo>
                  <a:cubicBezTo>
                    <a:pt x="14689" y="10453"/>
                    <a:pt x="13683" y="11415"/>
                    <a:pt x="11877" y="11415"/>
                  </a:cubicBezTo>
                  <a:lnTo>
                    <a:pt x="8603" y="11415"/>
                  </a:lnTo>
                  <a:lnTo>
                    <a:pt x="8603" y="6086"/>
                  </a:lnTo>
                  <a:close/>
                  <a:moveTo>
                    <a:pt x="11877" y="16913"/>
                  </a:moveTo>
                  <a:cubicBezTo>
                    <a:pt x="14270" y="16913"/>
                    <a:pt x="15613" y="17926"/>
                    <a:pt x="15613" y="19724"/>
                  </a:cubicBezTo>
                  <a:cubicBezTo>
                    <a:pt x="15613" y="21493"/>
                    <a:pt x="14270" y="22499"/>
                    <a:pt x="11877" y="22499"/>
                  </a:cubicBezTo>
                  <a:lnTo>
                    <a:pt x="8603" y="22499"/>
                  </a:lnTo>
                  <a:lnTo>
                    <a:pt x="8603" y="16913"/>
                  </a:lnTo>
                  <a:close/>
                  <a:moveTo>
                    <a:pt x="1" y="1"/>
                  </a:moveTo>
                  <a:lnTo>
                    <a:pt x="1" y="28584"/>
                  </a:lnTo>
                  <a:lnTo>
                    <a:pt x="12927" y="28584"/>
                  </a:lnTo>
                  <a:cubicBezTo>
                    <a:pt x="19893" y="28584"/>
                    <a:pt x="24466" y="25978"/>
                    <a:pt x="24466" y="20649"/>
                  </a:cubicBezTo>
                  <a:cubicBezTo>
                    <a:pt x="24466" y="17081"/>
                    <a:pt x="22367" y="15195"/>
                    <a:pt x="19518" y="13727"/>
                  </a:cubicBezTo>
                  <a:cubicBezTo>
                    <a:pt x="21699" y="12552"/>
                    <a:pt x="23416" y="10622"/>
                    <a:pt x="23416" y="7811"/>
                  </a:cubicBezTo>
                  <a:cubicBezTo>
                    <a:pt x="23416" y="3443"/>
                    <a:pt x="19306" y="1"/>
                    <a:pt x="12509"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 name="Google Shape;10;p2"/>
            <p:cNvSpPr/>
            <p:nvPr/>
          </p:nvSpPr>
          <p:spPr>
            <a:xfrm>
              <a:off x="290775" y="1920225"/>
              <a:ext cx="611650" cy="714600"/>
            </a:xfrm>
            <a:custGeom>
              <a:avLst/>
              <a:gdLst/>
              <a:ahLst/>
              <a:cxnLst/>
              <a:rect l="l" t="t" r="r" b="b"/>
              <a:pathLst>
                <a:path w="24466" h="28584" fill="none" extrusionOk="0">
                  <a:moveTo>
                    <a:pt x="11877" y="22499"/>
                  </a:moveTo>
                  <a:cubicBezTo>
                    <a:pt x="14270" y="22499"/>
                    <a:pt x="15613" y="21493"/>
                    <a:pt x="15613" y="19724"/>
                  </a:cubicBezTo>
                  <a:cubicBezTo>
                    <a:pt x="15613" y="17926"/>
                    <a:pt x="14270" y="16913"/>
                    <a:pt x="11877" y="16913"/>
                  </a:cubicBezTo>
                  <a:lnTo>
                    <a:pt x="8603" y="16913"/>
                  </a:lnTo>
                  <a:lnTo>
                    <a:pt x="8603" y="22499"/>
                  </a:lnTo>
                  <a:close/>
                  <a:moveTo>
                    <a:pt x="11877" y="11415"/>
                  </a:moveTo>
                  <a:cubicBezTo>
                    <a:pt x="13683" y="11415"/>
                    <a:pt x="14689" y="10453"/>
                    <a:pt x="14689" y="8728"/>
                  </a:cubicBezTo>
                  <a:cubicBezTo>
                    <a:pt x="14689" y="7055"/>
                    <a:pt x="13683" y="6086"/>
                    <a:pt x="11877" y="6086"/>
                  </a:cubicBezTo>
                  <a:lnTo>
                    <a:pt x="8603" y="6086"/>
                  </a:lnTo>
                  <a:lnTo>
                    <a:pt x="8603" y="11415"/>
                  </a:lnTo>
                  <a:close/>
                  <a:moveTo>
                    <a:pt x="1" y="1"/>
                  </a:moveTo>
                  <a:lnTo>
                    <a:pt x="12509" y="1"/>
                  </a:lnTo>
                  <a:cubicBezTo>
                    <a:pt x="19306" y="1"/>
                    <a:pt x="23416" y="3443"/>
                    <a:pt x="23416" y="7811"/>
                  </a:cubicBezTo>
                  <a:cubicBezTo>
                    <a:pt x="23416" y="10622"/>
                    <a:pt x="21699" y="12552"/>
                    <a:pt x="19518" y="13727"/>
                  </a:cubicBezTo>
                  <a:cubicBezTo>
                    <a:pt x="22367" y="15195"/>
                    <a:pt x="24466" y="17081"/>
                    <a:pt x="24466" y="20649"/>
                  </a:cubicBezTo>
                  <a:cubicBezTo>
                    <a:pt x="24466" y="25978"/>
                    <a:pt x="19893" y="28584"/>
                    <a:pt x="12927" y="28584"/>
                  </a:cubicBez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 name="Google Shape;11;p2"/>
            <p:cNvSpPr/>
            <p:nvPr/>
          </p:nvSpPr>
          <p:spPr>
            <a:xfrm>
              <a:off x="978025" y="1920225"/>
              <a:ext cx="497325" cy="714600"/>
            </a:xfrm>
            <a:custGeom>
              <a:avLst/>
              <a:gdLst/>
              <a:ahLst/>
              <a:cxnLst/>
              <a:rect l="l" t="t" r="r" b="b"/>
              <a:pathLst>
                <a:path w="19893" h="28584" extrusionOk="0">
                  <a:moveTo>
                    <a:pt x="0" y="1"/>
                  </a:moveTo>
                  <a:lnTo>
                    <a:pt x="0" y="28584"/>
                  </a:lnTo>
                  <a:lnTo>
                    <a:pt x="19892" y="28584"/>
                  </a:lnTo>
                  <a:lnTo>
                    <a:pt x="19892" y="22036"/>
                  </a:lnTo>
                  <a:lnTo>
                    <a:pt x="8816" y="22036"/>
                  </a:lnTo>
                  <a:lnTo>
                    <a:pt x="8816" y="16913"/>
                  </a:lnTo>
                  <a:lnTo>
                    <a:pt x="16662" y="16913"/>
                  </a:lnTo>
                  <a:lnTo>
                    <a:pt x="18255" y="10791"/>
                  </a:lnTo>
                  <a:lnTo>
                    <a:pt x="8816" y="10791"/>
                  </a:lnTo>
                  <a:lnTo>
                    <a:pt x="8816" y="6548"/>
                  </a:lnTo>
                  <a:lnTo>
                    <a:pt x="19892" y="6548"/>
                  </a:lnTo>
                  <a:lnTo>
                    <a:pt x="19892"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 name="Google Shape;12;p2"/>
            <p:cNvSpPr/>
            <p:nvPr/>
          </p:nvSpPr>
          <p:spPr>
            <a:xfrm>
              <a:off x="978025" y="1920225"/>
              <a:ext cx="497325" cy="714600"/>
            </a:xfrm>
            <a:custGeom>
              <a:avLst/>
              <a:gdLst/>
              <a:ahLst/>
              <a:cxnLst/>
              <a:rect l="l" t="t" r="r" b="b"/>
              <a:pathLst>
                <a:path w="19893" h="28584" fill="none" extrusionOk="0">
                  <a:moveTo>
                    <a:pt x="19892" y="28584"/>
                  </a:moveTo>
                  <a:lnTo>
                    <a:pt x="0" y="28584"/>
                  </a:lnTo>
                  <a:lnTo>
                    <a:pt x="0" y="1"/>
                  </a:lnTo>
                  <a:lnTo>
                    <a:pt x="19892" y="1"/>
                  </a:lnTo>
                  <a:lnTo>
                    <a:pt x="19892" y="6548"/>
                  </a:lnTo>
                  <a:lnTo>
                    <a:pt x="8816" y="6548"/>
                  </a:lnTo>
                  <a:lnTo>
                    <a:pt x="8816" y="10791"/>
                  </a:lnTo>
                  <a:lnTo>
                    <a:pt x="18255" y="10791"/>
                  </a:lnTo>
                  <a:lnTo>
                    <a:pt x="16662" y="16913"/>
                  </a:lnTo>
                  <a:lnTo>
                    <a:pt x="8816" y="16913"/>
                  </a:lnTo>
                  <a:lnTo>
                    <a:pt x="8816" y="22036"/>
                  </a:lnTo>
                  <a:lnTo>
                    <a:pt x="19892"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 name="Google Shape;13;p2"/>
            <p:cNvSpPr/>
            <p:nvPr/>
          </p:nvSpPr>
          <p:spPr>
            <a:xfrm>
              <a:off x="1747650" y="1920225"/>
              <a:ext cx="220400" cy="714600"/>
            </a:xfrm>
            <a:custGeom>
              <a:avLst/>
              <a:gdLst/>
              <a:ahLst/>
              <a:cxnLst/>
              <a:rect l="l" t="t" r="r" b="b"/>
              <a:pathLst>
                <a:path w="8816" h="28584" extrusionOk="0">
                  <a:moveTo>
                    <a:pt x="0" y="1"/>
                  </a:moveTo>
                  <a:lnTo>
                    <a:pt x="0" y="28584"/>
                  </a:lnTo>
                  <a:lnTo>
                    <a:pt x="8816" y="28584"/>
                  </a:lnTo>
                  <a:lnTo>
                    <a:pt x="8816" y="1"/>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 name="Google Shape;14;p2"/>
            <p:cNvSpPr/>
            <p:nvPr/>
          </p:nvSpPr>
          <p:spPr>
            <a:xfrm>
              <a:off x="2046400" y="1920225"/>
              <a:ext cx="633850" cy="714600"/>
            </a:xfrm>
            <a:custGeom>
              <a:avLst/>
              <a:gdLst/>
              <a:ahLst/>
              <a:cxnLst/>
              <a:rect l="l" t="t" r="r" b="b"/>
              <a:pathLst>
                <a:path w="25354" h="28584" extrusionOk="0">
                  <a:moveTo>
                    <a:pt x="0" y="1"/>
                  </a:moveTo>
                  <a:lnTo>
                    <a:pt x="0" y="28584"/>
                  </a:lnTo>
                  <a:lnTo>
                    <a:pt x="8397" y="28584"/>
                  </a:lnTo>
                  <a:lnTo>
                    <a:pt x="8397" y="13220"/>
                  </a:lnTo>
                  <a:lnTo>
                    <a:pt x="17624" y="28584"/>
                  </a:lnTo>
                  <a:lnTo>
                    <a:pt x="25354" y="28584"/>
                  </a:lnTo>
                  <a:lnTo>
                    <a:pt x="25354" y="1"/>
                  </a:lnTo>
                  <a:lnTo>
                    <a:pt x="16956" y="1"/>
                  </a:lnTo>
                  <a:lnTo>
                    <a:pt x="16956" y="15195"/>
                  </a:lnTo>
                  <a:lnTo>
                    <a:pt x="7803"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 name="Google Shape;15;p2"/>
            <p:cNvSpPr/>
            <p:nvPr/>
          </p:nvSpPr>
          <p:spPr>
            <a:xfrm>
              <a:off x="2046400" y="1920225"/>
              <a:ext cx="633850" cy="714600"/>
            </a:xfrm>
            <a:custGeom>
              <a:avLst/>
              <a:gdLst/>
              <a:ahLst/>
              <a:cxnLst/>
              <a:rect l="l" t="t" r="r" b="b"/>
              <a:pathLst>
                <a:path w="25354" h="28584" fill="none" extrusionOk="0">
                  <a:moveTo>
                    <a:pt x="7803" y="1"/>
                  </a:moveTo>
                  <a:lnTo>
                    <a:pt x="16956" y="15195"/>
                  </a:lnTo>
                  <a:lnTo>
                    <a:pt x="16956" y="1"/>
                  </a:lnTo>
                  <a:lnTo>
                    <a:pt x="25354" y="1"/>
                  </a:lnTo>
                  <a:lnTo>
                    <a:pt x="25354" y="28584"/>
                  </a:lnTo>
                  <a:lnTo>
                    <a:pt x="17624" y="28584"/>
                  </a:lnTo>
                  <a:lnTo>
                    <a:pt x="8397" y="13220"/>
                  </a:lnTo>
                  <a:lnTo>
                    <a:pt x="8397" y="28584"/>
                  </a:lnTo>
                  <a:lnTo>
                    <a:pt x="0" y="28584"/>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 name="Google Shape;16;p2"/>
            <p:cNvSpPr/>
            <p:nvPr/>
          </p:nvSpPr>
          <p:spPr>
            <a:xfrm>
              <a:off x="2755825" y="1920225"/>
              <a:ext cx="623400" cy="714600"/>
            </a:xfrm>
            <a:custGeom>
              <a:avLst/>
              <a:gdLst/>
              <a:ahLst/>
              <a:cxnLst/>
              <a:rect l="l" t="t" r="r" b="b"/>
              <a:pathLst>
                <a:path w="24936" h="28584" extrusionOk="0">
                  <a:moveTo>
                    <a:pt x="1" y="1"/>
                  </a:moveTo>
                  <a:lnTo>
                    <a:pt x="1" y="7135"/>
                  </a:lnTo>
                  <a:lnTo>
                    <a:pt x="8016" y="7135"/>
                  </a:lnTo>
                  <a:lnTo>
                    <a:pt x="8016" y="28584"/>
                  </a:lnTo>
                  <a:lnTo>
                    <a:pt x="16832" y="28584"/>
                  </a:lnTo>
                  <a:lnTo>
                    <a:pt x="16832" y="7135"/>
                  </a:lnTo>
                  <a:lnTo>
                    <a:pt x="24936" y="7135"/>
                  </a:lnTo>
                  <a:lnTo>
                    <a:pt x="24936"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 name="Google Shape;17;p2"/>
            <p:cNvSpPr/>
            <p:nvPr/>
          </p:nvSpPr>
          <p:spPr>
            <a:xfrm>
              <a:off x="2755825" y="1920225"/>
              <a:ext cx="623400" cy="714600"/>
            </a:xfrm>
            <a:custGeom>
              <a:avLst/>
              <a:gdLst/>
              <a:ahLst/>
              <a:cxnLst/>
              <a:rect l="l" t="t" r="r" b="b"/>
              <a:pathLst>
                <a:path w="24936" h="28584" fill="none" extrusionOk="0">
                  <a:moveTo>
                    <a:pt x="8016" y="7135"/>
                  </a:moveTo>
                  <a:lnTo>
                    <a:pt x="1" y="7135"/>
                  </a:lnTo>
                  <a:lnTo>
                    <a:pt x="1" y="1"/>
                  </a:lnTo>
                  <a:lnTo>
                    <a:pt x="24936" y="1"/>
                  </a:lnTo>
                  <a:lnTo>
                    <a:pt x="24936" y="7135"/>
                  </a:lnTo>
                  <a:lnTo>
                    <a:pt x="16832" y="7135"/>
                  </a:lnTo>
                  <a:lnTo>
                    <a:pt x="16832"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 name="Google Shape;18;p2"/>
            <p:cNvSpPr/>
            <p:nvPr/>
          </p:nvSpPr>
          <p:spPr>
            <a:xfrm>
              <a:off x="3458300" y="1920225"/>
              <a:ext cx="497325" cy="714600"/>
            </a:xfrm>
            <a:custGeom>
              <a:avLst/>
              <a:gdLst/>
              <a:ahLst/>
              <a:cxnLst/>
              <a:rect l="l" t="t" r="r" b="b"/>
              <a:pathLst>
                <a:path w="19893" h="28584" extrusionOk="0">
                  <a:moveTo>
                    <a:pt x="0" y="1"/>
                  </a:moveTo>
                  <a:lnTo>
                    <a:pt x="0" y="28584"/>
                  </a:lnTo>
                  <a:lnTo>
                    <a:pt x="19893" y="28584"/>
                  </a:lnTo>
                  <a:lnTo>
                    <a:pt x="19893" y="22036"/>
                  </a:lnTo>
                  <a:lnTo>
                    <a:pt x="8809" y="22036"/>
                  </a:lnTo>
                  <a:lnTo>
                    <a:pt x="8809" y="16913"/>
                  </a:lnTo>
                  <a:lnTo>
                    <a:pt x="16663" y="16913"/>
                  </a:lnTo>
                  <a:lnTo>
                    <a:pt x="18256" y="10791"/>
                  </a:lnTo>
                  <a:lnTo>
                    <a:pt x="8809" y="10791"/>
                  </a:lnTo>
                  <a:lnTo>
                    <a:pt x="8809" y="6548"/>
                  </a:lnTo>
                  <a:lnTo>
                    <a:pt x="19893" y="6548"/>
                  </a:lnTo>
                  <a:lnTo>
                    <a:pt x="19893"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 name="Google Shape;19;p2"/>
            <p:cNvSpPr/>
            <p:nvPr/>
          </p:nvSpPr>
          <p:spPr>
            <a:xfrm>
              <a:off x="3458300" y="1920225"/>
              <a:ext cx="497325" cy="714600"/>
            </a:xfrm>
            <a:custGeom>
              <a:avLst/>
              <a:gdLst/>
              <a:ahLst/>
              <a:cxnLst/>
              <a:rect l="l" t="t" r="r" b="b"/>
              <a:pathLst>
                <a:path w="19893" h="28584" fill="none" extrusionOk="0">
                  <a:moveTo>
                    <a:pt x="19893" y="28584"/>
                  </a:moveTo>
                  <a:lnTo>
                    <a:pt x="0" y="28584"/>
                  </a:lnTo>
                  <a:lnTo>
                    <a:pt x="0" y="1"/>
                  </a:lnTo>
                  <a:lnTo>
                    <a:pt x="19893" y="1"/>
                  </a:lnTo>
                  <a:lnTo>
                    <a:pt x="19893" y="6548"/>
                  </a:lnTo>
                  <a:lnTo>
                    <a:pt x="8809" y="6548"/>
                  </a:lnTo>
                  <a:lnTo>
                    <a:pt x="8809" y="10791"/>
                  </a:lnTo>
                  <a:lnTo>
                    <a:pt x="18256" y="10791"/>
                  </a:lnTo>
                  <a:lnTo>
                    <a:pt x="16663" y="16913"/>
                  </a:lnTo>
                  <a:lnTo>
                    <a:pt x="8809" y="16913"/>
                  </a:lnTo>
                  <a:lnTo>
                    <a:pt x="8809" y="22036"/>
                  </a:lnTo>
                  <a:lnTo>
                    <a:pt x="19893"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 name="Google Shape;20;p2"/>
            <p:cNvSpPr/>
            <p:nvPr/>
          </p:nvSpPr>
          <p:spPr>
            <a:xfrm>
              <a:off x="4042575" y="1920225"/>
              <a:ext cx="618075" cy="714600"/>
            </a:xfrm>
            <a:custGeom>
              <a:avLst/>
              <a:gdLst/>
              <a:ahLst/>
              <a:cxnLst/>
              <a:rect l="l" t="t" r="r" b="b"/>
              <a:pathLst>
                <a:path w="24723" h="28584" extrusionOk="0">
                  <a:moveTo>
                    <a:pt x="10747" y="6379"/>
                  </a:moveTo>
                  <a:cubicBezTo>
                    <a:pt x="12927" y="6379"/>
                    <a:pt x="14190" y="7517"/>
                    <a:pt x="14190" y="9448"/>
                  </a:cubicBezTo>
                  <a:cubicBezTo>
                    <a:pt x="14190" y="11459"/>
                    <a:pt x="12927" y="12589"/>
                    <a:pt x="10747" y="12589"/>
                  </a:cubicBezTo>
                  <a:lnTo>
                    <a:pt x="8604" y="12589"/>
                  </a:lnTo>
                  <a:lnTo>
                    <a:pt x="8604" y="6379"/>
                  </a:lnTo>
                  <a:close/>
                  <a:moveTo>
                    <a:pt x="1" y="1"/>
                  </a:moveTo>
                  <a:lnTo>
                    <a:pt x="1" y="28584"/>
                  </a:lnTo>
                  <a:lnTo>
                    <a:pt x="8817" y="28584"/>
                  </a:lnTo>
                  <a:lnTo>
                    <a:pt x="8817" y="18087"/>
                  </a:lnTo>
                  <a:lnTo>
                    <a:pt x="10373" y="18087"/>
                  </a:lnTo>
                  <a:lnTo>
                    <a:pt x="15826" y="28584"/>
                  </a:lnTo>
                  <a:lnTo>
                    <a:pt x="24723" y="28584"/>
                  </a:lnTo>
                  <a:lnTo>
                    <a:pt x="17970" y="17037"/>
                  </a:lnTo>
                  <a:cubicBezTo>
                    <a:pt x="21280" y="15701"/>
                    <a:pt x="23005" y="13140"/>
                    <a:pt x="23005" y="9403"/>
                  </a:cubicBezTo>
                  <a:cubicBezTo>
                    <a:pt x="23005" y="3230"/>
                    <a:pt x="19012" y="1"/>
                    <a:pt x="11378"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 name="Google Shape;21;p2"/>
            <p:cNvSpPr/>
            <p:nvPr/>
          </p:nvSpPr>
          <p:spPr>
            <a:xfrm>
              <a:off x="4042575" y="1920225"/>
              <a:ext cx="618075" cy="714600"/>
            </a:xfrm>
            <a:custGeom>
              <a:avLst/>
              <a:gdLst/>
              <a:ahLst/>
              <a:cxnLst/>
              <a:rect l="l" t="t" r="r" b="b"/>
              <a:pathLst>
                <a:path w="24723" h="28584" fill="none" extrusionOk="0">
                  <a:moveTo>
                    <a:pt x="10747" y="12589"/>
                  </a:moveTo>
                  <a:cubicBezTo>
                    <a:pt x="12927" y="12589"/>
                    <a:pt x="14190" y="11459"/>
                    <a:pt x="14190" y="9448"/>
                  </a:cubicBezTo>
                  <a:cubicBezTo>
                    <a:pt x="14190" y="7517"/>
                    <a:pt x="12927" y="6379"/>
                    <a:pt x="10747" y="6379"/>
                  </a:cubicBezTo>
                  <a:lnTo>
                    <a:pt x="8604" y="6379"/>
                  </a:lnTo>
                  <a:lnTo>
                    <a:pt x="8604" y="12589"/>
                  </a:lnTo>
                  <a:close/>
                  <a:moveTo>
                    <a:pt x="1" y="1"/>
                  </a:moveTo>
                  <a:lnTo>
                    <a:pt x="11378" y="1"/>
                  </a:lnTo>
                  <a:cubicBezTo>
                    <a:pt x="19012" y="1"/>
                    <a:pt x="23005" y="3230"/>
                    <a:pt x="23005" y="9403"/>
                  </a:cubicBezTo>
                  <a:cubicBezTo>
                    <a:pt x="23005" y="13140"/>
                    <a:pt x="21280" y="15701"/>
                    <a:pt x="17970" y="17037"/>
                  </a:cubicBezTo>
                  <a:lnTo>
                    <a:pt x="24723" y="28584"/>
                  </a:lnTo>
                  <a:lnTo>
                    <a:pt x="15826" y="28584"/>
                  </a:lnTo>
                  <a:lnTo>
                    <a:pt x="10373" y="18087"/>
                  </a:lnTo>
                  <a:lnTo>
                    <a:pt x="8817" y="18087"/>
                  </a:lnTo>
                  <a:lnTo>
                    <a:pt x="8817" y="28584"/>
                  </a:ln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 name="Google Shape;22;p2"/>
            <p:cNvSpPr/>
            <p:nvPr/>
          </p:nvSpPr>
          <p:spPr>
            <a:xfrm>
              <a:off x="4720450" y="1920225"/>
              <a:ext cx="633875" cy="714600"/>
            </a:xfrm>
            <a:custGeom>
              <a:avLst/>
              <a:gdLst/>
              <a:ahLst/>
              <a:cxnLst/>
              <a:rect l="l" t="t" r="r" b="b"/>
              <a:pathLst>
                <a:path w="25355" h="28584" extrusionOk="0">
                  <a:moveTo>
                    <a:pt x="1" y="1"/>
                  </a:moveTo>
                  <a:lnTo>
                    <a:pt x="1" y="28584"/>
                  </a:lnTo>
                  <a:lnTo>
                    <a:pt x="8398" y="28584"/>
                  </a:lnTo>
                  <a:lnTo>
                    <a:pt x="8398" y="13220"/>
                  </a:lnTo>
                  <a:lnTo>
                    <a:pt x="17625" y="28584"/>
                  </a:lnTo>
                  <a:lnTo>
                    <a:pt x="25354" y="28584"/>
                  </a:lnTo>
                  <a:lnTo>
                    <a:pt x="25354" y="1"/>
                  </a:lnTo>
                  <a:lnTo>
                    <a:pt x="16957" y="1"/>
                  </a:lnTo>
                  <a:lnTo>
                    <a:pt x="16957" y="15195"/>
                  </a:lnTo>
                  <a:lnTo>
                    <a:pt x="7811"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 name="Google Shape;23;p2"/>
            <p:cNvSpPr/>
            <p:nvPr/>
          </p:nvSpPr>
          <p:spPr>
            <a:xfrm>
              <a:off x="4720450" y="1920225"/>
              <a:ext cx="633875" cy="714600"/>
            </a:xfrm>
            <a:custGeom>
              <a:avLst/>
              <a:gdLst/>
              <a:ahLst/>
              <a:cxnLst/>
              <a:rect l="l" t="t" r="r" b="b"/>
              <a:pathLst>
                <a:path w="25355" h="28584" fill="none" extrusionOk="0">
                  <a:moveTo>
                    <a:pt x="7811" y="1"/>
                  </a:moveTo>
                  <a:lnTo>
                    <a:pt x="16957" y="15195"/>
                  </a:lnTo>
                  <a:lnTo>
                    <a:pt x="16957" y="1"/>
                  </a:lnTo>
                  <a:lnTo>
                    <a:pt x="25354" y="1"/>
                  </a:lnTo>
                  <a:lnTo>
                    <a:pt x="25354" y="28584"/>
                  </a:lnTo>
                  <a:lnTo>
                    <a:pt x="17625" y="28584"/>
                  </a:lnTo>
                  <a:lnTo>
                    <a:pt x="8398" y="13220"/>
                  </a:lnTo>
                  <a:lnTo>
                    <a:pt x="8398" y="28584"/>
                  </a:lnTo>
                  <a:lnTo>
                    <a:pt x="1" y="28584"/>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4" name="Google Shape;24;p2"/>
            <p:cNvSpPr/>
            <p:nvPr/>
          </p:nvSpPr>
          <p:spPr>
            <a:xfrm>
              <a:off x="5445500" y="1920225"/>
              <a:ext cx="497500" cy="714600"/>
            </a:xfrm>
            <a:custGeom>
              <a:avLst/>
              <a:gdLst/>
              <a:ahLst/>
              <a:cxnLst/>
              <a:rect l="l" t="t" r="r" b="b"/>
              <a:pathLst>
                <a:path w="19900" h="28584" extrusionOk="0">
                  <a:moveTo>
                    <a:pt x="0" y="1"/>
                  </a:moveTo>
                  <a:lnTo>
                    <a:pt x="0" y="28584"/>
                  </a:lnTo>
                  <a:lnTo>
                    <a:pt x="19900" y="28584"/>
                  </a:lnTo>
                  <a:lnTo>
                    <a:pt x="19900" y="22036"/>
                  </a:lnTo>
                  <a:lnTo>
                    <a:pt x="8816" y="22036"/>
                  </a:lnTo>
                  <a:lnTo>
                    <a:pt x="8816" y="16913"/>
                  </a:lnTo>
                  <a:lnTo>
                    <a:pt x="16663" y="16913"/>
                  </a:lnTo>
                  <a:lnTo>
                    <a:pt x="18263" y="10791"/>
                  </a:lnTo>
                  <a:lnTo>
                    <a:pt x="8816" y="10791"/>
                  </a:lnTo>
                  <a:lnTo>
                    <a:pt x="8816" y="6548"/>
                  </a:lnTo>
                  <a:lnTo>
                    <a:pt x="19900" y="6548"/>
                  </a:lnTo>
                  <a:lnTo>
                    <a:pt x="19900"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 name="Google Shape;25;p2"/>
            <p:cNvSpPr/>
            <p:nvPr/>
          </p:nvSpPr>
          <p:spPr>
            <a:xfrm>
              <a:off x="5445500" y="1920225"/>
              <a:ext cx="497500" cy="714600"/>
            </a:xfrm>
            <a:custGeom>
              <a:avLst/>
              <a:gdLst/>
              <a:ahLst/>
              <a:cxnLst/>
              <a:rect l="l" t="t" r="r" b="b"/>
              <a:pathLst>
                <a:path w="19900" h="28584" fill="none" extrusionOk="0">
                  <a:moveTo>
                    <a:pt x="19900" y="28584"/>
                  </a:moveTo>
                  <a:lnTo>
                    <a:pt x="0" y="28584"/>
                  </a:lnTo>
                  <a:lnTo>
                    <a:pt x="0" y="1"/>
                  </a:lnTo>
                  <a:lnTo>
                    <a:pt x="19900" y="1"/>
                  </a:lnTo>
                  <a:lnTo>
                    <a:pt x="19900" y="6548"/>
                  </a:lnTo>
                  <a:lnTo>
                    <a:pt x="8816" y="6548"/>
                  </a:lnTo>
                  <a:lnTo>
                    <a:pt x="8816" y="10791"/>
                  </a:lnTo>
                  <a:lnTo>
                    <a:pt x="18263" y="10791"/>
                  </a:lnTo>
                  <a:lnTo>
                    <a:pt x="16663" y="16913"/>
                  </a:lnTo>
                  <a:lnTo>
                    <a:pt x="8816" y="16913"/>
                  </a:lnTo>
                  <a:lnTo>
                    <a:pt x="8816" y="22036"/>
                  </a:lnTo>
                  <a:lnTo>
                    <a:pt x="19900"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 name="Google Shape;26;p2"/>
            <p:cNvSpPr/>
            <p:nvPr/>
          </p:nvSpPr>
          <p:spPr>
            <a:xfrm>
              <a:off x="6014375" y="1920225"/>
              <a:ext cx="645225" cy="714600"/>
            </a:xfrm>
            <a:custGeom>
              <a:avLst/>
              <a:gdLst/>
              <a:ahLst/>
              <a:cxnLst/>
              <a:rect l="l" t="t" r="r" b="b"/>
              <a:pathLst>
                <a:path w="25809" h="28584" extrusionOk="0">
                  <a:moveTo>
                    <a:pt x="0" y="1"/>
                  </a:moveTo>
                  <a:lnTo>
                    <a:pt x="0" y="7135"/>
                  </a:lnTo>
                  <a:lnTo>
                    <a:pt x="8016" y="7135"/>
                  </a:lnTo>
                  <a:lnTo>
                    <a:pt x="8016" y="28584"/>
                  </a:lnTo>
                  <a:lnTo>
                    <a:pt x="16831" y="28584"/>
                  </a:lnTo>
                  <a:lnTo>
                    <a:pt x="16831" y="7135"/>
                  </a:lnTo>
                  <a:lnTo>
                    <a:pt x="24010" y="7135"/>
                  </a:lnTo>
                  <a:lnTo>
                    <a:pt x="25809"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 name="Google Shape;27;p2"/>
            <p:cNvSpPr/>
            <p:nvPr/>
          </p:nvSpPr>
          <p:spPr>
            <a:xfrm>
              <a:off x="6014375" y="1920225"/>
              <a:ext cx="645225" cy="714600"/>
            </a:xfrm>
            <a:custGeom>
              <a:avLst/>
              <a:gdLst/>
              <a:ahLst/>
              <a:cxnLst/>
              <a:rect l="l" t="t" r="r" b="b"/>
              <a:pathLst>
                <a:path w="25809" h="28584" fill="none" extrusionOk="0">
                  <a:moveTo>
                    <a:pt x="8016" y="7135"/>
                  </a:moveTo>
                  <a:lnTo>
                    <a:pt x="0" y="7135"/>
                  </a:lnTo>
                  <a:lnTo>
                    <a:pt x="0" y="1"/>
                  </a:lnTo>
                  <a:lnTo>
                    <a:pt x="25809" y="1"/>
                  </a:lnTo>
                  <a:lnTo>
                    <a:pt x="24010" y="7135"/>
                  </a:lnTo>
                  <a:lnTo>
                    <a:pt x="16831" y="7135"/>
                  </a:lnTo>
                  <a:lnTo>
                    <a:pt x="16831"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 name="Google Shape;28;p2"/>
            <p:cNvSpPr/>
            <p:nvPr/>
          </p:nvSpPr>
          <p:spPr>
            <a:xfrm>
              <a:off x="1050125" y="2970250"/>
              <a:ext cx="887475" cy="1055925"/>
            </a:xfrm>
            <a:custGeom>
              <a:avLst/>
              <a:gdLst/>
              <a:ahLst/>
              <a:cxnLst/>
              <a:rect l="l" t="t" r="r" b="b"/>
              <a:pathLst>
                <a:path w="35499" h="42237" extrusionOk="0">
                  <a:moveTo>
                    <a:pt x="19966" y="1"/>
                  </a:moveTo>
                  <a:cubicBezTo>
                    <a:pt x="7855" y="1"/>
                    <a:pt x="1" y="8156"/>
                    <a:pt x="1" y="21500"/>
                  </a:cubicBezTo>
                  <a:cubicBezTo>
                    <a:pt x="1" y="34375"/>
                    <a:pt x="7914" y="42236"/>
                    <a:pt x="19731" y="42236"/>
                  </a:cubicBezTo>
                  <a:cubicBezTo>
                    <a:pt x="26639" y="42236"/>
                    <a:pt x="31953" y="39337"/>
                    <a:pt x="35498" y="34617"/>
                  </a:cubicBezTo>
                  <a:lnTo>
                    <a:pt x="27703" y="27879"/>
                  </a:lnTo>
                  <a:cubicBezTo>
                    <a:pt x="25574" y="30896"/>
                    <a:pt x="23446" y="32078"/>
                    <a:pt x="19908" y="32078"/>
                  </a:cubicBezTo>
                  <a:cubicBezTo>
                    <a:pt x="14887" y="32078"/>
                    <a:pt x="12406" y="27820"/>
                    <a:pt x="12406" y="21207"/>
                  </a:cubicBezTo>
                  <a:cubicBezTo>
                    <a:pt x="12406" y="14476"/>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9" name="Google Shape;29;p2"/>
            <p:cNvSpPr/>
            <p:nvPr/>
          </p:nvSpPr>
          <p:spPr>
            <a:xfrm>
              <a:off x="1050125" y="2970250"/>
              <a:ext cx="887475" cy="1055925"/>
            </a:xfrm>
            <a:custGeom>
              <a:avLst/>
              <a:gdLst/>
              <a:ahLst/>
              <a:cxnLst/>
              <a:rect l="l" t="t" r="r" b="b"/>
              <a:pathLst>
                <a:path w="35499" h="42237" fill="none" extrusionOk="0">
                  <a:moveTo>
                    <a:pt x="1" y="21500"/>
                  </a:moveTo>
                  <a:cubicBezTo>
                    <a:pt x="1" y="8156"/>
                    <a:pt x="7855" y="1"/>
                    <a:pt x="19966" y="1"/>
                  </a:cubicBezTo>
                  <a:cubicBezTo>
                    <a:pt x="27285" y="1"/>
                    <a:pt x="31953" y="3135"/>
                    <a:pt x="34786" y="7150"/>
                  </a:cubicBezTo>
                  <a:lnTo>
                    <a:pt x="27343" y="13705"/>
                  </a:lnTo>
                  <a:cubicBezTo>
                    <a:pt x="25046" y="11283"/>
                    <a:pt x="23387" y="10160"/>
                    <a:pt x="20201" y="10160"/>
                  </a:cubicBezTo>
                  <a:cubicBezTo>
                    <a:pt x="15709" y="10160"/>
                    <a:pt x="12406" y="14476"/>
                    <a:pt x="12406" y="21207"/>
                  </a:cubicBezTo>
                  <a:cubicBezTo>
                    <a:pt x="12406" y="27820"/>
                    <a:pt x="14887" y="32078"/>
                    <a:pt x="19908" y="32078"/>
                  </a:cubicBezTo>
                  <a:cubicBezTo>
                    <a:pt x="23446" y="32078"/>
                    <a:pt x="25574" y="30896"/>
                    <a:pt x="27703" y="27879"/>
                  </a:cubicBezTo>
                  <a:lnTo>
                    <a:pt x="35498" y="34617"/>
                  </a:lnTo>
                  <a:cubicBezTo>
                    <a:pt x="31953" y="39337"/>
                    <a:pt x="26639" y="42236"/>
                    <a:pt x="19731" y="42236"/>
                  </a:cubicBezTo>
                  <a:cubicBezTo>
                    <a:pt x="7914" y="42236"/>
                    <a:pt x="1" y="34375"/>
                    <a:pt x="1" y="21500"/>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 name="Google Shape;30;p2"/>
            <p:cNvSpPr/>
            <p:nvPr/>
          </p:nvSpPr>
          <p:spPr>
            <a:xfrm>
              <a:off x="2024750" y="2995400"/>
              <a:ext cx="309950" cy="1005625"/>
            </a:xfrm>
            <a:custGeom>
              <a:avLst/>
              <a:gdLst/>
              <a:ahLst/>
              <a:cxnLst/>
              <a:rect l="l" t="t" r="r" b="b"/>
              <a:pathLst>
                <a:path w="12398" h="40225" extrusionOk="0">
                  <a:moveTo>
                    <a:pt x="0" y="0"/>
                  </a:moveTo>
                  <a:lnTo>
                    <a:pt x="0" y="40225"/>
                  </a:lnTo>
                  <a:lnTo>
                    <a:pt x="12398" y="40225"/>
                  </a:lnTo>
                  <a:lnTo>
                    <a:pt x="12398" y="0"/>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 name="Google Shape;31;p2"/>
            <p:cNvSpPr/>
            <p:nvPr/>
          </p:nvSpPr>
          <p:spPr>
            <a:xfrm>
              <a:off x="2423125" y="2995400"/>
              <a:ext cx="877025" cy="1005625"/>
            </a:xfrm>
            <a:custGeom>
              <a:avLst/>
              <a:gdLst/>
              <a:ahLst/>
              <a:cxnLst/>
              <a:rect l="l" t="t" r="r" b="b"/>
              <a:pathLst>
                <a:path w="35081" h="40225" extrusionOk="0">
                  <a:moveTo>
                    <a:pt x="1" y="0"/>
                  </a:moveTo>
                  <a:lnTo>
                    <a:pt x="1" y="10042"/>
                  </a:lnTo>
                  <a:lnTo>
                    <a:pt x="11275" y="10042"/>
                  </a:lnTo>
                  <a:lnTo>
                    <a:pt x="11275" y="40225"/>
                  </a:lnTo>
                  <a:lnTo>
                    <a:pt x="23681" y="40225"/>
                  </a:lnTo>
                  <a:lnTo>
                    <a:pt x="23681" y="10042"/>
                  </a:lnTo>
                  <a:lnTo>
                    <a:pt x="35080" y="10042"/>
                  </a:lnTo>
                  <a:lnTo>
                    <a:pt x="35080"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2" name="Google Shape;32;p2"/>
            <p:cNvSpPr/>
            <p:nvPr/>
          </p:nvSpPr>
          <p:spPr>
            <a:xfrm>
              <a:off x="2423125" y="2995400"/>
              <a:ext cx="877025" cy="1005625"/>
            </a:xfrm>
            <a:custGeom>
              <a:avLst/>
              <a:gdLst/>
              <a:ahLst/>
              <a:cxnLst/>
              <a:rect l="l" t="t" r="r" b="b"/>
              <a:pathLst>
                <a:path w="35081" h="40225" fill="none" extrusionOk="0">
                  <a:moveTo>
                    <a:pt x="11275" y="10042"/>
                  </a:moveTo>
                  <a:lnTo>
                    <a:pt x="1" y="10042"/>
                  </a:lnTo>
                  <a:lnTo>
                    <a:pt x="1" y="0"/>
                  </a:lnTo>
                  <a:lnTo>
                    <a:pt x="35080" y="0"/>
                  </a:lnTo>
                  <a:lnTo>
                    <a:pt x="35080" y="10042"/>
                  </a:lnTo>
                  <a:lnTo>
                    <a:pt x="23681" y="10042"/>
                  </a:lnTo>
                  <a:lnTo>
                    <a:pt x="23681" y="40225"/>
                  </a:lnTo>
                  <a:lnTo>
                    <a:pt x="11275" y="40225"/>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 name="Google Shape;33;p2"/>
            <p:cNvSpPr/>
            <p:nvPr/>
          </p:nvSpPr>
          <p:spPr>
            <a:xfrm>
              <a:off x="3405450" y="2995400"/>
              <a:ext cx="310150" cy="1005625"/>
            </a:xfrm>
            <a:custGeom>
              <a:avLst/>
              <a:gdLst/>
              <a:ahLst/>
              <a:cxnLst/>
              <a:rect l="l" t="t" r="r" b="b"/>
              <a:pathLst>
                <a:path w="12406" h="40225" extrusionOk="0">
                  <a:moveTo>
                    <a:pt x="0" y="0"/>
                  </a:moveTo>
                  <a:lnTo>
                    <a:pt x="0" y="40225"/>
                  </a:lnTo>
                  <a:lnTo>
                    <a:pt x="12405" y="40225"/>
                  </a:lnTo>
                  <a:lnTo>
                    <a:pt x="12405" y="0"/>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 name="Google Shape;34;p2"/>
            <p:cNvSpPr/>
            <p:nvPr/>
          </p:nvSpPr>
          <p:spPr>
            <a:xfrm>
              <a:off x="3807150" y="2995400"/>
              <a:ext cx="810575" cy="1005625"/>
            </a:xfrm>
            <a:custGeom>
              <a:avLst/>
              <a:gdLst/>
              <a:ahLst/>
              <a:cxnLst/>
              <a:rect l="l" t="t" r="r" b="b"/>
              <a:pathLst>
                <a:path w="32423" h="40225" extrusionOk="0">
                  <a:moveTo>
                    <a:pt x="888" y="0"/>
                  </a:moveTo>
                  <a:lnTo>
                    <a:pt x="888" y="10394"/>
                  </a:lnTo>
                  <a:lnTo>
                    <a:pt x="15474" y="10394"/>
                  </a:lnTo>
                  <a:lnTo>
                    <a:pt x="0" y="40225"/>
                  </a:lnTo>
                  <a:lnTo>
                    <a:pt x="32422" y="40225"/>
                  </a:lnTo>
                  <a:lnTo>
                    <a:pt x="32422" y="29831"/>
                  </a:lnTo>
                  <a:lnTo>
                    <a:pt x="16890" y="29831"/>
                  </a:lnTo>
                  <a:lnTo>
                    <a:pt x="32422"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5" name="Google Shape;35;p2"/>
            <p:cNvSpPr/>
            <p:nvPr/>
          </p:nvSpPr>
          <p:spPr>
            <a:xfrm>
              <a:off x="3807150" y="2995400"/>
              <a:ext cx="810575" cy="1005625"/>
            </a:xfrm>
            <a:custGeom>
              <a:avLst/>
              <a:gdLst/>
              <a:ahLst/>
              <a:cxnLst/>
              <a:rect l="l" t="t" r="r" b="b"/>
              <a:pathLst>
                <a:path w="32423" h="40225" fill="none" extrusionOk="0">
                  <a:moveTo>
                    <a:pt x="15474" y="10394"/>
                  </a:moveTo>
                  <a:lnTo>
                    <a:pt x="888" y="10394"/>
                  </a:lnTo>
                  <a:lnTo>
                    <a:pt x="888" y="0"/>
                  </a:lnTo>
                  <a:lnTo>
                    <a:pt x="32422" y="0"/>
                  </a:lnTo>
                  <a:lnTo>
                    <a:pt x="16890" y="29831"/>
                  </a:lnTo>
                  <a:lnTo>
                    <a:pt x="32422" y="29831"/>
                  </a:lnTo>
                  <a:lnTo>
                    <a:pt x="32422" y="40225"/>
                  </a:lnTo>
                  <a:lnTo>
                    <a:pt x="0" y="40225"/>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 name="Google Shape;36;p2"/>
            <p:cNvSpPr/>
            <p:nvPr/>
          </p:nvSpPr>
          <p:spPr>
            <a:xfrm>
              <a:off x="4734400" y="2995400"/>
              <a:ext cx="699925" cy="1005625"/>
            </a:xfrm>
            <a:custGeom>
              <a:avLst/>
              <a:gdLst/>
              <a:ahLst/>
              <a:cxnLst/>
              <a:rect l="l" t="t" r="r" b="b"/>
              <a:pathLst>
                <a:path w="27997" h="40225" extrusionOk="0">
                  <a:moveTo>
                    <a:pt x="1" y="0"/>
                  </a:moveTo>
                  <a:lnTo>
                    <a:pt x="1" y="40225"/>
                  </a:lnTo>
                  <a:lnTo>
                    <a:pt x="27997" y="40225"/>
                  </a:lnTo>
                  <a:lnTo>
                    <a:pt x="27997" y="31013"/>
                  </a:lnTo>
                  <a:lnTo>
                    <a:pt x="12406" y="31013"/>
                  </a:lnTo>
                  <a:lnTo>
                    <a:pt x="12406" y="23805"/>
                  </a:lnTo>
                  <a:lnTo>
                    <a:pt x="23446" y="23805"/>
                  </a:lnTo>
                  <a:lnTo>
                    <a:pt x="25692" y="15180"/>
                  </a:lnTo>
                  <a:lnTo>
                    <a:pt x="12406" y="15180"/>
                  </a:lnTo>
                  <a:lnTo>
                    <a:pt x="12406" y="9212"/>
                  </a:lnTo>
                  <a:lnTo>
                    <a:pt x="27997" y="9212"/>
                  </a:lnTo>
                  <a:lnTo>
                    <a:pt x="27997"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 name="Google Shape;37;p2"/>
            <p:cNvSpPr/>
            <p:nvPr/>
          </p:nvSpPr>
          <p:spPr>
            <a:xfrm>
              <a:off x="4734400" y="2995400"/>
              <a:ext cx="699925" cy="1005625"/>
            </a:xfrm>
            <a:custGeom>
              <a:avLst/>
              <a:gdLst/>
              <a:ahLst/>
              <a:cxnLst/>
              <a:rect l="l" t="t" r="r" b="b"/>
              <a:pathLst>
                <a:path w="27997" h="40225" fill="none" extrusionOk="0">
                  <a:moveTo>
                    <a:pt x="27997" y="40225"/>
                  </a:moveTo>
                  <a:lnTo>
                    <a:pt x="1" y="40225"/>
                  </a:lnTo>
                  <a:lnTo>
                    <a:pt x="1" y="0"/>
                  </a:lnTo>
                  <a:lnTo>
                    <a:pt x="27997" y="0"/>
                  </a:lnTo>
                  <a:lnTo>
                    <a:pt x="27997" y="9212"/>
                  </a:lnTo>
                  <a:lnTo>
                    <a:pt x="12406" y="9212"/>
                  </a:lnTo>
                  <a:lnTo>
                    <a:pt x="12406" y="15180"/>
                  </a:lnTo>
                  <a:lnTo>
                    <a:pt x="25692" y="15180"/>
                  </a:lnTo>
                  <a:lnTo>
                    <a:pt x="23446" y="23805"/>
                  </a:lnTo>
                  <a:lnTo>
                    <a:pt x="12406" y="23805"/>
                  </a:lnTo>
                  <a:lnTo>
                    <a:pt x="12406" y="31013"/>
                  </a:lnTo>
                  <a:lnTo>
                    <a:pt x="27997" y="31013"/>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 name="Google Shape;38;p2"/>
            <p:cNvSpPr/>
            <p:nvPr/>
          </p:nvSpPr>
          <p:spPr>
            <a:xfrm>
              <a:off x="5550650" y="2995400"/>
              <a:ext cx="891875" cy="1005625"/>
            </a:xfrm>
            <a:custGeom>
              <a:avLst/>
              <a:gdLst/>
              <a:ahLst/>
              <a:cxnLst/>
              <a:rect l="l" t="t" r="r" b="b"/>
              <a:pathLst>
                <a:path w="35675" h="40225" extrusionOk="0">
                  <a:moveTo>
                    <a:pt x="0" y="0"/>
                  </a:moveTo>
                  <a:lnTo>
                    <a:pt x="0" y="40225"/>
                  </a:lnTo>
                  <a:lnTo>
                    <a:pt x="11811" y="40225"/>
                  </a:lnTo>
                  <a:lnTo>
                    <a:pt x="11811" y="18608"/>
                  </a:lnTo>
                  <a:lnTo>
                    <a:pt x="24803" y="40225"/>
                  </a:lnTo>
                  <a:lnTo>
                    <a:pt x="35674" y="40225"/>
                  </a:lnTo>
                  <a:lnTo>
                    <a:pt x="35674" y="0"/>
                  </a:lnTo>
                  <a:lnTo>
                    <a:pt x="23864" y="0"/>
                  </a:lnTo>
                  <a:lnTo>
                    <a:pt x="23864" y="21382"/>
                  </a:lnTo>
                  <a:lnTo>
                    <a:pt x="10981"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 name="Google Shape;39;p2"/>
            <p:cNvSpPr/>
            <p:nvPr/>
          </p:nvSpPr>
          <p:spPr>
            <a:xfrm>
              <a:off x="5550650" y="2995400"/>
              <a:ext cx="891875" cy="1005625"/>
            </a:xfrm>
            <a:custGeom>
              <a:avLst/>
              <a:gdLst/>
              <a:ahLst/>
              <a:cxnLst/>
              <a:rect l="l" t="t" r="r" b="b"/>
              <a:pathLst>
                <a:path w="35675" h="40225" fill="none" extrusionOk="0">
                  <a:moveTo>
                    <a:pt x="10981" y="0"/>
                  </a:moveTo>
                  <a:lnTo>
                    <a:pt x="23864" y="21382"/>
                  </a:lnTo>
                  <a:lnTo>
                    <a:pt x="23864" y="0"/>
                  </a:lnTo>
                  <a:lnTo>
                    <a:pt x="35674" y="0"/>
                  </a:lnTo>
                  <a:lnTo>
                    <a:pt x="35674" y="40225"/>
                  </a:lnTo>
                  <a:lnTo>
                    <a:pt x="24803" y="40225"/>
                  </a:lnTo>
                  <a:lnTo>
                    <a:pt x="11811" y="18608"/>
                  </a:lnTo>
                  <a:lnTo>
                    <a:pt x="11811" y="40225"/>
                  </a:lnTo>
                  <a:lnTo>
                    <a:pt x="0" y="40225"/>
                  </a:lnTo>
                  <a:lnTo>
                    <a:pt x="0" y="0"/>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 name="Google Shape;40;p2"/>
            <p:cNvSpPr/>
            <p:nvPr/>
          </p:nvSpPr>
          <p:spPr>
            <a:xfrm>
              <a:off x="6544325" y="2970250"/>
              <a:ext cx="778100" cy="1054275"/>
            </a:xfrm>
            <a:custGeom>
              <a:avLst/>
              <a:gdLst/>
              <a:ahLst/>
              <a:cxnLst/>
              <a:rect l="l" t="t" r="r" b="b"/>
              <a:pathLst>
                <a:path w="31124" h="42171" extrusionOk="0">
                  <a:moveTo>
                    <a:pt x="15885" y="1"/>
                  </a:moveTo>
                  <a:cubicBezTo>
                    <a:pt x="7268" y="1"/>
                    <a:pt x="1241" y="4199"/>
                    <a:pt x="1241" y="11459"/>
                  </a:cubicBezTo>
                  <a:cubicBezTo>
                    <a:pt x="1241" y="18021"/>
                    <a:pt x="5198" y="21324"/>
                    <a:pt x="10982" y="23688"/>
                  </a:cubicBezTo>
                  <a:cubicBezTo>
                    <a:pt x="16774" y="26051"/>
                    <a:pt x="18667" y="27644"/>
                    <a:pt x="18667" y="29296"/>
                  </a:cubicBezTo>
                  <a:cubicBezTo>
                    <a:pt x="18667" y="31542"/>
                    <a:pt x="16597" y="32078"/>
                    <a:pt x="14116" y="32078"/>
                  </a:cubicBezTo>
                  <a:cubicBezTo>
                    <a:pt x="10923" y="32078"/>
                    <a:pt x="7327" y="30536"/>
                    <a:pt x="3488" y="27938"/>
                  </a:cubicBezTo>
                  <a:lnTo>
                    <a:pt x="1" y="37568"/>
                  </a:lnTo>
                  <a:cubicBezTo>
                    <a:pt x="4310" y="40343"/>
                    <a:pt x="9565" y="42170"/>
                    <a:pt x="15827" y="42170"/>
                  </a:cubicBezTo>
                  <a:cubicBezTo>
                    <a:pt x="24804" y="42170"/>
                    <a:pt x="31124" y="38574"/>
                    <a:pt x="31124" y="29890"/>
                  </a:cubicBezTo>
                  <a:cubicBezTo>
                    <a:pt x="31124" y="24576"/>
                    <a:pt x="28290" y="20260"/>
                    <a:pt x="19842" y="16597"/>
                  </a:cubicBezTo>
                  <a:cubicBezTo>
                    <a:pt x="13999" y="14057"/>
                    <a:pt x="13111" y="13646"/>
                    <a:pt x="13111" y="12053"/>
                  </a:cubicBezTo>
                  <a:cubicBezTo>
                    <a:pt x="13111" y="10754"/>
                    <a:pt x="14116" y="10160"/>
                    <a:pt x="16656" y="10160"/>
                  </a:cubicBezTo>
                  <a:cubicBezTo>
                    <a:pt x="20378" y="10160"/>
                    <a:pt x="23446" y="11584"/>
                    <a:pt x="25575" y="12641"/>
                  </a:cubicBezTo>
                  <a:lnTo>
                    <a:pt x="29413" y="3663"/>
                  </a:lnTo>
                  <a:cubicBezTo>
                    <a:pt x="25222" y="1182"/>
                    <a:pt x="20554" y="1"/>
                    <a:pt x="15885"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 name="Google Shape;41;p2"/>
            <p:cNvSpPr/>
            <p:nvPr/>
          </p:nvSpPr>
          <p:spPr>
            <a:xfrm>
              <a:off x="6544325" y="2970250"/>
              <a:ext cx="778100" cy="1054275"/>
            </a:xfrm>
            <a:custGeom>
              <a:avLst/>
              <a:gdLst/>
              <a:ahLst/>
              <a:cxnLst/>
              <a:rect l="l" t="t" r="r" b="b"/>
              <a:pathLst>
                <a:path w="31124" h="42171" fill="none" extrusionOk="0">
                  <a:moveTo>
                    <a:pt x="1" y="37568"/>
                  </a:moveTo>
                  <a:lnTo>
                    <a:pt x="3488" y="27938"/>
                  </a:lnTo>
                  <a:cubicBezTo>
                    <a:pt x="7327" y="30536"/>
                    <a:pt x="10923" y="32078"/>
                    <a:pt x="14116" y="32078"/>
                  </a:cubicBezTo>
                  <a:cubicBezTo>
                    <a:pt x="16597" y="32078"/>
                    <a:pt x="18667" y="31542"/>
                    <a:pt x="18667" y="29296"/>
                  </a:cubicBezTo>
                  <a:cubicBezTo>
                    <a:pt x="18667" y="27644"/>
                    <a:pt x="16774" y="26051"/>
                    <a:pt x="10982" y="23688"/>
                  </a:cubicBezTo>
                  <a:cubicBezTo>
                    <a:pt x="5198" y="21324"/>
                    <a:pt x="1241" y="18021"/>
                    <a:pt x="1241" y="11459"/>
                  </a:cubicBezTo>
                  <a:cubicBezTo>
                    <a:pt x="1241" y="4199"/>
                    <a:pt x="7268" y="1"/>
                    <a:pt x="15885" y="1"/>
                  </a:cubicBezTo>
                  <a:cubicBezTo>
                    <a:pt x="20554" y="1"/>
                    <a:pt x="25222" y="1182"/>
                    <a:pt x="29413" y="3663"/>
                  </a:cubicBezTo>
                  <a:lnTo>
                    <a:pt x="25575" y="12641"/>
                  </a:lnTo>
                  <a:cubicBezTo>
                    <a:pt x="23446" y="11584"/>
                    <a:pt x="20378" y="10160"/>
                    <a:pt x="16656" y="10160"/>
                  </a:cubicBezTo>
                  <a:cubicBezTo>
                    <a:pt x="14116" y="10160"/>
                    <a:pt x="13111" y="10754"/>
                    <a:pt x="13111" y="12053"/>
                  </a:cubicBezTo>
                  <a:cubicBezTo>
                    <a:pt x="13111" y="13646"/>
                    <a:pt x="13999" y="14057"/>
                    <a:pt x="19842" y="16597"/>
                  </a:cubicBezTo>
                  <a:cubicBezTo>
                    <a:pt x="28290" y="20260"/>
                    <a:pt x="31124" y="24576"/>
                    <a:pt x="31124" y="29890"/>
                  </a:cubicBezTo>
                  <a:cubicBezTo>
                    <a:pt x="31124" y="38574"/>
                    <a:pt x="24804" y="42170"/>
                    <a:pt x="15827" y="42170"/>
                  </a:cubicBezTo>
                  <a:cubicBezTo>
                    <a:pt x="9565" y="42170"/>
                    <a:pt x="4310" y="40343"/>
                    <a:pt x="1" y="37568"/>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 name="Google Shape;42;p2"/>
            <p:cNvSpPr/>
            <p:nvPr/>
          </p:nvSpPr>
          <p:spPr>
            <a:xfrm>
              <a:off x="290775" y="1814150"/>
              <a:ext cx="611650" cy="714425"/>
            </a:xfrm>
            <a:custGeom>
              <a:avLst/>
              <a:gdLst/>
              <a:ahLst/>
              <a:cxnLst/>
              <a:rect l="l" t="t" r="r" b="b"/>
              <a:pathLst>
                <a:path w="24466" h="28577" extrusionOk="0">
                  <a:moveTo>
                    <a:pt x="11877" y="6086"/>
                  </a:moveTo>
                  <a:cubicBezTo>
                    <a:pt x="13683" y="6086"/>
                    <a:pt x="14689" y="7048"/>
                    <a:pt x="14689" y="8729"/>
                  </a:cubicBezTo>
                  <a:cubicBezTo>
                    <a:pt x="14689" y="10446"/>
                    <a:pt x="13683" y="11415"/>
                    <a:pt x="11877" y="11415"/>
                  </a:cubicBezTo>
                  <a:lnTo>
                    <a:pt x="8603" y="11415"/>
                  </a:lnTo>
                  <a:lnTo>
                    <a:pt x="8603" y="6086"/>
                  </a:lnTo>
                  <a:close/>
                  <a:moveTo>
                    <a:pt x="11877" y="16913"/>
                  </a:moveTo>
                  <a:cubicBezTo>
                    <a:pt x="14270" y="16913"/>
                    <a:pt x="15613" y="17919"/>
                    <a:pt x="15613" y="19724"/>
                  </a:cubicBezTo>
                  <a:cubicBezTo>
                    <a:pt x="15613" y="21486"/>
                    <a:pt x="14270" y="22491"/>
                    <a:pt x="11877" y="22491"/>
                  </a:cubicBezTo>
                  <a:lnTo>
                    <a:pt x="8603" y="22491"/>
                  </a:lnTo>
                  <a:lnTo>
                    <a:pt x="8603" y="16913"/>
                  </a:lnTo>
                  <a:close/>
                  <a:moveTo>
                    <a:pt x="1" y="1"/>
                  </a:moveTo>
                  <a:lnTo>
                    <a:pt x="1" y="28577"/>
                  </a:lnTo>
                  <a:lnTo>
                    <a:pt x="12927" y="28577"/>
                  </a:lnTo>
                  <a:cubicBezTo>
                    <a:pt x="19893" y="28577"/>
                    <a:pt x="24466" y="25978"/>
                    <a:pt x="24466" y="20649"/>
                  </a:cubicBezTo>
                  <a:cubicBezTo>
                    <a:pt x="24466" y="17082"/>
                    <a:pt x="22367" y="15188"/>
                    <a:pt x="19518" y="13720"/>
                  </a:cubicBezTo>
                  <a:cubicBezTo>
                    <a:pt x="21699" y="12545"/>
                    <a:pt x="23416" y="10615"/>
                    <a:pt x="23416" y="7804"/>
                  </a:cubicBezTo>
                  <a:cubicBezTo>
                    <a:pt x="23416" y="3444"/>
                    <a:pt x="19306" y="1"/>
                    <a:pt x="12509"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 name="Google Shape;43;p2"/>
            <p:cNvSpPr/>
            <p:nvPr/>
          </p:nvSpPr>
          <p:spPr>
            <a:xfrm>
              <a:off x="290775" y="1814150"/>
              <a:ext cx="611650" cy="714425"/>
            </a:xfrm>
            <a:custGeom>
              <a:avLst/>
              <a:gdLst/>
              <a:ahLst/>
              <a:cxnLst/>
              <a:rect l="l" t="t" r="r" b="b"/>
              <a:pathLst>
                <a:path w="24466" h="28577" fill="none" extrusionOk="0">
                  <a:moveTo>
                    <a:pt x="11877" y="22491"/>
                  </a:moveTo>
                  <a:cubicBezTo>
                    <a:pt x="14270" y="22491"/>
                    <a:pt x="15613" y="21486"/>
                    <a:pt x="15613" y="19724"/>
                  </a:cubicBezTo>
                  <a:cubicBezTo>
                    <a:pt x="15613" y="17919"/>
                    <a:pt x="14270" y="16913"/>
                    <a:pt x="11877" y="16913"/>
                  </a:cubicBezTo>
                  <a:lnTo>
                    <a:pt x="8603" y="16913"/>
                  </a:lnTo>
                  <a:lnTo>
                    <a:pt x="8603" y="22491"/>
                  </a:lnTo>
                  <a:close/>
                  <a:moveTo>
                    <a:pt x="11877" y="11415"/>
                  </a:moveTo>
                  <a:cubicBezTo>
                    <a:pt x="13683" y="11415"/>
                    <a:pt x="14689" y="10446"/>
                    <a:pt x="14689" y="8729"/>
                  </a:cubicBezTo>
                  <a:cubicBezTo>
                    <a:pt x="14689" y="7048"/>
                    <a:pt x="13683" y="6086"/>
                    <a:pt x="11877" y="6086"/>
                  </a:cubicBezTo>
                  <a:lnTo>
                    <a:pt x="8603" y="6086"/>
                  </a:lnTo>
                  <a:lnTo>
                    <a:pt x="8603" y="11415"/>
                  </a:lnTo>
                  <a:close/>
                  <a:moveTo>
                    <a:pt x="1" y="1"/>
                  </a:moveTo>
                  <a:lnTo>
                    <a:pt x="12509" y="1"/>
                  </a:lnTo>
                  <a:cubicBezTo>
                    <a:pt x="19306" y="1"/>
                    <a:pt x="23416" y="3444"/>
                    <a:pt x="23416" y="7804"/>
                  </a:cubicBezTo>
                  <a:cubicBezTo>
                    <a:pt x="23416" y="10615"/>
                    <a:pt x="21699" y="12545"/>
                    <a:pt x="19518" y="13720"/>
                  </a:cubicBezTo>
                  <a:cubicBezTo>
                    <a:pt x="22367" y="15188"/>
                    <a:pt x="24466" y="17082"/>
                    <a:pt x="24466" y="20649"/>
                  </a:cubicBezTo>
                  <a:cubicBezTo>
                    <a:pt x="24466" y="25978"/>
                    <a:pt x="19893" y="28577"/>
                    <a:pt x="12927" y="28577"/>
                  </a:cubicBezTo>
                  <a:lnTo>
                    <a:pt x="1"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 name="Google Shape;44;p2"/>
            <p:cNvSpPr/>
            <p:nvPr/>
          </p:nvSpPr>
          <p:spPr>
            <a:xfrm>
              <a:off x="978025" y="1814150"/>
              <a:ext cx="497325" cy="714425"/>
            </a:xfrm>
            <a:custGeom>
              <a:avLst/>
              <a:gdLst/>
              <a:ahLst/>
              <a:cxnLst/>
              <a:rect l="l" t="t" r="r" b="b"/>
              <a:pathLst>
                <a:path w="19893" h="28577" extrusionOk="0">
                  <a:moveTo>
                    <a:pt x="0" y="1"/>
                  </a:moveTo>
                  <a:lnTo>
                    <a:pt x="0" y="28577"/>
                  </a:lnTo>
                  <a:lnTo>
                    <a:pt x="19892" y="28577"/>
                  </a:lnTo>
                  <a:lnTo>
                    <a:pt x="19892" y="22029"/>
                  </a:lnTo>
                  <a:lnTo>
                    <a:pt x="8816" y="22029"/>
                  </a:lnTo>
                  <a:lnTo>
                    <a:pt x="8816" y="16913"/>
                  </a:lnTo>
                  <a:lnTo>
                    <a:pt x="16662" y="16913"/>
                  </a:lnTo>
                  <a:lnTo>
                    <a:pt x="18255" y="10784"/>
                  </a:lnTo>
                  <a:lnTo>
                    <a:pt x="8816" y="10784"/>
                  </a:lnTo>
                  <a:lnTo>
                    <a:pt x="8816" y="6548"/>
                  </a:lnTo>
                  <a:lnTo>
                    <a:pt x="19892" y="6548"/>
                  </a:lnTo>
                  <a:lnTo>
                    <a:pt x="19892"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 name="Google Shape;45;p2"/>
            <p:cNvSpPr/>
            <p:nvPr/>
          </p:nvSpPr>
          <p:spPr>
            <a:xfrm>
              <a:off x="978025" y="1814150"/>
              <a:ext cx="497325" cy="714425"/>
            </a:xfrm>
            <a:custGeom>
              <a:avLst/>
              <a:gdLst/>
              <a:ahLst/>
              <a:cxnLst/>
              <a:rect l="l" t="t" r="r" b="b"/>
              <a:pathLst>
                <a:path w="19893" h="28577" fill="none" extrusionOk="0">
                  <a:moveTo>
                    <a:pt x="19892" y="28577"/>
                  </a:moveTo>
                  <a:lnTo>
                    <a:pt x="0" y="28577"/>
                  </a:lnTo>
                  <a:lnTo>
                    <a:pt x="0" y="1"/>
                  </a:lnTo>
                  <a:lnTo>
                    <a:pt x="19892" y="1"/>
                  </a:lnTo>
                  <a:lnTo>
                    <a:pt x="19892" y="6548"/>
                  </a:lnTo>
                  <a:lnTo>
                    <a:pt x="8816" y="6548"/>
                  </a:lnTo>
                  <a:lnTo>
                    <a:pt x="8816" y="10784"/>
                  </a:lnTo>
                  <a:lnTo>
                    <a:pt x="18255" y="10784"/>
                  </a:lnTo>
                  <a:lnTo>
                    <a:pt x="16662" y="16913"/>
                  </a:lnTo>
                  <a:lnTo>
                    <a:pt x="8816" y="16913"/>
                  </a:lnTo>
                  <a:lnTo>
                    <a:pt x="8816" y="22029"/>
                  </a:lnTo>
                  <a:lnTo>
                    <a:pt x="19892"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 name="Google Shape;46;p2"/>
            <p:cNvSpPr/>
            <p:nvPr/>
          </p:nvSpPr>
          <p:spPr>
            <a:xfrm>
              <a:off x="1747650" y="1814150"/>
              <a:ext cx="220400" cy="714425"/>
            </a:xfrm>
            <a:custGeom>
              <a:avLst/>
              <a:gdLst/>
              <a:ahLst/>
              <a:cxnLst/>
              <a:rect l="l" t="t" r="r" b="b"/>
              <a:pathLst>
                <a:path w="8816" h="28577" extrusionOk="0">
                  <a:moveTo>
                    <a:pt x="0" y="1"/>
                  </a:moveTo>
                  <a:lnTo>
                    <a:pt x="0" y="28577"/>
                  </a:lnTo>
                  <a:lnTo>
                    <a:pt x="8816" y="28577"/>
                  </a:lnTo>
                  <a:lnTo>
                    <a:pt x="8816"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 name="Google Shape;47;p2"/>
            <p:cNvSpPr/>
            <p:nvPr/>
          </p:nvSpPr>
          <p:spPr>
            <a:xfrm>
              <a:off x="2046400" y="1814150"/>
              <a:ext cx="633850" cy="714425"/>
            </a:xfrm>
            <a:custGeom>
              <a:avLst/>
              <a:gdLst/>
              <a:ahLst/>
              <a:cxnLst/>
              <a:rect l="l" t="t" r="r" b="b"/>
              <a:pathLst>
                <a:path w="25354" h="28577" extrusionOk="0">
                  <a:moveTo>
                    <a:pt x="0" y="1"/>
                  </a:moveTo>
                  <a:lnTo>
                    <a:pt x="0" y="28577"/>
                  </a:lnTo>
                  <a:lnTo>
                    <a:pt x="8397" y="28577"/>
                  </a:lnTo>
                  <a:lnTo>
                    <a:pt x="8397" y="13221"/>
                  </a:lnTo>
                  <a:lnTo>
                    <a:pt x="17624" y="28577"/>
                  </a:lnTo>
                  <a:lnTo>
                    <a:pt x="25354" y="28577"/>
                  </a:lnTo>
                  <a:lnTo>
                    <a:pt x="25354" y="1"/>
                  </a:lnTo>
                  <a:lnTo>
                    <a:pt x="16956" y="1"/>
                  </a:lnTo>
                  <a:lnTo>
                    <a:pt x="16956" y="15188"/>
                  </a:lnTo>
                  <a:lnTo>
                    <a:pt x="7803"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 name="Google Shape;48;p2"/>
            <p:cNvSpPr/>
            <p:nvPr/>
          </p:nvSpPr>
          <p:spPr>
            <a:xfrm>
              <a:off x="2046400" y="1814150"/>
              <a:ext cx="633850" cy="714425"/>
            </a:xfrm>
            <a:custGeom>
              <a:avLst/>
              <a:gdLst/>
              <a:ahLst/>
              <a:cxnLst/>
              <a:rect l="l" t="t" r="r" b="b"/>
              <a:pathLst>
                <a:path w="25354" h="28577" fill="none" extrusionOk="0">
                  <a:moveTo>
                    <a:pt x="7803" y="1"/>
                  </a:moveTo>
                  <a:lnTo>
                    <a:pt x="16956" y="15188"/>
                  </a:lnTo>
                  <a:lnTo>
                    <a:pt x="16956" y="1"/>
                  </a:lnTo>
                  <a:lnTo>
                    <a:pt x="25354" y="1"/>
                  </a:lnTo>
                  <a:lnTo>
                    <a:pt x="25354" y="28577"/>
                  </a:lnTo>
                  <a:lnTo>
                    <a:pt x="17624" y="28577"/>
                  </a:lnTo>
                  <a:lnTo>
                    <a:pt x="8397" y="13221"/>
                  </a:lnTo>
                  <a:lnTo>
                    <a:pt x="8397" y="28577"/>
                  </a:lnTo>
                  <a:lnTo>
                    <a:pt x="0" y="28577"/>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 name="Google Shape;49;p2"/>
            <p:cNvSpPr/>
            <p:nvPr/>
          </p:nvSpPr>
          <p:spPr>
            <a:xfrm>
              <a:off x="2755825" y="1814150"/>
              <a:ext cx="623400" cy="714425"/>
            </a:xfrm>
            <a:custGeom>
              <a:avLst/>
              <a:gdLst/>
              <a:ahLst/>
              <a:cxnLst/>
              <a:rect l="l" t="t" r="r" b="b"/>
              <a:pathLst>
                <a:path w="24936" h="28577" extrusionOk="0">
                  <a:moveTo>
                    <a:pt x="1" y="1"/>
                  </a:moveTo>
                  <a:lnTo>
                    <a:pt x="1" y="7136"/>
                  </a:lnTo>
                  <a:lnTo>
                    <a:pt x="8016" y="7136"/>
                  </a:lnTo>
                  <a:lnTo>
                    <a:pt x="8016" y="28577"/>
                  </a:lnTo>
                  <a:lnTo>
                    <a:pt x="16832" y="28577"/>
                  </a:lnTo>
                  <a:lnTo>
                    <a:pt x="16832" y="7136"/>
                  </a:lnTo>
                  <a:lnTo>
                    <a:pt x="24936" y="7136"/>
                  </a:lnTo>
                  <a:lnTo>
                    <a:pt x="24936"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 name="Google Shape;50;p2"/>
            <p:cNvSpPr/>
            <p:nvPr/>
          </p:nvSpPr>
          <p:spPr>
            <a:xfrm>
              <a:off x="2755825" y="1814150"/>
              <a:ext cx="623400" cy="714425"/>
            </a:xfrm>
            <a:custGeom>
              <a:avLst/>
              <a:gdLst/>
              <a:ahLst/>
              <a:cxnLst/>
              <a:rect l="l" t="t" r="r" b="b"/>
              <a:pathLst>
                <a:path w="24936" h="28577" fill="none" extrusionOk="0">
                  <a:moveTo>
                    <a:pt x="8016" y="7136"/>
                  </a:moveTo>
                  <a:lnTo>
                    <a:pt x="1" y="7136"/>
                  </a:lnTo>
                  <a:lnTo>
                    <a:pt x="1" y="1"/>
                  </a:lnTo>
                  <a:lnTo>
                    <a:pt x="24936" y="1"/>
                  </a:lnTo>
                  <a:lnTo>
                    <a:pt x="24936" y="7136"/>
                  </a:lnTo>
                  <a:lnTo>
                    <a:pt x="16832" y="7136"/>
                  </a:lnTo>
                  <a:lnTo>
                    <a:pt x="16832" y="28577"/>
                  </a:lnTo>
                  <a:lnTo>
                    <a:pt x="8016"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 name="Google Shape;51;p2"/>
            <p:cNvSpPr/>
            <p:nvPr/>
          </p:nvSpPr>
          <p:spPr>
            <a:xfrm>
              <a:off x="3458300" y="1814150"/>
              <a:ext cx="497325" cy="714425"/>
            </a:xfrm>
            <a:custGeom>
              <a:avLst/>
              <a:gdLst/>
              <a:ahLst/>
              <a:cxnLst/>
              <a:rect l="l" t="t" r="r" b="b"/>
              <a:pathLst>
                <a:path w="19893" h="28577" extrusionOk="0">
                  <a:moveTo>
                    <a:pt x="0" y="1"/>
                  </a:moveTo>
                  <a:lnTo>
                    <a:pt x="0" y="28577"/>
                  </a:lnTo>
                  <a:lnTo>
                    <a:pt x="19893" y="28577"/>
                  </a:lnTo>
                  <a:lnTo>
                    <a:pt x="19893" y="22029"/>
                  </a:lnTo>
                  <a:lnTo>
                    <a:pt x="8809" y="22029"/>
                  </a:lnTo>
                  <a:lnTo>
                    <a:pt x="8809" y="16913"/>
                  </a:lnTo>
                  <a:lnTo>
                    <a:pt x="16663" y="16913"/>
                  </a:lnTo>
                  <a:lnTo>
                    <a:pt x="18256" y="10784"/>
                  </a:lnTo>
                  <a:lnTo>
                    <a:pt x="8809" y="10784"/>
                  </a:lnTo>
                  <a:lnTo>
                    <a:pt x="8809" y="6548"/>
                  </a:lnTo>
                  <a:lnTo>
                    <a:pt x="19893" y="6548"/>
                  </a:lnTo>
                  <a:lnTo>
                    <a:pt x="19893"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 name="Google Shape;52;p2"/>
            <p:cNvSpPr/>
            <p:nvPr/>
          </p:nvSpPr>
          <p:spPr>
            <a:xfrm>
              <a:off x="3458300" y="1814150"/>
              <a:ext cx="497325" cy="714425"/>
            </a:xfrm>
            <a:custGeom>
              <a:avLst/>
              <a:gdLst/>
              <a:ahLst/>
              <a:cxnLst/>
              <a:rect l="l" t="t" r="r" b="b"/>
              <a:pathLst>
                <a:path w="19893" h="28577" fill="none" extrusionOk="0">
                  <a:moveTo>
                    <a:pt x="19893" y="28577"/>
                  </a:moveTo>
                  <a:lnTo>
                    <a:pt x="0" y="28577"/>
                  </a:lnTo>
                  <a:lnTo>
                    <a:pt x="0" y="1"/>
                  </a:lnTo>
                  <a:lnTo>
                    <a:pt x="19893" y="1"/>
                  </a:lnTo>
                  <a:lnTo>
                    <a:pt x="19893" y="6548"/>
                  </a:lnTo>
                  <a:lnTo>
                    <a:pt x="8809" y="6548"/>
                  </a:lnTo>
                  <a:lnTo>
                    <a:pt x="8809" y="10784"/>
                  </a:lnTo>
                  <a:lnTo>
                    <a:pt x="18256" y="10784"/>
                  </a:lnTo>
                  <a:lnTo>
                    <a:pt x="16663" y="16913"/>
                  </a:lnTo>
                  <a:lnTo>
                    <a:pt x="8809" y="16913"/>
                  </a:lnTo>
                  <a:lnTo>
                    <a:pt x="8809" y="22029"/>
                  </a:lnTo>
                  <a:lnTo>
                    <a:pt x="19893"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 name="Google Shape;53;p2"/>
            <p:cNvSpPr/>
            <p:nvPr/>
          </p:nvSpPr>
          <p:spPr>
            <a:xfrm>
              <a:off x="4042575" y="1814150"/>
              <a:ext cx="618075" cy="714425"/>
            </a:xfrm>
            <a:custGeom>
              <a:avLst/>
              <a:gdLst/>
              <a:ahLst/>
              <a:cxnLst/>
              <a:rect l="l" t="t" r="r" b="b"/>
              <a:pathLst>
                <a:path w="24723" h="28577" extrusionOk="0">
                  <a:moveTo>
                    <a:pt x="10747" y="6380"/>
                  </a:moveTo>
                  <a:cubicBezTo>
                    <a:pt x="12927" y="6380"/>
                    <a:pt x="14190" y="7510"/>
                    <a:pt x="14190" y="9441"/>
                  </a:cubicBezTo>
                  <a:cubicBezTo>
                    <a:pt x="14190" y="11459"/>
                    <a:pt x="12927" y="12589"/>
                    <a:pt x="10747" y="12589"/>
                  </a:cubicBezTo>
                  <a:lnTo>
                    <a:pt x="8604" y="12589"/>
                  </a:lnTo>
                  <a:lnTo>
                    <a:pt x="8604" y="6380"/>
                  </a:lnTo>
                  <a:close/>
                  <a:moveTo>
                    <a:pt x="1" y="1"/>
                  </a:moveTo>
                  <a:lnTo>
                    <a:pt x="1" y="28577"/>
                  </a:lnTo>
                  <a:lnTo>
                    <a:pt x="8817" y="28577"/>
                  </a:lnTo>
                  <a:lnTo>
                    <a:pt x="8817" y="18087"/>
                  </a:lnTo>
                  <a:lnTo>
                    <a:pt x="10373" y="18087"/>
                  </a:lnTo>
                  <a:lnTo>
                    <a:pt x="15826" y="28577"/>
                  </a:lnTo>
                  <a:lnTo>
                    <a:pt x="24723" y="28577"/>
                  </a:lnTo>
                  <a:lnTo>
                    <a:pt x="17970" y="17038"/>
                  </a:lnTo>
                  <a:cubicBezTo>
                    <a:pt x="21280" y="15694"/>
                    <a:pt x="23005" y="13133"/>
                    <a:pt x="23005" y="9396"/>
                  </a:cubicBezTo>
                  <a:cubicBezTo>
                    <a:pt x="23005" y="3231"/>
                    <a:pt x="19012" y="1"/>
                    <a:pt x="11378"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 name="Google Shape;54;p2"/>
            <p:cNvSpPr/>
            <p:nvPr/>
          </p:nvSpPr>
          <p:spPr>
            <a:xfrm>
              <a:off x="4042575" y="1814150"/>
              <a:ext cx="618075" cy="714425"/>
            </a:xfrm>
            <a:custGeom>
              <a:avLst/>
              <a:gdLst/>
              <a:ahLst/>
              <a:cxnLst/>
              <a:rect l="l" t="t" r="r" b="b"/>
              <a:pathLst>
                <a:path w="24723" h="28577" fill="none" extrusionOk="0">
                  <a:moveTo>
                    <a:pt x="10747" y="12589"/>
                  </a:moveTo>
                  <a:cubicBezTo>
                    <a:pt x="12927" y="12589"/>
                    <a:pt x="14190" y="11459"/>
                    <a:pt x="14190" y="9441"/>
                  </a:cubicBezTo>
                  <a:cubicBezTo>
                    <a:pt x="14190" y="7510"/>
                    <a:pt x="12927" y="6380"/>
                    <a:pt x="10747" y="6380"/>
                  </a:cubicBezTo>
                  <a:lnTo>
                    <a:pt x="8604" y="6380"/>
                  </a:lnTo>
                  <a:lnTo>
                    <a:pt x="8604" y="12589"/>
                  </a:lnTo>
                  <a:close/>
                  <a:moveTo>
                    <a:pt x="1" y="1"/>
                  </a:moveTo>
                  <a:lnTo>
                    <a:pt x="11378" y="1"/>
                  </a:lnTo>
                  <a:cubicBezTo>
                    <a:pt x="19012" y="1"/>
                    <a:pt x="23005" y="3231"/>
                    <a:pt x="23005" y="9396"/>
                  </a:cubicBezTo>
                  <a:cubicBezTo>
                    <a:pt x="23005" y="13133"/>
                    <a:pt x="21280" y="15694"/>
                    <a:pt x="17970" y="17038"/>
                  </a:cubicBezTo>
                  <a:lnTo>
                    <a:pt x="24723" y="28577"/>
                  </a:lnTo>
                  <a:lnTo>
                    <a:pt x="15826" y="28577"/>
                  </a:lnTo>
                  <a:lnTo>
                    <a:pt x="10373" y="18087"/>
                  </a:lnTo>
                  <a:lnTo>
                    <a:pt x="8817" y="18087"/>
                  </a:lnTo>
                  <a:lnTo>
                    <a:pt x="8817" y="28577"/>
                  </a:lnTo>
                  <a:lnTo>
                    <a:pt x="1"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 name="Google Shape;55;p2"/>
            <p:cNvSpPr/>
            <p:nvPr/>
          </p:nvSpPr>
          <p:spPr>
            <a:xfrm>
              <a:off x="4720450" y="1814150"/>
              <a:ext cx="633875" cy="714425"/>
            </a:xfrm>
            <a:custGeom>
              <a:avLst/>
              <a:gdLst/>
              <a:ahLst/>
              <a:cxnLst/>
              <a:rect l="l" t="t" r="r" b="b"/>
              <a:pathLst>
                <a:path w="25355" h="28577" extrusionOk="0">
                  <a:moveTo>
                    <a:pt x="1" y="1"/>
                  </a:moveTo>
                  <a:lnTo>
                    <a:pt x="1" y="28577"/>
                  </a:lnTo>
                  <a:lnTo>
                    <a:pt x="8398" y="28577"/>
                  </a:lnTo>
                  <a:lnTo>
                    <a:pt x="8398" y="13221"/>
                  </a:lnTo>
                  <a:lnTo>
                    <a:pt x="17625" y="28577"/>
                  </a:lnTo>
                  <a:lnTo>
                    <a:pt x="25354" y="28577"/>
                  </a:lnTo>
                  <a:lnTo>
                    <a:pt x="25354" y="1"/>
                  </a:lnTo>
                  <a:lnTo>
                    <a:pt x="16957" y="1"/>
                  </a:lnTo>
                  <a:lnTo>
                    <a:pt x="16957" y="15188"/>
                  </a:lnTo>
                  <a:lnTo>
                    <a:pt x="7811"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6" name="Google Shape;56;p2"/>
            <p:cNvSpPr/>
            <p:nvPr/>
          </p:nvSpPr>
          <p:spPr>
            <a:xfrm>
              <a:off x="4720450" y="1814150"/>
              <a:ext cx="633875" cy="714425"/>
            </a:xfrm>
            <a:custGeom>
              <a:avLst/>
              <a:gdLst/>
              <a:ahLst/>
              <a:cxnLst/>
              <a:rect l="l" t="t" r="r" b="b"/>
              <a:pathLst>
                <a:path w="25355" h="28577" fill="none" extrusionOk="0">
                  <a:moveTo>
                    <a:pt x="7811" y="1"/>
                  </a:moveTo>
                  <a:lnTo>
                    <a:pt x="16957" y="15188"/>
                  </a:lnTo>
                  <a:lnTo>
                    <a:pt x="16957" y="1"/>
                  </a:lnTo>
                  <a:lnTo>
                    <a:pt x="25354" y="1"/>
                  </a:lnTo>
                  <a:lnTo>
                    <a:pt x="25354" y="28577"/>
                  </a:lnTo>
                  <a:lnTo>
                    <a:pt x="17625" y="28577"/>
                  </a:lnTo>
                  <a:lnTo>
                    <a:pt x="8398" y="13221"/>
                  </a:lnTo>
                  <a:lnTo>
                    <a:pt x="8398" y="28577"/>
                  </a:lnTo>
                  <a:lnTo>
                    <a:pt x="1" y="28577"/>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 name="Google Shape;57;p2"/>
            <p:cNvSpPr/>
            <p:nvPr/>
          </p:nvSpPr>
          <p:spPr>
            <a:xfrm>
              <a:off x="5445500" y="1814150"/>
              <a:ext cx="497500" cy="714425"/>
            </a:xfrm>
            <a:custGeom>
              <a:avLst/>
              <a:gdLst/>
              <a:ahLst/>
              <a:cxnLst/>
              <a:rect l="l" t="t" r="r" b="b"/>
              <a:pathLst>
                <a:path w="19900" h="28577" extrusionOk="0">
                  <a:moveTo>
                    <a:pt x="0" y="1"/>
                  </a:moveTo>
                  <a:lnTo>
                    <a:pt x="0" y="28577"/>
                  </a:lnTo>
                  <a:lnTo>
                    <a:pt x="19900" y="28577"/>
                  </a:lnTo>
                  <a:lnTo>
                    <a:pt x="19900" y="22029"/>
                  </a:lnTo>
                  <a:lnTo>
                    <a:pt x="8816" y="22029"/>
                  </a:lnTo>
                  <a:lnTo>
                    <a:pt x="8816" y="16913"/>
                  </a:lnTo>
                  <a:lnTo>
                    <a:pt x="16663" y="16913"/>
                  </a:lnTo>
                  <a:lnTo>
                    <a:pt x="18263" y="10784"/>
                  </a:lnTo>
                  <a:lnTo>
                    <a:pt x="8816" y="10784"/>
                  </a:lnTo>
                  <a:lnTo>
                    <a:pt x="8816" y="6548"/>
                  </a:lnTo>
                  <a:lnTo>
                    <a:pt x="19900" y="6548"/>
                  </a:lnTo>
                  <a:lnTo>
                    <a:pt x="19900"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 name="Google Shape;58;p2"/>
            <p:cNvSpPr/>
            <p:nvPr/>
          </p:nvSpPr>
          <p:spPr>
            <a:xfrm>
              <a:off x="5445500" y="1814150"/>
              <a:ext cx="497500" cy="714425"/>
            </a:xfrm>
            <a:custGeom>
              <a:avLst/>
              <a:gdLst/>
              <a:ahLst/>
              <a:cxnLst/>
              <a:rect l="l" t="t" r="r" b="b"/>
              <a:pathLst>
                <a:path w="19900" h="28577" fill="none" extrusionOk="0">
                  <a:moveTo>
                    <a:pt x="19900" y="28577"/>
                  </a:moveTo>
                  <a:lnTo>
                    <a:pt x="0" y="28577"/>
                  </a:lnTo>
                  <a:lnTo>
                    <a:pt x="0" y="1"/>
                  </a:lnTo>
                  <a:lnTo>
                    <a:pt x="19900" y="1"/>
                  </a:lnTo>
                  <a:lnTo>
                    <a:pt x="19900" y="6548"/>
                  </a:lnTo>
                  <a:lnTo>
                    <a:pt x="8816" y="6548"/>
                  </a:lnTo>
                  <a:lnTo>
                    <a:pt x="8816" y="10784"/>
                  </a:lnTo>
                  <a:lnTo>
                    <a:pt x="18263" y="10784"/>
                  </a:lnTo>
                  <a:lnTo>
                    <a:pt x="16663" y="16913"/>
                  </a:lnTo>
                  <a:lnTo>
                    <a:pt x="8816" y="16913"/>
                  </a:lnTo>
                  <a:lnTo>
                    <a:pt x="8816" y="22029"/>
                  </a:lnTo>
                  <a:lnTo>
                    <a:pt x="19900"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9" name="Google Shape;59;p2"/>
            <p:cNvSpPr/>
            <p:nvPr/>
          </p:nvSpPr>
          <p:spPr>
            <a:xfrm>
              <a:off x="6014375" y="1814150"/>
              <a:ext cx="645225" cy="714425"/>
            </a:xfrm>
            <a:custGeom>
              <a:avLst/>
              <a:gdLst/>
              <a:ahLst/>
              <a:cxnLst/>
              <a:rect l="l" t="t" r="r" b="b"/>
              <a:pathLst>
                <a:path w="25809" h="28577" extrusionOk="0">
                  <a:moveTo>
                    <a:pt x="0" y="1"/>
                  </a:moveTo>
                  <a:lnTo>
                    <a:pt x="0" y="7136"/>
                  </a:lnTo>
                  <a:lnTo>
                    <a:pt x="8016" y="7136"/>
                  </a:lnTo>
                  <a:lnTo>
                    <a:pt x="8016" y="28577"/>
                  </a:lnTo>
                  <a:lnTo>
                    <a:pt x="16831" y="28577"/>
                  </a:lnTo>
                  <a:lnTo>
                    <a:pt x="16831" y="7136"/>
                  </a:lnTo>
                  <a:lnTo>
                    <a:pt x="24010" y="7136"/>
                  </a:lnTo>
                  <a:lnTo>
                    <a:pt x="25809"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0" name="Google Shape;60;p2"/>
            <p:cNvSpPr/>
            <p:nvPr/>
          </p:nvSpPr>
          <p:spPr>
            <a:xfrm>
              <a:off x="6014375" y="1814150"/>
              <a:ext cx="645225" cy="714425"/>
            </a:xfrm>
            <a:custGeom>
              <a:avLst/>
              <a:gdLst/>
              <a:ahLst/>
              <a:cxnLst/>
              <a:rect l="l" t="t" r="r" b="b"/>
              <a:pathLst>
                <a:path w="25809" h="28577" fill="none" extrusionOk="0">
                  <a:moveTo>
                    <a:pt x="8016" y="7136"/>
                  </a:moveTo>
                  <a:lnTo>
                    <a:pt x="0" y="7136"/>
                  </a:lnTo>
                  <a:lnTo>
                    <a:pt x="0" y="1"/>
                  </a:lnTo>
                  <a:lnTo>
                    <a:pt x="25809" y="1"/>
                  </a:lnTo>
                  <a:lnTo>
                    <a:pt x="24010" y="7136"/>
                  </a:lnTo>
                  <a:lnTo>
                    <a:pt x="16831" y="7136"/>
                  </a:lnTo>
                  <a:lnTo>
                    <a:pt x="16831" y="28577"/>
                  </a:lnTo>
                  <a:lnTo>
                    <a:pt x="8016"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1" name="Google Shape;61;p2"/>
            <p:cNvSpPr/>
            <p:nvPr/>
          </p:nvSpPr>
          <p:spPr>
            <a:xfrm>
              <a:off x="1050125" y="2864175"/>
              <a:ext cx="887475" cy="1055750"/>
            </a:xfrm>
            <a:custGeom>
              <a:avLst/>
              <a:gdLst/>
              <a:ahLst/>
              <a:cxnLst/>
              <a:rect l="l" t="t" r="r" b="b"/>
              <a:pathLst>
                <a:path w="35499" h="42230" extrusionOk="0">
                  <a:moveTo>
                    <a:pt x="19966" y="1"/>
                  </a:moveTo>
                  <a:cubicBezTo>
                    <a:pt x="7855" y="1"/>
                    <a:pt x="1" y="8149"/>
                    <a:pt x="1" y="21501"/>
                  </a:cubicBezTo>
                  <a:cubicBezTo>
                    <a:pt x="1" y="34375"/>
                    <a:pt x="7914" y="42229"/>
                    <a:pt x="19731" y="42229"/>
                  </a:cubicBezTo>
                  <a:cubicBezTo>
                    <a:pt x="26639" y="42229"/>
                    <a:pt x="31953" y="39337"/>
                    <a:pt x="35498" y="34610"/>
                  </a:cubicBezTo>
                  <a:lnTo>
                    <a:pt x="27703" y="27879"/>
                  </a:lnTo>
                  <a:cubicBezTo>
                    <a:pt x="25574" y="30889"/>
                    <a:pt x="23446" y="32071"/>
                    <a:pt x="19908" y="32071"/>
                  </a:cubicBezTo>
                  <a:cubicBezTo>
                    <a:pt x="14887" y="32071"/>
                    <a:pt x="12406" y="27821"/>
                    <a:pt x="12406" y="21207"/>
                  </a:cubicBezTo>
                  <a:cubicBezTo>
                    <a:pt x="12406" y="14469"/>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2" name="Google Shape;62;p2"/>
            <p:cNvSpPr/>
            <p:nvPr/>
          </p:nvSpPr>
          <p:spPr>
            <a:xfrm>
              <a:off x="1050125" y="2864175"/>
              <a:ext cx="887475" cy="1055750"/>
            </a:xfrm>
            <a:custGeom>
              <a:avLst/>
              <a:gdLst/>
              <a:ahLst/>
              <a:cxnLst/>
              <a:rect l="l" t="t" r="r" b="b"/>
              <a:pathLst>
                <a:path w="35499" h="42230" fill="none" extrusionOk="0">
                  <a:moveTo>
                    <a:pt x="1" y="21501"/>
                  </a:moveTo>
                  <a:cubicBezTo>
                    <a:pt x="1" y="8149"/>
                    <a:pt x="7855" y="1"/>
                    <a:pt x="19966" y="1"/>
                  </a:cubicBezTo>
                  <a:cubicBezTo>
                    <a:pt x="27285" y="1"/>
                    <a:pt x="31953" y="3135"/>
                    <a:pt x="34786" y="7150"/>
                  </a:cubicBezTo>
                  <a:lnTo>
                    <a:pt x="27343" y="13705"/>
                  </a:lnTo>
                  <a:cubicBezTo>
                    <a:pt x="25046" y="11283"/>
                    <a:pt x="23387" y="10160"/>
                    <a:pt x="20201" y="10160"/>
                  </a:cubicBezTo>
                  <a:cubicBezTo>
                    <a:pt x="15709" y="10160"/>
                    <a:pt x="12406" y="14469"/>
                    <a:pt x="12406" y="21207"/>
                  </a:cubicBezTo>
                  <a:cubicBezTo>
                    <a:pt x="12406" y="27821"/>
                    <a:pt x="14887" y="32071"/>
                    <a:pt x="19908" y="32071"/>
                  </a:cubicBezTo>
                  <a:cubicBezTo>
                    <a:pt x="23446" y="32071"/>
                    <a:pt x="25574" y="30889"/>
                    <a:pt x="27703" y="27879"/>
                  </a:cubicBezTo>
                  <a:lnTo>
                    <a:pt x="35498" y="34610"/>
                  </a:lnTo>
                  <a:cubicBezTo>
                    <a:pt x="31953" y="39337"/>
                    <a:pt x="26639" y="42229"/>
                    <a:pt x="19731" y="42229"/>
                  </a:cubicBezTo>
                  <a:cubicBezTo>
                    <a:pt x="7914" y="42229"/>
                    <a:pt x="1" y="34375"/>
                    <a:pt x="1" y="21501"/>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3" name="Google Shape;63;p2"/>
            <p:cNvSpPr/>
            <p:nvPr/>
          </p:nvSpPr>
          <p:spPr>
            <a:xfrm>
              <a:off x="2024750" y="2889325"/>
              <a:ext cx="309950" cy="1005450"/>
            </a:xfrm>
            <a:custGeom>
              <a:avLst/>
              <a:gdLst/>
              <a:ahLst/>
              <a:cxnLst/>
              <a:rect l="l" t="t" r="r" b="b"/>
              <a:pathLst>
                <a:path w="12398" h="40218" extrusionOk="0">
                  <a:moveTo>
                    <a:pt x="0" y="1"/>
                  </a:moveTo>
                  <a:lnTo>
                    <a:pt x="0" y="40218"/>
                  </a:lnTo>
                  <a:lnTo>
                    <a:pt x="12398" y="40218"/>
                  </a:lnTo>
                  <a:lnTo>
                    <a:pt x="12398"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4" name="Google Shape;64;p2"/>
            <p:cNvSpPr/>
            <p:nvPr/>
          </p:nvSpPr>
          <p:spPr>
            <a:xfrm>
              <a:off x="2423125" y="2889325"/>
              <a:ext cx="877025" cy="1005450"/>
            </a:xfrm>
            <a:custGeom>
              <a:avLst/>
              <a:gdLst/>
              <a:ahLst/>
              <a:cxnLst/>
              <a:rect l="l" t="t" r="r" b="b"/>
              <a:pathLst>
                <a:path w="35081" h="40218" extrusionOk="0">
                  <a:moveTo>
                    <a:pt x="1" y="1"/>
                  </a:moveTo>
                  <a:lnTo>
                    <a:pt x="1" y="10042"/>
                  </a:lnTo>
                  <a:lnTo>
                    <a:pt x="11275" y="10042"/>
                  </a:lnTo>
                  <a:lnTo>
                    <a:pt x="11275" y="40218"/>
                  </a:lnTo>
                  <a:lnTo>
                    <a:pt x="23681" y="40218"/>
                  </a:lnTo>
                  <a:lnTo>
                    <a:pt x="23681" y="10042"/>
                  </a:lnTo>
                  <a:lnTo>
                    <a:pt x="35080" y="10042"/>
                  </a:lnTo>
                  <a:lnTo>
                    <a:pt x="35080"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5" name="Google Shape;65;p2"/>
            <p:cNvSpPr/>
            <p:nvPr/>
          </p:nvSpPr>
          <p:spPr>
            <a:xfrm>
              <a:off x="2423125" y="2889325"/>
              <a:ext cx="877025" cy="1005450"/>
            </a:xfrm>
            <a:custGeom>
              <a:avLst/>
              <a:gdLst/>
              <a:ahLst/>
              <a:cxnLst/>
              <a:rect l="l" t="t" r="r" b="b"/>
              <a:pathLst>
                <a:path w="35081" h="40218" fill="none" extrusionOk="0">
                  <a:moveTo>
                    <a:pt x="11275" y="10042"/>
                  </a:moveTo>
                  <a:lnTo>
                    <a:pt x="1" y="10042"/>
                  </a:lnTo>
                  <a:lnTo>
                    <a:pt x="1" y="1"/>
                  </a:lnTo>
                  <a:lnTo>
                    <a:pt x="35080" y="1"/>
                  </a:lnTo>
                  <a:lnTo>
                    <a:pt x="35080" y="10042"/>
                  </a:lnTo>
                  <a:lnTo>
                    <a:pt x="23681" y="10042"/>
                  </a:lnTo>
                  <a:lnTo>
                    <a:pt x="23681" y="40218"/>
                  </a:lnTo>
                  <a:lnTo>
                    <a:pt x="11275"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6" name="Google Shape;66;p2"/>
            <p:cNvSpPr/>
            <p:nvPr/>
          </p:nvSpPr>
          <p:spPr>
            <a:xfrm>
              <a:off x="3405450" y="2889325"/>
              <a:ext cx="310150" cy="1005450"/>
            </a:xfrm>
            <a:custGeom>
              <a:avLst/>
              <a:gdLst/>
              <a:ahLst/>
              <a:cxnLst/>
              <a:rect l="l" t="t" r="r" b="b"/>
              <a:pathLst>
                <a:path w="12406" h="40218" extrusionOk="0">
                  <a:moveTo>
                    <a:pt x="0" y="1"/>
                  </a:moveTo>
                  <a:lnTo>
                    <a:pt x="0" y="40218"/>
                  </a:lnTo>
                  <a:lnTo>
                    <a:pt x="12405" y="40218"/>
                  </a:lnTo>
                  <a:lnTo>
                    <a:pt x="12405"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7" name="Google Shape;67;p2"/>
            <p:cNvSpPr/>
            <p:nvPr/>
          </p:nvSpPr>
          <p:spPr>
            <a:xfrm>
              <a:off x="3807150" y="2889325"/>
              <a:ext cx="810575" cy="1005450"/>
            </a:xfrm>
            <a:custGeom>
              <a:avLst/>
              <a:gdLst/>
              <a:ahLst/>
              <a:cxnLst/>
              <a:rect l="l" t="t" r="r" b="b"/>
              <a:pathLst>
                <a:path w="32423" h="40218" extrusionOk="0">
                  <a:moveTo>
                    <a:pt x="888" y="1"/>
                  </a:moveTo>
                  <a:lnTo>
                    <a:pt x="888" y="10394"/>
                  </a:lnTo>
                  <a:lnTo>
                    <a:pt x="15474" y="10394"/>
                  </a:lnTo>
                  <a:lnTo>
                    <a:pt x="0" y="40218"/>
                  </a:lnTo>
                  <a:lnTo>
                    <a:pt x="32422" y="40218"/>
                  </a:lnTo>
                  <a:lnTo>
                    <a:pt x="32422" y="29824"/>
                  </a:lnTo>
                  <a:lnTo>
                    <a:pt x="16890" y="29824"/>
                  </a:lnTo>
                  <a:lnTo>
                    <a:pt x="32422"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8" name="Google Shape;68;p2"/>
            <p:cNvSpPr/>
            <p:nvPr/>
          </p:nvSpPr>
          <p:spPr>
            <a:xfrm>
              <a:off x="3807150" y="2889325"/>
              <a:ext cx="810575" cy="1005450"/>
            </a:xfrm>
            <a:custGeom>
              <a:avLst/>
              <a:gdLst/>
              <a:ahLst/>
              <a:cxnLst/>
              <a:rect l="l" t="t" r="r" b="b"/>
              <a:pathLst>
                <a:path w="32423" h="40218" fill="none" extrusionOk="0">
                  <a:moveTo>
                    <a:pt x="15474" y="10394"/>
                  </a:moveTo>
                  <a:lnTo>
                    <a:pt x="888" y="10394"/>
                  </a:lnTo>
                  <a:lnTo>
                    <a:pt x="888" y="1"/>
                  </a:lnTo>
                  <a:lnTo>
                    <a:pt x="32422" y="1"/>
                  </a:lnTo>
                  <a:lnTo>
                    <a:pt x="16890" y="29824"/>
                  </a:lnTo>
                  <a:lnTo>
                    <a:pt x="32422" y="29824"/>
                  </a:lnTo>
                  <a:lnTo>
                    <a:pt x="32422" y="40218"/>
                  </a:lnTo>
                  <a:lnTo>
                    <a:pt x="0"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69" name="Google Shape;69;p2"/>
            <p:cNvSpPr/>
            <p:nvPr/>
          </p:nvSpPr>
          <p:spPr>
            <a:xfrm>
              <a:off x="4734400" y="2889325"/>
              <a:ext cx="699925" cy="1005450"/>
            </a:xfrm>
            <a:custGeom>
              <a:avLst/>
              <a:gdLst/>
              <a:ahLst/>
              <a:cxnLst/>
              <a:rect l="l" t="t" r="r" b="b"/>
              <a:pathLst>
                <a:path w="27997" h="40218" extrusionOk="0">
                  <a:moveTo>
                    <a:pt x="1" y="1"/>
                  </a:moveTo>
                  <a:lnTo>
                    <a:pt x="1" y="40218"/>
                  </a:lnTo>
                  <a:lnTo>
                    <a:pt x="27997" y="40218"/>
                  </a:lnTo>
                  <a:lnTo>
                    <a:pt x="27997" y="31006"/>
                  </a:lnTo>
                  <a:lnTo>
                    <a:pt x="12406" y="31006"/>
                  </a:lnTo>
                  <a:lnTo>
                    <a:pt x="12406" y="23798"/>
                  </a:lnTo>
                  <a:lnTo>
                    <a:pt x="23446" y="23798"/>
                  </a:lnTo>
                  <a:lnTo>
                    <a:pt x="25692" y="15180"/>
                  </a:lnTo>
                  <a:lnTo>
                    <a:pt x="12406" y="15180"/>
                  </a:lnTo>
                  <a:lnTo>
                    <a:pt x="12406" y="9213"/>
                  </a:lnTo>
                  <a:lnTo>
                    <a:pt x="27997" y="9213"/>
                  </a:lnTo>
                  <a:lnTo>
                    <a:pt x="27997"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0" name="Google Shape;70;p2"/>
            <p:cNvSpPr/>
            <p:nvPr/>
          </p:nvSpPr>
          <p:spPr>
            <a:xfrm>
              <a:off x="4734400" y="2889325"/>
              <a:ext cx="699925" cy="1005450"/>
            </a:xfrm>
            <a:custGeom>
              <a:avLst/>
              <a:gdLst/>
              <a:ahLst/>
              <a:cxnLst/>
              <a:rect l="l" t="t" r="r" b="b"/>
              <a:pathLst>
                <a:path w="27997" h="40218" fill="none" extrusionOk="0">
                  <a:moveTo>
                    <a:pt x="27997" y="40218"/>
                  </a:moveTo>
                  <a:lnTo>
                    <a:pt x="1" y="40218"/>
                  </a:lnTo>
                  <a:lnTo>
                    <a:pt x="1" y="1"/>
                  </a:lnTo>
                  <a:lnTo>
                    <a:pt x="27997" y="1"/>
                  </a:lnTo>
                  <a:lnTo>
                    <a:pt x="27997" y="9213"/>
                  </a:lnTo>
                  <a:lnTo>
                    <a:pt x="12406" y="9213"/>
                  </a:lnTo>
                  <a:lnTo>
                    <a:pt x="12406" y="15180"/>
                  </a:lnTo>
                  <a:lnTo>
                    <a:pt x="25692" y="15180"/>
                  </a:lnTo>
                  <a:lnTo>
                    <a:pt x="23446" y="23798"/>
                  </a:lnTo>
                  <a:lnTo>
                    <a:pt x="12406" y="23798"/>
                  </a:lnTo>
                  <a:lnTo>
                    <a:pt x="12406" y="31006"/>
                  </a:lnTo>
                  <a:lnTo>
                    <a:pt x="27997" y="3100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1" name="Google Shape;71;p2"/>
            <p:cNvSpPr/>
            <p:nvPr/>
          </p:nvSpPr>
          <p:spPr>
            <a:xfrm>
              <a:off x="5550650" y="2889325"/>
              <a:ext cx="891875" cy="1005450"/>
            </a:xfrm>
            <a:custGeom>
              <a:avLst/>
              <a:gdLst/>
              <a:ahLst/>
              <a:cxnLst/>
              <a:rect l="l" t="t" r="r" b="b"/>
              <a:pathLst>
                <a:path w="35675" h="40218" extrusionOk="0">
                  <a:moveTo>
                    <a:pt x="0" y="1"/>
                  </a:moveTo>
                  <a:lnTo>
                    <a:pt x="0" y="40218"/>
                  </a:lnTo>
                  <a:lnTo>
                    <a:pt x="11811" y="40218"/>
                  </a:lnTo>
                  <a:lnTo>
                    <a:pt x="11811" y="18601"/>
                  </a:lnTo>
                  <a:lnTo>
                    <a:pt x="24803" y="40218"/>
                  </a:lnTo>
                  <a:lnTo>
                    <a:pt x="35674" y="40218"/>
                  </a:lnTo>
                  <a:lnTo>
                    <a:pt x="35674" y="1"/>
                  </a:lnTo>
                  <a:lnTo>
                    <a:pt x="23864" y="1"/>
                  </a:lnTo>
                  <a:lnTo>
                    <a:pt x="23864" y="21383"/>
                  </a:lnTo>
                  <a:lnTo>
                    <a:pt x="10981"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2" name="Google Shape;72;p2"/>
            <p:cNvSpPr/>
            <p:nvPr/>
          </p:nvSpPr>
          <p:spPr>
            <a:xfrm>
              <a:off x="5550650" y="2889325"/>
              <a:ext cx="891875" cy="1005450"/>
            </a:xfrm>
            <a:custGeom>
              <a:avLst/>
              <a:gdLst/>
              <a:ahLst/>
              <a:cxnLst/>
              <a:rect l="l" t="t" r="r" b="b"/>
              <a:pathLst>
                <a:path w="35675" h="40218" fill="none" extrusionOk="0">
                  <a:moveTo>
                    <a:pt x="10981" y="1"/>
                  </a:moveTo>
                  <a:lnTo>
                    <a:pt x="23864" y="21383"/>
                  </a:lnTo>
                  <a:lnTo>
                    <a:pt x="23864" y="1"/>
                  </a:lnTo>
                  <a:lnTo>
                    <a:pt x="35674" y="1"/>
                  </a:lnTo>
                  <a:lnTo>
                    <a:pt x="35674" y="40218"/>
                  </a:lnTo>
                  <a:lnTo>
                    <a:pt x="24803" y="40218"/>
                  </a:lnTo>
                  <a:lnTo>
                    <a:pt x="11811" y="18601"/>
                  </a:lnTo>
                  <a:lnTo>
                    <a:pt x="11811" y="40218"/>
                  </a:lnTo>
                  <a:lnTo>
                    <a:pt x="0" y="40218"/>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3" name="Google Shape;73;p2"/>
            <p:cNvSpPr/>
            <p:nvPr/>
          </p:nvSpPr>
          <p:spPr>
            <a:xfrm>
              <a:off x="6544325" y="2864175"/>
              <a:ext cx="778100" cy="1054275"/>
            </a:xfrm>
            <a:custGeom>
              <a:avLst/>
              <a:gdLst/>
              <a:ahLst/>
              <a:cxnLst/>
              <a:rect l="l" t="t" r="r" b="b"/>
              <a:pathLst>
                <a:path w="31124" h="42171" extrusionOk="0">
                  <a:moveTo>
                    <a:pt x="15885" y="1"/>
                  </a:moveTo>
                  <a:cubicBezTo>
                    <a:pt x="7268" y="1"/>
                    <a:pt x="1241" y="4192"/>
                    <a:pt x="1241" y="11459"/>
                  </a:cubicBezTo>
                  <a:cubicBezTo>
                    <a:pt x="1241" y="18014"/>
                    <a:pt x="5198" y="21324"/>
                    <a:pt x="10982" y="23688"/>
                  </a:cubicBezTo>
                  <a:cubicBezTo>
                    <a:pt x="16774" y="26044"/>
                    <a:pt x="18667" y="27644"/>
                    <a:pt x="18667" y="29296"/>
                  </a:cubicBezTo>
                  <a:cubicBezTo>
                    <a:pt x="18667" y="31542"/>
                    <a:pt x="16597" y="32071"/>
                    <a:pt x="14116" y="32071"/>
                  </a:cubicBezTo>
                  <a:cubicBezTo>
                    <a:pt x="10923" y="32071"/>
                    <a:pt x="7327" y="30536"/>
                    <a:pt x="3488" y="27938"/>
                  </a:cubicBezTo>
                  <a:lnTo>
                    <a:pt x="1" y="37561"/>
                  </a:lnTo>
                  <a:cubicBezTo>
                    <a:pt x="4310" y="40343"/>
                    <a:pt x="9565" y="42171"/>
                    <a:pt x="15827" y="42171"/>
                  </a:cubicBezTo>
                  <a:cubicBezTo>
                    <a:pt x="24804" y="42171"/>
                    <a:pt x="31124" y="38567"/>
                    <a:pt x="31124" y="29883"/>
                  </a:cubicBezTo>
                  <a:cubicBezTo>
                    <a:pt x="31124" y="24569"/>
                    <a:pt x="28290" y="20260"/>
                    <a:pt x="19842" y="16597"/>
                  </a:cubicBezTo>
                  <a:cubicBezTo>
                    <a:pt x="13999" y="14058"/>
                    <a:pt x="13111" y="13646"/>
                    <a:pt x="13111" y="12046"/>
                  </a:cubicBezTo>
                  <a:cubicBezTo>
                    <a:pt x="13111" y="10747"/>
                    <a:pt x="14116" y="10160"/>
                    <a:pt x="16656" y="10160"/>
                  </a:cubicBezTo>
                  <a:cubicBezTo>
                    <a:pt x="20378" y="10160"/>
                    <a:pt x="23446" y="11577"/>
                    <a:pt x="25575" y="12641"/>
                  </a:cubicBezTo>
                  <a:lnTo>
                    <a:pt x="29413" y="3664"/>
                  </a:lnTo>
                  <a:cubicBezTo>
                    <a:pt x="25222" y="1183"/>
                    <a:pt x="20554" y="1"/>
                    <a:pt x="15885"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4" name="Google Shape;74;p2"/>
            <p:cNvSpPr/>
            <p:nvPr/>
          </p:nvSpPr>
          <p:spPr>
            <a:xfrm>
              <a:off x="6544325" y="2864175"/>
              <a:ext cx="778100" cy="1054275"/>
            </a:xfrm>
            <a:custGeom>
              <a:avLst/>
              <a:gdLst/>
              <a:ahLst/>
              <a:cxnLst/>
              <a:rect l="l" t="t" r="r" b="b"/>
              <a:pathLst>
                <a:path w="31124" h="42171" fill="none" extrusionOk="0">
                  <a:moveTo>
                    <a:pt x="1" y="37561"/>
                  </a:moveTo>
                  <a:lnTo>
                    <a:pt x="3488" y="27938"/>
                  </a:lnTo>
                  <a:cubicBezTo>
                    <a:pt x="7327" y="30536"/>
                    <a:pt x="10923" y="32071"/>
                    <a:pt x="14116" y="32071"/>
                  </a:cubicBezTo>
                  <a:cubicBezTo>
                    <a:pt x="16597" y="32071"/>
                    <a:pt x="18667" y="31542"/>
                    <a:pt x="18667" y="29296"/>
                  </a:cubicBezTo>
                  <a:cubicBezTo>
                    <a:pt x="18667" y="27644"/>
                    <a:pt x="16774" y="26044"/>
                    <a:pt x="10982" y="23688"/>
                  </a:cubicBezTo>
                  <a:cubicBezTo>
                    <a:pt x="5198" y="21324"/>
                    <a:pt x="1241" y="18014"/>
                    <a:pt x="1241" y="11459"/>
                  </a:cubicBezTo>
                  <a:cubicBezTo>
                    <a:pt x="1241" y="4192"/>
                    <a:pt x="7268" y="1"/>
                    <a:pt x="15885" y="1"/>
                  </a:cubicBezTo>
                  <a:cubicBezTo>
                    <a:pt x="20554" y="1"/>
                    <a:pt x="25222" y="1183"/>
                    <a:pt x="29413" y="3664"/>
                  </a:cubicBezTo>
                  <a:lnTo>
                    <a:pt x="25575" y="12641"/>
                  </a:lnTo>
                  <a:cubicBezTo>
                    <a:pt x="23446" y="11577"/>
                    <a:pt x="20378" y="10160"/>
                    <a:pt x="16656" y="10160"/>
                  </a:cubicBezTo>
                  <a:cubicBezTo>
                    <a:pt x="14116" y="10160"/>
                    <a:pt x="13111" y="10747"/>
                    <a:pt x="13111" y="12046"/>
                  </a:cubicBezTo>
                  <a:cubicBezTo>
                    <a:pt x="13111" y="13646"/>
                    <a:pt x="13999" y="14058"/>
                    <a:pt x="19842" y="16597"/>
                  </a:cubicBezTo>
                  <a:cubicBezTo>
                    <a:pt x="28290" y="20260"/>
                    <a:pt x="31124" y="24569"/>
                    <a:pt x="31124" y="29883"/>
                  </a:cubicBezTo>
                  <a:cubicBezTo>
                    <a:pt x="31124" y="38567"/>
                    <a:pt x="24804" y="42171"/>
                    <a:pt x="15827" y="42171"/>
                  </a:cubicBezTo>
                  <a:cubicBezTo>
                    <a:pt x="9565" y="42171"/>
                    <a:pt x="4310" y="40343"/>
                    <a:pt x="1" y="37561"/>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5" name="Google Shape;75;p2"/>
            <p:cNvSpPr/>
            <p:nvPr/>
          </p:nvSpPr>
          <p:spPr>
            <a:xfrm>
              <a:off x="290775" y="1683500"/>
              <a:ext cx="611650" cy="714600"/>
            </a:xfrm>
            <a:custGeom>
              <a:avLst/>
              <a:gdLst/>
              <a:ahLst/>
              <a:cxnLst/>
              <a:rect l="l" t="t" r="r" b="b"/>
              <a:pathLst>
                <a:path w="24466" h="28584" extrusionOk="0">
                  <a:moveTo>
                    <a:pt x="11877" y="6086"/>
                  </a:moveTo>
                  <a:cubicBezTo>
                    <a:pt x="13683" y="6086"/>
                    <a:pt x="14689" y="7047"/>
                    <a:pt x="14689" y="8728"/>
                  </a:cubicBezTo>
                  <a:cubicBezTo>
                    <a:pt x="14689" y="10446"/>
                    <a:pt x="13683" y="11415"/>
                    <a:pt x="11877" y="11415"/>
                  </a:cubicBezTo>
                  <a:lnTo>
                    <a:pt x="8603" y="11415"/>
                  </a:lnTo>
                  <a:lnTo>
                    <a:pt x="8603" y="6086"/>
                  </a:lnTo>
                  <a:close/>
                  <a:moveTo>
                    <a:pt x="11877" y="16913"/>
                  </a:moveTo>
                  <a:cubicBezTo>
                    <a:pt x="14270" y="16913"/>
                    <a:pt x="15613" y="17918"/>
                    <a:pt x="15613" y="19724"/>
                  </a:cubicBezTo>
                  <a:cubicBezTo>
                    <a:pt x="15613" y="21486"/>
                    <a:pt x="14270" y="22491"/>
                    <a:pt x="11877" y="22491"/>
                  </a:cubicBezTo>
                  <a:lnTo>
                    <a:pt x="8603" y="22491"/>
                  </a:lnTo>
                  <a:lnTo>
                    <a:pt x="8603" y="16913"/>
                  </a:lnTo>
                  <a:close/>
                  <a:moveTo>
                    <a:pt x="1" y="1"/>
                  </a:moveTo>
                  <a:lnTo>
                    <a:pt x="1" y="28584"/>
                  </a:lnTo>
                  <a:lnTo>
                    <a:pt x="12927" y="28584"/>
                  </a:lnTo>
                  <a:cubicBezTo>
                    <a:pt x="19893" y="28584"/>
                    <a:pt x="24466" y="25978"/>
                    <a:pt x="24466" y="20649"/>
                  </a:cubicBezTo>
                  <a:cubicBezTo>
                    <a:pt x="24466" y="17081"/>
                    <a:pt x="22367" y="15195"/>
                    <a:pt x="19518" y="13720"/>
                  </a:cubicBezTo>
                  <a:cubicBezTo>
                    <a:pt x="21699" y="12545"/>
                    <a:pt x="23416" y="10615"/>
                    <a:pt x="23416" y="7803"/>
                  </a:cubicBezTo>
                  <a:cubicBezTo>
                    <a:pt x="23416" y="3443"/>
                    <a:pt x="19306" y="1"/>
                    <a:pt x="12509"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 name="Google Shape;76;p2"/>
            <p:cNvSpPr/>
            <p:nvPr/>
          </p:nvSpPr>
          <p:spPr>
            <a:xfrm>
              <a:off x="290775" y="1683500"/>
              <a:ext cx="611650" cy="714600"/>
            </a:xfrm>
            <a:custGeom>
              <a:avLst/>
              <a:gdLst/>
              <a:ahLst/>
              <a:cxnLst/>
              <a:rect l="l" t="t" r="r" b="b"/>
              <a:pathLst>
                <a:path w="24466" h="28584" fill="none" extrusionOk="0">
                  <a:moveTo>
                    <a:pt x="11877" y="22491"/>
                  </a:moveTo>
                  <a:cubicBezTo>
                    <a:pt x="14270" y="22491"/>
                    <a:pt x="15613" y="21486"/>
                    <a:pt x="15613" y="19724"/>
                  </a:cubicBezTo>
                  <a:cubicBezTo>
                    <a:pt x="15613" y="17918"/>
                    <a:pt x="14270" y="16913"/>
                    <a:pt x="11877" y="16913"/>
                  </a:cubicBezTo>
                  <a:lnTo>
                    <a:pt x="8603" y="16913"/>
                  </a:lnTo>
                  <a:lnTo>
                    <a:pt x="8603" y="22491"/>
                  </a:lnTo>
                  <a:close/>
                  <a:moveTo>
                    <a:pt x="11877" y="11415"/>
                  </a:moveTo>
                  <a:cubicBezTo>
                    <a:pt x="13683" y="11415"/>
                    <a:pt x="14689" y="10446"/>
                    <a:pt x="14689" y="8728"/>
                  </a:cubicBezTo>
                  <a:cubicBezTo>
                    <a:pt x="14689" y="7047"/>
                    <a:pt x="13683" y="6086"/>
                    <a:pt x="11877" y="6086"/>
                  </a:cubicBezTo>
                  <a:lnTo>
                    <a:pt x="8603" y="6086"/>
                  </a:lnTo>
                  <a:lnTo>
                    <a:pt x="8603" y="11415"/>
                  </a:lnTo>
                  <a:close/>
                  <a:moveTo>
                    <a:pt x="1" y="1"/>
                  </a:moveTo>
                  <a:lnTo>
                    <a:pt x="12509" y="1"/>
                  </a:lnTo>
                  <a:cubicBezTo>
                    <a:pt x="19306" y="1"/>
                    <a:pt x="23416" y="3443"/>
                    <a:pt x="23416" y="7803"/>
                  </a:cubicBezTo>
                  <a:cubicBezTo>
                    <a:pt x="23416" y="10615"/>
                    <a:pt x="21699" y="12545"/>
                    <a:pt x="19518" y="13720"/>
                  </a:cubicBezTo>
                  <a:cubicBezTo>
                    <a:pt x="22367" y="15195"/>
                    <a:pt x="24466" y="17081"/>
                    <a:pt x="24466" y="20649"/>
                  </a:cubicBezTo>
                  <a:cubicBezTo>
                    <a:pt x="24466" y="25978"/>
                    <a:pt x="19893" y="28584"/>
                    <a:pt x="12927" y="28584"/>
                  </a:cubicBez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 name="Google Shape;77;p2"/>
            <p:cNvSpPr/>
            <p:nvPr/>
          </p:nvSpPr>
          <p:spPr>
            <a:xfrm>
              <a:off x="978025" y="1683500"/>
              <a:ext cx="497325" cy="714600"/>
            </a:xfrm>
            <a:custGeom>
              <a:avLst/>
              <a:gdLst/>
              <a:ahLst/>
              <a:cxnLst/>
              <a:rect l="l" t="t" r="r" b="b"/>
              <a:pathLst>
                <a:path w="19893" h="28584" extrusionOk="0">
                  <a:moveTo>
                    <a:pt x="0" y="1"/>
                  </a:moveTo>
                  <a:lnTo>
                    <a:pt x="0" y="28584"/>
                  </a:lnTo>
                  <a:lnTo>
                    <a:pt x="19892" y="28584"/>
                  </a:lnTo>
                  <a:lnTo>
                    <a:pt x="19892" y="22036"/>
                  </a:lnTo>
                  <a:lnTo>
                    <a:pt x="8816" y="22036"/>
                  </a:lnTo>
                  <a:lnTo>
                    <a:pt x="8816" y="16913"/>
                  </a:lnTo>
                  <a:lnTo>
                    <a:pt x="16662" y="16913"/>
                  </a:lnTo>
                  <a:lnTo>
                    <a:pt x="18255" y="10784"/>
                  </a:lnTo>
                  <a:lnTo>
                    <a:pt x="8816" y="10784"/>
                  </a:lnTo>
                  <a:lnTo>
                    <a:pt x="8816" y="6548"/>
                  </a:lnTo>
                  <a:lnTo>
                    <a:pt x="19892" y="6548"/>
                  </a:lnTo>
                  <a:lnTo>
                    <a:pt x="1989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 name="Google Shape;78;p2"/>
            <p:cNvSpPr/>
            <p:nvPr/>
          </p:nvSpPr>
          <p:spPr>
            <a:xfrm>
              <a:off x="978025" y="1683500"/>
              <a:ext cx="497325" cy="714600"/>
            </a:xfrm>
            <a:custGeom>
              <a:avLst/>
              <a:gdLst/>
              <a:ahLst/>
              <a:cxnLst/>
              <a:rect l="l" t="t" r="r" b="b"/>
              <a:pathLst>
                <a:path w="19893" h="28584" fill="none" extrusionOk="0">
                  <a:moveTo>
                    <a:pt x="19892" y="28584"/>
                  </a:moveTo>
                  <a:lnTo>
                    <a:pt x="0" y="28584"/>
                  </a:lnTo>
                  <a:lnTo>
                    <a:pt x="0" y="1"/>
                  </a:lnTo>
                  <a:lnTo>
                    <a:pt x="19892" y="1"/>
                  </a:lnTo>
                  <a:lnTo>
                    <a:pt x="19892" y="6548"/>
                  </a:lnTo>
                  <a:lnTo>
                    <a:pt x="8816" y="6548"/>
                  </a:lnTo>
                  <a:lnTo>
                    <a:pt x="8816" y="10784"/>
                  </a:lnTo>
                  <a:lnTo>
                    <a:pt x="18255" y="10784"/>
                  </a:lnTo>
                  <a:lnTo>
                    <a:pt x="16662" y="16913"/>
                  </a:lnTo>
                  <a:lnTo>
                    <a:pt x="8816" y="16913"/>
                  </a:lnTo>
                  <a:lnTo>
                    <a:pt x="8816" y="22036"/>
                  </a:lnTo>
                  <a:lnTo>
                    <a:pt x="19892"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 name="Google Shape;79;p2"/>
            <p:cNvSpPr/>
            <p:nvPr/>
          </p:nvSpPr>
          <p:spPr>
            <a:xfrm>
              <a:off x="1747650" y="1683500"/>
              <a:ext cx="220400" cy="714600"/>
            </a:xfrm>
            <a:custGeom>
              <a:avLst/>
              <a:gdLst/>
              <a:ahLst/>
              <a:cxnLst/>
              <a:rect l="l" t="t" r="r" b="b"/>
              <a:pathLst>
                <a:path w="8816" h="28584" extrusionOk="0">
                  <a:moveTo>
                    <a:pt x="0" y="1"/>
                  </a:moveTo>
                  <a:lnTo>
                    <a:pt x="0" y="28584"/>
                  </a:lnTo>
                  <a:lnTo>
                    <a:pt x="8816" y="28584"/>
                  </a:lnTo>
                  <a:lnTo>
                    <a:pt x="8816" y="1"/>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 name="Google Shape;80;p2"/>
            <p:cNvSpPr/>
            <p:nvPr/>
          </p:nvSpPr>
          <p:spPr>
            <a:xfrm>
              <a:off x="2046400" y="1683500"/>
              <a:ext cx="633850" cy="714600"/>
            </a:xfrm>
            <a:custGeom>
              <a:avLst/>
              <a:gdLst/>
              <a:ahLst/>
              <a:cxnLst/>
              <a:rect l="l" t="t" r="r" b="b"/>
              <a:pathLst>
                <a:path w="25354" h="28584" extrusionOk="0">
                  <a:moveTo>
                    <a:pt x="0" y="1"/>
                  </a:moveTo>
                  <a:lnTo>
                    <a:pt x="0" y="28584"/>
                  </a:lnTo>
                  <a:lnTo>
                    <a:pt x="8397" y="28584"/>
                  </a:lnTo>
                  <a:lnTo>
                    <a:pt x="8397" y="13220"/>
                  </a:lnTo>
                  <a:lnTo>
                    <a:pt x="17624" y="28584"/>
                  </a:lnTo>
                  <a:lnTo>
                    <a:pt x="25354" y="28584"/>
                  </a:lnTo>
                  <a:lnTo>
                    <a:pt x="25354" y="1"/>
                  </a:lnTo>
                  <a:lnTo>
                    <a:pt x="16956" y="1"/>
                  </a:lnTo>
                  <a:lnTo>
                    <a:pt x="16956" y="15195"/>
                  </a:lnTo>
                  <a:lnTo>
                    <a:pt x="780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 name="Google Shape;81;p2"/>
            <p:cNvSpPr/>
            <p:nvPr/>
          </p:nvSpPr>
          <p:spPr>
            <a:xfrm>
              <a:off x="2046400" y="1683500"/>
              <a:ext cx="633850" cy="714600"/>
            </a:xfrm>
            <a:custGeom>
              <a:avLst/>
              <a:gdLst/>
              <a:ahLst/>
              <a:cxnLst/>
              <a:rect l="l" t="t" r="r" b="b"/>
              <a:pathLst>
                <a:path w="25354" h="28584" fill="none" extrusionOk="0">
                  <a:moveTo>
                    <a:pt x="7803" y="1"/>
                  </a:moveTo>
                  <a:lnTo>
                    <a:pt x="16956" y="15195"/>
                  </a:lnTo>
                  <a:lnTo>
                    <a:pt x="16956" y="1"/>
                  </a:lnTo>
                  <a:lnTo>
                    <a:pt x="25354" y="1"/>
                  </a:lnTo>
                  <a:lnTo>
                    <a:pt x="25354" y="28584"/>
                  </a:lnTo>
                  <a:lnTo>
                    <a:pt x="17624" y="28584"/>
                  </a:lnTo>
                  <a:lnTo>
                    <a:pt x="8397" y="13220"/>
                  </a:lnTo>
                  <a:lnTo>
                    <a:pt x="8397" y="28584"/>
                  </a:lnTo>
                  <a:lnTo>
                    <a:pt x="0" y="28584"/>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 name="Google Shape;82;p2"/>
            <p:cNvSpPr/>
            <p:nvPr/>
          </p:nvSpPr>
          <p:spPr>
            <a:xfrm>
              <a:off x="2755825" y="1683500"/>
              <a:ext cx="623400" cy="714600"/>
            </a:xfrm>
            <a:custGeom>
              <a:avLst/>
              <a:gdLst/>
              <a:ahLst/>
              <a:cxnLst/>
              <a:rect l="l" t="t" r="r" b="b"/>
              <a:pathLst>
                <a:path w="24936" h="28584" extrusionOk="0">
                  <a:moveTo>
                    <a:pt x="1" y="1"/>
                  </a:moveTo>
                  <a:lnTo>
                    <a:pt x="1" y="7135"/>
                  </a:lnTo>
                  <a:lnTo>
                    <a:pt x="8016" y="7135"/>
                  </a:lnTo>
                  <a:lnTo>
                    <a:pt x="8016" y="28584"/>
                  </a:lnTo>
                  <a:lnTo>
                    <a:pt x="16832" y="28584"/>
                  </a:lnTo>
                  <a:lnTo>
                    <a:pt x="16832" y="7135"/>
                  </a:lnTo>
                  <a:lnTo>
                    <a:pt x="24936" y="7135"/>
                  </a:lnTo>
                  <a:lnTo>
                    <a:pt x="2493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 name="Google Shape;83;p2"/>
            <p:cNvSpPr/>
            <p:nvPr/>
          </p:nvSpPr>
          <p:spPr>
            <a:xfrm>
              <a:off x="2755825" y="1683500"/>
              <a:ext cx="623400" cy="714600"/>
            </a:xfrm>
            <a:custGeom>
              <a:avLst/>
              <a:gdLst/>
              <a:ahLst/>
              <a:cxnLst/>
              <a:rect l="l" t="t" r="r" b="b"/>
              <a:pathLst>
                <a:path w="24936" h="28584" fill="none" extrusionOk="0">
                  <a:moveTo>
                    <a:pt x="8016" y="7135"/>
                  </a:moveTo>
                  <a:lnTo>
                    <a:pt x="1" y="7135"/>
                  </a:lnTo>
                  <a:lnTo>
                    <a:pt x="1" y="1"/>
                  </a:lnTo>
                  <a:lnTo>
                    <a:pt x="24936" y="1"/>
                  </a:lnTo>
                  <a:lnTo>
                    <a:pt x="24936" y="7135"/>
                  </a:lnTo>
                  <a:lnTo>
                    <a:pt x="16832" y="7135"/>
                  </a:lnTo>
                  <a:lnTo>
                    <a:pt x="16832"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 name="Google Shape;84;p2"/>
            <p:cNvSpPr/>
            <p:nvPr/>
          </p:nvSpPr>
          <p:spPr>
            <a:xfrm>
              <a:off x="3458300" y="1683500"/>
              <a:ext cx="497325" cy="714600"/>
            </a:xfrm>
            <a:custGeom>
              <a:avLst/>
              <a:gdLst/>
              <a:ahLst/>
              <a:cxnLst/>
              <a:rect l="l" t="t" r="r" b="b"/>
              <a:pathLst>
                <a:path w="19893" h="28584" extrusionOk="0">
                  <a:moveTo>
                    <a:pt x="0" y="1"/>
                  </a:moveTo>
                  <a:lnTo>
                    <a:pt x="0" y="28584"/>
                  </a:lnTo>
                  <a:lnTo>
                    <a:pt x="19893" y="28584"/>
                  </a:lnTo>
                  <a:lnTo>
                    <a:pt x="19893" y="22036"/>
                  </a:lnTo>
                  <a:lnTo>
                    <a:pt x="8809" y="22036"/>
                  </a:lnTo>
                  <a:lnTo>
                    <a:pt x="8809" y="16913"/>
                  </a:lnTo>
                  <a:lnTo>
                    <a:pt x="16663" y="16913"/>
                  </a:lnTo>
                  <a:lnTo>
                    <a:pt x="18256" y="10784"/>
                  </a:lnTo>
                  <a:lnTo>
                    <a:pt x="8809" y="10784"/>
                  </a:lnTo>
                  <a:lnTo>
                    <a:pt x="8809" y="6548"/>
                  </a:lnTo>
                  <a:lnTo>
                    <a:pt x="19893" y="6548"/>
                  </a:lnTo>
                  <a:lnTo>
                    <a:pt x="1989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 name="Google Shape;85;p2"/>
            <p:cNvSpPr/>
            <p:nvPr/>
          </p:nvSpPr>
          <p:spPr>
            <a:xfrm>
              <a:off x="3458300" y="1683500"/>
              <a:ext cx="497325" cy="714600"/>
            </a:xfrm>
            <a:custGeom>
              <a:avLst/>
              <a:gdLst/>
              <a:ahLst/>
              <a:cxnLst/>
              <a:rect l="l" t="t" r="r" b="b"/>
              <a:pathLst>
                <a:path w="19893" h="28584" fill="none" extrusionOk="0">
                  <a:moveTo>
                    <a:pt x="19893" y="28584"/>
                  </a:moveTo>
                  <a:lnTo>
                    <a:pt x="0" y="28584"/>
                  </a:lnTo>
                  <a:lnTo>
                    <a:pt x="0" y="1"/>
                  </a:lnTo>
                  <a:lnTo>
                    <a:pt x="19893" y="1"/>
                  </a:lnTo>
                  <a:lnTo>
                    <a:pt x="19893" y="6548"/>
                  </a:lnTo>
                  <a:lnTo>
                    <a:pt x="8809" y="6548"/>
                  </a:lnTo>
                  <a:lnTo>
                    <a:pt x="8809" y="10784"/>
                  </a:lnTo>
                  <a:lnTo>
                    <a:pt x="18256" y="10784"/>
                  </a:lnTo>
                  <a:lnTo>
                    <a:pt x="16663" y="16913"/>
                  </a:lnTo>
                  <a:lnTo>
                    <a:pt x="8809" y="16913"/>
                  </a:lnTo>
                  <a:lnTo>
                    <a:pt x="8809" y="22036"/>
                  </a:lnTo>
                  <a:lnTo>
                    <a:pt x="19893"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6" name="Google Shape;86;p2"/>
            <p:cNvSpPr/>
            <p:nvPr/>
          </p:nvSpPr>
          <p:spPr>
            <a:xfrm>
              <a:off x="4042575" y="1683500"/>
              <a:ext cx="618075" cy="714600"/>
            </a:xfrm>
            <a:custGeom>
              <a:avLst/>
              <a:gdLst/>
              <a:ahLst/>
              <a:cxnLst/>
              <a:rect l="l" t="t" r="r" b="b"/>
              <a:pathLst>
                <a:path w="24723" h="28584" extrusionOk="0">
                  <a:moveTo>
                    <a:pt x="10747" y="6379"/>
                  </a:moveTo>
                  <a:cubicBezTo>
                    <a:pt x="12927" y="6379"/>
                    <a:pt x="14190" y="7510"/>
                    <a:pt x="14190" y="9440"/>
                  </a:cubicBezTo>
                  <a:cubicBezTo>
                    <a:pt x="14190" y="11459"/>
                    <a:pt x="12927" y="12589"/>
                    <a:pt x="10747" y="12589"/>
                  </a:cubicBezTo>
                  <a:lnTo>
                    <a:pt x="8604" y="12589"/>
                  </a:lnTo>
                  <a:lnTo>
                    <a:pt x="8604" y="6379"/>
                  </a:lnTo>
                  <a:close/>
                  <a:moveTo>
                    <a:pt x="1" y="1"/>
                  </a:moveTo>
                  <a:lnTo>
                    <a:pt x="1" y="28584"/>
                  </a:lnTo>
                  <a:lnTo>
                    <a:pt x="8817" y="28584"/>
                  </a:lnTo>
                  <a:lnTo>
                    <a:pt x="8817" y="18087"/>
                  </a:lnTo>
                  <a:lnTo>
                    <a:pt x="10373" y="18087"/>
                  </a:lnTo>
                  <a:lnTo>
                    <a:pt x="15826" y="28584"/>
                  </a:lnTo>
                  <a:lnTo>
                    <a:pt x="24723" y="28584"/>
                  </a:lnTo>
                  <a:lnTo>
                    <a:pt x="17970" y="17037"/>
                  </a:lnTo>
                  <a:cubicBezTo>
                    <a:pt x="21280" y="15694"/>
                    <a:pt x="23005" y="13132"/>
                    <a:pt x="23005" y="9404"/>
                  </a:cubicBezTo>
                  <a:cubicBezTo>
                    <a:pt x="23005" y="3230"/>
                    <a:pt x="19012" y="1"/>
                    <a:pt x="11378"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7" name="Google Shape;87;p2"/>
            <p:cNvSpPr/>
            <p:nvPr/>
          </p:nvSpPr>
          <p:spPr>
            <a:xfrm>
              <a:off x="4042575" y="1683500"/>
              <a:ext cx="618075" cy="714600"/>
            </a:xfrm>
            <a:custGeom>
              <a:avLst/>
              <a:gdLst/>
              <a:ahLst/>
              <a:cxnLst/>
              <a:rect l="l" t="t" r="r" b="b"/>
              <a:pathLst>
                <a:path w="24723" h="28584" fill="none" extrusionOk="0">
                  <a:moveTo>
                    <a:pt x="10747" y="12589"/>
                  </a:moveTo>
                  <a:cubicBezTo>
                    <a:pt x="12927" y="12589"/>
                    <a:pt x="14190" y="11459"/>
                    <a:pt x="14190" y="9440"/>
                  </a:cubicBezTo>
                  <a:cubicBezTo>
                    <a:pt x="14190" y="7510"/>
                    <a:pt x="12927" y="6379"/>
                    <a:pt x="10747" y="6379"/>
                  </a:cubicBezTo>
                  <a:lnTo>
                    <a:pt x="8604" y="6379"/>
                  </a:lnTo>
                  <a:lnTo>
                    <a:pt x="8604" y="12589"/>
                  </a:lnTo>
                  <a:close/>
                  <a:moveTo>
                    <a:pt x="1" y="1"/>
                  </a:moveTo>
                  <a:lnTo>
                    <a:pt x="11378" y="1"/>
                  </a:lnTo>
                  <a:cubicBezTo>
                    <a:pt x="19012" y="1"/>
                    <a:pt x="23005" y="3230"/>
                    <a:pt x="23005" y="9404"/>
                  </a:cubicBezTo>
                  <a:cubicBezTo>
                    <a:pt x="23005" y="13132"/>
                    <a:pt x="21280" y="15694"/>
                    <a:pt x="17970" y="17037"/>
                  </a:cubicBezTo>
                  <a:lnTo>
                    <a:pt x="24723" y="28584"/>
                  </a:lnTo>
                  <a:lnTo>
                    <a:pt x="15826" y="28584"/>
                  </a:lnTo>
                  <a:lnTo>
                    <a:pt x="10373" y="18087"/>
                  </a:lnTo>
                  <a:lnTo>
                    <a:pt x="8817" y="18087"/>
                  </a:lnTo>
                  <a:lnTo>
                    <a:pt x="8817" y="28584"/>
                  </a:ln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8" name="Google Shape;88;p2"/>
            <p:cNvSpPr/>
            <p:nvPr/>
          </p:nvSpPr>
          <p:spPr>
            <a:xfrm>
              <a:off x="4720450" y="1683500"/>
              <a:ext cx="633875" cy="714600"/>
            </a:xfrm>
            <a:custGeom>
              <a:avLst/>
              <a:gdLst/>
              <a:ahLst/>
              <a:cxnLst/>
              <a:rect l="l" t="t" r="r" b="b"/>
              <a:pathLst>
                <a:path w="25355" h="28584" extrusionOk="0">
                  <a:moveTo>
                    <a:pt x="1" y="1"/>
                  </a:moveTo>
                  <a:lnTo>
                    <a:pt x="1" y="28584"/>
                  </a:lnTo>
                  <a:lnTo>
                    <a:pt x="8398" y="28584"/>
                  </a:lnTo>
                  <a:lnTo>
                    <a:pt x="8398" y="13220"/>
                  </a:lnTo>
                  <a:lnTo>
                    <a:pt x="17625" y="28584"/>
                  </a:lnTo>
                  <a:lnTo>
                    <a:pt x="25354" y="28584"/>
                  </a:lnTo>
                  <a:lnTo>
                    <a:pt x="25354" y="1"/>
                  </a:lnTo>
                  <a:lnTo>
                    <a:pt x="16957" y="1"/>
                  </a:lnTo>
                  <a:lnTo>
                    <a:pt x="16957" y="15195"/>
                  </a:lnTo>
                  <a:lnTo>
                    <a:pt x="781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9" name="Google Shape;89;p2"/>
            <p:cNvSpPr/>
            <p:nvPr/>
          </p:nvSpPr>
          <p:spPr>
            <a:xfrm>
              <a:off x="4720450" y="1683500"/>
              <a:ext cx="633875" cy="714600"/>
            </a:xfrm>
            <a:custGeom>
              <a:avLst/>
              <a:gdLst/>
              <a:ahLst/>
              <a:cxnLst/>
              <a:rect l="l" t="t" r="r" b="b"/>
              <a:pathLst>
                <a:path w="25355" h="28584" fill="none" extrusionOk="0">
                  <a:moveTo>
                    <a:pt x="7811" y="1"/>
                  </a:moveTo>
                  <a:lnTo>
                    <a:pt x="16957" y="15195"/>
                  </a:lnTo>
                  <a:lnTo>
                    <a:pt x="16957" y="1"/>
                  </a:lnTo>
                  <a:lnTo>
                    <a:pt x="25354" y="1"/>
                  </a:lnTo>
                  <a:lnTo>
                    <a:pt x="25354" y="28584"/>
                  </a:lnTo>
                  <a:lnTo>
                    <a:pt x="17625" y="28584"/>
                  </a:lnTo>
                  <a:lnTo>
                    <a:pt x="8398" y="13220"/>
                  </a:lnTo>
                  <a:lnTo>
                    <a:pt x="8398" y="28584"/>
                  </a:lnTo>
                  <a:lnTo>
                    <a:pt x="1" y="28584"/>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0" name="Google Shape;90;p2"/>
            <p:cNvSpPr/>
            <p:nvPr/>
          </p:nvSpPr>
          <p:spPr>
            <a:xfrm>
              <a:off x="5445500" y="1683500"/>
              <a:ext cx="497500" cy="714600"/>
            </a:xfrm>
            <a:custGeom>
              <a:avLst/>
              <a:gdLst/>
              <a:ahLst/>
              <a:cxnLst/>
              <a:rect l="l" t="t" r="r" b="b"/>
              <a:pathLst>
                <a:path w="19900" h="28584" extrusionOk="0">
                  <a:moveTo>
                    <a:pt x="0" y="1"/>
                  </a:moveTo>
                  <a:lnTo>
                    <a:pt x="0" y="28584"/>
                  </a:lnTo>
                  <a:lnTo>
                    <a:pt x="19900" y="28584"/>
                  </a:lnTo>
                  <a:lnTo>
                    <a:pt x="19900" y="22036"/>
                  </a:lnTo>
                  <a:lnTo>
                    <a:pt x="8816" y="22036"/>
                  </a:lnTo>
                  <a:lnTo>
                    <a:pt x="8816" y="16913"/>
                  </a:lnTo>
                  <a:lnTo>
                    <a:pt x="16663" y="16913"/>
                  </a:lnTo>
                  <a:lnTo>
                    <a:pt x="18263" y="10784"/>
                  </a:lnTo>
                  <a:lnTo>
                    <a:pt x="8816" y="10784"/>
                  </a:lnTo>
                  <a:lnTo>
                    <a:pt x="8816" y="6548"/>
                  </a:lnTo>
                  <a:lnTo>
                    <a:pt x="19900" y="6548"/>
                  </a:lnTo>
                  <a:lnTo>
                    <a:pt x="19900"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1" name="Google Shape;91;p2"/>
            <p:cNvSpPr/>
            <p:nvPr/>
          </p:nvSpPr>
          <p:spPr>
            <a:xfrm>
              <a:off x="5445500" y="1683500"/>
              <a:ext cx="497500" cy="714600"/>
            </a:xfrm>
            <a:custGeom>
              <a:avLst/>
              <a:gdLst/>
              <a:ahLst/>
              <a:cxnLst/>
              <a:rect l="l" t="t" r="r" b="b"/>
              <a:pathLst>
                <a:path w="19900" h="28584" fill="none" extrusionOk="0">
                  <a:moveTo>
                    <a:pt x="19900" y="28584"/>
                  </a:moveTo>
                  <a:lnTo>
                    <a:pt x="0" y="28584"/>
                  </a:lnTo>
                  <a:lnTo>
                    <a:pt x="0" y="1"/>
                  </a:lnTo>
                  <a:lnTo>
                    <a:pt x="19900" y="1"/>
                  </a:lnTo>
                  <a:lnTo>
                    <a:pt x="19900" y="6548"/>
                  </a:lnTo>
                  <a:lnTo>
                    <a:pt x="8816" y="6548"/>
                  </a:lnTo>
                  <a:lnTo>
                    <a:pt x="8816" y="10784"/>
                  </a:lnTo>
                  <a:lnTo>
                    <a:pt x="18263" y="10784"/>
                  </a:lnTo>
                  <a:lnTo>
                    <a:pt x="16663" y="16913"/>
                  </a:lnTo>
                  <a:lnTo>
                    <a:pt x="8816" y="16913"/>
                  </a:lnTo>
                  <a:lnTo>
                    <a:pt x="8816" y="22036"/>
                  </a:lnTo>
                  <a:lnTo>
                    <a:pt x="19900"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2" name="Google Shape;92;p2"/>
            <p:cNvSpPr/>
            <p:nvPr/>
          </p:nvSpPr>
          <p:spPr>
            <a:xfrm>
              <a:off x="6014375" y="1683500"/>
              <a:ext cx="645225" cy="714600"/>
            </a:xfrm>
            <a:custGeom>
              <a:avLst/>
              <a:gdLst/>
              <a:ahLst/>
              <a:cxnLst/>
              <a:rect l="l" t="t" r="r" b="b"/>
              <a:pathLst>
                <a:path w="25809" h="28584" extrusionOk="0">
                  <a:moveTo>
                    <a:pt x="0" y="1"/>
                  </a:moveTo>
                  <a:lnTo>
                    <a:pt x="0" y="7135"/>
                  </a:lnTo>
                  <a:lnTo>
                    <a:pt x="8016" y="7135"/>
                  </a:lnTo>
                  <a:lnTo>
                    <a:pt x="8016" y="28584"/>
                  </a:lnTo>
                  <a:lnTo>
                    <a:pt x="16831" y="28584"/>
                  </a:lnTo>
                  <a:lnTo>
                    <a:pt x="16831" y="7135"/>
                  </a:lnTo>
                  <a:lnTo>
                    <a:pt x="24010" y="7135"/>
                  </a:lnTo>
                  <a:lnTo>
                    <a:pt x="2580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3" name="Google Shape;93;p2"/>
            <p:cNvSpPr/>
            <p:nvPr/>
          </p:nvSpPr>
          <p:spPr>
            <a:xfrm>
              <a:off x="6014375" y="1683500"/>
              <a:ext cx="645225" cy="714600"/>
            </a:xfrm>
            <a:custGeom>
              <a:avLst/>
              <a:gdLst/>
              <a:ahLst/>
              <a:cxnLst/>
              <a:rect l="l" t="t" r="r" b="b"/>
              <a:pathLst>
                <a:path w="25809" h="28584" fill="none" extrusionOk="0">
                  <a:moveTo>
                    <a:pt x="8016" y="7135"/>
                  </a:moveTo>
                  <a:lnTo>
                    <a:pt x="0" y="7135"/>
                  </a:lnTo>
                  <a:lnTo>
                    <a:pt x="0" y="1"/>
                  </a:lnTo>
                  <a:lnTo>
                    <a:pt x="25809" y="1"/>
                  </a:lnTo>
                  <a:lnTo>
                    <a:pt x="24010" y="7135"/>
                  </a:lnTo>
                  <a:lnTo>
                    <a:pt x="16831" y="7135"/>
                  </a:lnTo>
                  <a:lnTo>
                    <a:pt x="16831"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4" name="Google Shape;94;p2"/>
            <p:cNvSpPr/>
            <p:nvPr/>
          </p:nvSpPr>
          <p:spPr>
            <a:xfrm>
              <a:off x="1050125" y="2733525"/>
              <a:ext cx="887475" cy="1055750"/>
            </a:xfrm>
            <a:custGeom>
              <a:avLst/>
              <a:gdLst/>
              <a:ahLst/>
              <a:cxnLst/>
              <a:rect l="l" t="t" r="r" b="b"/>
              <a:pathLst>
                <a:path w="35499" h="42230" extrusionOk="0">
                  <a:moveTo>
                    <a:pt x="19966" y="1"/>
                  </a:moveTo>
                  <a:cubicBezTo>
                    <a:pt x="7855" y="1"/>
                    <a:pt x="1" y="8156"/>
                    <a:pt x="1" y="21500"/>
                  </a:cubicBezTo>
                  <a:cubicBezTo>
                    <a:pt x="1" y="34375"/>
                    <a:pt x="7914" y="42229"/>
                    <a:pt x="19731" y="42229"/>
                  </a:cubicBezTo>
                  <a:cubicBezTo>
                    <a:pt x="26639" y="42229"/>
                    <a:pt x="31953" y="39337"/>
                    <a:pt x="35498" y="34610"/>
                  </a:cubicBezTo>
                  <a:lnTo>
                    <a:pt x="27703" y="27879"/>
                  </a:lnTo>
                  <a:cubicBezTo>
                    <a:pt x="25574" y="30888"/>
                    <a:pt x="23446" y="32070"/>
                    <a:pt x="19908" y="32070"/>
                  </a:cubicBezTo>
                  <a:cubicBezTo>
                    <a:pt x="14887" y="32070"/>
                    <a:pt x="12406" y="27820"/>
                    <a:pt x="12406" y="21207"/>
                  </a:cubicBezTo>
                  <a:cubicBezTo>
                    <a:pt x="12406" y="14468"/>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5" name="Google Shape;95;p2"/>
            <p:cNvSpPr/>
            <p:nvPr/>
          </p:nvSpPr>
          <p:spPr>
            <a:xfrm>
              <a:off x="1050125" y="2733525"/>
              <a:ext cx="887475" cy="1055750"/>
            </a:xfrm>
            <a:custGeom>
              <a:avLst/>
              <a:gdLst/>
              <a:ahLst/>
              <a:cxnLst/>
              <a:rect l="l" t="t" r="r" b="b"/>
              <a:pathLst>
                <a:path w="35499" h="42230" fill="none" extrusionOk="0">
                  <a:moveTo>
                    <a:pt x="1" y="21500"/>
                  </a:moveTo>
                  <a:cubicBezTo>
                    <a:pt x="1" y="8156"/>
                    <a:pt x="7855" y="1"/>
                    <a:pt x="19966" y="1"/>
                  </a:cubicBezTo>
                  <a:cubicBezTo>
                    <a:pt x="27285" y="1"/>
                    <a:pt x="31953" y="3135"/>
                    <a:pt x="34786" y="7150"/>
                  </a:cubicBezTo>
                  <a:lnTo>
                    <a:pt x="27343" y="13705"/>
                  </a:lnTo>
                  <a:cubicBezTo>
                    <a:pt x="25046" y="11283"/>
                    <a:pt x="23387" y="10160"/>
                    <a:pt x="20201" y="10160"/>
                  </a:cubicBezTo>
                  <a:cubicBezTo>
                    <a:pt x="15709" y="10160"/>
                    <a:pt x="12406" y="14468"/>
                    <a:pt x="12406" y="21207"/>
                  </a:cubicBezTo>
                  <a:cubicBezTo>
                    <a:pt x="12406" y="27820"/>
                    <a:pt x="14887" y="32070"/>
                    <a:pt x="19908" y="32070"/>
                  </a:cubicBezTo>
                  <a:cubicBezTo>
                    <a:pt x="23446" y="32070"/>
                    <a:pt x="25574" y="30888"/>
                    <a:pt x="27703" y="27879"/>
                  </a:cubicBezTo>
                  <a:lnTo>
                    <a:pt x="35498" y="34610"/>
                  </a:lnTo>
                  <a:cubicBezTo>
                    <a:pt x="31953" y="39337"/>
                    <a:pt x="26639" y="42229"/>
                    <a:pt x="19731" y="42229"/>
                  </a:cubicBezTo>
                  <a:cubicBezTo>
                    <a:pt x="7914" y="42229"/>
                    <a:pt x="1" y="34375"/>
                    <a:pt x="1" y="21500"/>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6" name="Google Shape;96;p2"/>
            <p:cNvSpPr/>
            <p:nvPr/>
          </p:nvSpPr>
          <p:spPr>
            <a:xfrm>
              <a:off x="2024750" y="2758675"/>
              <a:ext cx="309950" cy="1005450"/>
            </a:xfrm>
            <a:custGeom>
              <a:avLst/>
              <a:gdLst/>
              <a:ahLst/>
              <a:cxnLst/>
              <a:rect l="l" t="t" r="r" b="b"/>
              <a:pathLst>
                <a:path w="12398" h="40218" extrusionOk="0">
                  <a:moveTo>
                    <a:pt x="0" y="0"/>
                  </a:moveTo>
                  <a:lnTo>
                    <a:pt x="0" y="40218"/>
                  </a:lnTo>
                  <a:lnTo>
                    <a:pt x="12398" y="40218"/>
                  </a:lnTo>
                  <a:lnTo>
                    <a:pt x="12398" y="0"/>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7" name="Google Shape;97;p2"/>
            <p:cNvSpPr/>
            <p:nvPr/>
          </p:nvSpPr>
          <p:spPr>
            <a:xfrm>
              <a:off x="2423125" y="2758675"/>
              <a:ext cx="877025" cy="1005450"/>
            </a:xfrm>
            <a:custGeom>
              <a:avLst/>
              <a:gdLst/>
              <a:ahLst/>
              <a:cxnLst/>
              <a:rect l="l" t="t" r="r" b="b"/>
              <a:pathLst>
                <a:path w="35081" h="40218" extrusionOk="0">
                  <a:moveTo>
                    <a:pt x="1" y="0"/>
                  </a:moveTo>
                  <a:lnTo>
                    <a:pt x="1" y="10042"/>
                  </a:lnTo>
                  <a:lnTo>
                    <a:pt x="11275" y="10042"/>
                  </a:lnTo>
                  <a:lnTo>
                    <a:pt x="11275" y="40218"/>
                  </a:lnTo>
                  <a:lnTo>
                    <a:pt x="23681" y="40218"/>
                  </a:lnTo>
                  <a:lnTo>
                    <a:pt x="23681" y="10042"/>
                  </a:lnTo>
                  <a:lnTo>
                    <a:pt x="35080" y="10042"/>
                  </a:lnTo>
                  <a:lnTo>
                    <a:pt x="3508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 name="Google Shape;98;p2"/>
            <p:cNvSpPr/>
            <p:nvPr/>
          </p:nvSpPr>
          <p:spPr>
            <a:xfrm>
              <a:off x="2423125" y="2758675"/>
              <a:ext cx="877025" cy="1005450"/>
            </a:xfrm>
            <a:custGeom>
              <a:avLst/>
              <a:gdLst/>
              <a:ahLst/>
              <a:cxnLst/>
              <a:rect l="l" t="t" r="r" b="b"/>
              <a:pathLst>
                <a:path w="35081" h="40218" fill="none" extrusionOk="0">
                  <a:moveTo>
                    <a:pt x="11275" y="10042"/>
                  </a:moveTo>
                  <a:lnTo>
                    <a:pt x="1" y="10042"/>
                  </a:lnTo>
                  <a:lnTo>
                    <a:pt x="1" y="0"/>
                  </a:lnTo>
                  <a:lnTo>
                    <a:pt x="35080" y="0"/>
                  </a:lnTo>
                  <a:lnTo>
                    <a:pt x="35080" y="10042"/>
                  </a:lnTo>
                  <a:lnTo>
                    <a:pt x="23681" y="10042"/>
                  </a:lnTo>
                  <a:lnTo>
                    <a:pt x="23681" y="40218"/>
                  </a:lnTo>
                  <a:lnTo>
                    <a:pt x="11275"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 name="Google Shape;99;p2"/>
            <p:cNvSpPr/>
            <p:nvPr/>
          </p:nvSpPr>
          <p:spPr>
            <a:xfrm>
              <a:off x="3405450" y="2758675"/>
              <a:ext cx="310150" cy="1005450"/>
            </a:xfrm>
            <a:custGeom>
              <a:avLst/>
              <a:gdLst/>
              <a:ahLst/>
              <a:cxnLst/>
              <a:rect l="l" t="t" r="r" b="b"/>
              <a:pathLst>
                <a:path w="12406" h="40218" extrusionOk="0">
                  <a:moveTo>
                    <a:pt x="0" y="0"/>
                  </a:moveTo>
                  <a:lnTo>
                    <a:pt x="0" y="40218"/>
                  </a:lnTo>
                  <a:lnTo>
                    <a:pt x="12405" y="40218"/>
                  </a:lnTo>
                  <a:lnTo>
                    <a:pt x="12405" y="0"/>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 name="Google Shape;100;p2"/>
            <p:cNvSpPr/>
            <p:nvPr/>
          </p:nvSpPr>
          <p:spPr>
            <a:xfrm>
              <a:off x="3807150" y="2758675"/>
              <a:ext cx="810575" cy="1005450"/>
            </a:xfrm>
            <a:custGeom>
              <a:avLst/>
              <a:gdLst/>
              <a:ahLst/>
              <a:cxnLst/>
              <a:rect l="l" t="t" r="r" b="b"/>
              <a:pathLst>
                <a:path w="32423" h="40218" extrusionOk="0">
                  <a:moveTo>
                    <a:pt x="888" y="0"/>
                  </a:moveTo>
                  <a:lnTo>
                    <a:pt x="888" y="10394"/>
                  </a:lnTo>
                  <a:lnTo>
                    <a:pt x="15474" y="10394"/>
                  </a:lnTo>
                  <a:lnTo>
                    <a:pt x="0" y="40218"/>
                  </a:lnTo>
                  <a:lnTo>
                    <a:pt x="32422" y="40218"/>
                  </a:lnTo>
                  <a:lnTo>
                    <a:pt x="32422" y="29824"/>
                  </a:lnTo>
                  <a:lnTo>
                    <a:pt x="16890" y="29824"/>
                  </a:lnTo>
                  <a:lnTo>
                    <a:pt x="32422"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 name="Google Shape;101;p2"/>
            <p:cNvSpPr/>
            <p:nvPr/>
          </p:nvSpPr>
          <p:spPr>
            <a:xfrm>
              <a:off x="3807150" y="2758675"/>
              <a:ext cx="810575" cy="1005450"/>
            </a:xfrm>
            <a:custGeom>
              <a:avLst/>
              <a:gdLst/>
              <a:ahLst/>
              <a:cxnLst/>
              <a:rect l="l" t="t" r="r" b="b"/>
              <a:pathLst>
                <a:path w="32423" h="40218" fill="none" extrusionOk="0">
                  <a:moveTo>
                    <a:pt x="15474" y="10394"/>
                  </a:moveTo>
                  <a:lnTo>
                    <a:pt x="888" y="10394"/>
                  </a:lnTo>
                  <a:lnTo>
                    <a:pt x="888" y="0"/>
                  </a:lnTo>
                  <a:lnTo>
                    <a:pt x="32422" y="0"/>
                  </a:lnTo>
                  <a:lnTo>
                    <a:pt x="16890" y="29824"/>
                  </a:lnTo>
                  <a:lnTo>
                    <a:pt x="32422" y="29824"/>
                  </a:lnTo>
                  <a:lnTo>
                    <a:pt x="32422" y="40218"/>
                  </a:lnTo>
                  <a:lnTo>
                    <a:pt x="0"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 name="Google Shape;102;p2"/>
            <p:cNvSpPr/>
            <p:nvPr/>
          </p:nvSpPr>
          <p:spPr>
            <a:xfrm>
              <a:off x="4734400" y="2758675"/>
              <a:ext cx="699925" cy="1005450"/>
            </a:xfrm>
            <a:custGeom>
              <a:avLst/>
              <a:gdLst/>
              <a:ahLst/>
              <a:cxnLst/>
              <a:rect l="l" t="t" r="r" b="b"/>
              <a:pathLst>
                <a:path w="27997" h="40218" extrusionOk="0">
                  <a:moveTo>
                    <a:pt x="1" y="0"/>
                  </a:moveTo>
                  <a:lnTo>
                    <a:pt x="1" y="40218"/>
                  </a:lnTo>
                  <a:lnTo>
                    <a:pt x="27997" y="40218"/>
                  </a:lnTo>
                  <a:lnTo>
                    <a:pt x="27997" y="31006"/>
                  </a:lnTo>
                  <a:lnTo>
                    <a:pt x="12406" y="31006"/>
                  </a:lnTo>
                  <a:lnTo>
                    <a:pt x="12406" y="23805"/>
                  </a:lnTo>
                  <a:lnTo>
                    <a:pt x="23446" y="23805"/>
                  </a:lnTo>
                  <a:lnTo>
                    <a:pt x="25692" y="15180"/>
                  </a:lnTo>
                  <a:lnTo>
                    <a:pt x="12406" y="15180"/>
                  </a:lnTo>
                  <a:lnTo>
                    <a:pt x="12406" y="9212"/>
                  </a:lnTo>
                  <a:lnTo>
                    <a:pt x="27997" y="9212"/>
                  </a:lnTo>
                  <a:lnTo>
                    <a:pt x="27997"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 name="Google Shape;103;p2"/>
            <p:cNvSpPr/>
            <p:nvPr/>
          </p:nvSpPr>
          <p:spPr>
            <a:xfrm>
              <a:off x="4734400" y="2758675"/>
              <a:ext cx="699925" cy="1005450"/>
            </a:xfrm>
            <a:custGeom>
              <a:avLst/>
              <a:gdLst/>
              <a:ahLst/>
              <a:cxnLst/>
              <a:rect l="l" t="t" r="r" b="b"/>
              <a:pathLst>
                <a:path w="27997" h="40218" fill="none" extrusionOk="0">
                  <a:moveTo>
                    <a:pt x="27997" y="40218"/>
                  </a:moveTo>
                  <a:lnTo>
                    <a:pt x="1" y="40218"/>
                  </a:lnTo>
                  <a:lnTo>
                    <a:pt x="1" y="0"/>
                  </a:lnTo>
                  <a:lnTo>
                    <a:pt x="27997" y="0"/>
                  </a:lnTo>
                  <a:lnTo>
                    <a:pt x="27997" y="9212"/>
                  </a:lnTo>
                  <a:lnTo>
                    <a:pt x="12406" y="9212"/>
                  </a:lnTo>
                  <a:lnTo>
                    <a:pt x="12406" y="15180"/>
                  </a:lnTo>
                  <a:lnTo>
                    <a:pt x="25692" y="15180"/>
                  </a:lnTo>
                  <a:lnTo>
                    <a:pt x="23446" y="23805"/>
                  </a:lnTo>
                  <a:lnTo>
                    <a:pt x="12406" y="23805"/>
                  </a:lnTo>
                  <a:lnTo>
                    <a:pt x="12406" y="31006"/>
                  </a:lnTo>
                  <a:lnTo>
                    <a:pt x="27997" y="3100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 name="Google Shape;104;p2"/>
            <p:cNvSpPr/>
            <p:nvPr/>
          </p:nvSpPr>
          <p:spPr>
            <a:xfrm>
              <a:off x="5550650" y="2758675"/>
              <a:ext cx="891875" cy="1005450"/>
            </a:xfrm>
            <a:custGeom>
              <a:avLst/>
              <a:gdLst/>
              <a:ahLst/>
              <a:cxnLst/>
              <a:rect l="l" t="t" r="r" b="b"/>
              <a:pathLst>
                <a:path w="35675" h="40218" extrusionOk="0">
                  <a:moveTo>
                    <a:pt x="0" y="0"/>
                  </a:moveTo>
                  <a:lnTo>
                    <a:pt x="0" y="40218"/>
                  </a:lnTo>
                  <a:lnTo>
                    <a:pt x="11811" y="40218"/>
                  </a:lnTo>
                  <a:lnTo>
                    <a:pt x="11811" y="18608"/>
                  </a:lnTo>
                  <a:lnTo>
                    <a:pt x="24803" y="40218"/>
                  </a:lnTo>
                  <a:lnTo>
                    <a:pt x="35674" y="40218"/>
                  </a:lnTo>
                  <a:lnTo>
                    <a:pt x="35674" y="0"/>
                  </a:lnTo>
                  <a:lnTo>
                    <a:pt x="23864" y="0"/>
                  </a:lnTo>
                  <a:lnTo>
                    <a:pt x="23864" y="21382"/>
                  </a:lnTo>
                  <a:lnTo>
                    <a:pt x="1098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 name="Google Shape;105;p2"/>
            <p:cNvSpPr/>
            <p:nvPr/>
          </p:nvSpPr>
          <p:spPr>
            <a:xfrm>
              <a:off x="5550650" y="2758675"/>
              <a:ext cx="891875" cy="1005450"/>
            </a:xfrm>
            <a:custGeom>
              <a:avLst/>
              <a:gdLst/>
              <a:ahLst/>
              <a:cxnLst/>
              <a:rect l="l" t="t" r="r" b="b"/>
              <a:pathLst>
                <a:path w="35675" h="40218" fill="none" extrusionOk="0">
                  <a:moveTo>
                    <a:pt x="10981" y="0"/>
                  </a:moveTo>
                  <a:lnTo>
                    <a:pt x="23864" y="21382"/>
                  </a:lnTo>
                  <a:lnTo>
                    <a:pt x="23864" y="0"/>
                  </a:lnTo>
                  <a:lnTo>
                    <a:pt x="35674" y="0"/>
                  </a:lnTo>
                  <a:lnTo>
                    <a:pt x="35674" y="40218"/>
                  </a:lnTo>
                  <a:lnTo>
                    <a:pt x="24803" y="40218"/>
                  </a:lnTo>
                  <a:lnTo>
                    <a:pt x="11811" y="18608"/>
                  </a:lnTo>
                  <a:lnTo>
                    <a:pt x="11811" y="40218"/>
                  </a:lnTo>
                  <a:lnTo>
                    <a:pt x="0" y="40218"/>
                  </a:lnTo>
                  <a:lnTo>
                    <a:pt x="0" y="0"/>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 name="Google Shape;106;p2"/>
            <p:cNvSpPr/>
            <p:nvPr/>
          </p:nvSpPr>
          <p:spPr>
            <a:xfrm>
              <a:off x="6544325" y="2733525"/>
              <a:ext cx="778100" cy="1054275"/>
            </a:xfrm>
            <a:custGeom>
              <a:avLst/>
              <a:gdLst/>
              <a:ahLst/>
              <a:cxnLst/>
              <a:rect l="l" t="t" r="r" b="b"/>
              <a:pathLst>
                <a:path w="31124" h="42171" extrusionOk="0">
                  <a:moveTo>
                    <a:pt x="15885" y="1"/>
                  </a:moveTo>
                  <a:cubicBezTo>
                    <a:pt x="7268" y="1"/>
                    <a:pt x="1241" y="4192"/>
                    <a:pt x="1241" y="11459"/>
                  </a:cubicBezTo>
                  <a:cubicBezTo>
                    <a:pt x="1241" y="18014"/>
                    <a:pt x="5198" y="21324"/>
                    <a:pt x="10982" y="23688"/>
                  </a:cubicBezTo>
                  <a:cubicBezTo>
                    <a:pt x="16774" y="26051"/>
                    <a:pt x="18667" y="27644"/>
                    <a:pt x="18667" y="29296"/>
                  </a:cubicBezTo>
                  <a:cubicBezTo>
                    <a:pt x="18667" y="31542"/>
                    <a:pt x="16597" y="32070"/>
                    <a:pt x="14116" y="32070"/>
                  </a:cubicBezTo>
                  <a:cubicBezTo>
                    <a:pt x="10923" y="32070"/>
                    <a:pt x="7327" y="30536"/>
                    <a:pt x="3488" y="27938"/>
                  </a:cubicBezTo>
                  <a:lnTo>
                    <a:pt x="1" y="37568"/>
                  </a:lnTo>
                  <a:cubicBezTo>
                    <a:pt x="4310" y="40343"/>
                    <a:pt x="9565" y="42170"/>
                    <a:pt x="15827" y="42170"/>
                  </a:cubicBezTo>
                  <a:cubicBezTo>
                    <a:pt x="24804" y="42170"/>
                    <a:pt x="31124" y="38566"/>
                    <a:pt x="31124" y="29890"/>
                  </a:cubicBezTo>
                  <a:cubicBezTo>
                    <a:pt x="31124" y="24569"/>
                    <a:pt x="28290" y="20260"/>
                    <a:pt x="19842" y="16597"/>
                  </a:cubicBezTo>
                  <a:cubicBezTo>
                    <a:pt x="13999" y="14057"/>
                    <a:pt x="13111" y="13646"/>
                    <a:pt x="13111" y="12053"/>
                  </a:cubicBezTo>
                  <a:cubicBezTo>
                    <a:pt x="13111" y="10754"/>
                    <a:pt x="14116" y="10160"/>
                    <a:pt x="16656" y="10160"/>
                  </a:cubicBezTo>
                  <a:cubicBezTo>
                    <a:pt x="20378" y="10160"/>
                    <a:pt x="23446" y="11576"/>
                    <a:pt x="25575" y="12641"/>
                  </a:cubicBezTo>
                  <a:lnTo>
                    <a:pt x="29413" y="3663"/>
                  </a:lnTo>
                  <a:cubicBezTo>
                    <a:pt x="25222" y="1182"/>
                    <a:pt x="20554" y="1"/>
                    <a:pt x="15885"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7" name="Google Shape;107;p2"/>
            <p:cNvSpPr/>
            <p:nvPr/>
          </p:nvSpPr>
          <p:spPr>
            <a:xfrm>
              <a:off x="6544325" y="2733525"/>
              <a:ext cx="778100" cy="1054275"/>
            </a:xfrm>
            <a:custGeom>
              <a:avLst/>
              <a:gdLst/>
              <a:ahLst/>
              <a:cxnLst/>
              <a:rect l="l" t="t" r="r" b="b"/>
              <a:pathLst>
                <a:path w="31124" h="42171" fill="none" extrusionOk="0">
                  <a:moveTo>
                    <a:pt x="1" y="37568"/>
                  </a:moveTo>
                  <a:lnTo>
                    <a:pt x="3488" y="27938"/>
                  </a:lnTo>
                  <a:cubicBezTo>
                    <a:pt x="7327" y="30536"/>
                    <a:pt x="10923" y="32070"/>
                    <a:pt x="14116" y="32070"/>
                  </a:cubicBezTo>
                  <a:cubicBezTo>
                    <a:pt x="16597" y="32070"/>
                    <a:pt x="18667" y="31542"/>
                    <a:pt x="18667" y="29296"/>
                  </a:cubicBezTo>
                  <a:cubicBezTo>
                    <a:pt x="18667" y="27644"/>
                    <a:pt x="16774" y="26051"/>
                    <a:pt x="10982" y="23688"/>
                  </a:cubicBezTo>
                  <a:cubicBezTo>
                    <a:pt x="5198" y="21324"/>
                    <a:pt x="1241" y="18014"/>
                    <a:pt x="1241" y="11459"/>
                  </a:cubicBezTo>
                  <a:cubicBezTo>
                    <a:pt x="1241" y="4192"/>
                    <a:pt x="7268" y="1"/>
                    <a:pt x="15885" y="1"/>
                  </a:cubicBezTo>
                  <a:cubicBezTo>
                    <a:pt x="20554" y="1"/>
                    <a:pt x="25222" y="1182"/>
                    <a:pt x="29413" y="3663"/>
                  </a:cubicBezTo>
                  <a:lnTo>
                    <a:pt x="25575" y="12641"/>
                  </a:lnTo>
                  <a:cubicBezTo>
                    <a:pt x="23446" y="11576"/>
                    <a:pt x="20378" y="10160"/>
                    <a:pt x="16656" y="10160"/>
                  </a:cubicBezTo>
                  <a:cubicBezTo>
                    <a:pt x="14116" y="10160"/>
                    <a:pt x="13111" y="10754"/>
                    <a:pt x="13111" y="12053"/>
                  </a:cubicBezTo>
                  <a:cubicBezTo>
                    <a:pt x="13111" y="13646"/>
                    <a:pt x="13999" y="14057"/>
                    <a:pt x="19842" y="16597"/>
                  </a:cubicBezTo>
                  <a:cubicBezTo>
                    <a:pt x="28290" y="20260"/>
                    <a:pt x="31124" y="24569"/>
                    <a:pt x="31124" y="29890"/>
                  </a:cubicBezTo>
                  <a:cubicBezTo>
                    <a:pt x="31124" y="38566"/>
                    <a:pt x="24804" y="42170"/>
                    <a:pt x="15827" y="42170"/>
                  </a:cubicBezTo>
                  <a:cubicBezTo>
                    <a:pt x="9565" y="42170"/>
                    <a:pt x="4310" y="40343"/>
                    <a:pt x="1" y="37568"/>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grpSp>
        <p:nvGrpSpPr>
          <p:cNvPr id="108" name="Google Shape;108;p2"/>
          <p:cNvGrpSpPr/>
          <p:nvPr/>
        </p:nvGrpSpPr>
        <p:grpSpPr>
          <a:xfrm>
            <a:off x="745605" y="9050508"/>
            <a:ext cx="9002747" cy="545241"/>
            <a:chOff x="233625" y="2610450"/>
            <a:chExt cx="7121300" cy="431225"/>
          </a:xfrm>
        </p:grpSpPr>
        <p:sp>
          <p:nvSpPr>
            <p:cNvPr id="109" name="Google Shape;109;p2"/>
            <p:cNvSpPr/>
            <p:nvPr/>
          </p:nvSpPr>
          <p:spPr>
            <a:xfrm>
              <a:off x="233625" y="2626900"/>
              <a:ext cx="560025" cy="386325"/>
            </a:xfrm>
            <a:custGeom>
              <a:avLst/>
              <a:gdLst/>
              <a:ahLst/>
              <a:cxnLst/>
              <a:rect l="l" t="t" r="r" b="b"/>
              <a:pathLst>
                <a:path w="22401" h="15453" extrusionOk="0">
                  <a:moveTo>
                    <a:pt x="11260" y="1"/>
                  </a:moveTo>
                  <a:cubicBezTo>
                    <a:pt x="11260" y="1"/>
                    <a:pt x="4313" y="1"/>
                    <a:pt x="2576" y="480"/>
                  </a:cubicBezTo>
                  <a:cubicBezTo>
                    <a:pt x="2156" y="600"/>
                    <a:pt x="1677" y="839"/>
                    <a:pt x="1378" y="1199"/>
                  </a:cubicBezTo>
                  <a:cubicBezTo>
                    <a:pt x="1019" y="1498"/>
                    <a:pt x="779" y="1977"/>
                    <a:pt x="659" y="2396"/>
                  </a:cubicBezTo>
                  <a:cubicBezTo>
                    <a:pt x="0" y="5930"/>
                    <a:pt x="0" y="9523"/>
                    <a:pt x="659" y="13057"/>
                  </a:cubicBezTo>
                  <a:cubicBezTo>
                    <a:pt x="779" y="13536"/>
                    <a:pt x="1019" y="13955"/>
                    <a:pt x="1378" y="14255"/>
                  </a:cubicBezTo>
                  <a:cubicBezTo>
                    <a:pt x="1677" y="14614"/>
                    <a:pt x="2156" y="14854"/>
                    <a:pt x="2576" y="14974"/>
                  </a:cubicBezTo>
                  <a:cubicBezTo>
                    <a:pt x="4313" y="15453"/>
                    <a:pt x="11260" y="15453"/>
                    <a:pt x="11260" y="15453"/>
                  </a:cubicBezTo>
                  <a:cubicBezTo>
                    <a:pt x="11260" y="15453"/>
                    <a:pt x="18148" y="15453"/>
                    <a:pt x="19825" y="14974"/>
                  </a:cubicBezTo>
                  <a:cubicBezTo>
                    <a:pt x="20304" y="14854"/>
                    <a:pt x="20723" y="14614"/>
                    <a:pt x="21083" y="14315"/>
                  </a:cubicBezTo>
                  <a:cubicBezTo>
                    <a:pt x="21442" y="13955"/>
                    <a:pt x="21682" y="13536"/>
                    <a:pt x="21801" y="13057"/>
                  </a:cubicBezTo>
                  <a:cubicBezTo>
                    <a:pt x="22400" y="9523"/>
                    <a:pt x="22400" y="5930"/>
                    <a:pt x="21801" y="2396"/>
                  </a:cubicBezTo>
                  <a:cubicBezTo>
                    <a:pt x="21682" y="1977"/>
                    <a:pt x="21442" y="1498"/>
                    <a:pt x="21083" y="1199"/>
                  </a:cubicBezTo>
                  <a:cubicBezTo>
                    <a:pt x="20723" y="839"/>
                    <a:pt x="20304" y="600"/>
                    <a:pt x="19825" y="480"/>
                  </a:cubicBezTo>
                  <a:cubicBezTo>
                    <a:pt x="18148" y="1"/>
                    <a:pt x="11260" y="1"/>
                    <a:pt x="11260" y="1"/>
                  </a:cubicBezTo>
                  <a:close/>
                </a:path>
              </a:pathLst>
            </a:custGeom>
            <a:solidFill>
              <a:srgbClr val="FF0000"/>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0" name="Google Shape;110;p2"/>
            <p:cNvSpPr/>
            <p:nvPr/>
          </p:nvSpPr>
          <p:spPr>
            <a:xfrm>
              <a:off x="459725" y="2737700"/>
              <a:ext cx="142275" cy="164725"/>
            </a:xfrm>
            <a:custGeom>
              <a:avLst/>
              <a:gdLst/>
              <a:ahLst/>
              <a:cxnLst/>
              <a:rect l="l" t="t" r="r" b="b"/>
              <a:pathLst>
                <a:path w="5691" h="6589" extrusionOk="0">
                  <a:moveTo>
                    <a:pt x="0" y="1"/>
                  </a:moveTo>
                  <a:lnTo>
                    <a:pt x="0" y="6589"/>
                  </a:lnTo>
                  <a:lnTo>
                    <a:pt x="5690" y="3295"/>
                  </a:lnTo>
                  <a:lnTo>
                    <a:pt x="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1" name="Google Shape;111;p2"/>
            <p:cNvSpPr/>
            <p:nvPr/>
          </p:nvSpPr>
          <p:spPr>
            <a:xfrm>
              <a:off x="1009225" y="2738925"/>
              <a:ext cx="151275" cy="249125"/>
            </a:xfrm>
            <a:custGeom>
              <a:avLst/>
              <a:gdLst/>
              <a:ahLst/>
              <a:cxnLst/>
              <a:rect l="l" t="t" r="r" b="b"/>
              <a:pathLst>
                <a:path w="6051" h="9965" extrusionOk="0">
                  <a:moveTo>
                    <a:pt x="3055" y="1449"/>
                  </a:moveTo>
                  <a:cubicBezTo>
                    <a:pt x="3175" y="1449"/>
                    <a:pt x="3295" y="1509"/>
                    <a:pt x="3415" y="1569"/>
                  </a:cubicBezTo>
                  <a:cubicBezTo>
                    <a:pt x="3535" y="1689"/>
                    <a:pt x="3654" y="1808"/>
                    <a:pt x="3654" y="1928"/>
                  </a:cubicBezTo>
                  <a:cubicBezTo>
                    <a:pt x="3834" y="2407"/>
                    <a:pt x="3894" y="2946"/>
                    <a:pt x="3834" y="3425"/>
                  </a:cubicBezTo>
                  <a:lnTo>
                    <a:pt x="3834" y="6480"/>
                  </a:lnTo>
                  <a:cubicBezTo>
                    <a:pt x="3894" y="7019"/>
                    <a:pt x="3834" y="7498"/>
                    <a:pt x="3654" y="8037"/>
                  </a:cubicBezTo>
                  <a:cubicBezTo>
                    <a:pt x="3595" y="8157"/>
                    <a:pt x="3535" y="8277"/>
                    <a:pt x="3415" y="8396"/>
                  </a:cubicBezTo>
                  <a:cubicBezTo>
                    <a:pt x="3295" y="8456"/>
                    <a:pt x="3175" y="8516"/>
                    <a:pt x="3055" y="8516"/>
                  </a:cubicBezTo>
                  <a:cubicBezTo>
                    <a:pt x="2876" y="8516"/>
                    <a:pt x="2756" y="8456"/>
                    <a:pt x="2636" y="8396"/>
                  </a:cubicBezTo>
                  <a:cubicBezTo>
                    <a:pt x="2516" y="8277"/>
                    <a:pt x="2457" y="8157"/>
                    <a:pt x="2397" y="8037"/>
                  </a:cubicBezTo>
                  <a:cubicBezTo>
                    <a:pt x="2277" y="7498"/>
                    <a:pt x="2217" y="7019"/>
                    <a:pt x="2217" y="6480"/>
                  </a:cubicBezTo>
                  <a:lnTo>
                    <a:pt x="2217" y="3425"/>
                  </a:lnTo>
                  <a:cubicBezTo>
                    <a:pt x="2217" y="2946"/>
                    <a:pt x="2277" y="2407"/>
                    <a:pt x="2397" y="1928"/>
                  </a:cubicBezTo>
                  <a:cubicBezTo>
                    <a:pt x="2457" y="1808"/>
                    <a:pt x="2516" y="1689"/>
                    <a:pt x="2636" y="1569"/>
                  </a:cubicBezTo>
                  <a:cubicBezTo>
                    <a:pt x="2756" y="1509"/>
                    <a:pt x="2876" y="1449"/>
                    <a:pt x="3055" y="1449"/>
                  </a:cubicBezTo>
                  <a:close/>
                  <a:moveTo>
                    <a:pt x="2824" y="0"/>
                  </a:moveTo>
                  <a:cubicBezTo>
                    <a:pt x="2303" y="0"/>
                    <a:pt x="1788" y="170"/>
                    <a:pt x="1319" y="431"/>
                  </a:cubicBezTo>
                  <a:cubicBezTo>
                    <a:pt x="839" y="790"/>
                    <a:pt x="480" y="1269"/>
                    <a:pt x="360" y="1808"/>
                  </a:cubicBezTo>
                  <a:cubicBezTo>
                    <a:pt x="121" y="2647"/>
                    <a:pt x="1" y="3485"/>
                    <a:pt x="1" y="4324"/>
                  </a:cubicBezTo>
                  <a:lnTo>
                    <a:pt x="1" y="5761"/>
                  </a:lnTo>
                  <a:cubicBezTo>
                    <a:pt x="1" y="6540"/>
                    <a:pt x="61" y="7378"/>
                    <a:pt x="300" y="8217"/>
                  </a:cubicBezTo>
                  <a:cubicBezTo>
                    <a:pt x="420" y="8756"/>
                    <a:pt x="780" y="9235"/>
                    <a:pt x="1199" y="9594"/>
                  </a:cubicBezTo>
                  <a:lnTo>
                    <a:pt x="1199" y="9534"/>
                  </a:lnTo>
                  <a:cubicBezTo>
                    <a:pt x="1720" y="9795"/>
                    <a:pt x="2242" y="9965"/>
                    <a:pt x="2803" y="9965"/>
                  </a:cubicBezTo>
                  <a:cubicBezTo>
                    <a:pt x="2886" y="9965"/>
                    <a:pt x="2970" y="9961"/>
                    <a:pt x="3055" y="9954"/>
                  </a:cubicBezTo>
                  <a:cubicBezTo>
                    <a:pt x="3133" y="9961"/>
                    <a:pt x="3210" y="9965"/>
                    <a:pt x="3287" y="9965"/>
                  </a:cubicBezTo>
                  <a:cubicBezTo>
                    <a:pt x="3808" y="9965"/>
                    <a:pt x="4323" y="9795"/>
                    <a:pt x="4792" y="9534"/>
                  </a:cubicBezTo>
                  <a:cubicBezTo>
                    <a:pt x="5272" y="9235"/>
                    <a:pt x="5631" y="8756"/>
                    <a:pt x="5751" y="8157"/>
                  </a:cubicBezTo>
                  <a:cubicBezTo>
                    <a:pt x="5990" y="7378"/>
                    <a:pt x="6050" y="6540"/>
                    <a:pt x="6050" y="5701"/>
                  </a:cubicBezTo>
                  <a:lnTo>
                    <a:pt x="6050" y="4324"/>
                  </a:lnTo>
                  <a:cubicBezTo>
                    <a:pt x="6050" y="3485"/>
                    <a:pt x="5990" y="2647"/>
                    <a:pt x="5751" y="1808"/>
                  </a:cubicBezTo>
                  <a:cubicBezTo>
                    <a:pt x="5571" y="1269"/>
                    <a:pt x="5272" y="790"/>
                    <a:pt x="4792" y="431"/>
                  </a:cubicBezTo>
                  <a:cubicBezTo>
                    <a:pt x="4323" y="170"/>
                    <a:pt x="3808" y="0"/>
                    <a:pt x="3287" y="0"/>
                  </a:cubicBezTo>
                  <a:cubicBezTo>
                    <a:pt x="3210" y="0"/>
                    <a:pt x="3133" y="4"/>
                    <a:pt x="3055" y="12"/>
                  </a:cubicBezTo>
                  <a:cubicBezTo>
                    <a:pt x="2978" y="4"/>
                    <a:pt x="2901" y="0"/>
                    <a:pt x="2824" y="0"/>
                  </a:cubicBez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2" name="Google Shape;112;p2"/>
            <p:cNvSpPr/>
            <p:nvPr/>
          </p:nvSpPr>
          <p:spPr>
            <a:xfrm>
              <a:off x="1820800" y="2738650"/>
              <a:ext cx="146750" cy="251175"/>
            </a:xfrm>
            <a:custGeom>
              <a:avLst/>
              <a:gdLst/>
              <a:ahLst/>
              <a:cxnLst/>
              <a:rect l="l" t="t" r="r" b="b"/>
              <a:pathLst>
                <a:path w="5870" h="10047" extrusionOk="0">
                  <a:moveTo>
                    <a:pt x="3174" y="1460"/>
                  </a:moveTo>
                  <a:cubicBezTo>
                    <a:pt x="3354" y="1460"/>
                    <a:pt x="3534" y="1520"/>
                    <a:pt x="3653" y="1700"/>
                  </a:cubicBezTo>
                  <a:cubicBezTo>
                    <a:pt x="3773" y="1879"/>
                    <a:pt x="3893" y="2119"/>
                    <a:pt x="3893" y="2358"/>
                  </a:cubicBezTo>
                  <a:cubicBezTo>
                    <a:pt x="3953" y="2837"/>
                    <a:pt x="3953" y="3317"/>
                    <a:pt x="3953" y="3796"/>
                  </a:cubicBezTo>
                  <a:lnTo>
                    <a:pt x="3953" y="4455"/>
                  </a:lnTo>
                  <a:lnTo>
                    <a:pt x="2336" y="4455"/>
                  </a:lnTo>
                  <a:lnTo>
                    <a:pt x="2336" y="3796"/>
                  </a:lnTo>
                  <a:cubicBezTo>
                    <a:pt x="2336" y="3317"/>
                    <a:pt x="2336" y="2837"/>
                    <a:pt x="2336" y="2358"/>
                  </a:cubicBezTo>
                  <a:cubicBezTo>
                    <a:pt x="2396" y="2119"/>
                    <a:pt x="2456" y="1879"/>
                    <a:pt x="2575" y="1700"/>
                  </a:cubicBezTo>
                  <a:lnTo>
                    <a:pt x="2635" y="1700"/>
                  </a:lnTo>
                  <a:cubicBezTo>
                    <a:pt x="2755" y="1520"/>
                    <a:pt x="2935" y="1460"/>
                    <a:pt x="3174" y="1460"/>
                  </a:cubicBezTo>
                  <a:close/>
                  <a:moveTo>
                    <a:pt x="2706" y="0"/>
                  </a:moveTo>
                  <a:cubicBezTo>
                    <a:pt x="2370" y="0"/>
                    <a:pt x="2066" y="68"/>
                    <a:pt x="1797" y="202"/>
                  </a:cubicBezTo>
                  <a:cubicBezTo>
                    <a:pt x="1378" y="382"/>
                    <a:pt x="1018" y="681"/>
                    <a:pt x="779" y="1041"/>
                  </a:cubicBezTo>
                  <a:cubicBezTo>
                    <a:pt x="240" y="1999"/>
                    <a:pt x="0" y="3077"/>
                    <a:pt x="120" y="4215"/>
                  </a:cubicBezTo>
                  <a:lnTo>
                    <a:pt x="120" y="5892"/>
                  </a:lnTo>
                  <a:cubicBezTo>
                    <a:pt x="60" y="6970"/>
                    <a:pt x="240" y="8048"/>
                    <a:pt x="779" y="9006"/>
                  </a:cubicBezTo>
                  <a:cubicBezTo>
                    <a:pt x="1018" y="9366"/>
                    <a:pt x="1318" y="9665"/>
                    <a:pt x="1737" y="9845"/>
                  </a:cubicBezTo>
                  <a:cubicBezTo>
                    <a:pt x="2051" y="9979"/>
                    <a:pt x="2366" y="10047"/>
                    <a:pt x="2680" y="10047"/>
                  </a:cubicBezTo>
                  <a:cubicBezTo>
                    <a:pt x="2785" y="10047"/>
                    <a:pt x="2890" y="10039"/>
                    <a:pt x="2995" y="10024"/>
                  </a:cubicBezTo>
                  <a:cubicBezTo>
                    <a:pt x="3073" y="10030"/>
                    <a:pt x="3151" y="10033"/>
                    <a:pt x="3229" y="10033"/>
                  </a:cubicBezTo>
                  <a:cubicBezTo>
                    <a:pt x="3917" y="10033"/>
                    <a:pt x="4553" y="9796"/>
                    <a:pt x="5091" y="9366"/>
                  </a:cubicBezTo>
                  <a:cubicBezTo>
                    <a:pt x="5331" y="9126"/>
                    <a:pt x="5570" y="8767"/>
                    <a:pt x="5690" y="8467"/>
                  </a:cubicBezTo>
                  <a:cubicBezTo>
                    <a:pt x="5810" y="8108"/>
                    <a:pt x="5870" y="7749"/>
                    <a:pt x="5810" y="7389"/>
                  </a:cubicBezTo>
                  <a:cubicBezTo>
                    <a:pt x="5810" y="7269"/>
                    <a:pt x="5810" y="7150"/>
                    <a:pt x="5810" y="7030"/>
                  </a:cubicBezTo>
                  <a:lnTo>
                    <a:pt x="3953" y="6910"/>
                  </a:lnTo>
                  <a:cubicBezTo>
                    <a:pt x="3953" y="7329"/>
                    <a:pt x="3893" y="7749"/>
                    <a:pt x="3713" y="8168"/>
                  </a:cubicBezTo>
                  <a:cubicBezTo>
                    <a:pt x="3653" y="8288"/>
                    <a:pt x="3594" y="8407"/>
                    <a:pt x="3474" y="8467"/>
                  </a:cubicBezTo>
                  <a:cubicBezTo>
                    <a:pt x="3389" y="8510"/>
                    <a:pt x="3274" y="8552"/>
                    <a:pt x="3172" y="8552"/>
                  </a:cubicBezTo>
                  <a:cubicBezTo>
                    <a:pt x="3130" y="8552"/>
                    <a:pt x="3090" y="8545"/>
                    <a:pt x="3055" y="8527"/>
                  </a:cubicBezTo>
                  <a:lnTo>
                    <a:pt x="2755" y="8527"/>
                  </a:lnTo>
                  <a:cubicBezTo>
                    <a:pt x="2695" y="8467"/>
                    <a:pt x="2575" y="8407"/>
                    <a:pt x="2516" y="8347"/>
                  </a:cubicBezTo>
                  <a:cubicBezTo>
                    <a:pt x="2396" y="8108"/>
                    <a:pt x="2336" y="7868"/>
                    <a:pt x="2276" y="7629"/>
                  </a:cubicBezTo>
                  <a:cubicBezTo>
                    <a:pt x="2276" y="7210"/>
                    <a:pt x="2276" y="6730"/>
                    <a:pt x="2276" y="6251"/>
                  </a:cubicBezTo>
                  <a:lnTo>
                    <a:pt x="2276" y="5772"/>
                  </a:lnTo>
                  <a:lnTo>
                    <a:pt x="5870" y="5772"/>
                  </a:lnTo>
                  <a:lnTo>
                    <a:pt x="5870" y="4095"/>
                  </a:lnTo>
                  <a:cubicBezTo>
                    <a:pt x="5870" y="3317"/>
                    <a:pt x="5750" y="2478"/>
                    <a:pt x="5570" y="1700"/>
                  </a:cubicBezTo>
                  <a:cubicBezTo>
                    <a:pt x="5450" y="1161"/>
                    <a:pt x="5151" y="741"/>
                    <a:pt x="4732" y="442"/>
                  </a:cubicBezTo>
                  <a:cubicBezTo>
                    <a:pt x="4314" y="181"/>
                    <a:pt x="3806" y="11"/>
                    <a:pt x="3286" y="11"/>
                  </a:cubicBezTo>
                  <a:cubicBezTo>
                    <a:pt x="3209" y="11"/>
                    <a:pt x="3132" y="15"/>
                    <a:pt x="3055" y="23"/>
                  </a:cubicBezTo>
                  <a:cubicBezTo>
                    <a:pt x="2935" y="8"/>
                    <a:pt x="2819" y="0"/>
                    <a:pt x="2706" y="0"/>
                  </a:cubicBez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3" name="Google Shape;113;p2"/>
            <p:cNvSpPr/>
            <p:nvPr/>
          </p:nvSpPr>
          <p:spPr>
            <a:xfrm>
              <a:off x="844525" y="2653850"/>
              <a:ext cx="178200" cy="332425"/>
            </a:xfrm>
            <a:custGeom>
              <a:avLst/>
              <a:gdLst/>
              <a:ahLst/>
              <a:cxnLst/>
              <a:rect l="l" t="t" r="r" b="b"/>
              <a:pathLst>
                <a:path w="7128" h="13297" extrusionOk="0">
                  <a:moveTo>
                    <a:pt x="1" y="1"/>
                  </a:moveTo>
                  <a:lnTo>
                    <a:pt x="2516" y="8984"/>
                  </a:lnTo>
                  <a:lnTo>
                    <a:pt x="2516" y="13297"/>
                  </a:lnTo>
                  <a:lnTo>
                    <a:pt x="4672" y="13297"/>
                  </a:lnTo>
                  <a:lnTo>
                    <a:pt x="4672" y="8984"/>
                  </a:lnTo>
                  <a:lnTo>
                    <a:pt x="7128" y="1"/>
                  </a:lnTo>
                  <a:lnTo>
                    <a:pt x="4912" y="1"/>
                  </a:lnTo>
                  <a:lnTo>
                    <a:pt x="4014" y="4073"/>
                  </a:lnTo>
                  <a:cubicBezTo>
                    <a:pt x="3774" y="5271"/>
                    <a:pt x="3654" y="6110"/>
                    <a:pt x="3534" y="6649"/>
                  </a:cubicBezTo>
                  <a:cubicBezTo>
                    <a:pt x="3415" y="5930"/>
                    <a:pt x="3295" y="5092"/>
                    <a:pt x="3055" y="4073"/>
                  </a:cubicBezTo>
                  <a:lnTo>
                    <a:pt x="2157"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4" name="Google Shape;114;p2"/>
            <p:cNvSpPr/>
            <p:nvPr/>
          </p:nvSpPr>
          <p:spPr>
            <a:xfrm>
              <a:off x="1188925" y="2743700"/>
              <a:ext cx="146750" cy="246150"/>
            </a:xfrm>
            <a:custGeom>
              <a:avLst/>
              <a:gdLst/>
              <a:ahLst/>
              <a:cxnLst/>
              <a:rect l="l" t="t" r="r" b="b"/>
              <a:pathLst>
                <a:path w="5870" h="9846" extrusionOk="0">
                  <a:moveTo>
                    <a:pt x="60" y="0"/>
                  </a:moveTo>
                  <a:lnTo>
                    <a:pt x="60" y="7247"/>
                  </a:lnTo>
                  <a:cubicBezTo>
                    <a:pt x="0" y="7906"/>
                    <a:pt x="180" y="8625"/>
                    <a:pt x="479" y="9223"/>
                  </a:cubicBezTo>
                  <a:cubicBezTo>
                    <a:pt x="659" y="9403"/>
                    <a:pt x="899" y="9583"/>
                    <a:pt x="1138" y="9703"/>
                  </a:cubicBezTo>
                  <a:cubicBezTo>
                    <a:pt x="1313" y="9790"/>
                    <a:pt x="1521" y="9846"/>
                    <a:pt x="1714" y="9846"/>
                  </a:cubicBezTo>
                  <a:cubicBezTo>
                    <a:pt x="1784" y="9846"/>
                    <a:pt x="1853" y="9838"/>
                    <a:pt x="1917" y="9822"/>
                  </a:cubicBezTo>
                  <a:cubicBezTo>
                    <a:pt x="2336" y="9822"/>
                    <a:pt x="2815" y="9703"/>
                    <a:pt x="3174" y="9463"/>
                  </a:cubicBezTo>
                  <a:cubicBezTo>
                    <a:pt x="3534" y="9223"/>
                    <a:pt x="3833" y="8864"/>
                    <a:pt x="4013" y="8505"/>
                  </a:cubicBezTo>
                  <a:lnTo>
                    <a:pt x="4193" y="9703"/>
                  </a:lnTo>
                  <a:lnTo>
                    <a:pt x="5870" y="9703"/>
                  </a:lnTo>
                  <a:lnTo>
                    <a:pt x="5870" y="0"/>
                  </a:lnTo>
                  <a:lnTo>
                    <a:pt x="3773" y="0"/>
                  </a:lnTo>
                  <a:lnTo>
                    <a:pt x="3773" y="7666"/>
                  </a:lnTo>
                  <a:cubicBezTo>
                    <a:pt x="3654" y="7846"/>
                    <a:pt x="3534" y="8026"/>
                    <a:pt x="3354" y="8145"/>
                  </a:cubicBezTo>
                  <a:cubicBezTo>
                    <a:pt x="3174" y="8265"/>
                    <a:pt x="2995" y="8325"/>
                    <a:pt x="2815" y="8325"/>
                  </a:cubicBezTo>
                  <a:cubicBezTo>
                    <a:pt x="2695" y="8325"/>
                    <a:pt x="2635" y="8265"/>
                    <a:pt x="2516" y="8205"/>
                  </a:cubicBezTo>
                  <a:cubicBezTo>
                    <a:pt x="2456" y="8205"/>
                    <a:pt x="2396" y="8086"/>
                    <a:pt x="2336" y="8026"/>
                  </a:cubicBezTo>
                  <a:cubicBezTo>
                    <a:pt x="2216" y="7726"/>
                    <a:pt x="2156" y="7427"/>
                    <a:pt x="2216" y="7127"/>
                  </a:cubicBezTo>
                  <a:lnTo>
                    <a:pt x="2216" y="0"/>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5" name="Google Shape;115;p2"/>
            <p:cNvSpPr/>
            <p:nvPr/>
          </p:nvSpPr>
          <p:spPr>
            <a:xfrm>
              <a:off x="1467425" y="2743700"/>
              <a:ext cx="148250" cy="246150"/>
            </a:xfrm>
            <a:custGeom>
              <a:avLst/>
              <a:gdLst/>
              <a:ahLst/>
              <a:cxnLst/>
              <a:rect l="l" t="t" r="r" b="b"/>
              <a:pathLst>
                <a:path w="5930" h="9846" extrusionOk="0">
                  <a:moveTo>
                    <a:pt x="60" y="0"/>
                  </a:moveTo>
                  <a:lnTo>
                    <a:pt x="60" y="7247"/>
                  </a:lnTo>
                  <a:cubicBezTo>
                    <a:pt x="0" y="7906"/>
                    <a:pt x="180" y="8625"/>
                    <a:pt x="539" y="9223"/>
                  </a:cubicBezTo>
                  <a:cubicBezTo>
                    <a:pt x="719" y="9403"/>
                    <a:pt x="899" y="9583"/>
                    <a:pt x="1138" y="9703"/>
                  </a:cubicBezTo>
                  <a:cubicBezTo>
                    <a:pt x="1314" y="9790"/>
                    <a:pt x="1521" y="9846"/>
                    <a:pt x="1737" y="9846"/>
                  </a:cubicBezTo>
                  <a:cubicBezTo>
                    <a:pt x="1816" y="9846"/>
                    <a:pt x="1896" y="9838"/>
                    <a:pt x="1977" y="9822"/>
                  </a:cubicBezTo>
                  <a:cubicBezTo>
                    <a:pt x="2396" y="9822"/>
                    <a:pt x="2815" y="9703"/>
                    <a:pt x="3175" y="9463"/>
                  </a:cubicBezTo>
                  <a:cubicBezTo>
                    <a:pt x="3594" y="9223"/>
                    <a:pt x="3833" y="8864"/>
                    <a:pt x="4013" y="8505"/>
                  </a:cubicBezTo>
                  <a:lnTo>
                    <a:pt x="4253" y="9703"/>
                  </a:lnTo>
                  <a:lnTo>
                    <a:pt x="5930" y="9703"/>
                  </a:lnTo>
                  <a:lnTo>
                    <a:pt x="5930" y="0"/>
                  </a:lnTo>
                  <a:lnTo>
                    <a:pt x="3774" y="0"/>
                  </a:lnTo>
                  <a:lnTo>
                    <a:pt x="3774" y="7666"/>
                  </a:lnTo>
                  <a:cubicBezTo>
                    <a:pt x="3714" y="7846"/>
                    <a:pt x="3594" y="8026"/>
                    <a:pt x="3414" y="8145"/>
                  </a:cubicBezTo>
                  <a:cubicBezTo>
                    <a:pt x="3234" y="8265"/>
                    <a:pt x="3055" y="8265"/>
                    <a:pt x="2875" y="8325"/>
                  </a:cubicBezTo>
                  <a:cubicBezTo>
                    <a:pt x="2755" y="8325"/>
                    <a:pt x="2695" y="8265"/>
                    <a:pt x="2576" y="8205"/>
                  </a:cubicBezTo>
                  <a:cubicBezTo>
                    <a:pt x="2516" y="8205"/>
                    <a:pt x="2456" y="8086"/>
                    <a:pt x="2396" y="8026"/>
                  </a:cubicBezTo>
                  <a:cubicBezTo>
                    <a:pt x="2276" y="7726"/>
                    <a:pt x="2216" y="7427"/>
                    <a:pt x="2276" y="7127"/>
                  </a:cubicBezTo>
                  <a:lnTo>
                    <a:pt x="2276" y="0"/>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6" name="Google Shape;116;p2"/>
            <p:cNvSpPr/>
            <p:nvPr/>
          </p:nvSpPr>
          <p:spPr>
            <a:xfrm>
              <a:off x="1322175" y="2653850"/>
              <a:ext cx="161750" cy="332425"/>
            </a:xfrm>
            <a:custGeom>
              <a:avLst/>
              <a:gdLst/>
              <a:ahLst/>
              <a:cxnLst/>
              <a:rect l="l" t="t" r="r" b="b"/>
              <a:pathLst>
                <a:path w="6470" h="13297" extrusionOk="0">
                  <a:moveTo>
                    <a:pt x="1" y="1"/>
                  </a:moveTo>
                  <a:lnTo>
                    <a:pt x="1" y="1798"/>
                  </a:lnTo>
                  <a:lnTo>
                    <a:pt x="2157" y="1798"/>
                  </a:lnTo>
                  <a:lnTo>
                    <a:pt x="2157" y="13297"/>
                  </a:lnTo>
                  <a:lnTo>
                    <a:pt x="4313" y="13297"/>
                  </a:lnTo>
                  <a:lnTo>
                    <a:pt x="4313" y="1798"/>
                  </a:lnTo>
                  <a:lnTo>
                    <a:pt x="6469" y="1798"/>
                  </a:lnTo>
                  <a:lnTo>
                    <a:pt x="6469"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7" name="Google Shape;117;p2"/>
            <p:cNvSpPr/>
            <p:nvPr/>
          </p:nvSpPr>
          <p:spPr>
            <a:xfrm>
              <a:off x="1648600" y="2641875"/>
              <a:ext cx="152750" cy="347400"/>
            </a:xfrm>
            <a:custGeom>
              <a:avLst/>
              <a:gdLst/>
              <a:ahLst/>
              <a:cxnLst/>
              <a:rect l="l" t="t" r="r" b="b"/>
              <a:pathLst>
                <a:path w="6110" h="13896" extrusionOk="0">
                  <a:moveTo>
                    <a:pt x="3055" y="5451"/>
                  </a:moveTo>
                  <a:cubicBezTo>
                    <a:pt x="3175" y="5451"/>
                    <a:pt x="3294" y="5451"/>
                    <a:pt x="3354" y="5511"/>
                  </a:cubicBezTo>
                  <a:cubicBezTo>
                    <a:pt x="3474" y="5571"/>
                    <a:pt x="3534" y="5630"/>
                    <a:pt x="3594" y="5690"/>
                  </a:cubicBezTo>
                  <a:cubicBezTo>
                    <a:pt x="3714" y="5990"/>
                    <a:pt x="3833" y="6289"/>
                    <a:pt x="3833" y="6589"/>
                  </a:cubicBezTo>
                  <a:cubicBezTo>
                    <a:pt x="3893" y="7188"/>
                    <a:pt x="3893" y="7727"/>
                    <a:pt x="3893" y="8326"/>
                  </a:cubicBezTo>
                  <a:lnTo>
                    <a:pt x="3893" y="9583"/>
                  </a:lnTo>
                  <a:cubicBezTo>
                    <a:pt x="3893" y="10122"/>
                    <a:pt x="3893" y="10661"/>
                    <a:pt x="3833" y="11200"/>
                  </a:cubicBezTo>
                  <a:cubicBezTo>
                    <a:pt x="3774" y="11560"/>
                    <a:pt x="3714" y="11859"/>
                    <a:pt x="3534" y="12099"/>
                  </a:cubicBezTo>
                  <a:cubicBezTo>
                    <a:pt x="3474" y="12159"/>
                    <a:pt x="3354" y="12218"/>
                    <a:pt x="3294" y="12278"/>
                  </a:cubicBezTo>
                  <a:cubicBezTo>
                    <a:pt x="3175" y="12338"/>
                    <a:pt x="3055" y="12338"/>
                    <a:pt x="2995" y="12338"/>
                  </a:cubicBezTo>
                  <a:cubicBezTo>
                    <a:pt x="2815" y="12338"/>
                    <a:pt x="2636" y="12278"/>
                    <a:pt x="2456" y="12218"/>
                  </a:cubicBezTo>
                  <a:cubicBezTo>
                    <a:pt x="2336" y="12099"/>
                    <a:pt x="2216" y="11979"/>
                    <a:pt x="2097" y="11859"/>
                  </a:cubicBezTo>
                  <a:lnTo>
                    <a:pt x="2097" y="6349"/>
                  </a:lnTo>
                  <a:cubicBezTo>
                    <a:pt x="2156" y="6110"/>
                    <a:pt x="2276" y="5870"/>
                    <a:pt x="2456" y="5690"/>
                  </a:cubicBezTo>
                  <a:cubicBezTo>
                    <a:pt x="2636" y="5511"/>
                    <a:pt x="2875" y="5451"/>
                    <a:pt x="3055" y="5451"/>
                  </a:cubicBezTo>
                  <a:close/>
                  <a:moveTo>
                    <a:pt x="0" y="1"/>
                  </a:moveTo>
                  <a:lnTo>
                    <a:pt x="0" y="13776"/>
                  </a:lnTo>
                  <a:lnTo>
                    <a:pt x="1797" y="13776"/>
                  </a:lnTo>
                  <a:lnTo>
                    <a:pt x="2037" y="12817"/>
                  </a:lnTo>
                  <a:cubicBezTo>
                    <a:pt x="2216" y="13177"/>
                    <a:pt x="2456" y="13416"/>
                    <a:pt x="2815" y="13596"/>
                  </a:cubicBezTo>
                  <a:cubicBezTo>
                    <a:pt x="3115" y="13776"/>
                    <a:pt x="3534" y="13895"/>
                    <a:pt x="3953" y="13895"/>
                  </a:cubicBezTo>
                  <a:cubicBezTo>
                    <a:pt x="4253" y="13895"/>
                    <a:pt x="4612" y="13836"/>
                    <a:pt x="4912" y="13656"/>
                  </a:cubicBezTo>
                  <a:cubicBezTo>
                    <a:pt x="5211" y="13476"/>
                    <a:pt x="5391" y="13177"/>
                    <a:pt x="5570" y="12877"/>
                  </a:cubicBezTo>
                  <a:cubicBezTo>
                    <a:pt x="5930" y="11859"/>
                    <a:pt x="6109" y="10781"/>
                    <a:pt x="6050" y="9703"/>
                  </a:cubicBezTo>
                  <a:lnTo>
                    <a:pt x="6050" y="8146"/>
                  </a:lnTo>
                  <a:cubicBezTo>
                    <a:pt x="6109" y="7307"/>
                    <a:pt x="6050" y="6469"/>
                    <a:pt x="5870" y="5630"/>
                  </a:cubicBezTo>
                  <a:cubicBezTo>
                    <a:pt x="5810" y="5091"/>
                    <a:pt x="5630" y="4672"/>
                    <a:pt x="5271" y="4313"/>
                  </a:cubicBezTo>
                  <a:cubicBezTo>
                    <a:pt x="4958" y="4052"/>
                    <a:pt x="4600" y="3882"/>
                    <a:pt x="4235" y="3882"/>
                  </a:cubicBezTo>
                  <a:cubicBezTo>
                    <a:pt x="4181" y="3882"/>
                    <a:pt x="4127" y="3886"/>
                    <a:pt x="4073" y="3894"/>
                  </a:cubicBezTo>
                  <a:cubicBezTo>
                    <a:pt x="3654" y="3894"/>
                    <a:pt x="3235" y="4013"/>
                    <a:pt x="2935" y="4193"/>
                  </a:cubicBezTo>
                  <a:cubicBezTo>
                    <a:pt x="2576" y="4433"/>
                    <a:pt x="2276" y="4732"/>
                    <a:pt x="2097" y="5091"/>
                  </a:cubicBezTo>
                  <a:lnTo>
                    <a:pt x="2097"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8" name="Google Shape;118;p2"/>
            <p:cNvSpPr/>
            <p:nvPr/>
          </p:nvSpPr>
          <p:spPr>
            <a:xfrm>
              <a:off x="459725" y="2737700"/>
              <a:ext cx="142275" cy="164725"/>
            </a:xfrm>
            <a:custGeom>
              <a:avLst/>
              <a:gdLst/>
              <a:ahLst/>
              <a:cxnLst/>
              <a:rect l="l" t="t" r="r" b="b"/>
              <a:pathLst>
                <a:path w="5691" h="6589" extrusionOk="0">
                  <a:moveTo>
                    <a:pt x="0" y="1"/>
                  </a:moveTo>
                  <a:lnTo>
                    <a:pt x="0" y="6589"/>
                  </a:lnTo>
                  <a:lnTo>
                    <a:pt x="5690" y="3295"/>
                  </a:lnTo>
                  <a:lnTo>
                    <a:pt x="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9" name="Google Shape;119;p2"/>
            <p:cNvSpPr/>
            <p:nvPr/>
          </p:nvSpPr>
          <p:spPr>
            <a:xfrm>
              <a:off x="2518550" y="2634400"/>
              <a:ext cx="43450" cy="357875"/>
            </a:xfrm>
            <a:custGeom>
              <a:avLst/>
              <a:gdLst/>
              <a:ahLst/>
              <a:cxnLst/>
              <a:rect l="l" t="t" r="r" b="b"/>
              <a:pathLst>
                <a:path w="1738" h="14315" extrusionOk="0">
                  <a:moveTo>
                    <a:pt x="0" y="0"/>
                  </a:moveTo>
                  <a:lnTo>
                    <a:pt x="0" y="14314"/>
                  </a:lnTo>
                  <a:lnTo>
                    <a:pt x="1737" y="14314"/>
                  </a:lnTo>
                  <a:lnTo>
                    <a:pt x="1737" y="0"/>
                  </a:ln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0" name="Google Shape;120;p2"/>
            <p:cNvSpPr/>
            <p:nvPr/>
          </p:nvSpPr>
          <p:spPr>
            <a:xfrm>
              <a:off x="2623350" y="2626900"/>
              <a:ext cx="241100" cy="371350"/>
            </a:xfrm>
            <a:custGeom>
              <a:avLst/>
              <a:gdLst/>
              <a:ahLst/>
              <a:cxnLst/>
              <a:rect l="l" t="t" r="r" b="b"/>
              <a:pathLst>
                <a:path w="9644" h="14854" extrusionOk="0">
                  <a:moveTo>
                    <a:pt x="4912" y="1"/>
                  </a:moveTo>
                  <a:cubicBezTo>
                    <a:pt x="4313" y="1"/>
                    <a:pt x="3774" y="61"/>
                    <a:pt x="3235" y="180"/>
                  </a:cubicBezTo>
                  <a:cubicBezTo>
                    <a:pt x="2696" y="360"/>
                    <a:pt x="2217" y="600"/>
                    <a:pt x="1738" y="899"/>
                  </a:cubicBezTo>
                  <a:cubicBezTo>
                    <a:pt x="1378" y="1199"/>
                    <a:pt x="1019" y="1558"/>
                    <a:pt x="779" y="2037"/>
                  </a:cubicBezTo>
                  <a:cubicBezTo>
                    <a:pt x="480" y="2516"/>
                    <a:pt x="360" y="3055"/>
                    <a:pt x="360" y="3654"/>
                  </a:cubicBezTo>
                  <a:cubicBezTo>
                    <a:pt x="360" y="4193"/>
                    <a:pt x="480" y="4732"/>
                    <a:pt x="719" y="5151"/>
                  </a:cubicBezTo>
                  <a:cubicBezTo>
                    <a:pt x="959" y="5631"/>
                    <a:pt x="1318" y="5990"/>
                    <a:pt x="1678" y="6289"/>
                  </a:cubicBezTo>
                  <a:cubicBezTo>
                    <a:pt x="2037" y="6649"/>
                    <a:pt x="2456" y="6888"/>
                    <a:pt x="2935" y="7128"/>
                  </a:cubicBezTo>
                  <a:lnTo>
                    <a:pt x="4373" y="7787"/>
                  </a:lnTo>
                  <a:lnTo>
                    <a:pt x="5631" y="8326"/>
                  </a:lnTo>
                  <a:cubicBezTo>
                    <a:pt x="6050" y="8505"/>
                    <a:pt x="6409" y="8745"/>
                    <a:pt x="6769" y="8984"/>
                  </a:cubicBezTo>
                  <a:cubicBezTo>
                    <a:pt x="7068" y="9224"/>
                    <a:pt x="7308" y="9523"/>
                    <a:pt x="7487" y="9823"/>
                  </a:cubicBezTo>
                  <a:cubicBezTo>
                    <a:pt x="7667" y="10122"/>
                    <a:pt x="7787" y="10542"/>
                    <a:pt x="7787" y="10901"/>
                  </a:cubicBezTo>
                  <a:cubicBezTo>
                    <a:pt x="7787" y="11260"/>
                    <a:pt x="7727" y="11680"/>
                    <a:pt x="7547" y="12039"/>
                  </a:cubicBezTo>
                  <a:cubicBezTo>
                    <a:pt x="7427" y="12338"/>
                    <a:pt x="7188" y="12578"/>
                    <a:pt x="6948" y="12758"/>
                  </a:cubicBezTo>
                  <a:cubicBezTo>
                    <a:pt x="6709" y="12997"/>
                    <a:pt x="6409" y="13117"/>
                    <a:pt x="6050" y="13177"/>
                  </a:cubicBezTo>
                  <a:cubicBezTo>
                    <a:pt x="5691" y="13297"/>
                    <a:pt x="5331" y="13356"/>
                    <a:pt x="4972" y="13356"/>
                  </a:cubicBezTo>
                  <a:cubicBezTo>
                    <a:pt x="4253" y="13356"/>
                    <a:pt x="3534" y="13177"/>
                    <a:pt x="2876" y="12877"/>
                  </a:cubicBezTo>
                  <a:cubicBezTo>
                    <a:pt x="2217" y="12638"/>
                    <a:pt x="1678" y="12159"/>
                    <a:pt x="1258" y="11560"/>
                  </a:cubicBezTo>
                  <a:lnTo>
                    <a:pt x="1" y="12518"/>
                  </a:lnTo>
                  <a:cubicBezTo>
                    <a:pt x="240" y="12877"/>
                    <a:pt x="540" y="13237"/>
                    <a:pt x="899" y="13476"/>
                  </a:cubicBezTo>
                  <a:cubicBezTo>
                    <a:pt x="1258" y="13776"/>
                    <a:pt x="1678" y="14075"/>
                    <a:pt x="2097" y="14255"/>
                  </a:cubicBezTo>
                  <a:cubicBezTo>
                    <a:pt x="2516" y="14435"/>
                    <a:pt x="2995" y="14614"/>
                    <a:pt x="3475" y="14674"/>
                  </a:cubicBezTo>
                  <a:cubicBezTo>
                    <a:pt x="3954" y="14794"/>
                    <a:pt x="4433" y="14854"/>
                    <a:pt x="4912" y="14854"/>
                  </a:cubicBezTo>
                  <a:cubicBezTo>
                    <a:pt x="5511" y="14854"/>
                    <a:pt x="6170" y="14794"/>
                    <a:pt x="6709" y="14614"/>
                  </a:cubicBezTo>
                  <a:cubicBezTo>
                    <a:pt x="7248" y="14494"/>
                    <a:pt x="7787" y="14255"/>
                    <a:pt x="8206" y="13895"/>
                  </a:cubicBezTo>
                  <a:cubicBezTo>
                    <a:pt x="8685" y="13536"/>
                    <a:pt x="8985" y="13057"/>
                    <a:pt x="9224" y="12578"/>
                  </a:cubicBezTo>
                  <a:cubicBezTo>
                    <a:pt x="9524" y="11979"/>
                    <a:pt x="9644" y="11320"/>
                    <a:pt x="9644" y="10661"/>
                  </a:cubicBezTo>
                  <a:cubicBezTo>
                    <a:pt x="9644" y="10122"/>
                    <a:pt x="9524" y="9583"/>
                    <a:pt x="9284" y="9104"/>
                  </a:cubicBezTo>
                  <a:cubicBezTo>
                    <a:pt x="9045" y="8625"/>
                    <a:pt x="8745" y="8266"/>
                    <a:pt x="8386" y="7966"/>
                  </a:cubicBezTo>
                  <a:cubicBezTo>
                    <a:pt x="7967" y="7607"/>
                    <a:pt x="7547" y="7307"/>
                    <a:pt x="7128" y="7068"/>
                  </a:cubicBezTo>
                  <a:cubicBezTo>
                    <a:pt x="6649" y="6828"/>
                    <a:pt x="6170" y="6589"/>
                    <a:pt x="5631" y="6409"/>
                  </a:cubicBezTo>
                  <a:lnTo>
                    <a:pt x="4253" y="5750"/>
                  </a:lnTo>
                  <a:cubicBezTo>
                    <a:pt x="3894" y="5631"/>
                    <a:pt x="3475" y="5451"/>
                    <a:pt x="3115" y="5211"/>
                  </a:cubicBezTo>
                  <a:cubicBezTo>
                    <a:pt x="2876" y="5032"/>
                    <a:pt x="2636" y="4792"/>
                    <a:pt x="2456" y="4493"/>
                  </a:cubicBezTo>
                  <a:cubicBezTo>
                    <a:pt x="2277" y="4253"/>
                    <a:pt x="2217" y="3894"/>
                    <a:pt x="2217" y="3594"/>
                  </a:cubicBezTo>
                  <a:cubicBezTo>
                    <a:pt x="2217" y="3295"/>
                    <a:pt x="2277" y="2995"/>
                    <a:pt x="2396" y="2756"/>
                  </a:cubicBezTo>
                  <a:cubicBezTo>
                    <a:pt x="2516" y="2456"/>
                    <a:pt x="2696" y="2277"/>
                    <a:pt x="2935" y="2037"/>
                  </a:cubicBezTo>
                  <a:cubicBezTo>
                    <a:pt x="3419" y="1715"/>
                    <a:pt x="4047" y="1489"/>
                    <a:pt x="4646" y="1489"/>
                  </a:cubicBezTo>
                  <a:cubicBezTo>
                    <a:pt x="4715" y="1489"/>
                    <a:pt x="4784" y="1492"/>
                    <a:pt x="4852" y="1498"/>
                  </a:cubicBezTo>
                  <a:cubicBezTo>
                    <a:pt x="5571" y="1498"/>
                    <a:pt x="6170" y="1678"/>
                    <a:pt x="6769" y="1977"/>
                  </a:cubicBezTo>
                  <a:cubicBezTo>
                    <a:pt x="7368" y="2277"/>
                    <a:pt x="7847" y="2696"/>
                    <a:pt x="8206" y="3235"/>
                  </a:cubicBezTo>
                  <a:lnTo>
                    <a:pt x="9524" y="2217"/>
                  </a:lnTo>
                  <a:cubicBezTo>
                    <a:pt x="9045" y="1438"/>
                    <a:pt x="8326" y="839"/>
                    <a:pt x="7487" y="480"/>
                  </a:cubicBezTo>
                  <a:cubicBezTo>
                    <a:pt x="6709" y="180"/>
                    <a:pt x="5810" y="1"/>
                    <a:pt x="4912" y="1"/>
                  </a:cubicBez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1" name="Google Shape;121;p2"/>
            <p:cNvSpPr/>
            <p:nvPr/>
          </p:nvSpPr>
          <p:spPr>
            <a:xfrm>
              <a:off x="2925825" y="2634400"/>
              <a:ext cx="268025" cy="357875"/>
            </a:xfrm>
            <a:custGeom>
              <a:avLst/>
              <a:gdLst/>
              <a:ahLst/>
              <a:cxnLst/>
              <a:rect l="l" t="t" r="r" b="b"/>
              <a:pathLst>
                <a:path w="10721" h="14315" extrusionOk="0">
                  <a:moveTo>
                    <a:pt x="3654" y="1438"/>
                  </a:moveTo>
                  <a:cubicBezTo>
                    <a:pt x="4253" y="1438"/>
                    <a:pt x="4792" y="1498"/>
                    <a:pt x="5331" y="1617"/>
                  </a:cubicBezTo>
                  <a:cubicBezTo>
                    <a:pt x="5989" y="1737"/>
                    <a:pt x="6588" y="2037"/>
                    <a:pt x="7127" y="2456"/>
                  </a:cubicBezTo>
                  <a:cubicBezTo>
                    <a:pt x="7666" y="2875"/>
                    <a:pt x="8086" y="3414"/>
                    <a:pt x="8325" y="4013"/>
                  </a:cubicBezTo>
                  <a:cubicBezTo>
                    <a:pt x="8745" y="4971"/>
                    <a:pt x="8984" y="5989"/>
                    <a:pt x="8924" y="7007"/>
                  </a:cubicBezTo>
                  <a:cubicBezTo>
                    <a:pt x="8924" y="7726"/>
                    <a:pt x="8864" y="8445"/>
                    <a:pt x="8685" y="9104"/>
                  </a:cubicBezTo>
                  <a:cubicBezTo>
                    <a:pt x="8505" y="9643"/>
                    <a:pt x="8325" y="10182"/>
                    <a:pt x="7966" y="10661"/>
                  </a:cubicBezTo>
                  <a:cubicBezTo>
                    <a:pt x="7726" y="11080"/>
                    <a:pt x="7367" y="11499"/>
                    <a:pt x="6948" y="11799"/>
                  </a:cubicBezTo>
                  <a:cubicBezTo>
                    <a:pt x="6588" y="12098"/>
                    <a:pt x="6169" y="12338"/>
                    <a:pt x="5750" y="12517"/>
                  </a:cubicBezTo>
                  <a:cubicBezTo>
                    <a:pt x="5391" y="12697"/>
                    <a:pt x="5031" y="12757"/>
                    <a:pt x="4612" y="12757"/>
                  </a:cubicBezTo>
                  <a:cubicBezTo>
                    <a:pt x="4193" y="12817"/>
                    <a:pt x="3833" y="12817"/>
                    <a:pt x="3534" y="12817"/>
                  </a:cubicBezTo>
                  <a:lnTo>
                    <a:pt x="1737" y="12817"/>
                  </a:lnTo>
                  <a:lnTo>
                    <a:pt x="1797" y="1438"/>
                  </a:lnTo>
                  <a:close/>
                  <a:moveTo>
                    <a:pt x="0" y="0"/>
                  </a:moveTo>
                  <a:lnTo>
                    <a:pt x="0" y="14314"/>
                  </a:lnTo>
                  <a:lnTo>
                    <a:pt x="3773" y="14314"/>
                  </a:lnTo>
                  <a:cubicBezTo>
                    <a:pt x="4133" y="14314"/>
                    <a:pt x="4552" y="14314"/>
                    <a:pt x="5031" y="14254"/>
                  </a:cubicBezTo>
                  <a:cubicBezTo>
                    <a:pt x="5391" y="14254"/>
                    <a:pt x="5750" y="14194"/>
                    <a:pt x="6109" y="14075"/>
                  </a:cubicBezTo>
                  <a:cubicBezTo>
                    <a:pt x="6768" y="13895"/>
                    <a:pt x="7367" y="13595"/>
                    <a:pt x="7966" y="13176"/>
                  </a:cubicBezTo>
                  <a:cubicBezTo>
                    <a:pt x="8505" y="12817"/>
                    <a:pt x="8984" y="12338"/>
                    <a:pt x="9403" y="11739"/>
                  </a:cubicBezTo>
                  <a:cubicBezTo>
                    <a:pt x="9823" y="11140"/>
                    <a:pt x="10122" y="10421"/>
                    <a:pt x="10362" y="9643"/>
                  </a:cubicBezTo>
                  <a:cubicBezTo>
                    <a:pt x="10601" y="8804"/>
                    <a:pt x="10721" y="7906"/>
                    <a:pt x="10721" y="6948"/>
                  </a:cubicBezTo>
                  <a:cubicBezTo>
                    <a:pt x="10721" y="6229"/>
                    <a:pt x="10601" y="5450"/>
                    <a:pt x="10422" y="4732"/>
                  </a:cubicBezTo>
                  <a:cubicBezTo>
                    <a:pt x="10242" y="4073"/>
                    <a:pt x="10002" y="3474"/>
                    <a:pt x="9703" y="2935"/>
                  </a:cubicBezTo>
                  <a:cubicBezTo>
                    <a:pt x="9403" y="2396"/>
                    <a:pt x="8984" y="1917"/>
                    <a:pt x="8565" y="1557"/>
                  </a:cubicBezTo>
                  <a:cubicBezTo>
                    <a:pt x="8146" y="1198"/>
                    <a:pt x="7666" y="839"/>
                    <a:pt x="7127" y="599"/>
                  </a:cubicBezTo>
                  <a:cubicBezTo>
                    <a:pt x="6588" y="360"/>
                    <a:pt x="6049" y="180"/>
                    <a:pt x="5450" y="120"/>
                  </a:cubicBezTo>
                  <a:cubicBezTo>
                    <a:pt x="4911" y="0"/>
                    <a:pt x="4312" y="0"/>
                    <a:pt x="3713" y="0"/>
                  </a:cubicBez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2" name="Google Shape;122;p2"/>
            <p:cNvSpPr/>
            <p:nvPr/>
          </p:nvSpPr>
          <p:spPr>
            <a:xfrm>
              <a:off x="3276200" y="2626900"/>
              <a:ext cx="9000" cy="372850"/>
            </a:xfrm>
            <a:custGeom>
              <a:avLst/>
              <a:gdLst/>
              <a:ahLst/>
              <a:cxnLst/>
              <a:rect l="l" t="t" r="r" b="b"/>
              <a:pathLst>
                <a:path w="360" h="14914" extrusionOk="0">
                  <a:moveTo>
                    <a:pt x="0" y="1"/>
                  </a:moveTo>
                  <a:lnTo>
                    <a:pt x="0" y="14914"/>
                  </a:lnTo>
                  <a:lnTo>
                    <a:pt x="359" y="14914"/>
                  </a:lnTo>
                  <a:lnTo>
                    <a:pt x="359" y="1"/>
                  </a:ln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3" name="Google Shape;123;p2"/>
            <p:cNvSpPr/>
            <p:nvPr/>
          </p:nvSpPr>
          <p:spPr>
            <a:xfrm>
              <a:off x="3369025" y="2633825"/>
              <a:ext cx="44950" cy="66475"/>
            </a:xfrm>
            <a:custGeom>
              <a:avLst/>
              <a:gdLst/>
              <a:ahLst/>
              <a:cxnLst/>
              <a:rect l="l" t="t" r="r" b="b"/>
              <a:pathLst>
                <a:path w="1798" h="2659" extrusionOk="0">
                  <a:moveTo>
                    <a:pt x="839" y="263"/>
                  </a:moveTo>
                  <a:cubicBezTo>
                    <a:pt x="959" y="263"/>
                    <a:pt x="1019" y="263"/>
                    <a:pt x="1079" y="323"/>
                  </a:cubicBezTo>
                  <a:cubicBezTo>
                    <a:pt x="1138" y="323"/>
                    <a:pt x="1198" y="383"/>
                    <a:pt x="1258" y="383"/>
                  </a:cubicBezTo>
                  <a:cubicBezTo>
                    <a:pt x="1318" y="442"/>
                    <a:pt x="1378" y="502"/>
                    <a:pt x="1378" y="562"/>
                  </a:cubicBezTo>
                  <a:cubicBezTo>
                    <a:pt x="1438" y="682"/>
                    <a:pt x="1438" y="742"/>
                    <a:pt x="1438" y="802"/>
                  </a:cubicBezTo>
                  <a:cubicBezTo>
                    <a:pt x="1438" y="862"/>
                    <a:pt x="1438" y="982"/>
                    <a:pt x="1378" y="1041"/>
                  </a:cubicBezTo>
                  <a:cubicBezTo>
                    <a:pt x="1378" y="1101"/>
                    <a:pt x="1318" y="1161"/>
                    <a:pt x="1258" y="1221"/>
                  </a:cubicBezTo>
                  <a:cubicBezTo>
                    <a:pt x="1138" y="1281"/>
                    <a:pt x="1019" y="1341"/>
                    <a:pt x="839" y="1341"/>
                  </a:cubicBezTo>
                  <a:lnTo>
                    <a:pt x="300" y="1341"/>
                  </a:lnTo>
                  <a:lnTo>
                    <a:pt x="300" y="263"/>
                  </a:lnTo>
                  <a:close/>
                  <a:moveTo>
                    <a:pt x="1019" y="1"/>
                  </a:moveTo>
                  <a:cubicBezTo>
                    <a:pt x="959" y="1"/>
                    <a:pt x="899" y="8"/>
                    <a:pt x="839" y="23"/>
                  </a:cubicBezTo>
                  <a:lnTo>
                    <a:pt x="0" y="23"/>
                  </a:lnTo>
                  <a:lnTo>
                    <a:pt x="0" y="2658"/>
                  </a:lnTo>
                  <a:lnTo>
                    <a:pt x="300" y="2658"/>
                  </a:lnTo>
                  <a:lnTo>
                    <a:pt x="300" y="1580"/>
                  </a:lnTo>
                  <a:lnTo>
                    <a:pt x="839" y="1580"/>
                  </a:lnTo>
                  <a:cubicBezTo>
                    <a:pt x="899" y="1595"/>
                    <a:pt x="959" y="1603"/>
                    <a:pt x="1018" y="1603"/>
                  </a:cubicBezTo>
                  <a:cubicBezTo>
                    <a:pt x="1195" y="1603"/>
                    <a:pt x="1363" y="1536"/>
                    <a:pt x="1498" y="1401"/>
                  </a:cubicBezTo>
                  <a:cubicBezTo>
                    <a:pt x="1618" y="1341"/>
                    <a:pt x="1677" y="1221"/>
                    <a:pt x="1737" y="1161"/>
                  </a:cubicBezTo>
                  <a:cubicBezTo>
                    <a:pt x="1737" y="1041"/>
                    <a:pt x="1797" y="922"/>
                    <a:pt x="1737" y="802"/>
                  </a:cubicBezTo>
                  <a:cubicBezTo>
                    <a:pt x="1797" y="682"/>
                    <a:pt x="1737" y="562"/>
                    <a:pt x="1737" y="502"/>
                  </a:cubicBezTo>
                  <a:cubicBezTo>
                    <a:pt x="1677" y="383"/>
                    <a:pt x="1618" y="263"/>
                    <a:pt x="1558" y="203"/>
                  </a:cubicBezTo>
                  <a:cubicBezTo>
                    <a:pt x="1378" y="68"/>
                    <a:pt x="1198" y="1"/>
                    <a:pt x="101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4" name="Google Shape;124;p2"/>
            <p:cNvSpPr/>
            <p:nvPr/>
          </p:nvSpPr>
          <p:spPr>
            <a:xfrm>
              <a:off x="3421425" y="2652350"/>
              <a:ext cx="44950" cy="49450"/>
            </a:xfrm>
            <a:custGeom>
              <a:avLst/>
              <a:gdLst/>
              <a:ahLst/>
              <a:cxnLst/>
              <a:rect l="l" t="t" r="r" b="b"/>
              <a:pathLst>
                <a:path w="1798" h="1978" extrusionOk="0">
                  <a:moveTo>
                    <a:pt x="834" y="216"/>
                  </a:moveTo>
                  <a:cubicBezTo>
                    <a:pt x="859" y="216"/>
                    <a:pt x="882" y="223"/>
                    <a:pt x="899" y="241"/>
                  </a:cubicBezTo>
                  <a:cubicBezTo>
                    <a:pt x="1019" y="241"/>
                    <a:pt x="1079" y="241"/>
                    <a:pt x="1139" y="300"/>
                  </a:cubicBezTo>
                  <a:cubicBezTo>
                    <a:pt x="1259" y="300"/>
                    <a:pt x="1318" y="360"/>
                    <a:pt x="1318" y="420"/>
                  </a:cubicBezTo>
                  <a:cubicBezTo>
                    <a:pt x="1378" y="540"/>
                    <a:pt x="1438" y="600"/>
                    <a:pt x="1438" y="720"/>
                  </a:cubicBezTo>
                  <a:cubicBezTo>
                    <a:pt x="1498" y="780"/>
                    <a:pt x="1498" y="899"/>
                    <a:pt x="1438" y="959"/>
                  </a:cubicBezTo>
                  <a:cubicBezTo>
                    <a:pt x="1498" y="1079"/>
                    <a:pt x="1498" y="1139"/>
                    <a:pt x="1438" y="1259"/>
                  </a:cubicBezTo>
                  <a:cubicBezTo>
                    <a:pt x="1438" y="1319"/>
                    <a:pt x="1378" y="1438"/>
                    <a:pt x="1318" y="1498"/>
                  </a:cubicBezTo>
                  <a:cubicBezTo>
                    <a:pt x="1318" y="1558"/>
                    <a:pt x="1259" y="1618"/>
                    <a:pt x="1139" y="1678"/>
                  </a:cubicBezTo>
                  <a:cubicBezTo>
                    <a:pt x="1079" y="1738"/>
                    <a:pt x="1019" y="1738"/>
                    <a:pt x="899" y="1738"/>
                  </a:cubicBezTo>
                  <a:cubicBezTo>
                    <a:pt x="839" y="1738"/>
                    <a:pt x="719" y="1738"/>
                    <a:pt x="660" y="1678"/>
                  </a:cubicBezTo>
                  <a:cubicBezTo>
                    <a:pt x="600" y="1618"/>
                    <a:pt x="540" y="1558"/>
                    <a:pt x="480" y="1498"/>
                  </a:cubicBezTo>
                  <a:lnTo>
                    <a:pt x="420" y="1498"/>
                  </a:lnTo>
                  <a:cubicBezTo>
                    <a:pt x="360" y="1438"/>
                    <a:pt x="360" y="1319"/>
                    <a:pt x="360" y="1259"/>
                  </a:cubicBezTo>
                  <a:cubicBezTo>
                    <a:pt x="360" y="1139"/>
                    <a:pt x="360" y="1079"/>
                    <a:pt x="360" y="959"/>
                  </a:cubicBezTo>
                  <a:cubicBezTo>
                    <a:pt x="360" y="899"/>
                    <a:pt x="360" y="780"/>
                    <a:pt x="360" y="720"/>
                  </a:cubicBezTo>
                  <a:cubicBezTo>
                    <a:pt x="360" y="600"/>
                    <a:pt x="420" y="540"/>
                    <a:pt x="480" y="420"/>
                  </a:cubicBezTo>
                  <a:cubicBezTo>
                    <a:pt x="540" y="360"/>
                    <a:pt x="600" y="300"/>
                    <a:pt x="660" y="300"/>
                  </a:cubicBezTo>
                  <a:cubicBezTo>
                    <a:pt x="702" y="258"/>
                    <a:pt x="774" y="216"/>
                    <a:pt x="834" y="216"/>
                  </a:cubicBezTo>
                  <a:close/>
                  <a:moveTo>
                    <a:pt x="899" y="1"/>
                  </a:moveTo>
                  <a:cubicBezTo>
                    <a:pt x="719" y="1"/>
                    <a:pt x="600" y="1"/>
                    <a:pt x="480" y="61"/>
                  </a:cubicBezTo>
                  <a:cubicBezTo>
                    <a:pt x="360" y="121"/>
                    <a:pt x="300" y="181"/>
                    <a:pt x="180" y="300"/>
                  </a:cubicBezTo>
                  <a:cubicBezTo>
                    <a:pt x="121" y="360"/>
                    <a:pt x="61" y="480"/>
                    <a:pt x="1" y="600"/>
                  </a:cubicBezTo>
                  <a:cubicBezTo>
                    <a:pt x="1" y="720"/>
                    <a:pt x="1" y="839"/>
                    <a:pt x="1" y="959"/>
                  </a:cubicBezTo>
                  <a:cubicBezTo>
                    <a:pt x="1" y="1079"/>
                    <a:pt x="1" y="1199"/>
                    <a:pt x="1" y="1319"/>
                  </a:cubicBezTo>
                  <a:cubicBezTo>
                    <a:pt x="61" y="1438"/>
                    <a:pt x="121" y="1558"/>
                    <a:pt x="180" y="1678"/>
                  </a:cubicBezTo>
                  <a:cubicBezTo>
                    <a:pt x="240" y="1798"/>
                    <a:pt x="360" y="1858"/>
                    <a:pt x="480" y="1917"/>
                  </a:cubicBezTo>
                  <a:cubicBezTo>
                    <a:pt x="600" y="1977"/>
                    <a:pt x="719" y="1977"/>
                    <a:pt x="899" y="1977"/>
                  </a:cubicBezTo>
                  <a:cubicBezTo>
                    <a:pt x="1019" y="1977"/>
                    <a:pt x="1139" y="1977"/>
                    <a:pt x="1259" y="1917"/>
                  </a:cubicBezTo>
                  <a:cubicBezTo>
                    <a:pt x="1378" y="1858"/>
                    <a:pt x="1438" y="1798"/>
                    <a:pt x="1558" y="1678"/>
                  </a:cubicBezTo>
                  <a:cubicBezTo>
                    <a:pt x="1618" y="1558"/>
                    <a:pt x="1678" y="1498"/>
                    <a:pt x="1678" y="1378"/>
                  </a:cubicBezTo>
                  <a:cubicBezTo>
                    <a:pt x="1798" y="1139"/>
                    <a:pt x="1798" y="839"/>
                    <a:pt x="1678" y="600"/>
                  </a:cubicBezTo>
                  <a:cubicBezTo>
                    <a:pt x="1678" y="480"/>
                    <a:pt x="1618" y="360"/>
                    <a:pt x="1558" y="300"/>
                  </a:cubicBezTo>
                  <a:cubicBezTo>
                    <a:pt x="1498" y="181"/>
                    <a:pt x="1378" y="121"/>
                    <a:pt x="1259" y="61"/>
                  </a:cubicBezTo>
                  <a:cubicBezTo>
                    <a:pt x="1139" y="1"/>
                    <a:pt x="1019" y="1"/>
                    <a:pt x="89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5" name="Google Shape;125;p2"/>
            <p:cNvSpPr/>
            <p:nvPr/>
          </p:nvSpPr>
          <p:spPr>
            <a:xfrm>
              <a:off x="3469350" y="2652350"/>
              <a:ext cx="67400" cy="47950"/>
            </a:xfrm>
            <a:custGeom>
              <a:avLst/>
              <a:gdLst/>
              <a:ahLst/>
              <a:cxnLst/>
              <a:rect l="l" t="t" r="r" b="b"/>
              <a:pathLst>
                <a:path w="2696" h="1918" extrusionOk="0">
                  <a:moveTo>
                    <a:pt x="0" y="1"/>
                  </a:moveTo>
                  <a:lnTo>
                    <a:pt x="659" y="1917"/>
                  </a:lnTo>
                  <a:lnTo>
                    <a:pt x="899" y="1917"/>
                  </a:lnTo>
                  <a:lnTo>
                    <a:pt x="1378" y="540"/>
                  </a:lnTo>
                  <a:lnTo>
                    <a:pt x="1797" y="1917"/>
                  </a:lnTo>
                  <a:lnTo>
                    <a:pt x="2037" y="1917"/>
                  </a:lnTo>
                  <a:lnTo>
                    <a:pt x="2696" y="1"/>
                  </a:lnTo>
                  <a:lnTo>
                    <a:pt x="2336" y="1"/>
                  </a:lnTo>
                  <a:lnTo>
                    <a:pt x="1917" y="1438"/>
                  </a:lnTo>
                  <a:lnTo>
                    <a:pt x="1438" y="1"/>
                  </a:lnTo>
                  <a:lnTo>
                    <a:pt x="1258" y="1"/>
                  </a:lnTo>
                  <a:lnTo>
                    <a:pt x="779" y="1438"/>
                  </a:lnTo>
                  <a:lnTo>
                    <a:pt x="36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 name="Google Shape;126;p2"/>
            <p:cNvSpPr/>
            <p:nvPr/>
          </p:nvSpPr>
          <p:spPr>
            <a:xfrm>
              <a:off x="3539725" y="2652350"/>
              <a:ext cx="41950" cy="49450"/>
            </a:xfrm>
            <a:custGeom>
              <a:avLst/>
              <a:gdLst/>
              <a:ahLst/>
              <a:cxnLst/>
              <a:rect l="l" t="t" r="r" b="b"/>
              <a:pathLst>
                <a:path w="1678" h="1978" extrusionOk="0">
                  <a:moveTo>
                    <a:pt x="1138" y="241"/>
                  </a:moveTo>
                  <a:cubicBezTo>
                    <a:pt x="1198" y="241"/>
                    <a:pt x="1258" y="300"/>
                    <a:pt x="1258" y="360"/>
                  </a:cubicBezTo>
                  <a:cubicBezTo>
                    <a:pt x="1318" y="360"/>
                    <a:pt x="1378" y="420"/>
                    <a:pt x="1378" y="480"/>
                  </a:cubicBezTo>
                  <a:cubicBezTo>
                    <a:pt x="1438" y="540"/>
                    <a:pt x="1438" y="660"/>
                    <a:pt x="1378" y="720"/>
                  </a:cubicBezTo>
                  <a:lnTo>
                    <a:pt x="420" y="780"/>
                  </a:lnTo>
                  <a:cubicBezTo>
                    <a:pt x="420" y="600"/>
                    <a:pt x="539" y="480"/>
                    <a:pt x="599" y="360"/>
                  </a:cubicBezTo>
                  <a:cubicBezTo>
                    <a:pt x="719" y="300"/>
                    <a:pt x="839" y="241"/>
                    <a:pt x="959" y="241"/>
                  </a:cubicBezTo>
                  <a:close/>
                  <a:moveTo>
                    <a:pt x="839" y="1"/>
                  </a:moveTo>
                  <a:cubicBezTo>
                    <a:pt x="719" y="1"/>
                    <a:pt x="599" y="1"/>
                    <a:pt x="479" y="61"/>
                  </a:cubicBezTo>
                  <a:cubicBezTo>
                    <a:pt x="360" y="61"/>
                    <a:pt x="300" y="181"/>
                    <a:pt x="240" y="241"/>
                  </a:cubicBezTo>
                  <a:cubicBezTo>
                    <a:pt x="120" y="360"/>
                    <a:pt x="60" y="420"/>
                    <a:pt x="60" y="540"/>
                  </a:cubicBezTo>
                  <a:cubicBezTo>
                    <a:pt x="0" y="720"/>
                    <a:pt x="0" y="839"/>
                    <a:pt x="60" y="959"/>
                  </a:cubicBezTo>
                  <a:cubicBezTo>
                    <a:pt x="60" y="1139"/>
                    <a:pt x="60" y="1259"/>
                    <a:pt x="120" y="1438"/>
                  </a:cubicBezTo>
                  <a:cubicBezTo>
                    <a:pt x="120" y="1498"/>
                    <a:pt x="180" y="1618"/>
                    <a:pt x="300" y="1738"/>
                  </a:cubicBezTo>
                  <a:cubicBezTo>
                    <a:pt x="360" y="1798"/>
                    <a:pt x="479" y="1858"/>
                    <a:pt x="599" y="1917"/>
                  </a:cubicBezTo>
                  <a:cubicBezTo>
                    <a:pt x="719" y="1977"/>
                    <a:pt x="839" y="1977"/>
                    <a:pt x="959" y="1977"/>
                  </a:cubicBezTo>
                  <a:cubicBezTo>
                    <a:pt x="1138" y="1977"/>
                    <a:pt x="1318" y="1977"/>
                    <a:pt x="1438" y="1858"/>
                  </a:cubicBezTo>
                  <a:cubicBezTo>
                    <a:pt x="1558" y="1798"/>
                    <a:pt x="1617" y="1678"/>
                    <a:pt x="1677" y="1558"/>
                  </a:cubicBezTo>
                  <a:lnTo>
                    <a:pt x="1498" y="1438"/>
                  </a:lnTo>
                  <a:cubicBezTo>
                    <a:pt x="1438" y="1498"/>
                    <a:pt x="1378" y="1618"/>
                    <a:pt x="1318" y="1618"/>
                  </a:cubicBezTo>
                  <a:cubicBezTo>
                    <a:pt x="1198" y="1678"/>
                    <a:pt x="1078" y="1738"/>
                    <a:pt x="1018" y="1738"/>
                  </a:cubicBezTo>
                  <a:cubicBezTo>
                    <a:pt x="899" y="1738"/>
                    <a:pt x="839" y="1738"/>
                    <a:pt x="719" y="1678"/>
                  </a:cubicBezTo>
                  <a:cubicBezTo>
                    <a:pt x="659" y="1678"/>
                    <a:pt x="539" y="1618"/>
                    <a:pt x="479" y="1558"/>
                  </a:cubicBezTo>
                  <a:cubicBezTo>
                    <a:pt x="420" y="1378"/>
                    <a:pt x="360" y="1139"/>
                    <a:pt x="360" y="959"/>
                  </a:cubicBezTo>
                  <a:lnTo>
                    <a:pt x="1677" y="959"/>
                  </a:lnTo>
                  <a:cubicBezTo>
                    <a:pt x="1677" y="839"/>
                    <a:pt x="1677" y="720"/>
                    <a:pt x="1617" y="540"/>
                  </a:cubicBezTo>
                  <a:cubicBezTo>
                    <a:pt x="1617" y="420"/>
                    <a:pt x="1558" y="360"/>
                    <a:pt x="1498" y="241"/>
                  </a:cubicBezTo>
                  <a:cubicBezTo>
                    <a:pt x="1438" y="181"/>
                    <a:pt x="1318" y="61"/>
                    <a:pt x="1198" y="61"/>
                  </a:cubicBezTo>
                  <a:cubicBezTo>
                    <a:pt x="1078"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 name="Google Shape;127;p2"/>
            <p:cNvSpPr/>
            <p:nvPr/>
          </p:nvSpPr>
          <p:spPr>
            <a:xfrm>
              <a:off x="3593625" y="2652350"/>
              <a:ext cx="25475" cy="49450"/>
            </a:xfrm>
            <a:custGeom>
              <a:avLst/>
              <a:gdLst/>
              <a:ahLst/>
              <a:cxnLst/>
              <a:rect l="l" t="t" r="r" b="b"/>
              <a:pathLst>
                <a:path w="1019" h="1978" extrusionOk="0">
                  <a:moveTo>
                    <a:pt x="0" y="1"/>
                  </a:moveTo>
                  <a:lnTo>
                    <a:pt x="0" y="1917"/>
                  </a:lnTo>
                  <a:lnTo>
                    <a:pt x="360" y="1977"/>
                  </a:lnTo>
                  <a:lnTo>
                    <a:pt x="360" y="480"/>
                  </a:lnTo>
                  <a:cubicBezTo>
                    <a:pt x="420" y="420"/>
                    <a:pt x="480" y="360"/>
                    <a:pt x="539" y="300"/>
                  </a:cubicBezTo>
                  <a:cubicBezTo>
                    <a:pt x="599" y="300"/>
                    <a:pt x="719" y="241"/>
                    <a:pt x="779" y="241"/>
                  </a:cubicBezTo>
                  <a:lnTo>
                    <a:pt x="1019" y="241"/>
                  </a:lnTo>
                  <a:lnTo>
                    <a:pt x="1019" y="1"/>
                  </a:lnTo>
                  <a:lnTo>
                    <a:pt x="779" y="1"/>
                  </a:lnTo>
                  <a:cubicBezTo>
                    <a:pt x="659" y="1"/>
                    <a:pt x="599" y="1"/>
                    <a:pt x="480" y="61"/>
                  </a:cubicBezTo>
                  <a:cubicBezTo>
                    <a:pt x="420" y="61"/>
                    <a:pt x="360" y="121"/>
                    <a:pt x="300" y="181"/>
                  </a:cubicBezTo>
                  <a:lnTo>
                    <a:pt x="3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 name="Google Shape;128;p2"/>
            <p:cNvSpPr/>
            <p:nvPr/>
          </p:nvSpPr>
          <p:spPr>
            <a:xfrm>
              <a:off x="3626575" y="2634400"/>
              <a:ext cx="9000" cy="67400"/>
            </a:xfrm>
            <a:custGeom>
              <a:avLst/>
              <a:gdLst/>
              <a:ahLst/>
              <a:cxnLst/>
              <a:rect l="l" t="t" r="r" b="b"/>
              <a:pathLst>
                <a:path w="360" h="2696" extrusionOk="0">
                  <a:moveTo>
                    <a:pt x="60" y="0"/>
                  </a:moveTo>
                  <a:cubicBezTo>
                    <a:pt x="60" y="0"/>
                    <a:pt x="60" y="0"/>
                    <a:pt x="0" y="60"/>
                  </a:cubicBezTo>
                  <a:cubicBezTo>
                    <a:pt x="0" y="120"/>
                    <a:pt x="0" y="120"/>
                    <a:pt x="0" y="180"/>
                  </a:cubicBezTo>
                  <a:cubicBezTo>
                    <a:pt x="0" y="240"/>
                    <a:pt x="0" y="300"/>
                    <a:pt x="0" y="360"/>
                  </a:cubicBezTo>
                  <a:cubicBezTo>
                    <a:pt x="60" y="360"/>
                    <a:pt x="60" y="419"/>
                    <a:pt x="60" y="419"/>
                  </a:cubicBezTo>
                  <a:lnTo>
                    <a:pt x="240" y="419"/>
                  </a:lnTo>
                  <a:cubicBezTo>
                    <a:pt x="240" y="419"/>
                    <a:pt x="300" y="360"/>
                    <a:pt x="300" y="360"/>
                  </a:cubicBezTo>
                  <a:cubicBezTo>
                    <a:pt x="359" y="300"/>
                    <a:pt x="359" y="240"/>
                    <a:pt x="300" y="180"/>
                  </a:cubicBezTo>
                  <a:cubicBezTo>
                    <a:pt x="300" y="120"/>
                    <a:pt x="300" y="120"/>
                    <a:pt x="300" y="60"/>
                  </a:cubicBezTo>
                  <a:cubicBezTo>
                    <a:pt x="300" y="0"/>
                    <a:pt x="240" y="0"/>
                    <a:pt x="240" y="0"/>
                  </a:cubicBezTo>
                  <a:close/>
                  <a:moveTo>
                    <a:pt x="0" y="779"/>
                  </a:moveTo>
                  <a:lnTo>
                    <a:pt x="0" y="2695"/>
                  </a:lnTo>
                  <a:lnTo>
                    <a:pt x="300" y="2695"/>
                  </a:lnTo>
                  <a:lnTo>
                    <a:pt x="30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 name="Google Shape;129;p2"/>
            <p:cNvSpPr/>
            <p:nvPr/>
          </p:nvSpPr>
          <p:spPr>
            <a:xfrm>
              <a:off x="3649025" y="2651700"/>
              <a:ext cx="40450" cy="48600"/>
            </a:xfrm>
            <a:custGeom>
              <a:avLst/>
              <a:gdLst/>
              <a:ahLst/>
              <a:cxnLst/>
              <a:rect l="l" t="t" r="r" b="b"/>
              <a:pathLst>
                <a:path w="1618" h="1944" extrusionOk="0">
                  <a:moveTo>
                    <a:pt x="977" y="0"/>
                  </a:moveTo>
                  <a:cubicBezTo>
                    <a:pt x="945" y="0"/>
                    <a:pt x="919" y="7"/>
                    <a:pt x="899" y="27"/>
                  </a:cubicBezTo>
                  <a:cubicBezTo>
                    <a:pt x="864" y="9"/>
                    <a:pt x="829" y="2"/>
                    <a:pt x="794" y="2"/>
                  </a:cubicBezTo>
                  <a:cubicBezTo>
                    <a:pt x="709" y="2"/>
                    <a:pt x="624" y="44"/>
                    <a:pt x="540" y="87"/>
                  </a:cubicBezTo>
                  <a:cubicBezTo>
                    <a:pt x="420" y="87"/>
                    <a:pt x="360" y="147"/>
                    <a:pt x="240" y="207"/>
                  </a:cubicBezTo>
                  <a:lnTo>
                    <a:pt x="240" y="27"/>
                  </a:lnTo>
                  <a:lnTo>
                    <a:pt x="0" y="27"/>
                  </a:lnTo>
                  <a:lnTo>
                    <a:pt x="0" y="1943"/>
                  </a:lnTo>
                  <a:lnTo>
                    <a:pt x="240" y="1943"/>
                  </a:lnTo>
                  <a:lnTo>
                    <a:pt x="240" y="446"/>
                  </a:lnTo>
                  <a:cubicBezTo>
                    <a:pt x="360" y="386"/>
                    <a:pt x="420" y="386"/>
                    <a:pt x="540" y="326"/>
                  </a:cubicBezTo>
                  <a:cubicBezTo>
                    <a:pt x="599" y="267"/>
                    <a:pt x="719" y="267"/>
                    <a:pt x="839" y="267"/>
                  </a:cubicBezTo>
                  <a:lnTo>
                    <a:pt x="1019" y="267"/>
                  </a:lnTo>
                  <a:cubicBezTo>
                    <a:pt x="1079" y="326"/>
                    <a:pt x="1138" y="326"/>
                    <a:pt x="1198" y="386"/>
                  </a:cubicBezTo>
                  <a:cubicBezTo>
                    <a:pt x="1258" y="506"/>
                    <a:pt x="1318" y="626"/>
                    <a:pt x="1258" y="746"/>
                  </a:cubicBezTo>
                  <a:lnTo>
                    <a:pt x="1258" y="1943"/>
                  </a:lnTo>
                  <a:lnTo>
                    <a:pt x="1618" y="1943"/>
                  </a:lnTo>
                  <a:lnTo>
                    <a:pt x="1618" y="746"/>
                  </a:lnTo>
                  <a:cubicBezTo>
                    <a:pt x="1618" y="566"/>
                    <a:pt x="1558" y="386"/>
                    <a:pt x="1438" y="207"/>
                  </a:cubicBezTo>
                  <a:cubicBezTo>
                    <a:pt x="1378" y="147"/>
                    <a:pt x="1258" y="87"/>
                    <a:pt x="1198" y="27"/>
                  </a:cubicBezTo>
                  <a:cubicBezTo>
                    <a:pt x="1119" y="27"/>
                    <a:pt x="1039" y="0"/>
                    <a:pt x="977"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 name="Google Shape;130;p2"/>
            <p:cNvSpPr/>
            <p:nvPr/>
          </p:nvSpPr>
          <p:spPr>
            <a:xfrm>
              <a:off x="3699925" y="2643375"/>
              <a:ext cx="47950" cy="74525"/>
            </a:xfrm>
            <a:custGeom>
              <a:avLst/>
              <a:gdLst/>
              <a:ahLst/>
              <a:cxnLst/>
              <a:rect l="l" t="t" r="r" b="b"/>
              <a:pathLst>
                <a:path w="1918" h="2981" extrusionOk="0">
                  <a:moveTo>
                    <a:pt x="1079" y="600"/>
                  </a:moveTo>
                  <a:cubicBezTo>
                    <a:pt x="1139" y="600"/>
                    <a:pt x="1199" y="659"/>
                    <a:pt x="1259" y="659"/>
                  </a:cubicBezTo>
                  <a:cubicBezTo>
                    <a:pt x="1319" y="719"/>
                    <a:pt x="1319" y="719"/>
                    <a:pt x="1378" y="779"/>
                  </a:cubicBezTo>
                  <a:cubicBezTo>
                    <a:pt x="1378" y="839"/>
                    <a:pt x="1378" y="899"/>
                    <a:pt x="1378" y="959"/>
                  </a:cubicBezTo>
                  <a:cubicBezTo>
                    <a:pt x="1378" y="1019"/>
                    <a:pt x="1378" y="1139"/>
                    <a:pt x="1378" y="1198"/>
                  </a:cubicBezTo>
                  <a:cubicBezTo>
                    <a:pt x="1319" y="1258"/>
                    <a:pt x="1319" y="1258"/>
                    <a:pt x="1259" y="1318"/>
                  </a:cubicBezTo>
                  <a:cubicBezTo>
                    <a:pt x="1199" y="1378"/>
                    <a:pt x="1139" y="1378"/>
                    <a:pt x="1079" y="1378"/>
                  </a:cubicBezTo>
                  <a:lnTo>
                    <a:pt x="660" y="1378"/>
                  </a:lnTo>
                  <a:cubicBezTo>
                    <a:pt x="600" y="1378"/>
                    <a:pt x="540" y="1318"/>
                    <a:pt x="540" y="1318"/>
                  </a:cubicBezTo>
                  <a:cubicBezTo>
                    <a:pt x="480" y="1258"/>
                    <a:pt x="420" y="1198"/>
                    <a:pt x="420" y="1139"/>
                  </a:cubicBezTo>
                  <a:cubicBezTo>
                    <a:pt x="420" y="1079"/>
                    <a:pt x="420" y="1019"/>
                    <a:pt x="420" y="1019"/>
                  </a:cubicBezTo>
                  <a:cubicBezTo>
                    <a:pt x="420" y="899"/>
                    <a:pt x="420" y="839"/>
                    <a:pt x="420" y="779"/>
                  </a:cubicBezTo>
                  <a:cubicBezTo>
                    <a:pt x="420" y="719"/>
                    <a:pt x="480" y="719"/>
                    <a:pt x="540" y="659"/>
                  </a:cubicBezTo>
                  <a:cubicBezTo>
                    <a:pt x="600" y="659"/>
                    <a:pt x="660" y="600"/>
                    <a:pt x="720" y="600"/>
                  </a:cubicBezTo>
                  <a:close/>
                  <a:moveTo>
                    <a:pt x="899" y="2157"/>
                  </a:moveTo>
                  <a:lnTo>
                    <a:pt x="1199" y="2217"/>
                  </a:lnTo>
                  <a:cubicBezTo>
                    <a:pt x="1259" y="2217"/>
                    <a:pt x="1378" y="2217"/>
                    <a:pt x="1438" y="2276"/>
                  </a:cubicBezTo>
                  <a:cubicBezTo>
                    <a:pt x="1498" y="2276"/>
                    <a:pt x="1498" y="2336"/>
                    <a:pt x="1558" y="2336"/>
                  </a:cubicBezTo>
                  <a:cubicBezTo>
                    <a:pt x="1558" y="2396"/>
                    <a:pt x="1558" y="2456"/>
                    <a:pt x="1558" y="2516"/>
                  </a:cubicBezTo>
                  <a:cubicBezTo>
                    <a:pt x="1558" y="2576"/>
                    <a:pt x="1558" y="2636"/>
                    <a:pt x="1498" y="2636"/>
                  </a:cubicBezTo>
                  <a:cubicBezTo>
                    <a:pt x="1498" y="2696"/>
                    <a:pt x="1438" y="2756"/>
                    <a:pt x="1378" y="2756"/>
                  </a:cubicBezTo>
                  <a:cubicBezTo>
                    <a:pt x="1259" y="2875"/>
                    <a:pt x="1079" y="2875"/>
                    <a:pt x="959" y="2875"/>
                  </a:cubicBezTo>
                  <a:lnTo>
                    <a:pt x="660" y="2875"/>
                  </a:lnTo>
                  <a:lnTo>
                    <a:pt x="420" y="2815"/>
                  </a:lnTo>
                  <a:cubicBezTo>
                    <a:pt x="360" y="2756"/>
                    <a:pt x="300" y="2756"/>
                    <a:pt x="300" y="2696"/>
                  </a:cubicBezTo>
                  <a:cubicBezTo>
                    <a:pt x="300" y="2636"/>
                    <a:pt x="240" y="2636"/>
                    <a:pt x="240" y="2576"/>
                  </a:cubicBezTo>
                  <a:cubicBezTo>
                    <a:pt x="240" y="2576"/>
                    <a:pt x="300" y="2576"/>
                    <a:pt x="300" y="2516"/>
                  </a:cubicBezTo>
                  <a:cubicBezTo>
                    <a:pt x="300" y="2456"/>
                    <a:pt x="300" y="2396"/>
                    <a:pt x="360" y="2336"/>
                  </a:cubicBezTo>
                  <a:cubicBezTo>
                    <a:pt x="420" y="2276"/>
                    <a:pt x="480" y="2217"/>
                    <a:pt x="540" y="2157"/>
                  </a:cubicBezTo>
                  <a:close/>
                  <a:moveTo>
                    <a:pt x="1738" y="1"/>
                  </a:moveTo>
                  <a:lnTo>
                    <a:pt x="1438" y="300"/>
                  </a:lnTo>
                  <a:cubicBezTo>
                    <a:pt x="1378" y="240"/>
                    <a:pt x="1319" y="240"/>
                    <a:pt x="1199" y="240"/>
                  </a:cubicBezTo>
                  <a:cubicBezTo>
                    <a:pt x="1169" y="210"/>
                    <a:pt x="1139" y="195"/>
                    <a:pt x="1109" y="195"/>
                  </a:cubicBezTo>
                  <a:cubicBezTo>
                    <a:pt x="1079" y="195"/>
                    <a:pt x="1049" y="210"/>
                    <a:pt x="1019" y="240"/>
                  </a:cubicBezTo>
                  <a:cubicBezTo>
                    <a:pt x="959" y="210"/>
                    <a:pt x="899" y="195"/>
                    <a:pt x="847" y="195"/>
                  </a:cubicBezTo>
                  <a:cubicBezTo>
                    <a:pt x="794" y="195"/>
                    <a:pt x="750" y="210"/>
                    <a:pt x="720" y="240"/>
                  </a:cubicBezTo>
                  <a:cubicBezTo>
                    <a:pt x="600" y="240"/>
                    <a:pt x="540" y="300"/>
                    <a:pt x="420" y="360"/>
                  </a:cubicBezTo>
                  <a:cubicBezTo>
                    <a:pt x="360" y="360"/>
                    <a:pt x="300" y="480"/>
                    <a:pt x="240" y="540"/>
                  </a:cubicBezTo>
                  <a:cubicBezTo>
                    <a:pt x="181" y="659"/>
                    <a:pt x="181" y="719"/>
                    <a:pt x="181" y="839"/>
                  </a:cubicBezTo>
                  <a:cubicBezTo>
                    <a:pt x="181" y="899"/>
                    <a:pt x="181" y="959"/>
                    <a:pt x="181" y="1019"/>
                  </a:cubicBezTo>
                  <a:cubicBezTo>
                    <a:pt x="181" y="1079"/>
                    <a:pt x="240" y="1139"/>
                    <a:pt x="240" y="1198"/>
                  </a:cubicBezTo>
                  <a:cubicBezTo>
                    <a:pt x="300" y="1258"/>
                    <a:pt x="360" y="1318"/>
                    <a:pt x="360" y="1318"/>
                  </a:cubicBezTo>
                  <a:lnTo>
                    <a:pt x="480" y="1378"/>
                  </a:lnTo>
                  <a:cubicBezTo>
                    <a:pt x="420" y="1438"/>
                    <a:pt x="360" y="1438"/>
                    <a:pt x="300" y="1498"/>
                  </a:cubicBezTo>
                  <a:cubicBezTo>
                    <a:pt x="240" y="1498"/>
                    <a:pt x="240" y="1558"/>
                    <a:pt x="181" y="1558"/>
                  </a:cubicBezTo>
                  <a:cubicBezTo>
                    <a:pt x="181" y="1618"/>
                    <a:pt x="181" y="1618"/>
                    <a:pt x="181" y="1678"/>
                  </a:cubicBezTo>
                  <a:cubicBezTo>
                    <a:pt x="181" y="1737"/>
                    <a:pt x="181" y="1797"/>
                    <a:pt x="181" y="1797"/>
                  </a:cubicBezTo>
                  <a:cubicBezTo>
                    <a:pt x="240" y="1857"/>
                    <a:pt x="240" y="1917"/>
                    <a:pt x="300" y="1917"/>
                  </a:cubicBezTo>
                  <a:cubicBezTo>
                    <a:pt x="240" y="1977"/>
                    <a:pt x="121" y="2037"/>
                    <a:pt x="61" y="2097"/>
                  </a:cubicBezTo>
                  <a:cubicBezTo>
                    <a:pt x="61" y="2217"/>
                    <a:pt x="1" y="2276"/>
                    <a:pt x="1" y="2396"/>
                  </a:cubicBezTo>
                  <a:cubicBezTo>
                    <a:pt x="1" y="2456"/>
                    <a:pt x="61" y="2576"/>
                    <a:pt x="61" y="2636"/>
                  </a:cubicBezTo>
                  <a:cubicBezTo>
                    <a:pt x="121" y="2696"/>
                    <a:pt x="181" y="2756"/>
                    <a:pt x="300" y="2815"/>
                  </a:cubicBezTo>
                  <a:cubicBezTo>
                    <a:pt x="432" y="2903"/>
                    <a:pt x="595" y="2959"/>
                    <a:pt x="791" y="2959"/>
                  </a:cubicBezTo>
                  <a:cubicBezTo>
                    <a:pt x="863" y="2959"/>
                    <a:pt x="939" y="2951"/>
                    <a:pt x="1019" y="2935"/>
                  </a:cubicBezTo>
                  <a:cubicBezTo>
                    <a:pt x="1079" y="2965"/>
                    <a:pt x="1139" y="2980"/>
                    <a:pt x="1191" y="2980"/>
                  </a:cubicBezTo>
                  <a:cubicBezTo>
                    <a:pt x="1244" y="2980"/>
                    <a:pt x="1289" y="2965"/>
                    <a:pt x="1319" y="2935"/>
                  </a:cubicBezTo>
                  <a:cubicBezTo>
                    <a:pt x="1438" y="2935"/>
                    <a:pt x="1558" y="2875"/>
                    <a:pt x="1618" y="2815"/>
                  </a:cubicBezTo>
                  <a:cubicBezTo>
                    <a:pt x="1738" y="2756"/>
                    <a:pt x="1798" y="2696"/>
                    <a:pt x="1858" y="2636"/>
                  </a:cubicBezTo>
                  <a:cubicBezTo>
                    <a:pt x="1858" y="2576"/>
                    <a:pt x="1917" y="2456"/>
                    <a:pt x="1917" y="2396"/>
                  </a:cubicBezTo>
                  <a:cubicBezTo>
                    <a:pt x="1917" y="2276"/>
                    <a:pt x="1917" y="2157"/>
                    <a:pt x="1858" y="2097"/>
                  </a:cubicBezTo>
                  <a:cubicBezTo>
                    <a:pt x="1798" y="2037"/>
                    <a:pt x="1738" y="1917"/>
                    <a:pt x="1678" y="1917"/>
                  </a:cubicBezTo>
                  <a:cubicBezTo>
                    <a:pt x="1558" y="1857"/>
                    <a:pt x="1438" y="1857"/>
                    <a:pt x="1319" y="1797"/>
                  </a:cubicBezTo>
                  <a:lnTo>
                    <a:pt x="899" y="1797"/>
                  </a:lnTo>
                  <a:cubicBezTo>
                    <a:pt x="839" y="1827"/>
                    <a:pt x="779" y="1842"/>
                    <a:pt x="720" y="1842"/>
                  </a:cubicBezTo>
                  <a:cubicBezTo>
                    <a:pt x="660" y="1842"/>
                    <a:pt x="600" y="1827"/>
                    <a:pt x="540" y="1797"/>
                  </a:cubicBezTo>
                  <a:cubicBezTo>
                    <a:pt x="480" y="1797"/>
                    <a:pt x="480" y="1737"/>
                    <a:pt x="480" y="1737"/>
                  </a:cubicBezTo>
                  <a:cubicBezTo>
                    <a:pt x="480" y="1737"/>
                    <a:pt x="480" y="1678"/>
                    <a:pt x="480" y="1678"/>
                  </a:cubicBezTo>
                  <a:cubicBezTo>
                    <a:pt x="480" y="1678"/>
                    <a:pt x="480" y="1618"/>
                    <a:pt x="480" y="1618"/>
                  </a:cubicBezTo>
                  <a:lnTo>
                    <a:pt x="1139" y="1618"/>
                  </a:lnTo>
                  <a:cubicBezTo>
                    <a:pt x="1259" y="1618"/>
                    <a:pt x="1319" y="1558"/>
                    <a:pt x="1438" y="1498"/>
                  </a:cubicBezTo>
                  <a:cubicBezTo>
                    <a:pt x="1498" y="1438"/>
                    <a:pt x="1558" y="1378"/>
                    <a:pt x="1618" y="1318"/>
                  </a:cubicBezTo>
                  <a:cubicBezTo>
                    <a:pt x="1678" y="1198"/>
                    <a:pt x="1678" y="1079"/>
                    <a:pt x="1678" y="1019"/>
                  </a:cubicBezTo>
                  <a:cubicBezTo>
                    <a:pt x="1678" y="899"/>
                    <a:pt x="1678" y="839"/>
                    <a:pt x="1678" y="779"/>
                  </a:cubicBezTo>
                  <a:cubicBezTo>
                    <a:pt x="1678" y="719"/>
                    <a:pt x="1618" y="659"/>
                    <a:pt x="1558" y="600"/>
                  </a:cubicBezTo>
                  <a:lnTo>
                    <a:pt x="1917" y="180"/>
                  </a:lnTo>
                  <a:lnTo>
                    <a:pt x="1738"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 name="Google Shape;131;p2"/>
            <p:cNvSpPr/>
            <p:nvPr/>
          </p:nvSpPr>
          <p:spPr>
            <a:xfrm>
              <a:off x="3776300" y="2651700"/>
              <a:ext cx="40450" cy="48600"/>
            </a:xfrm>
            <a:custGeom>
              <a:avLst/>
              <a:gdLst/>
              <a:ahLst/>
              <a:cxnLst/>
              <a:rect l="l" t="t" r="r" b="b"/>
              <a:pathLst>
                <a:path w="1618" h="1944" extrusionOk="0">
                  <a:moveTo>
                    <a:pt x="956" y="0"/>
                  </a:moveTo>
                  <a:cubicBezTo>
                    <a:pt x="919" y="0"/>
                    <a:pt x="879" y="7"/>
                    <a:pt x="839" y="27"/>
                  </a:cubicBezTo>
                  <a:cubicBezTo>
                    <a:pt x="779" y="27"/>
                    <a:pt x="659" y="27"/>
                    <a:pt x="539" y="87"/>
                  </a:cubicBezTo>
                  <a:cubicBezTo>
                    <a:pt x="420" y="87"/>
                    <a:pt x="360" y="147"/>
                    <a:pt x="240" y="207"/>
                  </a:cubicBezTo>
                  <a:lnTo>
                    <a:pt x="240" y="27"/>
                  </a:lnTo>
                  <a:lnTo>
                    <a:pt x="0" y="27"/>
                  </a:lnTo>
                  <a:lnTo>
                    <a:pt x="0" y="1943"/>
                  </a:lnTo>
                  <a:lnTo>
                    <a:pt x="240" y="1943"/>
                  </a:lnTo>
                  <a:lnTo>
                    <a:pt x="240" y="446"/>
                  </a:lnTo>
                  <a:cubicBezTo>
                    <a:pt x="360" y="386"/>
                    <a:pt x="420" y="326"/>
                    <a:pt x="539" y="326"/>
                  </a:cubicBezTo>
                  <a:cubicBezTo>
                    <a:pt x="599" y="267"/>
                    <a:pt x="719" y="267"/>
                    <a:pt x="839" y="267"/>
                  </a:cubicBezTo>
                  <a:lnTo>
                    <a:pt x="1019" y="267"/>
                  </a:lnTo>
                  <a:cubicBezTo>
                    <a:pt x="1078" y="326"/>
                    <a:pt x="1138" y="326"/>
                    <a:pt x="1198" y="386"/>
                  </a:cubicBezTo>
                  <a:cubicBezTo>
                    <a:pt x="1258" y="506"/>
                    <a:pt x="1258" y="626"/>
                    <a:pt x="1258" y="746"/>
                  </a:cubicBezTo>
                  <a:lnTo>
                    <a:pt x="1258" y="1943"/>
                  </a:lnTo>
                  <a:lnTo>
                    <a:pt x="1618" y="1943"/>
                  </a:lnTo>
                  <a:lnTo>
                    <a:pt x="1618" y="746"/>
                  </a:lnTo>
                  <a:cubicBezTo>
                    <a:pt x="1618" y="566"/>
                    <a:pt x="1558" y="386"/>
                    <a:pt x="1438" y="207"/>
                  </a:cubicBezTo>
                  <a:cubicBezTo>
                    <a:pt x="1318" y="147"/>
                    <a:pt x="1258" y="87"/>
                    <a:pt x="1138" y="27"/>
                  </a:cubicBezTo>
                  <a:cubicBezTo>
                    <a:pt x="1098" y="27"/>
                    <a:pt x="1032" y="0"/>
                    <a:pt x="9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 name="Google Shape;132;p2"/>
            <p:cNvSpPr/>
            <p:nvPr/>
          </p:nvSpPr>
          <p:spPr>
            <a:xfrm>
              <a:off x="3827200" y="2652350"/>
              <a:ext cx="41950" cy="49450"/>
            </a:xfrm>
            <a:custGeom>
              <a:avLst/>
              <a:gdLst/>
              <a:ahLst/>
              <a:cxnLst/>
              <a:rect l="l" t="t" r="r" b="b"/>
              <a:pathLst>
                <a:path w="1678" h="1978" extrusionOk="0">
                  <a:moveTo>
                    <a:pt x="1139" y="241"/>
                  </a:moveTo>
                  <a:lnTo>
                    <a:pt x="1259" y="360"/>
                  </a:lnTo>
                  <a:cubicBezTo>
                    <a:pt x="1318" y="360"/>
                    <a:pt x="1378" y="420"/>
                    <a:pt x="1378" y="480"/>
                  </a:cubicBezTo>
                  <a:cubicBezTo>
                    <a:pt x="1378" y="540"/>
                    <a:pt x="1378" y="660"/>
                    <a:pt x="1378" y="720"/>
                  </a:cubicBezTo>
                  <a:lnTo>
                    <a:pt x="420" y="780"/>
                  </a:lnTo>
                  <a:cubicBezTo>
                    <a:pt x="420" y="600"/>
                    <a:pt x="480" y="480"/>
                    <a:pt x="600" y="360"/>
                  </a:cubicBezTo>
                  <a:cubicBezTo>
                    <a:pt x="660" y="300"/>
                    <a:pt x="779" y="241"/>
                    <a:pt x="899" y="241"/>
                  </a:cubicBezTo>
                  <a:close/>
                  <a:moveTo>
                    <a:pt x="839" y="1"/>
                  </a:moveTo>
                  <a:cubicBezTo>
                    <a:pt x="719" y="1"/>
                    <a:pt x="600" y="1"/>
                    <a:pt x="480" y="61"/>
                  </a:cubicBezTo>
                  <a:cubicBezTo>
                    <a:pt x="360" y="61"/>
                    <a:pt x="300" y="181"/>
                    <a:pt x="180" y="241"/>
                  </a:cubicBezTo>
                  <a:cubicBezTo>
                    <a:pt x="121" y="360"/>
                    <a:pt x="61" y="420"/>
                    <a:pt x="1" y="540"/>
                  </a:cubicBezTo>
                  <a:cubicBezTo>
                    <a:pt x="1" y="720"/>
                    <a:pt x="1" y="839"/>
                    <a:pt x="1" y="959"/>
                  </a:cubicBezTo>
                  <a:cubicBezTo>
                    <a:pt x="1" y="1139"/>
                    <a:pt x="61" y="1259"/>
                    <a:pt x="121" y="1438"/>
                  </a:cubicBezTo>
                  <a:cubicBezTo>
                    <a:pt x="121" y="1498"/>
                    <a:pt x="180" y="1618"/>
                    <a:pt x="300" y="1738"/>
                  </a:cubicBezTo>
                  <a:cubicBezTo>
                    <a:pt x="360" y="1798"/>
                    <a:pt x="480" y="1858"/>
                    <a:pt x="600" y="1917"/>
                  </a:cubicBezTo>
                  <a:cubicBezTo>
                    <a:pt x="719" y="1977"/>
                    <a:pt x="839" y="1977"/>
                    <a:pt x="959" y="1977"/>
                  </a:cubicBezTo>
                  <a:cubicBezTo>
                    <a:pt x="1139" y="1977"/>
                    <a:pt x="1259" y="1977"/>
                    <a:pt x="1438" y="1858"/>
                  </a:cubicBezTo>
                  <a:cubicBezTo>
                    <a:pt x="1498" y="1798"/>
                    <a:pt x="1618" y="1678"/>
                    <a:pt x="1678" y="1558"/>
                  </a:cubicBezTo>
                  <a:lnTo>
                    <a:pt x="1498" y="1438"/>
                  </a:lnTo>
                  <a:cubicBezTo>
                    <a:pt x="1438" y="1498"/>
                    <a:pt x="1378" y="1618"/>
                    <a:pt x="1259" y="1618"/>
                  </a:cubicBezTo>
                  <a:cubicBezTo>
                    <a:pt x="1199" y="1678"/>
                    <a:pt x="1079" y="1738"/>
                    <a:pt x="959" y="1738"/>
                  </a:cubicBezTo>
                  <a:cubicBezTo>
                    <a:pt x="899" y="1738"/>
                    <a:pt x="779" y="1738"/>
                    <a:pt x="719" y="1678"/>
                  </a:cubicBezTo>
                  <a:cubicBezTo>
                    <a:pt x="660" y="1678"/>
                    <a:pt x="540" y="1618"/>
                    <a:pt x="480" y="1558"/>
                  </a:cubicBezTo>
                  <a:cubicBezTo>
                    <a:pt x="360" y="1378"/>
                    <a:pt x="300" y="1199"/>
                    <a:pt x="360" y="959"/>
                  </a:cubicBezTo>
                  <a:lnTo>
                    <a:pt x="1618" y="959"/>
                  </a:lnTo>
                  <a:cubicBezTo>
                    <a:pt x="1618" y="839"/>
                    <a:pt x="1618" y="720"/>
                    <a:pt x="1618" y="540"/>
                  </a:cubicBezTo>
                  <a:cubicBezTo>
                    <a:pt x="1558" y="420"/>
                    <a:pt x="1558" y="360"/>
                    <a:pt x="1438" y="241"/>
                  </a:cubicBezTo>
                  <a:cubicBezTo>
                    <a:pt x="1378" y="181"/>
                    <a:pt x="1318" y="61"/>
                    <a:pt x="1199" y="61"/>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 name="Google Shape;133;p2"/>
            <p:cNvSpPr/>
            <p:nvPr/>
          </p:nvSpPr>
          <p:spPr>
            <a:xfrm>
              <a:off x="3875125" y="2652350"/>
              <a:ext cx="65900" cy="47950"/>
            </a:xfrm>
            <a:custGeom>
              <a:avLst/>
              <a:gdLst/>
              <a:ahLst/>
              <a:cxnLst/>
              <a:rect l="l" t="t" r="r" b="b"/>
              <a:pathLst>
                <a:path w="2636" h="1918" extrusionOk="0">
                  <a:moveTo>
                    <a:pt x="0" y="1"/>
                  </a:moveTo>
                  <a:lnTo>
                    <a:pt x="599" y="1917"/>
                  </a:lnTo>
                  <a:lnTo>
                    <a:pt x="839" y="1917"/>
                  </a:lnTo>
                  <a:lnTo>
                    <a:pt x="1318" y="540"/>
                  </a:lnTo>
                  <a:lnTo>
                    <a:pt x="1737" y="1917"/>
                  </a:lnTo>
                  <a:lnTo>
                    <a:pt x="1977" y="1917"/>
                  </a:lnTo>
                  <a:lnTo>
                    <a:pt x="2636" y="1"/>
                  </a:lnTo>
                  <a:lnTo>
                    <a:pt x="2276" y="1"/>
                  </a:lnTo>
                  <a:lnTo>
                    <a:pt x="1857" y="1438"/>
                  </a:lnTo>
                  <a:lnTo>
                    <a:pt x="1378" y="1"/>
                  </a:lnTo>
                  <a:lnTo>
                    <a:pt x="1198" y="1"/>
                  </a:lnTo>
                  <a:lnTo>
                    <a:pt x="719" y="1438"/>
                  </a:lnTo>
                  <a:lnTo>
                    <a:pt x="3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 name="Google Shape;134;p2"/>
            <p:cNvSpPr/>
            <p:nvPr/>
          </p:nvSpPr>
          <p:spPr>
            <a:xfrm>
              <a:off x="3364525" y="2745200"/>
              <a:ext cx="47950" cy="74875"/>
            </a:xfrm>
            <a:custGeom>
              <a:avLst/>
              <a:gdLst/>
              <a:ahLst/>
              <a:cxnLst/>
              <a:rect l="l" t="t" r="r" b="b"/>
              <a:pathLst>
                <a:path w="1918" h="2995" extrusionOk="0">
                  <a:moveTo>
                    <a:pt x="989" y="614"/>
                  </a:moveTo>
                  <a:cubicBezTo>
                    <a:pt x="1019" y="614"/>
                    <a:pt x="1049" y="629"/>
                    <a:pt x="1079" y="659"/>
                  </a:cubicBezTo>
                  <a:cubicBezTo>
                    <a:pt x="1139" y="659"/>
                    <a:pt x="1199" y="659"/>
                    <a:pt x="1259" y="719"/>
                  </a:cubicBezTo>
                  <a:cubicBezTo>
                    <a:pt x="1318" y="719"/>
                    <a:pt x="1378" y="779"/>
                    <a:pt x="1378" y="839"/>
                  </a:cubicBezTo>
                  <a:cubicBezTo>
                    <a:pt x="1378" y="899"/>
                    <a:pt x="1378" y="958"/>
                    <a:pt x="1378" y="1018"/>
                  </a:cubicBezTo>
                  <a:cubicBezTo>
                    <a:pt x="1378" y="1078"/>
                    <a:pt x="1378" y="1138"/>
                    <a:pt x="1378" y="1198"/>
                  </a:cubicBezTo>
                  <a:cubicBezTo>
                    <a:pt x="1378" y="1258"/>
                    <a:pt x="1318" y="1318"/>
                    <a:pt x="1259" y="1378"/>
                  </a:cubicBezTo>
                  <a:cubicBezTo>
                    <a:pt x="1199" y="1378"/>
                    <a:pt x="1139" y="1438"/>
                    <a:pt x="1079" y="1438"/>
                  </a:cubicBezTo>
                  <a:lnTo>
                    <a:pt x="660" y="1438"/>
                  </a:lnTo>
                  <a:cubicBezTo>
                    <a:pt x="660" y="1378"/>
                    <a:pt x="600" y="1378"/>
                    <a:pt x="540" y="1318"/>
                  </a:cubicBezTo>
                  <a:cubicBezTo>
                    <a:pt x="480" y="1318"/>
                    <a:pt x="480" y="1258"/>
                    <a:pt x="420" y="1198"/>
                  </a:cubicBezTo>
                  <a:cubicBezTo>
                    <a:pt x="420" y="1138"/>
                    <a:pt x="420" y="1078"/>
                    <a:pt x="420" y="1018"/>
                  </a:cubicBezTo>
                  <a:cubicBezTo>
                    <a:pt x="420" y="958"/>
                    <a:pt x="420" y="899"/>
                    <a:pt x="420" y="839"/>
                  </a:cubicBezTo>
                  <a:cubicBezTo>
                    <a:pt x="480" y="779"/>
                    <a:pt x="480" y="719"/>
                    <a:pt x="540" y="719"/>
                  </a:cubicBezTo>
                  <a:cubicBezTo>
                    <a:pt x="600" y="659"/>
                    <a:pt x="660" y="659"/>
                    <a:pt x="720" y="659"/>
                  </a:cubicBezTo>
                  <a:cubicBezTo>
                    <a:pt x="749" y="629"/>
                    <a:pt x="779" y="614"/>
                    <a:pt x="809" y="614"/>
                  </a:cubicBezTo>
                  <a:cubicBezTo>
                    <a:pt x="839" y="614"/>
                    <a:pt x="869" y="629"/>
                    <a:pt x="899" y="659"/>
                  </a:cubicBezTo>
                  <a:cubicBezTo>
                    <a:pt x="929" y="629"/>
                    <a:pt x="959" y="614"/>
                    <a:pt x="989" y="614"/>
                  </a:cubicBezTo>
                  <a:close/>
                  <a:moveTo>
                    <a:pt x="959" y="2216"/>
                  </a:moveTo>
                  <a:cubicBezTo>
                    <a:pt x="1079" y="2216"/>
                    <a:pt x="1139" y="2276"/>
                    <a:pt x="1259" y="2276"/>
                  </a:cubicBezTo>
                  <a:lnTo>
                    <a:pt x="1438" y="2276"/>
                  </a:lnTo>
                  <a:cubicBezTo>
                    <a:pt x="1498" y="2276"/>
                    <a:pt x="1498" y="2336"/>
                    <a:pt x="1558" y="2336"/>
                  </a:cubicBezTo>
                  <a:cubicBezTo>
                    <a:pt x="1558" y="2336"/>
                    <a:pt x="1558" y="2336"/>
                    <a:pt x="1558" y="2396"/>
                  </a:cubicBezTo>
                  <a:cubicBezTo>
                    <a:pt x="1618" y="2456"/>
                    <a:pt x="1618" y="2516"/>
                    <a:pt x="1558" y="2516"/>
                  </a:cubicBezTo>
                  <a:cubicBezTo>
                    <a:pt x="1558" y="2575"/>
                    <a:pt x="1558" y="2635"/>
                    <a:pt x="1558" y="2695"/>
                  </a:cubicBezTo>
                  <a:cubicBezTo>
                    <a:pt x="1498" y="2755"/>
                    <a:pt x="1438" y="2755"/>
                    <a:pt x="1438" y="2815"/>
                  </a:cubicBezTo>
                  <a:cubicBezTo>
                    <a:pt x="1311" y="2857"/>
                    <a:pt x="1214" y="2900"/>
                    <a:pt x="1105" y="2900"/>
                  </a:cubicBezTo>
                  <a:cubicBezTo>
                    <a:pt x="1059" y="2900"/>
                    <a:pt x="1012" y="2892"/>
                    <a:pt x="959" y="2875"/>
                  </a:cubicBezTo>
                  <a:cubicBezTo>
                    <a:pt x="899" y="2905"/>
                    <a:pt x="854" y="2920"/>
                    <a:pt x="809" y="2920"/>
                  </a:cubicBezTo>
                  <a:cubicBezTo>
                    <a:pt x="764" y="2920"/>
                    <a:pt x="720" y="2905"/>
                    <a:pt x="660" y="2875"/>
                  </a:cubicBezTo>
                  <a:cubicBezTo>
                    <a:pt x="600" y="2875"/>
                    <a:pt x="540" y="2875"/>
                    <a:pt x="480" y="2815"/>
                  </a:cubicBezTo>
                  <a:lnTo>
                    <a:pt x="300" y="2695"/>
                  </a:lnTo>
                  <a:cubicBezTo>
                    <a:pt x="300" y="2695"/>
                    <a:pt x="300" y="2635"/>
                    <a:pt x="300" y="2575"/>
                  </a:cubicBezTo>
                  <a:cubicBezTo>
                    <a:pt x="300" y="2456"/>
                    <a:pt x="300" y="2396"/>
                    <a:pt x="360" y="2336"/>
                  </a:cubicBezTo>
                  <a:cubicBezTo>
                    <a:pt x="420" y="2276"/>
                    <a:pt x="480" y="2216"/>
                    <a:pt x="540" y="2216"/>
                  </a:cubicBezTo>
                  <a:close/>
                  <a:moveTo>
                    <a:pt x="1738" y="0"/>
                  </a:moveTo>
                  <a:lnTo>
                    <a:pt x="1438" y="300"/>
                  </a:lnTo>
                  <a:cubicBezTo>
                    <a:pt x="1378" y="300"/>
                    <a:pt x="1318" y="240"/>
                    <a:pt x="1259" y="240"/>
                  </a:cubicBezTo>
                  <a:lnTo>
                    <a:pt x="720" y="240"/>
                  </a:lnTo>
                  <a:cubicBezTo>
                    <a:pt x="600" y="240"/>
                    <a:pt x="480" y="300"/>
                    <a:pt x="420" y="360"/>
                  </a:cubicBezTo>
                  <a:cubicBezTo>
                    <a:pt x="360" y="419"/>
                    <a:pt x="300" y="479"/>
                    <a:pt x="240" y="539"/>
                  </a:cubicBezTo>
                  <a:cubicBezTo>
                    <a:pt x="180" y="659"/>
                    <a:pt x="180" y="779"/>
                    <a:pt x="180" y="839"/>
                  </a:cubicBezTo>
                  <a:cubicBezTo>
                    <a:pt x="180" y="899"/>
                    <a:pt x="180" y="1018"/>
                    <a:pt x="180" y="1078"/>
                  </a:cubicBezTo>
                  <a:cubicBezTo>
                    <a:pt x="180" y="1138"/>
                    <a:pt x="240" y="1198"/>
                    <a:pt x="240" y="1198"/>
                  </a:cubicBezTo>
                  <a:cubicBezTo>
                    <a:pt x="300" y="1258"/>
                    <a:pt x="360" y="1318"/>
                    <a:pt x="360" y="1318"/>
                  </a:cubicBezTo>
                  <a:lnTo>
                    <a:pt x="480" y="1438"/>
                  </a:lnTo>
                  <a:cubicBezTo>
                    <a:pt x="420" y="1438"/>
                    <a:pt x="360" y="1438"/>
                    <a:pt x="300" y="1497"/>
                  </a:cubicBezTo>
                  <a:cubicBezTo>
                    <a:pt x="240" y="1557"/>
                    <a:pt x="240" y="1557"/>
                    <a:pt x="240" y="1617"/>
                  </a:cubicBezTo>
                  <a:cubicBezTo>
                    <a:pt x="180" y="1617"/>
                    <a:pt x="180" y="1677"/>
                    <a:pt x="180" y="1677"/>
                  </a:cubicBezTo>
                  <a:cubicBezTo>
                    <a:pt x="180" y="1737"/>
                    <a:pt x="180" y="1797"/>
                    <a:pt x="180" y="1857"/>
                  </a:cubicBezTo>
                  <a:cubicBezTo>
                    <a:pt x="240" y="1857"/>
                    <a:pt x="240" y="1917"/>
                    <a:pt x="300" y="1917"/>
                  </a:cubicBezTo>
                  <a:cubicBezTo>
                    <a:pt x="240" y="1977"/>
                    <a:pt x="180" y="2036"/>
                    <a:pt x="121" y="2096"/>
                  </a:cubicBezTo>
                  <a:cubicBezTo>
                    <a:pt x="61" y="2216"/>
                    <a:pt x="1" y="2276"/>
                    <a:pt x="61" y="2396"/>
                  </a:cubicBezTo>
                  <a:cubicBezTo>
                    <a:pt x="1" y="2456"/>
                    <a:pt x="61" y="2575"/>
                    <a:pt x="121" y="2635"/>
                  </a:cubicBezTo>
                  <a:cubicBezTo>
                    <a:pt x="121" y="2755"/>
                    <a:pt x="240" y="2815"/>
                    <a:pt x="300" y="2815"/>
                  </a:cubicBezTo>
                  <a:cubicBezTo>
                    <a:pt x="540" y="2935"/>
                    <a:pt x="779" y="2995"/>
                    <a:pt x="1019" y="2995"/>
                  </a:cubicBezTo>
                  <a:lnTo>
                    <a:pt x="1378" y="2995"/>
                  </a:lnTo>
                  <a:cubicBezTo>
                    <a:pt x="1438" y="2935"/>
                    <a:pt x="1558" y="2935"/>
                    <a:pt x="1678" y="2875"/>
                  </a:cubicBezTo>
                  <a:cubicBezTo>
                    <a:pt x="1738" y="2815"/>
                    <a:pt x="1798" y="2755"/>
                    <a:pt x="1857" y="2635"/>
                  </a:cubicBezTo>
                  <a:cubicBezTo>
                    <a:pt x="1917" y="2575"/>
                    <a:pt x="1917" y="2516"/>
                    <a:pt x="1917" y="2396"/>
                  </a:cubicBezTo>
                  <a:cubicBezTo>
                    <a:pt x="1917" y="2276"/>
                    <a:pt x="1917" y="2216"/>
                    <a:pt x="1857" y="2096"/>
                  </a:cubicBezTo>
                  <a:cubicBezTo>
                    <a:pt x="1798" y="2036"/>
                    <a:pt x="1738" y="1977"/>
                    <a:pt x="1678" y="1917"/>
                  </a:cubicBezTo>
                  <a:cubicBezTo>
                    <a:pt x="1558" y="1917"/>
                    <a:pt x="1438" y="1857"/>
                    <a:pt x="1378" y="1857"/>
                  </a:cubicBezTo>
                  <a:lnTo>
                    <a:pt x="600" y="1857"/>
                  </a:lnTo>
                  <a:cubicBezTo>
                    <a:pt x="480" y="1797"/>
                    <a:pt x="480" y="1737"/>
                    <a:pt x="480" y="1737"/>
                  </a:cubicBezTo>
                  <a:cubicBezTo>
                    <a:pt x="480" y="1737"/>
                    <a:pt x="480" y="1737"/>
                    <a:pt x="480" y="1677"/>
                  </a:cubicBezTo>
                  <a:cubicBezTo>
                    <a:pt x="510" y="1647"/>
                    <a:pt x="525" y="1632"/>
                    <a:pt x="540" y="1632"/>
                  </a:cubicBezTo>
                  <a:cubicBezTo>
                    <a:pt x="555" y="1632"/>
                    <a:pt x="570" y="1647"/>
                    <a:pt x="600" y="1677"/>
                  </a:cubicBezTo>
                  <a:lnTo>
                    <a:pt x="1199" y="1677"/>
                  </a:lnTo>
                  <a:cubicBezTo>
                    <a:pt x="1259" y="1617"/>
                    <a:pt x="1378" y="1617"/>
                    <a:pt x="1438" y="1557"/>
                  </a:cubicBezTo>
                  <a:cubicBezTo>
                    <a:pt x="1498" y="1497"/>
                    <a:pt x="1558" y="1378"/>
                    <a:pt x="1618" y="1318"/>
                  </a:cubicBezTo>
                  <a:cubicBezTo>
                    <a:pt x="1678" y="1258"/>
                    <a:pt x="1738" y="1138"/>
                    <a:pt x="1678" y="1018"/>
                  </a:cubicBezTo>
                  <a:cubicBezTo>
                    <a:pt x="1738" y="958"/>
                    <a:pt x="1738" y="899"/>
                    <a:pt x="1678" y="779"/>
                  </a:cubicBezTo>
                  <a:cubicBezTo>
                    <a:pt x="1678" y="719"/>
                    <a:pt x="1618" y="659"/>
                    <a:pt x="1558" y="599"/>
                  </a:cubicBezTo>
                  <a:lnTo>
                    <a:pt x="1917" y="180"/>
                  </a:lnTo>
                  <a:lnTo>
                    <a:pt x="1738"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 name="Google Shape;135;p2"/>
            <p:cNvSpPr/>
            <p:nvPr/>
          </p:nvSpPr>
          <p:spPr>
            <a:xfrm>
              <a:off x="3418425" y="2754175"/>
              <a:ext cx="41950" cy="50925"/>
            </a:xfrm>
            <a:custGeom>
              <a:avLst/>
              <a:gdLst/>
              <a:ahLst/>
              <a:cxnLst/>
              <a:rect l="l" t="t" r="r" b="b"/>
              <a:pathLst>
                <a:path w="1678" h="2037" extrusionOk="0">
                  <a:moveTo>
                    <a:pt x="1079" y="300"/>
                  </a:moveTo>
                  <a:cubicBezTo>
                    <a:pt x="1139" y="300"/>
                    <a:pt x="1199" y="300"/>
                    <a:pt x="1259" y="360"/>
                  </a:cubicBezTo>
                  <a:cubicBezTo>
                    <a:pt x="1259" y="420"/>
                    <a:pt x="1319" y="480"/>
                    <a:pt x="1319" y="540"/>
                  </a:cubicBezTo>
                  <a:cubicBezTo>
                    <a:pt x="1379" y="599"/>
                    <a:pt x="1379" y="659"/>
                    <a:pt x="1319" y="719"/>
                  </a:cubicBezTo>
                  <a:lnTo>
                    <a:pt x="360" y="779"/>
                  </a:lnTo>
                  <a:cubicBezTo>
                    <a:pt x="360" y="659"/>
                    <a:pt x="480" y="480"/>
                    <a:pt x="540" y="420"/>
                  </a:cubicBezTo>
                  <a:cubicBezTo>
                    <a:pt x="660" y="300"/>
                    <a:pt x="780" y="300"/>
                    <a:pt x="899" y="300"/>
                  </a:cubicBezTo>
                  <a:close/>
                  <a:moveTo>
                    <a:pt x="839" y="1"/>
                  </a:moveTo>
                  <a:cubicBezTo>
                    <a:pt x="720" y="1"/>
                    <a:pt x="600" y="1"/>
                    <a:pt x="480" y="60"/>
                  </a:cubicBezTo>
                  <a:cubicBezTo>
                    <a:pt x="420" y="120"/>
                    <a:pt x="300" y="180"/>
                    <a:pt x="241" y="300"/>
                  </a:cubicBezTo>
                  <a:cubicBezTo>
                    <a:pt x="121" y="360"/>
                    <a:pt x="61" y="480"/>
                    <a:pt x="61" y="599"/>
                  </a:cubicBezTo>
                  <a:cubicBezTo>
                    <a:pt x="1" y="719"/>
                    <a:pt x="1" y="839"/>
                    <a:pt x="1" y="1019"/>
                  </a:cubicBezTo>
                  <a:cubicBezTo>
                    <a:pt x="1" y="1138"/>
                    <a:pt x="1" y="1318"/>
                    <a:pt x="61" y="1438"/>
                  </a:cubicBezTo>
                  <a:cubicBezTo>
                    <a:pt x="121" y="1558"/>
                    <a:pt x="181" y="1677"/>
                    <a:pt x="241" y="1737"/>
                  </a:cubicBezTo>
                  <a:cubicBezTo>
                    <a:pt x="360" y="1857"/>
                    <a:pt x="420" y="1917"/>
                    <a:pt x="540" y="1977"/>
                  </a:cubicBezTo>
                  <a:cubicBezTo>
                    <a:pt x="660" y="1977"/>
                    <a:pt x="780" y="2037"/>
                    <a:pt x="959" y="2037"/>
                  </a:cubicBezTo>
                  <a:cubicBezTo>
                    <a:pt x="1079" y="2037"/>
                    <a:pt x="1259" y="1977"/>
                    <a:pt x="1379" y="1917"/>
                  </a:cubicBezTo>
                  <a:cubicBezTo>
                    <a:pt x="1498" y="1797"/>
                    <a:pt x="1558" y="1737"/>
                    <a:pt x="1678" y="1618"/>
                  </a:cubicBezTo>
                  <a:lnTo>
                    <a:pt x="1438" y="1438"/>
                  </a:lnTo>
                  <a:cubicBezTo>
                    <a:pt x="1379" y="1558"/>
                    <a:pt x="1319" y="1618"/>
                    <a:pt x="1259" y="1677"/>
                  </a:cubicBezTo>
                  <a:cubicBezTo>
                    <a:pt x="1139" y="1737"/>
                    <a:pt x="1019" y="1797"/>
                    <a:pt x="959" y="1797"/>
                  </a:cubicBezTo>
                  <a:cubicBezTo>
                    <a:pt x="839" y="1797"/>
                    <a:pt x="780" y="1737"/>
                    <a:pt x="660" y="1737"/>
                  </a:cubicBezTo>
                  <a:cubicBezTo>
                    <a:pt x="600" y="1677"/>
                    <a:pt x="540" y="1618"/>
                    <a:pt x="480" y="1558"/>
                  </a:cubicBezTo>
                  <a:cubicBezTo>
                    <a:pt x="360" y="1378"/>
                    <a:pt x="300" y="1198"/>
                    <a:pt x="300" y="1019"/>
                  </a:cubicBezTo>
                  <a:lnTo>
                    <a:pt x="1618" y="1019"/>
                  </a:lnTo>
                  <a:cubicBezTo>
                    <a:pt x="1678" y="839"/>
                    <a:pt x="1678" y="719"/>
                    <a:pt x="1618" y="599"/>
                  </a:cubicBezTo>
                  <a:cubicBezTo>
                    <a:pt x="1618" y="480"/>
                    <a:pt x="1558" y="360"/>
                    <a:pt x="1498" y="300"/>
                  </a:cubicBezTo>
                  <a:cubicBezTo>
                    <a:pt x="1438" y="180"/>
                    <a:pt x="1319" y="120"/>
                    <a:pt x="1199" y="60"/>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6" name="Google Shape;136;p2"/>
            <p:cNvSpPr/>
            <p:nvPr/>
          </p:nvSpPr>
          <p:spPr>
            <a:xfrm>
              <a:off x="3473850" y="2754175"/>
              <a:ext cx="40450" cy="49425"/>
            </a:xfrm>
            <a:custGeom>
              <a:avLst/>
              <a:gdLst/>
              <a:ahLst/>
              <a:cxnLst/>
              <a:rect l="l" t="t" r="r" b="b"/>
              <a:pathLst>
                <a:path w="1618" h="1977" extrusionOk="0">
                  <a:moveTo>
                    <a:pt x="839" y="1"/>
                  </a:moveTo>
                  <a:cubicBezTo>
                    <a:pt x="719" y="1"/>
                    <a:pt x="659" y="1"/>
                    <a:pt x="539" y="60"/>
                  </a:cubicBezTo>
                  <a:cubicBezTo>
                    <a:pt x="419" y="120"/>
                    <a:pt x="359" y="120"/>
                    <a:pt x="240" y="180"/>
                  </a:cubicBezTo>
                  <a:lnTo>
                    <a:pt x="240" y="60"/>
                  </a:lnTo>
                  <a:lnTo>
                    <a:pt x="0" y="60"/>
                  </a:lnTo>
                  <a:lnTo>
                    <a:pt x="0" y="1977"/>
                  </a:lnTo>
                  <a:lnTo>
                    <a:pt x="240" y="1977"/>
                  </a:lnTo>
                  <a:lnTo>
                    <a:pt x="240" y="480"/>
                  </a:lnTo>
                  <a:cubicBezTo>
                    <a:pt x="359" y="420"/>
                    <a:pt x="419" y="360"/>
                    <a:pt x="479" y="300"/>
                  </a:cubicBezTo>
                  <a:cubicBezTo>
                    <a:pt x="599" y="300"/>
                    <a:pt x="719" y="240"/>
                    <a:pt x="779" y="240"/>
                  </a:cubicBezTo>
                  <a:cubicBezTo>
                    <a:pt x="898" y="240"/>
                    <a:pt x="958" y="240"/>
                    <a:pt x="1018" y="300"/>
                  </a:cubicBezTo>
                  <a:cubicBezTo>
                    <a:pt x="1078" y="300"/>
                    <a:pt x="1138" y="360"/>
                    <a:pt x="1198" y="360"/>
                  </a:cubicBezTo>
                  <a:cubicBezTo>
                    <a:pt x="1258" y="480"/>
                    <a:pt x="1258" y="659"/>
                    <a:pt x="1258" y="779"/>
                  </a:cubicBezTo>
                  <a:lnTo>
                    <a:pt x="1258" y="1977"/>
                  </a:lnTo>
                  <a:lnTo>
                    <a:pt x="1557" y="1977"/>
                  </a:lnTo>
                  <a:lnTo>
                    <a:pt x="1557" y="779"/>
                  </a:lnTo>
                  <a:cubicBezTo>
                    <a:pt x="1617" y="599"/>
                    <a:pt x="1557" y="360"/>
                    <a:pt x="1437" y="180"/>
                  </a:cubicBezTo>
                  <a:cubicBezTo>
                    <a:pt x="1318" y="120"/>
                    <a:pt x="1258" y="60"/>
                    <a:pt x="1138" y="60"/>
                  </a:cubicBezTo>
                  <a:cubicBezTo>
                    <a:pt x="1078" y="1"/>
                    <a:pt x="958"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7" name="Google Shape;137;p2"/>
            <p:cNvSpPr/>
            <p:nvPr/>
          </p:nvSpPr>
          <p:spPr>
            <a:xfrm>
              <a:off x="3523250" y="2754175"/>
              <a:ext cx="41950" cy="50925"/>
            </a:xfrm>
            <a:custGeom>
              <a:avLst/>
              <a:gdLst/>
              <a:ahLst/>
              <a:cxnLst/>
              <a:rect l="l" t="t" r="r" b="b"/>
              <a:pathLst>
                <a:path w="1678" h="2037" extrusionOk="0">
                  <a:moveTo>
                    <a:pt x="1138" y="300"/>
                  </a:moveTo>
                  <a:cubicBezTo>
                    <a:pt x="1198" y="300"/>
                    <a:pt x="1198" y="300"/>
                    <a:pt x="1258" y="360"/>
                  </a:cubicBezTo>
                  <a:cubicBezTo>
                    <a:pt x="1318" y="420"/>
                    <a:pt x="1378" y="480"/>
                    <a:pt x="1378" y="540"/>
                  </a:cubicBezTo>
                  <a:cubicBezTo>
                    <a:pt x="1378" y="599"/>
                    <a:pt x="1378" y="659"/>
                    <a:pt x="1378" y="719"/>
                  </a:cubicBezTo>
                  <a:lnTo>
                    <a:pt x="420" y="779"/>
                  </a:lnTo>
                  <a:cubicBezTo>
                    <a:pt x="420" y="659"/>
                    <a:pt x="480" y="480"/>
                    <a:pt x="599" y="420"/>
                  </a:cubicBezTo>
                  <a:cubicBezTo>
                    <a:pt x="719" y="300"/>
                    <a:pt x="839" y="300"/>
                    <a:pt x="959" y="300"/>
                  </a:cubicBezTo>
                  <a:close/>
                  <a:moveTo>
                    <a:pt x="839" y="1"/>
                  </a:moveTo>
                  <a:cubicBezTo>
                    <a:pt x="719" y="1"/>
                    <a:pt x="599" y="1"/>
                    <a:pt x="480" y="60"/>
                  </a:cubicBezTo>
                  <a:cubicBezTo>
                    <a:pt x="360" y="120"/>
                    <a:pt x="300" y="180"/>
                    <a:pt x="180" y="300"/>
                  </a:cubicBezTo>
                  <a:cubicBezTo>
                    <a:pt x="120" y="360"/>
                    <a:pt x="60" y="480"/>
                    <a:pt x="0" y="599"/>
                  </a:cubicBezTo>
                  <a:cubicBezTo>
                    <a:pt x="0" y="719"/>
                    <a:pt x="0" y="839"/>
                    <a:pt x="0" y="1019"/>
                  </a:cubicBezTo>
                  <a:cubicBezTo>
                    <a:pt x="0" y="1138"/>
                    <a:pt x="60" y="1318"/>
                    <a:pt x="120" y="1438"/>
                  </a:cubicBezTo>
                  <a:cubicBezTo>
                    <a:pt x="120" y="1558"/>
                    <a:pt x="180" y="1677"/>
                    <a:pt x="300" y="1737"/>
                  </a:cubicBezTo>
                  <a:cubicBezTo>
                    <a:pt x="360" y="1857"/>
                    <a:pt x="480" y="1917"/>
                    <a:pt x="599" y="1977"/>
                  </a:cubicBezTo>
                  <a:cubicBezTo>
                    <a:pt x="719" y="1977"/>
                    <a:pt x="839" y="2037"/>
                    <a:pt x="959" y="2037"/>
                  </a:cubicBezTo>
                  <a:cubicBezTo>
                    <a:pt x="1138" y="2037"/>
                    <a:pt x="1258" y="1977"/>
                    <a:pt x="1438" y="1917"/>
                  </a:cubicBezTo>
                  <a:cubicBezTo>
                    <a:pt x="1498" y="1797"/>
                    <a:pt x="1618" y="1737"/>
                    <a:pt x="1677" y="1618"/>
                  </a:cubicBezTo>
                  <a:lnTo>
                    <a:pt x="1498" y="1438"/>
                  </a:lnTo>
                  <a:cubicBezTo>
                    <a:pt x="1438" y="1558"/>
                    <a:pt x="1378" y="1618"/>
                    <a:pt x="1258" y="1677"/>
                  </a:cubicBezTo>
                  <a:cubicBezTo>
                    <a:pt x="1198" y="1737"/>
                    <a:pt x="1079" y="1797"/>
                    <a:pt x="959" y="1797"/>
                  </a:cubicBezTo>
                  <a:cubicBezTo>
                    <a:pt x="899" y="1797"/>
                    <a:pt x="779" y="1737"/>
                    <a:pt x="719" y="1737"/>
                  </a:cubicBezTo>
                  <a:cubicBezTo>
                    <a:pt x="599" y="1677"/>
                    <a:pt x="540" y="1618"/>
                    <a:pt x="480" y="1558"/>
                  </a:cubicBezTo>
                  <a:cubicBezTo>
                    <a:pt x="360" y="1378"/>
                    <a:pt x="300" y="1198"/>
                    <a:pt x="360" y="1019"/>
                  </a:cubicBezTo>
                  <a:lnTo>
                    <a:pt x="1618" y="1019"/>
                  </a:lnTo>
                  <a:cubicBezTo>
                    <a:pt x="1618" y="839"/>
                    <a:pt x="1618" y="719"/>
                    <a:pt x="1618" y="599"/>
                  </a:cubicBezTo>
                  <a:cubicBezTo>
                    <a:pt x="1558" y="480"/>
                    <a:pt x="1558" y="360"/>
                    <a:pt x="1438" y="300"/>
                  </a:cubicBezTo>
                  <a:cubicBezTo>
                    <a:pt x="1378" y="180"/>
                    <a:pt x="1318" y="120"/>
                    <a:pt x="1198" y="60"/>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8" name="Google Shape;138;p2"/>
            <p:cNvSpPr/>
            <p:nvPr/>
          </p:nvSpPr>
          <p:spPr>
            <a:xfrm>
              <a:off x="3577150" y="2754175"/>
              <a:ext cx="25475" cy="49425"/>
            </a:xfrm>
            <a:custGeom>
              <a:avLst/>
              <a:gdLst/>
              <a:ahLst/>
              <a:cxnLst/>
              <a:rect l="l" t="t" r="r" b="b"/>
              <a:pathLst>
                <a:path w="1019" h="1977" extrusionOk="0">
                  <a:moveTo>
                    <a:pt x="719" y="1"/>
                  </a:moveTo>
                  <a:cubicBezTo>
                    <a:pt x="659" y="1"/>
                    <a:pt x="540" y="1"/>
                    <a:pt x="480" y="60"/>
                  </a:cubicBezTo>
                  <a:cubicBezTo>
                    <a:pt x="420" y="120"/>
                    <a:pt x="360" y="180"/>
                    <a:pt x="300" y="240"/>
                  </a:cubicBezTo>
                  <a:lnTo>
                    <a:pt x="300" y="60"/>
                  </a:lnTo>
                  <a:lnTo>
                    <a:pt x="1" y="60"/>
                  </a:lnTo>
                  <a:lnTo>
                    <a:pt x="1" y="1977"/>
                  </a:lnTo>
                  <a:lnTo>
                    <a:pt x="360" y="1977"/>
                  </a:lnTo>
                  <a:lnTo>
                    <a:pt x="360" y="480"/>
                  </a:lnTo>
                  <a:cubicBezTo>
                    <a:pt x="420" y="420"/>
                    <a:pt x="480" y="360"/>
                    <a:pt x="540" y="360"/>
                  </a:cubicBezTo>
                  <a:cubicBezTo>
                    <a:pt x="600" y="300"/>
                    <a:pt x="659" y="300"/>
                    <a:pt x="779" y="300"/>
                  </a:cubicBezTo>
                  <a:lnTo>
                    <a:pt x="1019" y="300"/>
                  </a:lnTo>
                  <a:lnTo>
                    <a:pt x="1019"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9" name="Google Shape;139;p2"/>
            <p:cNvSpPr/>
            <p:nvPr/>
          </p:nvSpPr>
          <p:spPr>
            <a:xfrm>
              <a:off x="3607100" y="2755675"/>
              <a:ext cx="37450" cy="49425"/>
            </a:xfrm>
            <a:custGeom>
              <a:avLst/>
              <a:gdLst/>
              <a:ahLst/>
              <a:cxnLst/>
              <a:rect l="l" t="t" r="r" b="b"/>
              <a:pathLst>
                <a:path w="1498" h="1977" extrusionOk="0">
                  <a:moveTo>
                    <a:pt x="1138" y="899"/>
                  </a:moveTo>
                  <a:lnTo>
                    <a:pt x="1079" y="1498"/>
                  </a:lnTo>
                  <a:cubicBezTo>
                    <a:pt x="1019" y="1498"/>
                    <a:pt x="959" y="1558"/>
                    <a:pt x="899" y="1617"/>
                  </a:cubicBezTo>
                  <a:cubicBezTo>
                    <a:pt x="779" y="1617"/>
                    <a:pt x="719" y="1677"/>
                    <a:pt x="599" y="1677"/>
                  </a:cubicBezTo>
                  <a:lnTo>
                    <a:pt x="480" y="1677"/>
                  </a:lnTo>
                  <a:cubicBezTo>
                    <a:pt x="420" y="1677"/>
                    <a:pt x="420" y="1617"/>
                    <a:pt x="360" y="1617"/>
                  </a:cubicBezTo>
                  <a:cubicBezTo>
                    <a:pt x="360" y="1558"/>
                    <a:pt x="300" y="1558"/>
                    <a:pt x="300" y="1498"/>
                  </a:cubicBezTo>
                  <a:cubicBezTo>
                    <a:pt x="300" y="1438"/>
                    <a:pt x="300" y="1378"/>
                    <a:pt x="300" y="1318"/>
                  </a:cubicBezTo>
                  <a:cubicBezTo>
                    <a:pt x="300" y="1318"/>
                    <a:pt x="300" y="1258"/>
                    <a:pt x="300" y="1198"/>
                  </a:cubicBezTo>
                  <a:cubicBezTo>
                    <a:pt x="300" y="1198"/>
                    <a:pt x="360" y="1138"/>
                    <a:pt x="360" y="1078"/>
                  </a:cubicBezTo>
                  <a:cubicBezTo>
                    <a:pt x="420" y="1019"/>
                    <a:pt x="480" y="1019"/>
                    <a:pt x="540" y="959"/>
                  </a:cubicBezTo>
                  <a:cubicBezTo>
                    <a:pt x="659" y="959"/>
                    <a:pt x="779" y="899"/>
                    <a:pt x="839" y="899"/>
                  </a:cubicBezTo>
                  <a:close/>
                  <a:moveTo>
                    <a:pt x="779" y="0"/>
                  </a:moveTo>
                  <a:cubicBezTo>
                    <a:pt x="659" y="0"/>
                    <a:pt x="540" y="0"/>
                    <a:pt x="420" y="60"/>
                  </a:cubicBezTo>
                  <a:cubicBezTo>
                    <a:pt x="300" y="120"/>
                    <a:pt x="180" y="180"/>
                    <a:pt x="120" y="300"/>
                  </a:cubicBezTo>
                  <a:lnTo>
                    <a:pt x="360" y="420"/>
                  </a:lnTo>
                  <a:cubicBezTo>
                    <a:pt x="420" y="360"/>
                    <a:pt x="480" y="300"/>
                    <a:pt x="540" y="300"/>
                  </a:cubicBezTo>
                  <a:lnTo>
                    <a:pt x="779" y="300"/>
                  </a:lnTo>
                  <a:cubicBezTo>
                    <a:pt x="899" y="300"/>
                    <a:pt x="1019" y="300"/>
                    <a:pt x="1079" y="420"/>
                  </a:cubicBezTo>
                  <a:cubicBezTo>
                    <a:pt x="1138" y="480"/>
                    <a:pt x="1198" y="599"/>
                    <a:pt x="1198" y="719"/>
                  </a:cubicBezTo>
                  <a:lnTo>
                    <a:pt x="779" y="719"/>
                  </a:lnTo>
                  <a:cubicBezTo>
                    <a:pt x="659" y="779"/>
                    <a:pt x="540" y="779"/>
                    <a:pt x="420" y="839"/>
                  </a:cubicBezTo>
                  <a:cubicBezTo>
                    <a:pt x="300" y="899"/>
                    <a:pt x="180" y="959"/>
                    <a:pt x="120" y="1078"/>
                  </a:cubicBezTo>
                  <a:cubicBezTo>
                    <a:pt x="60" y="1138"/>
                    <a:pt x="0" y="1258"/>
                    <a:pt x="0" y="1378"/>
                  </a:cubicBezTo>
                  <a:cubicBezTo>
                    <a:pt x="0" y="1498"/>
                    <a:pt x="0" y="1558"/>
                    <a:pt x="0" y="1677"/>
                  </a:cubicBezTo>
                  <a:cubicBezTo>
                    <a:pt x="60" y="1797"/>
                    <a:pt x="240" y="1917"/>
                    <a:pt x="360" y="1977"/>
                  </a:cubicBezTo>
                  <a:lnTo>
                    <a:pt x="599" y="1977"/>
                  </a:lnTo>
                  <a:cubicBezTo>
                    <a:pt x="719" y="1977"/>
                    <a:pt x="779" y="1917"/>
                    <a:pt x="899" y="1917"/>
                  </a:cubicBezTo>
                  <a:cubicBezTo>
                    <a:pt x="959" y="1857"/>
                    <a:pt x="1079" y="1797"/>
                    <a:pt x="1138" y="1737"/>
                  </a:cubicBezTo>
                  <a:lnTo>
                    <a:pt x="1138" y="1917"/>
                  </a:lnTo>
                  <a:lnTo>
                    <a:pt x="1498" y="1977"/>
                  </a:lnTo>
                  <a:lnTo>
                    <a:pt x="1498" y="719"/>
                  </a:lnTo>
                  <a:cubicBezTo>
                    <a:pt x="1498" y="599"/>
                    <a:pt x="1498" y="480"/>
                    <a:pt x="1438" y="420"/>
                  </a:cubicBezTo>
                  <a:cubicBezTo>
                    <a:pt x="1438" y="300"/>
                    <a:pt x="1378" y="240"/>
                    <a:pt x="1318" y="180"/>
                  </a:cubicBezTo>
                  <a:cubicBezTo>
                    <a:pt x="1258" y="120"/>
                    <a:pt x="1138" y="60"/>
                    <a:pt x="107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0" name="Google Shape;140;p2"/>
            <p:cNvSpPr/>
            <p:nvPr/>
          </p:nvSpPr>
          <p:spPr>
            <a:xfrm>
              <a:off x="3650525" y="2742200"/>
              <a:ext cx="31475" cy="62900"/>
            </a:xfrm>
            <a:custGeom>
              <a:avLst/>
              <a:gdLst/>
              <a:ahLst/>
              <a:cxnLst/>
              <a:rect l="l" t="t" r="r" b="b"/>
              <a:pathLst>
                <a:path w="1259" h="2516" extrusionOk="0">
                  <a:moveTo>
                    <a:pt x="360" y="0"/>
                  </a:moveTo>
                  <a:lnTo>
                    <a:pt x="360" y="539"/>
                  </a:lnTo>
                  <a:lnTo>
                    <a:pt x="0" y="539"/>
                  </a:lnTo>
                  <a:lnTo>
                    <a:pt x="0" y="779"/>
                  </a:lnTo>
                  <a:lnTo>
                    <a:pt x="360" y="779"/>
                  </a:lnTo>
                  <a:lnTo>
                    <a:pt x="360" y="2037"/>
                  </a:lnTo>
                  <a:cubicBezTo>
                    <a:pt x="360" y="2097"/>
                    <a:pt x="360" y="2156"/>
                    <a:pt x="360" y="2216"/>
                  </a:cubicBezTo>
                  <a:cubicBezTo>
                    <a:pt x="420" y="2276"/>
                    <a:pt x="420" y="2336"/>
                    <a:pt x="480" y="2396"/>
                  </a:cubicBezTo>
                  <a:cubicBezTo>
                    <a:pt x="539" y="2456"/>
                    <a:pt x="659" y="2516"/>
                    <a:pt x="779" y="2516"/>
                  </a:cubicBezTo>
                  <a:lnTo>
                    <a:pt x="1078" y="2516"/>
                  </a:lnTo>
                  <a:lnTo>
                    <a:pt x="1258" y="2396"/>
                  </a:lnTo>
                  <a:lnTo>
                    <a:pt x="1138" y="2156"/>
                  </a:lnTo>
                  <a:cubicBezTo>
                    <a:pt x="1078" y="2216"/>
                    <a:pt x="1019" y="2216"/>
                    <a:pt x="1019" y="2276"/>
                  </a:cubicBezTo>
                  <a:lnTo>
                    <a:pt x="839" y="2276"/>
                  </a:lnTo>
                  <a:cubicBezTo>
                    <a:pt x="779" y="2276"/>
                    <a:pt x="779" y="2216"/>
                    <a:pt x="719" y="2216"/>
                  </a:cubicBezTo>
                  <a:cubicBezTo>
                    <a:pt x="719" y="2156"/>
                    <a:pt x="659" y="2156"/>
                    <a:pt x="659" y="2097"/>
                  </a:cubicBezTo>
                  <a:cubicBezTo>
                    <a:pt x="659" y="2097"/>
                    <a:pt x="659" y="2037"/>
                    <a:pt x="659" y="2037"/>
                  </a:cubicBezTo>
                  <a:lnTo>
                    <a:pt x="659" y="779"/>
                  </a:lnTo>
                  <a:lnTo>
                    <a:pt x="1138" y="779"/>
                  </a:lnTo>
                  <a:lnTo>
                    <a:pt x="1138" y="539"/>
                  </a:lnTo>
                  <a:lnTo>
                    <a:pt x="659" y="539"/>
                  </a:lnTo>
                  <a:lnTo>
                    <a:pt x="659"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1" name="Google Shape;141;p2"/>
            <p:cNvSpPr/>
            <p:nvPr/>
          </p:nvSpPr>
          <p:spPr>
            <a:xfrm>
              <a:off x="3687950" y="2736200"/>
              <a:ext cx="10500" cy="67400"/>
            </a:xfrm>
            <a:custGeom>
              <a:avLst/>
              <a:gdLst/>
              <a:ahLst/>
              <a:cxnLst/>
              <a:rect l="l" t="t" r="r" b="b"/>
              <a:pathLst>
                <a:path w="420" h="2696" extrusionOk="0">
                  <a:moveTo>
                    <a:pt x="121" y="1"/>
                  </a:moveTo>
                  <a:cubicBezTo>
                    <a:pt x="121" y="61"/>
                    <a:pt x="61" y="61"/>
                    <a:pt x="61" y="61"/>
                  </a:cubicBezTo>
                  <a:cubicBezTo>
                    <a:pt x="61" y="121"/>
                    <a:pt x="1" y="121"/>
                    <a:pt x="1" y="121"/>
                  </a:cubicBezTo>
                  <a:cubicBezTo>
                    <a:pt x="1" y="181"/>
                    <a:pt x="1" y="181"/>
                    <a:pt x="1" y="240"/>
                  </a:cubicBezTo>
                  <a:cubicBezTo>
                    <a:pt x="1" y="240"/>
                    <a:pt x="1" y="300"/>
                    <a:pt x="1" y="300"/>
                  </a:cubicBezTo>
                  <a:cubicBezTo>
                    <a:pt x="1" y="360"/>
                    <a:pt x="61" y="360"/>
                    <a:pt x="61" y="420"/>
                  </a:cubicBezTo>
                  <a:lnTo>
                    <a:pt x="121" y="420"/>
                  </a:lnTo>
                  <a:cubicBezTo>
                    <a:pt x="180" y="480"/>
                    <a:pt x="180" y="480"/>
                    <a:pt x="240" y="480"/>
                  </a:cubicBezTo>
                  <a:cubicBezTo>
                    <a:pt x="240" y="480"/>
                    <a:pt x="240" y="480"/>
                    <a:pt x="300" y="420"/>
                  </a:cubicBezTo>
                  <a:lnTo>
                    <a:pt x="360" y="420"/>
                  </a:lnTo>
                  <a:cubicBezTo>
                    <a:pt x="420" y="360"/>
                    <a:pt x="420" y="300"/>
                    <a:pt x="420" y="240"/>
                  </a:cubicBezTo>
                  <a:cubicBezTo>
                    <a:pt x="420" y="181"/>
                    <a:pt x="420" y="121"/>
                    <a:pt x="360" y="61"/>
                  </a:cubicBezTo>
                  <a:cubicBezTo>
                    <a:pt x="360" y="61"/>
                    <a:pt x="300" y="61"/>
                    <a:pt x="300" y="1"/>
                  </a:cubicBezTo>
                  <a:close/>
                  <a:moveTo>
                    <a:pt x="61" y="779"/>
                  </a:moveTo>
                  <a:lnTo>
                    <a:pt x="61" y="2696"/>
                  </a:lnTo>
                  <a:lnTo>
                    <a:pt x="360" y="2696"/>
                  </a:lnTo>
                  <a:lnTo>
                    <a:pt x="36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2" name="Google Shape;142;p2"/>
            <p:cNvSpPr/>
            <p:nvPr/>
          </p:nvSpPr>
          <p:spPr>
            <a:xfrm>
              <a:off x="3708925" y="2754175"/>
              <a:ext cx="41950" cy="50925"/>
            </a:xfrm>
            <a:custGeom>
              <a:avLst/>
              <a:gdLst/>
              <a:ahLst/>
              <a:cxnLst/>
              <a:rect l="l" t="t" r="r" b="b"/>
              <a:pathLst>
                <a:path w="1678" h="2037" extrusionOk="0">
                  <a:moveTo>
                    <a:pt x="959" y="240"/>
                  </a:moveTo>
                  <a:cubicBezTo>
                    <a:pt x="1018" y="240"/>
                    <a:pt x="1138" y="240"/>
                    <a:pt x="1198" y="300"/>
                  </a:cubicBezTo>
                  <a:cubicBezTo>
                    <a:pt x="1258" y="360"/>
                    <a:pt x="1318" y="420"/>
                    <a:pt x="1378" y="480"/>
                  </a:cubicBezTo>
                  <a:cubicBezTo>
                    <a:pt x="1438" y="540"/>
                    <a:pt x="1438" y="659"/>
                    <a:pt x="1498" y="719"/>
                  </a:cubicBezTo>
                  <a:cubicBezTo>
                    <a:pt x="1498" y="839"/>
                    <a:pt x="1498" y="899"/>
                    <a:pt x="1498" y="1019"/>
                  </a:cubicBezTo>
                  <a:cubicBezTo>
                    <a:pt x="1498" y="1079"/>
                    <a:pt x="1498" y="1198"/>
                    <a:pt x="1498" y="1258"/>
                  </a:cubicBezTo>
                  <a:cubicBezTo>
                    <a:pt x="1438" y="1378"/>
                    <a:pt x="1438" y="1438"/>
                    <a:pt x="1378" y="1498"/>
                  </a:cubicBezTo>
                  <a:cubicBezTo>
                    <a:pt x="1318" y="1618"/>
                    <a:pt x="1258" y="1677"/>
                    <a:pt x="1198" y="1677"/>
                  </a:cubicBezTo>
                  <a:cubicBezTo>
                    <a:pt x="1138" y="1737"/>
                    <a:pt x="1018" y="1797"/>
                    <a:pt x="959" y="1797"/>
                  </a:cubicBezTo>
                  <a:cubicBezTo>
                    <a:pt x="839" y="1797"/>
                    <a:pt x="779" y="1737"/>
                    <a:pt x="659" y="1677"/>
                  </a:cubicBezTo>
                  <a:cubicBezTo>
                    <a:pt x="599" y="1677"/>
                    <a:pt x="539" y="1618"/>
                    <a:pt x="479" y="1498"/>
                  </a:cubicBezTo>
                  <a:lnTo>
                    <a:pt x="419" y="1498"/>
                  </a:lnTo>
                  <a:cubicBezTo>
                    <a:pt x="419" y="1438"/>
                    <a:pt x="360" y="1378"/>
                    <a:pt x="360" y="1258"/>
                  </a:cubicBezTo>
                  <a:cubicBezTo>
                    <a:pt x="360" y="1198"/>
                    <a:pt x="360" y="1079"/>
                    <a:pt x="360" y="1019"/>
                  </a:cubicBezTo>
                  <a:cubicBezTo>
                    <a:pt x="360" y="899"/>
                    <a:pt x="360" y="839"/>
                    <a:pt x="360" y="719"/>
                  </a:cubicBezTo>
                  <a:cubicBezTo>
                    <a:pt x="419" y="659"/>
                    <a:pt x="419" y="540"/>
                    <a:pt x="479" y="480"/>
                  </a:cubicBezTo>
                  <a:cubicBezTo>
                    <a:pt x="539" y="420"/>
                    <a:pt x="599" y="360"/>
                    <a:pt x="659" y="300"/>
                  </a:cubicBezTo>
                  <a:cubicBezTo>
                    <a:pt x="779" y="240"/>
                    <a:pt x="839" y="240"/>
                    <a:pt x="959" y="240"/>
                  </a:cubicBezTo>
                  <a:close/>
                  <a:moveTo>
                    <a:pt x="839" y="1"/>
                  </a:moveTo>
                  <a:cubicBezTo>
                    <a:pt x="719" y="1"/>
                    <a:pt x="539" y="60"/>
                    <a:pt x="419" y="60"/>
                  </a:cubicBezTo>
                  <a:cubicBezTo>
                    <a:pt x="360" y="120"/>
                    <a:pt x="240" y="240"/>
                    <a:pt x="180" y="300"/>
                  </a:cubicBezTo>
                  <a:cubicBezTo>
                    <a:pt x="120" y="420"/>
                    <a:pt x="60" y="540"/>
                    <a:pt x="0" y="659"/>
                  </a:cubicBezTo>
                  <a:cubicBezTo>
                    <a:pt x="0" y="779"/>
                    <a:pt x="0" y="899"/>
                    <a:pt x="0" y="1019"/>
                  </a:cubicBezTo>
                  <a:cubicBezTo>
                    <a:pt x="0" y="1138"/>
                    <a:pt x="0" y="1258"/>
                    <a:pt x="60" y="1378"/>
                  </a:cubicBezTo>
                  <a:cubicBezTo>
                    <a:pt x="60" y="1498"/>
                    <a:pt x="120" y="1618"/>
                    <a:pt x="240" y="1677"/>
                  </a:cubicBezTo>
                  <a:cubicBezTo>
                    <a:pt x="300" y="1797"/>
                    <a:pt x="360" y="1857"/>
                    <a:pt x="479" y="1917"/>
                  </a:cubicBezTo>
                  <a:lnTo>
                    <a:pt x="419" y="1917"/>
                  </a:lnTo>
                  <a:cubicBezTo>
                    <a:pt x="539" y="1977"/>
                    <a:pt x="719" y="2037"/>
                    <a:pt x="839" y="2037"/>
                  </a:cubicBezTo>
                  <a:cubicBezTo>
                    <a:pt x="959" y="2037"/>
                    <a:pt x="1138" y="1977"/>
                    <a:pt x="1258" y="1917"/>
                  </a:cubicBezTo>
                  <a:cubicBezTo>
                    <a:pt x="1318" y="1857"/>
                    <a:pt x="1438" y="1797"/>
                    <a:pt x="1498" y="1677"/>
                  </a:cubicBezTo>
                  <a:cubicBezTo>
                    <a:pt x="1557" y="1618"/>
                    <a:pt x="1617" y="1498"/>
                    <a:pt x="1677" y="1378"/>
                  </a:cubicBezTo>
                  <a:cubicBezTo>
                    <a:pt x="1677" y="1258"/>
                    <a:pt x="1677" y="1138"/>
                    <a:pt x="1677" y="1019"/>
                  </a:cubicBezTo>
                  <a:cubicBezTo>
                    <a:pt x="1677" y="899"/>
                    <a:pt x="1677" y="779"/>
                    <a:pt x="1677" y="659"/>
                  </a:cubicBezTo>
                  <a:cubicBezTo>
                    <a:pt x="1617" y="540"/>
                    <a:pt x="1557" y="420"/>
                    <a:pt x="1498" y="300"/>
                  </a:cubicBezTo>
                  <a:cubicBezTo>
                    <a:pt x="1438" y="240"/>
                    <a:pt x="1318" y="120"/>
                    <a:pt x="1258" y="60"/>
                  </a:cubicBezTo>
                  <a:cubicBezTo>
                    <a:pt x="1138" y="60"/>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3" name="Google Shape;143;p2"/>
            <p:cNvSpPr/>
            <p:nvPr/>
          </p:nvSpPr>
          <p:spPr>
            <a:xfrm>
              <a:off x="3764325" y="2754175"/>
              <a:ext cx="41950" cy="49425"/>
            </a:xfrm>
            <a:custGeom>
              <a:avLst/>
              <a:gdLst/>
              <a:ahLst/>
              <a:cxnLst/>
              <a:rect l="l" t="t" r="r" b="b"/>
              <a:pathLst>
                <a:path w="1678" h="1977" extrusionOk="0">
                  <a:moveTo>
                    <a:pt x="899" y="1"/>
                  </a:moveTo>
                  <a:cubicBezTo>
                    <a:pt x="839" y="1"/>
                    <a:pt x="719" y="1"/>
                    <a:pt x="599" y="60"/>
                  </a:cubicBezTo>
                  <a:cubicBezTo>
                    <a:pt x="479" y="120"/>
                    <a:pt x="420" y="120"/>
                    <a:pt x="300" y="180"/>
                  </a:cubicBezTo>
                  <a:lnTo>
                    <a:pt x="300" y="60"/>
                  </a:lnTo>
                  <a:lnTo>
                    <a:pt x="0" y="60"/>
                  </a:lnTo>
                  <a:lnTo>
                    <a:pt x="0" y="1977"/>
                  </a:lnTo>
                  <a:lnTo>
                    <a:pt x="300" y="1977"/>
                  </a:lnTo>
                  <a:lnTo>
                    <a:pt x="300" y="480"/>
                  </a:lnTo>
                  <a:cubicBezTo>
                    <a:pt x="420" y="420"/>
                    <a:pt x="479" y="360"/>
                    <a:pt x="599" y="300"/>
                  </a:cubicBezTo>
                  <a:cubicBezTo>
                    <a:pt x="659" y="300"/>
                    <a:pt x="779" y="240"/>
                    <a:pt x="899" y="240"/>
                  </a:cubicBezTo>
                  <a:cubicBezTo>
                    <a:pt x="959" y="240"/>
                    <a:pt x="1018" y="240"/>
                    <a:pt x="1078" y="300"/>
                  </a:cubicBezTo>
                  <a:cubicBezTo>
                    <a:pt x="1138" y="300"/>
                    <a:pt x="1198" y="360"/>
                    <a:pt x="1258" y="360"/>
                  </a:cubicBezTo>
                  <a:cubicBezTo>
                    <a:pt x="1318" y="480"/>
                    <a:pt x="1378" y="659"/>
                    <a:pt x="1318" y="779"/>
                  </a:cubicBezTo>
                  <a:lnTo>
                    <a:pt x="1318" y="1977"/>
                  </a:lnTo>
                  <a:lnTo>
                    <a:pt x="1677" y="1977"/>
                  </a:lnTo>
                  <a:lnTo>
                    <a:pt x="1677" y="779"/>
                  </a:lnTo>
                  <a:cubicBezTo>
                    <a:pt x="1677" y="599"/>
                    <a:pt x="1617" y="360"/>
                    <a:pt x="1498" y="180"/>
                  </a:cubicBezTo>
                  <a:cubicBezTo>
                    <a:pt x="1438" y="120"/>
                    <a:pt x="1318" y="60"/>
                    <a:pt x="1258" y="60"/>
                  </a:cubicBezTo>
                  <a:cubicBezTo>
                    <a:pt x="1138" y="1"/>
                    <a:pt x="1018" y="1"/>
                    <a:pt x="89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4" name="Google Shape;144;p2"/>
            <p:cNvSpPr/>
            <p:nvPr/>
          </p:nvSpPr>
          <p:spPr>
            <a:xfrm>
              <a:off x="3816725" y="2754175"/>
              <a:ext cx="35950" cy="49425"/>
            </a:xfrm>
            <a:custGeom>
              <a:avLst/>
              <a:gdLst/>
              <a:ahLst/>
              <a:cxnLst/>
              <a:rect l="l" t="t" r="r" b="b"/>
              <a:pathLst>
                <a:path w="1438" h="1977" extrusionOk="0">
                  <a:moveTo>
                    <a:pt x="719" y="1"/>
                  </a:moveTo>
                  <a:cubicBezTo>
                    <a:pt x="599" y="1"/>
                    <a:pt x="420" y="60"/>
                    <a:pt x="300" y="120"/>
                  </a:cubicBezTo>
                  <a:cubicBezTo>
                    <a:pt x="240" y="180"/>
                    <a:pt x="180" y="240"/>
                    <a:pt x="120" y="300"/>
                  </a:cubicBezTo>
                  <a:cubicBezTo>
                    <a:pt x="120" y="360"/>
                    <a:pt x="120" y="420"/>
                    <a:pt x="120" y="480"/>
                  </a:cubicBezTo>
                  <a:cubicBezTo>
                    <a:pt x="120" y="540"/>
                    <a:pt x="120" y="599"/>
                    <a:pt x="120" y="659"/>
                  </a:cubicBezTo>
                  <a:cubicBezTo>
                    <a:pt x="120" y="719"/>
                    <a:pt x="180" y="779"/>
                    <a:pt x="180" y="839"/>
                  </a:cubicBezTo>
                  <a:cubicBezTo>
                    <a:pt x="240" y="899"/>
                    <a:pt x="300" y="899"/>
                    <a:pt x="360" y="959"/>
                  </a:cubicBezTo>
                  <a:lnTo>
                    <a:pt x="599" y="1079"/>
                  </a:lnTo>
                  <a:lnTo>
                    <a:pt x="839" y="1138"/>
                  </a:lnTo>
                  <a:cubicBezTo>
                    <a:pt x="899" y="1198"/>
                    <a:pt x="959" y="1198"/>
                    <a:pt x="959" y="1258"/>
                  </a:cubicBezTo>
                  <a:cubicBezTo>
                    <a:pt x="1019" y="1258"/>
                    <a:pt x="1079" y="1318"/>
                    <a:pt x="1079" y="1318"/>
                  </a:cubicBezTo>
                  <a:cubicBezTo>
                    <a:pt x="1079" y="1378"/>
                    <a:pt x="1079" y="1438"/>
                    <a:pt x="1079" y="1498"/>
                  </a:cubicBezTo>
                  <a:cubicBezTo>
                    <a:pt x="1079" y="1677"/>
                    <a:pt x="959" y="1797"/>
                    <a:pt x="659" y="1797"/>
                  </a:cubicBezTo>
                  <a:cubicBezTo>
                    <a:pt x="599" y="1797"/>
                    <a:pt x="480" y="1737"/>
                    <a:pt x="420" y="1677"/>
                  </a:cubicBezTo>
                  <a:cubicBezTo>
                    <a:pt x="300" y="1677"/>
                    <a:pt x="240" y="1558"/>
                    <a:pt x="240" y="1498"/>
                  </a:cubicBezTo>
                  <a:lnTo>
                    <a:pt x="1" y="1618"/>
                  </a:lnTo>
                  <a:cubicBezTo>
                    <a:pt x="60" y="1677"/>
                    <a:pt x="180" y="1797"/>
                    <a:pt x="240" y="1857"/>
                  </a:cubicBezTo>
                  <a:cubicBezTo>
                    <a:pt x="420" y="1917"/>
                    <a:pt x="540" y="1977"/>
                    <a:pt x="719" y="1977"/>
                  </a:cubicBezTo>
                  <a:lnTo>
                    <a:pt x="959" y="1977"/>
                  </a:lnTo>
                  <a:cubicBezTo>
                    <a:pt x="1079" y="1977"/>
                    <a:pt x="1138" y="1917"/>
                    <a:pt x="1198" y="1857"/>
                  </a:cubicBezTo>
                  <a:cubicBezTo>
                    <a:pt x="1258" y="1797"/>
                    <a:pt x="1318" y="1737"/>
                    <a:pt x="1378" y="1677"/>
                  </a:cubicBezTo>
                  <a:cubicBezTo>
                    <a:pt x="1378" y="1618"/>
                    <a:pt x="1378" y="1558"/>
                    <a:pt x="1378" y="1438"/>
                  </a:cubicBezTo>
                  <a:cubicBezTo>
                    <a:pt x="1438" y="1378"/>
                    <a:pt x="1378" y="1318"/>
                    <a:pt x="1378" y="1258"/>
                  </a:cubicBezTo>
                  <a:cubicBezTo>
                    <a:pt x="1318" y="1198"/>
                    <a:pt x="1318" y="1138"/>
                    <a:pt x="1258" y="1079"/>
                  </a:cubicBezTo>
                  <a:cubicBezTo>
                    <a:pt x="1138" y="959"/>
                    <a:pt x="1019" y="899"/>
                    <a:pt x="839" y="839"/>
                  </a:cubicBezTo>
                  <a:lnTo>
                    <a:pt x="599" y="719"/>
                  </a:lnTo>
                  <a:lnTo>
                    <a:pt x="480" y="659"/>
                  </a:lnTo>
                  <a:lnTo>
                    <a:pt x="420" y="599"/>
                  </a:lnTo>
                  <a:cubicBezTo>
                    <a:pt x="420" y="540"/>
                    <a:pt x="420" y="540"/>
                    <a:pt x="420" y="480"/>
                  </a:cubicBezTo>
                  <a:cubicBezTo>
                    <a:pt x="420" y="480"/>
                    <a:pt x="420" y="420"/>
                    <a:pt x="420" y="420"/>
                  </a:cubicBezTo>
                  <a:cubicBezTo>
                    <a:pt x="420" y="360"/>
                    <a:pt x="480" y="360"/>
                    <a:pt x="480" y="300"/>
                  </a:cubicBezTo>
                  <a:cubicBezTo>
                    <a:pt x="540" y="240"/>
                    <a:pt x="659" y="240"/>
                    <a:pt x="719" y="240"/>
                  </a:cubicBezTo>
                  <a:cubicBezTo>
                    <a:pt x="839" y="240"/>
                    <a:pt x="899" y="300"/>
                    <a:pt x="959" y="300"/>
                  </a:cubicBezTo>
                  <a:cubicBezTo>
                    <a:pt x="1079" y="360"/>
                    <a:pt x="1138" y="420"/>
                    <a:pt x="1138" y="480"/>
                  </a:cubicBezTo>
                  <a:lnTo>
                    <a:pt x="1378" y="300"/>
                  </a:lnTo>
                  <a:cubicBezTo>
                    <a:pt x="1318" y="240"/>
                    <a:pt x="1198" y="120"/>
                    <a:pt x="1138" y="60"/>
                  </a:cubicBezTo>
                  <a:cubicBezTo>
                    <a:pt x="1019" y="1"/>
                    <a:pt x="899" y="1"/>
                    <a:pt x="71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5" name="Google Shape;145;p2"/>
            <p:cNvSpPr/>
            <p:nvPr/>
          </p:nvSpPr>
          <p:spPr>
            <a:xfrm>
              <a:off x="3366025" y="2858975"/>
              <a:ext cx="37475" cy="49450"/>
            </a:xfrm>
            <a:custGeom>
              <a:avLst/>
              <a:gdLst/>
              <a:ahLst/>
              <a:cxnLst/>
              <a:rect l="l" t="t" r="r" b="b"/>
              <a:pathLst>
                <a:path w="1499" h="1978" extrusionOk="0">
                  <a:moveTo>
                    <a:pt x="1139" y="899"/>
                  </a:moveTo>
                  <a:lnTo>
                    <a:pt x="1079" y="1438"/>
                  </a:lnTo>
                  <a:cubicBezTo>
                    <a:pt x="1019" y="1498"/>
                    <a:pt x="959" y="1558"/>
                    <a:pt x="899" y="1558"/>
                  </a:cubicBezTo>
                  <a:cubicBezTo>
                    <a:pt x="779" y="1618"/>
                    <a:pt x="719" y="1618"/>
                    <a:pt x="600" y="1618"/>
                  </a:cubicBezTo>
                  <a:lnTo>
                    <a:pt x="480" y="1618"/>
                  </a:lnTo>
                  <a:cubicBezTo>
                    <a:pt x="480" y="1618"/>
                    <a:pt x="420" y="1618"/>
                    <a:pt x="360" y="1558"/>
                  </a:cubicBezTo>
                  <a:cubicBezTo>
                    <a:pt x="360" y="1558"/>
                    <a:pt x="300" y="1498"/>
                    <a:pt x="300" y="1438"/>
                  </a:cubicBezTo>
                  <a:cubicBezTo>
                    <a:pt x="300" y="1438"/>
                    <a:pt x="300" y="1378"/>
                    <a:pt x="300" y="1318"/>
                  </a:cubicBezTo>
                  <a:cubicBezTo>
                    <a:pt x="300" y="1259"/>
                    <a:pt x="300" y="1199"/>
                    <a:pt x="300" y="1199"/>
                  </a:cubicBezTo>
                  <a:cubicBezTo>
                    <a:pt x="300" y="1139"/>
                    <a:pt x="360" y="1079"/>
                    <a:pt x="360" y="1079"/>
                  </a:cubicBezTo>
                  <a:cubicBezTo>
                    <a:pt x="420" y="1019"/>
                    <a:pt x="480" y="959"/>
                    <a:pt x="600" y="959"/>
                  </a:cubicBezTo>
                  <a:cubicBezTo>
                    <a:pt x="660" y="899"/>
                    <a:pt x="779" y="899"/>
                    <a:pt x="839" y="899"/>
                  </a:cubicBezTo>
                  <a:close/>
                  <a:moveTo>
                    <a:pt x="839" y="1"/>
                  </a:moveTo>
                  <a:cubicBezTo>
                    <a:pt x="660" y="1"/>
                    <a:pt x="540" y="1"/>
                    <a:pt x="420" y="61"/>
                  </a:cubicBezTo>
                  <a:cubicBezTo>
                    <a:pt x="300" y="121"/>
                    <a:pt x="240" y="240"/>
                    <a:pt x="120" y="300"/>
                  </a:cubicBezTo>
                  <a:lnTo>
                    <a:pt x="360" y="480"/>
                  </a:lnTo>
                  <a:cubicBezTo>
                    <a:pt x="420" y="420"/>
                    <a:pt x="480" y="360"/>
                    <a:pt x="540" y="300"/>
                  </a:cubicBezTo>
                  <a:cubicBezTo>
                    <a:pt x="600" y="240"/>
                    <a:pt x="719" y="240"/>
                    <a:pt x="779" y="240"/>
                  </a:cubicBezTo>
                  <a:lnTo>
                    <a:pt x="959" y="240"/>
                  </a:lnTo>
                  <a:cubicBezTo>
                    <a:pt x="1019" y="300"/>
                    <a:pt x="1079" y="300"/>
                    <a:pt x="1079" y="360"/>
                  </a:cubicBezTo>
                  <a:cubicBezTo>
                    <a:pt x="1139" y="480"/>
                    <a:pt x="1199" y="600"/>
                    <a:pt x="1199" y="720"/>
                  </a:cubicBezTo>
                  <a:cubicBezTo>
                    <a:pt x="1139" y="690"/>
                    <a:pt x="1064" y="675"/>
                    <a:pt x="989" y="675"/>
                  </a:cubicBezTo>
                  <a:cubicBezTo>
                    <a:pt x="914" y="675"/>
                    <a:pt x="839" y="690"/>
                    <a:pt x="779" y="720"/>
                  </a:cubicBezTo>
                  <a:cubicBezTo>
                    <a:pt x="660" y="720"/>
                    <a:pt x="540" y="779"/>
                    <a:pt x="420" y="779"/>
                  </a:cubicBezTo>
                  <a:cubicBezTo>
                    <a:pt x="300" y="839"/>
                    <a:pt x="180" y="959"/>
                    <a:pt x="120" y="1019"/>
                  </a:cubicBezTo>
                  <a:cubicBezTo>
                    <a:pt x="61" y="1139"/>
                    <a:pt x="1" y="1259"/>
                    <a:pt x="1" y="1378"/>
                  </a:cubicBezTo>
                  <a:cubicBezTo>
                    <a:pt x="1" y="1438"/>
                    <a:pt x="1" y="1558"/>
                    <a:pt x="1" y="1618"/>
                  </a:cubicBezTo>
                  <a:cubicBezTo>
                    <a:pt x="61" y="1678"/>
                    <a:pt x="120" y="1738"/>
                    <a:pt x="180" y="1798"/>
                  </a:cubicBezTo>
                  <a:cubicBezTo>
                    <a:pt x="240" y="1858"/>
                    <a:pt x="300" y="1917"/>
                    <a:pt x="360" y="1917"/>
                  </a:cubicBezTo>
                  <a:lnTo>
                    <a:pt x="600" y="1917"/>
                  </a:lnTo>
                  <a:cubicBezTo>
                    <a:pt x="719" y="1917"/>
                    <a:pt x="839" y="1917"/>
                    <a:pt x="899" y="1858"/>
                  </a:cubicBezTo>
                  <a:cubicBezTo>
                    <a:pt x="1019" y="1858"/>
                    <a:pt x="1079" y="1798"/>
                    <a:pt x="1139" y="1738"/>
                  </a:cubicBezTo>
                  <a:lnTo>
                    <a:pt x="1139" y="1858"/>
                  </a:lnTo>
                  <a:lnTo>
                    <a:pt x="1498" y="1977"/>
                  </a:lnTo>
                  <a:lnTo>
                    <a:pt x="1498" y="720"/>
                  </a:lnTo>
                  <a:cubicBezTo>
                    <a:pt x="1498" y="600"/>
                    <a:pt x="1498" y="540"/>
                    <a:pt x="1438" y="420"/>
                  </a:cubicBezTo>
                  <a:cubicBezTo>
                    <a:pt x="1438" y="300"/>
                    <a:pt x="1378" y="240"/>
                    <a:pt x="1318" y="181"/>
                  </a:cubicBezTo>
                  <a:cubicBezTo>
                    <a:pt x="1258" y="121"/>
                    <a:pt x="1199" y="61"/>
                    <a:pt x="1079" y="61"/>
                  </a:cubicBezTo>
                  <a:cubicBezTo>
                    <a:pt x="1019" y="1"/>
                    <a:pt x="89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6" name="Google Shape;146;p2"/>
            <p:cNvSpPr/>
            <p:nvPr/>
          </p:nvSpPr>
          <p:spPr>
            <a:xfrm>
              <a:off x="3412450" y="2848500"/>
              <a:ext cx="47925" cy="74525"/>
            </a:xfrm>
            <a:custGeom>
              <a:avLst/>
              <a:gdLst/>
              <a:ahLst/>
              <a:cxnLst/>
              <a:rect l="l" t="t" r="r" b="b"/>
              <a:pathLst>
                <a:path w="1917" h="2981" extrusionOk="0">
                  <a:moveTo>
                    <a:pt x="1138" y="600"/>
                  </a:moveTo>
                  <a:lnTo>
                    <a:pt x="1318" y="659"/>
                  </a:lnTo>
                  <a:cubicBezTo>
                    <a:pt x="1318" y="719"/>
                    <a:pt x="1378" y="779"/>
                    <a:pt x="1438" y="779"/>
                  </a:cubicBezTo>
                  <a:cubicBezTo>
                    <a:pt x="1438" y="839"/>
                    <a:pt x="1438" y="899"/>
                    <a:pt x="1438" y="959"/>
                  </a:cubicBezTo>
                  <a:cubicBezTo>
                    <a:pt x="1438" y="1019"/>
                    <a:pt x="1378" y="1139"/>
                    <a:pt x="1378" y="1198"/>
                  </a:cubicBezTo>
                  <a:cubicBezTo>
                    <a:pt x="1318" y="1258"/>
                    <a:pt x="1318" y="1258"/>
                    <a:pt x="1258" y="1318"/>
                  </a:cubicBezTo>
                  <a:cubicBezTo>
                    <a:pt x="1198" y="1378"/>
                    <a:pt x="1138" y="1378"/>
                    <a:pt x="1078" y="1378"/>
                  </a:cubicBezTo>
                  <a:lnTo>
                    <a:pt x="899" y="1378"/>
                  </a:lnTo>
                  <a:cubicBezTo>
                    <a:pt x="839" y="1408"/>
                    <a:pt x="794" y="1423"/>
                    <a:pt x="757" y="1423"/>
                  </a:cubicBezTo>
                  <a:cubicBezTo>
                    <a:pt x="719" y="1423"/>
                    <a:pt x="689" y="1408"/>
                    <a:pt x="659" y="1378"/>
                  </a:cubicBezTo>
                  <a:cubicBezTo>
                    <a:pt x="599" y="1378"/>
                    <a:pt x="539" y="1318"/>
                    <a:pt x="480" y="1318"/>
                  </a:cubicBezTo>
                  <a:lnTo>
                    <a:pt x="420" y="1139"/>
                  </a:lnTo>
                  <a:cubicBezTo>
                    <a:pt x="420" y="1079"/>
                    <a:pt x="420" y="1019"/>
                    <a:pt x="480" y="1019"/>
                  </a:cubicBezTo>
                  <a:cubicBezTo>
                    <a:pt x="420" y="899"/>
                    <a:pt x="420" y="839"/>
                    <a:pt x="480" y="779"/>
                  </a:cubicBezTo>
                  <a:lnTo>
                    <a:pt x="599" y="659"/>
                  </a:lnTo>
                  <a:cubicBezTo>
                    <a:pt x="599" y="659"/>
                    <a:pt x="659" y="600"/>
                    <a:pt x="719" y="600"/>
                  </a:cubicBezTo>
                  <a:close/>
                  <a:moveTo>
                    <a:pt x="899" y="2157"/>
                  </a:moveTo>
                  <a:lnTo>
                    <a:pt x="1198" y="2277"/>
                  </a:lnTo>
                  <a:cubicBezTo>
                    <a:pt x="1258" y="2247"/>
                    <a:pt x="1303" y="2232"/>
                    <a:pt x="1340" y="2232"/>
                  </a:cubicBezTo>
                  <a:cubicBezTo>
                    <a:pt x="1378" y="2232"/>
                    <a:pt x="1408" y="2247"/>
                    <a:pt x="1438" y="2277"/>
                  </a:cubicBezTo>
                  <a:cubicBezTo>
                    <a:pt x="1498" y="2277"/>
                    <a:pt x="1558" y="2336"/>
                    <a:pt x="1558" y="2336"/>
                  </a:cubicBezTo>
                  <a:cubicBezTo>
                    <a:pt x="1558" y="2396"/>
                    <a:pt x="1558" y="2456"/>
                    <a:pt x="1558" y="2516"/>
                  </a:cubicBezTo>
                  <a:cubicBezTo>
                    <a:pt x="1558" y="2576"/>
                    <a:pt x="1558" y="2636"/>
                    <a:pt x="1498" y="2636"/>
                  </a:cubicBezTo>
                  <a:cubicBezTo>
                    <a:pt x="1498" y="2696"/>
                    <a:pt x="1438" y="2756"/>
                    <a:pt x="1378" y="2756"/>
                  </a:cubicBezTo>
                  <a:cubicBezTo>
                    <a:pt x="1258" y="2875"/>
                    <a:pt x="1078" y="2875"/>
                    <a:pt x="899" y="2875"/>
                  </a:cubicBezTo>
                  <a:lnTo>
                    <a:pt x="659" y="2875"/>
                  </a:lnTo>
                  <a:lnTo>
                    <a:pt x="420" y="2816"/>
                  </a:lnTo>
                  <a:cubicBezTo>
                    <a:pt x="360" y="2756"/>
                    <a:pt x="300" y="2756"/>
                    <a:pt x="300" y="2696"/>
                  </a:cubicBezTo>
                  <a:cubicBezTo>
                    <a:pt x="240" y="2636"/>
                    <a:pt x="240" y="2576"/>
                    <a:pt x="300" y="2516"/>
                  </a:cubicBezTo>
                  <a:cubicBezTo>
                    <a:pt x="300" y="2456"/>
                    <a:pt x="300" y="2396"/>
                    <a:pt x="360" y="2336"/>
                  </a:cubicBezTo>
                  <a:cubicBezTo>
                    <a:pt x="360" y="2277"/>
                    <a:pt x="420" y="2217"/>
                    <a:pt x="480" y="2157"/>
                  </a:cubicBezTo>
                  <a:close/>
                  <a:moveTo>
                    <a:pt x="1677" y="1"/>
                  </a:moveTo>
                  <a:lnTo>
                    <a:pt x="1438" y="300"/>
                  </a:lnTo>
                  <a:cubicBezTo>
                    <a:pt x="1378" y="240"/>
                    <a:pt x="1258" y="240"/>
                    <a:pt x="1198" y="240"/>
                  </a:cubicBezTo>
                  <a:cubicBezTo>
                    <a:pt x="1168" y="210"/>
                    <a:pt x="1123" y="195"/>
                    <a:pt x="1078" y="195"/>
                  </a:cubicBezTo>
                  <a:cubicBezTo>
                    <a:pt x="1034" y="195"/>
                    <a:pt x="989" y="210"/>
                    <a:pt x="959" y="240"/>
                  </a:cubicBezTo>
                  <a:cubicBezTo>
                    <a:pt x="899" y="210"/>
                    <a:pt x="854" y="195"/>
                    <a:pt x="809" y="195"/>
                  </a:cubicBezTo>
                  <a:cubicBezTo>
                    <a:pt x="764" y="195"/>
                    <a:pt x="719" y="210"/>
                    <a:pt x="659" y="240"/>
                  </a:cubicBezTo>
                  <a:cubicBezTo>
                    <a:pt x="599" y="240"/>
                    <a:pt x="480" y="300"/>
                    <a:pt x="420" y="360"/>
                  </a:cubicBezTo>
                  <a:cubicBezTo>
                    <a:pt x="300" y="360"/>
                    <a:pt x="240" y="480"/>
                    <a:pt x="240" y="540"/>
                  </a:cubicBezTo>
                  <a:cubicBezTo>
                    <a:pt x="180" y="659"/>
                    <a:pt x="120" y="719"/>
                    <a:pt x="120" y="839"/>
                  </a:cubicBezTo>
                  <a:cubicBezTo>
                    <a:pt x="120" y="899"/>
                    <a:pt x="120" y="959"/>
                    <a:pt x="120" y="1019"/>
                  </a:cubicBezTo>
                  <a:cubicBezTo>
                    <a:pt x="180" y="1079"/>
                    <a:pt x="180" y="1139"/>
                    <a:pt x="240" y="1198"/>
                  </a:cubicBezTo>
                  <a:cubicBezTo>
                    <a:pt x="240" y="1258"/>
                    <a:pt x="300" y="1318"/>
                    <a:pt x="360" y="1318"/>
                  </a:cubicBezTo>
                  <a:lnTo>
                    <a:pt x="480" y="1378"/>
                  </a:lnTo>
                  <a:cubicBezTo>
                    <a:pt x="360" y="1378"/>
                    <a:pt x="300" y="1438"/>
                    <a:pt x="240" y="1498"/>
                  </a:cubicBezTo>
                  <a:cubicBezTo>
                    <a:pt x="240" y="1498"/>
                    <a:pt x="180" y="1558"/>
                    <a:pt x="180" y="1558"/>
                  </a:cubicBezTo>
                  <a:cubicBezTo>
                    <a:pt x="180" y="1618"/>
                    <a:pt x="120" y="1618"/>
                    <a:pt x="120" y="1678"/>
                  </a:cubicBezTo>
                  <a:cubicBezTo>
                    <a:pt x="120" y="1737"/>
                    <a:pt x="120" y="1797"/>
                    <a:pt x="120" y="1797"/>
                  </a:cubicBezTo>
                  <a:lnTo>
                    <a:pt x="300" y="1917"/>
                  </a:lnTo>
                  <a:cubicBezTo>
                    <a:pt x="180" y="1977"/>
                    <a:pt x="120" y="2037"/>
                    <a:pt x="60" y="2097"/>
                  </a:cubicBezTo>
                  <a:cubicBezTo>
                    <a:pt x="0" y="2157"/>
                    <a:pt x="0" y="2277"/>
                    <a:pt x="0" y="2396"/>
                  </a:cubicBezTo>
                  <a:cubicBezTo>
                    <a:pt x="0" y="2456"/>
                    <a:pt x="0" y="2576"/>
                    <a:pt x="60" y="2636"/>
                  </a:cubicBezTo>
                  <a:cubicBezTo>
                    <a:pt x="120" y="2696"/>
                    <a:pt x="180" y="2756"/>
                    <a:pt x="300" y="2816"/>
                  </a:cubicBezTo>
                  <a:cubicBezTo>
                    <a:pt x="431" y="2903"/>
                    <a:pt x="595" y="2959"/>
                    <a:pt x="767" y="2959"/>
                  </a:cubicBezTo>
                  <a:cubicBezTo>
                    <a:pt x="830" y="2959"/>
                    <a:pt x="894" y="2951"/>
                    <a:pt x="959" y="2935"/>
                  </a:cubicBezTo>
                  <a:cubicBezTo>
                    <a:pt x="1019" y="2965"/>
                    <a:pt x="1078" y="2980"/>
                    <a:pt x="1138" y="2980"/>
                  </a:cubicBezTo>
                  <a:cubicBezTo>
                    <a:pt x="1198" y="2980"/>
                    <a:pt x="1258" y="2965"/>
                    <a:pt x="1318" y="2935"/>
                  </a:cubicBezTo>
                  <a:cubicBezTo>
                    <a:pt x="1438" y="2935"/>
                    <a:pt x="1558" y="2875"/>
                    <a:pt x="1618" y="2816"/>
                  </a:cubicBezTo>
                  <a:cubicBezTo>
                    <a:pt x="1737" y="2756"/>
                    <a:pt x="1797" y="2696"/>
                    <a:pt x="1857" y="2636"/>
                  </a:cubicBezTo>
                  <a:cubicBezTo>
                    <a:pt x="1857" y="2576"/>
                    <a:pt x="1917" y="2456"/>
                    <a:pt x="1917" y="2396"/>
                  </a:cubicBezTo>
                  <a:cubicBezTo>
                    <a:pt x="1917" y="2277"/>
                    <a:pt x="1917" y="2157"/>
                    <a:pt x="1857" y="2097"/>
                  </a:cubicBezTo>
                  <a:cubicBezTo>
                    <a:pt x="1797" y="1977"/>
                    <a:pt x="1737" y="1917"/>
                    <a:pt x="1618" y="1917"/>
                  </a:cubicBezTo>
                  <a:cubicBezTo>
                    <a:pt x="1558" y="1857"/>
                    <a:pt x="1438" y="1857"/>
                    <a:pt x="1318" y="1797"/>
                  </a:cubicBezTo>
                  <a:lnTo>
                    <a:pt x="899" y="1797"/>
                  </a:lnTo>
                  <a:cubicBezTo>
                    <a:pt x="839" y="1827"/>
                    <a:pt x="779" y="1842"/>
                    <a:pt x="719" y="1842"/>
                  </a:cubicBezTo>
                  <a:cubicBezTo>
                    <a:pt x="659" y="1842"/>
                    <a:pt x="599" y="1827"/>
                    <a:pt x="539" y="1797"/>
                  </a:cubicBezTo>
                  <a:cubicBezTo>
                    <a:pt x="480" y="1797"/>
                    <a:pt x="480" y="1737"/>
                    <a:pt x="480" y="1737"/>
                  </a:cubicBezTo>
                  <a:cubicBezTo>
                    <a:pt x="480" y="1737"/>
                    <a:pt x="420" y="1678"/>
                    <a:pt x="420" y="1678"/>
                  </a:cubicBezTo>
                  <a:cubicBezTo>
                    <a:pt x="420" y="1678"/>
                    <a:pt x="480" y="1618"/>
                    <a:pt x="480" y="1618"/>
                  </a:cubicBezTo>
                  <a:lnTo>
                    <a:pt x="1138" y="1618"/>
                  </a:lnTo>
                  <a:cubicBezTo>
                    <a:pt x="1258" y="1618"/>
                    <a:pt x="1318" y="1558"/>
                    <a:pt x="1438" y="1498"/>
                  </a:cubicBezTo>
                  <a:cubicBezTo>
                    <a:pt x="1498" y="1438"/>
                    <a:pt x="1558" y="1378"/>
                    <a:pt x="1618" y="1318"/>
                  </a:cubicBezTo>
                  <a:cubicBezTo>
                    <a:pt x="1677" y="1198"/>
                    <a:pt x="1677" y="1079"/>
                    <a:pt x="1677" y="1019"/>
                  </a:cubicBezTo>
                  <a:cubicBezTo>
                    <a:pt x="1677" y="899"/>
                    <a:pt x="1677" y="839"/>
                    <a:pt x="1677" y="779"/>
                  </a:cubicBezTo>
                  <a:cubicBezTo>
                    <a:pt x="1677" y="719"/>
                    <a:pt x="1618" y="659"/>
                    <a:pt x="1558" y="600"/>
                  </a:cubicBezTo>
                  <a:lnTo>
                    <a:pt x="1917" y="180"/>
                  </a:lnTo>
                  <a:lnTo>
                    <a:pt x="1677"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7" name="Google Shape;147;p2"/>
            <p:cNvSpPr/>
            <p:nvPr/>
          </p:nvSpPr>
          <p:spPr>
            <a:xfrm>
              <a:off x="3466350" y="2858975"/>
              <a:ext cx="37450" cy="49450"/>
            </a:xfrm>
            <a:custGeom>
              <a:avLst/>
              <a:gdLst/>
              <a:ahLst/>
              <a:cxnLst/>
              <a:rect l="l" t="t" r="r" b="b"/>
              <a:pathLst>
                <a:path w="1498" h="1978" extrusionOk="0">
                  <a:moveTo>
                    <a:pt x="1139" y="899"/>
                  </a:moveTo>
                  <a:lnTo>
                    <a:pt x="1079" y="1438"/>
                  </a:lnTo>
                  <a:cubicBezTo>
                    <a:pt x="1019" y="1498"/>
                    <a:pt x="959" y="1558"/>
                    <a:pt x="899" y="1558"/>
                  </a:cubicBezTo>
                  <a:cubicBezTo>
                    <a:pt x="779" y="1618"/>
                    <a:pt x="719" y="1618"/>
                    <a:pt x="599" y="1618"/>
                  </a:cubicBezTo>
                  <a:lnTo>
                    <a:pt x="480" y="1618"/>
                  </a:lnTo>
                  <a:lnTo>
                    <a:pt x="360" y="1558"/>
                  </a:lnTo>
                  <a:cubicBezTo>
                    <a:pt x="360" y="1558"/>
                    <a:pt x="300" y="1498"/>
                    <a:pt x="300" y="1438"/>
                  </a:cubicBezTo>
                  <a:cubicBezTo>
                    <a:pt x="300" y="1438"/>
                    <a:pt x="300" y="1378"/>
                    <a:pt x="300" y="1318"/>
                  </a:cubicBezTo>
                  <a:cubicBezTo>
                    <a:pt x="300" y="1259"/>
                    <a:pt x="300" y="1199"/>
                    <a:pt x="300" y="1199"/>
                  </a:cubicBezTo>
                  <a:cubicBezTo>
                    <a:pt x="300" y="1139"/>
                    <a:pt x="360" y="1139"/>
                    <a:pt x="360" y="1079"/>
                  </a:cubicBezTo>
                  <a:cubicBezTo>
                    <a:pt x="420" y="1019"/>
                    <a:pt x="480" y="959"/>
                    <a:pt x="599" y="959"/>
                  </a:cubicBezTo>
                  <a:cubicBezTo>
                    <a:pt x="659" y="899"/>
                    <a:pt x="779" y="899"/>
                    <a:pt x="839" y="899"/>
                  </a:cubicBezTo>
                  <a:close/>
                  <a:moveTo>
                    <a:pt x="779" y="1"/>
                  </a:moveTo>
                  <a:cubicBezTo>
                    <a:pt x="659" y="1"/>
                    <a:pt x="540" y="1"/>
                    <a:pt x="420" y="61"/>
                  </a:cubicBezTo>
                  <a:cubicBezTo>
                    <a:pt x="300" y="121"/>
                    <a:pt x="180" y="181"/>
                    <a:pt x="120" y="300"/>
                  </a:cubicBezTo>
                  <a:lnTo>
                    <a:pt x="360" y="480"/>
                  </a:lnTo>
                  <a:cubicBezTo>
                    <a:pt x="420" y="420"/>
                    <a:pt x="480" y="360"/>
                    <a:pt x="540" y="300"/>
                  </a:cubicBezTo>
                  <a:cubicBezTo>
                    <a:pt x="599" y="240"/>
                    <a:pt x="719" y="240"/>
                    <a:pt x="779" y="240"/>
                  </a:cubicBezTo>
                  <a:lnTo>
                    <a:pt x="959" y="240"/>
                  </a:lnTo>
                  <a:cubicBezTo>
                    <a:pt x="1019" y="300"/>
                    <a:pt x="1019" y="300"/>
                    <a:pt x="1079" y="360"/>
                  </a:cubicBezTo>
                  <a:cubicBezTo>
                    <a:pt x="1139" y="480"/>
                    <a:pt x="1198" y="600"/>
                    <a:pt x="1198" y="720"/>
                  </a:cubicBezTo>
                  <a:cubicBezTo>
                    <a:pt x="1109" y="690"/>
                    <a:pt x="1034" y="675"/>
                    <a:pt x="966" y="675"/>
                  </a:cubicBezTo>
                  <a:cubicBezTo>
                    <a:pt x="899" y="675"/>
                    <a:pt x="839" y="690"/>
                    <a:pt x="779" y="720"/>
                  </a:cubicBezTo>
                  <a:cubicBezTo>
                    <a:pt x="659" y="720"/>
                    <a:pt x="540" y="779"/>
                    <a:pt x="420" y="779"/>
                  </a:cubicBezTo>
                  <a:cubicBezTo>
                    <a:pt x="300" y="839"/>
                    <a:pt x="180" y="959"/>
                    <a:pt x="120" y="1019"/>
                  </a:cubicBezTo>
                  <a:cubicBezTo>
                    <a:pt x="60" y="1139"/>
                    <a:pt x="1" y="1259"/>
                    <a:pt x="1" y="1378"/>
                  </a:cubicBezTo>
                  <a:cubicBezTo>
                    <a:pt x="1" y="1438"/>
                    <a:pt x="1" y="1558"/>
                    <a:pt x="1" y="1618"/>
                  </a:cubicBezTo>
                  <a:cubicBezTo>
                    <a:pt x="60" y="1678"/>
                    <a:pt x="120" y="1738"/>
                    <a:pt x="180" y="1798"/>
                  </a:cubicBezTo>
                  <a:cubicBezTo>
                    <a:pt x="240" y="1858"/>
                    <a:pt x="300" y="1917"/>
                    <a:pt x="360" y="1917"/>
                  </a:cubicBezTo>
                  <a:lnTo>
                    <a:pt x="599" y="1917"/>
                  </a:lnTo>
                  <a:cubicBezTo>
                    <a:pt x="719" y="1917"/>
                    <a:pt x="839" y="1917"/>
                    <a:pt x="899" y="1858"/>
                  </a:cubicBezTo>
                  <a:cubicBezTo>
                    <a:pt x="1019" y="1858"/>
                    <a:pt x="1079" y="1798"/>
                    <a:pt x="1139" y="1738"/>
                  </a:cubicBezTo>
                  <a:lnTo>
                    <a:pt x="1139" y="1858"/>
                  </a:lnTo>
                  <a:lnTo>
                    <a:pt x="1498" y="1977"/>
                  </a:lnTo>
                  <a:lnTo>
                    <a:pt x="1498" y="720"/>
                  </a:lnTo>
                  <a:cubicBezTo>
                    <a:pt x="1498" y="600"/>
                    <a:pt x="1498" y="540"/>
                    <a:pt x="1438" y="420"/>
                  </a:cubicBezTo>
                  <a:cubicBezTo>
                    <a:pt x="1438" y="300"/>
                    <a:pt x="1378" y="240"/>
                    <a:pt x="1318" y="181"/>
                  </a:cubicBezTo>
                  <a:cubicBezTo>
                    <a:pt x="1139" y="61"/>
                    <a:pt x="959" y="1"/>
                    <a:pt x="77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8" name="Google Shape;148;p2"/>
            <p:cNvSpPr/>
            <p:nvPr/>
          </p:nvSpPr>
          <p:spPr>
            <a:xfrm>
              <a:off x="3514275" y="2839525"/>
              <a:ext cx="9000" cy="67400"/>
            </a:xfrm>
            <a:custGeom>
              <a:avLst/>
              <a:gdLst/>
              <a:ahLst/>
              <a:cxnLst/>
              <a:rect l="l" t="t" r="r" b="b"/>
              <a:pathLst>
                <a:path w="360" h="2696" extrusionOk="0">
                  <a:moveTo>
                    <a:pt x="120" y="0"/>
                  </a:moveTo>
                  <a:cubicBezTo>
                    <a:pt x="60" y="0"/>
                    <a:pt x="60" y="0"/>
                    <a:pt x="60" y="60"/>
                  </a:cubicBezTo>
                  <a:cubicBezTo>
                    <a:pt x="0" y="120"/>
                    <a:pt x="0" y="120"/>
                    <a:pt x="60" y="180"/>
                  </a:cubicBezTo>
                  <a:cubicBezTo>
                    <a:pt x="0" y="240"/>
                    <a:pt x="0" y="300"/>
                    <a:pt x="60" y="360"/>
                  </a:cubicBezTo>
                  <a:cubicBezTo>
                    <a:pt x="60" y="360"/>
                    <a:pt x="60" y="420"/>
                    <a:pt x="120" y="420"/>
                  </a:cubicBezTo>
                  <a:lnTo>
                    <a:pt x="300" y="420"/>
                  </a:lnTo>
                  <a:cubicBezTo>
                    <a:pt x="300" y="420"/>
                    <a:pt x="300" y="360"/>
                    <a:pt x="359" y="360"/>
                  </a:cubicBezTo>
                  <a:cubicBezTo>
                    <a:pt x="359" y="300"/>
                    <a:pt x="359" y="240"/>
                    <a:pt x="359" y="180"/>
                  </a:cubicBezTo>
                  <a:cubicBezTo>
                    <a:pt x="359" y="120"/>
                    <a:pt x="359" y="120"/>
                    <a:pt x="359" y="60"/>
                  </a:cubicBezTo>
                  <a:cubicBezTo>
                    <a:pt x="300" y="0"/>
                    <a:pt x="300" y="0"/>
                    <a:pt x="300" y="0"/>
                  </a:cubicBezTo>
                  <a:close/>
                  <a:moveTo>
                    <a:pt x="60" y="779"/>
                  </a:moveTo>
                  <a:lnTo>
                    <a:pt x="60" y="2695"/>
                  </a:lnTo>
                  <a:lnTo>
                    <a:pt x="359" y="2695"/>
                  </a:lnTo>
                  <a:lnTo>
                    <a:pt x="359"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9" name="Google Shape;149;p2"/>
            <p:cNvSpPr/>
            <p:nvPr/>
          </p:nvSpPr>
          <p:spPr>
            <a:xfrm>
              <a:off x="3536725" y="2856825"/>
              <a:ext cx="40450" cy="48600"/>
            </a:xfrm>
            <a:custGeom>
              <a:avLst/>
              <a:gdLst/>
              <a:ahLst/>
              <a:cxnLst/>
              <a:rect l="l" t="t" r="r" b="b"/>
              <a:pathLst>
                <a:path w="1618" h="1944" extrusionOk="0">
                  <a:moveTo>
                    <a:pt x="1003" y="0"/>
                  </a:moveTo>
                  <a:cubicBezTo>
                    <a:pt x="972" y="0"/>
                    <a:pt x="939" y="7"/>
                    <a:pt x="899" y="27"/>
                  </a:cubicBezTo>
                  <a:cubicBezTo>
                    <a:pt x="779" y="27"/>
                    <a:pt x="659" y="27"/>
                    <a:pt x="599" y="87"/>
                  </a:cubicBezTo>
                  <a:cubicBezTo>
                    <a:pt x="480" y="87"/>
                    <a:pt x="360" y="147"/>
                    <a:pt x="300" y="207"/>
                  </a:cubicBezTo>
                  <a:lnTo>
                    <a:pt x="300" y="27"/>
                  </a:lnTo>
                  <a:lnTo>
                    <a:pt x="1" y="27"/>
                  </a:lnTo>
                  <a:lnTo>
                    <a:pt x="1" y="1944"/>
                  </a:lnTo>
                  <a:lnTo>
                    <a:pt x="300" y="1944"/>
                  </a:lnTo>
                  <a:lnTo>
                    <a:pt x="300" y="446"/>
                  </a:lnTo>
                  <a:cubicBezTo>
                    <a:pt x="360" y="386"/>
                    <a:pt x="480" y="326"/>
                    <a:pt x="540" y="326"/>
                  </a:cubicBezTo>
                  <a:cubicBezTo>
                    <a:pt x="659" y="267"/>
                    <a:pt x="719" y="267"/>
                    <a:pt x="839" y="267"/>
                  </a:cubicBezTo>
                  <a:lnTo>
                    <a:pt x="1019" y="267"/>
                  </a:lnTo>
                  <a:cubicBezTo>
                    <a:pt x="1079" y="326"/>
                    <a:pt x="1138" y="326"/>
                    <a:pt x="1198" y="386"/>
                  </a:cubicBezTo>
                  <a:cubicBezTo>
                    <a:pt x="1258" y="506"/>
                    <a:pt x="1318" y="626"/>
                    <a:pt x="1318" y="746"/>
                  </a:cubicBezTo>
                  <a:lnTo>
                    <a:pt x="1318" y="1944"/>
                  </a:lnTo>
                  <a:lnTo>
                    <a:pt x="1618" y="1944"/>
                  </a:lnTo>
                  <a:lnTo>
                    <a:pt x="1618" y="746"/>
                  </a:lnTo>
                  <a:cubicBezTo>
                    <a:pt x="1618" y="566"/>
                    <a:pt x="1558" y="386"/>
                    <a:pt x="1438" y="207"/>
                  </a:cubicBezTo>
                  <a:cubicBezTo>
                    <a:pt x="1378" y="147"/>
                    <a:pt x="1318" y="87"/>
                    <a:pt x="1198" y="27"/>
                  </a:cubicBezTo>
                  <a:cubicBezTo>
                    <a:pt x="1119" y="27"/>
                    <a:pt x="1065" y="0"/>
                    <a:pt x="1003"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0" name="Google Shape;150;p2"/>
            <p:cNvSpPr/>
            <p:nvPr/>
          </p:nvSpPr>
          <p:spPr>
            <a:xfrm>
              <a:off x="3587625" y="2856875"/>
              <a:ext cx="35975" cy="50050"/>
            </a:xfrm>
            <a:custGeom>
              <a:avLst/>
              <a:gdLst/>
              <a:ahLst/>
              <a:cxnLst/>
              <a:rect l="l" t="t" r="r" b="b"/>
              <a:pathLst>
                <a:path w="1439" h="2002" extrusionOk="0">
                  <a:moveTo>
                    <a:pt x="864" y="0"/>
                  </a:moveTo>
                  <a:cubicBezTo>
                    <a:pt x="820" y="0"/>
                    <a:pt x="772" y="7"/>
                    <a:pt x="720" y="25"/>
                  </a:cubicBezTo>
                  <a:cubicBezTo>
                    <a:pt x="688" y="9"/>
                    <a:pt x="651" y="2"/>
                    <a:pt x="613" y="2"/>
                  </a:cubicBezTo>
                  <a:cubicBezTo>
                    <a:pt x="508" y="2"/>
                    <a:pt x="388" y="57"/>
                    <a:pt x="300" y="145"/>
                  </a:cubicBezTo>
                  <a:cubicBezTo>
                    <a:pt x="240" y="145"/>
                    <a:pt x="181" y="205"/>
                    <a:pt x="181" y="265"/>
                  </a:cubicBezTo>
                  <a:cubicBezTo>
                    <a:pt x="121" y="384"/>
                    <a:pt x="121" y="444"/>
                    <a:pt x="121" y="504"/>
                  </a:cubicBezTo>
                  <a:cubicBezTo>
                    <a:pt x="121" y="564"/>
                    <a:pt x="121" y="624"/>
                    <a:pt x="121" y="684"/>
                  </a:cubicBezTo>
                  <a:cubicBezTo>
                    <a:pt x="121" y="744"/>
                    <a:pt x="181" y="804"/>
                    <a:pt x="240" y="863"/>
                  </a:cubicBezTo>
                  <a:cubicBezTo>
                    <a:pt x="300" y="863"/>
                    <a:pt x="300" y="923"/>
                    <a:pt x="360" y="923"/>
                  </a:cubicBezTo>
                  <a:lnTo>
                    <a:pt x="600" y="1043"/>
                  </a:lnTo>
                  <a:lnTo>
                    <a:pt x="839" y="1163"/>
                  </a:lnTo>
                  <a:lnTo>
                    <a:pt x="1019" y="1223"/>
                  </a:lnTo>
                  <a:cubicBezTo>
                    <a:pt x="1019" y="1283"/>
                    <a:pt x="1079" y="1283"/>
                    <a:pt x="1079" y="1343"/>
                  </a:cubicBezTo>
                  <a:cubicBezTo>
                    <a:pt x="1139" y="1402"/>
                    <a:pt x="1139" y="1402"/>
                    <a:pt x="1139" y="1462"/>
                  </a:cubicBezTo>
                  <a:cubicBezTo>
                    <a:pt x="1139" y="1642"/>
                    <a:pt x="959" y="1762"/>
                    <a:pt x="720" y="1762"/>
                  </a:cubicBezTo>
                  <a:cubicBezTo>
                    <a:pt x="600" y="1762"/>
                    <a:pt x="540" y="1762"/>
                    <a:pt x="420" y="1702"/>
                  </a:cubicBezTo>
                  <a:cubicBezTo>
                    <a:pt x="360" y="1642"/>
                    <a:pt x="300" y="1582"/>
                    <a:pt x="240" y="1462"/>
                  </a:cubicBezTo>
                  <a:lnTo>
                    <a:pt x="1" y="1582"/>
                  </a:lnTo>
                  <a:cubicBezTo>
                    <a:pt x="61" y="1702"/>
                    <a:pt x="181" y="1822"/>
                    <a:pt x="300" y="1882"/>
                  </a:cubicBezTo>
                  <a:cubicBezTo>
                    <a:pt x="420" y="1942"/>
                    <a:pt x="600" y="2001"/>
                    <a:pt x="720" y="2001"/>
                  </a:cubicBezTo>
                  <a:lnTo>
                    <a:pt x="1019" y="2001"/>
                  </a:lnTo>
                  <a:cubicBezTo>
                    <a:pt x="1079" y="1942"/>
                    <a:pt x="1139" y="1942"/>
                    <a:pt x="1199" y="1882"/>
                  </a:cubicBezTo>
                  <a:cubicBezTo>
                    <a:pt x="1259" y="1822"/>
                    <a:pt x="1319" y="1762"/>
                    <a:pt x="1378" y="1702"/>
                  </a:cubicBezTo>
                  <a:cubicBezTo>
                    <a:pt x="1438" y="1582"/>
                    <a:pt x="1438" y="1462"/>
                    <a:pt x="1378" y="1343"/>
                  </a:cubicBezTo>
                  <a:cubicBezTo>
                    <a:pt x="1378" y="1223"/>
                    <a:pt x="1319" y="1163"/>
                    <a:pt x="1259" y="1043"/>
                  </a:cubicBezTo>
                  <a:cubicBezTo>
                    <a:pt x="1139" y="983"/>
                    <a:pt x="1019" y="863"/>
                    <a:pt x="899" y="863"/>
                  </a:cubicBezTo>
                  <a:lnTo>
                    <a:pt x="660" y="744"/>
                  </a:lnTo>
                  <a:lnTo>
                    <a:pt x="480" y="684"/>
                  </a:lnTo>
                  <a:lnTo>
                    <a:pt x="420" y="564"/>
                  </a:lnTo>
                  <a:cubicBezTo>
                    <a:pt x="420" y="564"/>
                    <a:pt x="420" y="504"/>
                    <a:pt x="420" y="444"/>
                  </a:cubicBezTo>
                  <a:cubicBezTo>
                    <a:pt x="420" y="444"/>
                    <a:pt x="420" y="384"/>
                    <a:pt x="420" y="384"/>
                  </a:cubicBezTo>
                  <a:cubicBezTo>
                    <a:pt x="480" y="384"/>
                    <a:pt x="480" y="324"/>
                    <a:pt x="480" y="324"/>
                  </a:cubicBezTo>
                  <a:cubicBezTo>
                    <a:pt x="600" y="265"/>
                    <a:pt x="660" y="265"/>
                    <a:pt x="779" y="265"/>
                  </a:cubicBezTo>
                  <a:cubicBezTo>
                    <a:pt x="839" y="265"/>
                    <a:pt x="899" y="265"/>
                    <a:pt x="1019" y="324"/>
                  </a:cubicBezTo>
                  <a:cubicBezTo>
                    <a:pt x="1079" y="324"/>
                    <a:pt x="1139" y="384"/>
                    <a:pt x="1199" y="444"/>
                  </a:cubicBezTo>
                  <a:lnTo>
                    <a:pt x="1438" y="265"/>
                  </a:lnTo>
                  <a:cubicBezTo>
                    <a:pt x="1319" y="205"/>
                    <a:pt x="1259" y="145"/>
                    <a:pt x="1139" y="85"/>
                  </a:cubicBezTo>
                  <a:cubicBezTo>
                    <a:pt x="1054" y="43"/>
                    <a:pt x="969" y="0"/>
                    <a:pt x="864"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1" name="Google Shape;151;p2"/>
            <p:cNvSpPr/>
            <p:nvPr/>
          </p:nvSpPr>
          <p:spPr>
            <a:xfrm>
              <a:off x="3626575" y="2844000"/>
              <a:ext cx="29950" cy="62550"/>
            </a:xfrm>
            <a:custGeom>
              <a:avLst/>
              <a:gdLst/>
              <a:ahLst/>
              <a:cxnLst/>
              <a:rect l="l" t="t" r="r" b="b"/>
              <a:pathLst>
                <a:path w="1198" h="2502" extrusionOk="0">
                  <a:moveTo>
                    <a:pt x="359" y="1"/>
                  </a:moveTo>
                  <a:lnTo>
                    <a:pt x="359" y="540"/>
                  </a:lnTo>
                  <a:lnTo>
                    <a:pt x="0" y="540"/>
                  </a:lnTo>
                  <a:lnTo>
                    <a:pt x="0" y="780"/>
                  </a:lnTo>
                  <a:lnTo>
                    <a:pt x="359" y="780"/>
                  </a:lnTo>
                  <a:lnTo>
                    <a:pt x="359" y="2037"/>
                  </a:lnTo>
                  <a:cubicBezTo>
                    <a:pt x="300" y="2097"/>
                    <a:pt x="359" y="2157"/>
                    <a:pt x="359" y="2217"/>
                  </a:cubicBezTo>
                  <a:cubicBezTo>
                    <a:pt x="359" y="2277"/>
                    <a:pt x="419" y="2337"/>
                    <a:pt x="419" y="2337"/>
                  </a:cubicBezTo>
                  <a:cubicBezTo>
                    <a:pt x="479" y="2397"/>
                    <a:pt x="539" y="2457"/>
                    <a:pt x="599" y="2457"/>
                  </a:cubicBezTo>
                  <a:lnTo>
                    <a:pt x="779" y="2457"/>
                  </a:lnTo>
                  <a:cubicBezTo>
                    <a:pt x="809" y="2486"/>
                    <a:pt x="854" y="2501"/>
                    <a:pt x="898" y="2501"/>
                  </a:cubicBezTo>
                  <a:cubicBezTo>
                    <a:pt x="943" y="2501"/>
                    <a:pt x="988" y="2486"/>
                    <a:pt x="1018" y="2457"/>
                  </a:cubicBezTo>
                  <a:lnTo>
                    <a:pt x="1198" y="2337"/>
                  </a:lnTo>
                  <a:lnTo>
                    <a:pt x="1078" y="2157"/>
                  </a:lnTo>
                  <a:cubicBezTo>
                    <a:pt x="1078" y="2157"/>
                    <a:pt x="1018" y="2217"/>
                    <a:pt x="958" y="2217"/>
                  </a:cubicBezTo>
                  <a:lnTo>
                    <a:pt x="839" y="2217"/>
                  </a:lnTo>
                  <a:cubicBezTo>
                    <a:pt x="809" y="2247"/>
                    <a:pt x="779" y="2262"/>
                    <a:pt x="756" y="2262"/>
                  </a:cubicBezTo>
                  <a:cubicBezTo>
                    <a:pt x="734" y="2262"/>
                    <a:pt x="719" y="2247"/>
                    <a:pt x="719" y="2217"/>
                  </a:cubicBezTo>
                  <a:cubicBezTo>
                    <a:pt x="659" y="2157"/>
                    <a:pt x="659" y="2097"/>
                    <a:pt x="719" y="2037"/>
                  </a:cubicBezTo>
                  <a:lnTo>
                    <a:pt x="659" y="780"/>
                  </a:lnTo>
                  <a:lnTo>
                    <a:pt x="1138" y="780"/>
                  </a:lnTo>
                  <a:lnTo>
                    <a:pt x="1138" y="540"/>
                  </a:lnTo>
                  <a:lnTo>
                    <a:pt x="659" y="540"/>
                  </a:lnTo>
                  <a:lnTo>
                    <a:pt x="659"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2" name="Google Shape;152;p2"/>
            <p:cNvSpPr/>
            <p:nvPr/>
          </p:nvSpPr>
          <p:spPr>
            <a:xfrm>
              <a:off x="3683475" y="2856000"/>
              <a:ext cx="41950" cy="50925"/>
            </a:xfrm>
            <a:custGeom>
              <a:avLst/>
              <a:gdLst/>
              <a:ahLst/>
              <a:cxnLst/>
              <a:rect l="l" t="t" r="r" b="b"/>
              <a:pathLst>
                <a:path w="1678" h="2037" extrusionOk="0">
                  <a:moveTo>
                    <a:pt x="1078" y="300"/>
                  </a:moveTo>
                  <a:cubicBezTo>
                    <a:pt x="1138" y="300"/>
                    <a:pt x="1138" y="359"/>
                    <a:pt x="1198" y="359"/>
                  </a:cubicBezTo>
                  <a:cubicBezTo>
                    <a:pt x="1258" y="419"/>
                    <a:pt x="1318" y="479"/>
                    <a:pt x="1318" y="539"/>
                  </a:cubicBezTo>
                  <a:cubicBezTo>
                    <a:pt x="1378" y="599"/>
                    <a:pt x="1378" y="719"/>
                    <a:pt x="1378" y="779"/>
                  </a:cubicBezTo>
                  <a:lnTo>
                    <a:pt x="359" y="779"/>
                  </a:lnTo>
                  <a:cubicBezTo>
                    <a:pt x="359" y="659"/>
                    <a:pt x="419" y="539"/>
                    <a:pt x="539" y="419"/>
                  </a:cubicBezTo>
                  <a:cubicBezTo>
                    <a:pt x="659" y="359"/>
                    <a:pt x="779" y="300"/>
                    <a:pt x="898" y="300"/>
                  </a:cubicBezTo>
                  <a:close/>
                  <a:moveTo>
                    <a:pt x="839" y="0"/>
                  </a:moveTo>
                  <a:cubicBezTo>
                    <a:pt x="719" y="0"/>
                    <a:pt x="599" y="60"/>
                    <a:pt x="479" y="120"/>
                  </a:cubicBezTo>
                  <a:cubicBezTo>
                    <a:pt x="359" y="120"/>
                    <a:pt x="240" y="180"/>
                    <a:pt x="180" y="300"/>
                  </a:cubicBezTo>
                  <a:cubicBezTo>
                    <a:pt x="120" y="359"/>
                    <a:pt x="60" y="479"/>
                    <a:pt x="0" y="599"/>
                  </a:cubicBezTo>
                  <a:cubicBezTo>
                    <a:pt x="0" y="719"/>
                    <a:pt x="0" y="898"/>
                    <a:pt x="0" y="1018"/>
                  </a:cubicBezTo>
                  <a:cubicBezTo>
                    <a:pt x="0" y="1138"/>
                    <a:pt x="60" y="1318"/>
                    <a:pt x="60" y="1437"/>
                  </a:cubicBezTo>
                  <a:cubicBezTo>
                    <a:pt x="120" y="1557"/>
                    <a:pt x="180" y="1677"/>
                    <a:pt x="240" y="1797"/>
                  </a:cubicBezTo>
                  <a:cubicBezTo>
                    <a:pt x="359" y="1857"/>
                    <a:pt x="479" y="1917"/>
                    <a:pt x="599" y="1977"/>
                  </a:cubicBezTo>
                  <a:cubicBezTo>
                    <a:pt x="719" y="2036"/>
                    <a:pt x="839" y="2036"/>
                    <a:pt x="958" y="2036"/>
                  </a:cubicBezTo>
                  <a:cubicBezTo>
                    <a:pt x="1138" y="2036"/>
                    <a:pt x="1258" y="1977"/>
                    <a:pt x="1378" y="1917"/>
                  </a:cubicBezTo>
                  <a:cubicBezTo>
                    <a:pt x="1497" y="1857"/>
                    <a:pt x="1617" y="1737"/>
                    <a:pt x="1677" y="1617"/>
                  </a:cubicBezTo>
                  <a:lnTo>
                    <a:pt x="1497" y="1497"/>
                  </a:lnTo>
                  <a:cubicBezTo>
                    <a:pt x="1437" y="1557"/>
                    <a:pt x="1378" y="1617"/>
                    <a:pt x="1258" y="1677"/>
                  </a:cubicBezTo>
                  <a:cubicBezTo>
                    <a:pt x="1198" y="1737"/>
                    <a:pt x="1078" y="1797"/>
                    <a:pt x="958" y="1797"/>
                  </a:cubicBezTo>
                  <a:cubicBezTo>
                    <a:pt x="898" y="1797"/>
                    <a:pt x="779" y="1797"/>
                    <a:pt x="719" y="1737"/>
                  </a:cubicBezTo>
                  <a:cubicBezTo>
                    <a:pt x="599" y="1677"/>
                    <a:pt x="539" y="1677"/>
                    <a:pt x="479" y="1557"/>
                  </a:cubicBezTo>
                  <a:cubicBezTo>
                    <a:pt x="359" y="1437"/>
                    <a:pt x="300" y="1198"/>
                    <a:pt x="300" y="1018"/>
                  </a:cubicBezTo>
                  <a:lnTo>
                    <a:pt x="1617" y="1018"/>
                  </a:lnTo>
                  <a:cubicBezTo>
                    <a:pt x="1617" y="898"/>
                    <a:pt x="1617" y="719"/>
                    <a:pt x="1617" y="599"/>
                  </a:cubicBezTo>
                  <a:cubicBezTo>
                    <a:pt x="1557" y="479"/>
                    <a:pt x="1497" y="359"/>
                    <a:pt x="1437" y="300"/>
                  </a:cubicBezTo>
                  <a:cubicBezTo>
                    <a:pt x="1378" y="180"/>
                    <a:pt x="1318" y="120"/>
                    <a:pt x="1198" y="120"/>
                  </a:cubicBezTo>
                  <a:cubicBezTo>
                    <a:pt x="1078" y="60"/>
                    <a:pt x="958" y="0"/>
                    <a:pt x="83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3" name="Google Shape;153;p2"/>
            <p:cNvSpPr/>
            <p:nvPr/>
          </p:nvSpPr>
          <p:spPr>
            <a:xfrm>
              <a:off x="3729875" y="2857500"/>
              <a:ext cx="40450" cy="47925"/>
            </a:xfrm>
            <a:custGeom>
              <a:avLst/>
              <a:gdLst/>
              <a:ahLst/>
              <a:cxnLst/>
              <a:rect l="l" t="t" r="r" b="b"/>
              <a:pathLst>
                <a:path w="1618" h="1917" extrusionOk="0">
                  <a:moveTo>
                    <a:pt x="61" y="0"/>
                  </a:moveTo>
                  <a:lnTo>
                    <a:pt x="660" y="958"/>
                  </a:lnTo>
                  <a:lnTo>
                    <a:pt x="1" y="1917"/>
                  </a:lnTo>
                  <a:lnTo>
                    <a:pt x="360" y="1917"/>
                  </a:lnTo>
                  <a:lnTo>
                    <a:pt x="839" y="1258"/>
                  </a:lnTo>
                  <a:lnTo>
                    <a:pt x="1318" y="1917"/>
                  </a:lnTo>
                  <a:lnTo>
                    <a:pt x="1618" y="1917"/>
                  </a:lnTo>
                  <a:lnTo>
                    <a:pt x="1019" y="958"/>
                  </a:lnTo>
                  <a:lnTo>
                    <a:pt x="1618" y="0"/>
                  </a:lnTo>
                  <a:lnTo>
                    <a:pt x="1258" y="0"/>
                  </a:lnTo>
                  <a:lnTo>
                    <a:pt x="839" y="719"/>
                  </a:lnTo>
                  <a:lnTo>
                    <a:pt x="420"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4" name="Google Shape;154;p2"/>
            <p:cNvSpPr/>
            <p:nvPr/>
          </p:nvSpPr>
          <p:spPr>
            <a:xfrm>
              <a:off x="3771800" y="2844000"/>
              <a:ext cx="29975" cy="62550"/>
            </a:xfrm>
            <a:custGeom>
              <a:avLst/>
              <a:gdLst/>
              <a:ahLst/>
              <a:cxnLst/>
              <a:rect l="l" t="t" r="r" b="b"/>
              <a:pathLst>
                <a:path w="1199" h="2502" extrusionOk="0">
                  <a:moveTo>
                    <a:pt x="300" y="1"/>
                  </a:moveTo>
                  <a:lnTo>
                    <a:pt x="300" y="540"/>
                  </a:lnTo>
                  <a:lnTo>
                    <a:pt x="1" y="540"/>
                  </a:lnTo>
                  <a:lnTo>
                    <a:pt x="1" y="780"/>
                  </a:lnTo>
                  <a:lnTo>
                    <a:pt x="300" y="780"/>
                  </a:lnTo>
                  <a:lnTo>
                    <a:pt x="300" y="2037"/>
                  </a:lnTo>
                  <a:cubicBezTo>
                    <a:pt x="300" y="2097"/>
                    <a:pt x="300" y="2157"/>
                    <a:pt x="360" y="2217"/>
                  </a:cubicBezTo>
                  <a:cubicBezTo>
                    <a:pt x="360" y="2277"/>
                    <a:pt x="420" y="2337"/>
                    <a:pt x="420" y="2337"/>
                  </a:cubicBezTo>
                  <a:cubicBezTo>
                    <a:pt x="480" y="2397"/>
                    <a:pt x="540" y="2457"/>
                    <a:pt x="600" y="2457"/>
                  </a:cubicBezTo>
                  <a:lnTo>
                    <a:pt x="779" y="2457"/>
                  </a:lnTo>
                  <a:cubicBezTo>
                    <a:pt x="809" y="2486"/>
                    <a:pt x="854" y="2501"/>
                    <a:pt x="899" y="2501"/>
                  </a:cubicBezTo>
                  <a:cubicBezTo>
                    <a:pt x="944" y="2501"/>
                    <a:pt x="989" y="2486"/>
                    <a:pt x="1019" y="2457"/>
                  </a:cubicBezTo>
                  <a:lnTo>
                    <a:pt x="1199" y="2337"/>
                  </a:lnTo>
                  <a:lnTo>
                    <a:pt x="1079" y="2157"/>
                  </a:lnTo>
                  <a:cubicBezTo>
                    <a:pt x="1079" y="2157"/>
                    <a:pt x="1019" y="2217"/>
                    <a:pt x="959" y="2217"/>
                  </a:cubicBezTo>
                  <a:lnTo>
                    <a:pt x="839" y="2217"/>
                  </a:lnTo>
                  <a:cubicBezTo>
                    <a:pt x="809" y="2247"/>
                    <a:pt x="779" y="2262"/>
                    <a:pt x="749" y="2262"/>
                  </a:cubicBezTo>
                  <a:cubicBezTo>
                    <a:pt x="719" y="2262"/>
                    <a:pt x="690" y="2247"/>
                    <a:pt x="660" y="2217"/>
                  </a:cubicBezTo>
                  <a:cubicBezTo>
                    <a:pt x="660" y="2157"/>
                    <a:pt x="660" y="2097"/>
                    <a:pt x="660" y="2037"/>
                  </a:cubicBezTo>
                  <a:lnTo>
                    <a:pt x="600" y="780"/>
                  </a:lnTo>
                  <a:lnTo>
                    <a:pt x="1139" y="780"/>
                  </a:lnTo>
                  <a:lnTo>
                    <a:pt x="1139" y="540"/>
                  </a:lnTo>
                  <a:lnTo>
                    <a:pt x="600" y="540"/>
                  </a:lnTo>
                  <a:lnTo>
                    <a:pt x="6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5" name="Google Shape;155;p2"/>
            <p:cNvSpPr/>
            <p:nvPr/>
          </p:nvSpPr>
          <p:spPr>
            <a:xfrm>
              <a:off x="3812225" y="2857500"/>
              <a:ext cx="24000" cy="49425"/>
            </a:xfrm>
            <a:custGeom>
              <a:avLst/>
              <a:gdLst/>
              <a:ahLst/>
              <a:cxnLst/>
              <a:rect l="l" t="t" r="r" b="b"/>
              <a:pathLst>
                <a:path w="960" h="1977" extrusionOk="0">
                  <a:moveTo>
                    <a:pt x="1" y="0"/>
                  </a:moveTo>
                  <a:lnTo>
                    <a:pt x="1" y="1917"/>
                  </a:lnTo>
                  <a:lnTo>
                    <a:pt x="240" y="1976"/>
                  </a:lnTo>
                  <a:lnTo>
                    <a:pt x="240" y="479"/>
                  </a:lnTo>
                  <a:lnTo>
                    <a:pt x="420" y="299"/>
                  </a:lnTo>
                  <a:cubicBezTo>
                    <a:pt x="540" y="299"/>
                    <a:pt x="600" y="240"/>
                    <a:pt x="660" y="240"/>
                  </a:cubicBezTo>
                  <a:lnTo>
                    <a:pt x="959" y="240"/>
                  </a:lnTo>
                  <a:lnTo>
                    <a:pt x="959" y="0"/>
                  </a:lnTo>
                  <a:lnTo>
                    <a:pt x="720" y="0"/>
                  </a:lnTo>
                  <a:cubicBezTo>
                    <a:pt x="600" y="0"/>
                    <a:pt x="540" y="0"/>
                    <a:pt x="480" y="60"/>
                  </a:cubicBezTo>
                  <a:cubicBezTo>
                    <a:pt x="360" y="60"/>
                    <a:pt x="300" y="120"/>
                    <a:pt x="240" y="180"/>
                  </a:cubicBezTo>
                  <a:lnTo>
                    <a:pt x="240"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6" name="Google Shape;156;p2"/>
            <p:cNvSpPr/>
            <p:nvPr/>
          </p:nvSpPr>
          <p:spPr>
            <a:xfrm>
              <a:off x="3839175" y="2856000"/>
              <a:ext cx="41950" cy="50925"/>
            </a:xfrm>
            <a:custGeom>
              <a:avLst/>
              <a:gdLst/>
              <a:ahLst/>
              <a:cxnLst/>
              <a:rect l="l" t="t" r="r" b="b"/>
              <a:pathLst>
                <a:path w="1678" h="2037" extrusionOk="0">
                  <a:moveTo>
                    <a:pt x="1139" y="300"/>
                  </a:moveTo>
                  <a:cubicBezTo>
                    <a:pt x="1199" y="300"/>
                    <a:pt x="1259" y="359"/>
                    <a:pt x="1259" y="359"/>
                  </a:cubicBezTo>
                  <a:cubicBezTo>
                    <a:pt x="1319" y="419"/>
                    <a:pt x="1378" y="479"/>
                    <a:pt x="1378" y="539"/>
                  </a:cubicBezTo>
                  <a:cubicBezTo>
                    <a:pt x="1438" y="599"/>
                    <a:pt x="1438" y="719"/>
                    <a:pt x="1378" y="779"/>
                  </a:cubicBezTo>
                  <a:lnTo>
                    <a:pt x="420" y="779"/>
                  </a:lnTo>
                  <a:cubicBezTo>
                    <a:pt x="420" y="659"/>
                    <a:pt x="540" y="539"/>
                    <a:pt x="600" y="419"/>
                  </a:cubicBezTo>
                  <a:cubicBezTo>
                    <a:pt x="720" y="359"/>
                    <a:pt x="839" y="300"/>
                    <a:pt x="959" y="300"/>
                  </a:cubicBezTo>
                  <a:close/>
                  <a:moveTo>
                    <a:pt x="839" y="0"/>
                  </a:moveTo>
                  <a:cubicBezTo>
                    <a:pt x="720" y="0"/>
                    <a:pt x="600" y="60"/>
                    <a:pt x="480" y="120"/>
                  </a:cubicBezTo>
                  <a:cubicBezTo>
                    <a:pt x="360" y="120"/>
                    <a:pt x="300" y="180"/>
                    <a:pt x="240" y="300"/>
                  </a:cubicBezTo>
                  <a:cubicBezTo>
                    <a:pt x="121" y="359"/>
                    <a:pt x="61" y="479"/>
                    <a:pt x="61" y="599"/>
                  </a:cubicBezTo>
                  <a:cubicBezTo>
                    <a:pt x="1" y="719"/>
                    <a:pt x="1" y="898"/>
                    <a:pt x="61" y="1018"/>
                  </a:cubicBezTo>
                  <a:cubicBezTo>
                    <a:pt x="61" y="1138"/>
                    <a:pt x="61" y="1318"/>
                    <a:pt x="121" y="1437"/>
                  </a:cubicBezTo>
                  <a:cubicBezTo>
                    <a:pt x="121" y="1557"/>
                    <a:pt x="181" y="1677"/>
                    <a:pt x="300" y="1797"/>
                  </a:cubicBezTo>
                  <a:cubicBezTo>
                    <a:pt x="360" y="1857"/>
                    <a:pt x="480" y="1917"/>
                    <a:pt x="600" y="1977"/>
                  </a:cubicBezTo>
                  <a:cubicBezTo>
                    <a:pt x="720" y="2036"/>
                    <a:pt x="839" y="2036"/>
                    <a:pt x="959" y="2036"/>
                  </a:cubicBezTo>
                  <a:cubicBezTo>
                    <a:pt x="1139" y="2036"/>
                    <a:pt x="1319" y="1977"/>
                    <a:pt x="1438" y="1917"/>
                  </a:cubicBezTo>
                  <a:cubicBezTo>
                    <a:pt x="1558" y="1857"/>
                    <a:pt x="1618" y="1737"/>
                    <a:pt x="1678" y="1617"/>
                  </a:cubicBezTo>
                  <a:lnTo>
                    <a:pt x="1498" y="1497"/>
                  </a:lnTo>
                  <a:cubicBezTo>
                    <a:pt x="1438" y="1557"/>
                    <a:pt x="1378" y="1617"/>
                    <a:pt x="1319" y="1677"/>
                  </a:cubicBezTo>
                  <a:cubicBezTo>
                    <a:pt x="1199" y="1737"/>
                    <a:pt x="1079" y="1797"/>
                    <a:pt x="1019" y="1797"/>
                  </a:cubicBezTo>
                  <a:cubicBezTo>
                    <a:pt x="899" y="1797"/>
                    <a:pt x="839" y="1797"/>
                    <a:pt x="720" y="1737"/>
                  </a:cubicBezTo>
                  <a:cubicBezTo>
                    <a:pt x="660" y="1677"/>
                    <a:pt x="540" y="1677"/>
                    <a:pt x="480" y="1557"/>
                  </a:cubicBezTo>
                  <a:cubicBezTo>
                    <a:pt x="420" y="1437"/>
                    <a:pt x="360" y="1198"/>
                    <a:pt x="360" y="1018"/>
                  </a:cubicBezTo>
                  <a:lnTo>
                    <a:pt x="1618" y="1018"/>
                  </a:lnTo>
                  <a:cubicBezTo>
                    <a:pt x="1678" y="898"/>
                    <a:pt x="1678" y="719"/>
                    <a:pt x="1618" y="599"/>
                  </a:cubicBezTo>
                  <a:cubicBezTo>
                    <a:pt x="1618" y="479"/>
                    <a:pt x="1558" y="359"/>
                    <a:pt x="1498" y="300"/>
                  </a:cubicBezTo>
                  <a:cubicBezTo>
                    <a:pt x="1438" y="180"/>
                    <a:pt x="1319" y="120"/>
                    <a:pt x="1199" y="120"/>
                  </a:cubicBezTo>
                  <a:cubicBezTo>
                    <a:pt x="1079" y="60"/>
                    <a:pt x="959" y="0"/>
                    <a:pt x="83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7" name="Google Shape;157;p2"/>
            <p:cNvSpPr/>
            <p:nvPr/>
          </p:nvSpPr>
          <p:spPr>
            <a:xfrm>
              <a:off x="3893100" y="2856000"/>
              <a:ext cx="68900" cy="49425"/>
            </a:xfrm>
            <a:custGeom>
              <a:avLst/>
              <a:gdLst/>
              <a:ahLst/>
              <a:cxnLst/>
              <a:rect l="l" t="t" r="r" b="b"/>
              <a:pathLst>
                <a:path w="2756" h="1977" extrusionOk="0">
                  <a:moveTo>
                    <a:pt x="2096" y="0"/>
                  </a:moveTo>
                  <a:cubicBezTo>
                    <a:pt x="1977" y="0"/>
                    <a:pt x="1857" y="0"/>
                    <a:pt x="1737" y="60"/>
                  </a:cubicBezTo>
                  <a:cubicBezTo>
                    <a:pt x="1617" y="120"/>
                    <a:pt x="1497" y="180"/>
                    <a:pt x="1438" y="240"/>
                  </a:cubicBezTo>
                  <a:cubicBezTo>
                    <a:pt x="1378" y="120"/>
                    <a:pt x="1318" y="60"/>
                    <a:pt x="1198" y="60"/>
                  </a:cubicBezTo>
                  <a:cubicBezTo>
                    <a:pt x="1138" y="30"/>
                    <a:pt x="1093" y="15"/>
                    <a:pt x="1048" y="15"/>
                  </a:cubicBezTo>
                  <a:cubicBezTo>
                    <a:pt x="1003" y="15"/>
                    <a:pt x="958" y="30"/>
                    <a:pt x="898" y="60"/>
                  </a:cubicBezTo>
                  <a:cubicBezTo>
                    <a:pt x="779" y="60"/>
                    <a:pt x="659" y="60"/>
                    <a:pt x="539" y="120"/>
                  </a:cubicBezTo>
                  <a:cubicBezTo>
                    <a:pt x="479" y="120"/>
                    <a:pt x="419" y="180"/>
                    <a:pt x="300" y="240"/>
                  </a:cubicBezTo>
                  <a:lnTo>
                    <a:pt x="300" y="60"/>
                  </a:lnTo>
                  <a:lnTo>
                    <a:pt x="0" y="60"/>
                  </a:lnTo>
                  <a:lnTo>
                    <a:pt x="0" y="1977"/>
                  </a:lnTo>
                  <a:lnTo>
                    <a:pt x="419" y="1917"/>
                  </a:lnTo>
                  <a:lnTo>
                    <a:pt x="419" y="419"/>
                  </a:lnTo>
                  <a:lnTo>
                    <a:pt x="659" y="240"/>
                  </a:lnTo>
                  <a:cubicBezTo>
                    <a:pt x="719" y="240"/>
                    <a:pt x="839" y="180"/>
                    <a:pt x="958" y="180"/>
                  </a:cubicBezTo>
                  <a:lnTo>
                    <a:pt x="1138" y="180"/>
                  </a:lnTo>
                  <a:cubicBezTo>
                    <a:pt x="1198" y="240"/>
                    <a:pt x="1258" y="240"/>
                    <a:pt x="1258" y="300"/>
                  </a:cubicBezTo>
                  <a:cubicBezTo>
                    <a:pt x="1258" y="359"/>
                    <a:pt x="1258" y="419"/>
                    <a:pt x="1258" y="479"/>
                  </a:cubicBezTo>
                  <a:cubicBezTo>
                    <a:pt x="1258" y="539"/>
                    <a:pt x="1258" y="599"/>
                    <a:pt x="1258" y="659"/>
                  </a:cubicBezTo>
                  <a:lnTo>
                    <a:pt x="1258" y="1857"/>
                  </a:lnTo>
                  <a:lnTo>
                    <a:pt x="1497" y="1857"/>
                  </a:lnTo>
                  <a:lnTo>
                    <a:pt x="1497" y="479"/>
                  </a:lnTo>
                  <a:lnTo>
                    <a:pt x="1497" y="359"/>
                  </a:lnTo>
                  <a:lnTo>
                    <a:pt x="1557" y="300"/>
                  </a:lnTo>
                  <a:lnTo>
                    <a:pt x="1677" y="240"/>
                  </a:lnTo>
                  <a:lnTo>
                    <a:pt x="1857" y="180"/>
                  </a:lnTo>
                  <a:lnTo>
                    <a:pt x="2216" y="180"/>
                  </a:lnTo>
                  <a:cubicBezTo>
                    <a:pt x="2276" y="180"/>
                    <a:pt x="2336" y="240"/>
                    <a:pt x="2336" y="300"/>
                  </a:cubicBezTo>
                  <a:cubicBezTo>
                    <a:pt x="2396" y="419"/>
                    <a:pt x="2456" y="539"/>
                    <a:pt x="2456" y="659"/>
                  </a:cubicBezTo>
                  <a:lnTo>
                    <a:pt x="2456" y="1857"/>
                  </a:lnTo>
                  <a:lnTo>
                    <a:pt x="2755" y="1857"/>
                  </a:lnTo>
                  <a:lnTo>
                    <a:pt x="2755" y="719"/>
                  </a:lnTo>
                  <a:cubicBezTo>
                    <a:pt x="2755" y="659"/>
                    <a:pt x="2755" y="539"/>
                    <a:pt x="2755" y="419"/>
                  </a:cubicBezTo>
                  <a:cubicBezTo>
                    <a:pt x="2755" y="300"/>
                    <a:pt x="2695" y="240"/>
                    <a:pt x="2635" y="120"/>
                  </a:cubicBezTo>
                  <a:cubicBezTo>
                    <a:pt x="2575" y="60"/>
                    <a:pt x="2516" y="0"/>
                    <a:pt x="24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8" name="Google Shape;158;p2"/>
            <p:cNvSpPr/>
            <p:nvPr/>
          </p:nvSpPr>
          <p:spPr>
            <a:xfrm>
              <a:off x="3976950" y="2839525"/>
              <a:ext cx="9000" cy="67400"/>
            </a:xfrm>
            <a:custGeom>
              <a:avLst/>
              <a:gdLst/>
              <a:ahLst/>
              <a:cxnLst/>
              <a:rect l="l" t="t" r="r" b="b"/>
              <a:pathLst>
                <a:path w="360" h="2696" extrusionOk="0">
                  <a:moveTo>
                    <a:pt x="60" y="0"/>
                  </a:moveTo>
                  <a:cubicBezTo>
                    <a:pt x="60" y="0"/>
                    <a:pt x="60" y="0"/>
                    <a:pt x="0" y="60"/>
                  </a:cubicBezTo>
                  <a:cubicBezTo>
                    <a:pt x="0" y="120"/>
                    <a:pt x="0" y="120"/>
                    <a:pt x="0" y="180"/>
                  </a:cubicBezTo>
                  <a:cubicBezTo>
                    <a:pt x="0" y="240"/>
                    <a:pt x="0" y="300"/>
                    <a:pt x="0" y="360"/>
                  </a:cubicBezTo>
                  <a:cubicBezTo>
                    <a:pt x="60" y="360"/>
                    <a:pt x="60" y="420"/>
                    <a:pt x="60" y="420"/>
                  </a:cubicBezTo>
                  <a:lnTo>
                    <a:pt x="240" y="420"/>
                  </a:lnTo>
                  <a:cubicBezTo>
                    <a:pt x="300" y="420"/>
                    <a:pt x="300" y="360"/>
                    <a:pt x="300" y="360"/>
                  </a:cubicBezTo>
                  <a:cubicBezTo>
                    <a:pt x="359" y="300"/>
                    <a:pt x="359" y="240"/>
                    <a:pt x="300" y="180"/>
                  </a:cubicBezTo>
                  <a:cubicBezTo>
                    <a:pt x="300" y="120"/>
                    <a:pt x="300" y="120"/>
                    <a:pt x="300" y="60"/>
                  </a:cubicBezTo>
                  <a:cubicBezTo>
                    <a:pt x="300" y="0"/>
                    <a:pt x="300" y="0"/>
                    <a:pt x="240" y="0"/>
                  </a:cubicBezTo>
                  <a:close/>
                  <a:moveTo>
                    <a:pt x="0" y="779"/>
                  </a:moveTo>
                  <a:lnTo>
                    <a:pt x="0" y="2695"/>
                  </a:lnTo>
                  <a:lnTo>
                    <a:pt x="300" y="2695"/>
                  </a:lnTo>
                  <a:lnTo>
                    <a:pt x="30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59" name="Google Shape;159;p2"/>
            <p:cNvSpPr/>
            <p:nvPr/>
          </p:nvSpPr>
          <p:spPr>
            <a:xfrm>
              <a:off x="3996400" y="2856875"/>
              <a:ext cx="34475" cy="50050"/>
            </a:xfrm>
            <a:custGeom>
              <a:avLst/>
              <a:gdLst/>
              <a:ahLst/>
              <a:cxnLst/>
              <a:rect l="l" t="t" r="r" b="b"/>
              <a:pathLst>
                <a:path w="1379" h="2002" extrusionOk="0">
                  <a:moveTo>
                    <a:pt x="825" y="0"/>
                  </a:moveTo>
                  <a:cubicBezTo>
                    <a:pt x="790" y="0"/>
                    <a:pt x="755" y="7"/>
                    <a:pt x="719" y="25"/>
                  </a:cubicBezTo>
                  <a:cubicBezTo>
                    <a:pt x="671" y="9"/>
                    <a:pt x="623" y="2"/>
                    <a:pt x="576" y="2"/>
                  </a:cubicBezTo>
                  <a:cubicBezTo>
                    <a:pt x="448" y="2"/>
                    <a:pt x="328" y="57"/>
                    <a:pt x="240" y="145"/>
                  </a:cubicBezTo>
                  <a:cubicBezTo>
                    <a:pt x="180" y="145"/>
                    <a:pt x="120" y="205"/>
                    <a:pt x="120" y="265"/>
                  </a:cubicBezTo>
                  <a:cubicBezTo>
                    <a:pt x="61" y="384"/>
                    <a:pt x="61" y="444"/>
                    <a:pt x="61" y="504"/>
                  </a:cubicBezTo>
                  <a:cubicBezTo>
                    <a:pt x="61" y="564"/>
                    <a:pt x="61" y="624"/>
                    <a:pt x="61" y="684"/>
                  </a:cubicBezTo>
                  <a:cubicBezTo>
                    <a:pt x="120" y="744"/>
                    <a:pt x="120" y="804"/>
                    <a:pt x="180" y="863"/>
                  </a:cubicBezTo>
                  <a:lnTo>
                    <a:pt x="360" y="923"/>
                  </a:lnTo>
                  <a:lnTo>
                    <a:pt x="600" y="1043"/>
                  </a:lnTo>
                  <a:lnTo>
                    <a:pt x="779" y="1163"/>
                  </a:lnTo>
                  <a:lnTo>
                    <a:pt x="959" y="1223"/>
                  </a:lnTo>
                  <a:cubicBezTo>
                    <a:pt x="1019" y="1283"/>
                    <a:pt x="1019" y="1283"/>
                    <a:pt x="1019" y="1343"/>
                  </a:cubicBezTo>
                  <a:cubicBezTo>
                    <a:pt x="1079" y="1402"/>
                    <a:pt x="1079" y="1402"/>
                    <a:pt x="1079" y="1462"/>
                  </a:cubicBezTo>
                  <a:cubicBezTo>
                    <a:pt x="1079" y="1642"/>
                    <a:pt x="959" y="1762"/>
                    <a:pt x="660" y="1762"/>
                  </a:cubicBezTo>
                  <a:cubicBezTo>
                    <a:pt x="600" y="1762"/>
                    <a:pt x="480" y="1762"/>
                    <a:pt x="360" y="1702"/>
                  </a:cubicBezTo>
                  <a:cubicBezTo>
                    <a:pt x="300" y="1642"/>
                    <a:pt x="240" y="1582"/>
                    <a:pt x="180" y="1462"/>
                  </a:cubicBezTo>
                  <a:lnTo>
                    <a:pt x="1" y="1582"/>
                  </a:lnTo>
                  <a:cubicBezTo>
                    <a:pt x="61" y="1702"/>
                    <a:pt x="120" y="1822"/>
                    <a:pt x="240" y="1882"/>
                  </a:cubicBezTo>
                  <a:cubicBezTo>
                    <a:pt x="360" y="1942"/>
                    <a:pt x="540" y="2001"/>
                    <a:pt x="660" y="2001"/>
                  </a:cubicBezTo>
                  <a:lnTo>
                    <a:pt x="959" y="2001"/>
                  </a:lnTo>
                  <a:cubicBezTo>
                    <a:pt x="1019" y="1942"/>
                    <a:pt x="1079" y="1942"/>
                    <a:pt x="1199" y="1882"/>
                  </a:cubicBezTo>
                  <a:cubicBezTo>
                    <a:pt x="1258" y="1822"/>
                    <a:pt x="1258" y="1762"/>
                    <a:pt x="1318" y="1702"/>
                  </a:cubicBezTo>
                  <a:cubicBezTo>
                    <a:pt x="1378" y="1582"/>
                    <a:pt x="1378" y="1462"/>
                    <a:pt x="1378" y="1343"/>
                  </a:cubicBezTo>
                  <a:cubicBezTo>
                    <a:pt x="1318" y="1223"/>
                    <a:pt x="1318" y="1163"/>
                    <a:pt x="1199" y="1043"/>
                  </a:cubicBezTo>
                  <a:cubicBezTo>
                    <a:pt x="1139" y="983"/>
                    <a:pt x="959" y="863"/>
                    <a:pt x="839" y="863"/>
                  </a:cubicBezTo>
                  <a:lnTo>
                    <a:pt x="600" y="744"/>
                  </a:lnTo>
                  <a:lnTo>
                    <a:pt x="420" y="684"/>
                  </a:lnTo>
                  <a:lnTo>
                    <a:pt x="360" y="564"/>
                  </a:lnTo>
                  <a:cubicBezTo>
                    <a:pt x="360" y="564"/>
                    <a:pt x="360" y="504"/>
                    <a:pt x="360" y="444"/>
                  </a:cubicBezTo>
                  <a:cubicBezTo>
                    <a:pt x="360" y="444"/>
                    <a:pt x="360" y="384"/>
                    <a:pt x="360" y="384"/>
                  </a:cubicBezTo>
                  <a:cubicBezTo>
                    <a:pt x="420" y="384"/>
                    <a:pt x="420" y="324"/>
                    <a:pt x="420" y="324"/>
                  </a:cubicBezTo>
                  <a:cubicBezTo>
                    <a:pt x="540" y="265"/>
                    <a:pt x="600" y="265"/>
                    <a:pt x="719" y="265"/>
                  </a:cubicBezTo>
                  <a:cubicBezTo>
                    <a:pt x="779" y="265"/>
                    <a:pt x="899" y="265"/>
                    <a:pt x="959" y="324"/>
                  </a:cubicBezTo>
                  <a:cubicBezTo>
                    <a:pt x="1019" y="324"/>
                    <a:pt x="1079" y="384"/>
                    <a:pt x="1139" y="444"/>
                  </a:cubicBezTo>
                  <a:lnTo>
                    <a:pt x="1378" y="265"/>
                  </a:lnTo>
                  <a:cubicBezTo>
                    <a:pt x="1258" y="205"/>
                    <a:pt x="1199" y="145"/>
                    <a:pt x="1079" y="85"/>
                  </a:cubicBezTo>
                  <a:cubicBezTo>
                    <a:pt x="994" y="43"/>
                    <a:pt x="909" y="0"/>
                    <a:pt x="825"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0" name="Google Shape;160;p2"/>
            <p:cNvSpPr/>
            <p:nvPr/>
          </p:nvSpPr>
          <p:spPr>
            <a:xfrm>
              <a:off x="4039825" y="2856000"/>
              <a:ext cx="70400" cy="49425"/>
            </a:xfrm>
            <a:custGeom>
              <a:avLst/>
              <a:gdLst/>
              <a:ahLst/>
              <a:cxnLst/>
              <a:rect l="l" t="t" r="r" b="b"/>
              <a:pathLst>
                <a:path w="2816" h="1977" extrusionOk="0">
                  <a:moveTo>
                    <a:pt x="2097" y="0"/>
                  </a:moveTo>
                  <a:cubicBezTo>
                    <a:pt x="1977" y="0"/>
                    <a:pt x="1857" y="0"/>
                    <a:pt x="1737" y="60"/>
                  </a:cubicBezTo>
                  <a:cubicBezTo>
                    <a:pt x="1618" y="120"/>
                    <a:pt x="1558" y="180"/>
                    <a:pt x="1438" y="240"/>
                  </a:cubicBezTo>
                  <a:cubicBezTo>
                    <a:pt x="1378" y="120"/>
                    <a:pt x="1318" y="60"/>
                    <a:pt x="1198" y="60"/>
                  </a:cubicBezTo>
                  <a:cubicBezTo>
                    <a:pt x="1139" y="30"/>
                    <a:pt x="1094" y="15"/>
                    <a:pt x="1049" y="15"/>
                  </a:cubicBezTo>
                  <a:cubicBezTo>
                    <a:pt x="1004" y="15"/>
                    <a:pt x="959" y="30"/>
                    <a:pt x="899" y="60"/>
                  </a:cubicBezTo>
                  <a:cubicBezTo>
                    <a:pt x="779" y="60"/>
                    <a:pt x="659" y="60"/>
                    <a:pt x="600" y="120"/>
                  </a:cubicBezTo>
                  <a:lnTo>
                    <a:pt x="300" y="240"/>
                  </a:lnTo>
                  <a:lnTo>
                    <a:pt x="300" y="60"/>
                  </a:lnTo>
                  <a:lnTo>
                    <a:pt x="1" y="60"/>
                  </a:lnTo>
                  <a:lnTo>
                    <a:pt x="1" y="1977"/>
                  </a:lnTo>
                  <a:lnTo>
                    <a:pt x="360" y="1917"/>
                  </a:lnTo>
                  <a:lnTo>
                    <a:pt x="360" y="419"/>
                  </a:lnTo>
                  <a:lnTo>
                    <a:pt x="600" y="240"/>
                  </a:lnTo>
                  <a:cubicBezTo>
                    <a:pt x="659" y="240"/>
                    <a:pt x="779" y="180"/>
                    <a:pt x="839" y="180"/>
                  </a:cubicBezTo>
                  <a:lnTo>
                    <a:pt x="1079" y="180"/>
                  </a:lnTo>
                  <a:cubicBezTo>
                    <a:pt x="1079" y="240"/>
                    <a:pt x="1139" y="240"/>
                    <a:pt x="1198" y="300"/>
                  </a:cubicBezTo>
                  <a:cubicBezTo>
                    <a:pt x="1198" y="359"/>
                    <a:pt x="1198" y="419"/>
                    <a:pt x="1198" y="479"/>
                  </a:cubicBezTo>
                  <a:cubicBezTo>
                    <a:pt x="1198" y="539"/>
                    <a:pt x="1198" y="599"/>
                    <a:pt x="1198" y="659"/>
                  </a:cubicBezTo>
                  <a:lnTo>
                    <a:pt x="1198" y="1857"/>
                  </a:lnTo>
                  <a:lnTo>
                    <a:pt x="1498" y="1857"/>
                  </a:lnTo>
                  <a:lnTo>
                    <a:pt x="1498" y="479"/>
                  </a:lnTo>
                  <a:lnTo>
                    <a:pt x="1498" y="359"/>
                  </a:lnTo>
                  <a:lnTo>
                    <a:pt x="1618" y="300"/>
                  </a:lnTo>
                  <a:lnTo>
                    <a:pt x="1737" y="240"/>
                  </a:lnTo>
                  <a:lnTo>
                    <a:pt x="1857" y="180"/>
                  </a:lnTo>
                  <a:lnTo>
                    <a:pt x="2217" y="180"/>
                  </a:lnTo>
                  <a:cubicBezTo>
                    <a:pt x="2277" y="180"/>
                    <a:pt x="2336" y="240"/>
                    <a:pt x="2396" y="300"/>
                  </a:cubicBezTo>
                  <a:cubicBezTo>
                    <a:pt x="2456" y="419"/>
                    <a:pt x="2456" y="539"/>
                    <a:pt x="2456" y="659"/>
                  </a:cubicBezTo>
                  <a:lnTo>
                    <a:pt x="2456" y="1857"/>
                  </a:lnTo>
                  <a:lnTo>
                    <a:pt x="2756" y="1857"/>
                  </a:lnTo>
                  <a:lnTo>
                    <a:pt x="2756" y="719"/>
                  </a:lnTo>
                  <a:cubicBezTo>
                    <a:pt x="2816" y="659"/>
                    <a:pt x="2816" y="539"/>
                    <a:pt x="2756" y="419"/>
                  </a:cubicBezTo>
                  <a:cubicBezTo>
                    <a:pt x="2756" y="300"/>
                    <a:pt x="2696" y="240"/>
                    <a:pt x="2636" y="120"/>
                  </a:cubicBezTo>
                  <a:cubicBezTo>
                    <a:pt x="2576" y="60"/>
                    <a:pt x="2516" y="0"/>
                    <a:pt x="24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1" name="Google Shape;161;p2"/>
            <p:cNvSpPr/>
            <p:nvPr/>
          </p:nvSpPr>
          <p:spPr>
            <a:xfrm>
              <a:off x="5074475" y="2688300"/>
              <a:ext cx="223125" cy="308450"/>
            </a:xfrm>
            <a:custGeom>
              <a:avLst/>
              <a:gdLst/>
              <a:ahLst/>
              <a:cxnLst/>
              <a:rect l="l" t="t" r="r" b="b"/>
              <a:pathLst>
                <a:path w="8925" h="12338" extrusionOk="0">
                  <a:moveTo>
                    <a:pt x="4373" y="1857"/>
                  </a:moveTo>
                  <a:cubicBezTo>
                    <a:pt x="5631" y="1857"/>
                    <a:pt x="6469" y="3055"/>
                    <a:pt x="6469" y="4851"/>
                  </a:cubicBezTo>
                  <a:cubicBezTo>
                    <a:pt x="6469" y="6588"/>
                    <a:pt x="5691" y="7786"/>
                    <a:pt x="4373" y="7786"/>
                  </a:cubicBezTo>
                  <a:cubicBezTo>
                    <a:pt x="3115" y="7786"/>
                    <a:pt x="2277" y="6648"/>
                    <a:pt x="2277" y="4851"/>
                  </a:cubicBezTo>
                  <a:cubicBezTo>
                    <a:pt x="2277" y="2995"/>
                    <a:pt x="3175" y="1857"/>
                    <a:pt x="4373" y="1857"/>
                  </a:cubicBezTo>
                  <a:close/>
                  <a:moveTo>
                    <a:pt x="4972" y="0"/>
                  </a:moveTo>
                  <a:cubicBezTo>
                    <a:pt x="4433" y="0"/>
                    <a:pt x="3954" y="120"/>
                    <a:pt x="3475" y="360"/>
                  </a:cubicBezTo>
                  <a:cubicBezTo>
                    <a:pt x="2995" y="599"/>
                    <a:pt x="2636" y="959"/>
                    <a:pt x="2337" y="1378"/>
                  </a:cubicBezTo>
                  <a:lnTo>
                    <a:pt x="2337" y="240"/>
                  </a:lnTo>
                  <a:lnTo>
                    <a:pt x="1" y="240"/>
                  </a:lnTo>
                  <a:lnTo>
                    <a:pt x="1" y="12338"/>
                  </a:lnTo>
                  <a:lnTo>
                    <a:pt x="2337" y="12338"/>
                  </a:lnTo>
                  <a:lnTo>
                    <a:pt x="2337" y="8205"/>
                  </a:lnTo>
                  <a:cubicBezTo>
                    <a:pt x="2636" y="8625"/>
                    <a:pt x="2995" y="8984"/>
                    <a:pt x="3475" y="9224"/>
                  </a:cubicBezTo>
                  <a:cubicBezTo>
                    <a:pt x="3954" y="9463"/>
                    <a:pt x="4433" y="9583"/>
                    <a:pt x="4972" y="9583"/>
                  </a:cubicBezTo>
                  <a:cubicBezTo>
                    <a:pt x="7128" y="9583"/>
                    <a:pt x="8925" y="7666"/>
                    <a:pt x="8925" y="4792"/>
                  </a:cubicBezTo>
                  <a:cubicBezTo>
                    <a:pt x="8925" y="1917"/>
                    <a:pt x="7188" y="0"/>
                    <a:pt x="497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2" name="Google Shape;162;p2"/>
            <p:cNvSpPr/>
            <p:nvPr/>
          </p:nvSpPr>
          <p:spPr>
            <a:xfrm>
              <a:off x="5314050" y="2688300"/>
              <a:ext cx="214150" cy="240125"/>
            </a:xfrm>
            <a:custGeom>
              <a:avLst/>
              <a:gdLst/>
              <a:ahLst/>
              <a:cxnLst/>
              <a:rect l="l" t="t" r="r" b="b"/>
              <a:pathLst>
                <a:path w="8566" h="9605" extrusionOk="0">
                  <a:moveTo>
                    <a:pt x="6050" y="5211"/>
                  </a:moveTo>
                  <a:lnTo>
                    <a:pt x="6050" y="5870"/>
                  </a:lnTo>
                  <a:cubicBezTo>
                    <a:pt x="6110" y="6169"/>
                    <a:pt x="6050" y="6469"/>
                    <a:pt x="5990" y="6768"/>
                  </a:cubicBezTo>
                  <a:cubicBezTo>
                    <a:pt x="5930" y="7008"/>
                    <a:pt x="5750" y="7307"/>
                    <a:pt x="5571" y="7487"/>
                  </a:cubicBezTo>
                  <a:cubicBezTo>
                    <a:pt x="5331" y="7666"/>
                    <a:pt x="5092" y="7846"/>
                    <a:pt x="4792" y="7966"/>
                  </a:cubicBezTo>
                  <a:cubicBezTo>
                    <a:pt x="4623" y="8008"/>
                    <a:pt x="4423" y="8051"/>
                    <a:pt x="4215" y="8051"/>
                  </a:cubicBezTo>
                  <a:cubicBezTo>
                    <a:pt x="4129" y="8051"/>
                    <a:pt x="4041" y="8043"/>
                    <a:pt x="3954" y="8026"/>
                  </a:cubicBezTo>
                  <a:cubicBezTo>
                    <a:pt x="2875" y="8026"/>
                    <a:pt x="2396" y="7487"/>
                    <a:pt x="2396" y="6828"/>
                  </a:cubicBezTo>
                  <a:cubicBezTo>
                    <a:pt x="2396" y="5810"/>
                    <a:pt x="3415" y="5510"/>
                    <a:pt x="6050" y="5211"/>
                  </a:cubicBezTo>
                  <a:close/>
                  <a:moveTo>
                    <a:pt x="4373" y="0"/>
                  </a:moveTo>
                  <a:cubicBezTo>
                    <a:pt x="2037" y="0"/>
                    <a:pt x="540" y="1318"/>
                    <a:pt x="360" y="3115"/>
                  </a:cubicBezTo>
                  <a:lnTo>
                    <a:pt x="2576" y="3115"/>
                  </a:lnTo>
                  <a:cubicBezTo>
                    <a:pt x="2576" y="2935"/>
                    <a:pt x="2636" y="2695"/>
                    <a:pt x="2696" y="2516"/>
                  </a:cubicBezTo>
                  <a:cubicBezTo>
                    <a:pt x="2816" y="2336"/>
                    <a:pt x="2935" y="2156"/>
                    <a:pt x="3115" y="2037"/>
                  </a:cubicBezTo>
                  <a:cubicBezTo>
                    <a:pt x="3235" y="1917"/>
                    <a:pt x="3474" y="1797"/>
                    <a:pt x="3654" y="1737"/>
                  </a:cubicBezTo>
                  <a:cubicBezTo>
                    <a:pt x="3834" y="1677"/>
                    <a:pt x="4073" y="1677"/>
                    <a:pt x="4253" y="1677"/>
                  </a:cubicBezTo>
                  <a:cubicBezTo>
                    <a:pt x="5211" y="1677"/>
                    <a:pt x="5990" y="2156"/>
                    <a:pt x="5990" y="3594"/>
                  </a:cubicBezTo>
                  <a:lnTo>
                    <a:pt x="5990" y="3714"/>
                  </a:lnTo>
                  <a:cubicBezTo>
                    <a:pt x="2396" y="4133"/>
                    <a:pt x="1" y="4792"/>
                    <a:pt x="1" y="6948"/>
                  </a:cubicBezTo>
                  <a:cubicBezTo>
                    <a:pt x="1" y="8565"/>
                    <a:pt x="1498" y="9583"/>
                    <a:pt x="3295" y="9583"/>
                  </a:cubicBezTo>
                  <a:cubicBezTo>
                    <a:pt x="3422" y="9597"/>
                    <a:pt x="3553" y="9604"/>
                    <a:pt x="3685" y="9604"/>
                  </a:cubicBezTo>
                  <a:cubicBezTo>
                    <a:pt x="4113" y="9604"/>
                    <a:pt x="4560" y="9526"/>
                    <a:pt x="4972" y="9343"/>
                  </a:cubicBezTo>
                  <a:cubicBezTo>
                    <a:pt x="5511" y="9104"/>
                    <a:pt x="5930" y="8744"/>
                    <a:pt x="6289" y="8265"/>
                  </a:cubicBezTo>
                  <a:cubicBezTo>
                    <a:pt x="6289" y="8625"/>
                    <a:pt x="6349" y="9044"/>
                    <a:pt x="6409" y="9403"/>
                  </a:cubicBezTo>
                  <a:lnTo>
                    <a:pt x="8565" y="9403"/>
                  </a:lnTo>
                  <a:cubicBezTo>
                    <a:pt x="8386" y="8385"/>
                    <a:pt x="8266" y="7367"/>
                    <a:pt x="8326" y="6349"/>
                  </a:cubicBezTo>
                  <a:lnTo>
                    <a:pt x="8326" y="4073"/>
                  </a:lnTo>
                  <a:cubicBezTo>
                    <a:pt x="8326" y="959"/>
                    <a:pt x="6529" y="0"/>
                    <a:pt x="4373"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 name="Google Shape;163;p2"/>
            <p:cNvSpPr/>
            <p:nvPr/>
          </p:nvSpPr>
          <p:spPr>
            <a:xfrm>
              <a:off x="5571600" y="2694275"/>
              <a:ext cx="130275" cy="230625"/>
            </a:xfrm>
            <a:custGeom>
              <a:avLst/>
              <a:gdLst/>
              <a:ahLst/>
              <a:cxnLst/>
              <a:rect l="l" t="t" r="r" b="b"/>
              <a:pathLst>
                <a:path w="5211" h="9225" extrusionOk="0">
                  <a:moveTo>
                    <a:pt x="0" y="1"/>
                  </a:moveTo>
                  <a:lnTo>
                    <a:pt x="0" y="9224"/>
                  </a:lnTo>
                  <a:lnTo>
                    <a:pt x="2336" y="9224"/>
                  </a:lnTo>
                  <a:lnTo>
                    <a:pt x="2336" y="4433"/>
                  </a:lnTo>
                  <a:cubicBezTo>
                    <a:pt x="2336" y="2696"/>
                    <a:pt x="3175" y="2277"/>
                    <a:pt x="4253" y="2277"/>
                  </a:cubicBezTo>
                  <a:lnTo>
                    <a:pt x="5211" y="2277"/>
                  </a:lnTo>
                  <a:lnTo>
                    <a:pt x="5211" y="61"/>
                  </a:lnTo>
                  <a:lnTo>
                    <a:pt x="4732" y="61"/>
                  </a:lnTo>
                  <a:cubicBezTo>
                    <a:pt x="4661" y="53"/>
                    <a:pt x="4591" y="49"/>
                    <a:pt x="4522" y="49"/>
                  </a:cubicBezTo>
                  <a:cubicBezTo>
                    <a:pt x="4068" y="49"/>
                    <a:pt x="3658" y="212"/>
                    <a:pt x="3294" y="420"/>
                  </a:cubicBezTo>
                  <a:cubicBezTo>
                    <a:pt x="2815" y="720"/>
                    <a:pt x="2516" y="1139"/>
                    <a:pt x="2336" y="1618"/>
                  </a:cubicBezTo>
                  <a:lnTo>
                    <a:pt x="2336" y="1"/>
                  </a:ln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 name="Google Shape;164;p2"/>
            <p:cNvSpPr/>
            <p:nvPr/>
          </p:nvSpPr>
          <p:spPr>
            <a:xfrm>
              <a:off x="5707850" y="2689800"/>
              <a:ext cx="232100" cy="238300"/>
            </a:xfrm>
            <a:custGeom>
              <a:avLst/>
              <a:gdLst/>
              <a:ahLst/>
              <a:cxnLst/>
              <a:rect l="l" t="t" r="r" b="b"/>
              <a:pathLst>
                <a:path w="9284" h="9532" extrusionOk="0">
                  <a:moveTo>
                    <a:pt x="4732" y="1677"/>
                  </a:moveTo>
                  <a:cubicBezTo>
                    <a:pt x="5032" y="1677"/>
                    <a:pt x="5331" y="1737"/>
                    <a:pt x="5571" y="1857"/>
                  </a:cubicBezTo>
                  <a:cubicBezTo>
                    <a:pt x="5870" y="1917"/>
                    <a:pt x="6110" y="2096"/>
                    <a:pt x="6289" y="2276"/>
                  </a:cubicBezTo>
                  <a:cubicBezTo>
                    <a:pt x="6469" y="2456"/>
                    <a:pt x="6649" y="2695"/>
                    <a:pt x="6768" y="2995"/>
                  </a:cubicBezTo>
                  <a:cubicBezTo>
                    <a:pt x="6828" y="3234"/>
                    <a:pt x="6888" y="3534"/>
                    <a:pt x="6888" y="3773"/>
                  </a:cubicBezTo>
                  <a:lnTo>
                    <a:pt x="2583" y="3773"/>
                  </a:lnTo>
                  <a:cubicBezTo>
                    <a:pt x="2652" y="3198"/>
                    <a:pt x="2889" y="2683"/>
                    <a:pt x="3295" y="2336"/>
                  </a:cubicBezTo>
                  <a:cubicBezTo>
                    <a:pt x="3654" y="1977"/>
                    <a:pt x="4193" y="1737"/>
                    <a:pt x="4732" y="1677"/>
                  </a:cubicBezTo>
                  <a:close/>
                  <a:moveTo>
                    <a:pt x="4732" y="0"/>
                  </a:moveTo>
                  <a:cubicBezTo>
                    <a:pt x="3474" y="0"/>
                    <a:pt x="2276" y="539"/>
                    <a:pt x="1378" y="1438"/>
                  </a:cubicBezTo>
                  <a:cubicBezTo>
                    <a:pt x="480" y="2336"/>
                    <a:pt x="1" y="3534"/>
                    <a:pt x="1" y="4791"/>
                  </a:cubicBezTo>
                  <a:cubicBezTo>
                    <a:pt x="1" y="6049"/>
                    <a:pt x="540" y="7247"/>
                    <a:pt x="1438" y="8145"/>
                  </a:cubicBezTo>
                  <a:cubicBezTo>
                    <a:pt x="2336" y="9044"/>
                    <a:pt x="3534" y="9523"/>
                    <a:pt x="4792" y="9523"/>
                  </a:cubicBezTo>
                  <a:cubicBezTo>
                    <a:pt x="4888" y="9529"/>
                    <a:pt x="4983" y="9532"/>
                    <a:pt x="5078" y="9532"/>
                  </a:cubicBezTo>
                  <a:cubicBezTo>
                    <a:pt x="5929" y="9532"/>
                    <a:pt x="6727" y="9289"/>
                    <a:pt x="7427" y="8804"/>
                  </a:cubicBezTo>
                  <a:cubicBezTo>
                    <a:pt x="8206" y="8325"/>
                    <a:pt x="8805" y="7546"/>
                    <a:pt x="9104" y="6648"/>
                  </a:cubicBezTo>
                  <a:lnTo>
                    <a:pt x="6709" y="6648"/>
                  </a:lnTo>
                  <a:cubicBezTo>
                    <a:pt x="6529" y="7007"/>
                    <a:pt x="6229" y="7307"/>
                    <a:pt x="5930" y="7487"/>
                  </a:cubicBezTo>
                  <a:cubicBezTo>
                    <a:pt x="5571" y="7666"/>
                    <a:pt x="5211" y="7726"/>
                    <a:pt x="4792" y="7726"/>
                  </a:cubicBezTo>
                  <a:cubicBezTo>
                    <a:pt x="4193" y="7726"/>
                    <a:pt x="3654" y="7427"/>
                    <a:pt x="3235" y="7007"/>
                  </a:cubicBezTo>
                  <a:cubicBezTo>
                    <a:pt x="2756" y="6588"/>
                    <a:pt x="2576" y="5989"/>
                    <a:pt x="2576" y="5390"/>
                  </a:cubicBezTo>
                  <a:lnTo>
                    <a:pt x="9284" y="5390"/>
                  </a:lnTo>
                  <a:cubicBezTo>
                    <a:pt x="9284" y="2156"/>
                    <a:pt x="7547" y="0"/>
                    <a:pt x="473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 name="Google Shape;165;p2"/>
            <p:cNvSpPr/>
            <p:nvPr/>
          </p:nvSpPr>
          <p:spPr>
            <a:xfrm>
              <a:off x="5972875" y="2689800"/>
              <a:ext cx="203675" cy="233600"/>
            </a:xfrm>
            <a:custGeom>
              <a:avLst/>
              <a:gdLst/>
              <a:ahLst/>
              <a:cxnLst/>
              <a:rect l="l" t="t" r="r" b="b"/>
              <a:pathLst>
                <a:path w="8147" h="9344" extrusionOk="0">
                  <a:moveTo>
                    <a:pt x="5032" y="0"/>
                  </a:moveTo>
                  <a:cubicBezTo>
                    <a:pt x="4493" y="0"/>
                    <a:pt x="3954" y="60"/>
                    <a:pt x="3474" y="360"/>
                  </a:cubicBezTo>
                  <a:cubicBezTo>
                    <a:pt x="2995" y="599"/>
                    <a:pt x="2636" y="958"/>
                    <a:pt x="2336" y="1438"/>
                  </a:cubicBezTo>
                  <a:lnTo>
                    <a:pt x="2336" y="180"/>
                  </a:lnTo>
                  <a:lnTo>
                    <a:pt x="1" y="180"/>
                  </a:lnTo>
                  <a:lnTo>
                    <a:pt x="1" y="9343"/>
                  </a:lnTo>
                  <a:lnTo>
                    <a:pt x="2336" y="9343"/>
                  </a:lnTo>
                  <a:lnTo>
                    <a:pt x="2336" y="4612"/>
                  </a:lnTo>
                  <a:cubicBezTo>
                    <a:pt x="2336" y="3115"/>
                    <a:pt x="2696" y="1857"/>
                    <a:pt x="4253" y="1857"/>
                  </a:cubicBezTo>
                  <a:cubicBezTo>
                    <a:pt x="5571" y="1857"/>
                    <a:pt x="5810" y="2935"/>
                    <a:pt x="5810" y="4073"/>
                  </a:cubicBezTo>
                  <a:lnTo>
                    <a:pt x="5810" y="9343"/>
                  </a:lnTo>
                  <a:lnTo>
                    <a:pt x="8146" y="9343"/>
                  </a:lnTo>
                  <a:lnTo>
                    <a:pt x="8146" y="3594"/>
                  </a:lnTo>
                  <a:cubicBezTo>
                    <a:pt x="8146" y="1318"/>
                    <a:pt x="7188" y="0"/>
                    <a:pt x="503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6" name="Google Shape;166;p2"/>
            <p:cNvSpPr/>
            <p:nvPr/>
          </p:nvSpPr>
          <p:spPr>
            <a:xfrm>
              <a:off x="6201975" y="2632900"/>
              <a:ext cx="137775" cy="290500"/>
            </a:xfrm>
            <a:custGeom>
              <a:avLst/>
              <a:gdLst/>
              <a:ahLst/>
              <a:cxnLst/>
              <a:rect l="l" t="t" r="r" b="b"/>
              <a:pathLst>
                <a:path w="5511" h="11620" extrusionOk="0">
                  <a:moveTo>
                    <a:pt x="1258" y="0"/>
                  </a:moveTo>
                  <a:lnTo>
                    <a:pt x="1258" y="2456"/>
                  </a:lnTo>
                  <a:lnTo>
                    <a:pt x="0" y="2456"/>
                  </a:lnTo>
                  <a:lnTo>
                    <a:pt x="0" y="4073"/>
                  </a:lnTo>
                  <a:lnTo>
                    <a:pt x="1258" y="4073"/>
                  </a:lnTo>
                  <a:lnTo>
                    <a:pt x="1258" y="9164"/>
                  </a:lnTo>
                  <a:cubicBezTo>
                    <a:pt x="1258" y="10960"/>
                    <a:pt x="1677" y="11619"/>
                    <a:pt x="3774" y="11619"/>
                  </a:cubicBezTo>
                  <a:lnTo>
                    <a:pt x="5451" y="11619"/>
                  </a:lnTo>
                  <a:lnTo>
                    <a:pt x="5451" y="9942"/>
                  </a:lnTo>
                  <a:lnTo>
                    <a:pt x="4732" y="9942"/>
                  </a:lnTo>
                  <a:cubicBezTo>
                    <a:pt x="3953" y="9942"/>
                    <a:pt x="3654" y="9703"/>
                    <a:pt x="3654" y="8804"/>
                  </a:cubicBezTo>
                  <a:lnTo>
                    <a:pt x="3654" y="4073"/>
                  </a:lnTo>
                  <a:lnTo>
                    <a:pt x="5510" y="4073"/>
                  </a:lnTo>
                  <a:lnTo>
                    <a:pt x="5510" y="2456"/>
                  </a:lnTo>
                  <a:lnTo>
                    <a:pt x="3654" y="2456"/>
                  </a:lnTo>
                  <a:lnTo>
                    <a:pt x="3654" y="0"/>
                  </a:ln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7" name="Google Shape;167;p2"/>
            <p:cNvSpPr/>
            <p:nvPr/>
          </p:nvSpPr>
          <p:spPr>
            <a:xfrm>
              <a:off x="6381650" y="2691300"/>
              <a:ext cx="214150" cy="230600"/>
            </a:xfrm>
            <a:custGeom>
              <a:avLst/>
              <a:gdLst/>
              <a:ahLst/>
              <a:cxnLst/>
              <a:rect l="l" t="t" r="r" b="b"/>
              <a:pathLst>
                <a:path w="8566" h="9224" extrusionOk="0">
                  <a:moveTo>
                    <a:pt x="659" y="0"/>
                  </a:moveTo>
                  <a:lnTo>
                    <a:pt x="360" y="3114"/>
                  </a:lnTo>
                  <a:cubicBezTo>
                    <a:pt x="1618" y="1258"/>
                    <a:pt x="2157" y="539"/>
                    <a:pt x="3654" y="539"/>
                  </a:cubicBezTo>
                  <a:lnTo>
                    <a:pt x="5750" y="539"/>
                  </a:lnTo>
                  <a:lnTo>
                    <a:pt x="0" y="9223"/>
                  </a:lnTo>
                  <a:lnTo>
                    <a:pt x="8026" y="9223"/>
                  </a:lnTo>
                  <a:lnTo>
                    <a:pt x="8565" y="5989"/>
                  </a:lnTo>
                  <a:lnTo>
                    <a:pt x="8565" y="5989"/>
                  </a:lnTo>
                  <a:cubicBezTo>
                    <a:pt x="7188" y="8085"/>
                    <a:pt x="6529" y="8804"/>
                    <a:pt x="4612" y="8804"/>
                  </a:cubicBezTo>
                  <a:lnTo>
                    <a:pt x="2696" y="8804"/>
                  </a:lnTo>
                  <a:lnTo>
                    <a:pt x="8445" y="120"/>
                  </a:lnTo>
                  <a:lnTo>
                    <a:pt x="1797" y="120"/>
                  </a:lnTo>
                  <a:cubicBezTo>
                    <a:pt x="1378" y="120"/>
                    <a:pt x="1019" y="60"/>
                    <a:pt x="659"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8" name="Google Shape;168;p2"/>
            <p:cNvSpPr/>
            <p:nvPr/>
          </p:nvSpPr>
          <p:spPr>
            <a:xfrm>
              <a:off x="6609250" y="2690325"/>
              <a:ext cx="241075" cy="237550"/>
            </a:xfrm>
            <a:custGeom>
              <a:avLst/>
              <a:gdLst/>
              <a:ahLst/>
              <a:cxnLst/>
              <a:rect l="l" t="t" r="r" b="b"/>
              <a:pathLst>
                <a:path w="9643" h="9502" extrusionOk="0">
                  <a:moveTo>
                    <a:pt x="4792" y="339"/>
                  </a:moveTo>
                  <a:cubicBezTo>
                    <a:pt x="6349" y="339"/>
                    <a:pt x="7187" y="2135"/>
                    <a:pt x="7187" y="4770"/>
                  </a:cubicBezTo>
                  <a:cubicBezTo>
                    <a:pt x="7187" y="7346"/>
                    <a:pt x="6349" y="9143"/>
                    <a:pt x="4792" y="9143"/>
                  </a:cubicBezTo>
                  <a:cubicBezTo>
                    <a:pt x="3234" y="9143"/>
                    <a:pt x="2396" y="7346"/>
                    <a:pt x="2396" y="4770"/>
                  </a:cubicBezTo>
                  <a:cubicBezTo>
                    <a:pt x="2396" y="2135"/>
                    <a:pt x="3234" y="339"/>
                    <a:pt x="4792" y="339"/>
                  </a:cubicBezTo>
                  <a:close/>
                  <a:moveTo>
                    <a:pt x="4705" y="1"/>
                  </a:moveTo>
                  <a:cubicBezTo>
                    <a:pt x="4111" y="1"/>
                    <a:pt x="3511" y="108"/>
                    <a:pt x="2935" y="339"/>
                  </a:cubicBezTo>
                  <a:cubicBezTo>
                    <a:pt x="2096" y="698"/>
                    <a:pt x="1378" y="1297"/>
                    <a:pt x="839" y="2075"/>
                  </a:cubicBezTo>
                  <a:cubicBezTo>
                    <a:pt x="300" y="2914"/>
                    <a:pt x="0" y="3812"/>
                    <a:pt x="0" y="4770"/>
                  </a:cubicBezTo>
                  <a:cubicBezTo>
                    <a:pt x="0" y="5369"/>
                    <a:pt x="120" y="6028"/>
                    <a:pt x="360" y="6567"/>
                  </a:cubicBezTo>
                  <a:cubicBezTo>
                    <a:pt x="599" y="7166"/>
                    <a:pt x="958" y="7705"/>
                    <a:pt x="1378" y="8124"/>
                  </a:cubicBezTo>
                  <a:cubicBezTo>
                    <a:pt x="1797" y="8604"/>
                    <a:pt x="2336" y="8963"/>
                    <a:pt x="2935" y="9143"/>
                  </a:cubicBezTo>
                  <a:cubicBezTo>
                    <a:pt x="3534" y="9382"/>
                    <a:pt x="4133" y="9502"/>
                    <a:pt x="4792" y="9502"/>
                  </a:cubicBezTo>
                  <a:cubicBezTo>
                    <a:pt x="5750" y="9502"/>
                    <a:pt x="6648" y="9202"/>
                    <a:pt x="7427" y="8723"/>
                  </a:cubicBezTo>
                  <a:cubicBezTo>
                    <a:pt x="8206" y="8184"/>
                    <a:pt x="8804" y="7406"/>
                    <a:pt x="9164" y="6567"/>
                  </a:cubicBezTo>
                  <a:cubicBezTo>
                    <a:pt x="9523" y="5669"/>
                    <a:pt x="9643" y="4711"/>
                    <a:pt x="9463" y="3812"/>
                  </a:cubicBezTo>
                  <a:cubicBezTo>
                    <a:pt x="9284" y="2914"/>
                    <a:pt x="8804" y="2075"/>
                    <a:pt x="8146" y="1357"/>
                  </a:cubicBezTo>
                  <a:cubicBezTo>
                    <a:pt x="7487" y="698"/>
                    <a:pt x="6648" y="279"/>
                    <a:pt x="5690" y="99"/>
                  </a:cubicBezTo>
                  <a:cubicBezTo>
                    <a:pt x="5368" y="35"/>
                    <a:pt x="5037" y="1"/>
                    <a:pt x="4705" y="1"/>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9" name="Google Shape;169;p2"/>
            <p:cNvSpPr/>
            <p:nvPr/>
          </p:nvSpPr>
          <p:spPr>
            <a:xfrm>
              <a:off x="6862300" y="2689800"/>
              <a:ext cx="262050" cy="232100"/>
            </a:xfrm>
            <a:custGeom>
              <a:avLst/>
              <a:gdLst/>
              <a:ahLst/>
              <a:cxnLst/>
              <a:rect l="l" t="t" r="r" b="b"/>
              <a:pathLst>
                <a:path w="10482" h="9284" extrusionOk="0">
                  <a:moveTo>
                    <a:pt x="6528" y="0"/>
                  </a:moveTo>
                  <a:cubicBezTo>
                    <a:pt x="5750" y="0"/>
                    <a:pt x="5031" y="300"/>
                    <a:pt x="4432" y="779"/>
                  </a:cubicBezTo>
                  <a:cubicBezTo>
                    <a:pt x="3833" y="1258"/>
                    <a:pt x="3414" y="1977"/>
                    <a:pt x="3294" y="2695"/>
                  </a:cubicBezTo>
                  <a:lnTo>
                    <a:pt x="3294" y="180"/>
                  </a:lnTo>
                  <a:lnTo>
                    <a:pt x="0" y="240"/>
                  </a:lnTo>
                  <a:cubicBezTo>
                    <a:pt x="899" y="659"/>
                    <a:pt x="1138" y="1078"/>
                    <a:pt x="1138" y="2216"/>
                  </a:cubicBezTo>
                  <a:lnTo>
                    <a:pt x="1138" y="7307"/>
                  </a:lnTo>
                  <a:cubicBezTo>
                    <a:pt x="1138" y="8505"/>
                    <a:pt x="1018" y="8864"/>
                    <a:pt x="120" y="9283"/>
                  </a:cubicBezTo>
                  <a:lnTo>
                    <a:pt x="4312" y="9283"/>
                  </a:lnTo>
                  <a:cubicBezTo>
                    <a:pt x="3414" y="8864"/>
                    <a:pt x="3294" y="8505"/>
                    <a:pt x="3294" y="7307"/>
                  </a:cubicBezTo>
                  <a:lnTo>
                    <a:pt x="3294" y="4372"/>
                  </a:lnTo>
                  <a:cubicBezTo>
                    <a:pt x="3294" y="2336"/>
                    <a:pt x="4253" y="1138"/>
                    <a:pt x="5570" y="1138"/>
                  </a:cubicBezTo>
                  <a:cubicBezTo>
                    <a:pt x="6828" y="1138"/>
                    <a:pt x="7307" y="2216"/>
                    <a:pt x="7307" y="3294"/>
                  </a:cubicBezTo>
                  <a:lnTo>
                    <a:pt x="7307" y="7307"/>
                  </a:lnTo>
                  <a:cubicBezTo>
                    <a:pt x="7307" y="8505"/>
                    <a:pt x="7187" y="8864"/>
                    <a:pt x="6289" y="9283"/>
                  </a:cubicBezTo>
                  <a:lnTo>
                    <a:pt x="10481" y="9283"/>
                  </a:lnTo>
                  <a:cubicBezTo>
                    <a:pt x="9643" y="8864"/>
                    <a:pt x="9463" y="8505"/>
                    <a:pt x="9463" y="7307"/>
                  </a:cubicBezTo>
                  <a:lnTo>
                    <a:pt x="9463" y="3234"/>
                  </a:lnTo>
                  <a:cubicBezTo>
                    <a:pt x="9463" y="1198"/>
                    <a:pt x="8385" y="0"/>
                    <a:pt x="6528"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0" name="Google Shape;170;p2"/>
            <p:cNvSpPr/>
            <p:nvPr/>
          </p:nvSpPr>
          <p:spPr>
            <a:xfrm>
              <a:off x="7140800" y="2689800"/>
              <a:ext cx="214125" cy="238275"/>
            </a:xfrm>
            <a:custGeom>
              <a:avLst/>
              <a:gdLst/>
              <a:ahLst/>
              <a:cxnLst/>
              <a:rect l="l" t="t" r="r" b="b"/>
              <a:pathLst>
                <a:path w="8565" h="9531" extrusionOk="0">
                  <a:moveTo>
                    <a:pt x="4432" y="360"/>
                  </a:moveTo>
                  <a:cubicBezTo>
                    <a:pt x="5990" y="360"/>
                    <a:pt x="6289" y="2037"/>
                    <a:pt x="6289" y="4013"/>
                  </a:cubicBezTo>
                  <a:lnTo>
                    <a:pt x="2216" y="4013"/>
                  </a:lnTo>
                  <a:cubicBezTo>
                    <a:pt x="2276" y="1797"/>
                    <a:pt x="3234" y="360"/>
                    <a:pt x="4432" y="360"/>
                  </a:cubicBezTo>
                  <a:close/>
                  <a:moveTo>
                    <a:pt x="4552" y="0"/>
                  </a:moveTo>
                  <a:cubicBezTo>
                    <a:pt x="3953" y="0"/>
                    <a:pt x="3354" y="120"/>
                    <a:pt x="2755" y="360"/>
                  </a:cubicBezTo>
                  <a:cubicBezTo>
                    <a:pt x="2216" y="599"/>
                    <a:pt x="1677" y="958"/>
                    <a:pt x="1258" y="1378"/>
                  </a:cubicBezTo>
                  <a:cubicBezTo>
                    <a:pt x="839" y="1857"/>
                    <a:pt x="539" y="2396"/>
                    <a:pt x="300" y="2935"/>
                  </a:cubicBezTo>
                  <a:cubicBezTo>
                    <a:pt x="120" y="3534"/>
                    <a:pt x="0" y="4133"/>
                    <a:pt x="60" y="4791"/>
                  </a:cubicBezTo>
                  <a:cubicBezTo>
                    <a:pt x="0" y="5390"/>
                    <a:pt x="60" y="5989"/>
                    <a:pt x="300" y="6588"/>
                  </a:cubicBezTo>
                  <a:cubicBezTo>
                    <a:pt x="479" y="7127"/>
                    <a:pt x="839" y="7666"/>
                    <a:pt x="1258" y="8145"/>
                  </a:cubicBezTo>
                  <a:cubicBezTo>
                    <a:pt x="1677" y="8565"/>
                    <a:pt x="2216" y="8924"/>
                    <a:pt x="2755" y="9164"/>
                  </a:cubicBezTo>
                  <a:cubicBezTo>
                    <a:pt x="3354" y="9403"/>
                    <a:pt x="3953" y="9523"/>
                    <a:pt x="4552" y="9523"/>
                  </a:cubicBezTo>
                  <a:cubicBezTo>
                    <a:pt x="4633" y="9528"/>
                    <a:pt x="4714" y="9530"/>
                    <a:pt x="4794" y="9530"/>
                  </a:cubicBezTo>
                  <a:cubicBezTo>
                    <a:pt x="5661" y="9530"/>
                    <a:pt x="6475" y="9238"/>
                    <a:pt x="7187" y="8744"/>
                  </a:cubicBezTo>
                  <a:cubicBezTo>
                    <a:pt x="7906" y="8145"/>
                    <a:pt x="8385" y="7307"/>
                    <a:pt x="8565" y="6409"/>
                  </a:cubicBezTo>
                  <a:lnTo>
                    <a:pt x="8445" y="6349"/>
                  </a:lnTo>
                  <a:cubicBezTo>
                    <a:pt x="8265" y="6948"/>
                    <a:pt x="7846" y="7487"/>
                    <a:pt x="7307" y="7906"/>
                  </a:cubicBezTo>
                  <a:cubicBezTo>
                    <a:pt x="6768" y="8265"/>
                    <a:pt x="6109" y="8445"/>
                    <a:pt x="5450" y="8445"/>
                  </a:cubicBezTo>
                  <a:cubicBezTo>
                    <a:pt x="3414" y="8445"/>
                    <a:pt x="2216" y="6828"/>
                    <a:pt x="2216" y="4372"/>
                  </a:cubicBezTo>
                  <a:lnTo>
                    <a:pt x="8565" y="4372"/>
                  </a:lnTo>
                  <a:cubicBezTo>
                    <a:pt x="8565" y="1857"/>
                    <a:pt x="7307" y="0"/>
                    <a:pt x="455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1" name="Google Shape;171;p2"/>
            <p:cNvSpPr/>
            <p:nvPr/>
          </p:nvSpPr>
          <p:spPr>
            <a:xfrm>
              <a:off x="4676200" y="2610450"/>
              <a:ext cx="339900" cy="431225"/>
            </a:xfrm>
            <a:custGeom>
              <a:avLst/>
              <a:gdLst/>
              <a:ahLst/>
              <a:cxnLst/>
              <a:rect l="l" t="t" r="r" b="b"/>
              <a:pathLst>
                <a:path w="13596" h="17249" extrusionOk="0">
                  <a:moveTo>
                    <a:pt x="6828" y="0"/>
                  </a:moveTo>
                  <a:cubicBezTo>
                    <a:pt x="2216" y="0"/>
                    <a:pt x="60" y="3653"/>
                    <a:pt x="60" y="7666"/>
                  </a:cubicBezTo>
                  <a:cubicBezTo>
                    <a:pt x="0" y="9523"/>
                    <a:pt x="419" y="11379"/>
                    <a:pt x="1198" y="13056"/>
                  </a:cubicBezTo>
                  <a:cubicBezTo>
                    <a:pt x="2037" y="14673"/>
                    <a:pt x="3234" y="16171"/>
                    <a:pt x="4672" y="17249"/>
                  </a:cubicBezTo>
                  <a:lnTo>
                    <a:pt x="4672" y="13236"/>
                  </a:lnTo>
                  <a:cubicBezTo>
                    <a:pt x="5391" y="13475"/>
                    <a:pt x="6109" y="13595"/>
                    <a:pt x="6828" y="13595"/>
                  </a:cubicBezTo>
                  <a:cubicBezTo>
                    <a:pt x="8625" y="13595"/>
                    <a:pt x="10302" y="12877"/>
                    <a:pt x="11619" y="11619"/>
                  </a:cubicBezTo>
                  <a:cubicBezTo>
                    <a:pt x="12877" y="10301"/>
                    <a:pt x="13596" y="8624"/>
                    <a:pt x="13596" y="6828"/>
                  </a:cubicBezTo>
                  <a:cubicBezTo>
                    <a:pt x="13596" y="5929"/>
                    <a:pt x="13476" y="5031"/>
                    <a:pt x="13117" y="4192"/>
                  </a:cubicBezTo>
                  <a:cubicBezTo>
                    <a:pt x="12817" y="3354"/>
                    <a:pt x="12278" y="2575"/>
                    <a:pt x="11679" y="1917"/>
                  </a:cubicBezTo>
                  <a:cubicBezTo>
                    <a:pt x="11020" y="1318"/>
                    <a:pt x="10302" y="779"/>
                    <a:pt x="9463" y="479"/>
                  </a:cubicBezTo>
                  <a:cubicBezTo>
                    <a:pt x="8625" y="120"/>
                    <a:pt x="7726" y="0"/>
                    <a:pt x="6828" y="0"/>
                  </a:cubicBezTo>
                  <a:close/>
                </a:path>
              </a:pathLst>
            </a:custGeom>
            <a:solidFill>
              <a:srgbClr val="9C0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2" name="Google Shape;172;p2"/>
            <p:cNvSpPr/>
            <p:nvPr/>
          </p:nvSpPr>
          <p:spPr>
            <a:xfrm>
              <a:off x="4779500" y="2702675"/>
              <a:ext cx="148275" cy="177300"/>
            </a:xfrm>
            <a:custGeom>
              <a:avLst/>
              <a:gdLst/>
              <a:ahLst/>
              <a:cxnLst/>
              <a:rect l="l" t="t" r="r" b="b"/>
              <a:pathLst>
                <a:path w="5931" h="7092" extrusionOk="0">
                  <a:moveTo>
                    <a:pt x="2948" y="1"/>
                  </a:moveTo>
                  <a:cubicBezTo>
                    <a:pt x="2720" y="1"/>
                    <a:pt x="2492" y="30"/>
                    <a:pt x="2277" y="84"/>
                  </a:cubicBezTo>
                  <a:cubicBezTo>
                    <a:pt x="1738" y="144"/>
                    <a:pt x="1318" y="384"/>
                    <a:pt x="899" y="743"/>
                  </a:cubicBezTo>
                  <a:cubicBezTo>
                    <a:pt x="660" y="982"/>
                    <a:pt x="480" y="1282"/>
                    <a:pt x="300" y="1581"/>
                  </a:cubicBezTo>
                  <a:cubicBezTo>
                    <a:pt x="121" y="1881"/>
                    <a:pt x="61" y="2240"/>
                    <a:pt x="1" y="2600"/>
                  </a:cubicBezTo>
                  <a:cubicBezTo>
                    <a:pt x="1" y="3019"/>
                    <a:pt x="61" y="3378"/>
                    <a:pt x="180" y="3737"/>
                  </a:cubicBezTo>
                  <a:cubicBezTo>
                    <a:pt x="300" y="4037"/>
                    <a:pt x="480" y="4396"/>
                    <a:pt x="720" y="4636"/>
                  </a:cubicBezTo>
                  <a:cubicBezTo>
                    <a:pt x="1019" y="4935"/>
                    <a:pt x="1318" y="5175"/>
                    <a:pt x="1618" y="5295"/>
                  </a:cubicBezTo>
                  <a:cubicBezTo>
                    <a:pt x="1917" y="5414"/>
                    <a:pt x="2157" y="5534"/>
                    <a:pt x="2456" y="5534"/>
                  </a:cubicBezTo>
                  <a:lnTo>
                    <a:pt x="1798" y="7091"/>
                  </a:lnTo>
                  <a:cubicBezTo>
                    <a:pt x="2516" y="6912"/>
                    <a:pt x="3235" y="6552"/>
                    <a:pt x="3834" y="6073"/>
                  </a:cubicBezTo>
                  <a:cubicBezTo>
                    <a:pt x="4433" y="5594"/>
                    <a:pt x="4912" y="4995"/>
                    <a:pt x="5211" y="4276"/>
                  </a:cubicBezTo>
                  <a:cubicBezTo>
                    <a:pt x="5930" y="2779"/>
                    <a:pt x="5810" y="1042"/>
                    <a:pt x="4074" y="204"/>
                  </a:cubicBezTo>
                  <a:lnTo>
                    <a:pt x="3894" y="144"/>
                  </a:lnTo>
                  <a:lnTo>
                    <a:pt x="3774" y="144"/>
                  </a:lnTo>
                  <a:cubicBezTo>
                    <a:pt x="3510" y="45"/>
                    <a:pt x="3228" y="1"/>
                    <a:pt x="2948"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ntro_Speaking up and Speaking Out">
  <p:cSld name="ONE_COLUMN_TEXT">
    <p:spTree>
      <p:nvGrpSpPr>
        <p:cNvPr id="1" name="Shape 1044"/>
        <p:cNvGrpSpPr/>
        <p:nvPr/>
      </p:nvGrpSpPr>
      <p:grpSpPr>
        <a:xfrm>
          <a:off x="0" y="0"/>
          <a:ext cx="0" cy="0"/>
          <a:chOff x="0" y="0"/>
          <a:chExt cx="0" cy="0"/>
        </a:xfrm>
      </p:grpSpPr>
      <p:grpSp>
        <p:nvGrpSpPr>
          <p:cNvPr id="1045" name="Google Shape;1045;p11"/>
          <p:cNvGrpSpPr/>
          <p:nvPr/>
        </p:nvGrpSpPr>
        <p:grpSpPr>
          <a:xfrm>
            <a:off x="1260002" y="9195048"/>
            <a:ext cx="5307925" cy="421175"/>
            <a:chOff x="1039675" y="3599675"/>
            <a:chExt cx="5307925" cy="421175"/>
          </a:xfrm>
        </p:grpSpPr>
        <p:sp>
          <p:nvSpPr>
            <p:cNvPr id="1046" name="Google Shape;1046;p11"/>
            <p:cNvSpPr/>
            <p:nvPr/>
          </p:nvSpPr>
          <p:spPr>
            <a:xfrm>
              <a:off x="1039675" y="3681175"/>
              <a:ext cx="283550" cy="331400"/>
            </a:xfrm>
            <a:custGeom>
              <a:avLst/>
              <a:gdLst/>
              <a:ahLst/>
              <a:cxnLst/>
              <a:rect l="l" t="t" r="r" b="b"/>
              <a:pathLst>
                <a:path w="11342" h="13256" extrusionOk="0">
                  <a:moveTo>
                    <a:pt x="5506" y="2836"/>
                  </a:moveTo>
                  <a:cubicBezTo>
                    <a:pt x="6333" y="2836"/>
                    <a:pt x="6805" y="3285"/>
                    <a:pt x="6805" y="4065"/>
                  </a:cubicBezTo>
                  <a:cubicBezTo>
                    <a:pt x="6805" y="4845"/>
                    <a:pt x="6333" y="5293"/>
                    <a:pt x="5506" y="5293"/>
                  </a:cubicBezTo>
                  <a:lnTo>
                    <a:pt x="3970" y="5293"/>
                  </a:lnTo>
                  <a:lnTo>
                    <a:pt x="3970" y="2836"/>
                  </a:lnTo>
                  <a:close/>
                  <a:moveTo>
                    <a:pt x="5506" y="7845"/>
                  </a:moveTo>
                  <a:cubicBezTo>
                    <a:pt x="6616" y="7845"/>
                    <a:pt x="7230" y="8318"/>
                    <a:pt x="7230" y="9145"/>
                  </a:cubicBezTo>
                  <a:cubicBezTo>
                    <a:pt x="7230" y="9972"/>
                    <a:pt x="6616" y="10444"/>
                    <a:pt x="5506" y="10444"/>
                  </a:cubicBezTo>
                  <a:lnTo>
                    <a:pt x="3970" y="10444"/>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39"/>
                    <a:pt x="10845" y="3616"/>
                  </a:cubicBezTo>
                  <a:cubicBezTo>
                    <a:pt x="10845" y="1608"/>
                    <a:pt x="8932" y="1"/>
                    <a:pt x="578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7" name="Google Shape;1047;p11"/>
            <p:cNvSpPr/>
            <p:nvPr/>
          </p:nvSpPr>
          <p:spPr>
            <a:xfrm>
              <a:off x="1039675" y="3681175"/>
              <a:ext cx="283550" cy="331400"/>
            </a:xfrm>
            <a:custGeom>
              <a:avLst/>
              <a:gdLst/>
              <a:ahLst/>
              <a:cxnLst/>
              <a:rect l="l" t="t" r="r" b="b"/>
              <a:pathLst>
                <a:path w="11342" h="13256" fill="none" extrusionOk="0">
                  <a:moveTo>
                    <a:pt x="5506" y="10444"/>
                  </a:moveTo>
                  <a:cubicBezTo>
                    <a:pt x="6616" y="10444"/>
                    <a:pt x="7230" y="9972"/>
                    <a:pt x="7230" y="9145"/>
                  </a:cubicBezTo>
                  <a:cubicBezTo>
                    <a:pt x="7230" y="8318"/>
                    <a:pt x="6616" y="7845"/>
                    <a:pt x="5506" y="7845"/>
                  </a:cubicBezTo>
                  <a:lnTo>
                    <a:pt x="3970" y="7845"/>
                  </a:lnTo>
                  <a:lnTo>
                    <a:pt x="3970" y="10444"/>
                  </a:lnTo>
                  <a:close/>
                  <a:moveTo>
                    <a:pt x="5506" y="5293"/>
                  </a:moveTo>
                  <a:cubicBezTo>
                    <a:pt x="6333" y="5293"/>
                    <a:pt x="6805" y="4845"/>
                    <a:pt x="6805" y="4065"/>
                  </a:cubicBezTo>
                  <a:cubicBezTo>
                    <a:pt x="6805" y="3285"/>
                    <a:pt x="6333" y="2836"/>
                    <a:pt x="5506" y="2836"/>
                  </a:cubicBezTo>
                  <a:lnTo>
                    <a:pt x="3970" y="2836"/>
                  </a:lnTo>
                  <a:lnTo>
                    <a:pt x="3970" y="5293"/>
                  </a:lnTo>
                  <a:close/>
                  <a:moveTo>
                    <a:pt x="0" y="1"/>
                  </a:moveTo>
                  <a:lnTo>
                    <a:pt x="5789" y="1"/>
                  </a:lnTo>
                  <a:cubicBezTo>
                    <a:pt x="8932" y="1"/>
                    <a:pt x="10845" y="1608"/>
                    <a:pt x="10845" y="3616"/>
                  </a:cubicBezTo>
                  <a:cubicBezTo>
                    <a:pt x="10845" y="4939"/>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8" name="Google Shape;1048;p11"/>
            <p:cNvSpPr/>
            <p:nvPr/>
          </p:nvSpPr>
          <p:spPr>
            <a:xfrm>
              <a:off x="1362775"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9" name="Google Shape;1049;p11"/>
            <p:cNvSpPr/>
            <p:nvPr/>
          </p:nvSpPr>
          <p:spPr>
            <a:xfrm>
              <a:off x="1362775"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0" name="Google Shape;1050;p11"/>
            <p:cNvSpPr/>
            <p:nvPr/>
          </p:nvSpPr>
          <p:spPr>
            <a:xfrm>
              <a:off x="1778025" y="368117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1" name="Google Shape;1051;p11"/>
            <p:cNvSpPr/>
            <p:nvPr/>
          </p:nvSpPr>
          <p:spPr>
            <a:xfrm>
              <a:off x="1935150" y="3681175"/>
              <a:ext cx="294200" cy="3314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42"/>
                  </a:lnTo>
                  <a:lnTo>
                    <a:pt x="361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2" name="Google Shape;1052;p11"/>
            <p:cNvSpPr/>
            <p:nvPr/>
          </p:nvSpPr>
          <p:spPr>
            <a:xfrm>
              <a:off x="1935150" y="368117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44"/>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3" name="Google Shape;1053;p11"/>
            <p:cNvSpPr/>
            <p:nvPr/>
          </p:nvSpPr>
          <p:spPr>
            <a:xfrm>
              <a:off x="2267125" y="368117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4" name="Google Shape;1054;p11"/>
            <p:cNvSpPr/>
            <p:nvPr/>
          </p:nvSpPr>
          <p:spPr>
            <a:xfrm>
              <a:off x="2267125" y="368117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5" name="Google Shape;1055;p11"/>
            <p:cNvSpPr/>
            <p:nvPr/>
          </p:nvSpPr>
          <p:spPr>
            <a:xfrm>
              <a:off x="2593175" y="3681175"/>
              <a:ext cx="230975" cy="331400"/>
            </a:xfrm>
            <a:custGeom>
              <a:avLst/>
              <a:gdLst/>
              <a:ahLst/>
              <a:cxnLst/>
              <a:rect l="l" t="t" r="r" b="b"/>
              <a:pathLst>
                <a:path w="9239" h="13256" extrusionOk="0">
                  <a:moveTo>
                    <a:pt x="1" y="1"/>
                  </a:moveTo>
                  <a:lnTo>
                    <a:pt x="1" y="13256"/>
                  </a:lnTo>
                  <a:lnTo>
                    <a:pt x="9239" y="13256"/>
                  </a:lnTo>
                  <a:lnTo>
                    <a:pt x="9239" y="10232"/>
                  </a:lnTo>
                  <a:lnTo>
                    <a:pt x="4088" y="10232"/>
                  </a:lnTo>
                  <a:lnTo>
                    <a:pt x="4088" y="7845"/>
                  </a:lnTo>
                  <a:lnTo>
                    <a:pt x="7727" y="7845"/>
                  </a:lnTo>
                  <a:lnTo>
                    <a:pt x="8483" y="5010"/>
                  </a:lnTo>
                  <a:lnTo>
                    <a:pt x="4088" y="5010"/>
                  </a:lnTo>
                  <a:lnTo>
                    <a:pt x="4088" y="3049"/>
                  </a:lnTo>
                  <a:lnTo>
                    <a:pt x="9239" y="3049"/>
                  </a:lnTo>
                  <a:lnTo>
                    <a:pt x="9239"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6" name="Google Shape;1056;p11"/>
            <p:cNvSpPr/>
            <p:nvPr/>
          </p:nvSpPr>
          <p:spPr>
            <a:xfrm>
              <a:off x="2593175" y="3681175"/>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2"/>
                  </a:lnTo>
                  <a:lnTo>
                    <a:pt x="9239"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7" name="Google Shape;1057;p11"/>
            <p:cNvSpPr/>
            <p:nvPr/>
          </p:nvSpPr>
          <p:spPr>
            <a:xfrm>
              <a:off x="2869025" y="3681175"/>
              <a:ext cx="286500" cy="331400"/>
            </a:xfrm>
            <a:custGeom>
              <a:avLst/>
              <a:gdLst/>
              <a:ahLst/>
              <a:cxnLst/>
              <a:rect l="l" t="t" r="r" b="b"/>
              <a:pathLst>
                <a:path w="11460" h="13256" extrusionOk="0">
                  <a:moveTo>
                    <a:pt x="4986" y="2954"/>
                  </a:moveTo>
                  <a:cubicBezTo>
                    <a:pt x="6002" y="2954"/>
                    <a:pt x="6569" y="3498"/>
                    <a:pt x="6569" y="4396"/>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8" name="Google Shape;1058;p11"/>
            <p:cNvSpPr/>
            <p:nvPr/>
          </p:nvSpPr>
          <p:spPr>
            <a:xfrm>
              <a:off x="2869025" y="3681175"/>
              <a:ext cx="286500" cy="331400"/>
            </a:xfrm>
            <a:custGeom>
              <a:avLst/>
              <a:gdLst/>
              <a:ahLst/>
              <a:cxnLst/>
              <a:rect l="l" t="t" r="r" b="b"/>
              <a:pathLst>
                <a:path w="11460" h="13256" fill="none" extrusionOk="0">
                  <a:moveTo>
                    <a:pt x="4986" y="5837"/>
                  </a:moveTo>
                  <a:cubicBezTo>
                    <a:pt x="6002" y="5837"/>
                    <a:pt x="6569" y="5317"/>
                    <a:pt x="6569" y="4396"/>
                  </a:cubicBezTo>
                  <a:cubicBezTo>
                    <a:pt x="6569" y="3498"/>
                    <a:pt x="6002" y="2954"/>
                    <a:pt x="4986" y="2954"/>
                  </a:cubicBezTo>
                  <a:lnTo>
                    <a:pt x="3994" y="2954"/>
                  </a:lnTo>
                  <a:lnTo>
                    <a:pt x="3994" y="5837"/>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59" name="Google Shape;1059;p11"/>
            <p:cNvSpPr/>
            <p:nvPr/>
          </p:nvSpPr>
          <p:spPr>
            <a:xfrm>
              <a:off x="3188000" y="3681175"/>
              <a:ext cx="294175" cy="3314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0" name="Google Shape;1060;p11"/>
            <p:cNvSpPr/>
            <p:nvPr/>
          </p:nvSpPr>
          <p:spPr>
            <a:xfrm>
              <a:off x="3188000" y="368117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44"/>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1" name="Google Shape;1061;p11"/>
            <p:cNvSpPr/>
            <p:nvPr/>
          </p:nvSpPr>
          <p:spPr>
            <a:xfrm>
              <a:off x="3539450"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2" name="Google Shape;1062;p11"/>
            <p:cNvSpPr/>
            <p:nvPr/>
          </p:nvSpPr>
          <p:spPr>
            <a:xfrm>
              <a:off x="3539450"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3" name="Google Shape;1063;p11"/>
            <p:cNvSpPr/>
            <p:nvPr/>
          </p:nvSpPr>
          <p:spPr>
            <a:xfrm>
              <a:off x="3795800" y="368117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4" name="Google Shape;1064;p11"/>
            <p:cNvSpPr/>
            <p:nvPr/>
          </p:nvSpPr>
          <p:spPr>
            <a:xfrm>
              <a:off x="3795800" y="368117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5" name="Google Shape;1065;p11"/>
            <p:cNvSpPr/>
            <p:nvPr/>
          </p:nvSpPr>
          <p:spPr>
            <a:xfrm>
              <a:off x="4247675" y="3672925"/>
              <a:ext cx="291825" cy="347925"/>
            </a:xfrm>
            <a:custGeom>
              <a:avLst/>
              <a:gdLst/>
              <a:ahLst/>
              <a:cxnLst/>
              <a:rect l="l" t="t" r="r" b="b"/>
              <a:pathLst>
                <a:path w="11673" h="13917" extrusionOk="0">
                  <a:moveTo>
                    <a:pt x="6569" y="0"/>
                  </a:moveTo>
                  <a:cubicBezTo>
                    <a:pt x="2576" y="0"/>
                    <a:pt x="1" y="2694"/>
                    <a:pt x="1" y="7088"/>
                  </a:cubicBezTo>
                  <a:cubicBezTo>
                    <a:pt x="1" y="11318"/>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6" name="Google Shape;1066;p11"/>
            <p:cNvSpPr/>
            <p:nvPr/>
          </p:nvSpPr>
          <p:spPr>
            <a:xfrm>
              <a:off x="4247675" y="3672925"/>
              <a:ext cx="291825" cy="347925"/>
            </a:xfrm>
            <a:custGeom>
              <a:avLst/>
              <a:gdLst/>
              <a:ahLst/>
              <a:cxnLst/>
              <a:rect l="l" t="t" r="r" b="b"/>
              <a:pathLst>
                <a:path w="11673" h="13917" fill="none" extrusionOk="0">
                  <a:moveTo>
                    <a:pt x="1" y="7088"/>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7" name="Google Shape;1067;p11"/>
            <p:cNvSpPr/>
            <p:nvPr/>
          </p:nvSpPr>
          <p:spPr>
            <a:xfrm>
              <a:off x="45731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8" name="Google Shape;1068;p11"/>
            <p:cNvSpPr/>
            <p:nvPr/>
          </p:nvSpPr>
          <p:spPr>
            <a:xfrm>
              <a:off x="4711375" y="368117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69" name="Google Shape;1069;p11"/>
            <p:cNvSpPr/>
            <p:nvPr/>
          </p:nvSpPr>
          <p:spPr>
            <a:xfrm>
              <a:off x="4711375" y="368117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70" name="Google Shape;1070;p11"/>
            <p:cNvSpPr/>
            <p:nvPr/>
          </p:nvSpPr>
          <p:spPr>
            <a:xfrm>
              <a:off x="50356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71" name="Google Shape;1071;p11"/>
            <p:cNvSpPr/>
            <p:nvPr/>
          </p:nvSpPr>
          <p:spPr>
            <a:xfrm>
              <a:off x="5173300" y="368117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72" name="Google Shape;1072;p11"/>
            <p:cNvSpPr/>
            <p:nvPr/>
          </p:nvSpPr>
          <p:spPr>
            <a:xfrm>
              <a:off x="5173300" y="368117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73" name="Google Shape;1073;p11"/>
            <p:cNvSpPr/>
            <p:nvPr/>
          </p:nvSpPr>
          <p:spPr>
            <a:xfrm>
              <a:off x="5483400" y="3681175"/>
              <a:ext cx="230400" cy="331400"/>
            </a:xfrm>
            <a:custGeom>
              <a:avLst/>
              <a:gdLst/>
              <a:ahLst/>
              <a:cxnLst/>
              <a:rect l="l" t="t" r="r" b="b"/>
              <a:pathLst>
                <a:path w="9216" h="13256" extrusionOk="0">
                  <a:moveTo>
                    <a:pt x="0" y="1"/>
                  </a:moveTo>
                  <a:lnTo>
                    <a:pt x="0"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74" name="Google Shape;1074;p11"/>
            <p:cNvSpPr/>
            <p:nvPr/>
          </p:nvSpPr>
          <p:spPr>
            <a:xfrm>
              <a:off x="5483400" y="3681175"/>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75" name="Google Shape;1075;p11"/>
            <p:cNvSpPr/>
            <p:nvPr/>
          </p:nvSpPr>
          <p:spPr>
            <a:xfrm>
              <a:off x="5759250" y="3681175"/>
              <a:ext cx="293600" cy="3314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76" name="Google Shape;1076;p11"/>
            <p:cNvSpPr/>
            <p:nvPr/>
          </p:nvSpPr>
          <p:spPr>
            <a:xfrm>
              <a:off x="5759250" y="368117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44"/>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77" name="Google Shape;1077;p11"/>
            <p:cNvSpPr/>
            <p:nvPr/>
          </p:nvSpPr>
          <p:spPr>
            <a:xfrm>
              <a:off x="6091225" y="3672925"/>
              <a:ext cx="256375" cy="347350"/>
            </a:xfrm>
            <a:custGeom>
              <a:avLst/>
              <a:gdLst/>
              <a:ahLst/>
              <a:cxnLst/>
              <a:rect l="l" t="t" r="r" b="b"/>
              <a:pathLst>
                <a:path w="10255" h="13894" extrusionOk="0">
                  <a:moveTo>
                    <a:pt x="5245" y="0"/>
                  </a:moveTo>
                  <a:cubicBezTo>
                    <a:pt x="2386" y="0"/>
                    <a:pt x="402" y="1394"/>
                    <a:pt x="402" y="3781"/>
                  </a:cubicBezTo>
                  <a:cubicBezTo>
                    <a:pt x="402" y="5931"/>
                    <a:pt x="1725" y="7017"/>
                    <a:pt x="3615" y="7797"/>
                  </a:cubicBezTo>
                  <a:cubicBezTo>
                    <a:pt x="5529" y="8577"/>
                    <a:pt x="6143" y="9120"/>
                    <a:pt x="6143" y="9664"/>
                  </a:cubicBezTo>
                  <a:cubicBezTo>
                    <a:pt x="6143" y="10396"/>
                    <a:pt x="5458" y="10562"/>
                    <a:pt x="4655" y="10562"/>
                  </a:cubicBezTo>
                  <a:cubicBezTo>
                    <a:pt x="3591" y="10562"/>
                    <a:pt x="2410" y="10065"/>
                    <a:pt x="1158" y="9215"/>
                  </a:cubicBezTo>
                  <a:lnTo>
                    <a:pt x="0" y="12381"/>
                  </a:lnTo>
                  <a:cubicBezTo>
                    <a:pt x="1418" y="13302"/>
                    <a:pt x="3143" y="13893"/>
                    <a:pt x="5222" y="13893"/>
                  </a:cubicBezTo>
                  <a:cubicBezTo>
                    <a:pt x="8175" y="13893"/>
                    <a:pt x="10254" y="12712"/>
                    <a:pt x="10254" y="9853"/>
                  </a:cubicBezTo>
                  <a:cubicBezTo>
                    <a:pt x="10254" y="8104"/>
                    <a:pt x="9309" y="6687"/>
                    <a:pt x="6545" y="5482"/>
                  </a:cubicBezTo>
                  <a:cubicBezTo>
                    <a:pt x="4607" y="4631"/>
                    <a:pt x="4324" y="4489"/>
                    <a:pt x="4324" y="3970"/>
                  </a:cubicBezTo>
                  <a:cubicBezTo>
                    <a:pt x="4324" y="3544"/>
                    <a:pt x="4655" y="3355"/>
                    <a:pt x="5482" y="3355"/>
                  </a:cubicBezTo>
                  <a:cubicBezTo>
                    <a:pt x="6710" y="3355"/>
                    <a:pt x="7726" y="3828"/>
                    <a:pt x="8435" y="4159"/>
                  </a:cubicBezTo>
                  <a:lnTo>
                    <a:pt x="9687" y="1205"/>
                  </a:lnTo>
                  <a:cubicBezTo>
                    <a:pt x="8317" y="402"/>
                    <a:pt x="6781" y="0"/>
                    <a:pt x="5245"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78" name="Google Shape;1078;p11"/>
            <p:cNvSpPr/>
            <p:nvPr/>
          </p:nvSpPr>
          <p:spPr>
            <a:xfrm>
              <a:off x="6091225" y="3672925"/>
              <a:ext cx="256375" cy="347350"/>
            </a:xfrm>
            <a:custGeom>
              <a:avLst/>
              <a:gdLst/>
              <a:ahLst/>
              <a:cxnLst/>
              <a:rect l="l" t="t" r="r" b="b"/>
              <a:pathLst>
                <a:path w="10255" h="13894" fill="none" extrusionOk="0">
                  <a:moveTo>
                    <a:pt x="0" y="12381"/>
                  </a:moveTo>
                  <a:lnTo>
                    <a:pt x="1158" y="9215"/>
                  </a:lnTo>
                  <a:cubicBezTo>
                    <a:pt x="2410" y="10065"/>
                    <a:pt x="3591" y="10562"/>
                    <a:pt x="4655" y="10562"/>
                  </a:cubicBezTo>
                  <a:cubicBezTo>
                    <a:pt x="5458" y="10562"/>
                    <a:pt x="6143" y="10396"/>
                    <a:pt x="6143" y="9664"/>
                  </a:cubicBezTo>
                  <a:cubicBezTo>
                    <a:pt x="6143" y="9120"/>
                    <a:pt x="5529" y="8577"/>
                    <a:pt x="3615" y="7797"/>
                  </a:cubicBezTo>
                  <a:cubicBezTo>
                    <a:pt x="1725" y="7017"/>
                    <a:pt x="402" y="5931"/>
                    <a:pt x="402" y="3781"/>
                  </a:cubicBezTo>
                  <a:cubicBezTo>
                    <a:pt x="402" y="1394"/>
                    <a:pt x="2386" y="0"/>
                    <a:pt x="5245" y="0"/>
                  </a:cubicBezTo>
                  <a:cubicBezTo>
                    <a:pt x="6781" y="0"/>
                    <a:pt x="8317" y="402"/>
                    <a:pt x="9687" y="1205"/>
                  </a:cubicBezTo>
                  <a:lnTo>
                    <a:pt x="8435" y="4159"/>
                  </a:lnTo>
                  <a:cubicBezTo>
                    <a:pt x="7726" y="3828"/>
                    <a:pt x="6710" y="3355"/>
                    <a:pt x="5482" y="3355"/>
                  </a:cubicBezTo>
                  <a:cubicBezTo>
                    <a:pt x="4655" y="3355"/>
                    <a:pt x="4324" y="3544"/>
                    <a:pt x="4324" y="3970"/>
                  </a:cubicBezTo>
                  <a:cubicBezTo>
                    <a:pt x="4324" y="4489"/>
                    <a:pt x="4607" y="4631"/>
                    <a:pt x="6545" y="5482"/>
                  </a:cubicBezTo>
                  <a:cubicBezTo>
                    <a:pt x="9309" y="6687"/>
                    <a:pt x="10254" y="8104"/>
                    <a:pt x="10254" y="9853"/>
                  </a:cubicBezTo>
                  <a:cubicBezTo>
                    <a:pt x="10254" y="12712"/>
                    <a:pt x="8175" y="13893"/>
                    <a:pt x="5222" y="13893"/>
                  </a:cubicBezTo>
                  <a:cubicBezTo>
                    <a:pt x="3143" y="13893"/>
                    <a:pt x="1418" y="13302"/>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79" name="Google Shape;1079;p11"/>
            <p:cNvSpPr/>
            <p:nvPr/>
          </p:nvSpPr>
          <p:spPr>
            <a:xfrm>
              <a:off x="1039675" y="3607950"/>
              <a:ext cx="283550" cy="331400"/>
            </a:xfrm>
            <a:custGeom>
              <a:avLst/>
              <a:gdLst/>
              <a:ahLst/>
              <a:cxnLst/>
              <a:rect l="l" t="t" r="r" b="b"/>
              <a:pathLst>
                <a:path w="11342" h="13256"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317"/>
                    <a:pt x="7230" y="9144"/>
                  </a:cubicBezTo>
                  <a:cubicBezTo>
                    <a:pt x="7230" y="9971"/>
                    <a:pt x="6616" y="10420"/>
                    <a:pt x="5506" y="10420"/>
                  </a:cubicBezTo>
                  <a:lnTo>
                    <a:pt x="3970" y="10420"/>
                  </a:lnTo>
                  <a:lnTo>
                    <a:pt x="3970" y="7844"/>
                  </a:lnTo>
                  <a:close/>
                  <a:moveTo>
                    <a:pt x="0" y="0"/>
                  </a:moveTo>
                  <a:lnTo>
                    <a:pt x="0" y="13255"/>
                  </a:lnTo>
                  <a:lnTo>
                    <a:pt x="5978" y="13255"/>
                  </a:lnTo>
                  <a:cubicBezTo>
                    <a:pt x="9215" y="13255"/>
                    <a:pt x="11342" y="12050"/>
                    <a:pt x="11342" y="9569"/>
                  </a:cubicBezTo>
                  <a:cubicBezTo>
                    <a:pt x="11342" y="7915"/>
                    <a:pt x="10373" y="7041"/>
                    <a:pt x="9050" y="6356"/>
                  </a:cubicBezTo>
                  <a:cubicBezTo>
                    <a:pt x="10042" y="5812"/>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80" name="Google Shape;1080;p11"/>
            <p:cNvSpPr/>
            <p:nvPr/>
          </p:nvSpPr>
          <p:spPr>
            <a:xfrm>
              <a:off x="1039675" y="360795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2"/>
                    <a:pt x="9050" y="6356"/>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81" name="Google Shape;1081;p11"/>
            <p:cNvSpPr/>
            <p:nvPr/>
          </p:nvSpPr>
          <p:spPr>
            <a:xfrm>
              <a:off x="1362775"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82" name="Google Shape;1082;p11"/>
            <p:cNvSpPr/>
            <p:nvPr/>
          </p:nvSpPr>
          <p:spPr>
            <a:xfrm>
              <a:off x="1362775"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83" name="Google Shape;1083;p11"/>
            <p:cNvSpPr/>
            <p:nvPr/>
          </p:nvSpPr>
          <p:spPr>
            <a:xfrm>
              <a:off x="1778025" y="36079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84" name="Google Shape;1084;p11"/>
            <p:cNvSpPr/>
            <p:nvPr/>
          </p:nvSpPr>
          <p:spPr>
            <a:xfrm>
              <a:off x="1935150" y="360795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85" name="Google Shape;1085;p11"/>
            <p:cNvSpPr/>
            <p:nvPr/>
          </p:nvSpPr>
          <p:spPr>
            <a:xfrm>
              <a:off x="1935150" y="36079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86" name="Google Shape;1086;p11"/>
            <p:cNvSpPr/>
            <p:nvPr/>
          </p:nvSpPr>
          <p:spPr>
            <a:xfrm>
              <a:off x="2267125" y="36079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87" name="Google Shape;1087;p11"/>
            <p:cNvSpPr/>
            <p:nvPr/>
          </p:nvSpPr>
          <p:spPr>
            <a:xfrm>
              <a:off x="2267125" y="36079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88" name="Google Shape;1088;p11"/>
            <p:cNvSpPr/>
            <p:nvPr/>
          </p:nvSpPr>
          <p:spPr>
            <a:xfrm>
              <a:off x="2593175" y="360795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4"/>
                  </a:lnTo>
                  <a:lnTo>
                    <a:pt x="7727" y="7844"/>
                  </a:lnTo>
                  <a:lnTo>
                    <a:pt x="8483" y="5009"/>
                  </a:lnTo>
                  <a:lnTo>
                    <a:pt x="4088" y="5009"/>
                  </a:lnTo>
                  <a:lnTo>
                    <a:pt x="4088" y="3024"/>
                  </a:lnTo>
                  <a:lnTo>
                    <a:pt x="9239" y="3024"/>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89" name="Google Shape;1089;p11"/>
            <p:cNvSpPr/>
            <p:nvPr/>
          </p:nvSpPr>
          <p:spPr>
            <a:xfrm>
              <a:off x="2593175" y="3607950"/>
              <a:ext cx="230975" cy="331400"/>
            </a:xfrm>
            <a:custGeom>
              <a:avLst/>
              <a:gdLst/>
              <a:ahLst/>
              <a:cxnLst/>
              <a:rect l="l" t="t" r="r" b="b"/>
              <a:pathLst>
                <a:path w="9239" h="13256" fill="none" extrusionOk="0">
                  <a:moveTo>
                    <a:pt x="9239" y="13255"/>
                  </a:moveTo>
                  <a:lnTo>
                    <a:pt x="1" y="13255"/>
                  </a:lnTo>
                  <a:lnTo>
                    <a:pt x="1" y="0"/>
                  </a:lnTo>
                  <a:lnTo>
                    <a:pt x="9239" y="0"/>
                  </a:lnTo>
                  <a:lnTo>
                    <a:pt x="9239" y="3024"/>
                  </a:lnTo>
                  <a:lnTo>
                    <a:pt x="4088" y="3024"/>
                  </a:lnTo>
                  <a:lnTo>
                    <a:pt x="4088" y="5009"/>
                  </a:lnTo>
                  <a:lnTo>
                    <a:pt x="8483" y="5009"/>
                  </a:lnTo>
                  <a:lnTo>
                    <a:pt x="7727" y="7844"/>
                  </a:lnTo>
                  <a:lnTo>
                    <a:pt x="4088" y="7844"/>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90" name="Google Shape;1090;p11"/>
            <p:cNvSpPr/>
            <p:nvPr/>
          </p:nvSpPr>
          <p:spPr>
            <a:xfrm>
              <a:off x="2869025" y="3607950"/>
              <a:ext cx="286500" cy="331400"/>
            </a:xfrm>
            <a:custGeom>
              <a:avLst/>
              <a:gdLst/>
              <a:ahLst/>
              <a:cxnLst/>
              <a:rect l="l" t="t" r="r" b="b"/>
              <a:pathLst>
                <a:path w="11460" h="13256" extrusionOk="0">
                  <a:moveTo>
                    <a:pt x="4986" y="2954"/>
                  </a:moveTo>
                  <a:cubicBezTo>
                    <a:pt x="6002" y="2954"/>
                    <a:pt x="6569" y="3473"/>
                    <a:pt x="6569" y="4371"/>
                  </a:cubicBezTo>
                  <a:cubicBezTo>
                    <a:pt x="6569" y="5316"/>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7"/>
                    <a:pt x="10656" y="6096"/>
                    <a:pt x="10656" y="4348"/>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91" name="Google Shape;1091;p11"/>
            <p:cNvSpPr/>
            <p:nvPr/>
          </p:nvSpPr>
          <p:spPr>
            <a:xfrm>
              <a:off x="2869025" y="3607950"/>
              <a:ext cx="286500" cy="331400"/>
            </a:xfrm>
            <a:custGeom>
              <a:avLst/>
              <a:gdLst/>
              <a:ahLst/>
              <a:cxnLst/>
              <a:rect l="l" t="t" r="r" b="b"/>
              <a:pathLst>
                <a:path w="11460" h="13256" fill="none" extrusionOk="0">
                  <a:moveTo>
                    <a:pt x="4986" y="5836"/>
                  </a:moveTo>
                  <a:cubicBezTo>
                    <a:pt x="6002" y="5836"/>
                    <a:pt x="6569" y="5316"/>
                    <a:pt x="6569" y="4371"/>
                  </a:cubicBezTo>
                  <a:cubicBezTo>
                    <a:pt x="6569" y="3473"/>
                    <a:pt x="6002" y="2954"/>
                    <a:pt x="4986" y="2954"/>
                  </a:cubicBezTo>
                  <a:lnTo>
                    <a:pt x="3994" y="2954"/>
                  </a:lnTo>
                  <a:lnTo>
                    <a:pt x="3994" y="5836"/>
                  </a:lnTo>
                  <a:close/>
                  <a:moveTo>
                    <a:pt x="1" y="0"/>
                  </a:moveTo>
                  <a:lnTo>
                    <a:pt x="5269" y="0"/>
                  </a:lnTo>
                  <a:cubicBezTo>
                    <a:pt x="8814" y="0"/>
                    <a:pt x="10656" y="1489"/>
                    <a:pt x="10656" y="4348"/>
                  </a:cubicBezTo>
                  <a:cubicBezTo>
                    <a:pt x="10656" y="6096"/>
                    <a:pt x="9877" y="7277"/>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92" name="Google Shape;1092;p11"/>
            <p:cNvSpPr/>
            <p:nvPr/>
          </p:nvSpPr>
          <p:spPr>
            <a:xfrm>
              <a:off x="3188000" y="360795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93" name="Google Shape;1093;p11"/>
            <p:cNvSpPr/>
            <p:nvPr/>
          </p:nvSpPr>
          <p:spPr>
            <a:xfrm>
              <a:off x="3188000" y="36079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94" name="Google Shape;1094;p11"/>
            <p:cNvSpPr/>
            <p:nvPr/>
          </p:nvSpPr>
          <p:spPr>
            <a:xfrm>
              <a:off x="3539450"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95" name="Google Shape;1095;p11"/>
            <p:cNvSpPr/>
            <p:nvPr/>
          </p:nvSpPr>
          <p:spPr>
            <a:xfrm>
              <a:off x="3539450"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96" name="Google Shape;1096;p11"/>
            <p:cNvSpPr/>
            <p:nvPr/>
          </p:nvSpPr>
          <p:spPr>
            <a:xfrm>
              <a:off x="3795800" y="36079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97" name="Google Shape;1097;p11"/>
            <p:cNvSpPr/>
            <p:nvPr/>
          </p:nvSpPr>
          <p:spPr>
            <a:xfrm>
              <a:off x="3795800" y="36079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98" name="Google Shape;1098;p11"/>
            <p:cNvSpPr/>
            <p:nvPr/>
          </p:nvSpPr>
          <p:spPr>
            <a:xfrm>
              <a:off x="4247675" y="3599675"/>
              <a:ext cx="291825" cy="347925"/>
            </a:xfrm>
            <a:custGeom>
              <a:avLst/>
              <a:gdLst/>
              <a:ahLst/>
              <a:cxnLst/>
              <a:rect l="l" t="t" r="r" b="b"/>
              <a:pathLst>
                <a:path w="11673" h="13917" extrusionOk="0">
                  <a:moveTo>
                    <a:pt x="6569" y="0"/>
                  </a:moveTo>
                  <a:cubicBezTo>
                    <a:pt x="2576" y="0"/>
                    <a:pt x="1" y="2694"/>
                    <a:pt x="1" y="7089"/>
                  </a:cubicBezTo>
                  <a:cubicBezTo>
                    <a:pt x="1" y="11318"/>
                    <a:pt x="2600" y="13917"/>
                    <a:pt x="6498" y="13917"/>
                  </a:cubicBezTo>
                  <a:cubicBezTo>
                    <a:pt x="8767" y="13917"/>
                    <a:pt x="10515" y="12948"/>
                    <a:pt x="11673" y="11389"/>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10"/>
                    <a:pt x="9003" y="4513"/>
                  </a:cubicBezTo>
                  <a:lnTo>
                    <a:pt x="11460" y="2363"/>
                  </a:lnTo>
                  <a:cubicBezTo>
                    <a:pt x="10515" y="1040"/>
                    <a:pt x="8979" y="0"/>
                    <a:pt x="65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99" name="Google Shape;1099;p11"/>
            <p:cNvSpPr/>
            <p:nvPr/>
          </p:nvSpPr>
          <p:spPr>
            <a:xfrm>
              <a:off x="4247675" y="35996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10"/>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389"/>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00" name="Google Shape;1100;p11"/>
            <p:cNvSpPr/>
            <p:nvPr/>
          </p:nvSpPr>
          <p:spPr>
            <a:xfrm>
              <a:off x="45731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01" name="Google Shape;1101;p11"/>
            <p:cNvSpPr/>
            <p:nvPr/>
          </p:nvSpPr>
          <p:spPr>
            <a:xfrm>
              <a:off x="4711375" y="36079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02" name="Google Shape;1102;p11"/>
            <p:cNvSpPr/>
            <p:nvPr/>
          </p:nvSpPr>
          <p:spPr>
            <a:xfrm>
              <a:off x="4711375" y="36079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03" name="Google Shape;1103;p11"/>
            <p:cNvSpPr/>
            <p:nvPr/>
          </p:nvSpPr>
          <p:spPr>
            <a:xfrm>
              <a:off x="50356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04" name="Google Shape;1104;p11"/>
            <p:cNvSpPr/>
            <p:nvPr/>
          </p:nvSpPr>
          <p:spPr>
            <a:xfrm>
              <a:off x="5173300" y="36079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05" name="Google Shape;1105;p11"/>
            <p:cNvSpPr/>
            <p:nvPr/>
          </p:nvSpPr>
          <p:spPr>
            <a:xfrm>
              <a:off x="5173300" y="36079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06" name="Google Shape;1106;p11"/>
            <p:cNvSpPr/>
            <p:nvPr/>
          </p:nvSpPr>
          <p:spPr>
            <a:xfrm>
              <a:off x="5483400" y="360795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07" name="Google Shape;1107;p11"/>
            <p:cNvSpPr/>
            <p:nvPr/>
          </p:nvSpPr>
          <p:spPr>
            <a:xfrm>
              <a:off x="5483400" y="3607950"/>
              <a:ext cx="230400" cy="331400"/>
            </a:xfrm>
            <a:custGeom>
              <a:avLst/>
              <a:gdLst/>
              <a:ahLst/>
              <a:cxnLst/>
              <a:rect l="l" t="t" r="r" b="b"/>
              <a:pathLst>
                <a:path w="9216" h="13256" fill="none" extrusionOk="0">
                  <a:moveTo>
                    <a:pt x="9215" y="13255"/>
                  </a:moveTo>
                  <a:lnTo>
                    <a:pt x="0" y="13255"/>
                  </a:lnTo>
                  <a:lnTo>
                    <a:pt x="0"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08" name="Google Shape;1108;p11"/>
            <p:cNvSpPr/>
            <p:nvPr/>
          </p:nvSpPr>
          <p:spPr>
            <a:xfrm>
              <a:off x="5759250" y="360795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09" name="Google Shape;1109;p11"/>
            <p:cNvSpPr/>
            <p:nvPr/>
          </p:nvSpPr>
          <p:spPr>
            <a:xfrm>
              <a:off x="5759250" y="36079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10" name="Google Shape;1110;p11"/>
            <p:cNvSpPr/>
            <p:nvPr/>
          </p:nvSpPr>
          <p:spPr>
            <a:xfrm>
              <a:off x="6091225" y="3599675"/>
              <a:ext cx="256375" cy="347350"/>
            </a:xfrm>
            <a:custGeom>
              <a:avLst/>
              <a:gdLst/>
              <a:ahLst/>
              <a:cxnLst/>
              <a:rect l="l" t="t" r="r" b="b"/>
              <a:pathLst>
                <a:path w="10255" h="13894" extrusionOk="0">
                  <a:moveTo>
                    <a:pt x="5245" y="0"/>
                  </a:moveTo>
                  <a:cubicBezTo>
                    <a:pt x="2386" y="0"/>
                    <a:pt x="402" y="1371"/>
                    <a:pt x="402" y="3781"/>
                  </a:cubicBezTo>
                  <a:cubicBezTo>
                    <a:pt x="402" y="5931"/>
                    <a:pt x="1725" y="7018"/>
                    <a:pt x="3615" y="7797"/>
                  </a:cubicBezTo>
                  <a:cubicBezTo>
                    <a:pt x="5529" y="8577"/>
                    <a:pt x="6143" y="9097"/>
                    <a:pt x="6143" y="9640"/>
                  </a:cubicBezTo>
                  <a:cubicBezTo>
                    <a:pt x="6143" y="10396"/>
                    <a:pt x="5458" y="10562"/>
                    <a:pt x="4655" y="10562"/>
                  </a:cubicBezTo>
                  <a:cubicBezTo>
                    <a:pt x="3591" y="10562"/>
                    <a:pt x="2410" y="10066"/>
                    <a:pt x="1158" y="9191"/>
                  </a:cubicBezTo>
                  <a:lnTo>
                    <a:pt x="0" y="12381"/>
                  </a:lnTo>
                  <a:cubicBezTo>
                    <a:pt x="1418" y="13279"/>
                    <a:pt x="3143" y="13893"/>
                    <a:pt x="5222" y="13893"/>
                  </a:cubicBezTo>
                  <a:cubicBezTo>
                    <a:pt x="8175" y="13893"/>
                    <a:pt x="10254" y="12712"/>
                    <a:pt x="10254" y="9853"/>
                  </a:cubicBezTo>
                  <a:cubicBezTo>
                    <a:pt x="10254" y="8105"/>
                    <a:pt x="9309" y="6663"/>
                    <a:pt x="6545" y="5458"/>
                  </a:cubicBezTo>
                  <a:cubicBezTo>
                    <a:pt x="4607" y="4631"/>
                    <a:pt x="4324" y="4490"/>
                    <a:pt x="4324" y="3970"/>
                  </a:cubicBezTo>
                  <a:cubicBezTo>
                    <a:pt x="4324" y="3544"/>
                    <a:pt x="4655" y="3355"/>
                    <a:pt x="5482" y="3355"/>
                  </a:cubicBezTo>
                  <a:cubicBezTo>
                    <a:pt x="6710" y="3355"/>
                    <a:pt x="7726" y="3804"/>
                    <a:pt x="8435" y="4159"/>
                  </a:cubicBezTo>
                  <a:lnTo>
                    <a:pt x="9687" y="1205"/>
                  </a:lnTo>
                  <a:cubicBezTo>
                    <a:pt x="8317" y="378"/>
                    <a:pt x="6781" y="0"/>
                    <a:pt x="5245"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111" name="Google Shape;1111;p11"/>
            <p:cNvSpPr/>
            <p:nvPr/>
          </p:nvSpPr>
          <p:spPr>
            <a:xfrm>
              <a:off x="6091225" y="3599675"/>
              <a:ext cx="256375" cy="347350"/>
            </a:xfrm>
            <a:custGeom>
              <a:avLst/>
              <a:gdLst/>
              <a:ahLst/>
              <a:cxnLst/>
              <a:rect l="l" t="t" r="r" b="b"/>
              <a:pathLst>
                <a:path w="10255" h="13894" fill="none" extrusionOk="0">
                  <a:moveTo>
                    <a:pt x="0" y="12381"/>
                  </a:moveTo>
                  <a:lnTo>
                    <a:pt x="1158" y="9191"/>
                  </a:lnTo>
                  <a:cubicBezTo>
                    <a:pt x="2410" y="10066"/>
                    <a:pt x="3591" y="10562"/>
                    <a:pt x="4655" y="10562"/>
                  </a:cubicBezTo>
                  <a:cubicBezTo>
                    <a:pt x="5458" y="10562"/>
                    <a:pt x="6143" y="10396"/>
                    <a:pt x="6143" y="9640"/>
                  </a:cubicBezTo>
                  <a:cubicBezTo>
                    <a:pt x="6143" y="9097"/>
                    <a:pt x="5529" y="8577"/>
                    <a:pt x="3615" y="7797"/>
                  </a:cubicBezTo>
                  <a:cubicBezTo>
                    <a:pt x="1725" y="7018"/>
                    <a:pt x="402" y="5931"/>
                    <a:pt x="402" y="3781"/>
                  </a:cubicBezTo>
                  <a:cubicBezTo>
                    <a:pt x="402" y="1371"/>
                    <a:pt x="2386" y="0"/>
                    <a:pt x="5245" y="0"/>
                  </a:cubicBezTo>
                  <a:cubicBezTo>
                    <a:pt x="6781" y="0"/>
                    <a:pt x="8317" y="378"/>
                    <a:pt x="9687" y="1205"/>
                  </a:cubicBezTo>
                  <a:lnTo>
                    <a:pt x="8435" y="4159"/>
                  </a:lnTo>
                  <a:cubicBezTo>
                    <a:pt x="7726" y="3804"/>
                    <a:pt x="6710" y="3355"/>
                    <a:pt x="5482" y="3355"/>
                  </a:cubicBezTo>
                  <a:cubicBezTo>
                    <a:pt x="4655" y="3355"/>
                    <a:pt x="4324" y="3544"/>
                    <a:pt x="4324" y="3970"/>
                  </a:cubicBezTo>
                  <a:cubicBezTo>
                    <a:pt x="4324" y="4490"/>
                    <a:pt x="4607" y="4631"/>
                    <a:pt x="6545" y="5458"/>
                  </a:cubicBezTo>
                  <a:cubicBezTo>
                    <a:pt x="9309" y="6663"/>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1112" name="Google Shape;1112;p11"/>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113" name="Google Shape;1113;p11"/>
          <p:cNvSpPr/>
          <p:nvPr/>
        </p:nvSpPr>
        <p:spPr>
          <a:xfrm>
            <a:off x="11743100" y="2081850"/>
            <a:ext cx="9150930" cy="12746177"/>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4" name="Google Shape;1114;p11"/>
          <p:cNvGrpSpPr/>
          <p:nvPr/>
        </p:nvGrpSpPr>
        <p:grpSpPr>
          <a:xfrm>
            <a:off x="9592399" y="4595338"/>
            <a:ext cx="6842369" cy="5677897"/>
            <a:chOff x="9095999" y="4595338"/>
            <a:chExt cx="6842369" cy="5677897"/>
          </a:xfrm>
        </p:grpSpPr>
        <p:sp>
          <p:nvSpPr>
            <p:cNvPr id="1115" name="Google Shape;1115;p11"/>
            <p:cNvSpPr/>
            <p:nvPr/>
          </p:nvSpPr>
          <p:spPr>
            <a:xfrm rot="-279439" flipH="1">
              <a:off x="11114640" y="5096117"/>
              <a:ext cx="4625146" cy="4915952"/>
            </a:xfrm>
            <a:custGeom>
              <a:avLst/>
              <a:gdLst/>
              <a:ahLst/>
              <a:cxnLst/>
              <a:rect l="l" t="t" r="r" b="b"/>
              <a:pathLst>
                <a:path w="16175" h="17192" extrusionOk="0">
                  <a:moveTo>
                    <a:pt x="10843" y="0"/>
                  </a:moveTo>
                  <a:cubicBezTo>
                    <a:pt x="10571" y="0"/>
                    <a:pt x="10321" y="140"/>
                    <a:pt x="10126" y="492"/>
                  </a:cubicBezTo>
                  <a:cubicBezTo>
                    <a:pt x="10010" y="662"/>
                    <a:pt x="8993" y="2142"/>
                    <a:pt x="8395" y="2865"/>
                  </a:cubicBezTo>
                  <a:cubicBezTo>
                    <a:pt x="6620" y="5104"/>
                    <a:pt x="4077" y="6576"/>
                    <a:pt x="1446" y="7575"/>
                  </a:cubicBezTo>
                  <a:cubicBezTo>
                    <a:pt x="1214" y="7656"/>
                    <a:pt x="1151" y="7914"/>
                    <a:pt x="1133" y="8137"/>
                  </a:cubicBezTo>
                  <a:cubicBezTo>
                    <a:pt x="0" y="8806"/>
                    <a:pt x="259" y="10653"/>
                    <a:pt x="794" y="11679"/>
                  </a:cubicBezTo>
                  <a:cubicBezTo>
                    <a:pt x="1172" y="12392"/>
                    <a:pt x="1890" y="13106"/>
                    <a:pt x="2724" y="13106"/>
                  </a:cubicBezTo>
                  <a:cubicBezTo>
                    <a:pt x="2776" y="13106"/>
                    <a:pt x="2829" y="13103"/>
                    <a:pt x="2882" y="13097"/>
                  </a:cubicBezTo>
                  <a:cubicBezTo>
                    <a:pt x="3007" y="13258"/>
                    <a:pt x="3159" y="13392"/>
                    <a:pt x="3346" y="13419"/>
                  </a:cubicBezTo>
                  <a:cubicBezTo>
                    <a:pt x="3407" y="13430"/>
                    <a:pt x="3473" y="13435"/>
                    <a:pt x="3539" y="13435"/>
                  </a:cubicBezTo>
                  <a:cubicBezTo>
                    <a:pt x="3684" y="13435"/>
                    <a:pt x="3836" y="13411"/>
                    <a:pt x="3970" y="13374"/>
                  </a:cubicBezTo>
                  <a:cubicBezTo>
                    <a:pt x="4140" y="13338"/>
                    <a:pt x="4309" y="13294"/>
                    <a:pt x="4470" y="13258"/>
                  </a:cubicBezTo>
                  <a:cubicBezTo>
                    <a:pt x="4479" y="13285"/>
                    <a:pt x="4488" y="13320"/>
                    <a:pt x="4497" y="13347"/>
                  </a:cubicBezTo>
                  <a:cubicBezTo>
                    <a:pt x="4782" y="14248"/>
                    <a:pt x="5032" y="15203"/>
                    <a:pt x="5433" y="16050"/>
                  </a:cubicBezTo>
                  <a:cubicBezTo>
                    <a:pt x="5698" y="16615"/>
                    <a:pt x="6255" y="17191"/>
                    <a:pt x="6892" y="17191"/>
                  </a:cubicBezTo>
                  <a:cubicBezTo>
                    <a:pt x="7050" y="17191"/>
                    <a:pt x="7213" y="17156"/>
                    <a:pt x="7378" y="17076"/>
                  </a:cubicBezTo>
                  <a:cubicBezTo>
                    <a:pt x="8101" y="16719"/>
                    <a:pt x="8136" y="15809"/>
                    <a:pt x="7896" y="15140"/>
                  </a:cubicBezTo>
                  <a:cubicBezTo>
                    <a:pt x="7735" y="14694"/>
                    <a:pt x="7548" y="14248"/>
                    <a:pt x="7360" y="13811"/>
                  </a:cubicBezTo>
                  <a:lnTo>
                    <a:pt x="7360" y="13811"/>
                  </a:lnTo>
                  <a:cubicBezTo>
                    <a:pt x="7408" y="13898"/>
                    <a:pt x="7476" y="13957"/>
                    <a:pt x="7590" y="13957"/>
                  </a:cubicBezTo>
                  <a:cubicBezTo>
                    <a:pt x="7605" y="13957"/>
                    <a:pt x="7621" y="13956"/>
                    <a:pt x="7637" y="13954"/>
                  </a:cubicBezTo>
                  <a:cubicBezTo>
                    <a:pt x="7780" y="13927"/>
                    <a:pt x="7931" y="13874"/>
                    <a:pt x="8029" y="13749"/>
                  </a:cubicBezTo>
                  <a:cubicBezTo>
                    <a:pt x="8163" y="13579"/>
                    <a:pt x="8101" y="13445"/>
                    <a:pt x="8012" y="13267"/>
                  </a:cubicBezTo>
                  <a:cubicBezTo>
                    <a:pt x="7905" y="13044"/>
                    <a:pt x="7789" y="12830"/>
                    <a:pt x="7673" y="12616"/>
                  </a:cubicBezTo>
                  <a:cubicBezTo>
                    <a:pt x="8343" y="12525"/>
                    <a:pt x="9029" y="12472"/>
                    <a:pt x="9759" y="12472"/>
                  </a:cubicBezTo>
                  <a:cubicBezTo>
                    <a:pt x="9815" y="12472"/>
                    <a:pt x="9872" y="12472"/>
                    <a:pt x="9930" y="12473"/>
                  </a:cubicBezTo>
                  <a:cubicBezTo>
                    <a:pt x="12365" y="12500"/>
                    <a:pt x="14658" y="13276"/>
                    <a:pt x="14658" y="13276"/>
                  </a:cubicBezTo>
                  <a:lnTo>
                    <a:pt x="14649" y="13267"/>
                  </a:lnTo>
                  <a:lnTo>
                    <a:pt x="14649" y="13267"/>
                  </a:lnTo>
                  <a:cubicBezTo>
                    <a:pt x="14789" y="13323"/>
                    <a:pt x="14917" y="13348"/>
                    <a:pt x="15034" y="13348"/>
                  </a:cubicBezTo>
                  <a:cubicBezTo>
                    <a:pt x="15832" y="13348"/>
                    <a:pt x="16108" y="12165"/>
                    <a:pt x="16139" y="11402"/>
                  </a:cubicBezTo>
                  <a:cubicBezTo>
                    <a:pt x="16174" y="10724"/>
                    <a:pt x="16103" y="10046"/>
                    <a:pt x="15987" y="9377"/>
                  </a:cubicBezTo>
                  <a:cubicBezTo>
                    <a:pt x="15853" y="8628"/>
                    <a:pt x="15666" y="7888"/>
                    <a:pt x="15443" y="7156"/>
                  </a:cubicBezTo>
                  <a:cubicBezTo>
                    <a:pt x="15211" y="6416"/>
                    <a:pt x="14943" y="5693"/>
                    <a:pt x="14649" y="4970"/>
                  </a:cubicBezTo>
                  <a:cubicBezTo>
                    <a:pt x="14372" y="4328"/>
                    <a:pt x="14087" y="3695"/>
                    <a:pt x="13757" y="3070"/>
                  </a:cubicBezTo>
                  <a:cubicBezTo>
                    <a:pt x="13507" y="2597"/>
                    <a:pt x="13239" y="2134"/>
                    <a:pt x="12918" y="1696"/>
                  </a:cubicBezTo>
                  <a:cubicBezTo>
                    <a:pt x="12543" y="1098"/>
                    <a:pt x="11606" y="0"/>
                    <a:pt x="10843"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11"/>
            <p:cNvSpPr/>
            <p:nvPr/>
          </p:nvSpPr>
          <p:spPr>
            <a:xfrm rot="-279439" flipH="1">
              <a:off x="11108128" y="4854188"/>
              <a:ext cx="4625146" cy="5239926"/>
            </a:xfrm>
            <a:custGeom>
              <a:avLst/>
              <a:gdLst/>
              <a:ahLst/>
              <a:cxnLst/>
              <a:rect l="l" t="t" r="r" b="b"/>
              <a:pathLst>
                <a:path w="16175" h="18325" fill="none" extrusionOk="0">
                  <a:moveTo>
                    <a:pt x="15987" y="10224"/>
                  </a:moveTo>
                  <a:cubicBezTo>
                    <a:pt x="15853" y="9475"/>
                    <a:pt x="15666" y="8735"/>
                    <a:pt x="15443" y="8003"/>
                  </a:cubicBezTo>
                  <a:cubicBezTo>
                    <a:pt x="15211" y="7263"/>
                    <a:pt x="14943" y="6540"/>
                    <a:pt x="14649" y="5817"/>
                  </a:cubicBezTo>
                  <a:cubicBezTo>
                    <a:pt x="14372" y="5175"/>
                    <a:pt x="14087" y="4542"/>
                    <a:pt x="13757" y="3917"/>
                  </a:cubicBezTo>
                  <a:cubicBezTo>
                    <a:pt x="13507" y="3444"/>
                    <a:pt x="13239" y="2981"/>
                    <a:pt x="12918" y="2543"/>
                  </a:cubicBezTo>
                  <a:cubicBezTo>
                    <a:pt x="12410" y="1732"/>
                    <a:pt x="10866" y="1"/>
                    <a:pt x="10126" y="1339"/>
                  </a:cubicBezTo>
                  <a:cubicBezTo>
                    <a:pt x="10010" y="1509"/>
                    <a:pt x="8993" y="2989"/>
                    <a:pt x="8395" y="3712"/>
                  </a:cubicBezTo>
                  <a:cubicBezTo>
                    <a:pt x="6620" y="5951"/>
                    <a:pt x="4077" y="7423"/>
                    <a:pt x="1446" y="8422"/>
                  </a:cubicBezTo>
                  <a:cubicBezTo>
                    <a:pt x="1214" y="8503"/>
                    <a:pt x="1151" y="8761"/>
                    <a:pt x="1133" y="8984"/>
                  </a:cubicBezTo>
                  <a:cubicBezTo>
                    <a:pt x="0" y="9653"/>
                    <a:pt x="259" y="11500"/>
                    <a:pt x="794" y="12526"/>
                  </a:cubicBezTo>
                  <a:cubicBezTo>
                    <a:pt x="1196" y="13284"/>
                    <a:pt x="1981" y="14043"/>
                    <a:pt x="2882" y="13944"/>
                  </a:cubicBezTo>
                  <a:cubicBezTo>
                    <a:pt x="3007" y="14105"/>
                    <a:pt x="3159" y="14239"/>
                    <a:pt x="3346" y="14266"/>
                  </a:cubicBezTo>
                  <a:cubicBezTo>
                    <a:pt x="3542" y="14301"/>
                    <a:pt x="3774" y="14274"/>
                    <a:pt x="3970" y="14221"/>
                  </a:cubicBezTo>
                  <a:cubicBezTo>
                    <a:pt x="4140" y="14185"/>
                    <a:pt x="4309" y="14141"/>
                    <a:pt x="4470" y="14105"/>
                  </a:cubicBezTo>
                  <a:cubicBezTo>
                    <a:pt x="4479" y="14132"/>
                    <a:pt x="4488" y="14167"/>
                    <a:pt x="4497" y="14194"/>
                  </a:cubicBezTo>
                  <a:cubicBezTo>
                    <a:pt x="4782" y="15095"/>
                    <a:pt x="5032" y="16050"/>
                    <a:pt x="5433" y="16897"/>
                  </a:cubicBezTo>
                  <a:cubicBezTo>
                    <a:pt x="5763" y="17602"/>
                    <a:pt x="6549" y="18325"/>
                    <a:pt x="7378" y="17923"/>
                  </a:cubicBezTo>
                  <a:cubicBezTo>
                    <a:pt x="8101" y="17566"/>
                    <a:pt x="8136" y="16656"/>
                    <a:pt x="7896" y="15987"/>
                  </a:cubicBezTo>
                  <a:cubicBezTo>
                    <a:pt x="7735" y="15541"/>
                    <a:pt x="7548" y="15095"/>
                    <a:pt x="7360" y="14658"/>
                  </a:cubicBezTo>
                  <a:cubicBezTo>
                    <a:pt x="7414" y="14756"/>
                    <a:pt x="7494" y="14819"/>
                    <a:pt x="7637" y="14801"/>
                  </a:cubicBezTo>
                  <a:cubicBezTo>
                    <a:pt x="7780" y="14774"/>
                    <a:pt x="7931" y="14721"/>
                    <a:pt x="8029" y="14596"/>
                  </a:cubicBezTo>
                  <a:cubicBezTo>
                    <a:pt x="8163" y="14426"/>
                    <a:pt x="8101" y="14292"/>
                    <a:pt x="8012" y="14114"/>
                  </a:cubicBezTo>
                  <a:cubicBezTo>
                    <a:pt x="7905" y="13891"/>
                    <a:pt x="7789" y="13677"/>
                    <a:pt x="7673" y="13463"/>
                  </a:cubicBezTo>
                  <a:cubicBezTo>
                    <a:pt x="8395" y="13365"/>
                    <a:pt x="9136" y="13311"/>
                    <a:pt x="9930" y="13320"/>
                  </a:cubicBezTo>
                  <a:cubicBezTo>
                    <a:pt x="12365" y="13347"/>
                    <a:pt x="14658" y="14123"/>
                    <a:pt x="14658" y="14123"/>
                  </a:cubicBezTo>
                  <a:lnTo>
                    <a:pt x="14649" y="14114"/>
                  </a:lnTo>
                  <a:cubicBezTo>
                    <a:pt x="15746" y="14551"/>
                    <a:pt x="16103" y="13124"/>
                    <a:pt x="16139" y="12249"/>
                  </a:cubicBezTo>
                  <a:cubicBezTo>
                    <a:pt x="16174" y="11571"/>
                    <a:pt x="16103" y="10893"/>
                    <a:pt x="15987" y="1022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11"/>
            <p:cNvSpPr/>
            <p:nvPr/>
          </p:nvSpPr>
          <p:spPr>
            <a:xfrm rot="-279439" flipH="1">
              <a:off x="13500163" y="8081157"/>
              <a:ext cx="1122617" cy="1603289"/>
            </a:xfrm>
            <a:custGeom>
              <a:avLst/>
              <a:gdLst/>
              <a:ahLst/>
              <a:cxnLst/>
              <a:rect l="l" t="t" r="r" b="b"/>
              <a:pathLst>
                <a:path w="3926" h="5607" extrusionOk="0">
                  <a:moveTo>
                    <a:pt x="1990" y="1"/>
                  </a:moveTo>
                  <a:cubicBezTo>
                    <a:pt x="1859" y="1"/>
                    <a:pt x="1670" y="74"/>
                    <a:pt x="1357" y="201"/>
                  </a:cubicBezTo>
                  <a:lnTo>
                    <a:pt x="777" y="442"/>
                  </a:lnTo>
                  <a:cubicBezTo>
                    <a:pt x="473" y="558"/>
                    <a:pt x="286" y="638"/>
                    <a:pt x="179" y="727"/>
                  </a:cubicBezTo>
                  <a:cubicBezTo>
                    <a:pt x="1" y="888"/>
                    <a:pt x="63" y="1075"/>
                    <a:pt x="206" y="1521"/>
                  </a:cubicBezTo>
                  <a:cubicBezTo>
                    <a:pt x="232" y="1601"/>
                    <a:pt x="259" y="1682"/>
                    <a:pt x="286" y="1771"/>
                  </a:cubicBezTo>
                  <a:cubicBezTo>
                    <a:pt x="571" y="2663"/>
                    <a:pt x="821" y="3617"/>
                    <a:pt x="1223" y="4465"/>
                  </a:cubicBezTo>
                  <a:cubicBezTo>
                    <a:pt x="1487" y="5036"/>
                    <a:pt x="2042" y="5607"/>
                    <a:pt x="2678" y="5607"/>
                  </a:cubicBezTo>
                  <a:cubicBezTo>
                    <a:pt x="2837" y="5607"/>
                    <a:pt x="3002" y="5571"/>
                    <a:pt x="3167" y="5491"/>
                  </a:cubicBezTo>
                  <a:cubicBezTo>
                    <a:pt x="3890" y="5143"/>
                    <a:pt x="3926" y="4233"/>
                    <a:pt x="3685" y="3564"/>
                  </a:cubicBezTo>
                  <a:cubicBezTo>
                    <a:pt x="3373" y="2708"/>
                    <a:pt x="2980" y="1878"/>
                    <a:pt x="2623" y="1039"/>
                  </a:cubicBezTo>
                  <a:cubicBezTo>
                    <a:pt x="2623" y="1039"/>
                    <a:pt x="2588" y="950"/>
                    <a:pt x="2588" y="950"/>
                  </a:cubicBezTo>
                  <a:cubicBezTo>
                    <a:pt x="2489" y="727"/>
                    <a:pt x="2418" y="575"/>
                    <a:pt x="2409" y="549"/>
                  </a:cubicBezTo>
                  <a:cubicBezTo>
                    <a:pt x="2250" y="161"/>
                    <a:pt x="2182" y="1"/>
                    <a:pt x="1990"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11"/>
            <p:cNvSpPr/>
            <p:nvPr/>
          </p:nvSpPr>
          <p:spPr>
            <a:xfrm rot="-279439" flipH="1">
              <a:off x="13502183" y="8049049"/>
              <a:ext cx="1122617" cy="1717095"/>
            </a:xfrm>
            <a:custGeom>
              <a:avLst/>
              <a:gdLst/>
              <a:ahLst/>
              <a:cxnLst/>
              <a:rect l="l" t="t" r="r" b="b"/>
              <a:pathLst>
                <a:path w="3926" h="6005" fill="none" extrusionOk="0">
                  <a:moveTo>
                    <a:pt x="1357" y="313"/>
                  </a:moveTo>
                  <a:lnTo>
                    <a:pt x="777" y="554"/>
                  </a:lnTo>
                  <a:cubicBezTo>
                    <a:pt x="473" y="670"/>
                    <a:pt x="286" y="750"/>
                    <a:pt x="179" y="839"/>
                  </a:cubicBezTo>
                  <a:cubicBezTo>
                    <a:pt x="1" y="1000"/>
                    <a:pt x="63" y="1187"/>
                    <a:pt x="206" y="1633"/>
                  </a:cubicBezTo>
                  <a:cubicBezTo>
                    <a:pt x="232" y="1713"/>
                    <a:pt x="259" y="1794"/>
                    <a:pt x="286" y="1883"/>
                  </a:cubicBezTo>
                  <a:cubicBezTo>
                    <a:pt x="571" y="2775"/>
                    <a:pt x="821" y="3729"/>
                    <a:pt x="1223" y="4577"/>
                  </a:cubicBezTo>
                  <a:cubicBezTo>
                    <a:pt x="1553" y="5291"/>
                    <a:pt x="2338" y="6004"/>
                    <a:pt x="3167" y="5603"/>
                  </a:cubicBezTo>
                  <a:cubicBezTo>
                    <a:pt x="3890" y="5255"/>
                    <a:pt x="3926" y="4345"/>
                    <a:pt x="3685" y="3676"/>
                  </a:cubicBezTo>
                  <a:cubicBezTo>
                    <a:pt x="3373" y="2820"/>
                    <a:pt x="2980" y="1990"/>
                    <a:pt x="2623" y="1151"/>
                  </a:cubicBezTo>
                  <a:cubicBezTo>
                    <a:pt x="2623" y="1151"/>
                    <a:pt x="2588" y="1062"/>
                    <a:pt x="2588" y="1062"/>
                  </a:cubicBezTo>
                  <a:cubicBezTo>
                    <a:pt x="2489" y="839"/>
                    <a:pt x="2418" y="687"/>
                    <a:pt x="2409" y="661"/>
                  </a:cubicBezTo>
                  <a:cubicBezTo>
                    <a:pt x="2142" y="9"/>
                    <a:pt x="2133" y="0"/>
                    <a:pt x="1357" y="31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11"/>
            <p:cNvSpPr/>
            <p:nvPr/>
          </p:nvSpPr>
          <p:spPr>
            <a:xfrm rot="-279439" flipH="1">
              <a:off x="13464227" y="8311173"/>
              <a:ext cx="382879" cy="481244"/>
            </a:xfrm>
            <a:custGeom>
              <a:avLst/>
              <a:gdLst/>
              <a:ahLst/>
              <a:cxnLst/>
              <a:rect l="l" t="t" r="r" b="b"/>
              <a:pathLst>
                <a:path w="1339" h="1683" extrusionOk="0">
                  <a:moveTo>
                    <a:pt x="623" y="0"/>
                  </a:moveTo>
                  <a:cubicBezTo>
                    <a:pt x="582" y="0"/>
                    <a:pt x="523" y="29"/>
                    <a:pt x="420" y="79"/>
                  </a:cubicBezTo>
                  <a:lnTo>
                    <a:pt x="232" y="168"/>
                  </a:lnTo>
                  <a:cubicBezTo>
                    <a:pt x="143" y="212"/>
                    <a:pt x="81" y="239"/>
                    <a:pt x="54" y="275"/>
                  </a:cubicBezTo>
                  <a:cubicBezTo>
                    <a:pt x="0" y="328"/>
                    <a:pt x="18" y="382"/>
                    <a:pt x="81" y="525"/>
                  </a:cubicBezTo>
                  <a:cubicBezTo>
                    <a:pt x="90" y="551"/>
                    <a:pt x="99" y="569"/>
                    <a:pt x="107" y="605"/>
                  </a:cubicBezTo>
                  <a:cubicBezTo>
                    <a:pt x="223" y="890"/>
                    <a:pt x="357" y="1167"/>
                    <a:pt x="482" y="1444"/>
                  </a:cubicBezTo>
                  <a:cubicBezTo>
                    <a:pt x="545" y="1576"/>
                    <a:pt x="607" y="1682"/>
                    <a:pt x="742" y="1682"/>
                  </a:cubicBezTo>
                  <a:cubicBezTo>
                    <a:pt x="761" y="1682"/>
                    <a:pt x="781" y="1680"/>
                    <a:pt x="803" y="1676"/>
                  </a:cubicBezTo>
                  <a:cubicBezTo>
                    <a:pt x="955" y="1658"/>
                    <a:pt x="1107" y="1595"/>
                    <a:pt x="1205" y="1479"/>
                  </a:cubicBezTo>
                  <a:cubicBezTo>
                    <a:pt x="1339" y="1310"/>
                    <a:pt x="1276" y="1176"/>
                    <a:pt x="1187" y="989"/>
                  </a:cubicBezTo>
                  <a:cubicBezTo>
                    <a:pt x="1071" y="766"/>
                    <a:pt x="955" y="543"/>
                    <a:pt x="839" y="320"/>
                  </a:cubicBezTo>
                  <a:lnTo>
                    <a:pt x="830" y="293"/>
                  </a:lnTo>
                  <a:cubicBezTo>
                    <a:pt x="785" y="221"/>
                    <a:pt x="768" y="177"/>
                    <a:pt x="759" y="168"/>
                  </a:cubicBezTo>
                  <a:cubicBezTo>
                    <a:pt x="703" y="51"/>
                    <a:pt x="679" y="0"/>
                    <a:pt x="623" y="0"/>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11"/>
            <p:cNvSpPr/>
            <p:nvPr/>
          </p:nvSpPr>
          <p:spPr>
            <a:xfrm rot="-279439" flipH="1">
              <a:off x="13464122" y="8300312"/>
              <a:ext cx="382879" cy="500402"/>
            </a:xfrm>
            <a:custGeom>
              <a:avLst/>
              <a:gdLst/>
              <a:ahLst/>
              <a:cxnLst/>
              <a:rect l="l" t="t" r="r" b="b"/>
              <a:pathLst>
                <a:path w="1339" h="1750" fill="none" extrusionOk="0">
                  <a:moveTo>
                    <a:pt x="420" y="117"/>
                  </a:moveTo>
                  <a:lnTo>
                    <a:pt x="232" y="206"/>
                  </a:lnTo>
                  <a:cubicBezTo>
                    <a:pt x="143" y="250"/>
                    <a:pt x="81" y="277"/>
                    <a:pt x="54" y="313"/>
                  </a:cubicBezTo>
                  <a:cubicBezTo>
                    <a:pt x="0" y="366"/>
                    <a:pt x="18" y="420"/>
                    <a:pt x="81" y="563"/>
                  </a:cubicBezTo>
                  <a:cubicBezTo>
                    <a:pt x="90" y="589"/>
                    <a:pt x="99" y="607"/>
                    <a:pt x="107" y="643"/>
                  </a:cubicBezTo>
                  <a:cubicBezTo>
                    <a:pt x="223" y="928"/>
                    <a:pt x="357" y="1205"/>
                    <a:pt x="482" y="1482"/>
                  </a:cubicBezTo>
                  <a:cubicBezTo>
                    <a:pt x="553" y="1633"/>
                    <a:pt x="625" y="1749"/>
                    <a:pt x="803" y="1714"/>
                  </a:cubicBezTo>
                  <a:cubicBezTo>
                    <a:pt x="955" y="1696"/>
                    <a:pt x="1107" y="1633"/>
                    <a:pt x="1205" y="1517"/>
                  </a:cubicBezTo>
                  <a:cubicBezTo>
                    <a:pt x="1339" y="1348"/>
                    <a:pt x="1276" y="1214"/>
                    <a:pt x="1187" y="1027"/>
                  </a:cubicBezTo>
                  <a:cubicBezTo>
                    <a:pt x="1071" y="804"/>
                    <a:pt x="955" y="581"/>
                    <a:pt x="839" y="358"/>
                  </a:cubicBezTo>
                  <a:lnTo>
                    <a:pt x="830" y="331"/>
                  </a:lnTo>
                  <a:cubicBezTo>
                    <a:pt x="785" y="259"/>
                    <a:pt x="768" y="215"/>
                    <a:pt x="759" y="206"/>
                  </a:cubicBezTo>
                  <a:cubicBezTo>
                    <a:pt x="661" y="1"/>
                    <a:pt x="661" y="1"/>
                    <a:pt x="420" y="1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11"/>
            <p:cNvSpPr/>
            <p:nvPr/>
          </p:nvSpPr>
          <p:spPr>
            <a:xfrm rot="-279439" flipH="1">
              <a:off x="14801809" y="6944098"/>
              <a:ext cx="946475" cy="1469181"/>
            </a:xfrm>
            <a:custGeom>
              <a:avLst/>
              <a:gdLst/>
              <a:ahLst/>
              <a:cxnLst/>
              <a:rect l="l" t="t" r="r" b="b"/>
              <a:pathLst>
                <a:path w="3310" h="5138" extrusionOk="0">
                  <a:moveTo>
                    <a:pt x="1642" y="1"/>
                  </a:moveTo>
                  <a:cubicBezTo>
                    <a:pt x="0" y="402"/>
                    <a:pt x="250" y="2570"/>
                    <a:pt x="848" y="3721"/>
                  </a:cubicBezTo>
                  <a:cubicBezTo>
                    <a:pt x="1230" y="4426"/>
                    <a:pt x="1944" y="5137"/>
                    <a:pt x="2768" y="5137"/>
                  </a:cubicBezTo>
                  <a:cubicBezTo>
                    <a:pt x="2944" y="5137"/>
                    <a:pt x="3126" y="5104"/>
                    <a:pt x="3310" y="5032"/>
                  </a:cubicBezTo>
                  <a:cubicBezTo>
                    <a:pt x="2284" y="3819"/>
                    <a:pt x="1544" y="1580"/>
                    <a:pt x="1642"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11"/>
            <p:cNvSpPr/>
            <p:nvPr/>
          </p:nvSpPr>
          <p:spPr>
            <a:xfrm rot="-279439" flipH="1">
              <a:off x="14805350" y="6943954"/>
              <a:ext cx="946475" cy="1556394"/>
            </a:xfrm>
            <a:custGeom>
              <a:avLst/>
              <a:gdLst/>
              <a:ahLst/>
              <a:cxnLst/>
              <a:rect l="l" t="t" r="r" b="b"/>
              <a:pathLst>
                <a:path w="3310" h="5443" fill="none" extrusionOk="0">
                  <a:moveTo>
                    <a:pt x="1642" y="1"/>
                  </a:moveTo>
                  <a:cubicBezTo>
                    <a:pt x="1544" y="1580"/>
                    <a:pt x="2284" y="3819"/>
                    <a:pt x="3310" y="5032"/>
                  </a:cubicBezTo>
                  <a:cubicBezTo>
                    <a:pt x="2266" y="5442"/>
                    <a:pt x="1312" y="4577"/>
                    <a:pt x="848" y="3721"/>
                  </a:cubicBezTo>
                  <a:cubicBezTo>
                    <a:pt x="250" y="2570"/>
                    <a:pt x="0" y="402"/>
                    <a:pt x="1642"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11"/>
            <p:cNvSpPr/>
            <p:nvPr/>
          </p:nvSpPr>
          <p:spPr>
            <a:xfrm rot="-279439" flipH="1">
              <a:off x="12287697" y="5559853"/>
              <a:ext cx="3074185" cy="3064463"/>
            </a:xfrm>
            <a:custGeom>
              <a:avLst/>
              <a:gdLst/>
              <a:ahLst/>
              <a:cxnLst/>
              <a:rect l="l" t="t" r="r" b="b"/>
              <a:pathLst>
                <a:path w="10751" h="10717" extrusionOk="0">
                  <a:moveTo>
                    <a:pt x="7396" y="1"/>
                  </a:move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285" y="10714"/>
                    <a:pt x="2342" y="10717"/>
                    <a:pt x="2400" y="10717"/>
                  </a:cubicBezTo>
                  <a:cubicBezTo>
                    <a:pt x="2552" y="10717"/>
                    <a:pt x="2713" y="10694"/>
                    <a:pt x="2856" y="10662"/>
                  </a:cubicBezTo>
                  <a:cubicBezTo>
                    <a:pt x="4858" y="10181"/>
                    <a:pt x="6586" y="9751"/>
                    <a:pt x="8687" y="9751"/>
                  </a:cubicBezTo>
                  <a:cubicBezTo>
                    <a:pt x="8730" y="9751"/>
                    <a:pt x="8772" y="9751"/>
                    <a:pt x="8815" y="9752"/>
                  </a:cubicBezTo>
                  <a:cubicBezTo>
                    <a:pt x="9484" y="9761"/>
                    <a:pt x="10144" y="9823"/>
                    <a:pt x="10751" y="9912"/>
                  </a:cubicBezTo>
                  <a:cubicBezTo>
                    <a:pt x="10670" y="9787"/>
                    <a:pt x="10599" y="9653"/>
                    <a:pt x="10528" y="9520"/>
                  </a:cubicBezTo>
                  <a:cubicBezTo>
                    <a:pt x="10135" y="8806"/>
                    <a:pt x="9787" y="8066"/>
                    <a:pt x="9457" y="7316"/>
                  </a:cubicBez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11"/>
            <p:cNvSpPr/>
            <p:nvPr/>
          </p:nvSpPr>
          <p:spPr>
            <a:xfrm rot="-279439" flipH="1">
              <a:off x="12287883" y="5559846"/>
              <a:ext cx="3074185" cy="3069038"/>
            </a:xfrm>
            <a:custGeom>
              <a:avLst/>
              <a:gdLst/>
              <a:ahLst/>
              <a:cxnLst/>
              <a:rect l="l" t="t" r="r" b="b"/>
              <a:pathLst>
                <a:path w="10751" h="10733" fill="none" extrusionOk="0">
                  <a:moveTo>
                    <a:pt x="9457" y="7316"/>
                  </a:move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427" y="10733"/>
                    <a:pt x="2659" y="10706"/>
                    <a:pt x="2856" y="10662"/>
                  </a:cubicBezTo>
                  <a:cubicBezTo>
                    <a:pt x="4899" y="10171"/>
                    <a:pt x="6656" y="9734"/>
                    <a:pt x="8815" y="9752"/>
                  </a:cubicBezTo>
                  <a:cubicBezTo>
                    <a:pt x="9484" y="9761"/>
                    <a:pt x="10144" y="9823"/>
                    <a:pt x="10751" y="9912"/>
                  </a:cubicBezTo>
                  <a:cubicBezTo>
                    <a:pt x="10670" y="9787"/>
                    <a:pt x="10599" y="9653"/>
                    <a:pt x="10528" y="9520"/>
                  </a:cubicBezTo>
                  <a:cubicBezTo>
                    <a:pt x="10135" y="8806"/>
                    <a:pt x="9787" y="8066"/>
                    <a:pt x="9457" y="731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11"/>
            <p:cNvSpPr/>
            <p:nvPr/>
          </p:nvSpPr>
          <p:spPr>
            <a:xfrm rot="-279439" flipH="1">
              <a:off x="11468562" y="5036361"/>
              <a:ext cx="1755411" cy="3663516"/>
            </a:xfrm>
            <a:custGeom>
              <a:avLst/>
              <a:gdLst/>
              <a:ahLst/>
              <a:cxnLst/>
              <a:rect l="l" t="t" r="r" b="b"/>
              <a:pathLst>
                <a:path w="6139" h="12812"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lnTo>
                    <a:pt x="1624"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11"/>
            <p:cNvSpPr/>
            <p:nvPr/>
          </p:nvSpPr>
          <p:spPr>
            <a:xfrm rot="-279439" flipH="1">
              <a:off x="11468562" y="5036361"/>
              <a:ext cx="1755411" cy="3663516"/>
            </a:xfrm>
            <a:custGeom>
              <a:avLst/>
              <a:gdLst/>
              <a:ahLst/>
              <a:cxnLst/>
              <a:rect l="l" t="t" r="r" b="b"/>
              <a:pathLst>
                <a:path w="6139" h="12812" fill="none"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11"/>
            <p:cNvSpPr/>
            <p:nvPr/>
          </p:nvSpPr>
          <p:spPr>
            <a:xfrm rot="-279439" flipH="1">
              <a:off x="9291156" y="6263583"/>
              <a:ext cx="1760558" cy="908445"/>
            </a:xfrm>
            <a:custGeom>
              <a:avLst/>
              <a:gdLst/>
              <a:ahLst/>
              <a:cxnLst/>
              <a:rect l="l" t="t" r="r" b="b"/>
              <a:pathLst>
                <a:path w="6157" h="3177" fill="none" extrusionOk="0">
                  <a:moveTo>
                    <a:pt x="1" y="3176"/>
                  </a:moveTo>
                  <a:cubicBezTo>
                    <a:pt x="1981" y="1990"/>
                    <a:pt x="4042" y="928"/>
                    <a:pt x="6156" y="0"/>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11"/>
            <p:cNvSpPr/>
            <p:nvPr/>
          </p:nvSpPr>
          <p:spPr>
            <a:xfrm rot="-279439" flipH="1">
              <a:off x="9967016" y="5888757"/>
              <a:ext cx="1002806" cy="877563"/>
            </a:xfrm>
            <a:custGeom>
              <a:avLst/>
              <a:gdLst/>
              <a:ahLst/>
              <a:cxnLst/>
              <a:rect l="l" t="t" r="r" b="b"/>
              <a:pathLst>
                <a:path w="3507" h="3069" fill="none" extrusionOk="0">
                  <a:moveTo>
                    <a:pt x="0" y="3069"/>
                  </a:moveTo>
                  <a:cubicBezTo>
                    <a:pt x="1026" y="2123"/>
                    <a:pt x="2436" y="892"/>
                    <a:pt x="3506" y="0"/>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11"/>
            <p:cNvSpPr/>
            <p:nvPr/>
          </p:nvSpPr>
          <p:spPr>
            <a:xfrm rot="-279439" flipH="1">
              <a:off x="10686666" y="5926541"/>
              <a:ext cx="375159" cy="520704"/>
            </a:xfrm>
            <a:custGeom>
              <a:avLst/>
              <a:gdLst/>
              <a:ahLst/>
              <a:cxnLst/>
              <a:rect l="l" t="t" r="r" b="b"/>
              <a:pathLst>
                <a:path w="1312" h="1821" fill="none" extrusionOk="0">
                  <a:moveTo>
                    <a:pt x="0" y="1821"/>
                  </a:moveTo>
                  <a:cubicBezTo>
                    <a:pt x="527" y="1107"/>
                    <a:pt x="910" y="616"/>
                    <a:pt x="1312" y="1"/>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11"/>
            <p:cNvSpPr/>
            <p:nvPr/>
          </p:nvSpPr>
          <p:spPr>
            <a:xfrm rot="-279439" flipH="1">
              <a:off x="10238133" y="7136198"/>
              <a:ext cx="592190" cy="153266"/>
            </a:xfrm>
            <a:custGeom>
              <a:avLst/>
              <a:gdLst/>
              <a:ahLst/>
              <a:cxnLst/>
              <a:rect l="l" t="t" r="r" b="b"/>
              <a:pathLst>
                <a:path w="2071" h="536" fill="none" extrusionOk="0">
                  <a:moveTo>
                    <a:pt x="1" y="536"/>
                  </a:moveTo>
                  <a:lnTo>
                    <a:pt x="2070" y="0"/>
                  </a:ln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11"/>
            <p:cNvSpPr/>
            <p:nvPr/>
          </p:nvSpPr>
          <p:spPr>
            <a:xfrm rot="-279439" flipH="1">
              <a:off x="9713501" y="4959518"/>
              <a:ext cx="762899" cy="1043696"/>
            </a:xfrm>
            <a:custGeom>
              <a:avLst/>
              <a:gdLst/>
              <a:ahLst/>
              <a:cxnLst/>
              <a:rect l="l" t="t" r="r" b="b"/>
              <a:pathLst>
                <a:path w="2668" h="3650" fill="none" extrusionOk="0">
                  <a:moveTo>
                    <a:pt x="437" y="3649"/>
                  </a:moveTo>
                  <a:cubicBezTo>
                    <a:pt x="205" y="3007"/>
                    <a:pt x="0" y="2133"/>
                    <a:pt x="54" y="1455"/>
                  </a:cubicBezTo>
                  <a:cubicBezTo>
                    <a:pt x="80" y="1187"/>
                    <a:pt x="134" y="902"/>
                    <a:pt x="268" y="670"/>
                  </a:cubicBezTo>
                  <a:cubicBezTo>
                    <a:pt x="625" y="1"/>
                    <a:pt x="1106" y="233"/>
                    <a:pt x="1204" y="518"/>
                  </a:cubicBezTo>
                  <a:cubicBezTo>
                    <a:pt x="1312" y="813"/>
                    <a:pt x="1178" y="1125"/>
                    <a:pt x="1124" y="1276"/>
                  </a:cubicBezTo>
                  <a:cubicBezTo>
                    <a:pt x="1204" y="875"/>
                    <a:pt x="1526" y="545"/>
                    <a:pt x="1909" y="438"/>
                  </a:cubicBezTo>
                  <a:cubicBezTo>
                    <a:pt x="2418" y="295"/>
                    <a:pt x="2668" y="830"/>
                    <a:pt x="2391" y="1250"/>
                  </a:cubicBezTo>
                  <a:cubicBezTo>
                    <a:pt x="1900" y="2151"/>
                    <a:pt x="830" y="2704"/>
                    <a:pt x="437" y="3649"/>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11"/>
            <p:cNvSpPr/>
            <p:nvPr/>
          </p:nvSpPr>
          <p:spPr>
            <a:xfrm rot="-279439" flipH="1">
              <a:off x="9118639" y="5595221"/>
              <a:ext cx="469806" cy="576749"/>
            </a:xfrm>
            <a:custGeom>
              <a:avLst/>
              <a:gdLst/>
              <a:ahLst/>
              <a:cxnLst/>
              <a:rect l="l" t="t" r="r" b="b"/>
              <a:pathLst>
                <a:path w="1643" h="2017" fill="none" extrusionOk="0">
                  <a:moveTo>
                    <a:pt x="72" y="2016"/>
                  </a:moveTo>
                  <a:cubicBezTo>
                    <a:pt x="19" y="1633"/>
                    <a:pt x="1" y="1124"/>
                    <a:pt x="117" y="749"/>
                  </a:cubicBezTo>
                  <a:cubicBezTo>
                    <a:pt x="152" y="607"/>
                    <a:pt x="224" y="455"/>
                    <a:pt x="322" y="339"/>
                  </a:cubicBezTo>
                  <a:cubicBezTo>
                    <a:pt x="598" y="0"/>
                    <a:pt x="839" y="187"/>
                    <a:pt x="857" y="357"/>
                  </a:cubicBezTo>
                  <a:cubicBezTo>
                    <a:pt x="884" y="535"/>
                    <a:pt x="777" y="687"/>
                    <a:pt x="732" y="767"/>
                  </a:cubicBezTo>
                  <a:cubicBezTo>
                    <a:pt x="821" y="562"/>
                    <a:pt x="1036" y="410"/>
                    <a:pt x="1268" y="393"/>
                  </a:cubicBezTo>
                  <a:cubicBezTo>
                    <a:pt x="1562" y="366"/>
                    <a:pt x="1642" y="696"/>
                    <a:pt x="1437" y="901"/>
                  </a:cubicBezTo>
                  <a:cubicBezTo>
                    <a:pt x="1062" y="1347"/>
                    <a:pt x="402" y="1534"/>
                    <a:pt x="72" y="2016"/>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11"/>
            <p:cNvSpPr/>
            <p:nvPr/>
          </p:nvSpPr>
          <p:spPr>
            <a:xfrm rot="-279439" flipH="1">
              <a:off x="9520711" y="6756258"/>
              <a:ext cx="372585" cy="459512"/>
            </a:xfrm>
            <a:custGeom>
              <a:avLst/>
              <a:gdLst/>
              <a:ahLst/>
              <a:cxnLst/>
              <a:rect l="l" t="t" r="r" b="b"/>
              <a:pathLst>
                <a:path w="1303" h="1607" fill="none" extrusionOk="0">
                  <a:moveTo>
                    <a:pt x="63" y="1606"/>
                  </a:moveTo>
                  <a:cubicBezTo>
                    <a:pt x="18" y="1294"/>
                    <a:pt x="0" y="892"/>
                    <a:pt x="90" y="589"/>
                  </a:cubicBezTo>
                  <a:cubicBezTo>
                    <a:pt x="125" y="473"/>
                    <a:pt x="179" y="357"/>
                    <a:pt x="250" y="268"/>
                  </a:cubicBezTo>
                  <a:cubicBezTo>
                    <a:pt x="473" y="0"/>
                    <a:pt x="661" y="152"/>
                    <a:pt x="678" y="277"/>
                  </a:cubicBezTo>
                  <a:cubicBezTo>
                    <a:pt x="705" y="420"/>
                    <a:pt x="616" y="544"/>
                    <a:pt x="580" y="607"/>
                  </a:cubicBezTo>
                  <a:cubicBezTo>
                    <a:pt x="652" y="437"/>
                    <a:pt x="821" y="321"/>
                    <a:pt x="1000" y="313"/>
                  </a:cubicBezTo>
                  <a:cubicBezTo>
                    <a:pt x="1240" y="295"/>
                    <a:pt x="1303" y="553"/>
                    <a:pt x="1142" y="714"/>
                  </a:cubicBezTo>
                  <a:cubicBezTo>
                    <a:pt x="848" y="1071"/>
                    <a:pt x="322" y="1214"/>
                    <a:pt x="63" y="1606"/>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11"/>
            <p:cNvSpPr/>
            <p:nvPr/>
          </p:nvSpPr>
          <p:spPr>
            <a:xfrm rot="-279439" flipH="1">
              <a:off x="11039287" y="4930182"/>
              <a:ext cx="1895524" cy="3818784"/>
            </a:xfrm>
            <a:custGeom>
              <a:avLst/>
              <a:gdLst/>
              <a:ahLst/>
              <a:cxnLst/>
              <a:rect l="l" t="t" r="r" b="b"/>
              <a:pathLst>
                <a:path w="6629" h="13355" extrusionOk="0">
                  <a:moveTo>
                    <a:pt x="1295" y="1"/>
                  </a:moveTo>
                  <a:cubicBezTo>
                    <a:pt x="999" y="1"/>
                    <a:pt x="729" y="166"/>
                    <a:pt x="527" y="590"/>
                  </a:cubicBezTo>
                  <a:cubicBezTo>
                    <a:pt x="1" y="1990"/>
                    <a:pt x="447" y="4042"/>
                    <a:pt x="795" y="5487"/>
                  </a:cubicBezTo>
                  <a:cubicBezTo>
                    <a:pt x="1080" y="5363"/>
                    <a:pt x="1401" y="5300"/>
                    <a:pt x="1731" y="5300"/>
                  </a:cubicBezTo>
                  <a:cubicBezTo>
                    <a:pt x="3052" y="5300"/>
                    <a:pt x="4122" y="6362"/>
                    <a:pt x="4122" y="7682"/>
                  </a:cubicBezTo>
                  <a:cubicBezTo>
                    <a:pt x="4122" y="8744"/>
                    <a:pt x="3426" y="9636"/>
                    <a:pt x="2481" y="9948"/>
                  </a:cubicBezTo>
                  <a:cubicBezTo>
                    <a:pt x="2588" y="10171"/>
                    <a:pt x="2695" y="10385"/>
                    <a:pt x="2811" y="10599"/>
                  </a:cubicBezTo>
                  <a:cubicBezTo>
                    <a:pt x="3105" y="11134"/>
                    <a:pt x="3426" y="11670"/>
                    <a:pt x="3810" y="12151"/>
                  </a:cubicBezTo>
                  <a:cubicBezTo>
                    <a:pt x="4113" y="12535"/>
                    <a:pt x="4461" y="12919"/>
                    <a:pt x="4889" y="13168"/>
                  </a:cubicBezTo>
                  <a:cubicBezTo>
                    <a:pt x="5117" y="13298"/>
                    <a:pt x="5316" y="13354"/>
                    <a:pt x="5490" y="13354"/>
                  </a:cubicBezTo>
                  <a:cubicBezTo>
                    <a:pt x="6286" y="13354"/>
                    <a:pt x="6557" y="12172"/>
                    <a:pt x="6593" y="11411"/>
                  </a:cubicBezTo>
                  <a:cubicBezTo>
                    <a:pt x="6629" y="10733"/>
                    <a:pt x="6558" y="10055"/>
                    <a:pt x="6442" y="9386"/>
                  </a:cubicBezTo>
                  <a:cubicBezTo>
                    <a:pt x="6308" y="8637"/>
                    <a:pt x="6120" y="7887"/>
                    <a:pt x="5889" y="7165"/>
                  </a:cubicBezTo>
                  <a:cubicBezTo>
                    <a:pt x="5665" y="6424"/>
                    <a:pt x="5398" y="5693"/>
                    <a:pt x="5095" y="4979"/>
                  </a:cubicBezTo>
                  <a:cubicBezTo>
                    <a:pt x="4827" y="4337"/>
                    <a:pt x="4533" y="3694"/>
                    <a:pt x="4211" y="3079"/>
                  </a:cubicBezTo>
                  <a:cubicBezTo>
                    <a:pt x="3962" y="2606"/>
                    <a:pt x="3694" y="2133"/>
                    <a:pt x="3373" y="1705"/>
                  </a:cubicBezTo>
                  <a:cubicBezTo>
                    <a:pt x="2993" y="1101"/>
                    <a:pt x="2058" y="1"/>
                    <a:pt x="1295"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11"/>
            <p:cNvSpPr/>
            <p:nvPr/>
          </p:nvSpPr>
          <p:spPr>
            <a:xfrm rot="-279439" flipH="1">
              <a:off x="11034760" y="4665296"/>
              <a:ext cx="1895524" cy="4237406"/>
            </a:xfrm>
            <a:custGeom>
              <a:avLst/>
              <a:gdLst/>
              <a:ahLst/>
              <a:cxnLst/>
              <a:rect l="l" t="t" r="r" b="b"/>
              <a:pathLst>
                <a:path w="6629" h="14819" fill="none" extrusionOk="0">
                  <a:moveTo>
                    <a:pt x="6442" y="10313"/>
                  </a:moveTo>
                  <a:cubicBezTo>
                    <a:pt x="6308" y="9564"/>
                    <a:pt x="6120" y="8814"/>
                    <a:pt x="5889" y="8092"/>
                  </a:cubicBezTo>
                  <a:cubicBezTo>
                    <a:pt x="5665" y="7351"/>
                    <a:pt x="5398" y="6620"/>
                    <a:pt x="5095" y="5906"/>
                  </a:cubicBezTo>
                  <a:cubicBezTo>
                    <a:pt x="4827" y="5264"/>
                    <a:pt x="4533" y="4621"/>
                    <a:pt x="4211" y="4006"/>
                  </a:cubicBezTo>
                  <a:cubicBezTo>
                    <a:pt x="3962" y="3533"/>
                    <a:pt x="3694" y="3060"/>
                    <a:pt x="3373" y="2632"/>
                  </a:cubicBezTo>
                  <a:cubicBezTo>
                    <a:pt x="2846" y="1793"/>
                    <a:pt x="1250" y="0"/>
                    <a:pt x="527" y="1517"/>
                  </a:cubicBezTo>
                  <a:cubicBezTo>
                    <a:pt x="1" y="2917"/>
                    <a:pt x="447" y="4969"/>
                    <a:pt x="795" y="6414"/>
                  </a:cubicBezTo>
                  <a:cubicBezTo>
                    <a:pt x="1080" y="6290"/>
                    <a:pt x="1401" y="6227"/>
                    <a:pt x="1731" y="6227"/>
                  </a:cubicBezTo>
                  <a:cubicBezTo>
                    <a:pt x="3052" y="6227"/>
                    <a:pt x="4122" y="7289"/>
                    <a:pt x="4122" y="8609"/>
                  </a:cubicBezTo>
                  <a:cubicBezTo>
                    <a:pt x="4122" y="9671"/>
                    <a:pt x="3426" y="10563"/>
                    <a:pt x="2481" y="10875"/>
                  </a:cubicBezTo>
                  <a:cubicBezTo>
                    <a:pt x="2588" y="11098"/>
                    <a:pt x="2695" y="11312"/>
                    <a:pt x="2811" y="11526"/>
                  </a:cubicBezTo>
                  <a:cubicBezTo>
                    <a:pt x="3105" y="12061"/>
                    <a:pt x="3426" y="12597"/>
                    <a:pt x="3810" y="13078"/>
                  </a:cubicBezTo>
                  <a:cubicBezTo>
                    <a:pt x="4113" y="13462"/>
                    <a:pt x="4461" y="13846"/>
                    <a:pt x="4889" y="14095"/>
                  </a:cubicBezTo>
                  <a:cubicBezTo>
                    <a:pt x="6156" y="14818"/>
                    <a:pt x="6549" y="13266"/>
                    <a:pt x="6593" y="12338"/>
                  </a:cubicBezTo>
                  <a:cubicBezTo>
                    <a:pt x="6629" y="11660"/>
                    <a:pt x="6558" y="10982"/>
                    <a:pt x="6442" y="1031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11"/>
            <p:cNvSpPr/>
            <p:nvPr/>
          </p:nvSpPr>
          <p:spPr>
            <a:xfrm rot="-279439" flipH="1">
              <a:off x="11777031" y="6424919"/>
              <a:ext cx="951908" cy="1329068"/>
            </a:xfrm>
            <a:custGeom>
              <a:avLst/>
              <a:gdLst/>
              <a:ahLst/>
              <a:cxnLst/>
              <a:rect l="l" t="t" r="r" b="b"/>
              <a:pathLst>
                <a:path w="3329" h="4648" extrusionOk="0">
                  <a:moveTo>
                    <a:pt x="937" y="0"/>
                  </a:move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ubicBezTo>
                    <a:pt x="3328" y="1062"/>
                    <a:pt x="2258" y="0"/>
                    <a:pt x="937"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11"/>
            <p:cNvSpPr/>
            <p:nvPr/>
          </p:nvSpPr>
          <p:spPr>
            <a:xfrm rot="-279439" flipH="1">
              <a:off x="11777031" y="6424919"/>
              <a:ext cx="951908" cy="1329068"/>
            </a:xfrm>
            <a:custGeom>
              <a:avLst/>
              <a:gdLst/>
              <a:ahLst/>
              <a:cxnLst/>
              <a:rect l="l" t="t" r="r" b="b"/>
              <a:pathLst>
                <a:path w="3329" h="4648" fill="none" extrusionOk="0">
                  <a:moveTo>
                    <a:pt x="3328" y="2382"/>
                  </a:moveTo>
                  <a:cubicBezTo>
                    <a:pt x="3328" y="1062"/>
                    <a:pt x="2258" y="0"/>
                    <a:pt x="937" y="0"/>
                  </a:cubicBez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38" name="Google Shape;1138;p11"/>
          <p:cNvGrpSpPr/>
          <p:nvPr/>
        </p:nvGrpSpPr>
        <p:grpSpPr>
          <a:xfrm>
            <a:off x="1302406" y="719435"/>
            <a:ext cx="13179901" cy="3819022"/>
            <a:chOff x="2293025" y="3010950"/>
            <a:chExt cx="2077800" cy="602075"/>
          </a:xfrm>
        </p:grpSpPr>
        <p:sp>
          <p:nvSpPr>
            <p:cNvPr id="1139" name="Google Shape;1139;p11"/>
            <p:cNvSpPr/>
            <p:nvPr/>
          </p:nvSpPr>
          <p:spPr>
            <a:xfrm>
              <a:off x="2293025" y="3062300"/>
              <a:ext cx="147600" cy="210775"/>
            </a:xfrm>
            <a:custGeom>
              <a:avLst/>
              <a:gdLst/>
              <a:ahLst/>
              <a:cxnLst/>
              <a:rect l="l" t="t" r="r" b="b"/>
              <a:pathLst>
                <a:path w="5904" h="8431" extrusionOk="0">
                  <a:moveTo>
                    <a:pt x="3086" y="1"/>
                  </a:moveTo>
                  <a:cubicBezTo>
                    <a:pt x="1421" y="1"/>
                    <a:pt x="263" y="828"/>
                    <a:pt x="263" y="2271"/>
                  </a:cubicBezTo>
                  <a:cubicBezTo>
                    <a:pt x="263" y="3476"/>
                    <a:pt x="985" y="4117"/>
                    <a:pt x="2236" y="4670"/>
                  </a:cubicBezTo>
                  <a:cubicBezTo>
                    <a:pt x="3243" y="5118"/>
                    <a:pt x="3831" y="5403"/>
                    <a:pt x="3831" y="5927"/>
                  </a:cubicBezTo>
                  <a:cubicBezTo>
                    <a:pt x="3831" y="6445"/>
                    <a:pt x="3325" y="6660"/>
                    <a:pt x="2708" y="6660"/>
                  </a:cubicBezTo>
                  <a:cubicBezTo>
                    <a:pt x="2038" y="6660"/>
                    <a:pt x="1398" y="6387"/>
                    <a:pt x="629" y="5875"/>
                  </a:cubicBezTo>
                  <a:lnTo>
                    <a:pt x="1" y="7499"/>
                  </a:lnTo>
                  <a:cubicBezTo>
                    <a:pt x="816" y="8087"/>
                    <a:pt x="1776" y="8430"/>
                    <a:pt x="2935" y="8430"/>
                  </a:cubicBezTo>
                  <a:cubicBezTo>
                    <a:pt x="4664" y="8430"/>
                    <a:pt x="5904" y="7650"/>
                    <a:pt x="5904" y="5997"/>
                  </a:cubicBezTo>
                  <a:cubicBezTo>
                    <a:pt x="5904" y="4739"/>
                    <a:pt x="5112" y="4058"/>
                    <a:pt x="3680" y="3418"/>
                  </a:cubicBezTo>
                  <a:cubicBezTo>
                    <a:pt x="2498" y="2882"/>
                    <a:pt x="2283" y="2731"/>
                    <a:pt x="2283" y="2341"/>
                  </a:cubicBezTo>
                  <a:cubicBezTo>
                    <a:pt x="2283" y="1951"/>
                    <a:pt x="2591" y="1771"/>
                    <a:pt x="3162" y="1771"/>
                  </a:cubicBezTo>
                  <a:cubicBezTo>
                    <a:pt x="3907" y="1771"/>
                    <a:pt x="4437" y="2044"/>
                    <a:pt x="4943" y="2306"/>
                  </a:cubicBezTo>
                  <a:lnTo>
                    <a:pt x="5642" y="781"/>
                  </a:lnTo>
                  <a:cubicBezTo>
                    <a:pt x="4827" y="234"/>
                    <a:pt x="3988" y="1"/>
                    <a:pt x="308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11"/>
            <p:cNvSpPr/>
            <p:nvPr/>
          </p:nvSpPr>
          <p:spPr>
            <a:xfrm>
              <a:off x="2293025" y="3062300"/>
              <a:ext cx="147600" cy="210775"/>
            </a:xfrm>
            <a:custGeom>
              <a:avLst/>
              <a:gdLst/>
              <a:ahLst/>
              <a:cxnLst/>
              <a:rect l="l" t="t" r="r" b="b"/>
              <a:pathLst>
                <a:path w="5904" h="8431" fill="none" extrusionOk="0">
                  <a:moveTo>
                    <a:pt x="1" y="7499"/>
                  </a:moveTo>
                  <a:lnTo>
                    <a:pt x="629" y="5875"/>
                  </a:lnTo>
                  <a:cubicBezTo>
                    <a:pt x="1398" y="6387"/>
                    <a:pt x="2038" y="6660"/>
                    <a:pt x="2708" y="6660"/>
                  </a:cubicBezTo>
                  <a:cubicBezTo>
                    <a:pt x="3325" y="6660"/>
                    <a:pt x="3831" y="6445"/>
                    <a:pt x="3831" y="5927"/>
                  </a:cubicBezTo>
                  <a:cubicBezTo>
                    <a:pt x="3831" y="5403"/>
                    <a:pt x="3243" y="5118"/>
                    <a:pt x="2236" y="4670"/>
                  </a:cubicBezTo>
                  <a:cubicBezTo>
                    <a:pt x="985" y="4117"/>
                    <a:pt x="263" y="3476"/>
                    <a:pt x="263" y="2271"/>
                  </a:cubicBezTo>
                  <a:cubicBezTo>
                    <a:pt x="263" y="828"/>
                    <a:pt x="1421" y="1"/>
                    <a:pt x="3086" y="1"/>
                  </a:cubicBezTo>
                  <a:cubicBezTo>
                    <a:pt x="3988" y="1"/>
                    <a:pt x="4827" y="234"/>
                    <a:pt x="5642" y="781"/>
                  </a:cubicBezTo>
                  <a:lnTo>
                    <a:pt x="4943" y="2306"/>
                  </a:lnTo>
                  <a:cubicBezTo>
                    <a:pt x="4437" y="2044"/>
                    <a:pt x="3907" y="1771"/>
                    <a:pt x="3162" y="1771"/>
                  </a:cubicBezTo>
                  <a:cubicBezTo>
                    <a:pt x="2591" y="1771"/>
                    <a:pt x="2283" y="1951"/>
                    <a:pt x="2283" y="2341"/>
                  </a:cubicBezTo>
                  <a:cubicBezTo>
                    <a:pt x="2283" y="2731"/>
                    <a:pt x="2498" y="2882"/>
                    <a:pt x="3680" y="3418"/>
                  </a:cubicBezTo>
                  <a:cubicBezTo>
                    <a:pt x="5112" y="4058"/>
                    <a:pt x="5904" y="4739"/>
                    <a:pt x="5904" y="5997"/>
                  </a:cubicBezTo>
                  <a:cubicBezTo>
                    <a:pt x="5904" y="7650"/>
                    <a:pt x="4664" y="8430"/>
                    <a:pt x="2935" y="8430"/>
                  </a:cubicBezTo>
                  <a:cubicBezTo>
                    <a:pt x="1776" y="8430"/>
                    <a:pt x="816" y="8087"/>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11"/>
            <p:cNvSpPr/>
            <p:nvPr/>
          </p:nvSpPr>
          <p:spPr>
            <a:xfrm>
              <a:off x="2469275" y="3066975"/>
              <a:ext cx="150200" cy="201425"/>
            </a:xfrm>
            <a:custGeom>
              <a:avLst/>
              <a:gdLst/>
              <a:ahLst/>
              <a:cxnLst/>
              <a:rect l="l" t="t" r="r" b="b"/>
              <a:pathLst>
                <a:path w="6008" h="8057" extrusionOk="0">
                  <a:moveTo>
                    <a:pt x="2795" y="1584"/>
                  </a:moveTo>
                  <a:cubicBezTo>
                    <a:pt x="3563" y="1584"/>
                    <a:pt x="3965" y="1962"/>
                    <a:pt x="3965" y="2602"/>
                  </a:cubicBezTo>
                  <a:cubicBezTo>
                    <a:pt x="3965" y="3289"/>
                    <a:pt x="3563" y="3691"/>
                    <a:pt x="2795" y="3691"/>
                  </a:cubicBezTo>
                  <a:lnTo>
                    <a:pt x="2020" y="3691"/>
                  </a:lnTo>
                  <a:lnTo>
                    <a:pt x="2020" y="1584"/>
                  </a:lnTo>
                  <a:close/>
                  <a:moveTo>
                    <a:pt x="0" y="0"/>
                  </a:moveTo>
                  <a:lnTo>
                    <a:pt x="0" y="8057"/>
                  </a:lnTo>
                  <a:lnTo>
                    <a:pt x="2049" y="8057"/>
                  </a:lnTo>
                  <a:lnTo>
                    <a:pt x="2049" y="5274"/>
                  </a:lnTo>
                  <a:lnTo>
                    <a:pt x="2899" y="5274"/>
                  </a:lnTo>
                  <a:cubicBezTo>
                    <a:pt x="4908" y="5274"/>
                    <a:pt x="6008" y="4320"/>
                    <a:pt x="6008" y="2544"/>
                  </a:cubicBezTo>
                  <a:cubicBezTo>
                    <a:pt x="6008" y="879"/>
                    <a:pt x="4943" y="0"/>
                    <a:pt x="2899"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11"/>
            <p:cNvSpPr/>
            <p:nvPr/>
          </p:nvSpPr>
          <p:spPr>
            <a:xfrm>
              <a:off x="2469275" y="3066975"/>
              <a:ext cx="150200" cy="201425"/>
            </a:xfrm>
            <a:custGeom>
              <a:avLst/>
              <a:gdLst/>
              <a:ahLst/>
              <a:cxnLst/>
              <a:rect l="l" t="t" r="r" b="b"/>
              <a:pathLst>
                <a:path w="6008" h="8057" fill="none" extrusionOk="0">
                  <a:moveTo>
                    <a:pt x="2795" y="3691"/>
                  </a:moveTo>
                  <a:cubicBezTo>
                    <a:pt x="3563" y="3691"/>
                    <a:pt x="3965" y="3289"/>
                    <a:pt x="3965" y="2602"/>
                  </a:cubicBezTo>
                  <a:cubicBezTo>
                    <a:pt x="3965" y="1962"/>
                    <a:pt x="3563" y="1584"/>
                    <a:pt x="2795" y="1584"/>
                  </a:cubicBezTo>
                  <a:lnTo>
                    <a:pt x="2020" y="1584"/>
                  </a:lnTo>
                  <a:lnTo>
                    <a:pt x="2020" y="3691"/>
                  </a:lnTo>
                  <a:close/>
                  <a:moveTo>
                    <a:pt x="0" y="0"/>
                  </a:moveTo>
                  <a:lnTo>
                    <a:pt x="2899" y="0"/>
                  </a:lnTo>
                  <a:cubicBezTo>
                    <a:pt x="4943" y="0"/>
                    <a:pt x="6008" y="879"/>
                    <a:pt x="6008" y="2544"/>
                  </a:cubicBezTo>
                  <a:cubicBezTo>
                    <a:pt x="6008" y="4320"/>
                    <a:pt x="4908" y="5274"/>
                    <a:pt x="2899" y="5274"/>
                  </a:cubicBezTo>
                  <a:lnTo>
                    <a:pt x="2049" y="5274"/>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11"/>
            <p:cNvSpPr/>
            <p:nvPr/>
          </p:nvSpPr>
          <p:spPr>
            <a:xfrm>
              <a:off x="2643175" y="3066975"/>
              <a:ext cx="133350" cy="201425"/>
            </a:xfrm>
            <a:custGeom>
              <a:avLst/>
              <a:gdLst/>
              <a:ahLst/>
              <a:cxnLst/>
              <a:rect l="l" t="t" r="r" b="b"/>
              <a:pathLst>
                <a:path w="5334" h="8057" extrusionOk="0">
                  <a:moveTo>
                    <a:pt x="1" y="0"/>
                  </a:moveTo>
                  <a:lnTo>
                    <a:pt x="1" y="8057"/>
                  </a:lnTo>
                  <a:lnTo>
                    <a:pt x="5333" y="8057"/>
                  </a:lnTo>
                  <a:lnTo>
                    <a:pt x="5333" y="6328"/>
                  </a:lnTo>
                  <a:lnTo>
                    <a:pt x="2044" y="6328"/>
                  </a:lnTo>
                  <a:lnTo>
                    <a:pt x="2044" y="4733"/>
                  </a:lnTo>
                  <a:lnTo>
                    <a:pt x="4437" y="4733"/>
                  </a:lnTo>
                  <a:lnTo>
                    <a:pt x="4908" y="3126"/>
                  </a:lnTo>
                  <a:lnTo>
                    <a:pt x="2044" y="3126"/>
                  </a:lnTo>
                  <a:lnTo>
                    <a:pt x="2044" y="1729"/>
                  </a:lnTo>
                  <a:lnTo>
                    <a:pt x="5333" y="1729"/>
                  </a:lnTo>
                  <a:lnTo>
                    <a:pt x="533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11"/>
            <p:cNvSpPr/>
            <p:nvPr/>
          </p:nvSpPr>
          <p:spPr>
            <a:xfrm>
              <a:off x="2643175" y="3066975"/>
              <a:ext cx="133350" cy="201425"/>
            </a:xfrm>
            <a:custGeom>
              <a:avLst/>
              <a:gdLst/>
              <a:ahLst/>
              <a:cxnLst/>
              <a:rect l="l" t="t" r="r" b="b"/>
              <a:pathLst>
                <a:path w="5334" h="8057" fill="none" extrusionOk="0">
                  <a:moveTo>
                    <a:pt x="5333" y="8057"/>
                  </a:moveTo>
                  <a:lnTo>
                    <a:pt x="1" y="8057"/>
                  </a:lnTo>
                  <a:lnTo>
                    <a:pt x="1" y="0"/>
                  </a:lnTo>
                  <a:lnTo>
                    <a:pt x="5333" y="0"/>
                  </a:lnTo>
                  <a:lnTo>
                    <a:pt x="5333" y="1729"/>
                  </a:lnTo>
                  <a:lnTo>
                    <a:pt x="2044" y="1729"/>
                  </a:lnTo>
                  <a:lnTo>
                    <a:pt x="2044" y="3126"/>
                  </a:lnTo>
                  <a:lnTo>
                    <a:pt x="4908" y="3126"/>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11"/>
            <p:cNvSpPr/>
            <p:nvPr/>
          </p:nvSpPr>
          <p:spPr>
            <a:xfrm>
              <a:off x="2790450" y="3066975"/>
              <a:ext cx="196075" cy="201425"/>
            </a:xfrm>
            <a:custGeom>
              <a:avLst/>
              <a:gdLst/>
              <a:ahLst/>
              <a:cxnLst/>
              <a:rect l="l" t="t" r="r" b="b"/>
              <a:pathLst>
                <a:path w="7843" h="8057" extrusionOk="0">
                  <a:moveTo>
                    <a:pt x="3913" y="2201"/>
                  </a:moveTo>
                  <a:lnTo>
                    <a:pt x="4786" y="5007"/>
                  </a:lnTo>
                  <a:lnTo>
                    <a:pt x="3028" y="5007"/>
                  </a:lnTo>
                  <a:lnTo>
                    <a:pt x="3913" y="2201"/>
                  </a:lnTo>
                  <a:close/>
                  <a:moveTo>
                    <a:pt x="2882" y="0"/>
                  </a:moveTo>
                  <a:lnTo>
                    <a:pt x="1" y="8057"/>
                  </a:lnTo>
                  <a:lnTo>
                    <a:pt x="2067" y="8057"/>
                  </a:lnTo>
                  <a:lnTo>
                    <a:pt x="2527" y="6602"/>
                  </a:lnTo>
                  <a:lnTo>
                    <a:pt x="5298" y="6602"/>
                  </a:lnTo>
                  <a:lnTo>
                    <a:pt x="5758" y="8057"/>
                  </a:lnTo>
                  <a:lnTo>
                    <a:pt x="7842" y="8057"/>
                  </a:lnTo>
                  <a:lnTo>
                    <a:pt x="496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11"/>
            <p:cNvSpPr/>
            <p:nvPr/>
          </p:nvSpPr>
          <p:spPr>
            <a:xfrm>
              <a:off x="2790450" y="3066975"/>
              <a:ext cx="196075" cy="201425"/>
            </a:xfrm>
            <a:custGeom>
              <a:avLst/>
              <a:gdLst/>
              <a:ahLst/>
              <a:cxnLst/>
              <a:rect l="l" t="t" r="r" b="b"/>
              <a:pathLst>
                <a:path w="7843" h="8057" fill="none" extrusionOk="0">
                  <a:moveTo>
                    <a:pt x="4786" y="5007"/>
                  </a:moveTo>
                  <a:lnTo>
                    <a:pt x="3913" y="2201"/>
                  </a:lnTo>
                  <a:lnTo>
                    <a:pt x="3028" y="5007"/>
                  </a:lnTo>
                  <a:close/>
                  <a:moveTo>
                    <a:pt x="5298" y="6602"/>
                  </a:moveTo>
                  <a:lnTo>
                    <a:pt x="2527" y="6602"/>
                  </a:lnTo>
                  <a:lnTo>
                    <a:pt x="2067" y="8057"/>
                  </a:lnTo>
                  <a:lnTo>
                    <a:pt x="1" y="8057"/>
                  </a:lnTo>
                  <a:lnTo>
                    <a:pt x="2882" y="0"/>
                  </a:lnTo>
                  <a:lnTo>
                    <a:pt x="4966" y="0"/>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11"/>
            <p:cNvSpPr/>
            <p:nvPr/>
          </p:nvSpPr>
          <p:spPr>
            <a:xfrm>
              <a:off x="3010950" y="3066975"/>
              <a:ext cx="178000" cy="201425"/>
            </a:xfrm>
            <a:custGeom>
              <a:avLst/>
              <a:gdLst/>
              <a:ahLst/>
              <a:cxnLst/>
              <a:rect l="l" t="t" r="r" b="b"/>
              <a:pathLst>
                <a:path w="7120" h="8057" extrusionOk="0">
                  <a:moveTo>
                    <a:pt x="0" y="0"/>
                  </a:moveTo>
                  <a:lnTo>
                    <a:pt x="0" y="8057"/>
                  </a:lnTo>
                  <a:lnTo>
                    <a:pt x="2049" y="8057"/>
                  </a:lnTo>
                  <a:lnTo>
                    <a:pt x="2049" y="4908"/>
                  </a:lnTo>
                  <a:lnTo>
                    <a:pt x="4628" y="8057"/>
                  </a:lnTo>
                  <a:lnTo>
                    <a:pt x="7120" y="8057"/>
                  </a:lnTo>
                  <a:lnTo>
                    <a:pt x="3749" y="3976"/>
                  </a:lnTo>
                  <a:lnTo>
                    <a:pt x="6788" y="0"/>
                  </a:lnTo>
                  <a:lnTo>
                    <a:pt x="4378" y="0"/>
                  </a:lnTo>
                  <a:lnTo>
                    <a:pt x="2049" y="3231"/>
                  </a:lnTo>
                  <a:lnTo>
                    <a:pt x="2049"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11"/>
            <p:cNvSpPr/>
            <p:nvPr/>
          </p:nvSpPr>
          <p:spPr>
            <a:xfrm>
              <a:off x="3010950" y="3066975"/>
              <a:ext cx="178000" cy="201425"/>
            </a:xfrm>
            <a:custGeom>
              <a:avLst/>
              <a:gdLst/>
              <a:ahLst/>
              <a:cxnLst/>
              <a:rect l="l" t="t" r="r" b="b"/>
              <a:pathLst>
                <a:path w="7120" h="8057" fill="none" extrusionOk="0">
                  <a:moveTo>
                    <a:pt x="0" y="0"/>
                  </a:moveTo>
                  <a:lnTo>
                    <a:pt x="2049" y="0"/>
                  </a:lnTo>
                  <a:lnTo>
                    <a:pt x="2049" y="3231"/>
                  </a:lnTo>
                  <a:lnTo>
                    <a:pt x="4378" y="0"/>
                  </a:lnTo>
                  <a:lnTo>
                    <a:pt x="6788" y="0"/>
                  </a:lnTo>
                  <a:lnTo>
                    <a:pt x="3749" y="3976"/>
                  </a:lnTo>
                  <a:lnTo>
                    <a:pt x="7120" y="8057"/>
                  </a:lnTo>
                  <a:lnTo>
                    <a:pt x="4628" y="8057"/>
                  </a:lnTo>
                  <a:lnTo>
                    <a:pt x="2049" y="4908"/>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11"/>
            <p:cNvSpPr/>
            <p:nvPr/>
          </p:nvSpPr>
          <p:spPr>
            <a:xfrm>
              <a:off x="3211775" y="3066975"/>
              <a:ext cx="51100" cy="201425"/>
            </a:xfrm>
            <a:custGeom>
              <a:avLst/>
              <a:gdLst/>
              <a:ahLst/>
              <a:cxnLst/>
              <a:rect l="l" t="t" r="r" b="b"/>
              <a:pathLst>
                <a:path w="2044" h="8057" extrusionOk="0">
                  <a:moveTo>
                    <a:pt x="1" y="0"/>
                  </a:moveTo>
                  <a:lnTo>
                    <a:pt x="1" y="8057"/>
                  </a:lnTo>
                  <a:lnTo>
                    <a:pt x="2044" y="8057"/>
                  </a:lnTo>
                  <a:lnTo>
                    <a:pt x="2044" y="0"/>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11"/>
            <p:cNvSpPr/>
            <p:nvPr/>
          </p:nvSpPr>
          <p:spPr>
            <a:xfrm>
              <a:off x="3304925" y="3066975"/>
              <a:ext cx="168550" cy="201425"/>
            </a:xfrm>
            <a:custGeom>
              <a:avLst/>
              <a:gdLst/>
              <a:ahLst/>
              <a:cxnLst/>
              <a:rect l="l" t="t" r="r" b="b"/>
              <a:pathLst>
                <a:path w="6742" h="8057" extrusionOk="0">
                  <a:moveTo>
                    <a:pt x="0" y="0"/>
                  </a:moveTo>
                  <a:lnTo>
                    <a:pt x="0" y="8057"/>
                  </a:lnTo>
                  <a:lnTo>
                    <a:pt x="1974" y="8057"/>
                  </a:lnTo>
                  <a:lnTo>
                    <a:pt x="1974" y="3208"/>
                  </a:lnTo>
                  <a:lnTo>
                    <a:pt x="4919" y="8057"/>
                  </a:lnTo>
                  <a:lnTo>
                    <a:pt x="6741" y="8057"/>
                  </a:lnTo>
                  <a:lnTo>
                    <a:pt x="6741" y="0"/>
                  </a:lnTo>
                  <a:lnTo>
                    <a:pt x="4768" y="0"/>
                  </a:lnTo>
                  <a:lnTo>
                    <a:pt x="4768" y="4791"/>
                  </a:lnTo>
                  <a:lnTo>
                    <a:pt x="184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11"/>
            <p:cNvSpPr/>
            <p:nvPr/>
          </p:nvSpPr>
          <p:spPr>
            <a:xfrm>
              <a:off x="3304925" y="3066975"/>
              <a:ext cx="168550" cy="201425"/>
            </a:xfrm>
            <a:custGeom>
              <a:avLst/>
              <a:gdLst/>
              <a:ahLst/>
              <a:cxnLst/>
              <a:rect l="l" t="t" r="r" b="b"/>
              <a:pathLst>
                <a:path w="6742" h="8057" fill="none" extrusionOk="0">
                  <a:moveTo>
                    <a:pt x="1846" y="0"/>
                  </a:moveTo>
                  <a:lnTo>
                    <a:pt x="4768" y="4791"/>
                  </a:lnTo>
                  <a:lnTo>
                    <a:pt x="4768" y="0"/>
                  </a:lnTo>
                  <a:lnTo>
                    <a:pt x="6741" y="0"/>
                  </a:lnTo>
                  <a:lnTo>
                    <a:pt x="6741" y="8057"/>
                  </a:lnTo>
                  <a:lnTo>
                    <a:pt x="4919" y="8057"/>
                  </a:lnTo>
                  <a:lnTo>
                    <a:pt x="1974" y="3208"/>
                  </a:lnTo>
                  <a:lnTo>
                    <a:pt x="1974"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11"/>
            <p:cNvSpPr/>
            <p:nvPr/>
          </p:nvSpPr>
          <p:spPr>
            <a:xfrm>
              <a:off x="3505600" y="3062300"/>
              <a:ext cx="170450" cy="210775"/>
            </a:xfrm>
            <a:custGeom>
              <a:avLst/>
              <a:gdLst/>
              <a:ahLst/>
              <a:cxnLst/>
              <a:rect l="l" t="t" r="r" b="b"/>
              <a:pathLst>
                <a:path w="6818" h="8431" extrusionOk="0">
                  <a:moveTo>
                    <a:pt x="3953" y="1"/>
                  </a:moveTo>
                  <a:cubicBezTo>
                    <a:pt x="1375" y="1"/>
                    <a:pt x="1" y="1584"/>
                    <a:pt x="1" y="4291"/>
                  </a:cubicBezTo>
                  <a:cubicBezTo>
                    <a:pt x="1" y="6940"/>
                    <a:pt x="1328" y="8430"/>
                    <a:pt x="3849" y="8430"/>
                  </a:cubicBezTo>
                  <a:cubicBezTo>
                    <a:pt x="4995" y="8430"/>
                    <a:pt x="6119" y="8221"/>
                    <a:pt x="6818" y="7732"/>
                  </a:cubicBezTo>
                  <a:lnTo>
                    <a:pt x="6818" y="3692"/>
                  </a:lnTo>
                  <a:lnTo>
                    <a:pt x="4227" y="3692"/>
                  </a:lnTo>
                  <a:lnTo>
                    <a:pt x="3767" y="5153"/>
                  </a:lnTo>
                  <a:lnTo>
                    <a:pt x="5065" y="5153"/>
                  </a:lnTo>
                  <a:lnTo>
                    <a:pt x="5065" y="6527"/>
                  </a:lnTo>
                  <a:cubicBezTo>
                    <a:pt x="4687" y="6631"/>
                    <a:pt x="4355" y="6684"/>
                    <a:pt x="4012" y="6684"/>
                  </a:cubicBezTo>
                  <a:cubicBezTo>
                    <a:pt x="2702" y="6684"/>
                    <a:pt x="2038" y="5851"/>
                    <a:pt x="2038" y="4233"/>
                  </a:cubicBezTo>
                  <a:cubicBezTo>
                    <a:pt x="2038" y="2615"/>
                    <a:pt x="2737" y="1724"/>
                    <a:pt x="3977" y="1724"/>
                  </a:cubicBezTo>
                  <a:cubicBezTo>
                    <a:pt x="4536" y="1724"/>
                    <a:pt x="5135" y="1870"/>
                    <a:pt x="5810" y="2236"/>
                  </a:cubicBezTo>
                  <a:lnTo>
                    <a:pt x="6771" y="781"/>
                  </a:lnTo>
                  <a:cubicBezTo>
                    <a:pt x="5822" y="222"/>
                    <a:pt x="4914" y="1"/>
                    <a:pt x="395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11"/>
            <p:cNvSpPr/>
            <p:nvPr/>
          </p:nvSpPr>
          <p:spPr>
            <a:xfrm>
              <a:off x="3505600" y="3062300"/>
              <a:ext cx="170450" cy="210775"/>
            </a:xfrm>
            <a:custGeom>
              <a:avLst/>
              <a:gdLst/>
              <a:ahLst/>
              <a:cxnLst/>
              <a:rect l="l" t="t" r="r" b="b"/>
              <a:pathLst>
                <a:path w="6818" h="8431" fill="none" extrusionOk="0">
                  <a:moveTo>
                    <a:pt x="1" y="4291"/>
                  </a:moveTo>
                  <a:cubicBezTo>
                    <a:pt x="1" y="1584"/>
                    <a:pt x="1375" y="1"/>
                    <a:pt x="3953" y="1"/>
                  </a:cubicBezTo>
                  <a:cubicBezTo>
                    <a:pt x="4914" y="1"/>
                    <a:pt x="5822" y="222"/>
                    <a:pt x="6771" y="781"/>
                  </a:cubicBezTo>
                  <a:lnTo>
                    <a:pt x="5810" y="2236"/>
                  </a:lnTo>
                  <a:cubicBezTo>
                    <a:pt x="5135" y="1870"/>
                    <a:pt x="4536" y="1724"/>
                    <a:pt x="3977" y="1724"/>
                  </a:cubicBezTo>
                  <a:cubicBezTo>
                    <a:pt x="2737" y="1724"/>
                    <a:pt x="2038" y="2615"/>
                    <a:pt x="2038" y="4233"/>
                  </a:cubicBezTo>
                  <a:cubicBezTo>
                    <a:pt x="2038" y="5851"/>
                    <a:pt x="2702" y="6684"/>
                    <a:pt x="4012" y="6684"/>
                  </a:cubicBezTo>
                  <a:cubicBezTo>
                    <a:pt x="4355" y="6684"/>
                    <a:pt x="4687" y="6631"/>
                    <a:pt x="5065" y="6527"/>
                  </a:cubicBezTo>
                  <a:lnTo>
                    <a:pt x="5065" y="5153"/>
                  </a:lnTo>
                  <a:lnTo>
                    <a:pt x="3767" y="5153"/>
                  </a:lnTo>
                  <a:lnTo>
                    <a:pt x="4227" y="3692"/>
                  </a:lnTo>
                  <a:lnTo>
                    <a:pt x="6818" y="3692"/>
                  </a:lnTo>
                  <a:lnTo>
                    <a:pt x="6818" y="7732"/>
                  </a:lnTo>
                  <a:cubicBezTo>
                    <a:pt x="6119" y="8221"/>
                    <a:pt x="4995" y="8430"/>
                    <a:pt x="3849" y="8430"/>
                  </a:cubicBezTo>
                  <a:cubicBezTo>
                    <a:pt x="1328" y="8430"/>
                    <a:pt x="1" y="6940"/>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11"/>
            <p:cNvSpPr/>
            <p:nvPr/>
          </p:nvSpPr>
          <p:spPr>
            <a:xfrm>
              <a:off x="3790700" y="3066975"/>
              <a:ext cx="171750" cy="206375"/>
            </a:xfrm>
            <a:custGeom>
              <a:avLst/>
              <a:gdLst/>
              <a:ahLst/>
              <a:cxnLst/>
              <a:rect l="l" t="t" r="r" b="b"/>
              <a:pathLst>
                <a:path w="6870" h="8255" extrusionOk="0">
                  <a:moveTo>
                    <a:pt x="1" y="0"/>
                  </a:moveTo>
                  <a:lnTo>
                    <a:pt x="1" y="4745"/>
                  </a:lnTo>
                  <a:cubicBezTo>
                    <a:pt x="1" y="7061"/>
                    <a:pt x="1171" y="8255"/>
                    <a:pt x="3429" y="8255"/>
                  </a:cubicBezTo>
                  <a:cubicBezTo>
                    <a:pt x="5688" y="8255"/>
                    <a:pt x="6870" y="7061"/>
                    <a:pt x="6870" y="4745"/>
                  </a:cubicBezTo>
                  <a:lnTo>
                    <a:pt x="6870" y="0"/>
                  </a:lnTo>
                  <a:lnTo>
                    <a:pt x="4827" y="0"/>
                  </a:lnTo>
                  <a:lnTo>
                    <a:pt x="4827" y="4768"/>
                  </a:lnTo>
                  <a:cubicBezTo>
                    <a:pt x="4827" y="5903"/>
                    <a:pt x="4343" y="6485"/>
                    <a:pt x="3429" y="6485"/>
                  </a:cubicBezTo>
                  <a:cubicBezTo>
                    <a:pt x="2533" y="6485"/>
                    <a:pt x="2050" y="5903"/>
                    <a:pt x="2050" y="4768"/>
                  </a:cubicBezTo>
                  <a:lnTo>
                    <a:pt x="205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11"/>
            <p:cNvSpPr/>
            <p:nvPr/>
          </p:nvSpPr>
          <p:spPr>
            <a:xfrm>
              <a:off x="3790700" y="3066975"/>
              <a:ext cx="171750" cy="206375"/>
            </a:xfrm>
            <a:custGeom>
              <a:avLst/>
              <a:gdLst/>
              <a:ahLst/>
              <a:cxnLst/>
              <a:rect l="l" t="t" r="r" b="b"/>
              <a:pathLst>
                <a:path w="6870" h="8255" fill="none" extrusionOk="0">
                  <a:moveTo>
                    <a:pt x="2050" y="4768"/>
                  </a:moveTo>
                  <a:cubicBezTo>
                    <a:pt x="2050" y="5903"/>
                    <a:pt x="2533" y="6485"/>
                    <a:pt x="3429" y="6485"/>
                  </a:cubicBezTo>
                  <a:cubicBezTo>
                    <a:pt x="4343" y="6485"/>
                    <a:pt x="4827" y="5903"/>
                    <a:pt x="4827" y="4768"/>
                  </a:cubicBezTo>
                  <a:lnTo>
                    <a:pt x="4827" y="0"/>
                  </a:lnTo>
                  <a:lnTo>
                    <a:pt x="6870" y="0"/>
                  </a:lnTo>
                  <a:lnTo>
                    <a:pt x="6870" y="4745"/>
                  </a:lnTo>
                  <a:cubicBezTo>
                    <a:pt x="6870" y="7061"/>
                    <a:pt x="5688" y="8255"/>
                    <a:pt x="3429" y="8255"/>
                  </a:cubicBezTo>
                  <a:cubicBezTo>
                    <a:pt x="1171" y="8255"/>
                    <a:pt x="1" y="7061"/>
                    <a:pt x="1" y="4745"/>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11"/>
            <p:cNvSpPr/>
            <p:nvPr/>
          </p:nvSpPr>
          <p:spPr>
            <a:xfrm>
              <a:off x="4001000" y="3066975"/>
              <a:ext cx="150225" cy="201425"/>
            </a:xfrm>
            <a:custGeom>
              <a:avLst/>
              <a:gdLst/>
              <a:ahLst/>
              <a:cxnLst/>
              <a:rect l="l" t="t" r="r" b="b"/>
              <a:pathLst>
                <a:path w="6009" h="8057" extrusionOk="0">
                  <a:moveTo>
                    <a:pt x="2789" y="1584"/>
                  </a:moveTo>
                  <a:cubicBezTo>
                    <a:pt x="3557" y="1584"/>
                    <a:pt x="3959" y="1962"/>
                    <a:pt x="3959" y="2602"/>
                  </a:cubicBezTo>
                  <a:cubicBezTo>
                    <a:pt x="3959" y="3289"/>
                    <a:pt x="3557" y="3691"/>
                    <a:pt x="2789" y="3691"/>
                  </a:cubicBezTo>
                  <a:lnTo>
                    <a:pt x="2020" y="3691"/>
                  </a:lnTo>
                  <a:lnTo>
                    <a:pt x="2020" y="1584"/>
                  </a:lnTo>
                  <a:close/>
                  <a:moveTo>
                    <a:pt x="0" y="0"/>
                  </a:moveTo>
                  <a:lnTo>
                    <a:pt x="0" y="8057"/>
                  </a:lnTo>
                  <a:lnTo>
                    <a:pt x="2044" y="8057"/>
                  </a:lnTo>
                  <a:lnTo>
                    <a:pt x="2044" y="5274"/>
                  </a:lnTo>
                  <a:lnTo>
                    <a:pt x="2894" y="5274"/>
                  </a:lnTo>
                  <a:cubicBezTo>
                    <a:pt x="4908" y="5274"/>
                    <a:pt x="6008" y="4320"/>
                    <a:pt x="6008" y="2544"/>
                  </a:cubicBezTo>
                  <a:cubicBezTo>
                    <a:pt x="6008" y="879"/>
                    <a:pt x="4943" y="0"/>
                    <a:pt x="2894"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11"/>
            <p:cNvSpPr/>
            <p:nvPr/>
          </p:nvSpPr>
          <p:spPr>
            <a:xfrm>
              <a:off x="4001000" y="3066975"/>
              <a:ext cx="150225" cy="201425"/>
            </a:xfrm>
            <a:custGeom>
              <a:avLst/>
              <a:gdLst/>
              <a:ahLst/>
              <a:cxnLst/>
              <a:rect l="l" t="t" r="r" b="b"/>
              <a:pathLst>
                <a:path w="6009" h="8057" fill="none" extrusionOk="0">
                  <a:moveTo>
                    <a:pt x="2789" y="3691"/>
                  </a:moveTo>
                  <a:cubicBezTo>
                    <a:pt x="3557" y="3691"/>
                    <a:pt x="3959" y="3289"/>
                    <a:pt x="3959" y="2602"/>
                  </a:cubicBezTo>
                  <a:cubicBezTo>
                    <a:pt x="3959" y="1962"/>
                    <a:pt x="3557" y="1584"/>
                    <a:pt x="2789" y="1584"/>
                  </a:cubicBezTo>
                  <a:lnTo>
                    <a:pt x="2020" y="1584"/>
                  </a:lnTo>
                  <a:lnTo>
                    <a:pt x="2020" y="3691"/>
                  </a:lnTo>
                  <a:close/>
                  <a:moveTo>
                    <a:pt x="0" y="0"/>
                  </a:moveTo>
                  <a:lnTo>
                    <a:pt x="2894" y="0"/>
                  </a:lnTo>
                  <a:cubicBezTo>
                    <a:pt x="4943" y="0"/>
                    <a:pt x="6008" y="879"/>
                    <a:pt x="6008" y="2544"/>
                  </a:cubicBezTo>
                  <a:cubicBezTo>
                    <a:pt x="6008" y="4320"/>
                    <a:pt x="4908" y="5274"/>
                    <a:pt x="2894" y="5274"/>
                  </a:cubicBezTo>
                  <a:lnTo>
                    <a:pt x="2044" y="5274"/>
                  </a:lnTo>
                  <a:lnTo>
                    <a:pt x="2044"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11"/>
            <p:cNvSpPr/>
            <p:nvPr/>
          </p:nvSpPr>
          <p:spPr>
            <a:xfrm>
              <a:off x="4149725" y="3229375"/>
              <a:ext cx="50825" cy="77450"/>
            </a:xfrm>
            <a:custGeom>
              <a:avLst/>
              <a:gdLst/>
              <a:ahLst/>
              <a:cxnLst/>
              <a:rect l="l" t="t" r="r" b="b"/>
              <a:pathLst>
                <a:path w="2033" h="3098" extrusionOk="0">
                  <a:moveTo>
                    <a:pt x="1" y="1"/>
                  </a:moveTo>
                  <a:lnTo>
                    <a:pt x="1" y="1561"/>
                  </a:lnTo>
                  <a:lnTo>
                    <a:pt x="758" y="1561"/>
                  </a:lnTo>
                  <a:lnTo>
                    <a:pt x="82" y="3098"/>
                  </a:lnTo>
                  <a:lnTo>
                    <a:pt x="1346" y="3098"/>
                  </a:lnTo>
                  <a:lnTo>
                    <a:pt x="2032" y="1561"/>
                  </a:lnTo>
                  <a:lnTo>
                    <a:pt x="2032"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11"/>
            <p:cNvSpPr/>
            <p:nvPr/>
          </p:nvSpPr>
          <p:spPr>
            <a:xfrm>
              <a:off x="4149725" y="3229375"/>
              <a:ext cx="50825" cy="77450"/>
            </a:xfrm>
            <a:custGeom>
              <a:avLst/>
              <a:gdLst/>
              <a:ahLst/>
              <a:cxnLst/>
              <a:rect l="l" t="t" r="r" b="b"/>
              <a:pathLst>
                <a:path w="2033" h="3098" fill="none" extrusionOk="0">
                  <a:moveTo>
                    <a:pt x="758" y="1561"/>
                  </a:moveTo>
                  <a:lnTo>
                    <a:pt x="1" y="1561"/>
                  </a:lnTo>
                  <a:lnTo>
                    <a:pt x="1" y="1"/>
                  </a:lnTo>
                  <a:lnTo>
                    <a:pt x="2032" y="1"/>
                  </a:lnTo>
                  <a:lnTo>
                    <a:pt x="2032" y="1561"/>
                  </a:lnTo>
                  <a:lnTo>
                    <a:pt x="1346" y="3098"/>
                  </a:lnTo>
                  <a:lnTo>
                    <a:pt x="82" y="309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11"/>
            <p:cNvSpPr/>
            <p:nvPr/>
          </p:nvSpPr>
          <p:spPr>
            <a:xfrm>
              <a:off x="2293025" y="3401825"/>
              <a:ext cx="147600" cy="210900"/>
            </a:xfrm>
            <a:custGeom>
              <a:avLst/>
              <a:gdLst/>
              <a:ahLst/>
              <a:cxnLst/>
              <a:rect l="l" t="t" r="r" b="b"/>
              <a:pathLst>
                <a:path w="5904" h="8436" extrusionOk="0">
                  <a:moveTo>
                    <a:pt x="3086" y="1"/>
                  </a:moveTo>
                  <a:cubicBezTo>
                    <a:pt x="1421" y="1"/>
                    <a:pt x="263" y="828"/>
                    <a:pt x="263" y="2271"/>
                  </a:cubicBezTo>
                  <a:cubicBezTo>
                    <a:pt x="263" y="3476"/>
                    <a:pt x="985" y="4117"/>
                    <a:pt x="2236" y="4675"/>
                  </a:cubicBezTo>
                  <a:cubicBezTo>
                    <a:pt x="3243" y="5124"/>
                    <a:pt x="3831" y="5403"/>
                    <a:pt x="3831" y="5927"/>
                  </a:cubicBezTo>
                  <a:cubicBezTo>
                    <a:pt x="3831" y="6445"/>
                    <a:pt x="3325" y="6660"/>
                    <a:pt x="2708" y="6660"/>
                  </a:cubicBezTo>
                  <a:cubicBezTo>
                    <a:pt x="2038" y="6660"/>
                    <a:pt x="1398" y="6387"/>
                    <a:pt x="629" y="5880"/>
                  </a:cubicBezTo>
                  <a:lnTo>
                    <a:pt x="1" y="7499"/>
                  </a:lnTo>
                  <a:cubicBezTo>
                    <a:pt x="816" y="8093"/>
                    <a:pt x="1776" y="8436"/>
                    <a:pt x="2935" y="8436"/>
                  </a:cubicBezTo>
                  <a:cubicBezTo>
                    <a:pt x="4664" y="8436"/>
                    <a:pt x="5904" y="7656"/>
                    <a:pt x="5904" y="5997"/>
                  </a:cubicBezTo>
                  <a:cubicBezTo>
                    <a:pt x="5904" y="4745"/>
                    <a:pt x="5112" y="4058"/>
                    <a:pt x="3680" y="3418"/>
                  </a:cubicBezTo>
                  <a:cubicBezTo>
                    <a:pt x="2498" y="2888"/>
                    <a:pt x="2283" y="2731"/>
                    <a:pt x="2283" y="2341"/>
                  </a:cubicBezTo>
                  <a:cubicBezTo>
                    <a:pt x="2283" y="1951"/>
                    <a:pt x="2591" y="1776"/>
                    <a:pt x="3162" y="1776"/>
                  </a:cubicBezTo>
                  <a:cubicBezTo>
                    <a:pt x="3907" y="1776"/>
                    <a:pt x="4437" y="2044"/>
                    <a:pt x="4943" y="2306"/>
                  </a:cubicBezTo>
                  <a:lnTo>
                    <a:pt x="5642" y="781"/>
                  </a:lnTo>
                  <a:cubicBezTo>
                    <a:pt x="4827" y="240"/>
                    <a:pt x="3988" y="1"/>
                    <a:pt x="308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11"/>
            <p:cNvSpPr/>
            <p:nvPr/>
          </p:nvSpPr>
          <p:spPr>
            <a:xfrm>
              <a:off x="2293025" y="3401825"/>
              <a:ext cx="147600" cy="210900"/>
            </a:xfrm>
            <a:custGeom>
              <a:avLst/>
              <a:gdLst/>
              <a:ahLst/>
              <a:cxnLst/>
              <a:rect l="l" t="t" r="r" b="b"/>
              <a:pathLst>
                <a:path w="5904" h="8436" fill="none" extrusionOk="0">
                  <a:moveTo>
                    <a:pt x="1" y="7499"/>
                  </a:moveTo>
                  <a:lnTo>
                    <a:pt x="629" y="5880"/>
                  </a:lnTo>
                  <a:cubicBezTo>
                    <a:pt x="1398" y="6387"/>
                    <a:pt x="2038" y="6660"/>
                    <a:pt x="2708" y="6660"/>
                  </a:cubicBezTo>
                  <a:cubicBezTo>
                    <a:pt x="3325" y="6660"/>
                    <a:pt x="3831" y="6445"/>
                    <a:pt x="3831" y="5927"/>
                  </a:cubicBezTo>
                  <a:cubicBezTo>
                    <a:pt x="3831" y="5403"/>
                    <a:pt x="3243" y="5124"/>
                    <a:pt x="2236" y="4675"/>
                  </a:cubicBezTo>
                  <a:cubicBezTo>
                    <a:pt x="985" y="4117"/>
                    <a:pt x="263" y="3476"/>
                    <a:pt x="263" y="2271"/>
                  </a:cubicBezTo>
                  <a:cubicBezTo>
                    <a:pt x="263" y="828"/>
                    <a:pt x="1421" y="1"/>
                    <a:pt x="3086" y="1"/>
                  </a:cubicBezTo>
                  <a:cubicBezTo>
                    <a:pt x="3988" y="1"/>
                    <a:pt x="4827" y="240"/>
                    <a:pt x="5642" y="781"/>
                  </a:cubicBezTo>
                  <a:lnTo>
                    <a:pt x="4943" y="2306"/>
                  </a:lnTo>
                  <a:cubicBezTo>
                    <a:pt x="4437" y="2044"/>
                    <a:pt x="3907" y="1776"/>
                    <a:pt x="3162" y="1776"/>
                  </a:cubicBezTo>
                  <a:cubicBezTo>
                    <a:pt x="2591" y="1776"/>
                    <a:pt x="2283" y="1951"/>
                    <a:pt x="2283" y="2341"/>
                  </a:cubicBezTo>
                  <a:cubicBezTo>
                    <a:pt x="2283" y="2731"/>
                    <a:pt x="2498" y="2888"/>
                    <a:pt x="3680" y="3418"/>
                  </a:cubicBezTo>
                  <a:cubicBezTo>
                    <a:pt x="5112" y="4058"/>
                    <a:pt x="5904" y="4745"/>
                    <a:pt x="5904" y="5997"/>
                  </a:cubicBezTo>
                  <a:cubicBezTo>
                    <a:pt x="5904" y="7656"/>
                    <a:pt x="4664" y="8436"/>
                    <a:pt x="2935" y="8436"/>
                  </a:cubicBezTo>
                  <a:cubicBezTo>
                    <a:pt x="1776" y="8436"/>
                    <a:pt x="816" y="8093"/>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11"/>
            <p:cNvSpPr/>
            <p:nvPr/>
          </p:nvSpPr>
          <p:spPr>
            <a:xfrm>
              <a:off x="2469275" y="3406650"/>
              <a:ext cx="150200" cy="201275"/>
            </a:xfrm>
            <a:custGeom>
              <a:avLst/>
              <a:gdLst/>
              <a:ahLst/>
              <a:cxnLst/>
              <a:rect l="l" t="t" r="r" b="b"/>
              <a:pathLst>
                <a:path w="6008" h="8051" extrusionOk="0">
                  <a:moveTo>
                    <a:pt x="2795" y="1583"/>
                  </a:moveTo>
                  <a:cubicBezTo>
                    <a:pt x="3563" y="1583"/>
                    <a:pt x="3965" y="1962"/>
                    <a:pt x="3965" y="2596"/>
                  </a:cubicBezTo>
                  <a:cubicBezTo>
                    <a:pt x="3965" y="3283"/>
                    <a:pt x="3563" y="3685"/>
                    <a:pt x="2795" y="3685"/>
                  </a:cubicBezTo>
                  <a:lnTo>
                    <a:pt x="2020" y="3685"/>
                  </a:lnTo>
                  <a:lnTo>
                    <a:pt x="2020" y="1583"/>
                  </a:lnTo>
                  <a:close/>
                  <a:moveTo>
                    <a:pt x="0" y="0"/>
                  </a:moveTo>
                  <a:lnTo>
                    <a:pt x="0" y="8051"/>
                  </a:lnTo>
                  <a:lnTo>
                    <a:pt x="2049" y="8051"/>
                  </a:lnTo>
                  <a:lnTo>
                    <a:pt x="2049" y="5274"/>
                  </a:lnTo>
                  <a:lnTo>
                    <a:pt x="2899" y="5274"/>
                  </a:lnTo>
                  <a:cubicBezTo>
                    <a:pt x="4908" y="5274"/>
                    <a:pt x="6008" y="4314"/>
                    <a:pt x="6008" y="2538"/>
                  </a:cubicBezTo>
                  <a:cubicBezTo>
                    <a:pt x="6008" y="873"/>
                    <a:pt x="4943" y="0"/>
                    <a:pt x="2899"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11"/>
            <p:cNvSpPr/>
            <p:nvPr/>
          </p:nvSpPr>
          <p:spPr>
            <a:xfrm>
              <a:off x="2469275" y="3406650"/>
              <a:ext cx="150200" cy="201275"/>
            </a:xfrm>
            <a:custGeom>
              <a:avLst/>
              <a:gdLst/>
              <a:ahLst/>
              <a:cxnLst/>
              <a:rect l="l" t="t" r="r" b="b"/>
              <a:pathLst>
                <a:path w="6008" h="8051" fill="none" extrusionOk="0">
                  <a:moveTo>
                    <a:pt x="2795" y="3685"/>
                  </a:moveTo>
                  <a:cubicBezTo>
                    <a:pt x="3563" y="3685"/>
                    <a:pt x="3965" y="3283"/>
                    <a:pt x="3965" y="2596"/>
                  </a:cubicBezTo>
                  <a:cubicBezTo>
                    <a:pt x="3965" y="1962"/>
                    <a:pt x="3563" y="1583"/>
                    <a:pt x="2795" y="1583"/>
                  </a:cubicBezTo>
                  <a:lnTo>
                    <a:pt x="2020" y="1583"/>
                  </a:lnTo>
                  <a:lnTo>
                    <a:pt x="2020" y="3685"/>
                  </a:lnTo>
                  <a:close/>
                  <a:moveTo>
                    <a:pt x="0" y="0"/>
                  </a:moveTo>
                  <a:lnTo>
                    <a:pt x="2899" y="0"/>
                  </a:lnTo>
                  <a:cubicBezTo>
                    <a:pt x="4943" y="0"/>
                    <a:pt x="6008" y="873"/>
                    <a:pt x="6008" y="2538"/>
                  </a:cubicBezTo>
                  <a:cubicBezTo>
                    <a:pt x="6008" y="4314"/>
                    <a:pt x="4908" y="5274"/>
                    <a:pt x="2899" y="5274"/>
                  </a:cubicBezTo>
                  <a:lnTo>
                    <a:pt x="2049" y="5274"/>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11"/>
            <p:cNvSpPr/>
            <p:nvPr/>
          </p:nvSpPr>
          <p:spPr>
            <a:xfrm>
              <a:off x="2643175" y="3406650"/>
              <a:ext cx="133350" cy="201275"/>
            </a:xfrm>
            <a:custGeom>
              <a:avLst/>
              <a:gdLst/>
              <a:ahLst/>
              <a:cxnLst/>
              <a:rect l="l" t="t" r="r" b="b"/>
              <a:pathLst>
                <a:path w="5334" h="8051" extrusionOk="0">
                  <a:moveTo>
                    <a:pt x="1" y="0"/>
                  </a:moveTo>
                  <a:lnTo>
                    <a:pt x="1" y="8051"/>
                  </a:lnTo>
                  <a:lnTo>
                    <a:pt x="5333" y="8051"/>
                  </a:lnTo>
                  <a:lnTo>
                    <a:pt x="5333" y="6322"/>
                  </a:lnTo>
                  <a:lnTo>
                    <a:pt x="2044" y="6322"/>
                  </a:lnTo>
                  <a:lnTo>
                    <a:pt x="2044" y="4727"/>
                  </a:lnTo>
                  <a:lnTo>
                    <a:pt x="4437" y="4727"/>
                  </a:lnTo>
                  <a:lnTo>
                    <a:pt x="4908" y="3120"/>
                  </a:lnTo>
                  <a:lnTo>
                    <a:pt x="2044" y="3120"/>
                  </a:lnTo>
                  <a:lnTo>
                    <a:pt x="2044" y="1723"/>
                  </a:lnTo>
                  <a:lnTo>
                    <a:pt x="5333" y="1723"/>
                  </a:lnTo>
                  <a:lnTo>
                    <a:pt x="533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11"/>
            <p:cNvSpPr/>
            <p:nvPr/>
          </p:nvSpPr>
          <p:spPr>
            <a:xfrm>
              <a:off x="2643175" y="3406650"/>
              <a:ext cx="133350" cy="201275"/>
            </a:xfrm>
            <a:custGeom>
              <a:avLst/>
              <a:gdLst/>
              <a:ahLst/>
              <a:cxnLst/>
              <a:rect l="l" t="t" r="r" b="b"/>
              <a:pathLst>
                <a:path w="5334" h="8051" fill="none" extrusionOk="0">
                  <a:moveTo>
                    <a:pt x="5333" y="8051"/>
                  </a:moveTo>
                  <a:lnTo>
                    <a:pt x="1" y="8051"/>
                  </a:lnTo>
                  <a:lnTo>
                    <a:pt x="1" y="0"/>
                  </a:lnTo>
                  <a:lnTo>
                    <a:pt x="5333" y="0"/>
                  </a:lnTo>
                  <a:lnTo>
                    <a:pt x="5333" y="1723"/>
                  </a:lnTo>
                  <a:lnTo>
                    <a:pt x="2044" y="1723"/>
                  </a:lnTo>
                  <a:lnTo>
                    <a:pt x="2044" y="3120"/>
                  </a:lnTo>
                  <a:lnTo>
                    <a:pt x="4908" y="3120"/>
                  </a:lnTo>
                  <a:lnTo>
                    <a:pt x="4437" y="4727"/>
                  </a:lnTo>
                  <a:lnTo>
                    <a:pt x="2044" y="4727"/>
                  </a:lnTo>
                  <a:lnTo>
                    <a:pt x="2044" y="6322"/>
                  </a:lnTo>
                  <a:lnTo>
                    <a:pt x="5333" y="632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11"/>
            <p:cNvSpPr/>
            <p:nvPr/>
          </p:nvSpPr>
          <p:spPr>
            <a:xfrm>
              <a:off x="2790450" y="3406650"/>
              <a:ext cx="196075" cy="201275"/>
            </a:xfrm>
            <a:custGeom>
              <a:avLst/>
              <a:gdLst/>
              <a:ahLst/>
              <a:cxnLst/>
              <a:rect l="l" t="t" r="r" b="b"/>
              <a:pathLst>
                <a:path w="7843" h="8051" extrusionOk="0">
                  <a:moveTo>
                    <a:pt x="3913" y="2195"/>
                  </a:moveTo>
                  <a:lnTo>
                    <a:pt x="4786" y="5001"/>
                  </a:lnTo>
                  <a:lnTo>
                    <a:pt x="3028" y="5001"/>
                  </a:lnTo>
                  <a:lnTo>
                    <a:pt x="3913" y="2195"/>
                  </a:lnTo>
                  <a:close/>
                  <a:moveTo>
                    <a:pt x="2882" y="0"/>
                  </a:moveTo>
                  <a:lnTo>
                    <a:pt x="1" y="8051"/>
                  </a:lnTo>
                  <a:lnTo>
                    <a:pt x="2067" y="8051"/>
                  </a:lnTo>
                  <a:lnTo>
                    <a:pt x="2527" y="6596"/>
                  </a:lnTo>
                  <a:lnTo>
                    <a:pt x="5298" y="6596"/>
                  </a:lnTo>
                  <a:lnTo>
                    <a:pt x="5758" y="8051"/>
                  </a:lnTo>
                  <a:lnTo>
                    <a:pt x="7842" y="8051"/>
                  </a:lnTo>
                  <a:lnTo>
                    <a:pt x="496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11"/>
            <p:cNvSpPr/>
            <p:nvPr/>
          </p:nvSpPr>
          <p:spPr>
            <a:xfrm>
              <a:off x="2790450" y="3406650"/>
              <a:ext cx="196075" cy="201275"/>
            </a:xfrm>
            <a:custGeom>
              <a:avLst/>
              <a:gdLst/>
              <a:ahLst/>
              <a:cxnLst/>
              <a:rect l="l" t="t" r="r" b="b"/>
              <a:pathLst>
                <a:path w="7843" h="8051" fill="none" extrusionOk="0">
                  <a:moveTo>
                    <a:pt x="4786" y="5001"/>
                  </a:moveTo>
                  <a:lnTo>
                    <a:pt x="3913" y="2195"/>
                  </a:lnTo>
                  <a:lnTo>
                    <a:pt x="3028" y="5001"/>
                  </a:lnTo>
                  <a:close/>
                  <a:moveTo>
                    <a:pt x="5298" y="6596"/>
                  </a:moveTo>
                  <a:lnTo>
                    <a:pt x="2527" y="6596"/>
                  </a:lnTo>
                  <a:lnTo>
                    <a:pt x="2067" y="8051"/>
                  </a:lnTo>
                  <a:lnTo>
                    <a:pt x="1" y="8051"/>
                  </a:lnTo>
                  <a:lnTo>
                    <a:pt x="2882" y="0"/>
                  </a:lnTo>
                  <a:lnTo>
                    <a:pt x="4966" y="0"/>
                  </a:lnTo>
                  <a:lnTo>
                    <a:pt x="7842" y="8051"/>
                  </a:lnTo>
                  <a:lnTo>
                    <a:pt x="5758"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11"/>
            <p:cNvSpPr/>
            <p:nvPr/>
          </p:nvSpPr>
          <p:spPr>
            <a:xfrm>
              <a:off x="3010950" y="3406650"/>
              <a:ext cx="178000" cy="201275"/>
            </a:xfrm>
            <a:custGeom>
              <a:avLst/>
              <a:gdLst/>
              <a:ahLst/>
              <a:cxnLst/>
              <a:rect l="l" t="t" r="r" b="b"/>
              <a:pathLst>
                <a:path w="7120" h="8051" extrusionOk="0">
                  <a:moveTo>
                    <a:pt x="0" y="0"/>
                  </a:moveTo>
                  <a:lnTo>
                    <a:pt x="0" y="8051"/>
                  </a:lnTo>
                  <a:lnTo>
                    <a:pt x="2049" y="8051"/>
                  </a:lnTo>
                  <a:lnTo>
                    <a:pt x="2049" y="4907"/>
                  </a:lnTo>
                  <a:lnTo>
                    <a:pt x="4628" y="8051"/>
                  </a:lnTo>
                  <a:lnTo>
                    <a:pt x="7120" y="8051"/>
                  </a:lnTo>
                  <a:lnTo>
                    <a:pt x="3749" y="3970"/>
                  </a:lnTo>
                  <a:lnTo>
                    <a:pt x="6788" y="0"/>
                  </a:lnTo>
                  <a:lnTo>
                    <a:pt x="4378" y="0"/>
                  </a:lnTo>
                  <a:lnTo>
                    <a:pt x="2049" y="3225"/>
                  </a:lnTo>
                  <a:lnTo>
                    <a:pt x="2049"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11"/>
            <p:cNvSpPr/>
            <p:nvPr/>
          </p:nvSpPr>
          <p:spPr>
            <a:xfrm>
              <a:off x="3010950" y="3406650"/>
              <a:ext cx="178000" cy="201275"/>
            </a:xfrm>
            <a:custGeom>
              <a:avLst/>
              <a:gdLst/>
              <a:ahLst/>
              <a:cxnLst/>
              <a:rect l="l" t="t" r="r" b="b"/>
              <a:pathLst>
                <a:path w="7120" h="8051" fill="none" extrusionOk="0">
                  <a:moveTo>
                    <a:pt x="0" y="0"/>
                  </a:moveTo>
                  <a:lnTo>
                    <a:pt x="2049" y="0"/>
                  </a:lnTo>
                  <a:lnTo>
                    <a:pt x="2049" y="3225"/>
                  </a:lnTo>
                  <a:lnTo>
                    <a:pt x="4378" y="0"/>
                  </a:lnTo>
                  <a:lnTo>
                    <a:pt x="6788" y="0"/>
                  </a:lnTo>
                  <a:lnTo>
                    <a:pt x="3749" y="3970"/>
                  </a:lnTo>
                  <a:lnTo>
                    <a:pt x="7120" y="8051"/>
                  </a:lnTo>
                  <a:lnTo>
                    <a:pt x="4628" y="8051"/>
                  </a:lnTo>
                  <a:lnTo>
                    <a:pt x="2049" y="4907"/>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11"/>
            <p:cNvSpPr/>
            <p:nvPr/>
          </p:nvSpPr>
          <p:spPr>
            <a:xfrm>
              <a:off x="3211775" y="3406650"/>
              <a:ext cx="51100" cy="201275"/>
            </a:xfrm>
            <a:custGeom>
              <a:avLst/>
              <a:gdLst/>
              <a:ahLst/>
              <a:cxnLst/>
              <a:rect l="l" t="t" r="r" b="b"/>
              <a:pathLst>
                <a:path w="2044" h="8051" extrusionOk="0">
                  <a:moveTo>
                    <a:pt x="1" y="0"/>
                  </a:moveTo>
                  <a:lnTo>
                    <a:pt x="1" y="8051"/>
                  </a:lnTo>
                  <a:lnTo>
                    <a:pt x="2044" y="8051"/>
                  </a:lnTo>
                  <a:lnTo>
                    <a:pt x="2044" y="0"/>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11"/>
            <p:cNvSpPr/>
            <p:nvPr/>
          </p:nvSpPr>
          <p:spPr>
            <a:xfrm>
              <a:off x="3304925" y="3406650"/>
              <a:ext cx="168550" cy="201275"/>
            </a:xfrm>
            <a:custGeom>
              <a:avLst/>
              <a:gdLst/>
              <a:ahLst/>
              <a:cxnLst/>
              <a:rect l="l" t="t" r="r" b="b"/>
              <a:pathLst>
                <a:path w="6742" h="8051" extrusionOk="0">
                  <a:moveTo>
                    <a:pt x="0" y="0"/>
                  </a:moveTo>
                  <a:lnTo>
                    <a:pt x="0" y="8051"/>
                  </a:lnTo>
                  <a:lnTo>
                    <a:pt x="1974" y="8051"/>
                  </a:lnTo>
                  <a:lnTo>
                    <a:pt x="1974" y="3202"/>
                  </a:lnTo>
                  <a:lnTo>
                    <a:pt x="4919" y="8051"/>
                  </a:lnTo>
                  <a:lnTo>
                    <a:pt x="6741" y="8051"/>
                  </a:lnTo>
                  <a:lnTo>
                    <a:pt x="6741" y="0"/>
                  </a:lnTo>
                  <a:lnTo>
                    <a:pt x="4768" y="0"/>
                  </a:lnTo>
                  <a:lnTo>
                    <a:pt x="4768" y="4785"/>
                  </a:lnTo>
                  <a:lnTo>
                    <a:pt x="184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11"/>
            <p:cNvSpPr/>
            <p:nvPr/>
          </p:nvSpPr>
          <p:spPr>
            <a:xfrm>
              <a:off x="3304925" y="3406650"/>
              <a:ext cx="168550" cy="201275"/>
            </a:xfrm>
            <a:custGeom>
              <a:avLst/>
              <a:gdLst/>
              <a:ahLst/>
              <a:cxnLst/>
              <a:rect l="l" t="t" r="r" b="b"/>
              <a:pathLst>
                <a:path w="6742" h="8051" fill="none" extrusionOk="0">
                  <a:moveTo>
                    <a:pt x="1846" y="0"/>
                  </a:moveTo>
                  <a:lnTo>
                    <a:pt x="4768" y="4785"/>
                  </a:lnTo>
                  <a:lnTo>
                    <a:pt x="4768" y="0"/>
                  </a:lnTo>
                  <a:lnTo>
                    <a:pt x="6741" y="0"/>
                  </a:lnTo>
                  <a:lnTo>
                    <a:pt x="6741" y="8051"/>
                  </a:lnTo>
                  <a:lnTo>
                    <a:pt x="4919" y="8051"/>
                  </a:lnTo>
                  <a:lnTo>
                    <a:pt x="1974" y="3202"/>
                  </a:lnTo>
                  <a:lnTo>
                    <a:pt x="1974" y="8051"/>
                  </a:lnTo>
                  <a:lnTo>
                    <a:pt x="0" y="8051"/>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11"/>
            <p:cNvSpPr/>
            <p:nvPr/>
          </p:nvSpPr>
          <p:spPr>
            <a:xfrm>
              <a:off x="3505600" y="3401825"/>
              <a:ext cx="170450" cy="210900"/>
            </a:xfrm>
            <a:custGeom>
              <a:avLst/>
              <a:gdLst/>
              <a:ahLst/>
              <a:cxnLst/>
              <a:rect l="l" t="t" r="r" b="b"/>
              <a:pathLst>
                <a:path w="6818" h="8436" extrusionOk="0">
                  <a:moveTo>
                    <a:pt x="3953" y="1"/>
                  </a:moveTo>
                  <a:cubicBezTo>
                    <a:pt x="1375" y="1"/>
                    <a:pt x="1" y="1584"/>
                    <a:pt x="1" y="4297"/>
                  </a:cubicBezTo>
                  <a:cubicBezTo>
                    <a:pt x="1" y="6946"/>
                    <a:pt x="1328" y="8436"/>
                    <a:pt x="3849" y="8436"/>
                  </a:cubicBezTo>
                  <a:cubicBezTo>
                    <a:pt x="4995" y="8436"/>
                    <a:pt x="6119" y="8221"/>
                    <a:pt x="6818" y="7737"/>
                  </a:cubicBezTo>
                  <a:lnTo>
                    <a:pt x="6818" y="3692"/>
                  </a:lnTo>
                  <a:lnTo>
                    <a:pt x="4227" y="3692"/>
                  </a:lnTo>
                  <a:lnTo>
                    <a:pt x="3767" y="5159"/>
                  </a:lnTo>
                  <a:lnTo>
                    <a:pt x="5065" y="5159"/>
                  </a:lnTo>
                  <a:lnTo>
                    <a:pt x="5065" y="6532"/>
                  </a:lnTo>
                  <a:cubicBezTo>
                    <a:pt x="4687" y="6637"/>
                    <a:pt x="4355" y="6684"/>
                    <a:pt x="4012" y="6684"/>
                  </a:cubicBezTo>
                  <a:cubicBezTo>
                    <a:pt x="2702" y="6684"/>
                    <a:pt x="2038" y="5857"/>
                    <a:pt x="2038" y="4233"/>
                  </a:cubicBezTo>
                  <a:cubicBezTo>
                    <a:pt x="2038" y="2615"/>
                    <a:pt x="2737" y="1730"/>
                    <a:pt x="3977" y="1730"/>
                  </a:cubicBezTo>
                  <a:cubicBezTo>
                    <a:pt x="4536" y="1730"/>
                    <a:pt x="5135" y="1870"/>
                    <a:pt x="5810" y="2236"/>
                  </a:cubicBezTo>
                  <a:lnTo>
                    <a:pt x="6771" y="781"/>
                  </a:lnTo>
                  <a:cubicBezTo>
                    <a:pt x="5822" y="228"/>
                    <a:pt x="4914" y="1"/>
                    <a:pt x="395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11"/>
            <p:cNvSpPr/>
            <p:nvPr/>
          </p:nvSpPr>
          <p:spPr>
            <a:xfrm>
              <a:off x="3505600" y="3401825"/>
              <a:ext cx="170450" cy="210900"/>
            </a:xfrm>
            <a:custGeom>
              <a:avLst/>
              <a:gdLst/>
              <a:ahLst/>
              <a:cxnLst/>
              <a:rect l="l" t="t" r="r" b="b"/>
              <a:pathLst>
                <a:path w="6818" h="8436" fill="none" extrusionOk="0">
                  <a:moveTo>
                    <a:pt x="1" y="4297"/>
                  </a:moveTo>
                  <a:cubicBezTo>
                    <a:pt x="1" y="1584"/>
                    <a:pt x="1375" y="1"/>
                    <a:pt x="3953" y="1"/>
                  </a:cubicBezTo>
                  <a:cubicBezTo>
                    <a:pt x="4914" y="1"/>
                    <a:pt x="5822" y="228"/>
                    <a:pt x="6771" y="781"/>
                  </a:cubicBezTo>
                  <a:lnTo>
                    <a:pt x="5810" y="2236"/>
                  </a:lnTo>
                  <a:cubicBezTo>
                    <a:pt x="5135" y="1870"/>
                    <a:pt x="4536" y="1730"/>
                    <a:pt x="3977" y="1730"/>
                  </a:cubicBezTo>
                  <a:cubicBezTo>
                    <a:pt x="2737" y="1730"/>
                    <a:pt x="2038" y="2615"/>
                    <a:pt x="2038" y="4233"/>
                  </a:cubicBezTo>
                  <a:cubicBezTo>
                    <a:pt x="2038" y="5857"/>
                    <a:pt x="2702" y="6684"/>
                    <a:pt x="4012" y="6684"/>
                  </a:cubicBezTo>
                  <a:cubicBezTo>
                    <a:pt x="4355" y="6684"/>
                    <a:pt x="4687" y="6637"/>
                    <a:pt x="5065" y="6532"/>
                  </a:cubicBezTo>
                  <a:lnTo>
                    <a:pt x="5065" y="5159"/>
                  </a:lnTo>
                  <a:lnTo>
                    <a:pt x="3767" y="5159"/>
                  </a:lnTo>
                  <a:lnTo>
                    <a:pt x="4227" y="3692"/>
                  </a:lnTo>
                  <a:lnTo>
                    <a:pt x="6818" y="3692"/>
                  </a:lnTo>
                  <a:lnTo>
                    <a:pt x="6818" y="7737"/>
                  </a:lnTo>
                  <a:cubicBezTo>
                    <a:pt x="6119" y="8221"/>
                    <a:pt x="4995" y="8436"/>
                    <a:pt x="3849" y="8436"/>
                  </a:cubicBezTo>
                  <a:cubicBezTo>
                    <a:pt x="1328" y="8436"/>
                    <a:pt x="1" y="6946"/>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11"/>
            <p:cNvSpPr/>
            <p:nvPr/>
          </p:nvSpPr>
          <p:spPr>
            <a:xfrm>
              <a:off x="3783875" y="3401825"/>
              <a:ext cx="190225" cy="210900"/>
            </a:xfrm>
            <a:custGeom>
              <a:avLst/>
              <a:gdLst/>
              <a:ahLst/>
              <a:cxnLst/>
              <a:rect l="l" t="t" r="r" b="b"/>
              <a:pathLst>
                <a:path w="7609" h="8436" extrusionOk="0">
                  <a:moveTo>
                    <a:pt x="3813" y="1776"/>
                  </a:moveTo>
                  <a:cubicBezTo>
                    <a:pt x="4925" y="1776"/>
                    <a:pt x="5548" y="2661"/>
                    <a:pt x="5548" y="4221"/>
                  </a:cubicBezTo>
                  <a:cubicBezTo>
                    <a:pt x="5548" y="5770"/>
                    <a:pt x="4925" y="6660"/>
                    <a:pt x="3813" y="6660"/>
                  </a:cubicBezTo>
                  <a:cubicBezTo>
                    <a:pt x="2690" y="6660"/>
                    <a:pt x="2061" y="5770"/>
                    <a:pt x="2061" y="4221"/>
                  </a:cubicBezTo>
                  <a:cubicBezTo>
                    <a:pt x="2061" y="2661"/>
                    <a:pt x="2690" y="1776"/>
                    <a:pt x="3813" y="1776"/>
                  </a:cubicBezTo>
                  <a:close/>
                  <a:moveTo>
                    <a:pt x="3813" y="1"/>
                  </a:moveTo>
                  <a:cubicBezTo>
                    <a:pt x="1432" y="1"/>
                    <a:pt x="0" y="1584"/>
                    <a:pt x="0" y="4221"/>
                  </a:cubicBezTo>
                  <a:cubicBezTo>
                    <a:pt x="0" y="6847"/>
                    <a:pt x="1432" y="8436"/>
                    <a:pt x="3813" y="8436"/>
                  </a:cubicBezTo>
                  <a:cubicBezTo>
                    <a:pt x="6176" y="8436"/>
                    <a:pt x="7609" y="6847"/>
                    <a:pt x="7609" y="4221"/>
                  </a:cubicBezTo>
                  <a:cubicBezTo>
                    <a:pt x="7609" y="1584"/>
                    <a:pt x="6176" y="1"/>
                    <a:pt x="381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11"/>
            <p:cNvSpPr/>
            <p:nvPr/>
          </p:nvSpPr>
          <p:spPr>
            <a:xfrm>
              <a:off x="3783875" y="3401825"/>
              <a:ext cx="190225" cy="210900"/>
            </a:xfrm>
            <a:custGeom>
              <a:avLst/>
              <a:gdLst/>
              <a:ahLst/>
              <a:cxnLst/>
              <a:rect l="l" t="t" r="r" b="b"/>
              <a:pathLst>
                <a:path w="7609" h="8436" fill="none" extrusionOk="0">
                  <a:moveTo>
                    <a:pt x="5548" y="4221"/>
                  </a:moveTo>
                  <a:cubicBezTo>
                    <a:pt x="5548" y="2661"/>
                    <a:pt x="4925" y="1776"/>
                    <a:pt x="3813" y="1776"/>
                  </a:cubicBezTo>
                  <a:cubicBezTo>
                    <a:pt x="2690" y="1776"/>
                    <a:pt x="2061" y="2661"/>
                    <a:pt x="2061" y="4221"/>
                  </a:cubicBezTo>
                  <a:cubicBezTo>
                    <a:pt x="2061" y="5770"/>
                    <a:pt x="2690" y="6660"/>
                    <a:pt x="3813" y="6660"/>
                  </a:cubicBezTo>
                  <a:cubicBezTo>
                    <a:pt x="4925" y="6660"/>
                    <a:pt x="5548" y="5770"/>
                    <a:pt x="5548" y="4221"/>
                  </a:cubicBezTo>
                  <a:close/>
                  <a:moveTo>
                    <a:pt x="0" y="4221"/>
                  </a:moveTo>
                  <a:cubicBezTo>
                    <a:pt x="0" y="1584"/>
                    <a:pt x="1432" y="1"/>
                    <a:pt x="3813" y="1"/>
                  </a:cubicBezTo>
                  <a:cubicBezTo>
                    <a:pt x="6176" y="1"/>
                    <a:pt x="7609" y="1584"/>
                    <a:pt x="7609" y="4221"/>
                  </a:cubicBezTo>
                  <a:cubicBezTo>
                    <a:pt x="7609" y="6847"/>
                    <a:pt x="6176" y="8436"/>
                    <a:pt x="3813" y="8436"/>
                  </a:cubicBezTo>
                  <a:cubicBezTo>
                    <a:pt x="1432" y="8436"/>
                    <a:pt x="0" y="6847"/>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11"/>
            <p:cNvSpPr/>
            <p:nvPr/>
          </p:nvSpPr>
          <p:spPr>
            <a:xfrm>
              <a:off x="4002175" y="3406650"/>
              <a:ext cx="171750" cy="206375"/>
            </a:xfrm>
            <a:custGeom>
              <a:avLst/>
              <a:gdLst/>
              <a:ahLst/>
              <a:cxnLst/>
              <a:rect l="l" t="t" r="r" b="b"/>
              <a:pathLst>
                <a:path w="6870" h="8255" extrusionOk="0">
                  <a:moveTo>
                    <a:pt x="0" y="0"/>
                  </a:moveTo>
                  <a:lnTo>
                    <a:pt x="0" y="4739"/>
                  </a:lnTo>
                  <a:cubicBezTo>
                    <a:pt x="0" y="7055"/>
                    <a:pt x="1170" y="8255"/>
                    <a:pt x="3429" y="8255"/>
                  </a:cubicBezTo>
                  <a:cubicBezTo>
                    <a:pt x="5687" y="8255"/>
                    <a:pt x="6869" y="7055"/>
                    <a:pt x="6869" y="4739"/>
                  </a:cubicBezTo>
                  <a:lnTo>
                    <a:pt x="6869" y="0"/>
                  </a:lnTo>
                  <a:lnTo>
                    <a:pt x="4826" y="0"/>
                  </a:lnTo>
                  <a:lnTo>
                    <a:pt x="4826" y="4762"/>
                  </a:lnTo>
                  <a:cubicBezTo>
                    <a:pt x="4826" y="5897"/>
                    <a:pt x="4337" y="6479"/>
                    <a:pt x="3429" y="6479"/>
                  </a:cubicBezTo>
                  <a:cubicBezTo>
                    <a:pt x="2532" y="6479"/>
                    <a:pt x="2043" y="5897"/>
                    <a:pt x="2043" y="4762"/>
                  </a:cubicBezTo>
                  <a:lnTo>
                    <a:pt x="204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11"/>
            <p:cNvSpPr/>
            <p:nvPr/>
          </p:nvSpPr>
          <p:spPr>
            <a:xfrm>
              <a:off x="4002175" y="3406650"/>
              <a:ext cx="171750" cy="206375"/>
            </a:xfrm>
            <a:custGeom>
              <a:avLst/>
              <a:gdLst/>
              <a:ahLst/>
              <a:cxnLst/>
              <a:rect l="l" t="t" r="r" b="b"/>
              <a:pathLst>
                <a:path w="6870" h="8255" fill="none" extrusionOk="0">
                  <a:moveTo>
                    <a:pt x="2043" y="4762"/>
                  </a:moveTo>
                  <a:cubicBezTo>
                    <a:pt x="2043" y="5897"/>
                    <a:pt x="2532" y="6479"/>
                    <a:pt x="3429" y="6479"/>
                  </a:cubicBezTo>
                  <a:cubicBezTo>
                    <a:pt x="4337" y="6479"/>
                    <a:pt x="4826" y="5897"/>
                    <a:pt x="4826" y="4762"/>
                  </a:cubicBezTo>
                  <a:lnTo>
                    <a:pt x="4826" y="0"/>
                  </a:lnTo>
                  <a:lnTo>
                    <a:pt x="6869" y="0"/>
                  </a:lnTo>
                  <a:lnTo>
                    <a:pt x="6869" y="4739"/>
                  </a:lnTo>
                  <a:cubicBezTo>
                    <a:pt x="6869" y="7055"/>
                    <a:pt x="5687" y="8255"/>
                    <a:pt x="3429" y="8255"/>
                  </a:cubicBezTo>
                  <a:cubicBezTo>
                    <a:pt x="1170" y="8255"/>
                    <a:pt x="0" y="7055"/>
                    <a:pt x="0" y="4739"/>
                  </a:cubicBezTo>
                  <a:lnTo>
                    <a:pt x="0" y="0"/>
                  </a:lnTo>
                  <a:lnTo>
                    <a:pt x="2043"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11"/>
            <p:cNvSpPr/>
            <p:nvPr/>
          </p:nvSpPr>
          <p:spPr>
            <a:xfrm>
              <a:off x="4196750" y="3406650"/>
              <a:ext cx="174075" cy="201275"/>
            </a:xfrm>
            <a:custGeom>
              <a:avLst/>
              <a:gdLst/>
              <a:ahLst/>
              <a:cxnLst/>
              <a:rect l="l" t="t" r="r" b="b"/>
              <a:pathLst>
                <a:path w="6963" h="8051" extrusionOk="0">
                  <a:moveTo>
                    <a:pt x="0" y="0"/>
                  </a:moveTo>
                  <a:lnTo>
                    <a:pt x="0" y="1746"/>
                  </a:lnTo>
                  <a:lnTo>
                    <a:pt x="2329" y="1746"/>
                  </a:lnTo>
                  <a:lnTo>
                    <a:pt x="2329" y="8051"/>
                  </a:lnTo>
                  <a:lnTo>
                    <a:pt x="4372" y="8051"/>
                  </a:lnTo>
                  <a:lnTo>
                    <a:pt x="4372" y="1746"/>
                  </a:lnTo>
                  <a:lnTo>
                    <a:pt x="6456" y="1746"/>
                  </a:lnTo>
                  <a:lnTo>
                    <a:pt x="6962"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11"/>
            <p:cNvSpPr/>
            <p:nvPr/>
          </p:nvSpPr>
          <p:spPr>
            <a:xfrm>
              <a:off x="4196750" y="3406650"/>
              <a:ext cx="174075" cy="201275"/>
            </a:xfrm>
            <a:custGeom>
              <a:avLst/>
              <a:gdLst/>
              <a:ahLst/>
              <a:cxnLst/>
              <a:rect l="l" t="t" r="r" b="b"/>
              <a:pathLst>
                <a:path w="6963" h="8051" fill="none" extrusionOk="0">
                  <a:moveTo>
                    <a:pt x="2329" y="1746"/>
                  </a:moveTo>
                  <a:lnTo>
                    <a:pt x="0" y="1746"/>
                  </a:lnTo>
                  <a:lnTo>
                    <a:pt x="0" y="0"/>
                  </a:lnTo>
                  <a:lnTo>
                    <a:pt x="6962" y="0"/>
                  </a:lnTo>
                  <a:lnTo>
                    <a:pt x="6456" y="1746"/>
                  </a:lnTo>
                  <a:lnTo>
                    <a:pt x="4372" y="1746"/>
                  </a:lnTo>
                  <a:lnTo>
                    <a:pt x="4372"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11"/>
            <p:cNvSpPr/>
            <p:nvPr/>
          </p:nvSpPr>
          <p:spPr>
            <a:xfrm>
              <a:off x="2293025" y="3038875"/>
              <a:ext cx="147600" cy="210900"/>
            </a:xfrm>
            <a:custGeom>
              <a:avLst/>
              <a:gdLst/>
              <a:ahLst/>
              <a:cxnLst/>
              <a:rect l="l" t="t" r="r" b="b"/>
              <a:pathLst>
                <a:path w="5904" h="8436" extrusionOk="0">
                  <a:moveTo>
                    <a:pt x="3086" y="1"/>
                  </a:moveTo>
                  <a:cubicBezTo>
                    <a:pt x="1421" y="1"/>
                    <a:pt x="263" y="827"/>
                    <a:pt x="263" y="2271"/>
                  </a:cubicBezTo>
                  <a:cubicBezTo>
                    <a:pt x="263" y="3476"/>
                    <a:pt x="985" y="4116"/>
                    <a:pt x="2236" y="4669"/>
                  </a:cubicBezTo>
                  <a:cubicBezTo>
                    <a:pt x="3243" y="5123"/>
                    <a:pt x="3831" y="5403"/>
                    <a:pt x="3831" y="5927"/>
                  </a:cubicBezTo>
                  <a:cubicBezTo>
                    <a:pt x="3831" y="6445"/>
                    <a:pt x="3325" y="6660"/>
                    <a:pt x="2708" y="6660"/>
                  </a:cubicBezTo>
                  <a:cubicBezTo>
                    <a:pt x="2038" y="6660"/>
                    <a:pt x="1398" y="6387"/>
                    <a:pt x="629" y="5880"/>
                  </a:cubicBezTo>
                  <a:lnTo>
                    <a:pt x="1" y="7499"/>
                  </a:lnTo>
                  <a:cubicBezTo>
                    <a:pt x="816" y="8092"/>
                    <a:pt x="1776" y="8436"/>
                    <a:pt x="2935" y="8436"/>
                  </a:cubicBezTo>
                  <a:cubicBezTo>
                    <a:pt x="4664" y="8436"/>
                    <a:pt x="5904" y="7650"/>
                    <a:pt x="5904" y="5997"/>
                  </a:cubicBezTo>
                  <a:cubicBezTo>
                    <a:pt x="5904" y="4745"/>
                    <a:pt x="5112" y="4058"/>
                    <a:pt x="3680" y="3418"/>
                  </a:cubicBezTo>
                  <a:cubicBezTo>
                    <a:pt x="2498" y="2888"/>
                    <a:pt x="2283" y="2731"/>
                    <a:pt x="2283" y="2341"/>
                  </a:cubicBezTo>
                  <a:cubicBezTo>
                    <a:pt x="2283" y="1951"/>
                    <a:pt x="2591" y="1776"/>
                    <a:pt x="3162" y="1776"/>
                  </a:cubicBezTo>
                  <a:cubicBezTo>
                    <a:pt x="3907" y="1776"/>
                    <a:pt x="4437" y="2044"/>
                    <a:pt x="4943" y="2306"/>
                  </a:cubicBezTo>
                  <a:lnTo>
                    <a:pt x="5642" y="781"/>
                  </a:lnTo>
                  <a:cubicBezTo>
                    <a:pt x="4827" y="239"/>
                    <a:pt x="3988" y="1"/>
                    <a:pt x="3086"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11"/>
            <p:cNvSpPr/>
            <p:nvPr/>
          </p:nvSpPr>
          <p:spPr>
            <a:xfrm>
              <a:off x="2293025" y="3038875"/>
              <a:ext cx="147600" cy="210900"/>
            </a:xfrm>
            <a:custGeom>
              <a:avLst/>
              <a:gdLst/>
              <a:ahLst/>
              <a:cxnLst/>
              <a:rect l="l" t="t" r="r" b="b"/>
              <a:pathLst>
                <a:path w="5904" h="8436" fill="none" extrusionOk="0">
                  <a:moveTo>
                    <a:pt x="1" y="7499"/>
                  </a:moveTo>
                  <a:lnTo>
                    <a:pt x="629" y="5880"/>
                  </a:lnTo>
                  <a:cubicBezTo>
                    <a:pt x="1398" y="6387"/>
                    <a:pt x="2038" y="6660"/>
                    <a:pt x="2708" y="6660"/>
                  </a:cubicBezTo>
                  <a:cubicBezTo>
                    <a:pt x="3325" y="6660"/>
                    <a:pt x="3831" y="6445"/>
                    <a:pt x="3831" y="5927"/>
                  </a:cubicBezTo>
                  <a:cubicBezTo>
                    <a:pt x="3831" y="5403"/>
                    <a:pt x="3243" y="5123"/>
                    <a:pt x="2236" y="4669"/>
                  </a:cubicBezTo>
                  <a:cubicBezTo>
                    <a:pt x="985" y="4116"/>
                    <a:pt x="263" y="3476"/>
                    <a:pt x="263" y="2271"/>
                  </a:cubicBezTo>
                  <a:cubicBezTo>
                    <a:pt x="263" y="827"/>
                    <a:pt x="1421" y="1"/>
                    <a:pt x="3086" y="1"/>
                  </a:cubicBezTo>
                  <a:cubicBezTo>
                    <a:pt x="3988" y="1"/>
                    <a:pt x="4827" y="239"/>
                    <a:pt x="5642" y="781"/>
                  </a:cubicBezTo>
                  <a:lnTo>
                    <a:pt x="4943" y="2306"/>
                  </a:lnTo>
                  <a:cubicBezTo>
                    <a:pt x="4437" y="2044"/>
                    <a:pt x="3907" y="1776"/>
                    <a:pt x="3162" y="1776"/>
                  </a:cubicBezTo>
                  <a:cubicBezTo>
                    <a:pt x="2591" y="1776"/>
                    <a:pt x="2283" y="1951"/>
                    <a:pt x="2283" y="2341"/>
                  </a:cubicBezTo>
                  <a:cubicBezTo>
                    <a:pt x="2283" y="2731"/>
                    <a:pt x="2498" y="2888"/>
                    <a:pt x="3680" y="3418"/>
                  </a:cubicBezTo>
                  <a:cubicBezTo>
                    <a:pt x="5112" y="4058"/>
                    <a:pt x="5904" y="4745"/>
                    <a:pt x="5904" y="5997"/>
                  </a:cubicBezTo>
                  <a:cubicBezTo>
                    <a:pt x="5904" y="7650"/>
                    <a:pt x="4664" y="8436"/>
                    <a:pt x="2935" y="8436"/>
                  </a:cubicBezTo>
                  <a:cubicBezTo>
                    <a:pt x="1776" y="8436"/>
                    <a:pt x="816" y="8092"/>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11"/>
            <p:cNvSpPr/>
            <p:nvPr/>
          </p:nvSpPr>
          <p:spPr>
            <a:xfrm>
              <a:off x="2469275" y="3043525"/>
              <a:ext cx="150200" cy="201450"/>
            </a:xfrm>
            <a:custGeom>
              <a:avLst/>
              <a:gdLst/>
              <a:ahLst/>
              <a:cxnLst/>
              <a:rect l="l" t="t" r="r" b="b"/>
              <a:pathLst>
                <a:path w="6008" h="8058" extrusionOk="0">
                  <a:moveTo>
                    <a:pt x="2795" y="1590"/>
                  </a:moveTo>
                  <a:cubicBezTo>
                    <a:pt x="3563" y="1590"/>
                    <a:pt x="3965" y="1969"/>
                    <a:pt x="3965" y="2603"/>
                  </a:cubicBezTo>
                  <a:cubicBezTo>
                    <a:pt x="3965" y="3290"/>
                    <a:pt x="3563" y="3692"/>
                    <a:pt x="2795" y="3692"/>
                  </a:cubicBezTo>
                  <a:lnTo>
                    <a:pt x="2020" y="3692"/>
                  </a:lnTo>
                  <a:lnTo>
                    <a:pt x="2020" y="1590"/>
                  </a:lnTo>
                  <a:close/>
                  <a:moveTo>
                    <a:pt x="0" y="1"/>
                  </a:moveTo>
                  <a:lnTo>
                    <a:pt x="0" y="8058"/>
                  </a:lnTo>
                  <a:lnTo>
                    <a:pt x="2049" y="8058"/>
                  </a:lnTo>
                  <a:lnTo>
                    <a:pt x="2049" y="5281"/>
                  </a:lnTo>
                  <a:lnTo>
                    <a:pt x="2899" y="5281"/>
                  </a:lnTo>
                  <a:cubicBezTo>
                    <a:pt x="4908" y="5281"/>
                    <a:pt x="6008" y="4320"/>
                    <a:pt x="6008" y="2545"/>
                  </a:cubicBezTo>
                  <a:cubicBezTo>
                    <a:pt x="6008" y="880"/>
                    <a:pt x="4943" y="1"/>
                    <a:pt x="2899"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11"/>
            <p:cNvSpPr/>
            <p:nvPr/>
          </p:nvSpPr>
          <p:spPr>
            <a:xfrm>
              <a:off x="2469275" y="3043525"/>
              <a:ext cx="150200" cy="201450"/>
            </a:xfrm>
            <a:custGeom>
              <a:avLst/>
              <a:gdLst/>
              <a:ahLst/>
              <a:cxnLst/>
              <a:rect l="l" t="t" r="r" b="b"/>
              <a:pathLst>
                <a:path w="6008" h="8058" fill="none" extrusionOk="0">
                  <a:moveTo>
                    <a:pt x="2795" y="3692"/>
                  </a:moveTo>
                  <a:cubicBezTo>
                    <a:pt x="3563" y="3692"/>
                    <a:pt x="3965" y="3290"/>
                    <a:pt x="3965" y="2603"/>
                  </a:cubicBezTo>
                  <a:cubicBezTo>
                    <a:pt x="3965" y="1969"/>
                    <a:pt x="3563" y="1590"/>
                    <a:pt x="2795" y="1590"/>
                  </a:cubicBezTo>
                  <a:lnTo>
                    <a:pt x="2020" y="1590"/>
                  </a:lnTo>
                  <a:lnTo>
                    <a:pt x="2020" y="3692"/>
                  </a:lnTo>
                  <a:close/>
                  <a:moveTo>
                    <a:pt x="0" y="1"/>
                  </a:moveTo>
                  <a:lnTo>
                    <a:pt x="2899" y="1"/>
                  </a:lnTo>
                  <a:cubicBezTo>
                    <a:pt x="4943" y="1"/>
                    <a:pt x="6008" y="880"/>
                    <a:pt x="6008" y="2545"/>
                  </a:cubicBezTo>
                  <a:cubicBezTo>
                    <a:pt x="6008" y="4320"/>
                    <a:pt x="4908" y="5281"/>
                    <a:pt x="2899" y="5281"/>
                  </a:cubicBezTo>
                  <a:lnTo>
                    <a:pt x="2049" y="5281"/>
                  </a:lnTo>
                  <a:lnTo>
                    <a:pt x="2049" y="8058"/>
                  </a:lnTo>
                  <a:lnTo>
                    <a:pt x="0"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11"/>
            <p:cNvSpPr/>
            <p:nvPr/>
          </p:nvSpPr>
          <p:spPr>
            <a:xfrm>
              <a:off x="2643175" y="3043525"/>
              <a:ext cx="133350" cy="201450"/>
            </a:xfrm>
            <a:custGeom>
              <a:avLst/>
              <a:gdLst/>
              <a:ahLst/>
              <a:cxnLst/>
              <a:rect l="l" t="t" r="r" b="b"/>
              <a:pathLst>
                <a:path w="5334" h="8058" extrusionOk="0">
                  <a:moveTo>
                    <a:pt x="1" y="1"/>
                  </a:moveTo>
                  <a:lnTo>
                    <a:pt x="1" y="8058"/>
                  </a:lnTo>
                  <a:lnTo>
                    <a:pt x="5333" y="8058"/>
                  </a:lnTo>
                  <a:lnTo>
                    <a:pt x="5333" y="6329"/>
                  </a:lnTo>
                  <a:lnTo>
                    <a:pt x="2044" y="6329"/>
                  </a:lnTo>
                  <a:lnTo>
                    <a:pt x="2044" y="4734"/>
                  </a:lnTo>
                  <a:lnTo>
                    <a:pt x="4437" y="4734"/>
                  </a:lnTo>
                  <a:lnTo>
                    <a:pt x="4908" y="3127"/>
                  </a:lnTo>
                  <a:lnTo>
                    <a:pt x="2044" y="3127"/>
                  </a:lnTo>
                  <a:lnTo>
                    <a:pt x="2044" y="1730"/>
                  </a:lnTo>
                  <a:lnTo>
                    <a:pt x="5333" y="1730"/>
                  </a:lnTo>
                  <a:lnTo>
                    <a:pt x="533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11"/>
            <p:cNvSpPr/>
            <p:nvPr/>
          </p:nvSpPr>
          <p:spPr>
            <a:xfrm>
              <a:off x="2643175" y="3043525"/>
              <a:ext cx="133350" cy="201450"/>
            </a:xfrm>
            <a:custGeom>
              <a:avLst/>
              <a:gdLst/>
              <a:ahLst/>
              <a:cxnLst/>
              <a:rect l="l" t="t" r="r" b="b"/>
              <a:pathLst>
                <a:path w="5334" h="8058" fill="none" extrusionOk="0">
                  <a:moveTo>
                    <a:pt x="5333" y="8058"/>
                  </a:moveTo>
                  <a:lnTo>
                    <a:pt x="1" y="8058"/>
                  </a:lnTo>
                  <a:lnTo>
                    <a:pt x="1" y="1"/>
                  </a:lnTo>
                  <a:lnTo>
                    <a:pt x="5333" y="1"/>
                  </a:lnTo>
                  <a:lnTo>
                    <a:pt x="5333" y="1730"/>
                  </a:lnTo>
                  <a:lnTo>
                    <a:pt x="2044" y="1730"/>
                  </a:lnTo>
                  <a:lnTo>
                    <a:pt x="2044" y="3127"/>
                  </a:lnTo>
                  <a:lnTo>
                    <a:pt x="4908" y="3127"/>
                  </a:lnTo>
                  <a:lnTo>
                    <a:pt x="4437" y="4734"/>
                  </a:lnTo>
                  <a:lnTo>
                    <a:pt x="2044" y="4734"/>
                  </a:lnTo>
                  <a:lnTo>
                    <a:pt x="2044"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11"/>
            <p:cNvSpPr/>
            <p:nvPr/>
          </p:nvSpPr>
          <p:spPr>
            <a:xfrm>
              <a:off x="2790450" y="3043525"/>
              <a:ext cx="196075" cy="201450"/>
            </a:xfrm>
            <a:custGeom>
              <a:avLst/>
              <a:gdLst/>
              <a:ahLst/>
              <a:cxnLst/>
              <a:rect l="l" t="t" r="r" b="b"/>
              <a:pathLst>
                <a:path w="7843" h="8058" extrusionOk="0">
                  <a:moveTo>
                    <a:pt x="3913" y="2201"/>
                  </a:moveTo>
                  <a:lnTo>
                    <a:pt x="4786" y="5007"/>
                  </a:lnTo>
                  <a:lnTo>
                    <a:pt x="3028" y="5007"/>
                  </a:lnTo>
                  <a:lnTo>
                    <a:pt x="3913" y="2201"/>
                  </a:lnTo>
                  <a:close/>
                  <a:moveTo>
                    <a:pt x="2882" y="1"/>
                  </a:moveTo>
                  <a:lnTo>
                    <a:pt x="1" y="8058"/>
                  </a:lnTo>
                  <a:lnTo>
                    <a:pt x="2067" y="8058"/>
                  </a:lnTo>
                  <a:lnTo>
                    <a:pt x="2527" y="6602"/>
                  </a:lnTo>
                  <a:lnTo>
                    <a:pt x="5298" y="6602"/>
                  </a:lnTo>
                  <a:lnTo>
                    <a:pt x="5758" y="8058"/>
                  </a:lnTo>
                  <a:lnTo>
                    <a:pt x="7842" y="8058"/>
                  </a:lnTo>
                  <a:lnTo>
                    <a:pt x="496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11"/>
            <p:cNvSpPr/>
            <p:nvPr/>
          </p:nvSpPr>
          <p:spPr>
            <a:xfrm>
              <a:off x="2790450" y="3043525"/>
              <a:ext cx="196075" cy="201450"/>
            </a:xfrm>
            <a:custGeom>
              <a:avLst/>
              <a:gdLst/>
              <a:ahLst/>
              <a:cxnLst/>
              <a:rect l="l" t="t" r="r" b="b"/>
              <a:pathLst>
                <a:path w="7843" h="8058" fill="none" extrusionOk="0">
                  <a:moveTo>
                    <a:pt x="4786" y="5007"/>
                  </a:moveTo>
                  <a:lnTo>
                    <a:pt x="3913" y="2201"/>
                  </a:lnTo>
                  <a:lnTo>
                    <a:pt x="3028" y="5007"/>
                  </a:lnTo>
                  <a:close/>
                  <a:moveTo>
                    <a:pt x="5298" y="6602"/>
                  </a:moveTo>
                  <a:lnTo>
                    <a:pt x="2527" y="6602"/>
                  </a:lnTo>
                  <a:lnTo>
                    <a:pt x="2067" y="8058"/>
                  </a:lnTo>
                  <a:lnTo>
                    <a:pt x="1" y="8058"/>
                  </a:lnTo>
                  <a:lnTo>
                    <a:pt x="2882" y="1"/>
                  </a:lnTo>
                  <a:lnTo>
                    <a:pt x="4966" y="1"/>
                  </a:lnTo>
                  <a:lnTo>
                    <a:pt x="7842" y="8058"/>
                  </a:lnTo>
                  <a:lnTo>
                    <a:pt x="5758"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11"/>
            <p:cNvSpPr/>
            <p:nvPr/>
          </p:nvSpPr>
          <p:spPr>
            <a:xfrm>
              <a:off x="3010950" y="3043525"/>
              <a:ext cx="178000" cy="201450"/>
            </a:xfrm>
            <a:custGeom>
              <a:avLst/>
              <a:gdLst/>
              <a:ahLst/>
              <a:cxnLst/>
              <a:rect l="l" t="t" r="r" b="b"/>
              <a:pathLst>
                <a:path w="7120" h="8058" extrusionOk="0">
                  <a:moveTo>
                    <a:pt x="0" y="1"/>
                  </a:moveTo>
                  <a:lnTo>
                    <a:pt x="0" y="8058"/>
                  </a:lnTo>
                  <a:lnTo>
                    <a:pt x="2049" y="8058"/>
                  </a:lnTo>
                  <a:lnTo>
                    <a:pt x="2049" y="4914"/>
                  </a:lnTo>
                  <a:lnTo>
                    <a:pt x="4628" y="8058"/>
                  </a:lnTo>
                  <a:lnTo>
                    <a:pt x="7120" y="8058"/>
                  </a:lnTo>
                  <a:lnTo>
                    <a:pt x="3749" y="3977"/>
                  </a:lnTo>
                  <a:lnTo>
                    <a:pt x="6788" y="1"/>
                  </a:lnTo>
                  <a:lnTo>
                    <a:pt x="4378" y="1"/>
                  </a:lnTo>
                  <a:lnTo>
                    <a:pt x="2049" y="3232"/>
                  </a:lnTo>
                  <a:lnTo>
                    <a:pt x="2049"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11"/>
            <p:cNvSpPr/>
            <p:nvPr/>
          </p:nvSpPr>
          <p:spPr>
            <a:xfrm>
              <a:off x="3010950" y="3043525"/>
              <a:ext cx="178000" cy="201450"/>
            </a:xfrm>
            <a:custGeom>
              <a:avLst/>
              <a:gdLst/>
              <a:ahLst/>
              <a:cxnLst/>
              <a:rect l="l" t="t" r="r" b="b"/>
              <a:pathLst>
                <a:path w="7120" h="8058" fill="none" extrusionOk="0">
                  <a:moveTo>
                    <a:pt x="0" y="1"/>
                  </a:moveTo>
                  <a:lnTo>
                    <a:pt x="2049" y="1"/>
                  </a:lnTo>
                  <a:lnTo>
                    <a:pt x="2049" y="3232"/>
                  </a:lnTo>
                  <a:lnTo>
                    <a:pt x="4378" y="1"/>
                  </a:lnTo>
                  <a:lnTo>
                    <a:pt x="6788" y="1"/>
                  </a:lnTo>
                  <a:lnTo>
                    <a:pt x="3749" y="3977"/>
                  </a:lnTo>
                  <a:lnTo>
                    <a:pt x="7120" y="8058"/>
                  </a:lnTo>
                  <a:lnTo>
                    <a:pt x="4628" y="8058"/>
                  </a:lnTo>
                  <a:lnTo>
                    <a:pt x="2049" y="4914"/>
                  </a:lnTo>
                  <a:lnTo>
                    <a:pt x="2049" y="8058"/>
                  </a:lnTo>
                  <a:lnTo>
                    <a:pt x="0"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11"/>
            <p:cNvSpPr/>
            <p:nvPr/>
          </p:nvSpPr>
          <p:spPr>
            <a:xfrm>
              <a:off x="3211775" y="3043525"/>
              <a:ext cx="51100" cy="201450"/>
            </a:xfrm>
            <a:custGeom>
              <a:avLst/>
              <a:gdLst/>
              <a:ahLst/>
              <a:cxnLst/>
              <a:rect l="l" t="t" r="r" b="b"/>
              <a:pathLst>
                <a:path w="2044" h="8058" extrusionOk="0">
                  <a:moveTo>
                    <a:pt x="1" y="1"/>
                  </a:moveTo>
                  <a:lnTo>
                    <a:pt x="1" y="8058"/>
                  </a:lnTo>
                  <a:lnTo>
                    <a:pt x="2044" y="8058"/>
                  </a:lnTo>
                  <a:lnTo>
                    <a:pt x="2044" y="1"/>
                  </a:lnTo>
                  <a:close/>
                </a:path>
              </a:pathLst>
            </a:custGeom>
            <a:solidFill>
              <a:srgbClr val="FFB0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11"/>
            <p:cNvSpPr/>
            <p:nvPr/>
          </p:nvSpPr>
          <p:spPr>
            <a:xfrm>
              <a:off x="3304925" y="3043525"/>
              <a:ext cx="168550" cy="201450"/>
            </a:xfrm>
            <a:custGeom>
              <a:avLst/>
              <a:gdLst/>
              <a:ahLst/>
              <a:cxnLst/>
              <a:rect l="l" t="t" r="r" b="b"/>
              <a:pathLst>
                <a:path w="6742" h="8058" extrusionOk="0">
                  <a:moveTo>
                    <a:pt x="0" y="1"/>
                  </a:moveTo>
                  <a:lnTo>
                    <a:pt x="0" y="8058"/>
                  </a:lnTo>
                  <a:lnTo>
                    <a:pt x="1974" y="8058"/>
                  </a:lnTo>
                  <a:lnTo>
                    <a:pt x="1974" y="3209"/>
                  </a:lnTo>
                  <a:lnTo>
                    <a:pt x="4919" y="8058"/>
                  </a:lnTo>
                  <a:lnTo>
                    <a:pt x="6741" y="8058"/>
                  </a:lnTo>
                  <a:lnTo>
                    <a:pt x="6741" y="1"/>
                  </a:lnTo>
                  <a:lnTo>
                    <a:pt x="4768" y="1"/>
                  </a:lnTo>
                  <a:lnTo>
                    <a:pt x="4768" y="4792"/>
                  </a:lnTo>
                  <a:lnTo>
                    <a:pt x="184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11"/>
            <p:cNvSpPr/>
            <p:nvPr/>
          </p:nvSpPr>
          <p:spPr>
            <a:xfrm>
              <a:off x="3304925" y="3043525"/>
              <a:ext cx="168550" cy="201450"/>
            </a:xfrm>
            <a:custGeom>
              <a:avLst/>
              <a:gdLst/>
              <a:ahLst/>
              <a:cxnLst/>
              <a:rect l="l" t="t" r="r" b="b"/>
              <a:pathLst>
                <a:path w="6742" h="8058" fill="none" extrusionOk="0">
                  <a:moveTo>
                    <a:pt x="1846" y="1"/>
                  </a:moveTo>
                  <a:lnTo>
                    <a:pt x="4768" y="4792"/>
                  </a:lnTo>
                  <a:lnTo>
                    <a:pt x="4768" y="1"/>
                  </a:lnTo>
                  <a:lnTo>
                    <a:pt x="6741" y="1"/>
                  </a:lnTo>
                  <a:lnTo>
                    <a:pt x="6741" y="8058"/>
                  </a:lnTo>
                  <a:lnTo>
                    <a:pt x="4919" y="8058"/>
                  </a:lnTo>
                  <a:lnTo>
                    <a:pt x="1974" y="3209"/>
                  </a:lnTo>
                  <a:lnTo>
                    <a:pt x="1974" y="8058"/>
                  </a:lnTo>
                  <a:lnTo>
                    <a:pt x="0" y="8058"/>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11"/>
            <p:cNvSpPr/>
            <p:nvPr/>
          </p:nvSpPr>
          <p:spPr>
            <a:xfrm>
              <a:off x="3505600" y="3038875"/>
              <a:ext cx="170450" cy="210900"/>
            </a:xfrm>
            <a:custGeom>
              <a:avLst/>
              <a:gdLst/>
              <a:ahLst/>
              <a:cxnLst/>
              <a:rect l="l" t="t" r="r" b="b"/>
              <a:pathLst>
                <a:path w="6818" h="8436" extrusionOk="0">
                  <a:moveTo>
                    <a:pt x="3953" y="1"/>
                  </a:moveTo>
                  <a:cubicBezTo>
                    <a:pt x="1375" y="1"/>
                    <a:pt x="1" y="1584"/>
                    <a:pt x="1" y="4291"/>
                  </a:cubicBezTo>
                  <a:cubicBezTo>
                    <a:pt x="1" y="6945"/>
                    <a:pt x="1328" y="8436"/>
                    <a:pt x="3849" y="8436"/>
                  </a:cubicBezTo>
                  <a:cubicBezTo>
                    <a:pt x="4995" y="8436"/>
                    <a:pt x="6119" y="8220"/>
                    <a:pt x="6818" y="7737"/>
                  </a:cubicBezTo>
                  <a:lnTo>
                    <a:pt x="6818" y="3691"/>
                  </a:lnTo>
                  <a:lnTo>
                    <a:pt x="4227" y="3691"/>
                  </a:lnTo>
                  <a:lnTo>
                    <a:pt x="3767" y="5158"/>
                  </a:lnTo>
                  <a:lnTo>
                    <a:pt x="5065" y="5158"/>
                  </a:lnTo>
                  <a:lnTo>
                    <a:pt x="5065" y="6526"/>
                  </a:lnTo>
                  <a:cubicBezTo>
                    <a:pt x="4687" y="6637"/>
                    <a:pt x="4355" y="6684"/>
                    <a:pt x="4012" y="6684"/>
                  </a:cubicBezTo>
                  <a:cubicBezTo>
                    <a:pt x="2702" y="6684"/>
                    <a:pt x="2038" y="5857"/>
                    <a:pt x="2038" y="4233"/>
                  </a:cubicBezTo>
                  <a:cubicBezTo>
                    <a:pt x="2038" y="2614"/>
                    <a:pt x="2737" y="1730"/>
                    <a:pt x="3977" y="1730"/>
                  </a:cubicBezTo>
                  <a:cubicBezTo>
                    <a:pt x="4536" y="1730"/>
                    <a:pt x="5135" y="1869"/>
                    <a:pt x="5810" y="2236"/>
                  </a:cubicBezTo>
                  <a:lnTo>
                    <a:pt x="6771" y="781"/>
                  </a:lnTo>
                  <a:cubicBezTo>
                    <a:pt x="5822" y="228"/>
                    <a:pt x="4914" y="1"/>
                    <a:pt x="395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11"/>
            <p:cNvSpPr/>
            <p:nvPr/>
          </p:nvSpPr>
          <p:spPr>
            <a:xfrm>
              <a:off x="3505600" y="3038875"/>
              <a:ext cx="170450" cy="210900"/>
            </a:xfrm>
            <a:custGeom>
              <a:avLst/>
              <a:gdLst/>
              <a:ahLst/>
              <a:cxnLst/>
              <a:rect l="l" t="t" r="r" b="b"/>
              <a:pathLst>
                <a:path w="6818" h="8436" fill="none" extrusionOk="0">
                  <a:moveTo>
                    <a:pt x="1" y="4291"/>
                  </a:moveTo>
                  <a:cubicBezTo>
                    <a:pt x="1" y="1584"/>
                    <a:pt x="1375" y="1"/>
                    <a:pt x="3953" y="1"/>
                  </a:cubicBezTo>
                  <a:cubicBezTo>
                    <a:pt x="4914" y="1"/>
                    <a:pt x="5822" y="228"/>
                    <a:pt x="6771" y="781"/>
                  </a:cubicBezTo>
                  <a:lnTo>
                    <a:pt x="5810" y="2236"/>
                  </a:lnTo>
                  <a:cubicBezTo>
                    <a:pt x="5135" y="1869"/>
                    <a:pt x="4536" y="1730"/>
                    <a:pt x="3977" y="1730"/>
                  </a:cubicBezTo>
                  <a:cubicBezTo>
                    <a:pt x="2737" y="1730"/>
                    <a:pt x="2038" y="2614"/>
                    <a:pt x="2038" y="4233"/>
                  </a:cubicBezTo>
                  <a:cubicBezTo>
                    <a:pt x="2038" y="5857"/>
                    <a:pt x="2702" y="6684"/>
                    <a:pt x="4012" y="6684"/>
                  </a:cubicBezTo>
                  <a:cubicBezTo>
                    <a:pt x="4355" y="6684"/>
                    <a:pt x="4687" y="6637"/>
                    <a:pt x="5065" y="6526"/>
                  </a:cubicBezTo>
                  <a:lnTo>
                    <a:pt x="5065" y="5158"/>
                  </a:lnTo>
                  <a:lnTo>
                    <a:pt x="3767" y="5158"/>
                  </a:lnTo>
                  <a:lnTo>
                    <a:pt x="4227" y="3691"/>
                  </a:lnTo>
                  <a:lnTo>
                    <a:pt x="6818" y="3691"/>
                  </a:lnTo>
                  <a:lnTo>
                    <a:pt x="6818" y="7737"/>
                  </a:lnTo>
                  <a:cubicBezTo>
                    <a:pt x="6119" y="8220"/>
                    <a:pt x="4995" y="8436"/>
                    <a:pt x="3849" y="8436"/>
                  </a:cubicBezTo>
                  <a:cubicBezTo>
                    <a:pt x="1328" y="8436"/>
                    <a:pt x="1" y="6945"/>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11"/>
            <p:cNvSpPr/>
            <p:nvPr/>
          </p:nvSpPr>
          <p:spPr>
            <a:xfrm>
              <a:off x="3790700" y="3043525"/>
              <a:ext cx="171750" cy="206550"/>
            </a:xfrm>
            <a:custGeom>
              <a:avLst/>
              <a:gdLst/>
              <a:ahLst/>
              <a:cxnLst/>
              <a:rect l="l" t="t" r="r" b="b"/>
              <a:pathLst>
                <a:path w="6870" h="8262" extrusionOk="0">
                  <a:moveTo>
                    <a:pt x="1" y="1"/>
                  </a:moveTo>
                  <a:lnTo>
                    <a:pt x="1" y="4745"/>
                  </a:lnTo>
                  <a:cubicBezTo>
                    <a:pt x="1" y="7062"/>
                    <a:pt x="1171" y="8261"/>
                    <a:pt x="3429" y="8261"/>
                  </a:cubicBezTo>
                  <a:cubicBezTo>
                    <a:pt x="5688" y="8261"/>
                    <a:pt x="6870" y="7062"/>
                    <a:pt x="6870" y="4745"/>
                  </a:cubicBezTo>
                  <a:lnTo>
                    <a:pt x="6870" y="1"/>
                  </a:lnTo>
                  <a:lnTo>
                    <a:pt x="4827" y="1"/>
                  </a:lnTo>
                  <a:lnTo>
                    <a:pt x="4827" y="4769"/>
                  </a:lnTo>
                  <a:cubicBezTo>
                    <a:pt x="4827" y="5904"/>
                    <a:pt x="4343" y="6486"/>
                    <a:pt x="3429" y="6486"/>
                  </a:cubicBezTo>
                  <a:cubicBezTo>
                    <a:pt x="2533" y="6486"/>
                    <a:pt x="2050" y="5904"/>
                    <a:pt x="2050" y="4769"/>
                  </a:cubicBezTo>
                  <a:lnTo>
                    <a:pt x="2050"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11"/>
            <p:cNvSpPr/>
            <p:nvPr/>
          </p:nvSpPr>
          <p:spPr>
            <a:xfrm>
              <a:off x="3790700" y="3043525"/>
              <a:ext cx="171750" cy="206550"/>
            </a:xfrm>
            <a:custGeom>
              <a:avLst/>
              <a:gdLst/>
              <a:ahLst/>
              <a:cxnLst/>
              <a:rect l="l" t="t" r="r" b="b"/>
              <a:pathLst>
                <a:path w="6870" h="8262" fill="none" extrusionOk="0">
                  <a:moveTo>
                    <a:pt x="2050" y="4769"/>
                  </a:moveTo>
                  <a:cubicBezTo>
                    <a:pt x="2050" y="5904"/>
                    <a:pt x="2533" y="6486"/>
                    <a:pt x="3429" y="6486"/>
                  </a:cubicBezTo>
                  <a:cubicBezTo>
                    <a:pt x="4343" y="6486"/>
                    <a:pt x="4827" y="5904"/>
                    <a:pt x="4827" y="4769"/>
                  </a:cubicBezTo>
                  <a:lnTo>
                    <a:pt x="4827" y="1"/>
                  </a:lnTo>
                  <a:lnTo>
                    <a:pt x="6870" y="1"/>
                  </a:lnTo>
                  <a:lnTo>
                    <a:pt x="6870" y="4745"/>
                  </a:lnTo>
                  <a:cubicBezTo>
                    <a:pt x="6870" y="7062"/>
                    <a:pt x="5688" y="8261"/>
                    <a:pt x="3429" y="8261"/>
                  </a:cubicBezTo>
                  <a:cubicBezTo>
                    <a:pt x="1171" y="8261"/>
                    <a:pt x="1" y="7062"/>
                    <a:pt x="1" y="4745"/>
                  </a:cubicBezTo>
                  <a:lnTo>
                    <a:pt x="1" y="1"/>
                  </a:lnTo>
                  <a:lnTo>
                    <a:pt x="205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11"/>
            <p:cNvSpPr/>
            <p:nvPr/>
          </p:nvSpPr>
          <p:spPr>
            <a:xfrm>
              <a:off x="4001000" y="3043525"/>
              <a:ext cx="150225" cy="201450"/>
            </a:xfrm>
            <a:custGeom>
              <a:avLst/>
              <a:gdLst/>
              <a:ahLst/>
              <a:cxnLst/>
              <a:rect l="l" t="t" r="r" b="b"/>
              <a:pathLst>
                <a:path w="6009" h="8058" extrusionOk="0">
                  <a:moveTo>
                    <a:pt x="2789" y="1590"/>
                  </a:moveTo>
                  <a:cubicBezTo>
                    <a:pt x="3557" y="1590"/>
                    <a:pt x="3959" y="1969"/>
                    <a:pt x="3959" y="2603"/>
                  </a:cubicBezTo>
                  <a:cubicBezTo>
                    <a:pt x="3959" y="3290"/>
                    <a:pt x="3557" y="3692"/>
                    <a:pt x="2789" y="3692"/>
                  </a:cubicBezTo>
                  <a:lnTo>
                    <a:pt x="2020" y="3692"/>
                  </a:lnTo>
                  <a:lnTo>
                    <a:pt x="2020" y="1590"/>
                  </a:lnTo>
                  <a:close/>
                  <a:moveTo>
                    <a:pt x="0" y="1"/>
                  </a:moveTo>
                  <a:lnTo>
                    <a:pt x="0" y="8058"/>
                  </a:lnTo>
                  <a:lnTo>
                    <a:pt x="2044" y="8058"/>
                  </a:lnTo>
                  <a:lnTo>
                    <a:pt x="2044" y="5281"/>
                  </a:lnTo>
                  <a:lnTo>
                    <a:pt x="2894" y="5281"/>
                  </a:lnTo>
                  <a:cubicBezTo>
                    <a:pt x="4908" y="5281"/>
                    <a:pt x="6008" y="4320"/>
                    <a:pt x="6008" y="2545"/>
                  </a:cubicBezTo>
                  <a:cubicBezTo>
                    <a:pt x="6008" y="880"/>
                    <a:pt x="4943" y="1"/>
                    <a:pt x="2894"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11"/>
            <p:cNvSpPr/>
            <p:nvPr/>
          </p:nvSpPr>
          <p:spPr>
            <a:xfrm>
              <a:off x="4001000" y="3043525"/>
              <a:ext cx="150225" cy="201450"/>
            </a:xfrm>
            <a:custGeom>
              <a:avLst/>
              <a:gdLst/>
              <a:ahLst/>
              <a:cxnLst/>
              <a:rect l="l" t="t" r="r" b="b"/>
              <a:pathLst>
                <a:path w="6009" h="8058" fill="none" extrusionOk="0">
                  <a:moveTo>
                    <a:pt x="2789" y="3692"/>
                  </a:moveTo>
                  <a:cubicBezTo>
                    <a:pt x="3557" y="3692"/>
                    <a:pt x="3959" y="3290"/>
                    <a:pt x="3959" y="2603"/>
                  </a:cubicBezTo>
                  <a:cubicBezTo>
                    <a:pt x="3959" y="1969"/>
                    <a:pt x="3557" y="1590"/>
                    <a:pt x="2789" y="1590"/>
                  </a:cubicBezTo>
                  <a:lnTo>
                    <a:pt x="2020" y="1590"/>
                  </a:lnTo>
                  <a:lnTo>
                    <a:pt x="2020" y="3692"/>
                  </a:lnTo>
                  <a:close/>
                  <a:moveTo>
                    <a:pt x="0" y="1"/>
                  </a:moveTo>
                  <a:lnTo>
                    <a:pt x="2894" y="1"/>
                  </a:lnTo>
                  <a:cubicBezTo>
                    <a:pt x="4943" y="1"/>
                    <a:pt x="6008" y="880"/>
                    <a:pt x="6008" y="2545"/>
                  </a:cubicBezTo>
                  <a:cubicBezTo>
                    <a:pt x="6008" y="4320"/>
                    <a:pt x="4908" y="5281"/>
                    <a:pt x="2894" y="5281"/>
                  </a:cubicBezTo>
                  <a:lnTo>
                    <a:pt x="2044" y="5281"/>
                  </a:lnTo>
                  <a:lnTo>
                    <a:pt x="2044" y="8058"/>
                  </a:lnTo>
                  <a:lnTo>
                    <a:pt x="0"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11"/>
            <p:cNvSpPr/>
            <p:nvPr/>
          </p:nvSpPr>
          <p:spPr>
            <a:xfrm>
              <a:off x="4149725" y="3205950"/>
              <a:ext cx="50825" cy="77450"/>
            </a:xfrm>
            <a:custGeom>
              <a:avLst/>
              <a:gdLst/>
              <a:ahLst/>
              <a:cxnLst/>
              <a:rect l="l" t="t" r="r" b="b"/>
              <a:pathLst>
                <a:path w="2033" h="3098" extrusionOk="0">
                  <a:moveTo>
                    <a:pt x="1" y="1"/>
                  </a:moveTo>
                  <a:lnTo>
                    <a:pt x="1" y="1561"/>
                  </a:lnTo>
                  <a:lnTo>
                    <a:pt x="758" y="1561"/>
                  </a:lnTo>
                  <a:lnTo>
                    <a:pt x="82" y="3097"/>
                  </a:lnTo>
                  <a:lnTo>
                    <a:pt x="1346" y="3097"/>
                  </a:lnTo>
                  <a:lnTo>
                    <a:pt x="2032" y="1561"/>
                  </a:lnTo>
                  <a:lnTo>
                    <a:pt x="2032"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11"/>
            <p:cNvSpPr/>
            <p:nvPr/>
          </p:nvSpPr>
          <p:spPr>
            <a:xfrm>
              <a:off x="4149725" y="3205950"/>
              <a:ext cx="50825" cy="77450"/>
            </a:xfrm>
            <a:custGeom>
              <a:avLst/>
              <a:gdLst/>
              <a:ahLst/>
              <a:cxnLst/>
              <a:rect l="l" t="t" r="r" b="b"/>
              <a:pathLst>
                <a:path w="2033" h="3098" fill="none" extrusionOk="0">
                  <a:moveTo>
                    <a:pt x="758" y="1561"/>
                  </a:moveTo>
                  <a:lnTo>
                    <a:pt x="1" y="1561"/>
                  </a:lnTo>
                  <a:lnTo>
                    <a:pt x="1" y="1"/>
                  </a:lnTo>
                  <a:lnTo>
                    <a:pt x="2032" y="1"/>
                  </a:lnTo>
                  <a:lnTo>
                    <a:pt x="2032" y="1561"/>
                  </a:lnTo>
                  <a:lnTo>
                    <a:pt x="1346" y="3097"/>
                  </a:lnTo>
                  <a:lnTo>
                    <a:pt x="82" y="309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11"/>
            <p:cNvSpPr/>
            <p:nvPr/>
          </p:nvSpPr>
          <p:spPr>
            <a:xfrm>
              <a:off x="2293025" y="3378400"/>
              <a:ext cx="147600" cy="210900"/>
            </a:xfrm>
            <a:custGeom>
              <a:avLst/>
              <a:gdLst/>
              <a:ahLst/>
              <a:cxnLst/>
              <a:rect l="l" t="t" r="r" b="b"/>
              <a:pathLst>
                <a:path w="5904" h="8436" extrusionOk="0">
                  <a:moveTo>
                    <a:pt x="3086" y="1"/>
                  </a:moveTo>
                  <a:cubicBezTo>
                    <a:pt x="1421" y="1"/>
                    <a:pt x="263" y="833"/>
                    <a:pt x="263" y="2271"/>
                  </a:cubicBezTo>
                  <a:cubicBezTo>
                    <a:pt x="263" y="3482"/>
                    <a:pt x="985" y="4116"/>
                    <a:pt x="2236" y="4675"/>
                  </a:cubicBezTo>
                  <a:cubicBezTo>
                    <a:pt x="3243" y="5123"/>
                    <a:pt x="3831" y="5409"/>
                    <a:pt x="3831" y="5927"/>
                  </a:cubicBezTo>
                  <a:cubicBezTo>
                    <a:pt x="3831" y="6451"/>
                    <a:pt x="3325" y="6660"/>
                    <a:pt x="2708" y="6660"/>
                  </a:cubicBezTo>
                  <a:cubicBezTo>
                    <a:pt x="2038" y="6660"/>
                    <a:pt x="1398" y="6387"/>
                    <a:pt x="629" y="5880"/>
                  </a:cubicBezTo>
                  <a:lnTo>
                    <a:pt x="1" y="7499"/>
                  </a:lnTo>
                  <a:cubicBezTo>
                    <a:pt x="816" y="8092"/>
                    <a:pt x="1776" y="8436"/>
                    <a:pt x="2935" y="8436"/>
                  </a:cubicBezTo>
                  <a:cubicBezTo>
                    <a:pt x="4664" y="8436"/>
                    <a:pt x="5904" y="7656"/>
                    <a:pt x="5904" y="5997"/>
                  </a:cubicBezTo>
                  <a:cubicBezTo>
                    <a:pt x="5904" y="4745"/>
                    <a:pt x="5112" y="4058"/>
                    <a:pt x="3680" y="3418"/>
                  </a:cubicBezTo>
                  <a:cubicBezTo>
                    <a:pt x="2498" y="2888"/>
                    <a:pt x="2283" y="2737"/>
                    <a:pt x="2283" y="2347"/>
                  </a:cubicBezTo>
                  <a:cubicBezTo>
                    <a:pt x="2283" y="1957"/>
                    <a:pt x="2591" y="1776"/>
                    <a:pt x="3162" y="1776"/>
                  </a:cubicBezTo>
                  <a:cubicBezTo>
                    <a:pt x="3907" y="1776"/>
                    <a:pt x="4437" y="2050"/>
                    <a:pt x="4943" y="2306"/>
                  </a:cubicBezTo>
                  <a:lnTo>
                    <a:pt x="5642" y="781"/>
                  </a:lnTo>
                  <a:cubicBezTo>
                    <a:pt x="4827" y="239"/>
                    <a:pt x="3988" y="1"/>
                    <a:pt x="3086"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11"/>
            <p:cNvSpPr/>
            <p:nvPr/>
          </p:nvSpPr>
          <p:spPr>
            <a:xfrm>
              <a:off x="2293025" y="3378400"/>
              <a:ext cx="147600" cy="210900"/>
            </a:xfrm>
            <a:custGeom>
              <a:avLst/>
              <a:gdLst/>
              <a:ahLst/>
              <a:cxnLst/>
              <a:rect l="l" t="t" r="r" b="b"/>
              <a:pathLst>
                <a:path w="5904" h="8436" fill="none" extrusionOk="0">
                  <a:moveTo>
                    <a:pt x="1" y="7499"/>
                  </a:moveTo>
                  <a:lnTo>
                    <a:pt x="629" y="5880"/>
                  </a:lnTo>
                  <a:cubicBezTo>
                    <a:pt x="1398" y="6387"/>
                    <a:pt x="2038" y="6660"/>
                    <a:pt x="2708" y="6660"/>
                  </a:cubicBezTo>
                  <a:cubicBezTo>
                    <a:pt x="3325" y="6660"/>
                    <a:pt x="3831" y="6451"/>
                    <a:pt x="3831" y="5927"/>
                  </a:cubicBezTo>
                  <a:cubicBezTo>
                    <a:pt x="3831" y="5409"/>
                    <a:pt x="3243" y="5123"/>
                    <a:pt x="2236" y="4675"/>
                  </a:cubicBezTo>
                  <a:cubicBezTo>
                    <a:pt x="985" y="4116"/>
                    <a:pt x="263" y="3482"/>
                    <a:pt x="263" y="2271"/>
                  </a:cubicBezTo>
                  <a:cubicBezTo>
                    <a:pt x="263" y="833"/>
                    <a:pt x="1421" y="1"/>
                    <a:pt x="3086" y="1"/>
                  </a:cubicBezTo>
                  <a:cubicBezTo>
                    <a:pt x="3988" y="1"/>
                    <a:pt x="4827" y="239"/>
                    <a:pt x="5642" y="781"/>
                  </a:cubicBezTo>
                  <a:lnTo>
                    <a:pt x="4943" y="2306"/>
                  </a:lnTo>
                  <a:cubicBezTo>
                    <a:pt x="4437" y="2050"/>
                    <a:pt x="3907" y="1776"/>
                    <a:pt x="3162" y="1776"/>
                  </a:cubicBezTo>
                  <a:cubicBezTo>
                    <a:pt x="2591" y="1776"/>
                    <a:pt x="2283" y="1957"/>
                    <a:pt x="2283" y="2347"/>
                  </a:cubicBezTo>
                  <a:cubicBezTo>
                    <a:pt x="2283" y="2737"/>
                    <a:pt x="2498" y="2888"/>
                    <a:pt x="3680" y="3418"/>
                  </a:cubicBezTo>
                  <a:cubicBezTo>
                    <a:pt x="5112" y="4058"/>
                    <a:pt x="5904" y="4745"/>
                    <a:pt x="5904" y="5997"/>
                  </a:cubicBezTo>
                  <a:cubicBezTo>
                    <a:pt x="5904" y="7656"/>
                    <a:pt x="4664" y="8436"/>
                    <a:pt x="2935" y="8436"/>
                  </a:cubicBezTo>
                  <a:cubicBezTo>
                    <a:pt x="1776" y="8436"/>
                    <a:pt x="816" y="8092"/>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11"/>
            <p:cNvSpPr/>
            <p:nvPr/>
          </p:nvSpPr>
          <p:spPr>
            <a:xfrm>
              <a:off x="2469275" y="3383200"/>
              <a:ext cx="150200" cy="201300"/>
            </a:xfrm>
            <a:custGeom>
              <a:avLst/>
              <a:gdLst/>
              <a:ahLst/>
              <a:cxnLst/>
              <a:rect l="l" t="t" r="r" b="b"/>
              <a:pathLst>
                <a:path w="6008" h="8052" extrusionOk="0">
                  <a:moveTo>
                    <a:pt x="2795" y="1584"/>
                  </a:moveTo>
                  <a:cubicBezTo>
                    <a:pt x="3563" y="1584"/>
                    <a:pt x="3965" y="1963"/>
                    <a:pt x="3965" y="2603"/>
                  </a:cubicBezTo>
                  <a:cubicBezTo>
                    <a:pt x="3965" y="3290"/>
                    <a:pt x="3563" y="3692"/>
                    <a:pt x="2795" y="3692"/>
                  </a:cubicBezTo>
                  <a:lnTo>
                    <a:pt x="2020" y="3692"/>
                  </a:lnTo>
                  <a:lnTo>
                    <a:pt x="2020" y="1584"/>
                  </a:lnTo>
                  <a:close/>
                  <a:moveTo>
                    <a:pt x="0" y="1"/>
                  </a:moveTo>
                  <a:lnTo>
                    <a:pt x="0" y="8052"/>
                  </a:lnTo>
                  <a:lnTo>
                    <a:pt x="2049" y="8052"/>
                  </a:lnTo>
                  <a:lnTo>
                    <a:pt x="2049" y="5275"/>
                  </a:lnTo>
                  <a:lnTo>
                    <a:pt x="2899" y="5275"/>
                  </a:lnTo>
                  <a:cubicBezTo>
                    <a:pt x="4908" y="5275"/>
                    <a:pt x="6008" y="4314"/>
                    <a:pt x="6008" y="2545"/>
                  </a:cubicBezTo>
                  <a:cubicBezTo>
                    <a:pt x="6008" y="874"/>
                    <a:pt x="4943" y="1"/>
                    <a:pt x="2899"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11"/>
            <p:cNvSpPr/>
            <p:nvPr/>
          </p:nvSpPr>
          <p:spPr>
            <a:xfrm>
              <a:off x="2469275" y="3383200"/>
              <a:ext cx="150200" cy="201300"/>
            </a:xfrm>
            <a:custGeom>
              <a:avLst/>
              <a:gdLst/>
              <a:ahLst/>
              <a:cxnLst/>
              <a:rect l="l" t="t" r="r" b="b"/>
              <a:pathLst>
                <a:path w="6008" h="8052" fill="none" extrusionOk="0">
                  <a:moveTo>
                    <a:pt x="2795" y="3692"/>
                  </a:moveTo>
                  <a:cubicBezTo>
                    <a:pt x="3563" y="3692"/>
                    <a:pt x="3965" y="3290"/>
                    <a:pt x="3965" y="2603"/>
                  </a:cubicBezTo>
                  <a:cubicBezTo>
                    <a:pt x="3965" y="1963"/>
                    <a:pt x="3563" y="1584"/>
                    <a:pt x="2795" y="1584"/>
                  </a:cubicBezTo>
                  <a:lnTo>
                    <a:pt x="2020" y="1584"/>
                  </a:lnTo>
                  <a:lnTo>
                    <a:pt x="2020" y="3692"/>
                  </a:lnTo>
                  <a:close/>
                  <a:moveTo>
                    <a:pt x="0" y="1"/>
                  </a:moveTo>
                  <a:lnTo>
                    <a:pt x="2899" y="1"/>
                  </a:lnTo>
                  <a:cubicBezTo>
                    <a:pt x="4943" y="1"/>
                    <a:pt x="6008" y="874"/>
                    <a:pt x="6008" y="2545"/>
                  </a:cubicBezTo>
                  <a:cubicBezTo>
                    <a:pt x="6008" y="4314"/>
                    <a:pt x="4908" y="5275"/>
                    <a:pt x="2899" y="5275"/>
                  </a:cubicBezTo>
                  <a:lnTo>
                    <a:pt x="2049" y="5275"/>
                  </a:lnTo>
                  <a:lnTo>
                    <a:pt x="2049" y="8052"/>
                  </a:lnTo>
                  <a:lnTo>
                    <a:pt x="0"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11"/>
            <p:cNvSpPr/>
            <p:nvPr/>
          </p:nvSpPr>
          <p:spPr>
            <a:xfrm>
              <a:off x="2643175" y="3383200"/>
              <a:ext cx="133350" cy="201300"/>
            </a:xfrm>
            <a:custGeom>
              <a:avLst/>
              <a:gdLst/>
              <a:ahLst/>
              <a:cxnLst/>
              <a:rect l="l" t="t" r="r" b="b"/>
              <a:pathLst>
                <a:path w="5334" h="8052" extrusionOk="0">
                  <a:moveTo>
                    <a:pt x="1" y="1"/>
                  </a:moveTo>
                  <a:lnTo>
                    <a:pt x="1" y="8052"/>
                  </a:lnTo>
                  <a:lnTo>
                    <a:pt x="5333" y="8052"/>
                  </a:lnTo>
                  <a:lnTo>
                    <a:pt x="5333" y="6329"/>
                  </a:lnTo>
                  <a:lnTo>
                    <a:pt x="2044" y="6329"/>
                  </a:lnTo>
                  <a:lnTo>
                    <a:pt x="2044" y="4728"/>
                  </a:lnTo>
                  <a:lnTo>
                    <a:pt x="4437" y="4728"/>
                  </a:lnTo>
                  <a:lnTo>
                    <a:pt x="4908" y="3121"/>
                  </a:lnTo>
                  <a:lnTo>
                    <a:pt x="2044" y="3121"/>
                  </a:lnTo>
                  <a:lnTo>
                    <a:pt x="2044" y="1724"/>
                  </a:lnTo>
                  <a:lnTo>
                    <a:pt x="5333" y="1724"/>
                  </a:lnTo>
                  <a:lnTo>
                    <a:pt x="533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11"/>
            <p:cNvSpPr/>
            <p:nvPr/>
          </p:nvSpPr>
          <p:spPr>
            <a:xfrm>
              <a:off x="2643175" y="3383200"/>
              <a:ext cx="133350" cy="201300"/>
            </a:xfrm>
            <a:custGeom>
              <a:avLst/>
              <a:gdLst/>
              <a:ahLst/>
              <a:cxnLst/>
              <a:rect l="l" t="t" r="r" b="b"/>
              <a:pathLst>
                <a:path w="5334" h="8052" fill="none" extrusionOk="0">
                  <a:moveTo>
                    <a:pt x="5333" y="8052"/>
                  </a:moveTo>
                  <a:lnTo>
                    <a:pt x="1" y="8052"/>
                  </a:lnTo>
                  <a:lnTo>
                    <a:pt x="1" y="1"/>
                  </a:lnTo>
                  <a:lnTo>
                    <a:pt x="5333" y="1"/>
                  </a:lnTo>
                  <a:lnTo>
                    <a:pt x="5333" y="1724"/>
                  </a:lnTo>
                  <a:lnTo>
                    <a:pt x="2044" y="1724"/>
                  </a:lnTo>
                  <a:lnTo>
                    <a:pt x="2044" y="3121"/>
                  </a:lnTo>
                  <a:lnTo>
                    <a:pt x="4908" y="3121"/>
                  </a:lnTo>
                  <a:lnTo>
                    <a:pt x="4437" y="4728"/>
                  </a:lnTo>
                  <a:lnTo>
                    <a:pt x="2044" y="4728"/>
                  </a:lnTo>
                  <a:lnTo>
                    <a:pt x="2044"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11"/>
            <p:cNvSpPr/>
            <p:nvPr/>
          </p:nvSpPr>
          <p:spPr>
            <a:xfrm>
              <a:off x="2790450" y="3383200"/>
              <a:ext cx="196075" cy="201300"/>
            </a:xfrm>
            <a:custGeom>
              <a:avLst/>
              <a:gdLst/>
              <a:ahLst/>
              <a:cxnLst/>
              <a:rect l="l" t="t" r="r" b="b"/>
              <a:pathLst>
                <a:path w="7843" h="8052" extrusionOk="0">
                  <a:moveTo>
                    <a:pt x="3913" y="2201"/>
                  </a:moveTo>
                  <a:lnTo>
                    <a:pt x="4786" y="5001"/>
                  </a:lnTo>
                  <a:lnTo>
                    <a:pt x="3028" y="5001"/>
                  </a:lnTo>
                  <a:lnTo>
                    <a:pt x="3913" y="2201"/>
                  </a:lnTo>
                  <a:close/>
                  <a:moveTo>
                    <a:pt x="2882" y="1"/>
                  </a:moveTo>
                  <a:lnTo>
                    <a:pt x="1" y="8052"/>
                  </a:lnTo>
                  <a:lnTo>
                    <a:pt x="2067" y="8052"/>
                  </a:lnTo>
                  <a:lnTo>
                    <a:pt x="2527" y="6596"/>
                  </a:lnTo>
                  <a:lnTo>
                    <a:pt x="5298" y="6596"/>
                  </a:lnTo>
                  <a:lnTo>
                    <a:pt x="5758" y="8052"/>
                  </a:lnTo>
                  <a:lnTo>
                    <a:pt x="7842" y="8052"/>
                  </a:lnTo>
                  <a:lnTo>
                    <a:pt x="496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11"/>
            <p:cNvSpPr/>
            <p:nvPr/>
          </p:nvSpPr>
          <p:spPr>
            <a:xfrm>
              <a:off x="2790450" y="3383200"/>
              <a:ext cx="196075" cy="201300"/>
            </a:xfrm>
            <a:custGeom>
              <a:avLst/>
              <a:gdLst/>
              <a:ahLst/>
              <a:cxnLst/>
              <a:rect l="l" t="t" r="r" b="b"/>
              <a:pathLst>
                <a:path w="7843" h="8052" fill="none" extrusionOk="0">
                  <a:moveTo>
                    <a:pt x="4786" y="5001"/>
                  </a:moveTo>
                  <a:lnTo>
                    <a:pt x="3913" y="2201"/>
                  </a:lnTo>
                  <a:lnTo>
                    <a:pt x="3028" y="5001"/>
                  </a:lnTo>
                  <a:close/>
                  <a:moveTo>
                    <a:pt x="5298" y="6596"/>
                  </a:moveTo>
                  <a:lnTo>
                    <a:pt x="2527" y="6596"/>
                  </a:lnTo>
                  <a:lnTo>
                    <a:pt x="2067" y="8052"/>
                  </a:lnTo>
                  <a:lnTo>
                    <a:pt x="1" y="8052"/>
                  </a:lnTo>
                  <a:lnTo>
                    <a:pt x="2882" y="1"/>
                  </a:lnTo>
                  <a:lnTo>
                    <a:pt x="4966" y="1"/>
                  </a:lnTo>
                  <a:lnTo>
                    <a:pt x="7842" y="8052"/>
                  </a:lnTo>
                  <a:lnTo>
                    <a:pt x="5758"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11"/>
            <p:cNvSpPr/>
            <p:nvPr/>
          </p:nvSpPr>
          <p:spPr>
            <a:xfrm>
              <a:off x="3010950" y="3383200"/>
              <a:ext cx="178000" cy="201300"/>
            </a:xfrm>
            <a:custGeom>
              <a:avLst/>
              <a:gdLst/>
              <a:ahLst/>
              <a:cxnLst/>
              <a:rect l="l" t="t" r="r" b="b"/>
              <a:pathLst>
                <a:path w="7120" h="8052" extrusionOk="0">
                  <a:moveTo>
                    <a:pt x="0" y="1"/>
                  </a:moveTo>
                  <a:lnTo>
                    <a:pt x="0" y="8052"/>
                  </a:lnTo>
                  <a:lnTo>
                    <a:pt x="2049" y="8052"/>
                  </a:lnTo>
                  <a:lnTo>
                    <a:pt x="2049" y="4908"/>
                  </a:lnTo>
                  <a:lnTo>
                    <a:pt x="4628" y="8052"/>
                  </a:lnTo>
                  <a:lnTo>
                    <a:pt x="7120" y="8052"/>
                  </a:lnTo>
                  <a:lnTo>
                    <a:pt x="3749" y="3971"/>
                  </a:lnTo>
                  <a:lnTo>
                    <a:pt x="6788" y="1"/>
                  </a:lnTo>
                  <a:lnTo>
                    <a:pt x="4378" y="1"/>
                  </a:lnTo>
                  <a:lnTo>
                    <a:pt x="2049" y="3226"/>
                  </a:lnTo>
                  <a:lnTo>
                    <a:pt x="2049"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11"/>
            <p:cNvSpPr/>
            <p:nvPr/>
          </p:nvSpPr>
          <p:spPr>
            <a:xfrm>
              <a:off x="3010950" y="3383200"/>
              <a:ext cx="178000" cy="201300"/>
            </a:xfrm>
            <a:custGeom>
              <a:avLst/>
              <a:gdLst/>
              <a:ahLst/>
              <a:cxnLst/>
              <a:rect l="l" t="t" r="r" b="b"/>
              <a:pathLst>
                <a:path w="7120" h="8052" fill="none" extrusionOk="0">
                  <a:moveTo>
                    <a:pt x="0" y="1"/>
                  </a:moveTo>
                  <a:lnTo>
                    <a:pt x="2049" y="1"/>
                  </a:lnTo>
                  <a:lnTo>
                    <a:pt x="2049" y="3226"/>
                  </a:lnTo>
                  <a:lnTo>
                    <a:pt x="4378" y="1"/>
                  </a:lnTo>
                  <a:lnTo>
                    <a:pt x="6788" y="1"/>
                  </a:lnTo>
                  <a:lnTo>
                    <a:pt x="3749" y="3971"/>
                  </a:lnTo>
                  <a:lnTo>
                    <a:pt x="7120" y="8052"/>
                  </a:lnTo>
                  <a:lnTo>
                    <a:pt x="4628" y="8052"/>
                  </a:lnTo>
                  <a:lnTo>
                    <a:pt x="2049" y="4908"/>
                  </a:lnTo>
                  <a:lnTo>
                    <a:pt x="2049" y="8052"/>
                  </a:lnTo>
                  <a:lnTo>
                    <a:pt x="0"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11"/>
            <p:cNvSpPr/>
            <p:nvPr/>
          </p:nvSpPr>
          <p:spPr>
            <a:xfrm>
              <a:off x="3211775" y="3383200"/>
              <a:ext cx="51100" cy="201300"/>
            </a:xfrm>
            <a:custGeom>
              <a:avLst/>
              <a:gdLst/>
              <a:ahLst/>
              <a:cxnLst/>
              <a:rect l="l" t="t" r="r" b="b"/>
              <a:pathLst>
                <a:path w="2044" h="8052" extrusionOk="0">
                  <a:moveTo>
                    <a:pt x="1" y="1"/>
                  </a:moveTo>
                  <a:lnTo>
                    <a:pt x="1" y="8052"/>
                  </a:lnTo>
                  <a:lnTo>
                    <a:pt x="2044" y="8052"/>
                  </a:lnTo>
                  <a:lnTo>
                    <a:pt x="2044" y="1"/>
                  </a:lnTo>
                  <a:close/>
                </a:path>
              </a:pathLst>
            </a:custGeom>
            <a:solidFill>
              <a:srgbClr val="FFB0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11"/>
            <p:cNvSpPr/>
            <p:nvPr/>
          </p:nvSpPr>
          <p:spPr>
            <a:xfrm>
              <a:off x="3304925" y="3383200"/>
              <a:ext cx="168550" cy="201300"/>
            </a:xfrm>
            <a:custGeom>
              <a:avLst/>
              <a:gdLst/>
              <a:ahLst/>
              <a:cxnLst/>
              <a:rect l="l" t="t" r="r" b="b"/>
              <a:pathLst>
                <a:path w="6742" h="8052" extrusionOk="0">
                  <a:moveTo>
                    <a:pt x="0" y="1"/>
                  </a:moveTo>
                  <a:lnTo>
                    <a:pt x="0" y="8052"/>
                  </a:lnTo>
                  <a:lnTo>
                    <a:pt x="1974" y="8052"/>
                  </a:lnTo>
                  <a:lnTo>
                    <a:pt x="1974" y="3203"/>
                  </a:lnTo>
                  <a:lnTo>
                    <a:pt x="4919" y="8052"/>
                  </a:lnTo>
                  <a:lnTo>
                    <a:pt x="6741" y="8052"/>
                  </a:lnTo>
                  <a:lnTo>
                    <a:pt x="6741" y="1"/>
                  </a:lnTo>
                  <a:lnTo>
                    <a:pt x="4768" y="1"/>
                  </a:lnTo>
                  <a:lnTo>
                    <a:pt x="4768" y="4792"/>
                  </a:lnTo>
                  <a:lnTo>
                    <a:pt x="184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11"/>
            <p:cNvSpPr/>
            <p:nvPr/>
          </p:nvSpPr>
          <p:spPr>
            <a:xfrm>
              <a:off x="3304925" y="3383200"/>
              <a:ext cx="168550" cy="201300"/>
            </a:xfrm>
            <a:custGeom>
              <a:avLst/>
              <a:gdLst/>
              <a:ahLst/>
              <a:cxnLst/>
              <a:rect l="l" t="t" r="r" b="b"/>
              <a:pathLst>
                <a:path w="6742" h="8052" fill="none" extrusionOk="0">
                  <a:moveTo>
                    <a:pt x="1846" y="1"/>
                  </a:moveTo>
                  <a:lnTo>
                    <a:pt x="4768" y="4792"/>
                  </a:lnTo>
                  <a:lnTo>
                    <a:pt x="4768" y="1"/>
                  </a:lnTo>
                  <a:lnTo>
                    <a:pt x="6741" y="1"/>
                  </a:lnTo>
                  <a:lnTo>
                    <a:pt x="6741" y="8052"/>
                  </a:lnTo>
                  <a:lnTo>
                    <a:pt x="4919" y="8052"/>
                  </a:lnTo>
                  <a:lnTo>
                    <a:pt x="1974" y="3203"/>
                  </a:lnTo>
                  <a:lnTo>
                    <a:pt x="1974" y="8052"/>
                  </a:lnTo>
                  <a:lnTo>
                    <a:pt x="0" y="8052"/>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11"/>
            <p:cNvSpPr/>
            <p:nvPr/>
          </p:nvSpPr>
          <p:spPr>
            <a:xfrm>
              <a:off x="3505600" y="3378400"/>
              <a:ext cx="170450" cy="210900"/>
            </a:xfrm>
            <a:custGeom>
              <a:avLst/>
              <a:gdLst/>
              <a:ahLst/>
              <a:cxnLst/>
              <a:rect l="l" t="t" r="r" b="b"/>
              <a:pathLst>
                <a:path w="6818" h="8436" extrusionOk="0">
                  <a:moveTo>
                    <a:pt x="3953" y="1"/>
                  </a:moveTo>
                  <a:cubicBezTo>
                    <a:pt x="1375" y="1"/>
                    <a:pt x="1" y="1590"/>
                    <a:pt x="1" y="4297"/>
                  </a:cubicBezTo>
                  <a:cubicBezTo>
                    <a:pt x="1" y="6946"/>
                    <a:pt x="1328" y="8436"/>
                    <a:pt x="3849" y="8436"/>
                  </a:cubicBezTo>
                  <a:cubicBezTo>
                    <a:pt x="4995" y="8436"/>
                    <a:pt x="6119" y="8220"/>
                    <a:pt x="6818" y="7737"/>
                  </a:cubicBezTo>
                  <a:lnTo>
                    <a:pt x="6818" y="3691"/>
                  </a:lnTo>
                  <a:lnTo>
                    <a:pt x="4227" y="3691"/>
                  </a:lnTo>
                  <a:lnTo>
                    <a:pt x="3767" y="5158"/>
                  </a:lnTo>
                  <a:lnTo>
                    <a:pt x="5065" y="5158"/>
                  </a:lnTo>
                  <a:lnTo>
                    <a:pt x="5065" y="6532"/>
                  </a:lnTo>
                  <a:cubicBezTo>
                    <a:pt x="4687" y="6637"/>
                    <a:pt x="4355" y="6684"/>
                    <a:pt x="4012" y="6684"/>
                  </a:cubicBezTo>
                  <a:cubicBezTo>
                    <a:pt x="2702" y="6684"/>
                    <a:pt x="2038" y="5857"/>
                    <a:pt x="2038" y="4239"/>
                  </a:cubicBezTo>
                  <a:cubicBezTo>
                    <a:pt x="2038" y="2614"/>
                    <a:pt x="2737" y="1730"/>
                    <a:pt x="3977" y="1730"/>
                  </a:cubicBezTo>
                  <a:cubicBezTo>
                    <a:pt x="4536" y="1730"/>
                    <a:pt x="5135" y="1869"/>
                    <a:pt x="5810" y="2236"/>
                  </a:cubicBezTo>
                  <a:lnTo>
                    <a:pt x="6771" y="781"/>
                  </a:lnTo>
                  <a:cubicBezTo>
                    <a:pt x="5822" y="228"/>
                    <a:pt x="4914" y="1"/>
                    <a:pt x="395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11"/>
            <p:cNvSpPr/>
            <p:nvPr/>
          </p:nvSpPr>
          <p:spPr>
            <a:xfrm>
              <a:off x="3505600" y="3378400"/>
              <a:ext cx="170450" cy="210900"/>
            </a:xfrm>
            <a:custGeom>
              <a:avLst/>
              <a:gdLst/>
              <a:ahLst/>
              <a:cxnLst/>
              <a:rect l="l" t="t" r="r" b="b"/>
              <a:pathLst>
                <a:path w="6818" h="8436" fill="none" extrusionOk="0">
                  <a:moveTo>
                    <a:pt x="1" y="4297"/>
                  </a:moveTo>
                  <a:cubicBezTo>
                    <a:pt x="1" y="1590"/>
                    <a:pt x="1375" y="1"/>
                    <a:pt x="3953" y="1"/>
                  </a:cubicBezTo>
                  <a:cubicBezTo>
                    <a:pt x="4914" y="1"/>
                    <a:pt x="5822" y="228"/>
                    <a:pt x="6771" y="781"/>
                  </a:cubicBezTo>
                  <a:lnTo>
                    <a:pt x="5810" y="2236"/>
                  </a:lnTo>
                  <a:cubicBezTo>
                    <a:pt x="5135" y="1869"/>
                    <a:pt x="4536" y="1730"/>
                    <a:pt x="3977" y="1730"/>
                  </a:cubicBezTo>
                  <a:cubicBezTo>
                    <a:pt x="2737" y="1730"/>
                    <a:pt x="2038" y="2614"/>
                    <a:pt x="2038" y="4239"/>
                  </a:cubicBezTo>
                  <a:cubicBezTo>
                    <a:pt x="2038" y="5857"/>
                    <a:pt x="2702" y="6684"/>
                    <a:pt x="4012" y="6684"/>
                  </a:cubicBezTo>
                  <a:cubicBezTo>
                    <a:pt x="4355" y="6684"/>
                    <a:pt x="4687" y="6637"/>
                    <a:pt x="5065" y="6532"/>
                  </a:cubicBezTo>
                  <a:lnTo>
                    <a:pt x="5065" y="5158"/>
                  </a:lnTo>
                  <a:lnTo>
                    <a:pt x="3767" y="5158"/>
                  </a:lnTo>
                  <a:lnTo>
                    <a:pt x="4227" y="3691"/>
                  </a:lnTo>
                  <a:lnTo>
                    <a:pt x="6818" y="3691"/>
                  </a:lnTo>
                  <a:lnTo>
                    <a:pt x="6818" y="7737"/>
                  </a:lnTo>
                  <a:cubicBezTo>
                    <a:pt x="6119" y="8220"/>
                    <a:pt x="4995" y="8436"/>
                    <a:pt x="3849" y="8436"/>
                  </a:cubicBezTo>
                  <a:cubicBezTo>
                    <a:pt x="1328" y="8436"/>
                    <a:pt x="1" y="6946"/>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11"/>
            <p:cNvSpPr/>
            <p:nvPr/>
          </p:nvSpPr>
          <p:spPr>
            <a:xfrm>
              <a:off x="3783875" y="3378400"/>
              <a:ext cx="190225" cy="210900"/>
            </a:xfrm>
            <a:custGeom>
              <a:avLst/>
              <a:gdLst/>
              <a:ahLst/>
              <a:cxnLst/>
              <a:rect l="l" t="t" r="r" b="b"/>
              <a:pathLst>
                <a:path w="7609" h="8436" extrusionOk="0">
                  <a:moveTo>
                    <a:pt x="3813" y="1776"/>
                  </a:moveTo>
                  <a:cubicBezTo>
                    <a:pt x="4925" y="1776"/>
                    <a:pt x="5548" y="2661"/>
                    <a:pt x="5548" y="4227"/>
                  </a:cubicBezTo>
                  <a:cubicBezTo>
                    <a:pt x="5548" y="5775"/>
                    <a:pt x="4925" y="6660"/>
                    <a:pt x="3813" y="6660"/>
                  </a:cubicBezTo>
                  <a:cubicBezTo>
                    <a:pt x="2690" y="6660"/>
                    <a:pt x="2061" y="5775"/>
                    <a:pt x="2061" y="4227"/>
                  </a:cubicBezTo>
                  <a:cubicBezTo>
                    <a:pt x="2061" y="2661"/>
                    <a:pt x="2690" y="1776"/>
                    <a:pt x="3813" y="1776"/>
                  </a:cubicBezTo>
                  <a:close/>
                  <a:moveTo>
                    <a:pt x="3813" y="1"/>
                  </a:moveTo>
                  <a:cubicBezTo>
                    <a:pt x="1432" y="1"/>
                    <a:pt x="0" y="1590"/>
                    <a:pt x="0" y="4227"/>
                  </a:cubicBezTo>
                  <a:cubicBezTo>
                    <a:pt x="0" y="6852"/>
                    <a:pt x="1432" y="8436"/>
                    <a:pt x="3813" y="8436"/>
                  </a:cubicBezTo>
                  <a:cubicBezTo>
                    <a:pt x="6176" y="8436"/>
                    <a:pt x="7609" y="6852"/>
                    <a:pt x="7609" y="4227"/>
                  </a:cubicBezTo>
                  <a:cubicBezTo>
                    <a:pt x="7609" y="1590"/>
                    <a:pt x="6176" y="1"/>
                    <a:pt x="381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11"/>
            <p:cNvSpPr/>
            <p:nvPr/>
          </p:nvSpPr>
          <p:spPr>
            <a:xfrm>
              <a:off x="3783875" y="3378400"/>
              <a:ext cx="190225" cy="210900"/>
            </a:xfrm>
            <a:custGeom>
              <a:avLst/>
              <a:gdLst/>
              <a:ahLst/>
              <a:cxnLst/>
              <a:rect l="l" t="t" r="r" b="b"/>
              <a:pathLst>
                <a:path w="7609" h="8436" fill="none" extrusionOk="0">
                  <a:moveTo>
                    <a:pt x="5548" y="4227"/>
                  </a:moveTo>
                  <a:cubicBezTo>
                    <a:pt x="5548" y="2661"/>
                    <a:pt x="4925" y="1776"/>
                    <a:pt x="3813" y="1776"/>
                  </a:cubicBezTo>
                  <a:cubicBezTo>
                    <a:pt x="2690" y="1776"/>
                    <a:pt x="2061" y="2661"/>
                    <a:pt x="2061" y="4227"/>
                  </a:cubicBezTo>
                  <a:cubicBezTo>
                    <a:pt x="2061" y="5775"/>
                    <a:pt x="2690" y="6660"/>
                    <a:pt x="3813" y="6660"/>
                  </a:cubicBezTo>
                  <a:cubicBezTo>
                    <a:pt x="4925" y="6660"/>
                    <a:pt x="5548" y="5775"/>
                    <a:pt x="5548" y="4227"/>
                  </a:cubicBezTo>
                  <a:close/>
                  <a:moveTo>
                    <a:pt x="0" y="4227"/>
                  </a:moveTo>
                  <a:cubicBezTo>
                    <a:pt x="0" y="1590"/>
                    <a:pt x="1432" y="1"/>
                    <a:pt x="3813" y="1"/>
                  </a:cubicBezTo>
                  <a:cubicBezTo>
                    <a:pt x="6176" y="1"/>
                    <a:pt x="7609" y="1590"/>
                    <a:pt x="7609" y="4227"/>
                  </a:cubicBezTo>
                  <a:cubicBezTo>
                    <a:pt x="7609" y="6852"/>
                    <a:pt x="6176" y="8436"/>
                    <a:pt x="3813" y="8436"/>
                  </a:cubicBezTo>
                  <a:cubicBezTo>
                    <a:pt x="1432" y="8436"/>
                    <a:pt x="0" y="6852"/>
                    <a:pt x="0"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11"/>
            <p:cNvSpPr/>
            <p:nvPr/>
          </p:nvSpPr>
          <p:spPr>
            <a:xfrm>
              <a:off x="4002175" y="3383200"/>
              <a:ext cx="171750" cy="206400"/>
            </a:xfrm>
            <a:custGeom>
              <a:avLst/>
              <a:gdLst/>
              <a:ahLst/>
              <a:cxnLst/>
              <a:rect l="l" t="t" r="r" b="b"/>
              <a:pathLst>
                <a:path w="6870" h="8256" extrusionOk="0">
                  <a:moveTo>
                    <a:pt x="0" y="1"/>
                  </a:moveTo>
                  <a:lnTo>
                    <a:pt x="0" y="4745"/>
                  </a:lnTo>
                  <a:cubicBezTo>
                    <a:pt x="0" y="7062"/>
                    <a:pt x="1170" y="8255"/>
                    <a:pt x="3429" y="8255"/>
                  </a:cubicBezTo>
                  <a:cubicBezTo>
                    <a:pt x="5687" y="8255"/>
                    <a:pt x="6869" y="7062"/>
                    <a:pt x="6869" y="4745"/>
                  </a:cubicBezTo>
                  <a:lnTo>
                    <a:pt x="6869" y="1"/>
                  </a:lnTo>
                  <a:lnTo>
                    <a:pt x="4826" y="1"/>
                  </a:lnTo>
                  <a:lnTo>
                    <a:pt x="4826" y="4768"/>
                  </a:lnTo>
                  <a:cubicBezTo>
                    <a:pt x="4826" y="5904"/>
                    <a:pt x="4337" y="6480"/>
                    <a:pt x="3429" y="6480"/>
                  </a:cubicBezTo>
                  <a:cubicBezTo>
                    <a:pt x="2532" y="6480"/>
                    <a:pt x="2043" y="5904"/>
                    <a:pt x="2043" y="4768"/>
                  </a:cubicBezTo>
                  <a:lnTo>
                    <a:pt x="204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11"/>
            <p:cNvSpPr/>
            <p:nvPr/>
          </p:nvSpPr>
          <p:spPr>
            <a:xfrm>
              <a:off x="4002175" y="3383200"/>
              <a:ext cx="171750" cy="206400"/>
            </a:xfrm>
            <a:custGeom>
              <a:avLst/>
              <a:gdLst/>
              <a:ahLst/>
              <a:cxnLst/>
              <a:rect l="l" t="t" r="r" b="b"/>
              <a:pathLst>
                <a:path w="6870" h="8256" fill="none" extrusionOk="0">
                  <a:moveTo>
                    <a:pt x="2043" y="4768"/>
                  </a:moveTo>
                  <a:cubicBezTo>
                    <a:pt x="2043" y="5904"/>
                    <a:pt x="2532" y="6480"/>
                    <a:pt x="3429" y="6480"/>
                  </a:cubicBezTo>
                  <a:cubicBezTo>
                    <a:pt x="4337" y="6480"/>
                    <a:pt x="4826" y="5904"/>
                    <a:pt x="4826" y="4768"/>
                  </a:cubicBezTo>
                  <a:lnTo>
                    <a:pt x="4826" y="1"/>
                  </a:lnTo>
                  <a:lnTo>
                    <a:pt x="6869" y="1"/>
                  </a:lnTo>
                  <a:lnTo>
                    <a:pt x="6869" y="4745"/>
                  </a:lnTo>
                  <a:cubicBezTo>
                    <a:pt x="6869" y="7062"/>
                    <a:pt x="5687" y="8255"/>
                    <a:pt x="3429" y="8255"/>
                  </a:cubicBezTo>
                  <a:cubicBezTo>
                    <a:pt x="1170" y="8255"/>
                    <a:pt x="0" y="7062"/>
                    <a:pt x="0" y="4745"/>
                  </a:cubicBezTo>
                  <a:lnTo>
                    <a:pt x="0" y="1"/>
                  </a:lnTo>
                  <a:lnTo>
                    <a:pt x="2043"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11"/>
            <p:cNvSpPr/>
            <p:nvPr/>
          </p:nvSpPr>
          <p:spPr>
            <a:xfrm>
              <a:off x="4196750" y="3383200"/>
              <a:ext cx="174075" cy="201300"/>
            </a:xfrm>
            <a:custGeom>
              <a:avLst/>
              <a:gdLst/>
              <a:ahLst/>
              <a:cxnLst/>
              <a:rect l="l" t="t" r="r" b="b"/>
              <a:pathLst>
                <a:path w="6963" h="8052" extrusionOk="0">
                  <a:moveTo>
                    <a:pt x="0" y="1"/>
                  </a:moveTo>
                  <a:lnTo>
                    <a:pt x="0" y="1747"/>
                  </a:lnTo>
                  <a:lnTo>
                    <a:pt x="2329" y="1747"/>
                  </a:lnTo>
                  <a:lnTo>
                    <a:pt x="2329" y="8052"/>
                  </a:lnTo>
                  <a:lnTo>
                    <a:pt x="4372" y="8052"/>
                  </a:lnTo>
                  <a:lnTo>
                    <a:pt x="4372" y="1747"/>
                  </a:lnTo>
                  <a:lnTo>
                    <a:pt x="6456" y="1747"/>
                  </a:lnTo>
                  <a:lnTo>
                    <a:pt x="6962"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11"/>
            <p:cNvSpPr/>
            <p:nvPr/>
          </p:nvSpPr>
          <p:spPr>
            <a:xfrm>
              <a:off x="4196750" y="3383200"/>
              <a:ext cx="174075" cy="201300"/>
            </a:xfrm>
            <a:custGeom>
              <a:avLst/>
              <a:gdLst/>
              <a:ahLst/>
              <a:cxnLst/>
              <a:rect l="l" t="t" r="r" b="b"/>
              <a:pathLst>
                <a:path w="6963" h="8052" fill="none" extrusionOk="0">
                  <a:moveTo>
                    <a:pt x="2329" y="1747"/>
                  </a:moveTo>
                  <a:lnTo>
                    <a:pt x="0" y="1747"/>
                  </a:lnTo>
                  <a:lnTo>
                    <a:pt x="0" y="1"/>
                  </a:lnTo>
                  <a:lnTo>
                    <a:pt x="6962" y="1"/>
                  </a:lnTo>
                  <a:lnTo>
                    <a:pt x="6456" y="1747"/>
                  </a:lnTo>
                  <a:lnTo>
                    <a:pt x="4372" y="1747"/>
                  </a:lnTo>
                  <a:lnTo>
                    <a:pt x="4372" y="8052"/>
                  </a:lnTo>
                  <a:lnTo>
                    <a:pt x="2329"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11"/>
            <p:cNvSpPr/>
            <p:nvPr/>
          </p:nvSpPr>
          <p:spPr>
            <a:xfrm>
              <a:off x="2293025" y="3010950"/>
              <a:ext cx="147600" cy="210900"/>
            </a:xfrm>
            <a:custGeom>
              <a:avLst/>
              <a:gdLst/>
              <a:ahLst/>
              <a:cxnLst/>
              <a:rect l="l" t="t" r="r" b="b"/>
              <a:pathLst>
                <a:path w="5904" h="8436" extrusionOk="0">
                  <a:moveTo>
                    <a:pt x="3086" y="0"/>
                  </a:moveTo>
                  <a:cubicBezTo>
                    <a:pt x="1421" y="0"/>
                    <a:pt x="263" y="832"/>
                    <a:pt x="263" y="2270"/>
                  </a:cubicBezTo>
                  <a:cubicBezTo>
                    <a:pt x="263" y="3481"/>
                    <a:pt x="985" y="4116"/>
                    <a:pt x="2236" y="4675"/>
                  </a:cubicBezTo>
                  <a:cubicBezTo>
                    <a:pt x="3243" y="5123"/>
                    <a:pt x="3831" y="5408"/>
                    <a:pt x="3831" y="5926"/>
                  </a:cubicBezTo>
                  <a:cubicBezTo>
                    <a:pt x="3831" y="6450"/>
                    <a:pt x="3325" y="6660"/>
                    <a:pt x="2708" y="6660"/>
                  </a:cubicBezTo>
                  <a:cubicBezTo>
                    <a:pt x="2038" y="6660"/>
                    <a:pt x="1398" y="6386"/>
                    <a:pt x="629" y="5880"/>
                  </a:cubicBezTo>
                  <a:lnTo>
                    <a:pt x="1" y="7498"/>
                  </a:lnTo>
                  <a:cubicBezTo>
                    <a:pt x="816" y="8092"/>
                    <a:pt x="1776" y="8435"/>
                    <a:pt x="2935" y="8435"/>
                  </a:cubicBezTo>
                  <a:cubicBezTo>
                    <a:pt x="4664" y="8435"/>
                    <a:pt x="5904" y="7655"/>
                    <a:pt x="5904" y="5996"/>
                  </a:cubicBezTo>
                  <a:cubicBezTo>
                    <a:pt x="5904" y="4744"/>
                    <a:pt x="5112" y="4057"/>
                    <a:pt x="3680" y="3423"/>
                  </a:cubicBezTo>
                  <a:cubicBezTo>
                    <a:pt x="2498" y="2887"/>
                    <a:pt x="2283" y="2736"/>
                    <a:pt x="2283" y="2346"/>
                  </a:cubicBezTo>
                  <a:cubicBezTo>
                    <a:pt x="2283" y="1956"/>
                    <a:pt x="2591" y="1776"/>
                    <a:pt x="3162" y="1776"/>
                  </a:cubicBezTo>
                  <a:cubicBezTo>
                    <a:pt x="3907" y="1776"/>
                    <a:pt x="4437" y="2049"/>
                    <a:pt x="4943" y="2311"/>
                  </a:cubicBezTo>
                  <a:lnTo>
                    <a:pt x="5642" y="780"/>
                  </a:lnTo>
                  <a:cubicBezTo>
                    <a:pt x="4827" y="239"/>
                    <a:pt x="3988" y="0"/>
                    <a:pt x="308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11"/>
            <p:cNvSpPr/>
            <p:nvPr/>
          </p:nvSpPr>
          <p:spPr>
            <a:xfrm>
              <a:off x="2293025" y="3010950"/>
              <a:ext cx="147600" cy="210900"/>
            </a:xfrm>
            <a:custGeom>
              <a:avLst/>
              <a:gdLst/>
              <a:ahLst/>
              <a:cxnLst/>
              <a:rect l="l" t="t" r="r" b="b"/>
              <a:pathLst>
                <a:path w="5904" h="8436" fill="none" extrusionOk="0">
                  <a:moveTo>
                    <a:pt x="1" y="7498"/>
                  </a:moveTo>
                  <a:lnTo>
                    <a:pt x="629" y="5880"/>
                  </a:lnTo>
                  <a:cubicBezTo>
                    <a:pt x="1398" y="6386"/>
                    <a:pt x="2038" y="6660"/>
                    <a:pt x="2708" y="6660"/>
                  </a:cubicBezTo>
                  <a:cubicBezTo>
                    <a:pt x="3325" y="6660"/>
                    <a:pt x="3831" y="6450"/>
                    <a:pt x="3831" y="5926"/>
                  </a:cubicBezTo>
                  <a:cubicBezTo>
                    <a:pt x="3831" y="5408"/>
                    <a:pt x="3243" y="5123"/>
                    <a:pt x="2236" y="4675"/>
                  </a:cubicBezTo>
                  <a:cubicBezTo>
                    <a:pt x="985" y="4116"/>
                    <a:pt x="263" y="3481"/>
                    <a:pt x="263" y="2270"/>
                  </a:cubicBezTo>
                  <a:cubicBezTo>
                    <a:pt x="263" y="832"/>
                    <a:pt x="1421" y="0"/>
                    <a:pt x="3086" y="0"/>
                  </a:cubicBezTo>
                  <a:cubicBezTo>
                    <a:pt x="3988" y="0"/>
                    <a:pt x="4827" y="239"/>
                    <a:pt x="5642" y="780"/>
                  </a:cubicBezTo>
                  <a:lnTo>
                    <a:pt x="4943" y="2311"/>
                  </a:lnTo>
                  <a:cubicBezTo>
                    <a:pt x="4437" y="2049"/>
                    <a:pt x="3907" y="1776"/>
                    <a:pt x="3162" y="1776"/>
                  </a:cubicBezTo>
                  <a:cubicBezTo>
                    <a:pt x="2591" y="1776"/>
                    <a:pt x="2283" y="1956"/>
                    <a:pt x="2283" y="2346"/>
                  </a:cubicBezTo>
                  <a:cubicBezTo>
                    <a:pt x="2283" y="2736"/>
                    <a:pt x="2498" y="2887"/>
                    <a:pt x="3680" y="3423"/>
                  </a:cubicBezTo>
                  <a:cubicBezTo>
                    <a:pt x="5112" y="4057"/>
                    <a:pt x="5904" y="4744"/>
                    <a:pt x="5904" y="5996"/>
                  </a:cubicBezTo>
                  <a:cubicBezTo>
                    <a:pt x="5904" y="7655"/>
                    <a:pt x="4664" y="8435"/>
                    <a:pt x="2935" y="8435"/>
                  </a:cubicBezTo>
                  <a:cubicBezTo>
                    <a:pt x="1776" y="8435"/>
                    <a:pt x="816" y="8092"/>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11"/>
            <p:cNvSpPr/>
            <p:nvPr/>
          </p:nvSpPr>
          <p:spPr>
            <a:xfrm>
              <a:off x="2469275" y="3015750"/>
              <a:ext cx="150200" cy="201275"/>
            </a:xfrm>
            <a:custGeom>
              <a:avLst/>
              <a:gdLst/>
              <a:ahLst/>
              <a:cxnLst/>
              <a:rect l="l" t="t" r="r" b="b"/>
              <a:pathLst>
                <a:path w="6008" h="8051" extrusionOk="0">
                  <a:moveTo>
                    <a:pt x="2795" y="1584"/>
                  </a:moveTo>
                  <a:cubicBezTo>
                    <a:pt x="3563" y="1584"/>
                    <a:pt x="3965" y="1962"/>
                    <a:pt x="3965" y="2602"/>
                  </a:cubicBezTo>
                  <a:cubicBezTo>
                    <a:pt x="3965" y="3289"/>
                    <a:pt x="3563" y="3691"/>
                    <a:pt x="2795" y="3691"/>
                  </a:cubicBezTo>
                  <a:lnTo>
                    <a:pt x="2020" y="3691"/>
                  </a:lnTo>
                  <a:lnTo>
                    <a:pt x="2020" y="1584"/>
                  </a:lnTo>
                  <a:close/>
                  <a:moveTo>
                    <a:pt x="0" y="0"/>
                  </a:moveTo>
                  <a:lnTo>
                    <a:pt x="0" y="8051"/>
                  </a:lnTo>
                  <a:lnTo>
                    <a:pt x="2049" y="8051"/>
                  </a:lnTo>
                  <a:lnTo>
                    <a:pt x="2049" y="5274"/>
                  </a:lnTo>
                  <a:lnTo>
                    <a:pt x="2899" y="5274"/>
                  </a:lnTo>
                  <a:cubicBezTo>
                    <a:pt x="4908" y="5274"/>
                    <a:pt x="6008" y="4314"/>
                    <a:pt x="6008" y="2544"/>
                  </a:cubicBezTo>
                  <a:cubicBezTo>
                    <a:pt x="6008" y="873"/>
                    <a:pt x="4943" y="0"/>
                    <a:pt x="2899"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11"/>
            <p:cNvSpPr/>
            <p:nvPr/>
          </p:nvSpPr>
          <p:spPr>
            <a:xfrm>
              <a:off x="2469275" y="3015750"/>
              <a:ext cx="150200" cy="201275"/>
            </a:xfrm>
            <a:custGeom>
              <a:avLst/>
              <a:gdLst/>
              <a:ahLst/>
              <a:cxnLst/>
              <a:rect l="l" t="t" r="r" b="b"/>
              <a:pathLst>
                <a:path w="6008" h="8051" fill="none" extrusionOk="0">
                  <a:moveTo>
                    <a:pt x="2795" y="3691"/>
                  </a:moveTo>
                  <a:cubicBezTo>
                    <a:pt x="3563" y="3691"/>
                    <a:pt x="3965" y="3289"/>
                    <a:pt x="3965" y="2602"/>
                  </a:cubicBezTo>
                  <a:cubicBezTo>
                    <a:pt x="3965" y="1962"/>
                    <a:pt x="3563" y="1584"/>
                    <a:pt x="2795" y="1584"/>
                  </a:cubicBezTo>
                  <a:lnTo>
                    <a:pt x="2020" y="1584"/>
                  </a:lnTo>
                  <a:lnTo>
                    <a:pt x="2020" y="3691"/>
                  </a:lnTo>
                  <a:close/>
                  <a:moveTo>
                    <a:pt x="0" y="0"/>
                  </a:moveTo>
                  <a:lnTo>
                    <a:pt x="2899" y="0"/>
                  </a:lnTo>
                  <a:cubicBezTo>
                    <a:pt x="4943" y="0"/>
                    <a:pt x="6008" y="873"/>
                    <a:pt x="6008" y="2544"/>
                  </a:cubicBezTo>
                  <a:cubicBezTo>
                    <a:pt x="6008" y="4314"/>
                    <a:pt x="4908" y="5274"/>
                    <a:pt x="2899" y="5274"/>
                  </a:cubicBezTo>
                  <a:lnTo>
                    <a:pt x="2049" y="5274"/>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11"/>
            <p:cNvSpPr/>
            <p:nvPr/>
          </p:nvSpPr>
          <p:spPr>
            <a:xfrm>
              <a:off x="2643175" y="3015750"/>
              <a:ext cx="133350" cy="201275"/>
            </a:xfrm>
            <a:custGeom>
              <a:avLst/>
              <a:gdLst/>
              <a:ahLst/>
              <a:cxnLst/>
              <a:rect l="l" t="t" r="r" b="b"/>
              <a:pathLst>
                <a:path w="5334" h="8051" extrusionOk="0">
                  <a:moveTo>
                    <a:pt x="1" y="0"/>
                  </a:moveTo>
                  <a:lnTo>
                    <a:pt x="1" y="8051"/>
                  </a:lnTo>
                  <a:lnTo>
                    <a:pt x="5333" y="8051"/>
                  </a:lnTo>
                  <a:lnTo>
                    <a:pt x="5333" y="6328"/>
                  </a:lnTo>
                  <a:lnTo>
                    <a:pt x="2044" y="6328"/>
                  </a:lnTo>
                  <a:lnTo>
                    <a:pt x="2044" y="4733"/>
                  </a:lnTo>
                  <a:lnTo>
                    <a:pt x="4437" y="4733"/>
                  </a:lnTo>
                  <a:lnTo>
                    <a:pt x="4908" y="3120"/>
                  </a:lnTo>
                  <a:lnTo>
                    <a:pt x="2044" y="3120"/>
                  </a:lnTo>
                  <a:lnTo>
                    <a:pt x="2044" y="1729"/>
                  </a:lnTo>
                  <a:lnTo>
                    <a:pt x="5333" y="1729"/>
                  </a:lnTo>
                  <a:lnTo>
                    <a:pt x="533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11"/>
            <p:cNvSpPr/>
            <p:nvPr/>
          </p:nvSpPr>
          <p:spPr>
            <a:xfrm>
              <a:off x="2643175" y="3015750"/>
              <a:ext cx="133350" cy="201275"/>
            </a:xfrm>
            <a:custGeom>
              <a:avLst/>
              <a:gdLst/>
              <a:ahLst/>
              <a:cxnLst/>
              <a:rect l="l" t="t" r="r" b="b"/>
              <a:pathLst>
                <a:path w="5334" h="8051" fill="none" extrusionOk="0">
                  <a:moveTo>
                    <a:pt x="5333" y="8051"/>
                  </a:moveTo>
                  <a:lnTo>
                    <a:pt x="1" y="8051"/>
                  </a:lnTo>
                  <a:lnTo>
                    <a:pt x="1" y="0"/>
                  </a:lnTo>
                  <a:lnTo>
                    <a:pt x="5333" y="0"/>
                  </a:lnTo>
                  <a:lnTo>
                    <a:pt x="5333" y="1729"/>
                  </a:lnTo>
                  <a:lnTo>
                    <a:pt x="2044" y="1729"/>
                  </a:lnTo>
                  <a:lnTo>
                    <a:pt x="2044" y="3120"/>
                  </a:lnTo>
                  <a:lnTo>
                    <a:pt x="4908" y="3120"/>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11"/>
            <p:cNvSpPr/>
            <p:nvPr/>
          </p:nvSpPr>
          <p:spPr>
            <a:xfrm>
              <a:off x="2790450" y="3015750"/>
              <a:ext cx="196075" cy="201275"/>
            </a:xfrm>
            <a:custGeom>
              <a:avLst/>
              <a:gdLst/>
              <a:ahLst/>
              <a:cxnLst/>
              <a:rect l="l" t="t" r="r" b="b"/>
              <a:pathLst>
                <a:path w="7843" h="8051" extrusionOk="0">
                  <a:moveTo>
                    <a:pt x="3913" y="2201"/>
                  </a:moveTo>
                  <a:lnTo>
                    <a:pt x="4786" y="5001"/>
                  </a:lnTo>
                  <a:lnTo>
                    <a:pt x="3028" y="5001"/>
                  </a:lnTo>
                  <a:lnTo>
                    <a:pt x="3913" y="2201"/>
                  </a:lnTo>
                  <a:close/>
                  <a:moveTo>
                    <a:pt x="2882" y="0"/>
                  </a:moveTo>
                  <a:lnTo>
                    <a:pt x="1" y="8051"/>
                  </a:lnTo>
                  <a:lnTo>
                    <a:pt x="2067" y="8051"/>
                  </a:lnTo>
                  <a:lnTo>
                    <a:pt x="2527" y="6601"/>
                  </a:lnTo>
                  <a:lnTo>
                    <a:pt x="5298" y="6601"/>
                  </a:lnTo>
                  <a:lnTo>
                    <a:pt x="5758" y="8051"/>
                  </a:lnTo>
                  <a:lnTo>
                    <a:pt x="7842" y="8051"/>
                  </a:lnTo>
                  <a:lnTo>
                    <a:pt x="496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11"/>
            <p:cNvSpPr/>
            <p:nvPr/>
          </p:nvSpPr>
          <p:spPr>
            <a:xfrm>
              <a:off x="2790450" y="3015750"/>
              <a:ext cx="196075" cy="201275"/>
            </a:xfrm>
            <a:custGeom>
              <a:avLst/>
              <a:gdLst/>
              <a:ahLst/>
              <a:cxnLst/>
              <a:rect l="l" t="t" r="r" b="b"/>
              <a:pathLst>
                <a:path w="7843" h="8051" fill="none" extrusionOk="0">
                  <a:moveTo>
                    <a:pt x="4786" y="5001"/>
                  </a:moveTo>
                  <a:lnTo>
                    <a:pt x="3913" y="2201"/>
                  </a:lnTo>
                  <a:lnTo>
                    <a:pt x="3028" y="5001"/>
                  </a:lnTo>
                  <a:close/>
                  <a:moveTo>
                    <a:pt x="5298" y="6601"/>
                  </a:moveTo>
                  <a:lnTo>
                    <a:pt x="2527" y="6601"/>
                  </a:lnTo>
                  <a:lnTo>
                    <a:pt x="2067" y="8051"/>
                  </a:lnTo>
                  <a:lnTo>
                    <a:pt x="1" y="8051"/>
                  </a:lnTo>
                  <a:lnTo>
                    <a:pt x="2882" y="0"/>
                  </a:lnTo>
                  <a:lnTo>
                    <a:pt x="4966" y="0"/>
                  </a:lnTo>
                  <a:lnTo>
                    <a:pt x="7842" y="8051"/>
                  </a:lnTo>
                  <a:lnTo>
                    <a:pt x="5758"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11"/>
            <p:cNvSpPr/>
            <p:nvPr/>
          </p:nvSpPr>
          <p:spPr>
            <a:xfrm>
              <a:off x="3010950" y="3015750"/>
              <a:ext cx="178000" cy="201275"/>
            </a:xfrm>
            <a:custGeom>
              <a:avLst/>
              <a:gdLst/>
              <a:ahLst/>
              <a:cxnLst/>
              <a:rect l="l" t="t" r="r" b="b"/>
              <a:pathLst>
                <a:path w="7120" h="8051" extrusionOk="0">
                  <a:moveTo>
                    <a:pt x="0" y="0"/>
                  </a:moveTo>
                  <a:lnTo>
                    <a:pt x="0" y="8051"/>
                  </a:lnTo>
                  <a:lnTo>
                    <a:pt x="2049" y="8051"/>
                  </a:lnTo>
                  <a:lnTo>
                    <a:pt x="2049" y="4907"/>
                  </a:lnTo>
                  <a:lnTo>
                    <a:pt x="4628" y="8051"/>
                  </a:lnTo>
                  <a:lnTo>
                    <a:pt x="7120" y="8051"/>
                  </a:lnTo>
                  <a:lnTo>
                    <a:pt x="3749" y="3976"/>
                  </a:lnTo>
                  <a:lnTo>
                    <a:pt x="6788" y="0"/>
                  </a:lnTo>
                  <a:lnTo>
                    <a:pt x="4378" y="0"/>
                  </a:lnTo>
                  <a:lnTo>
                    <a:pt x="2049" y="3231"/>
                  </a:lnTo>
                  <a:lnTo>
                    <a:pt x="2049"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11"/>
            <p:cNvSpPr/>
            <p:nvPr/>
          </p:nvSpPr>
          <p:spPr>
            <a:xfrm>
              <a:off x="3010950" y="3015750"/>
              <a:ext cx="178000" cy="201275"/>
            </a:xfrm>
            <a:custGeom>
              <a:avLst/>
              <a:gdLst/>
              <a:ahLst/>
              <a:cxnLst/>
              <a:rect l="l" t="t" r="r" b="b"/>
              <a:pathLst>
                <a:path w="7120" h="8051" fill="none" extrusionOk="0">
                  <a:moveTo>
                    <a:pt x="0" y="0"/>
                  </a:moveTo>
                  <a:lnTo>
                    <a:pt x="2049" y="0"/>
                  </a:lnTo>
                  <a:lnTo>
                    <a:pt x="2049" y="3231"/>
                  </a:lnTo>
                  <a:lnTo>
                    <a:pt x="4378" y="0"/>
                  </a:lnTo>
                  <a:lnTo>
                    <a:pt x="6788" y="0"/>
                  </a:lnTo>
                  <a:lnTo>
                    <a:pt x="3749" y="3976"/>
                  </a:lnTo>
                  <a:lnTo>
                    <a:pt x="7120" y="8051"/>
                  </a:lnTo>
                  <a:lnTo>
                    <a:pt x="4628" y="8051"/>
                  </a:lnTo>
                  <a:lnTo>
                    <a:pt x="2049" y="4907"/>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11"/>
            <p:cNvSpPr/>
            <p:nvPr/>
          </p:nvSpPr>
          <p:spPr>
            <a:xfrm>
              <a:off x="3211775" y="3015750"/>
              <a:ext cx="51100" cy="201275"/>
            </a:xfrm>
            <a:custGeom>
              <a:avLst/>
              <a:gdLst/>
              <a:ahLst/>
              <a:cxnLst/>
              <a:rect l="l" t="t" r="r" b="b"/>
              <a:pathLst>
                <a:path w="2044" h="8051" extrusionOk="0">
                  <a:moveTo>
                    <a:pt x="1" y="0"/>
                  </a:moveTo>
                  <a:lnTo>
                    <a:pt x="1" y="8051"/>
                  </a:lnTo>
                  <a:lnTo>
                    <a:pt x="2044" y="8051"/>
                  </a:lnTo>
                  <a:lnTo>
                    <a:pt x="2044" y="0"/>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11"/>
            <p:cNvSpPr/>
            <p:nvPr/>
          </p:nvSpPr>
          <p:spPr>
            <a:xfrm>
              <a:off x="3304925" y="3015750"/>
              <a:ext cx="168550" cy="201275"/>
            </a:xfrm>
            <a:custGeom>
              <a:avLst/>
              <a:gdLst/>
              <a:ahLst/>
              <a:cxnLst/>
              <a:rect l="l" t="t" r="r" b="b"/>
              <a:pathLst>
                <a:path w="6742" h="8051" extrusionOk="0">
                  <a:moveTo>
                    <a:pt x="0" y="0"/>
                  </a:moveTo>
                  <a:lnTo>
                    <a:pt x="0" y="8051"/>
                  </a:lnTo>
                  <a:lnTo>
                    <a:pt x="1974" y="8051"/>
                  </a:lnTo>
                  <a:lnTo>
                    <a:pt x="1974" y="3202"/>
                  </a:lnTo>
                  <a:lnTo>
                    <a:pt x="4919" y="8051"/>
                  </a:lnTo>
                  <a:lnTo>
                    <a:pt x="6741" y="8051"/>
                  </a:lnTo>
                  <a:lnTo>
                    <a:pt x="6741" y="0"/>
                  </a:lnTo>
                  <a:lnTo>
                    <a:pt x="4768" y="0"/>
                  </a:lnTo>
                  <a:lnTo>
                    <a:pt x="4768" y="4791"/>
                  </a:lnTo>
                  <a:lnTo>
                    <a:pt x="184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11"/>
            <p:cNvSpPr/>
            <p:nvPr/>
          </p:nvSpPr>
          <p:spPr>
            <a:xfrm>
              <a:off x="3304925" y="3015750"/>
              <a:ext cx="168550" cy="201275"/>
            </a:xfrm>
            <a:custGeom>
              <a:avLst/>
              <a:gdLst/>
              <a:ahLst/>
              <a:cxnLst/>
              <a:rect l="l" t="t" r="r" b="b"/>
              <a:pathLst>
                <a:path w="6742" h="8051" fill="none" extrusionOk="0">
                  <a:moveTo>
                    <a:pt x="1846" y="0"/>
                  </a:moveTo>
                  <a:lnTo>
                    <a:pt x="4768" y="4791"/>
                  </a:lnTo>
                  <a:lnTo>
                    <a:pt x="4768" y="0"/>
                  </a:lnTo>
                  <a:lnTo>
                    <a:pt x="6741" y="0"/>
                  </a:lnTo>
                  <a:lnTo>
                    <a:pt x="6741" y="8051"/>
                  </a:lnTo>
                  <a:lnTo>
                    <a:pt x="4919" y="8051"/>
                  </a:lnTo>
                  <a:lnTo>
                    <a:pt x="1974" y="3202"/>
                  </a:lnTo>
                  <a:lnTo>
                    <a:pt x="1974" y="8051"/>
                  </a:lnTo>
                  <a:lnTo>
                    <a:pt x="0" y="8051"/>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11"/>
            <p:cNvSpPr/>
            <p:nvPr/>
          </p:nvSpPr>
          <p:spPr>
            <a:xfrm>
              <a:off x="3505600" y="3010950"/>
              <a:ext cx="170450" cy="210900"/>
            </a:xfrm>
            <a:custGeom>
              <a:avLst/>
              <a:gdLst/>
              <a:ahLst/>
              <a:cxnLst/>
              <a:rect l="l" t="t" r="r" b="b"/>
              <a:pathLst>
                <a:path w="6818" h="8436" extrusionOk="0">
                  <a:moveTo>
                    <a:pt x="3953" y="0"/>
                  </a:moveTo>
                  <a:cubicBezTo>
                    <a:pt x="1375" y="0"/>
                    <a:pt x="1" y="1589"/>
                    <a:pt x="1" y="4296"/>
                  </a:cubicBezTo>
                  <a:cubicBezTo>
                    <a:pt x="1" y="6945"/>
                    <a:pt x="1328" y="8435"/>
                    <a:pt x="3849" y="8435"/>
                  </a:cubicBezTo>
                  <a:cubicBezTo>
                    <a:pt x="4995" y="8435"/>
                    <a:pt x="6119" y="8220"/>
                    <a:pt x="6818" y="7736"/>
                  </a:cubicBezTo>
                  <a:lnTo>
                    <a:pt x="6818" y="3691"/>
                  </a:lnTo>
                  <a:lnTo>
                    <a:pt x="4227" y="3691"/>
                  </a:lnTo>
                  <a:lnTo>
                    <a:pt x="3767" y="5158"/>
                  </a:lnTo>
                  <a:lnTo>
                    <a:pt x="5065" y="5158"/>
                  </a:lnTo>
                  <a:lnTo>
                    <a:pt x="5065" y="6531"/>
                  </a:lnTo>
                  <a:cubicBezTo>
                    <a:pt x="4687" y="6636"/>
                    <a:pt x="4355" y="6683"/>
                    <a:pt x="4012" y="6683"/>
                  </a:cubicBezTo>
                  <a:cubicBezTo>
                    <a:pt x="2702" y="6683"/>
                    <a:pt x="2038" y="5856"/>
                    <a:pt x="2038" y="4238"/>
                  </a:cubicBezTo>
                  <a:cubicBezTo>
                    <a:pt x="2038" y="2614"/>
                    <a:pt x="2737" y="1729"/>
                    <a:pt x="3977" y="1729"/>
                  </a:cubicBezTo>
                  <a:cubicBezTo>
                    <a:pt x="4536" y="1729"/>
                    <a:pt x="5135" y="1869"/>
                    <a:pt x="5810" y="2235"/>
                  </a:cubicBezTo>
                  <a:lnTo>
                    <a:pt x="6771" y="780"/>
                  </a:lnTo>
                  <a:cubicBezTo>
                    <a:pt x="5822" y="227"/>
                    <a:pt x="4914" y="0"/>
                    <a:pt x="3953"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11"/>
            <p:cNvSpPr/>
            <p:nvPr/>
          </p:nvSpPr>
          <p:spPr>
            <a:xfrm>
              <a:off x="3505600" y="3010950"/>
              <a:ext cx="170450" cy="210900"/>
            </a:xfrm>
            <a:custGeom>
              <a:avLst/>
              <a:gdLst/>
              <a:ahLst/>
              <a:cxnLst/>
              <a:rect l="l" t="t" r="r" b="b"/>
              <a:pathLst>
                <a:path w="6818" h="8436" fill="none" extrusionOk="0">
                  <a:moveTo>
                    <a:pt x="1" y="4296"/>
                  </a:moveTo>
                  <a:cubicBezTo>
                    <a:pt x="1" y="1589"/>
                    <a:pt x="1375" y="0"/>
                    <a:pt x="3953" y="0"/>
                  </a:cubicBezTo>
                  <a:cubicBezTo>
                    <a:pt x="4914" y="0"/>
                    <a:pt x="5822" y="227"/>
                    <a:pt x="6771" y="780"/>
                  </a:cubicBezTo>
                  <a:lnTo>
                    <a:pt x="5810" y="2235"/>
                  </a:lnTo>
                  <a:cubicBezTo>
                    <a:pt x="5135" y="1869"/>
                    <a:pt x="4536" y="1729"/>
                    <a:pt x="3977" y="1729"/>
                  </a:cubicBezTo>
                  <a:cubicBezTo>
                    <a:pt x="2737" y="1729"/>
                    <a:pt x="2038" y="2614"/>
                    <a:pt x="2038" y="4238"/>
                  </a:cubicBezTo>
                  <a:cubicBezTo>
                    <a:pt x="2038" y="5856"/>
                    <a:pt x="2702" y="6683"/>
                    <a:pt x="4012" y="6683"/>
                  </a:cubicBezTo>
                  <a:cubicBezTo>
                    <a:pt x="4355" y="6683"/>
                    <a:pt x="4687" y="6636"/>
                    <a:pt x="5065" y="6531"/>
                  </a:cubicBezTo>
                  <a:lnTo>
                    <a:pt x="5065" y="5158"/>
                  </a:lnTo>
                  <a:lnTo>
                    <a:pt x="3767" y="5158"/>
                  </a:lnTo>
                  <a:lnTo>
                    <a:pt x="4227" y="3691"/>
                  </a:lnTo>
                  <a:lnTo>
                    <a:pt x="6818" y="3691"/>
                  </a:lnTo>
                  <a:lnTo>
                    <a:pt x="6818" y="7736"/>
                  </a:lnTo>
                  <a:cubicBezTo>
                    <a:pt x="6119" y="8220"/>
                    <a:pt x="4995" y="8435"/>
                    <a:pt x="3849" y="8435"/>
                  </a:cubicBezTo>
                  <a:cubicBezTo>
                    <a:pt x="1328" y="8435"/>
                    <a:pt x="1" y="6945"/>
                    <a:pt x="1" y="4296"/>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11"/>
            <p:cNvSpPr/>
            <p:nvPr/>
          </p:nvSpPr>
          <p:spPr>
            <a:xfrm>
              <a:off x="3790700" y="3015750"/>
              <a:ext cx="171750" cy="206375"/>
            </a:xfrm>
            <a:custGeom>
              <a:avLst/>
              <a:gdLst/>
              <a:ahLst/>
              <a:cxnLst/>
              <a:rect l="l" t="t" r="r" b="b"/>
              <a:pathLst>
                <a:path w="6870" h="8255" extrusionOk="0">
                  <a:moveTo>
                    <a:pt x="1" y="0"/>
                  </a:moveTo>
                  <a:lnTo>
                    <a:pt x="1" y="4744"/>
                  </a:lnTo>
                  <a:cubicBezTo>
                    <a:pt x="1" y="7061"/>
                    <a:pt x="1171" y="8255"/>
                    <a:pt x="3429" y="8255"/>
                  </a:cubicBezTo>
                  <a:cubicBezTo>
                    <a:pt x="5688" y="8255"/>
                    <a:pt x="6870" y="7061"/>
                    <a:pt x="6870" y="4744"/>
                  </a:cubicBezTo>
                  <a:lnTo>
                    <a:pt x="6870" y="0"/>
                  </a:lnTo>
                  <a:lnTo>
                    <a:pt x="4827" y="0"/>
                  </a:lnTo>
                  <a:lnTo>
                    <a:pt x="4827" y="4768"/>
                  </a:lnTo>
                  <a:cubicBezTo>
                    <a:pt x="4827" y="5903"/>
                    <a:pt x="4343" y="6479"/>
                    <a:pt x="3429" y="6479"/>
                  </a:cubicBezTo>
                  <a:cubicBezTo>
                    <a:pt x="2533" y="6479"/>
                    <a:pt x="2050" y="5903"/>
                    <a:pt x="2050" y="4768"/>
                  </a:cubicBezTo>
                  <a:lnTo>
                    <a:pt x="205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11"/>
            <p:cNvSpPr/>
            <p:nvPr/>
          </p:nvSpPr>
          <p:spPr>
            <a:xfrm>
              <a:off x="3790700" y="3015750"/>
              <a:ext cx="171750" cy="206375"/>
            </a:xfrm>
            <a:custGeom>
              <a:avLst/>
              <a:gdLst/>
              <a:ahLst/>
              <a:cxnLst/>
              <a:rect l="l" t="t" r="r" b="b"/>
              <a:pathLst>
                <a:path w="6870" h="8255" fill="none" extrusionOk="0">
                  <a:moveTo>
                    <a:pt x="2050" y="4768"/>
                  </a:moveTo>
                  <a:cubicBezTo>
                    <a:pt x="2050" y="5903"/>
                    <a:pt x="2533" y="6479"/>
                    <a:pt x="3429" y="6479"/>
                  </a:cubicBezTo>
                  <a:cubicBezTo>
                    <a:pt x="4343" y="6479"/>
                    <a:pt x="4827" y="5903"/>
                    <a:pt x="4827" y="4768"/>
                  </a:cubicBezTo>
                  <a:lnTo>
                    <a:pt x="4827" y="0"/>
                  </a:lnTo>
                  <a:lnTo>
                    <a:pt x="6870" y="0"/>
                  </a:lnTo>
                  <a:lnTo>
                    <a:pt x="6870" y="4744"/>
                  </a:lnTo>
                  <a:cubicBezTo>
                    <a:pt x="6870" y="7061"/>
                    <a:pt x="5688" y="8255"/>
                    <a:pt x="3429" y="8255"/>
                  </a:cubicBezTo>
                  <a:cubicBezTo>
                    <a:pt x="1171" y="8255"/>
                    <a:pt x="1" y="7061"/>
                    <a:pt x="1" y="4744"/>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11"/>
            <p:cNvSpPr/>
            <p:nvPr/>
          </p:nvSpPr>
          <p:spPr>
            <a:xfrm>
              <a:off x="4001000" y="3015750"/>
              <a:ext cx="150225" cy="201275"/>
            </a:xfrm>
            <a:custGeom>
              <a:avLst/>
              <a:gdLst/>
              <a:ahLst/>
              <a:cxnLst/>
              <a:rect l="l" t="t" r="r" b="b"/>
              <a:pathLst>
                <a:path w="6009" h="8051" extrusionOk="0">
                  <a:moveTo>
                    <a:pt x="2789" y="1584"/>
                  </a:moveTo>
                  <a:cubicBezTo>
                    <a:pt x="3557" y="1584"/>
                    <a:pt x="3959" y="1962"/>
                    <a:pt x="3959" y="2602"/>
                  </a:cubicBezTo>
                  <a:cubicBezTo>
                    <a:pt x="3959" y="3289"/>
                    <a:pt x="3557" y="3691"/>
                    <a:pt x="2789" y="3691"/>
                  </a:cubicBezTo>
                  <a:lnTo>
                    <a:pt x="2020" y="3691"/>
                  </a:lnTo>
                  <a:lnTo>
                    <a:pt x="2020" y="1584"/>
                  </a:lnTo>
                  <a:close/>
                  <a:moveTo>
                    <a:pt x="0" y="0"/>
                  </a:moveTo>
                  <a:lnTo>
                    <a:pt x="0" y="8051"/>
                  </a:lnTo>
                  <a:lnTo>
                    <a:pt x="2044" y="8051"/>
                  </a:lnTo>
                  <a:lnTo>
                    <a:pt x="2044" y="5274"/>
                  </a:lnTo>
                  <a:lnTo>
                    <a:pt x="2894" y="5274"/>
                  </a:lnTo>
                  <a:cubicBezTo>
                    <a:pt x="4908" y="5274"/>
                    <a:pt x="6008" y="4314"/>
                    <a:pt x="6008" y="2544"/>
                  </a:cubicBezTo>
                  <a:cubicBezTo>
                    <a:pt x="6008" y="873"/>
                    <a:pt x="4943" y="0"/>
                    <a:pt x="2894"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11"/>
            <p:cNvSpPr/>
            <p:nvPr/>
          </p:nvSpPr>
          <p:spPr>
            <a:xfrm>
              <a:off x="4001000" y="3015750"/>
              <a:ext cx="150225" cy="201275"/>
            </a:xfrm>
            <a:custGeom>
              <a:avLst/>
              <a:gdLst/>
              <a:ahLst/>
              <a:cxnLst/>
              <a:rect l="l" t="t" r="r" b="b"/>
              <a:pathLst>
                <a:path w="6009" h="8051" fill="none" extrusionOk="0">
                  <a:moveTo>
                    <a:pt x="2789" y="3691"/>
                  </a:moveTo>
                  <a:cubicBezTo>
                    <a:pt x="3557" y="3691"/>
                    <a:pt x="3959" y="3289"/>
                    <a:pt x="3959" y="2602"/>
                  </a:cubicBezTo>
                  <a:cubicBezTo>
                    <a:pt x="3959" y="1962"/>
                    <a:pt x="3557" y="1584"/>
                    <a:pt x="2789" y="1584"/>
                  </a:cubicBezTo>
                  <a:lnTo>
                    <a:pt x="2020" y="1584"/>
                  </a:lnTo>
                  <a:lnTo>
                    <a:pt x="2020" y="3691"/>
                  </a:lnTo>
                  <a:close/>
                  <a:moveTo>
                    <a:pt x="0" y="0"/>
                  </a:moveTo>
                  <a:lnTo>
                    <a:pt x="2894" y="0"/>
                  </a:lnTo>
                  <a:cubicBezTo>
                    <a:pt x="4943" y="0"/>
                    <a:pt x="6008" y="873"/>
                    <a:pt x="6008" y="2544"/>
                  </a:cubicBezTo>
                  <a:cubicBezTo>
                    <a:pt x="6008" y="4314"/>
                    <a:pt x="4908" y="5274"/>
                    <a:pt x="2894" y="5274"/>
                  </a:cubicBezTo>
                  <a:lnTo>
                    <a:pt x="2044" y="5274"/>
                  </a:lnTo>
                  <a:lnTo>
                    <a:pt x="2044"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11"/>
            <p:cNvSpPr/>
            <p:nvPr/>
          </p:nvSpPr>
          <p:spPr>
            <a:xfrm>
              <a:off x="4149725" y="3178000"/>
              <a:ext cx="50825" cy="77600"/>
            </a:xfrm>
            <a:custGeom>
              <a:avLst/>
              <a:gdLst/>
              <a:ahLst/>
              <a:cxnLst/>
              <a:rect l="l" t="t" r="r" b="b"/>
              <a:pathLst>
                <a:path w="2033" h="3104" extrusionOk="0">
                  <a:moveTo>
                    <a:pt x="1" y="1"/>
                  </a:moveTo>
                  <a:lnTo>
                    <a:pt x="1" y="1561"/>
                  </a:lnTo>
                  <a:lnTo>
                    <a:pt x="758" y="1561"/>
                  </a:lnTo>
                  <a:lnTo>
                    <a:pt x="82" y="3104"/>
                  </a:lnTo>
                  <a:lnTo>
                    <a:pt x="1346" y="3104"/>
                  </a:lnTo>
                  <a:lnTo>
                    <a:pt x="2032" y="1561"/>
                  </a:lnTo>
                  <a:lnTo>
                    <a:pt x="203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11"/>
            <p:cNvSpPr/>
            <p:nvPr/>
          </p:nvSpPr>
          <p:spPr>
            <a:xfrm>
              <a:off x="4149725" y="3178000"/>
              <a:ext cx="50825" cy="77600"/>
            </a:xfrm>
            <a:custGeom>
              <a:avLst/>
              <a:gdLst/>
              <a:ahLst/>
              <a:cxnLst/>
              <a:rect l="l" t="t" r="r" b="b"/>
              <a:pathLst>
                <a:path w="2033" h="3104" fill="none" extrusionOk="0">
                  <a:moveTo>
                    <a:pt x="758" y="1561"/>
                  </a:moveTo>
                  <a:lnTo>
                    <a:pt x="1" y="1561"/>
                  </a:lnTo>
                  <a:lnTo>
                    <a:pt x="1" y="1"/>
                  </a:lnTo>
                  <a:lnTo>
                    <a:pt x="2032" y="1"/>
                  </a:lnTo>
                  <a:lnTo>
                    <a:pt x="2032" y="1561"/>
                  </a:lnTo>
                  <a:lnTo>
                    <a:pt x="1346" y="3104"/>
                  </a:lnTo>
                  <a:lnTo>
                    <a:pt x="82" y="3104"/>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11"/>
            <p:cNvSpPr/>
            <p:nvPr/>
          </p:nvSpPr>
          <p:spPr>
            <a:xfrm>
              <a:off x="2293025" y="3350600"/>
              <a:ext cx="147600" cy="210775"/>
            </a:xfrm>
            <a:custGeom>
              <a:avLst/>
              <a:gdLst/>
              <a:ahLst/>
              <a:cxnLst/>
              <a:rect l="l" t="t" r="r" b="b"/>
              <a:pathLst>
                <a:path w="5904" h="8431" extrusionOk="0">
                  <a:moveTo>
                    <a:pt x="3086" y="1"/>
                  </a:moveTo>
                  <a:cubicBezTo>
                    <a:pt x="1421" y="1"/>
                    <a:pt x="263" y="827"/>
                    <a:pt x="263" y="2271"/>
                  </a:cubicBezTo>
                  <a:cubicBezTo>
                    <a:pt x="263" y="3476"/>
                    <a:pt x="985" y="4117"/>
                    <a:pt x="2236" y="4670"/>
                  </a:cubicBezTo>
                  <a:cubicBezTo>
                    <a:pt x="3243" y="5118"/>
                    <a:pt x="3831" y="5403"/>
                    <a:pt x="3831" y="5927"/>
                  </a:cubicBezTo>
                  <a:cubicBezTo>
                    <a:pt x="3831" y="6445"/>
                    <a:pt x="3325" y="6660"/>
                    <a:pt x="2708" y="6660"/>
                  </a:cubicBezTo>
                  <a:cubicBezTo>
                    <a:pt x="2038" y="6660"/>
                    <a:pt x="1398" y="6387"/>
                    <a:pt x="629" y="5875"/>
                  </a:cubicBezTo>
                  <a:lnTo>
                    <a:pt x="1" y="7499"/>
                  </a:lnTo>
                  <a:cubicBezTo>
                    <a:pt x="816" y="8087"/>
                    <a:pt x="1776" y="8430"/>
                    <a:pt x="2935" y="8430"/>
                  </a:cubicBezTo>
                  <a:cubicBezTo>
                    <a:pt x="4664" y="8430"/>
                    <a:pt x="5904" y="7650"/>
                    <a:pt x="5904" y="5997"/>
                  </a:cubicBezTo>
                  <a:cubicBezTo>
                    <a:pt x="5904" y="4739"/>
                    <a:pt x="5112" y="4058"/>
                    <a:pt x="3680" y="3418"/>
                  </a:cubicBezTo>
                  <a:cubicBezTo>
                    <a:pt x="2498" y="2882"/>
                    <a:pt x="2283" y="2731"/>
                    <a:pt x="2283" y="2341"/>
                  </a:cubicBezTo>
                  <a:cubicBezTo>
                    <a:pt x="2283" y="1951"/>
                    <a:pt x="2591" y="1771"/>
                    <a:pt x="3162" y="1771"/>
                  </a:cubicBezTo>
                  <a:cubicBezTo>
                    <a:pt x="3907" y="1771"/>
                    <a:pt x="4437" y="2044"/>
                    <a:pt x="4943" y="2306"/>
                  </a:cubicBezTo>
                  <a:lnTo>
                    <a:pt x="5642" y="781"/>
                  </a:lnTo>
                  <a:cubicBezTo>
                    <a:pt x="4827" y="234"/>
                    <a:pt x="3988" y="1"/>
                    <a:pt x="3086"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11"/>
            <p:cNvSpPr/>
            <p:nvPr/>
          </p:nvSpPr>
          <p:spPr>
            <a:xfrm>
              <a:off x="2293025" y="3350600"/>
              <a:ext cx="147600" cy="210775"/>
            </a:xfrm>
            <a:custGeom>
              <a:avLst/>
              <a:gdLst/>
              <a:ahLst/>
              <a:cxnLst/>
              <a:rect l="l" t="t" r="r" b="b"/>
              <a:pathLst>
                <a:path w="5904" h="8431" fill="none" extrusionOk="0">
                  <a:moveTo>
                    <a:pt x="1" y="7499"/>
                  </a:moveTo>
                  <a:lnTo>
                    <a:pt x="629" y="5875"/>
                  </a:lnTo>
                  <a:cubicBezTo>
                    <a:pt x="1398" y="6387"/>
                    <a:pt x="2038" y="6660"/>
                    <a:pt x="2708" y="6660"/>
                  </a:cubicBezTo>
                  <a:cubicBezTo>
                    <a:pt x="3325" y="6660"/>
                    <a:pt x="3831" y="6445"/>
                    <a:pt x="3831" y="5927"/>
                  </a:cubicBezTo>
                  <a:cubicBezTo>
                    <a:pt x="3831" y="5403"/>
                    <a:pt x="3243" y="5118"/>
                    <a:pt x="2236" y="4670"/>
                  </a:cubicBezTo>
                  <a:cubicBezTo>
                    <a:pt x="985" y="4117"/>
                    <a:pt x="263" y="3476"/>
                    <a:pt x="263" y="2271"/>
                  </a:cubicBezTo>
                  <a:cubicBezTo>
                    <a:pt x="263" y="827"/>
                    <a:pt x="1421" y="1"/>
                    <a:pt x="3086" y="1"/>
                  </a:cubicBezTo>
                  <a:cubicBezTo>
                    <a:pt x="3988" y="1"/>
                    <a:pt x="4827" y="234"/>
                    <a:pt x="5642" y="781"/>
                  </a:cubicBezTo>
                  <a:lnTo>
                    <a:pt x="4943" y="2306"/>
                  </a:lnTo>
                  <a:cubicBezTo>
                    <a:pt x="4437" y="2044"/>
                    <a:pt x="3907" y="1771"/>
                    <a:pt x="3162" y="1771"/>
                  </a:cubicBezTo>
                  <a:cubicBezTo>
                    <a:pt x="2591" y="1771"/>
                    <a:pt x="2283" y="1951"/>
                    <a:pt x="2283" y="2341"/>
                  </a:cubicBezTo>
                  <a:cubicBezTo>
                    <a:pt x="2283" y="2731"/>
                    <a:pt x="2498" y="2882"/>
                    <a:pt x="3680" y="3418"/>
                  </a:cubicBezTo>
                  <a:cubicBezTo>
                    <a:pt x="5112" y="4058"/>
                    <a:pt x="5904" y="4739"/>
                    <a:pt x="5904" y="5997"/>
                  </a:cubicBezTo>
                  <a:cubicBezTo>
                    <a:pt x="5904" y="7650"/>
                    <a:pt x="4664" y="8430"/>
                    <a:pt x="2935" y="8430"/>
                  </a:cubicBezTo>
                  <a:cubicBezTo>
                    <a:pt x="1776" y="8430"/>
                    <a:pt x="816" y="8087"/>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11"/>
            <p:cNvSpPr/>
            <p:nvPr/>
          </p:nvSpPr>
          <p:spPr>
            <a:xfrm>
              <a:off x="2469275" y="3355275"/>
              <a:ext cx="150200" cy="201425"/>
            </a:xfrm>
            <a:custGeom>
              <a:avLst/>
              <a:gdLst/>
              <a:ahLst/>
              <a:cxnLst/>
              <a:rect l="l" t="t" r="r" b="b"/>
              <a:pathLst>
                <a:path w="6008" h="8057" extrusionOk="0">
                  <a:moveTo>
                    <a:pt x="2795" y="1584"/>
                  </a:moveTo>
                  <a:cubicBezTo>
                    <a:pt x="3563" y="1584"/>
                    <a:pt x="3965" y="1962"/>
                    <a:pt x="3965" y="2602"/>
                  </a:cubicBezTo>
                  <a:cubicBezTo>
                    <a:pt x="3965" y="3289"/>
                    <a:pt x="3563" y="3691"/>
                    <a:pt x="2795" y="3691"/>
                  </a:cubicBezTo>
                  <a:lnTo>
                    <a:pt x="2020" y="3691"/>
                  </a:lnTo>
                  <a:lnTo>
                    <a:pt x="2020" y="1584"/>
                  </a:lnTo>
                  <a:close/>
                  <a:moveTo>
                    <a:pt x="0" y="0"/>
                  </a:moveTo>
                  <a:lnTo>
                    <a:pt x="0" y="8057"/>
                  </a:lnTo>
                  <a:lnTo>
                    <a:pt x="2049" y="8057"/>
                  </a:lnTo>
                  <a:lnTo>
                    <a:pt x="2049" y="5274"/>
                  </a:lnTo>
                  <a:lnTo>
                    <a:pt x="2899" y="5274"/>
                  </a:lnTo>
                  <a:cubicBezTo>
                    <a:pt x="4908" y="5274"/>
                    <a:pt x="6008" y="4320"/>
                    <a:pt x="6008" y="2544"/>
                  </a:cubicBezTo>
                  <a:cubicBezTo>
                    <a:pt x="6008" y="879"/>
                    <a:pt x="4943" y="0"/>
                    <a:pt x="2899"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11"/>
            <p:cNvSpPr/>
            <p:nvPr/>
          </p:nvSpPr>
          <p:spPr>
            <a:xfrm>
              <a:off x="2469275" y="3355275"/>
              <a:ext cx="150200" cy="201425"/>
            </a:xfrm>
            <a:custGeom>
              <a:avLst/>
              <a:gdLst/>
              <a:ahLst/>
              <a:cxnLst/>
              <a:rect l="l" t="t" r="r" b="b"/>
              <a:pathLst>
                <a:path w="6008" h="8057" fill="none" extrusionOk="0">
                  <a:moveTo>
                    <a:pt x="2795" y="3691"/>
                  </a:moveTo>
                  <a:cubicBezTo>
                    <a:pt x="3563" y="3691"/>
                    <a:pt x="3965" y="3289"/>
                    <a:pt x="3965" y="2602"/>
                  </a:cubicBezTo>
                  <a:cubicBezTo>
                    <a:pt x="3965" y="1962"/>
                    <a:pt x="3563" y="1584"/>
                    <a:pt x="2795" y="1584"/>
                  </a:cubicBezTo>
                  <a:lnTo>
                    <a:pt x="2020" y="1584"/>
                  </a:lnTo>
                  <a:lnTo>
                    <a:pt x="2020" y="3691"/>
                  </a:lnTo>
                  <a:close/>
                  <a:moveTo>
                    <a:pt x="0" y="0"/>
                  </a:moveTo>
                  <a:lnTo>
                    <a:pt x="2899" y="0"/>
                  </a:lnTo>
                  <a:cubicBezTo>
                    <a:pt x="4943" y="0"/>
                    <a:pt x="6008" y="879"/>
                    <a:pt x="6008" y="2544"/>
                  </a:cubicBezTo>
                  <a:cubicBezTo>
                    <a:pt x="6008" y="4320"/>
                    <a:pt x="4908" y="5274"/>
                    <a:pt x="2899" y="5274"/>
                  </a:cubicBezTo>
                  <a:lnTo>
                    <a:pt x="2049" y="5274"/>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11"/>
            <p:cNvSpPr/>
            <p:nvPr/>
          </p:nvSpPr>
          <p:spPr>
            <a:xfrm>
              <a:off x="2643175" y="3355275"/>
              <a:ext cx="133350" cy="201425"/>
            </a:xfrm>
            <a:custGeom>
              <a:avLst/>
              <a:gdLst/>
              <a:ahLst/>
              <a:cxnLst/>
              <a:rect l="l" t="t" r="r" b="b"/>
              <a:pathLst>
                <a:path w="5334" h="8057" extrusionOk="0">
                  <a:moveTo>
                    <a:pt x="1" y="0"/>
                  </a:moveTo>
                  <a:lnTo>
                    <a:pt x="1" y="8057"/>
                  </a:lnTo>
                  <a:lnTo>
                    <a:pt x="5333" y="8057"/>
                  </a:lnTo>
                  <a:lnTo>
                    <a:pt x="5333" y="6328"/>
                  </a:lnTo>
                  <a:lnTo>
                    <a:pt x="2044" y="6328"/>
                  </a:lnTo>
                  <a:lnTo>
                    <a:pt x="2044" y="4733"/>
                  </a:lnTo>
                  <a:lnTo>
                    <a:pt x="4437" y="4733"/>
                  </a:lnTo>
                  <a:lnTo>
                    <a:pt x="4908" y="3126"/>
                  </a:lnTo>
                  <a:lnTo>
                    <a:pt x="2044" y="3126"/>
                  </a:lnTo>
                  <a:lnTo>
                    <a:pt x="2044" y="1729"/>
                  </a:lnTo>
                  <a:lnTo>
                    <a:pt x="5333" y="1729"/>
                  </a:lnTo>
                  <a:lnTo>
                    <a:pt x="533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11"/>
            <p:cNvSpPr/>
            <p:nvPr/>
          </p:nvSpPr>
          <p:spPr>
            <a:xfrm>
              <a:off x="2643175" y="3355275"/>
              <a:ext cx="133350" cy="201425"/>
            </a:xfrm>
            <a:custGeom>
              <a:avLst/>
              <a:gdLst/>
              <a:ahLst/>
              <a:cxnLst/>
              <a:rect l="l" t="t" r="r" b="b"/>
              <a:pathLst>
                <a:path w="5334" h="8057" fill="none" extrusionOk="0">
                  <a:moveTo>
                    <a:pt x="5333" y="8057"/>
                  </a:moveTo>
                  <a:lnTo>
                    <a:pt x="1" y="8057"/>
                  </a:lnTo>
                  <a:lnTo>
                    <a:pt x="1" y="0"/>
                  </a:lnTo>
                  <a:lnTo>
                    <a:pt x="5333" y="0"/>
                  </a:lnTo>
                  <a:lnTo>
                    <a:pt x="5333" y="1729"/>
                  </a:lnTo>
                  <a:lnTo>
                    <a:pt x="2044" y="1729"/>
                  </a:lnTo>
                  <a:lnTo>
                    <a:pt x="2044" y="3126"/>
                  </a:lnTo>
                  <a:lnTo>
                    <a:pt x="4908" y="3126"/>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11"/>
            <p:cNvSpPr/>
            <p:nvPr/>
          </p:nvSpPr>
          <p:spPr>
            <a:xfrm>
              <a:off x="2790450" y="3355275"/>
              <a:ext cx="196075" cy="201425"/>
            </a:xfrm>
            <a:custGeom>
              <a:avLst/>
              <a:gdLst/>
              <a:ahLst/>
              <a:cxnLst/>
              <a:rect l="l" t="t" r="r" b="b"/>
              <a:pathLst>
                <a:path w="7843" h="8057" extrusionOk="0">
                  <a:moveTo>
                    <a:pt x="3913" y="2201"/>
                  </a:moveTo>
                  <a:lnTo>
                    <a:pt x="4786" y="5006"/>
                  </a:lnTo>
                  <a:lnTo>
                    <a:pt x="3028" y="5006"/>
                  </a:lnTo>
                  <a:lnTo>
                    <a:pt x="3913" y="2201"/>
                  </a:lnTo>
                  <a:close/>
                  <a:moveTo>
                    <a:pt x="2882" y="0"/>
                  </a:moveTo>
                  <a:lnTo>
                    <a:pt x="1" y="8057"/>
                  </a:lnTo>
                  <a:lnTo>
                    <a:pt x="2067" y="8057"/>
                  </a:lnTo>
                  <a:lnTo>
                    <a:pt x="2527" y="6601"/>
                  </a:lnTo>
                  <a:lnTo>
                    <a:pt x="5298" y="6601"/>
                  </a:lnTo>
                  <a:lnTo>
                    <a:pt x="5758" y="8057"/>
                  </a:lnTo>
                  <a:lnTo>
                    <a:pt x="7842" y="8057"/>
                  </a:lnTo>
                  <a:lnTo>
                    <a:pt x="496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11"/>
            <p:cNvSpPr/>
            <p:nvPr/>
          </p:nvSpPr>
          <p:spPr>
            <a:xfrm>
              <a:off x="2790450" y="3355275"/>
              <a:ext cx="196075" cy="201425"/>
            </a:xfrm>
            <a:custGeom>
              <a:avLst/>
              <a:gdLst/>
              <a:ahLst/>
              <a:cxnLst/>
              <a:rect l="l" t="t" r="r" b="b"/>
              <a:pathLst>
                <a:path w="7843" h="8057" fill="none" extrusionOk="0">
                  <a:moveTo>
                    <a:pt x="4786" y="5006"/>
                  </a:moveTo>
                  <a:lnTo>
                    <a:pt x="3913" y="2201"/>
                  </a:lnTo>
                  <a:lnTo>
                    <a:pt x="3028" y="5006"/>
                  </a:lnTo>
                  <a:close/>
                  <a:moveTo>
                    <a:pt x="5298" y="6601"/>
                  </a:moveTo>
                  <a:lnTo>
                    <a:pt x="2527" y="6601"/>
                  </a:lnTo>
                  <a:lnTo>
                    <a:pt x="2067" y="8057"/>
                  </a:lnTo>
                  <a:lnTo>
                    <a:pt x="1" y="8057"/>
                  </a:lnTo>
                  <a:lnTo>
                    <a:pt x="2882" y="0"/>
                  </a:lnTo>
                  <a:lnTo>
                    <a:pt x="4966" y="0"/>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11"/>
            <p:cNvSpPr/>
            <p:nvPr/>
          </p:nvSpPr>
          <p:spPr>
            <a:xfrm>
              <a:off x="3010950" y="3355275"/>
              <a:ext cx="178000" cy="201425"/>
            </a:xfrm>
            <a:custGeom>
              <a:avLst/>
              <a:gdLst/>
              <a:ahLst/>
              <a:cxnLst/>
              <a:rect l="l" t="t" r="r" b="b"/>
              <a:pathLst>
                <a:path w="7120" h="8057" extrusionOk="0">
                  <a:moveTo>
                    <a:pt x="0" y="0"/>
                  </a:moveTo>
                  <a:lnTo>
                    <a:pt x="0" y="8057"/>
                  </a:lnTo>
                  <a:lnTo>
                    <a:pt x="2049" y="8057"/>
                  </a:lnTo>
                  <a:lnTo>
                    <a:pt x="2049" y="4907"/>
                  </a:lnTo>
                  <a:lnTo>
                    <a:pt x="4628" y="8057"/>
                  </a:lnTo>
                  <a:lnTo>
                    <a:pt x="7120" y="8057"/>
                  </a:lnTo>
                  <a:lnTo>
                    <a:pt x="3749" y="3976"/>
                  </a:lnTo>
                  <a:lnTo>
                    <a:pt x="6788" y="0"/>
                  </a:lnTo>
                  <a:lnTo>
                    <a:pt x="4378" y="0"/>
                  </a:lnTo>
                  <a:lnTo>
                    <a:pt x="2049" y="3231"/>
                  </a:lnTo>
                  <a:lnTo>
                    <a:pt x="2049"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11"/>
            <p:cNvSpPr/>
            <p:nvPr/>
          </p:nvSpPr>
          <p:spPr>
            <a:xfrm>
              <a:off x="3010950" y="3355275"/>
              <a:ext cx="178000" cy="201425"/>
            </a:xfrm>
            <a:custGeom>
              <a:avLst/>
              <a:gdLst/>
              <a:ahLst/>
              <a:cxnLst/>
              <a:rect l="l" t="t" r="r" b="b"/>
              <a:pathLst>
                <a:path w="7120" h="8057" fill="none" extrusionOk="0">
                  <a:moveTo>
                    <a:pt x="0" y="0"/>
                  </a:moveTo>
                  <a:lnTo>
                    <a:pt x="2049" y="0"/>
                  </a:lnTo>
                  <a:lnTo>
                    <a:pt x="2049" y="3231"/>
                  </a:lnTo>
                  <a:lnTo>
                    <a:pt x="4378" y="0"/>
                  </a:lnTo>
                  <a:lnTo>
                    <a:pt x="6788" y="0"/>
                  </a:lnTo>
                  <a:lnTo>
                    <a:pt x="3749" y="3976"/>
                  </a:lnTo>
                  <a:lnTo>
                    <a:pt x="7120" y="8057"/>
                  </a:lnTo>
                  <a:lnTo>
                    <a:pt x="4628" y="8057"/>
                  </a:lnTo>
                  <a:lnTo>
                    <a:pt x="2049" y="4907"/>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11"/>
            <p:cNvSpPr/>
            <p:nvPr/>
          </p:nvSpPr>
          <p:spPr>
            <a:xfrm>
              <a:off x="3211775" y="3355275"/>
              <a:ext cx="51100" cy="201425"/>
            </a:xfrm>
            <a:custGeom>
              <a:avLst/>
              <a:gdLst/>
              <a:ahLst/>
              <a:cxnLst/>
              <a:rect l="l" t="t" r="r" b="b"/>
              <a:pathLst>
                <a:path w="2044" h="8057" extrusionOk="0">
                  <a:moveTo>
                    <a:pt x="1" y="0"/>
                  </a:moveTo>
                  <a:lnTo>
                    <a:pt x="1" y="8057"/>
                  </a:lnTo>
                  <a:lnTo>
                    <a:pt x="2044" y="8057"/>
                  </a:lnTo>
                  <a:lnTo>
                    <a:pt x="2044" y="0"/>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11"/>
            <p:cNvSpPr/>
            <p:nvPr/>
          </p:nvSpPr>
          <p:spPr>
            <a:xfrm>
              <a:off x="3304925" y="3355275"/>
              <a:ext cx="168550" cy="201425"/>
            </a:xfrm>
            <a:custGeom>
              <a:avLst/>
              <a:gdLst/>
              <a:ahLst/>
              <a:cxnLst/>
              <a:rect l="l" t="t" r="r" b="b"/>
              <a:pathLst>
                <a:path w="6742" h="8057" extrusionOk="0">
                  <a:moveTo>
                    <a:pt x="0" y="0"/>
                  </a:moveTo>
                  <a:lnTo>
                    <a:pt x="0" y="8057"/>
                  </a:lnTo>
                  <a:lnTo>
                    <a:pt x="1974" y="8057"/>
                  </a:lnTo>
                  <a:lnTo>
                    <a:pt x="1974" y="3208"/>
                  </a:lnTo>
                  <a:lnTo>
                    <a:pt x="4919" y="8057"/>
                  </a:lnTo>
                  <a:lnTo>
                    <a:pt x="6741" y="8057"/>
                  </a:lnTo>
                  <a:lnTo>
                    <a:pt x="6741" y="0"/>
                  </a:lnTo>
                  <a:lnTo>
                    <a:pt x="4768" y="0"/>
                  </a:lnTo>
                  <a:lnTo>
                    <a:pt x="4768" y="4791"/>
                  </a:lnTo>
                  <a:lnTo>
                    <a:pt x="184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11"/>
            <p:cNvSpPr/>
            <p:nvPr/>
          </p:nvSpPr>
          <p:spPr>
            <a:xfrm>
              <a:off x="3304925" y="3355275"/>
              <a:ext cx="168550" cy="201425"/>
            </a:xfrm>
            <a:custGeom>
              <a:avLst/>
              <a:gdLst/>
              <a:ahLst/>
              <a:cxnLst/>
              <a:rect l="l" t="t" r="r" b="b"/>
              <a:pathLst>
                <a:path w="6742" h="8057" fill="none" extrusionOk="0">
                  <a:moveTo>
                    <a:pt x="1846" y="0"/>
                  </a:moveTo>
                  <a:lnTo>
                    <a:pt x="4768" y="4791"/>
                  </a:lnTo>
                  <a:lnTo>
                    <a:pt x="4768" y="0"/>
                  </a:lnTo>
                  <a:lnTo>
                    <a:pt x="6741" y="0"/>
                  </a:lnTo>
                  <a:lnTo>
                    <a:pt x="6741" y="8057"/>
                  </a:lnTo>
                  <a:lnTo>
                    <a:pt x="4919" y="8057"/>
                  </a:lnTo>
                  <a:lnTo>
                    <a:pt x="1974" y="3208"/>
                  </a:lnTo>
                  <a:lnTo>
                    <a:pt x="1974"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11"/>
            <p:cNvSpPr/>
            <p:nvPr/>
          </p:nvSpPr>
          <p:spPr>
            <a:xfrm>
              <a:off x="3505600" y="3350600"/>
              <a:ext cx="170450" cy="210775"/>
            </a:xfrm>
            <a:custGeom>
              <a:avLst/>
              <a:gdLst/>
              <a:ahLst/>
              <a:cxnLst/>
              <a:rect l="l" t="t" r="r" b="b"/>
              <a:pathLst>
                <a:path w="6818" h="8431" extrusionOk="0">
                  <a:moveTo>
                    <a:pt x="3953" y="1"/>
                  </a:moveTo>
                  <a:cubicBezTo>
                    <a:pt x="1375" y="1"/>
                    <a:pt x="1" y="1584"/>
                    <a:pt x="1" y="4291"/>
                  </a:cubicBezTo>
                  <a:cubicBezTo>
                    <a:pt x="1" y="6940"/>
                    <a:pt x="1328" y="8430"/>
                    <a:pt x="3849" y="8430"/>
                  </a:cubicBezTo>
                  <a:cubicBezTo>
                    <a:pt x="4995" y="8430"/>
                    <a:pt x="6119" y="8221"/>
                    <a:pt x="6818" y="7732"/>
                  </a:cubicBezTo>
                  <a:lnTo>
                    <a:pt x="6818" y="3692"/>
                  </a:lnTo>
                  <a:lnTo>
                    <a:pt x="4227" y="3692"/>
                  </a:lnTo>
                  <a:lnTo>
                    <a:pt x="3767" y="5159"/>
                  </a:lnTo>
                  <a:lnTo>
                    <a:pt x="5065" y="5159"/>
                  </a:lnTo>
                  <a:lnTo>
                    <a:pt x="5065" y="6527"/>
                  </a:lnTo>
                  <a:cubicBezTo>
                    <a:pt x="4687" y="6631"/>
                    <a:pt x="4355" y="6684"/>
                    <a:pt x="4012" y="6684"/>
                  </a:cubicBezTo>
                  <a:cubicBezTo>
                    <a:pt x="2702" y="6684"/>
                    <a:pt x="2038" y="5851"/>
                    <a:pt x="2038" y="4233"/>
                  </a:cubicBezTo>
                  <a:cubicBezTo>
                    <a:pt x="2038" y="2615"/>
                    <a:pt x="2737" y="1724"/>
                    <a:pt x="3977" y="1724"/>
                  </a:cubicBezTo>
                  <a:cubicBezTo>
                    <a:pt x="4536" y="1724"/>
                    <a:pt x="5135" y="1870"/>
                    <a:pt x="5810" y="2236"/>
                  </a:cubicBezTo>
                  <a:lnTo>
                    <a:pt x="6771" y="781"/>
                  </a:lnTo>
                  <a:cubicBezTo>
                    <a:pt x="5822" y="222"/>
                    <a:pt x="4914" y="1"/>
                    <a:pt x="3953"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11"/>
            <p:cNvSpPr/>
            <p:nvPr/>
          </p:nvSpPr>
          <p:spPr>
            <a:xfrm>
              <a:off x="3505600" y="3350600"/>
              <a:ext cx="170450" cy="210775"/>
            </a:xfrm>
            <a:custGeom>
              <a:avLst/>
              <a:gdLst/>
              <a:ahLst/>
              <a:cxnLst/>
              <a:rect l="l" t="t" r="r" b="b"/>
              <a:pathLst>
                <a:path w="6818" h="8431" fill="none" extrusionOk="0">
                  <a:moveTo>
                    <a:pt x="1" y="4291"/>
                  </a:moveTo>
                  <a:cubicBezTo>
                    <a:pt x="1" y="1584"/>
                    <a:pt x="1375" y="1"/>
                    <a:pt x="3953" y="1"/>
                  </a:cubicBezTo>
                  <a:cubicBezTo>
                    <a:pt x="4914" y="1"/>
                    <a:pt x="5822" y="222"/>
                    <a:pt x="6771" y="781"/>
                  </a:cubicBezTo>
                  <a:lnTo>
                    <a:pt x="5810" y="2236"/>
                  </a:lnTo>
                  <a:cubicBezTo>
                    <a:pt x="5135" y="1870"/>
                    <a:pt x="4536" y="1724"/>
                    <a:pt x="3977" y="1724"/>
                  </a:cubicBezTo>
                  <a:cubicBezTo>
                    <a:pt x="2737" y="1724"/>
                    <a:pt x="2038" y="2615"/>
                    <a:pt x="2038" y="4233"/>
                  </a:cubicBezTo>
                  <a:cubicBezTo>
                    <a:pt x="2038" y="5851"/>
                    <a:pt x="2702" y="6684"/>
                    <a:pt x="4012" y="6684"/>
                  </a:cubicBezTo>
                  <a:cubicBezTo>
                    <a:pt x="4355" y="6684"/>
                    <a:pt x="4687" y="6631"/>
                    <a:pt x="5065" y="6527"/>
                  </a:cubicBezTo>
                  <a:lnTo>
                    <a:pt x="5065" y="5159"/>
                  </a:lnTo>
                  <a:lnTo>
                    <a:pt x="3767" y="5159"/>
                  </a:lnTo>
                  <a:lnTo>
                    <a:pt x="4227" y="3692"/>
                  </a:lnTo>
                  <a:lnTo>
                    <a:pt x="6818" y="3692"/>
                  </a:lnTo>
                  <a:lnTo>
                    <a:pt x="6818" y="7732"/>
                  </a:lnTo>
                  <a:cubicBezTo>
                    <a:pt x="6119" y="8221"/>
                    <a:pt x="4995" y="8430"/>
                    <a:pt x="3849" y="8430"/>
                  </a:cubicBezTo>
                  <a:cubicBezTo>
                    <a:pt x="1328" y="8430"/>
                    <a:pt x="1" y="6940"/>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11"/>
            <p:cNvSpPr/>
            <p:nvPr/>
          </p:nvSpPr>
          <p:spPr>
            <a:xfrm>
              <a:off x="3783875" y="3350600"/>
              <a:ext cx="190225" cy="210775"/>
            </a:xfrm>
            <a:custGeom>
              <a:avLst/>
              <a:gdLst/>
              <a:ahLst/>
              <a:cxnLst/>
              <a:rect l="l" t="t" r="r" b="b"/>
              <a:pathLst>
                <a:path w="7609" h="8431" extrusionOk="0">
                  <a:moveTo>
                    <a:pt x="3813" y="1771"/>
                  </a:moveTo>
                  <a:cubicBezTo>
                    <a:pt x="4925" y="1771"/>
                    <a:pt x="5548" y="2661"/>
                    <a:pt x="5548" y="4221"/>
                  </a:cubicBezTo>
                  <a:cubicBezTo>
                    <a:pt x="5548" y="5770"/>
                    <a:pt x="4925" y="6660"/>
                    <a:pt x="3813" y="6660"/>
                  </a:cubicBezTo>
                  <a:cubicBezTo>
                    <a:pt x="2690" y="6660"/>
                    <a:pt x="2061" y="5770"/>
                    <a:pt x="2061" y="4221"/>
                  </a:cubicBezTo>
                  <a:cubicBezTo>
                    <a:pt x="2061" y="2661"/>
                    <a:pt x="2690" y="1771"/>
                    <a:pt x="3813" y="1771"/>
                  </a:cubicBezTo>
                  <a:close/>
                  <a:moveTo>
                    <a:pt x="3813" y="1"/>
                  </a:moveTo>
                  <a:cubicBezTo>
                    <a:pt x="1432" y="1"/>
                    <a:pt x="0" y="1584"/>
                    <a:pt x="0" y="4221"/>
                  </a:cubicBezTo>
                  <a:cubicBezTo>
                    <a:pt x="0" y="6847"/>
                    <a:pt x="1432" y="8430"/>
                    <a:pt x="3813" y="8430"/>
                  </a:cubicBezTo>
                  <a:cubicBezTo>
                    <a:pt x="6176" y="8430"/>
                    <a:pt x="7609" y="6847"/>
                    <a:pt x="7609" y="4221"/>
                  </a:cubicBezTo>
                  <a:cubicBezTo>
                    <a:pt x="7609" y="1584"/>
                    <a:pt x="6176" y="1"/>
                    <a:pt x="3813"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11"/>
            <p:cNvSpPr/>
            <p:nvPr/>
          </p:nvSpPr>
          <p:spPr>
            <a:xfrm>
              <a:off x="3783875" y="3350600"/>
              <a:ext cx="190225" cy="210775"/>
            </a:xfrm>
            <a:custGeom>
              <a:avLst/>
              <a:gdLst/>
              <a:ahLst/>
              <a:cxnLst/>
              <a:rect l="l" t="t" r="r" b="b"/>
              <a:pathLst>
                <a:path w="7609" h="8431" fill="none" extrusionOk="0">
                  <a:moveTo>
                    <a:pt x="5548" y="4221"/>
                  </a:moveTo>
                  <a:cubicBezTo>
                    <a:pt x="5548" y="2661"/>
                    <a:pt x="4925" y="1771"/>
                    <a:pt x="3813" y="1771"/>
                  </a:cubicBezTo>
                  <a:cubicBezTo>
                    <a:pt x="2690" y="1771"/>
                    <a:pt x="2061" y="2661"/>
                    <a:pt x="2061" y="4221"/>
                  </a:cubicBezTo>
                  <a:cubicBezTo>
                    <a:pt x="2061" y="5770"/>
                    <a:pt x="2690" y="6660"/>
                    <a:pt x="3813" y="6660"/>
                  </a:cubicBezTo>
                  <a:cubicBezTo>
                    <a:pt x="4925" y="6660"/>
                    <a:pt x="5548" y="5770"/>
                    <a:pt x="5548" y="4221"/>
                  </a:cubicBezTo>
                  <a:close/>
                  <a:moveTo>
                    <a:pt x="0" y="4221"/>
                  </a:moveTo>
                  <a:cubicBezTo>
                    <a:pt x="0" y="1584"/>
                    <a:pt x="1432" y="1"/>
                    <a:pt x="3813" y="1"/>
                  </a:cubicBezTo>
                  <a:cubicBezTo>
                    <a:pt x="6176" y="1"/>
                    <a:pt x="7609" y="1584"/>
                    <a:pt x="7609" y="4221"/>
                  </a:cubicBezTo>
                  <a:cubicBezTo>
                    <a:pt x="7609" y="6847"/>
                    <a:pt x="6176" y="8430"/>
                    <a:pt x="3813" y="8430"/>
                  </a:cubicBezTo>
                  <a:cubicBezTo>
                    <a:pt x="1432" y="8430"/>
                    <a:pt x="0" y="6847"/>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11"/>
            <p:cNvSpPr/>
            <p:nvPr/>
          </p:nvSpPr>
          <p:spPr>
            <a:xfrm>
              <a:off x="4002175" y="3355275"/>
              <a:ext cx="171750" cy="206375"/>
            </a:xfrm>
            <a:custGeom>
              <a:avLst/>
              <a:gdLst/>
              <a:ahLst/>
              <a:cxnLst/>
              <a:rect l="l" t="t" r="r" b="b"/>
              <a:pathLst>
                <a:path w="6870" h="8255" extrusionOk="0">
                  <a:moveTo>
                    <a:pt x="0" y="0"/>
                  </a:moveTo>
                  <a:lnTo>
                    <a:pt x="0" y="4744"/>
                  </a:lnTo>
                  <a:cubicBezTo>
                    <a:pt x="0" y="7061"/>
                    <a:pt x="1170" y="8255"/>
                    <a:pt x="3429" y="8255"/>
                  </a:cubicBezTo>
                  <a:cubicBezTo>
                    <a:pt x="5687" y="8255"/>
                    <a:pt x="6869" y="7061"/>
                    <a:pt x="6869" y="4744"/>
                  </a:cubicBezTo>
                  <a:lnTo>
                    <a:pt x="6869" y="0"/>
                  </a:lnTo>
                  <a:lnTo>
                    <a:pt x="4826" y="0"/>
                  </a:lnTo>
                  <a:lnTo>
                    <a:pt x="4826" y="4768"/>
                  </a:lnTo>
                  <a:cubicBezTo>
                    <a:pt x="4826" y="5903"/>
                    <a:pt x="4337" y="6485"/>
                    <a:pt x="3429" y="6485"/>
                  </a:cubicBezTo>
                  <a:cubicBezTo>
                    <a:pt x="2532" y="6485"/>
                    <a:pt x="2043" y="5903"/>
                    <a:pt x="2043" y="4768"/>
                  </a:cubicBezTo>
                  <a:lnTo>
                    <a:pt x="204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11"/>
            <p:cNvSpPr/>
            <p:nvPr/>
          </p:nvSpPr>
          <p:spPr>
            <a:xfrm>
              <a:off x="4002175" y="3355275"/>
              <a:ext cx="171750" cy="206375"/>
            </a:xfrm>
            <a:custGeom>
              <a:avLst/>
              <a:gdLst/>
              <a:ahLst/>
              <a:cxnLst/>
              <a:rect l="l" t="t" r="r" b="b"/>
              <a:pathLst>
                <a:path w="6870" h="8255" fill="none" extrusionOk="0">
                  <a:moveTo>
                    <a:pt x="2043" y="4768"/>
                  </a:moveTo>
                  <a:cubicBezTo>
                    <a:pt x="2043" y="5903"/>
                    <a:pt x="2532" y="6485"/>
                    <a:pt x="3429" y="6485"/>
                  </a:cubicBezTo>
                  <a:cubicBezTo>
                    <a:pt x="4337" y="6485"/>
                    <a:pt x="4826" y="5903"/>
                    <a:pt x="4826" y="4768"/>
                  </a:cubicBezTo>
                  <a:lnTo>
                    <a:pt x="4826" y="0"/>
                  </a:lnTo>
                  <a:lnTo>
                    <a:pt x="6869" y="0"/>
                  </a:lnTo>
                  <a:lnTo>
                    <a:pt x="6869" y="4744"/>
                  </a:lnTo>
                  <a:cubicBezTo>
                    <a:pt x="6869" y="7061"/>
                    <a:pt x="5687" y="8255"/>
                    <a:pt x="3429" y="8255"/>
                  </a:cubicBezTo>
                  <a:cubicBezTo>
                    <a:pt x="1170" y="8255"/>
                    <a:pt x="0" y="7061"/>
                    <a:pt x="0" y="4744"/>
                  </a:cubicBezTo>
                  <a:lnTo>
                    <a:pt x="0" y="0"/>
                  </a:lnTo>
                  <a:lnTo>
                    <a:pt x="2043"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11"/>
            <p:cNvSpPr/>
            <p:nvPr/>
          </p:nvSpPr>
          <p:spPr>
            <a:xfrm>
              <a:off x="4196750" y="3355275"/>
              <a:ext cx="174075" cy="201425"/>
            </a:xfrm>
            <a:custGeom>
              <a:avLst/>
              <a:gdLst/>
              <a:ahLst/>
              <a:cxnLst/>
              <a:rect l="l" t="t" r="r" b="b"/>
              <a:pathLst>
                <a:path w="6963" h="8057" extrusionOk="0">
                  <a:moveTo>
                    <a:pt x="0" y="0"/>
                  </a:moveTo>
                  <a:lnTo>
                    <a:pt x="0" y="1752"/>
                  </a:lnTo>
                  <a:lnTo>
                    <a:pt x="2329" y="1752"/>
                  </a:lnTo>
                  <a:lnTo>
                    <a:pt x="2329" y="8057"/>
                  </a:lnTo>
                  <a:lnTo>
                    <a:pt x="4372" y="8057"/>
                  </a:lnTo>
                  <a:lnTo>
                    <a:pt x="4372" y="1752"/>
                  </a:lnTo>
                  <a:lnTo>
                    <a:pt x="6456" y="1752"/>
                  </a:lnTo>
                  <a:lnTo>
                    <a:pt x="6962"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11"/>
            <p:cNvSpPr/>
            <p:nvPr/>
          </p:nvSpPr>
          <p:spPr>
            <a:xfrm>
              <a:off x="4196750" y="3355275"/>
              <a:ext cx="174075" cy="201425"/>
            </a:xfrm>
            <a:custGeom>
              <a:avLst/>
              <a:gdLst/>
              <a:ahLst/>
              <a:cxnLst/>
              <a:rect l="l" t="t" r="r" b="b"/>
              <a:pathLst>
                <a:path w="6963" h="8057" fill="none" extrusionOk="0">
                  <a:moveTo>
                    <a:pt x="2329" y="1752"/>
                  </a:moveTo>
                  <a:lnTo>
                    <a:pt x="0" y="1752"/>
                  </a:lnTo>
                  <a:lnTo>
                    <a:pt x="0" y="0"/>
                  </a:lnTo>
                  <a:lnTo>
                    <a:pt x="6962" y="0"/>
                  </a:lnTo>
                  <a:lnTo>
                    <a:pt x="6456" y="1752"/>
                  </a:lnTo>
                  <a:lnTo>
                    <a:pt x="4372" y="1752"/>
                  </a:lnTo>
                  <a:lnTo>
                    <a:pt x="4372"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Footer_Speaking up and Speaking Out 1">
  <p:cSld name="ONE_COLUMN_TEXT_1">
    <p:spTree>
      <p:nvGrpSpPr>
        <p:cNvPr id="1" name="Shape 1265"/>
        <p:cNvGrpSpPr/>
        <p:nvPr/>
      </p:nvGrpSpPr>
      <p:grpSpPr>
        <a:xfrm>
          <a:off x="0" y="0"/>
          <a:ext cx="0" cy="0"/>
          <a:chOff x="0" y="0"/>
          <a:chExt cx="0" cy="0"/>
        </a:xfrm>
      </p:grpSpPr>
      <p:grpSp>
        <p:nvGrpSpPr>
          <p:cNvPr id="1266" name="Google Shape;1266;p12"/>
          <p:cNvGrpSpPr/>
          <p:nvPr/>
        </p:nvGrpSpPr>
        <p:grpSpPr>
          <a:xfrm>
            <a:off x="1260002" y="9195048"/>
            <a:ext cx="5307925" cy="421175"/>
            <a:chOff x="1039675" y="3599675"/>
            <a:chExt cx="5307925" cy="421175"/>
          </a:xfrm>
        </p:grpSpPr>
        <p:sp>
          <p:nvSpPr>
            <p:cNvPr id="1267" name="Google Shape;1267;p12"/>
            <p:cNvSpPr/>
            <p:nvPr/>
          </p:nvSpPr>
          <p:spPr>
            <a:xfrm>
              <a:off x="1039675" y="3681175"/>
              <a:ext cx="283550" cy="331400"/>
            </a:xfrm>
            <a:custGeom>
              <a:avLst/>
              <a:gdLst/>
              <a:ahLst/>
              <a:cxnLst/>
              <a:rect l="l" t="t" r="r" b="b"/>
              <a:pathLst>
                <a:path w="11342" h="13256" extrusionOk="0">
                  <a:moveTo>
                    <a:pt x="5506" y="2836"/>
                  </a:moveTo>
                  <a:cubicBezTo>
                    <a:pt x="6333" y="2836"/>
                    <a:pt x="6805" y="3285"/>
                    <a:pt x="6805" y="4065"/>
                  </a:cubicBezTo>
                  <a:cubicBezTo>
                    <a:pt x="6805" y="4845"/>
                    <a:pt x="6333" y="5293"/>
                    <a:pt x="5506" y="5293"/>
                  </a:cubicBezTo>
                  <a:lnTo>
                    <a:pt x="3970" y="5293"/>
                  </a:lnTo>
                  <a:lnTo>
                    <a:pt x="3970" y="2836"/>
                  </a:lnTo>
                  <a:close/>
                  <a:moveTo>
                    <a:pt x="5506" y="7845"/>
                  </a:moveTo>
                  <a:cubicBezTo>
                    <a:pt x="6616" y="7845"/>
                    <a:pt x="7230" y="8318"/>
                    <a:pt x="7230" y="9145"/>
                  </a:cubicBezTo>
                  <a:cubicBezTo>
                    <a:pt x="7230" y="9972"/>
                    <a:pt x="6616" y="10444"/>
                    <a:pt x="5506" y="10444"/>
                  </a:cubicBezTo>
                  <a:lnTo>
                    <a:pt x="3970" y="10444"/>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39"/>
                    <a:pt x="10845" y="3616"/>
                  </a:cubicBezTo>
                  <a:cubicBezTo>
                    <a:pt x="10845" y="1608"/>
                    <a:pt x="8932" y="1"/>
                    <a:pt x="578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8" name="Google Shape;1268;p12"/>
            <p:cNvSpPr/>
            <p:nvPr/>
          </p:nvSpPr>
          <p:spPr>
            <a:xfrm>
              <a:off x="1039675" y="3681175"/>
              <a:ext cx="283550" cy="331400"/>
            </a:xfrm>
            <a:custGeom>
              <a:avLst/>
              <a:gdLst/>
              <a:ahLst/>
              <a:cxnLst/>
              <a:rect l="l" t="t" r="r" b="b"/>
              <a:pathLst>
                <a:path w="11342" h="13256" fill="none" extrusionOk="0">
                  <a:moveTo>
                    <a:pt x="5506" y="10444"/>
                  </a:moveTo>
                  <a:cubicBezTo>
                    <a:pt x="6616" y="10444"/>
                    <a:pt x="7230" y="9972"/>
                    <a:pt x="7230" y="9145"/>
                  </a:cubicBezTo>
                  <a:cubicBezTo>
                    <a:pt x="7230" y="8318"/>
                    <a:pt x="6616" y="7845"/>
                    <a:pt x="5506" y="7845"/>
                  </a:cubicBezTo>
                  <a:lnTo>
                    <a:pt x="3970" y="7845"/>
                  </a:lnTo>
                  <a:lnTo>
                    <a:pt x="3970" y="10444"/>
                  </a:lnTo>
                  <a:close/>
                  <a:moveTo>
                    <a:pt x="5506" y="5293"/>
                  </a:moveTo>
                  <a:cubicBezTo>
                    <a:pt x="6333" y="5293"/>
                    <a:pt x="6805" y="4845"/>
                    <a:pt x="6805" y="4065"/>
                  </a:cubicBezTo>
                  <a:cubicBezTo>
                    <a:pt x="6805" y="3285"/>
                    <a:pt x="6333" y="2836"/>
                    <a:pt x="5506" y="2836"/>
                  </a:cubicBezTo>
                  <a:lnTo>
                    <a:pt x="3970" y="2836"/>
                  </a:lnTo>
                  <a:lnTo>
                    <a:pt x="3970" y="5293"/>
                  </a:lnTo>
                  <a:close/>
                  <a:moveTo>
                    <a:pt x="0" y="1"/>
                  </a:moveTo>
                  <a:lnTo>
                    <a:pt x="5789" y="1"/>
                  </a:lnTo>
                  <a:cubicBezTo>
                    <a:pt x="8932" y="1"/>
                    <a:pt x="10845" y="1608"/>
                    <a:pt x="10845" y="3616"/>
                  </a:cubicBezTo>
                  <a:cubicBezTo>
                    <a:pt x="10845" y="4939"/>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69" name="Google Shape;1269;p12"/>
            <p:cNvSpPr/>
            <p:nvPr/>
          </p:nvSpPr>
          <p:spPr>
            <a:xfrm>
              <a:off x="1362775"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0" name="Google Shape;1270;p12"/>
            <p:cNvSpPr/>
            <p:nvPr/>
          </p:nvSpPr>
          <p:spPr>
            <a:xfrm>
              <a:off x="1362775"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1" name="Google Shape;1271;p12"/>
            <p:cNvSpPr/>
            <p:nvPr/>
          </p:nvSpPr>
          <p:spPr>
            <a:xfrm>
              <a:off x="1778025" y="368117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2" name="Google Shape;1272;p12"/>
            <p:cNvSpPr/>
            <p:nvPr/>
          </p:nvSpPr>
          <p:spPr>
            <a:xfrm>
              <a:off x="1935150" y="3681175"/>
              <a:ext cx="294200" cy="3314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42"/>
                  </a:lnTo>
                  <a:lnTo>
                    <a:pt x="361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3" name="Google Shape;1273;p12"/>
            <p:cNvSpPr/>
            <p:nvPr/>
          </p:nvSpPr>
          <p:spPr>
            <a:xfrm>
              <a:off x="1935150" y="368117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44"/>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4" name="Google Shape;1274;p12"/>
            <p:cNvSpPr/>
            <p:nvPr/>
          </p:nvSpPr>
          <p:spPr>
            <a:xfrm>
              <a:off x="2267125" y="368117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5" name="Google Shape;1275;p12"/>
            <p:cNvSpPr/>
            <p:nvPr/>
          </p:nvSpPr>
          <p:spPr>
            <a:xfrm>
              <a:off x="2267125" y="368117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6" name="Google Shape;1276;p12"/>
            <p:cNvSpPr/>
            <p:nvPr/>
          </p:nvSpPr>
          <p:spPr>
            <a:xfrm>
              <a:off x="2593175" y="3681175"/>
              <a:ext cx="230975" cy="331400"/>
            </a:xfrm>
            <a:custGeom>
              <a:avLst/>
              <a:gdLst/>
              <a:ahLst/>
              <a:cxnLst/>
              <a:rect l="l" t="t" r="r" b="b"/>
              <a:pathLst>
                <a:path w="9239" h="13256" extrusionOk="0">
                  <a:moveTo>
                    <a:pt x="1" y="1"/>
                  </a:moveTo>
                  <a:lnTo>
                    <a:pt x="1" y="13256"/>
                  </a:lnTo>
                  <a:lnTo>
                    <a:pt x="9239" y="13256"/>
                  </a:lnTo>
                  <a:lnTo>
                    <a:pt x="9239" y="10232"/>
                  </a:lnTo>
                  <a:lnTo>
                    <a:pt x="4088" y="10232"/>
                  </a:lnTo>
                  <a:lnTo>
                    <a:pt x="4088" y="7845"/>
                  </a:lnTo>
                  <a:lnTo>
                    <a:pt x="7727" y="7845"/>
                  </a:lnTo>
                  <a:lnTo>
                    <a:pt x="8483" y="5010"/>
                  </a:lnTo>
                  <a:lnTo>
                    <a:pt x="4088" y="5010"/>
                  </a:lnTo>
                  <a:lnTo>
                    <a:pt x="4088" y="3049"/>
                  </a:lnTo>
                  <a:lnTo>
                    <a:pt x="9239" y="3049"/>
                  </a:lnTo>
                  <a:lnTo>
                    <a:pt x="9239"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7" name="Google Shape;1277;p12"/>
            <p:cNvSpPr/>
            <p:nvPr/>
          </p:nvSpPr>
          <p:spPr>
            <a:xfrm>
              <a:off x="2593175" y="3681175"/>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2"/>
                  </a:lnTo>
                  <a:lnTo>
                    <a:pt x="9239"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8" name="Google Shape;1278;p12"/>
            <p:cNvSpPr/>
            <p:nvPr/>
          </p:nvSpPr>
          <p:spPr>
            <a:xfrm>
              <a:off x="2869025" y="3681175"/>
              <a:ext cx="286500" cy="331400"/>
            </a:xfrm>
            <a:custGeom>
              <a:avLst/>
              <a:gdLst/>
              <a:ahLst/>
              <a:cxnLst/>
              <a:rect l="l" t="t" r="r" b="b"/>
              <a:pathLst>
                <a:path w="11460" h="13256" extrusionOk="0">
                  <a:moveTo>
                    <a:pt x="4986" y="2954"/>
                  </a:moveTo>
                  <a:cubicBezTo>
                    <a:pt x="6002" y="2954"/>
                    <a:pt x="6569" y="3498"/>
                    <a:pt x="6569" y="4396"/>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79" name="Google Shape;1279;p12"/>
            <p:cNvSpPr/>
            <p:nvPr/>
          </p:nvSpPr>
          <p:spPr>
            <a:xfrm>
              <a:off x="2869025" y="3681175"/>
              <a:ext cx="286500" cy="331400"/>
            </a:xfrm>
            <a:custGeom>
              <a:avLst/>
              <a:gdLst/>
              <a:ahLst/>
              <a:cxnLst/>
              <a:rect l="l" t="t" r="r" b="b"/>
              <a:pathLst>
                <a:path w="11460" h="13256" fill="none" extrusionOk="0">
                  <a:moveTo>
                    <a:pt x="4986" y="5837"/>
                  </a:moveTo>
                  <a:cubicBezTo>
                    <a:pt x="6002" y="5837"/>
                    <a:pt x="6569" y="5317"/>
                    <a:pt x="6569" y="4396"/>
                  </a:cubicBezTo>
                  <a:cubicBezTo>
                    <a:pt x="6569" y="3498"/>
                    <a:pt x="6002" y="2954"/>
                    <a:pt x="4986" y="2954"/>
                  </a:cubicBezTo>
                  <a:lnTo>
                    <a:pt x="3994" y="2954"/>
                  </a:lnTo>
                  <a:lnTo>
                    <a:pt x="3994" y="5837"/>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0" name="Google Shape;1280;p12"/>
            <p:cNvSpPr/>
            <p:nvPr/>
          </p:nvSpPr>
          <p:spPr>
            <a:xfrm>
              <a:off x="3188000" y="3681175"/>
              <a:ext cx="294175" cy="3314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1" name="Google Shape;1281;p12"/>
            <p:cNvSpPr/>
            <p:nvPr/>
          </p:nvSpPr>
          <p:spPr>
            <a:xfrm>
              <a:off x="3188000" y="368117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44"/>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2" name="Google Shape;1282;p12"/>
            <p:cNvSpPr/>
            <p:nvPr/>
          </p:nvSpPr>
          <p:spPr>
            <a:xfrm>
              <a:off x="3539450"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3" name="Google Shape;1283;p12"/>
            <p:cNvSpPr/>
            <p:nvPr/>
          </p:nvSpPr>
          <p:spPr>
            <a:xfrm>
              <a:off x="3539450"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4" name="Google Shape;1284;p12"/>
            <p:cNvSpPr/>
            <p:nvPr/>
          </p:nvSpPr>
          <p:spPr>
            <a:xfrm>
              <a:off x="3795800" y="368117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5" name="Google Shape;1285;p12"/>
            <p:cNvSpPr/>
            <p:nvPr/>
          </p:nvSpPr>
          <p:spPr>
            <a:xfrm>
              <a:off x="3795800" y="368117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6" name="Google Shape;1286;p12"/>
            <p:cNvSpPr/>
            <p:nvPr/>
          </p:nvSpPr>
          <p:spPr>
            <a:xfrm>
              <a:off x="4247675" y="3672925"/>
              <a:ext cx="291825" cy="347925"/>
            </a:xfrm>
            <a:custGeom>
              <a:avLst/>
              <a:gdLst/>
              <a:ahLst/>
              <a:cxnLst/>
              <a:rect l="l" t="t" r="r" b="b"/>
              <a:pathLst>
                <a:path w="11673" h="13917" extrusionOk="0">
                  <a:moveTo>
                    <a:pt x="6569" y="0"/>
                  </a:moveTo>
                  <a:cubicBezTo>
                    <a:pt x="2576" y="0"/>
                    <a:pt x="1" y="2694"/>
                    <a:pt x="1" y="7088"/>
                  </a:cubicBezTo>
                  <a:cubicBezTo>
                    <a:pt x="1" y="11318"/>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7" name="Google Shape;1287;p12"/>
            <p:cNvSpPr/>
            <p:nvPr/>
          </p:nvSpPr>
          <p:spPr>
            <a:xfrm>
              <a:off x="4247675" y="3672925"/>
              <a:ext cx="291825" cy="347925"/>
            </a:xfrm>
            <a:custGeom>
              <a:avLst/>
              <a:gdLst/>
              <a:ahLst/>
              <a:cxnLst/>
              <a:rect l="l" t="t" r="r" b="b"/>
              <a:pathLst>
                <a:path w="11673" h="13917" fill="none" extrusionOk="0">
                  <a:moveTo>
                    <a:pt x="1" y="7088"/>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8" name="Google Shape;1288;p12"/>
            <p:cNvSpPr/>
            <p:nvPr/>
          </p:nvSpPr>
          <p:spPr>
            <a:xfrm>
              <a:off x="45731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89" name="Google Shape;1289;p12"/>
            <p:cNvSpPr/>
            <p:nvPr/>
          </p:nvSpPr>
          <p:spPr>
            <a:xfrm>
              <a:off x="4711375" y="368117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0" name="Google Shape;1290;p12"/>
            <p:cNvSpPr/>
            <p:nvPr/>
          </p:nvSpPr>
          <p:spPr>
            <a:xfrm>
              <a:off x="4711375" y="368117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1" name="Google Shape;1291;p12"/>
            <p:cNvSpPr/>
            <p:nvPr/>
          </p:nvSpPr>
          <p:spPr>
            <a:xfrm>
              <a:off x="50356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2" name="Google Shape;1292;p12"/>
            <p:cNvSpPr/>
            <p:nvPr/>
          </p:nvSpPr>
          <p:spPr>
            <a:xfrm>
              <a:off x="5173300" y="368117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3" name="Google Shape;1293;p12"/>
            <p:cNvSpPr/>
            <p:nvPr/>
          </p:nvSpPr>
          <p:spPr>
            <a:xfrm>
              <a:off x="5173300" y="368117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4" name="Google Shape;1294;p12"/>
            <p:cNvSpPr/>
            <p:nvPr/>
          </p:nvSpPr>
          <p:spPr>
            <a:xfrm>
              <a:off x="5483400" y="3681175"/>
              <a:ext cx="230400" cy="331400"/>
            </a:xfrm>
            <a:custGeom>
              <a:avLst/>
              <a:gdLst/>
              <a:ahLst/>
              <a:cxnLst/>
              <a:rect l="l" t="t" r="r" b="b"/>
              <a:pathLst>
                <a:path w="9216" h="13256" extrusionOk="0">
                  <a:moveTo>
                    <a:pt x="0" y="1"/>
                  </a:moveTo>
                  <a:lnTo>
                    <a:pt x="0"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5" name="Google Shape;1295;p12"/>
            <p:cNvSpPr/>
            <p:nvPr/>
          </p:nvSpPr>
          <p:spPr>
            <a:xfrm>
              <a:off x="5483400" y="3681175"/>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6" name="Google Shape;1296;p12"/>
            <p:cNvSpPr/>
            <p:nvPr/>
          </p:nvSpPr>
          <p:spPr>
            <a:xfrm>
              <a:off x="5759250" y="3681175"/>
              <a:ext cx="293600" cy="3314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7" name="Google Shape;1297;p12"/>
            <p:cNvSpPr/>
            <p:nvPr/>
          </p:nvSpPr>
          <p:spPr>
            <a:xfrm>
              <a:off x="5759250" y="368117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44"/>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8" name="Google Shape;1298;p12"/>
            <p:cNvSpPr/>
            <p:nvPr/>
          </p:nvSpPr>
          <p:spPr>
            <a:xfrm>
              <a:off x="6091225" y="3672925"/>
              <a:ext cx="256375" cy="347350"/>
            </a:xfrm>
            <a:custGeom>
              <a:avLst/>
              <a:gdLst/>
              <a:ahLst/>
              <a:cxnLst/>
              <a:rect l="l" t="t" r="r" b="b"/>
              <a:pathLst>
                <a:path w="10255" h="13894" extrusionOk="0">
                  <a:moveTo>
                    <a:pt x="5245" y="0"/>
                  </a:moveTo>
                  <a:cubicBezTo>
                    <a:pt x="2386" y="0"/>
                    <a:pt x="402" y="1394"/>
                    <a:pt x="402" y="3781"/>
                  </a:cubicBezTo>
                  <a:cubicBezTo>
                    <a:pt x="402" y="5931"/>
                    <a:pt x="1725" y="7017"/>
                    <a:pt x="3615" y="7797"/>
                  </a:cubicBezTo>
                  <a:cubicBezTo>
                    <a:pt x="5529" y="8577"/>
                    <a:pt x="6143" y="9120"/>
                    <a:pt x="6143" y="9664"/>
                  </a:cubicBezTo>
                  <a:cubicBezTo>
                    <a:pt x="6143" y="10396"/>
                    <a:pt x="5458" y="10562"/>
                    <a:pt x="4655" y="10562"/>
                  </a:cubicBezTo>
                  <a:cubicBezTo>
                    <a:pt x="3591" y="10562"/>
                    <a:pt x="2410" y="10065"/>
                    <a:pt x="1158" y="9215"/>
                  </a:cubicBezTo>
                  <a:lnTo>
                    <a:pt x="0" y="12381"/>
                  </a:lnTo>
                  <a:cubicBezTo>
                    <a:pt x="1418" y="13302"/>
                    <a:pt x="3143" y="13893"/>
                    <a:pt x="5222" y="13893"/>
                  </a:cubicBezTo>
                  <a:cubicBezTo>
                    <a:pt x="8175" y="13893"/>
                    <a:pt x="10254" y="12712"/>
                    <a:pt x="10254" y="9853"/>
                  </a:cubicBezTo>
                  <a:cubicBezTo>
                    <a:pt x="10254" y="8104"/>
                    <a:pt x="9309" y="6687"/>
                    <a:pt x="6545" y="5482"/>
                  </a:cubicBezTo>
                  <a:cubicBezTo>
                    <a:pt x="4607" y="4631"/>
                    <a:pt x="4324" y="4489"/>
                    <a:pt x="4324" y="3970"/>
                  </a:cubicBezTo>
                  <a:cubicBezTo>
                    <a:pt x="4324" y="3544"/>
                    <a:pt x="4655" y="3355"/>
                    <a:pt x="5482" y="3355"/>
                  </a:cubicBezTo>
                  <a:cubicBezTo>
                    <a:pt x="6710" y="3355"/>
                    <a:pt x="7726" y="3828"/>
                    <a:pt x="8435" y="4159"/>
                  </a:cubicBezTo>
                  <a:lnTo>
                    <a:pt x="9687" y="1205"/>
                  </a:lnTo>
                  <a:cubicBezTo>
                    <a:pt x="8317" y="402"/>
                    <a:pt x="6781" y="0"/>
                    <a:pt x="5245"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299" name="Google Shape;1299;p12"/>
            <p:cNvSpPr/>
            <p:nvPr/>
          </p:nvSpPr>
          <p:spPr>
            <a:xfrm>
              <a:off x="6091225" y="3672925"/>
              <a:ext cx="256375" cy="347350"/>
            </a:xfrm>
            <a:custGeom>
              <a:avLst/>
              <a:gdLst/>
              <a:ahLst/>
              <a:cxnLst/>
              <a:rect l="l" t="t" r="r" b="b"/>
              <a:pathLst>
                <a:path w="10255" h="13894" fill="none" extrusionOk="0">
                  <a:moveTo>
                    <a:pt x="0" y="12381"/>
                  </a:moveTo>
                  <a:lnTo>
                    <a:pt x="1158" y="9215"/>
                  </a:lnTo>
                  <a:cubicBezTo>
                    <a:pt x="2410" y="10065"/>
                    <a:pt x="3591" y="10562"/>
                    <a:pt x="4655" y="10562"/>
                  </a:cubicBezTo>
                  <a:cubicBezTo>
                    <a:pt x="5458" y="10562"/>
                    <a:pt x="6143" y="10396"/>
                    <a:pt x="6143" y="9664"/>
                  </a:cubicBezTo>
                  <a:cubicBezTo>
                    <a:pt x="6143" y="9120"/>
                    <a:pt x="5529" y="8577"/>
                    <a:pt x="3615" y="7797"/>
                  </a:cubicBezTo>
                  <a:cubicBezTo>
                    <a:pt x="1725" y="7017"/>
                    <a:pt x="402" y="5931"/>
                    <a:pt x="402" y="3781"/>
                  </a:cubicBezTo>
                  <a:cubicBezTo>
                    <a:pt x="402" y="1394"/>
                    <a:pt x="2386" y="0"/>
                    <a:pt x="5245" y="0"/>
                  </a:cubicBezTo>
                  <a:cubicBezTo>
                    <a:pt x="6781" y="0"/>
                    <a:pt x="8317" y="402"/>
                    <a:pt x="9687" y="1205"/>
                  </a:cubicBezTo>
                  <a:lnTo>
                    <a:pt x="8435" y="4159"/>
                  </a:lnTo>
                  <a:cubicBezTo>
                    <a:pt x="7726" y="3828"/>
                    <a:pt x="6710" y="3355"/>
                    <a:pt x="5482" y="3355"/>
                  </a:cubicBezTo>
                  <a:cubicBezTo>
                    <a:pt x="4655" y="3355"/>
                    <a:pt x="4324" y="3544"/>
                    <a:pt x="4324" y="3970"/>
                  </a:cubicBezTo>
                  <a:cubicBezTo>
                    <a:pt x="4324" y="4489"/>
                    <a:pt x="4607" y="4631"/>
                    <a:pt x="6545" y="5482"/>
                  </a:cubicBezTo>
                  <a:cubicBezTo>
                    <a:pt x="9309" y="6687"/>
                    <a:pt x="10254" y="8104"/>
                    <a:pt x="10254" y="9853"/>
                  </a:cubicBezTo>
                  <a:cubicBezTo>
                    <a:pt x="10254" y="12712"/>
                    <a:pt x="8175" y="13893"/>
                    <a:pt x="5222" y="13893"/>
                  </a:cubicBezTo>
                  <a:cubicBezTo>
                    <a:pt x="3143" y="13893"/>
                    <a:pt x="1418" y="13302"/>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0" name="Google Shape;1300;p12"/>
            <p:cNvSpPr/>
            <p:nvPr/>
          </p:nvSpPr>
          <p:spPr>
            <a:xfrm>
              <a:off x="1039675" y="3607950"/>
              <a:ext cx="283550" cy="331400"/>
            </a:xfrm>
            <a:custGeom>
              <a:avLst/>
              <a:gdLst/>
              <a:ahLst/>
              <a:cxnLst/>
              <a:rect l="l" t="t" r="r" b="b"/>
              <a:pathLst>
                <a:path w="11342" h="13256"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317"/>
                    <a:pt x="7230" y="9144"/>
                  </a:cubicBezTo>
                  <a:cubicBezTo>
                    <a:pt x="7230" y="9971"/>
                    <a:pt x="6616" y="10420"/>
                    <a:pt x="5506" y="10420"/>
                  </a:cubicBezTo>
                  <a:lnTo>
                    <a:pt x="3970" y="10420"/>
                  </a:lnTo>
                  <a:lnTo>
                    <a:pt x="3970" y="7844"/>
                  </a:lnTo>
                  <a:close/>
                  <a:moveTo>
                    <a:pt x="0" y="0"/>
                  </a:moveTo>
                  <a:lnTo>
                    <a:pt x="0" y="13255"/>
                  </a:lnTo>
                  <a:lnTo>
                    <a:pt x="5978" y="13255"/>
                  </a:lnTo>
                  <a:cubicBezTo>
                    <a:pt x="9215" y="13255"/>
                    <a:pt x="11342" y="12050"/>
                    <a:pt x="11342" y="9569"/>
                  </a:cubicBezTo>
                  <a:cubicBezTo>
                    <a:pt x="11342" y="7915"/>
                    <a:pt x="10373" y="7041"/>
                    <a:pt x="9050" y="6356"/>
                  </a:cubicBezTo>
                  <a:cubicBezTo>
                    <a:pt x="10042" y="5812"/>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1" name="Google Shape;1301;p12"/>
            <p:cNvSpPr/>
            <p:nvPr/>
          </p:nvSpPr>
          <p:spPr>
            <a:xfrm>
              <a:off x="1039675" y="360795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2"/>
                    <a:pt x="9050" y="6356"/>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2" name="Google Shape;1302;p12"/>
            <p:cNvSpPr/>
            <p:nvPr/>
          </p:nvSpPr>
          <p:spPr>
            <a:xfrm>
              <a:off x="1362775"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3" name="Google Shape;1303;p12"/>
            <p:cNvSpPr/>
            <p:nvPr/>
          </p:nvSpPr>
          <p:spPr>
            <a:xfrm>
              <a:off x="1362775"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4" name="Google Shape;1304;p12"/>
            <p:cNvSpPr/>
            <p:nvPr/>
          </p:nvSpPr>
          <p:spPr>
            <a:xfrm>
              <a:off x="1778025" y="36079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5" name="Google Shape;1305;p12"/>
            <p:cNvSpPr/>
            <p:nvPr/>
          </p:nvSpPr>
          <p:spPr>
            <a:xfrm>
              <a:off x="1935150" y="360795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6" name="Google Shape;1306;p12"/>
            <p:cNvSpPr/>
            <p:nvPr/>
          </p:nvSpPr>
          <p:spPr>
            <a:xfrm>
              <a:off x="1935150" y="36079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7" name="Google Shape;1307;p12"/>
            <p:cNvSpPr/>
            <p:nvPr/>
          </p:nvSpPr>
          <p:spPr>
            <a:xfrm>
              <a:off x="2267125" y="36079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8" name="Google Shape;1308;p12"/>
            <p:cNvSpPr/>
            <p:nvPr/>
          </p:nvSpPr>
          <p:spPr>
            <a:xfrm>
              <a:off x="2267125" y="36079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09" name="Google Shape;1309;p12"/>
            <p:cNvSpPr/>
            <p:nvPr/>
          </p:nvSpPr>
          <p:spPr>
            <a:xfrm>
              <a:off x="2593175" y="360795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4"/>
                  </a:lnTo>
                  <a:lnTo>
                    <a:pt x="7727" y="7844"/>
                  </a:lnTo>
                  <a:lnTo>
                    <a:pt x="8483" y="5009"/>
                  </a:lnTo>
                  <a:lnTo>
                    <a:pt x="4088" y="5009"/>
                  </a:lnTo>
                  <a:lnTo>
                    <a:pt x="4088" y="3024"/>
                  </a:lnTo>
                  <a:lnTo>
                    <a:pt x="9239" y="3024"/>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0" name="Google Shape;1310;p12"/>
            <p:cNvSpPr/>
            <p:nvPr/>
          </p:nvSpPr>
          <p:spPr>
            <a:xfrm>
              <a:off x="2593175" y="3607950"/>
              <a:ext cx="230975" cy="331400"/>
            </a:xfrm>
            <a:custGeom>
              <a:avLst/>
              <a:gdLst/>
              <a:ahLst/>
              <a:cxnLst/>
              <a:rect l="l" t="t" r="r" b="b"/>
              <a:pathLst>
                <a:path w="9239" h="13256" fill="none" extrusionOk="0">
                  <a:moveTo>
                    <a:pt x="9239" y="13255"/>
                  </a:moveTo>
                  <a:lnTo>
                    <a:pt x="1" y="13255"/>
                  </a:lnTo>
                  <a:lnTo>
                    <a:pt x="1" y="0"/>
                  </a:lnTo>
                  <a:lnTo>
                    <a:pt x="9239" y="0"/>
                  </a:lnTo>
                  <a:lnTo>
                    <a:pt x="9239" y="3024"/>
                  </a:lnTo>
                  <a:lnTo>
                    <a:pt x="4088" y="3024"/>
                  </a:lnTo>
                  <a:lnTo>
                    <a:pt x="4088" y="5009"/>
                  </a:lnTo>
                  <a:lnTo>
                    <a:pt x="8483" y="5009"/>
                  </a:lnTo>
                  <a:lnTo>
                    <a:pt x="7727" y="7844"/>
                  </a:lnTo>
                  <a:lnTo>
                    <a:pt x="4088" y="7844"/>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1" name="Google Shape;1311;p12"/>
            <p:cNvSpPr/>
            <p:nvPr/>
          </p:nvSpPr>
          <p:spPr>
            <a:xfrm>
              <a:off x="2869025" y="3607950"/>
              <a:ext cx="286500" cy="331400"/>
            </a:xfrm>
            <a:custGeom>
              <a:avLst/>
              <a:gdLst/>
              <a:ahLst/>
              <a:cxnLst/>
              <a:rect l="l" t="t" r="r" b="b"/>
              <a:pathLst>
                <a:path w="11460" h="13256" extrusionOk="0">
                  <a:moveTo>
                    <a:pt x="4986" y="2954"/>
                  </a:moveTo>
                  <a:cubicBezTo>
                    <a:pt x="6002" y="2954"/>
                    <a:pt x="6569" y="3473"/>
                    <a:pt x="6569" y="4371"/>
                  </a:cubicBezTo>
                  <a:cubicBezTo>
                    <a:pt x="6569" y="5316"/>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7"/>
                    <a:pt x="10656" y="6096"/>
                    <a:pt x="10656" y="4348"/>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2" name="Google Shape;1312;p12"/>
            <p:cNvSpPr/>
            <p:nvPr/>
          </p:nvSpPr>
          <p:spPr>
            <a:xfrm>
              <a:off x="2869025" y="3607950"/>
              <a:ext cx="286500" cy="331400"/>
            </a:xfrm>
            <a:custGeom>
              <a:avLst/>
              <a:gdLst/>
              <a:ahLst/>
              <a:cxnLst/>
              <a:rect l="l" t="t" r="r" b="b"/>
              <a:pathLst>
                <a:path w="11460" h="13256" fill="none" extrusionOk="0">
                  <a:moveTo>
                    <a:pt x="4986" y="5836"/>
                  </a:moveTo>
                  <a:cubicBezTo>
                    <a:pt x="6002" y="5836"/>
                    <a:pt x="6569" y="5316"/>
                    <a:pt x="6569" y="4371"/>
                  </a:cubicBezTo>
                  <a:cubicBezTo>
                    <a:pt x="6569" y="3473"/>
                    <a:pt x="6002" y="2954"/>
                    <a:pt x="4986" y="2954"/>
                  </a:cubicBezTo>
                  <a:lnTo>
                    <a:pt x="3994" y="2954"/>
                  </a:lnTo>
                  <a:lnTo>
                    <a:pt x="3994" y="5836"/>
                  </a:lnTo>
                  <a:close/>
                  <a:moveTo>
                    <a:pt x="1" y="0"/>
                  </a:moveTo>
                  <a:lnTo>
                    <a:pt x="5269" y="0"/>
                  </a:lnTo>
                  <a:cubicBezTo>
                    <a:pt x="8814" y="0"/>
                    <a:pt x="10656" y="1489"/>
                    <a:pt x="10656" y="4348"/>
                  </a:cubicBezTo>
                  <a:cubicBezTo>
                    <a:pt x="10656" y="6096"/>
                    <a:pt x="9877" y="7277"/>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3" name="Google Shape;1313;p12"/>
            <p:cNvSpPr/>
            <p:nvPr/>
          </p:nvSpPr>
          <p:spPr>
            <a:xfrm>
              <a:off x="3188000" y="360795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4" name="Google Shape;1314;p12"/>
            <p:cNvSpPr/>
            <p:nvPr/>
          </p:nvSpPr>
          <p:spPr>
            <a:xfrm>
              <a:off x="3188000" y="36079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5" name="Google Shape;1315;p12"/>
            <p:cNvSpPr/>
            <p:nvPr/>
          </p:nvSpPr>
          <p:spPr>
            <a:xfrm>
              <a:off x="3539450"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6" name="Google Shape;1316;p12"/>
            <p:cNvSpPr/>
            <p:nvPr/>
          </p:nvSpPr>
          <p:spPr>
            <a:xfrm>
              <a:off x="3539450"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7" name="Google Shape;1317;p12"/>
            <p:cNvSpPr/>
            <p:nvPr/>
          </p:nvSpPr>
          <p:spPr>
            <a:xfrm>
              <a:off x="3795800" y="36079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8" name="Google Shape;1318;p12"/>
            <p:cNvSpPr/>
            <p:nvPr/>
          </p:nvSpPr>
          <p:spPr>
            <a:xfrm>
              <a:off x="3795800" y="36079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19" name="Google Shape;1319;p12"/>
            <p:cNvSpPr/>
            <p:nvPr/>
          </p:nvSpPr>
          <p:spPr>
            <a:xfrm>
              <a:off x="4247675" y="3599675"/>
              <a:ext cx="291825" cy="347925"/>
            </a:xfrm>
            <a:custGeom>
              <a:avLst/>
              <a:gdLst/>
              <a:ahLst/>
              <a:cxnLst/>
              <a:rect l="l" t="t" r="r" b="b"/>
              <a:pathLst>
                <a:path w="11673" h="13917" extrusionOk="0">
                  <a:moveTo>
                    <a:pt x="6569" y="0"/>
                  </a:moveTo>
                  <a:cubicBezTo>
                    <a:pt x="2576" y="0"/>
                    <a:pt x="1" y="2694"/>
                    <a:pt x="1" y="7089"/>
                  </a:cubicBezTo>
                  <a:cubicBezTo>
                    <a:pt x="1" y="11318"/>
                    <a:pt x="2600" y="13917"/>
                    <a:pt x="6498" y="13917"/>
                  </a:cubicBezTo>
                  <a:cubicBezTo>
                    <a:pt x="8767" y="13917"/>
                    <a:pt x="10515" y="12948"/>
                    <a:pt x="11673" y="11389"/>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10"/>
                    <a:pt x="9003" y="4513"/>
                  </a:cubicBezTo>
                  <a:lnTo>
                    <a:pt x="11460" y="2363"/>
                  </a:lnTo>
                  <a:cubicBezTo>
                    <a:pt x="10515" y="1040"/>
                    <a:pt x="8979" y="0"/>
                    <a:pt x="65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0" name="Google Shape;1320;p12"/>
            <p:cNvSpPr/>
            <p:nvPr/>
          </p:nvSpPr>
          <p:spPr>
            <a:xfrm>
              <a:off x="4247675" y="35996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10"/>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389"/>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1" name="Google Shape;1321;p12"/>
            <p:cNvSpPr/>
            <p:nvPr/>
          </p:nvSpPr>
          <p:spPr>
            <a:xfrm>
              <a:off x="45731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2" name="Google Shape;1322;p12"/>
            <p:cNvSpPr/>
            <p:nvPr/>
          </p:nvSpPr>
          <p:spPr>
            <a:xfrm>
              <a:off x="4711375" y="36079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3" name="Google Shape;1323;p12"/>
            <p:cNvSpPr/>
            <p:nvPr/>
          </p:nvSpPr>
          <p:spPr>
            <a:xfrm>
              <a:off x="4711375" y="36079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4" name="Google Shape;1324;p12"/>
            <p:cNvSpPr/>
            <p:nvPr/>
          </p:nvSpPr>
          <p:spPr>
            <a:xfrm>
              <a:off x="50356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5" name="Google Shape;1325;p12"/>
            <p:cNvSpPr/>
            <p:nvPr/>
          </p:nvSpPr>
          <p:spPr>
            <a:xfrm>
              <a:off x="5173300" y="36079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6" name="Google Shape;1326;p12"/>
            <p:cNvSpPr/>
            <p:nvPr/>
          </p:nvSpPr>
          <p:spPr>
            <a:xfrm>
              <a:off x="5173300" y="36079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7" name="Google Shape;1327;p12"/>
            <p:cNvSpPr/>
            <p:nvPr/>
          </p:nvSpPr>
          <p:spPr>
            <a:xfrm>
              <a:off x="5483400" y="360795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8" name="Google Shape;1328;p12"/>
            <p:cNvSpPr/>
            <p:nvPr/>
          </p:nvSpPr>
          <p:spPr>
            <a:xfrm>
              <a:off x="5483400" y="3607950"/>
              <a:ext cx="230400" cy="331400"/>
            </a:xfrm>
            <a:custGeom>
              <a:avLst/>
              <a:gdLst/>
              <a:ahLst/>
              <a:cxnLst/>
              <a:rect l="l" t="t" r="r" b="b"/>
              <a:pathLst>
                <a:path w="9216" h="13256" fill="none" extrusionOk="0">
                  <a:moveTo>
                    <a:pt x="9215" y="13255"/>
                  </a:moveTo>
                  <a:lnTo>
                    <a:pt x="0" y="13255"/>
                  </a:lnTo>
                  <a:lnTo>
                    <a:pt x="0"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29" name="Google Shape;1329;p12"/>
            <p:cNvSpPr/>
            <p:nvPr/>
          </p:nvSpPr>
          <p:spPr>
            <a:xfrm>
              <a:off x="5759250" y="360795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0" name="Google Shape;1330;p12"/>
            <p:cNvSpPr/>
            <p:nvPr/>
          </p:nvSpPr>
          <p:spPr>
            <a:xfrm>
              <a:off x="5759250" y="36079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1" name="Google Shape;1331;p12"/>
            <p:cNvSpPr/>
            <p:nvPr/>
          </p:nvSpPr>
          <p:spPr>
            <a:xfrm>
              <a:off x="6091225" y="3599675"/>
              <a:ext cx="256375" cy="347350"/>
            </a:xfrm>
            <a:custGeom>
              <a:avLst/>
              <a:gdLst/>
              <a:ahLst/>
              <a:cxnLst/>
              <a:rect l="l" t="t" r="r" b="b"/>
              <a:pathLst>
                <a:path w="10255" h="13894" extrusionOk="0">
                  <a:moveTo>
                    <a:pt x="5245" y="0"/>
                  </a:moveTo>
                  <a:cubicBezTo>
                    <a:pt x="2386" y="0"/>
                    <a:pt x="402" y="1371"/>
                    <a:pt x="402" y="3781"/>
                  </a:cubicBezTo>
                  <a:cubicBezTo>
                    <a:pt x="402" y="5931"/>
                    <a:pt x="1725" y="7018"/>
                    <a:pt x="3615" y="7797"/>
                  </a:cubicBezTo>
                  <a:cubicBezTo>
                    <a:pt x="5529" y="8577"/>
                    <a:pt x="6143" y="9097"/>
                    <a:pt x="6143" y="9640"/>
                  </a:cubicBezTo>
                  <a:cubicBezTo>
                    <a:pt x="6143" y="10396"/>
                    <a:pt x="5458" y="10562"/>
                    <a:pt x="4655" y="10562"/>
                  </a:cubicBezTo>
                  <a:cubicBezTo>
                    <a:pt x="3591" y="10562"/>
                    <a:pt x="2410" y="10066"/>
                    <a:pt x="1158" y="9191"/>
                  </a:cubicBezTo>
                  <a:lnTo>
                    <a:pt x="0" y="12381"/>
                  </a:lnTo>
                  <a:cubicBezTo>
                    <a:pt x="1418" y="13279"/>
                    <a:pt x="3143" y="13893"/>
                    <a:pt x="5222" y="13893"/>
                  </a:cubicBezTo>
                  <a:cubicBezTo>
                    <a:pt x="8175" y="13893"/>
                    <a:pt x="10254" y="12712"/>
                    <a:pt x="10254" y="9853"/>
                  </a:cubicBezTo>
                  <a:cubicBezTo>
                    <a:pt x="10254" y="8105"/>
                    <a:pt x="9309" y="6663"/>
                    <a:pt x="6545" y="5458"/>
                  </a:cubicBezTo>
                  <a:cubicBezTo>
                    <a:pt x="4607" y="4631"/>
                    <a:pt x="4324" y="4490"/>
                    <a:pt x="4324" y="3970"/>
                  </a:cubicBezTo>
                  <a:cubicBezTo>
                    <a:pt x="4324" y="3544"/>
                    <a:pt x="4655" y="3355"/>
                    <a:pt x="5482" y="3355"/>
                  </a:cubicBezTo>
                  <a:cubicBezTo>
                    <a:pt x="6710" y="3355"/>
                    <a:pt x="7726" y="3804"/>
                    <a:pt x="8435" y="4159"/>
                  </a:cubicBezTo>
                  <a:lnTo>
                    <a:pt x="9687" y="1205"/>
                  </a:lnTo>
                  <a:cubicBezTo>
                    <a:pt x="8317" y="378"/>
                    <a:pt x="6781" y="0"/>
                    <a:pt x="5245"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2" name="Google Shape;1332;p12"/>
            <p:cNvSpPr/>
            <p:nvPr/>
          </p:nvSpPr>
          <p:spPr>
            <a:xfrm>
              <a:off x="6091225" y="3599675"/>
              <a:ext cx="256375" cy="347350"/>
            </a:xfrm>
            <a:custGeom>
              <a:avLst/>
              <a:gdLst/>
              <a:ahLst/>
              <a:cxnLst/>
              <a:rect l="l" t="t" r="r" b="b"/>
              <a:pathLst>
                <a:path w="10255" h="13894" fill="none" extrusionOk="0">
                  <a:moveTo>
                    <a:pt x="0" y="12381"/>
                  </a:moveTo>
                  <a:lnTo>
                    <a:pt x="1158" y="9191"/>
                  </a:lnTo>
                  <a:cubicBezTo>
                    <a:pt x="2410" y="10066"/>
                    <a:pt x="3591" y="10562"/>
                    <a:pt x="4655" y="10562"/>
                  </a:cubicBezTo>
                  <a:cubicBezTo>
                    <a:pt x="5458" y="10562"/>
                    <a:pt x="6143" y="10396"/>
                    <a:pt x="6143" y="9640"/>
                  </a:cubicBezTo>
                  <a:cubicBezTo>
                    <a:pt x="6143" y="9097"/>
                    <a:pt x="5529" y="8577"/>
                    <a:pt x="3615" y="7797"/>
                  </a:cubicBezTo>
                  <a:cubicBezTo>
                    <a:pt x="1725" y="7018"/>
                    <a:pt x="402" y="5931"/>
                    <a:pt x="402" y="3781"/>
                  </a:cubicBezTo>
                  <a:cubicBezTo>
                    <a:pt x="402" y="1371"/>
                    <a:pt x="2386" y="0"/>
                    <a:pt x="5245" y="0"/>
                  </a:cubicBezTo>
                  <a:cubicBezTo>
                    <a:pt x="6781" y="0"/>
                    <a:pt x="8317" y="378"/>
                    <a:pt x="9687" y="1205"/>
                  </a:cubicBezTo>
                  <a:lnTo>
                    <a:pt x="8435" y="4159"/>
                  </a:lnTo>
                  <a:cubicBezTo>
                    <a:pt x="7726" y="3804"/>
                    <a:pt x="6710" y="3355"/>
                    <a:pt x="5482" y="3355"/>
                  </a:cubicBezTo>
                  <a:cubicBezTo>
                    <a:pt x="4655" y="3355"/>
                    <a:pt x="4324" y="3544"/>
                    <a:pt x="4324" y="3970"/>
                  </a:cubicBezTo>
                  <a:cubicBezTo>
                    <a:pt x="4324" y="4490"/>
                    <a:pt x="4607" y="4631"/>
                    <a:pt x="6545" y="5458"/>
                  </a:cubicBezTo>
                  <a:cubicBezTo>
                    <a:pt x="9309" y="6663"/>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1333" name="Google Shape;1333;p12"/>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Footer_Speaking up and Speaking Out 1 1">
  <p:cSld name="ONE_COLUMN_TEXT_1_1">
    <p:bg>
      <p:bgPr>
        <a:solidFill>
          <a:srgbClr val="FFDEFF"/>
        </a:solidFill>
        <a:effectLst/>
      </p:bgPr>
    </p:bg>
    <p:spTree>
      <p:nvGrpSpPr>
        <p:cNvPr id="1" name="Shape 1334"/>
        <p:cNvGrpSpPr/>
        <p:nvPr/>
      </p:nvGrpSpPr>
      <p:grpSpPr>
        <a:xfrm>
          <a:off x="0" y="0"/>
          <a:ext cx="0" cy="0"/>
          <a:chOff x="0" y="0"/>
          <a:chExt cx="0" cy="0"/>
        </a:xfrm>
      </p:grpSpPr>
      <p:grpSp>
        <p:nvGrpSpPr>
          <p:cNvPr id="1335" name="Google Shape;1335;p13"/>
          <p:cNvGrpSpPr/>
          <p:nvPr/>
        </p:nvGrpSpPr>
        <p:grpSpPr>
          <a:xfrm>
            <a:off x="1260002" y="9195048"/>
            <a:ext cx="5307925" cy="421175"/>
            <a:chOff x="1039675" y="3599675"/>
            <a:chExt cx="5307925" cy="421175"/>
          </a:xfrm>
        </p:grpSpPr>
        <p:sp>
          <p:nvSpPr>
            <p:cNvPr id="1336" name="Google Shape;1336;p13"/>
            <p:cNvSpPr/>
            <p:nvPr/>
          </p:nvSpPr>
          <p:spPr>
            <a:xfrm>
              <a:off x="1039675" y="3681175"/>
              <a:ext cx="283550" cy="331400"/>
            </a:xfrm>
            <a:custGeom>
              <a:avLst/>
              <a:gdLst/>
              <a:ahLst/>
              <a:cxnLst/>
              <a:rect l="l" t="t" r="r" b="b"/>
              <a:pathLst>
                <a:path w="11342" h="13256" extrusionOk="0">
                  <a:moveTo>
                    <a:pt x="5506" y="2836"/>
                  </a:moveTo>
                  <a:cubicBezTo>
                    <a:pt x="6333" y="2836"/>
                    <a:pt x="6805" y="3285"/>
                    <a:pt x="6805" y="4065"/>
                  </a:cubicBezTo>
                  <a:cubicBezTo>
                    <a:pt x="6805" y="4845"/>
                    <a:pt x="6333" y="5293"/>
                    <a:pt x="5506" y="5293"/>
                  </a:cubicBezTo>
                  <a:lnTo>
                    <a:pt x="3970" y="5293"/>
                  </a:lnTo>
                  <a:lnTo>
                    <a:pt x="3970" y="2836"/>
                  </a:lnTo>
                  <a:close/>
                  <a:moveTo>
                    <a:pt x="5506" y="7845"/>
                  </a:moveTo>
                  <a:cubicBezTo>
                    <a:pt x="6616" y="7845"/>
                    <a:pt x="7230" y="8318"/>
                    <a:pt x="7230" y="9145"/>
                  </a:cubicBezTo>
                  <a:cubicBezTo>
                    <a:pt x="7230" y="9972"/>
                    <a:pt x="6616" y="10444"/>
                    <a:pt x="5506" y="10444"/>
                  </a:cubicBezTo>
                  <a:lnTo>
                    <a:pt x="3970" y="10444"/>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39"/>
                    <a:pt x="10845" y="3616"/>
                  </a:cubicBezTo>
                  <a:cubicBezTo>
                    <a:pt x="10845" y="1608"/>
                    <a:pt x="8932" y="1"/>
                    <a:pt x="578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7" name="Google Shape;1337;p13"/>
            <p:cNvSpPr/>
            <p:nvPr/>
          </p:nvSpPr>
          <p:spPr>
            <a:xfrm>
              <a:off x="1039675" y="3681175"/>
              <a:ext cx="283550" cy="331400"/>
            </a:xfrm>
            <a:custGeom>
              <a:avLst/>
              <a:gdLst/>
              <a:ahLst/>
              <a:cxnLst/>
              <a:rect l="l" t="t" r="r" b="b"/>
              <a:pathLst>
                <a:path w="11342" h="13256" fill="none" extrusionOk="0">
                  <a:moveTo>
                    <a:pt x="5506" y="10444"/>
                  </a:moveTo>
                  <a:cubicBezTo>
                    <a:pt x="6616" y="10444"/>
                    <a:pt x="7230" y="9972"/>
                    <a:pt x="7230" y="9145"/>
                  </a:cubicBezTo>
                  <a:cubicBezTo>
                    <a:pt x="7230" y="8318"/>
                    <a:pt x="6616" y="7845"/>
                    <a:pt x="5506" y="7845"/>
                  </a:cubicBezTo>
                  <a:lnTo>
                    <a:pt x="3970" y="7845"/>
                  </a:lnTo>
                  <a:lnTo>
                    <a:pt x="3970" y="10444"/>
                  </a:lnTo>
                  <a:close/>
                  <a:moveTo>
                    <a:pt x="5506" y="5293"/>
                  </a:moveTo>
                  <a:cubicBezTo>
                    <a:pt x="6333" y="5293"/>
                    <a:pt x="6805" y="4845"/>
                    <a:pt x="6805" y="4065"/>
                  </a:cubicBezTo>
                  <a:cubicBezTo>
                    <a:pt x="6805" y="3285"/>
                    <a:pt x="6333" y="2836"/>
                    <a:pt x="5506" y="2836"/>
                  </a:cubicBezTo>
                  <a:lnTo>
                    <a:pt x="3970" y="2836"/>
                  </a:lnTo>
                  <a:lnTo>
                    <a:pt x="3970" y="5293"/>
                  </a:lnTo>
                  <a:close/>
                  <a:moveTo>
                    <a:pt x="0" y="1"/>
                  </a:moveTo>
                  <a:lnTo>
                    <a:pt x="5789" y="1"/>
                  </a:lnTo>
                  <a:cubicBezTo>
                    <a:pt x="8932" y="1"/>
                    <a:pt x="10845" y="1608"/>
                    <a:pt x="10845" y="3616"/>
                  </a:cubicBezTo>
                  <a:cubicBezTo>
                    <a:pt x="10845" y="4939"/>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8" name="Google Shape;1338;p13"/>
            <p:cNvSpPr/>
            <p:nvPr/>
          </p:nvSpPr>
          <p:spPr>
            <a:xfrm>
              <a:off x="1362775"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39" name="Google Shape;1339;p13"/>
            <p:cNvSpPr/>
            <p:nvPr/>
          </p:nvSpPr>
          <p:spPr>
            <a:xfrm>
              <a:off x="1362775"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0" name="Google Shape;1340;p13"/>
            <p:cNvSpPr/>
            <p:nvPr/>
          </p:nvSpPr>
          <p:spPr>
            <a:xfrm>
              <a:off x="1778025" y="368117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1" name="Google Shape;1341;p13"/>
            <p:cNvSpPr/>
            <p:nvPr/>
          </p:nvSpPr>
          <p:spPr>
            <a:xfrm>
              <a:off x="1935150" y="3681175"/>
              <a:ext cx="294200" cy="3314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42"/>
                  </a:lnTo>
                  <a:lnTo>
                    <a:pt x="361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2" name="Google Shape;1342;p13"/>
            <p:cNvSpPr/>
            <p:nvPr/>
          </p:nvSpPr>
          <p:spPr>
            <a:xfrm>
              <a:off x="1935150" y="368117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44"/>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3" name="Google Shape;1343;p13"/>
            <p:cNvSpPr/>
            <p:nvPr/>
          </p:nvSpPr>
          <p:spPr>
            <a:xfrm>
              <a:off x="2267125" y="368117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4" name="Google Shape;1344;p13"/>
            <p:cNvSpPr/>
            <p:nvPr/>
          </p:nvSpPr>
          <p:spPr>
            <a:xfrm>
              <a:off x="2267125" y="368117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5" name="Google Shape;1345;p13"/>
            <p:cNvSpPr/>
            <p:nvPr/>
          </p:nvSpPr>
          <p:spPr>
            <a:xfrm>
              <a:off x="2593175" y="3681175"/>
              <a:ext cx="230975" cy="331400"/>
            </a:xfrm>
            <a:custGeom>
              <a:avLst/>
              <a:gdLst/>
              <a:ahLst/>
              <a:cxnLst/>
              <a:rect l="l" t="t" r="r" b="b"/>
              <a:pathLst>
                <a:path w="9239" h="13256" extrusionOk="0">
                  <a:moveTo>
                    <a:pt x="1" y="1"/>
                  </a:moveTo>
                  <a:lnTo>
                    <a:pt x="1" y="13256"/>
                  </a:lnTo>
                  <a:lnTo>
                    <a:pt x="9239" y="13256"/>
                  </a:lnTo>
                  <a:lnTo>
                    <a:pt x="9239" y="10232"/>
                  </a:lnTo>
                  <a:lnTo>
                    <a:pt x="4088" y="10232"/>
                  </a:lnTo>
                  <a:lnTo>
                    <a:pt x="4088" y="7845"/>
                  </a:lnTo>
                  <a:lnTo>
                    <a:pt x="7727" y="7845"/>
                  </a:lnTo>
                  <a:lnTo>
                    <a:pt x="8483" y="5010"/>
                  </a:lnTo>
                  <a:lnTo>
                    <a:pt x="4088" y="5010"/>
                  </a:lnTo>
                  <a:lnTo>
                    <a:pt x="4088" y="3049"/>
                  </a:lnTo>
                  <a:lnTo>
                    <a:pt x="9239" y="3049"/>
                  </a:lnTo>
                  <a:lnTo>
                    <a:pt x="9239"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6" name="Google Shape;1346;p13"/>
            <p:cNvSpPr/>
            <p:nvPr/>
          </p:nvSpPr>
          <p:spPr>
            <a:xfrm>
              <a:off x="2593175" y="3681175"/>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2"/>
                  </a:lnTo>
                  <a:lnTo>
                    <a:pt x="9239"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7" name="Google Shape;1347;p13"/>
            <p:cNvSpPr/>
            <p:nvPr/>
          </p:nvSpPr>
          <p:spPr>
            <a:xfrm>
              <a:off x="2869025" y="3681175"/>
              <a:ext cx="286500" cy="331400"/>
            </a:xfrm>
            <a:custGeom>
              <a:avLst/>
              <a:gdLst/>
              <a:ahLst/>
              <a:cxnLst/>
              <a:rect l="l" t="t" r="r" b="b"/>
              <a:pathLst>
                <a:path w="11460" h="13256" extrusionOk="0">
                  <a:moveTo>
                    <a:pt x="4986" y="2954"/>
                  </a:moveTo>
                  <a:cubicBezTo>
                    <a:pt x="6002" y="2954"/>
                    <a:pt x="6569" y="3498"/>
                    <a:pt x="6569" y="4396"/>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8" name="Google Shape;1348;p13"/>
            <p:cNvSpPr/>
            <p:nvPr/>
          </p:nvSpPr>
          <p:spPr>
            <a:xfrm>
              <a:off x="2869025" y="3681175"/>
              <a:ext cx="286500" cy="331400"/>
            </a:xfrm>
            <a:custGeom>
              <a:avLst/>
              <a:gdLst/>
              <a:ahLst/>
              <a:cxnLst/>
              <a:rect l="l" t="t" r="r" b="b"/>
              <a:pathLst>
                <a:path w="11460" h="13256" fill="none" extrusionOk="0">
                  <a:moveTo>
                    <a:pt x="4986" y="5837"/>
                  </a:moveTo>
                  <a:cubicBezTo>
                    <a:pt x="6002" y="5837"/>
                    <a:pt x="6569" y="5317"/>
                    <a:pt x="6569" y="4396"/>
                  </a:cubicBezTo>
                  <a:cubicBezTo>
                    <a:pt x="6569" y="3498"/>
                    <a:pt x="6002" y="2954"/>
                    <a:pt x="4986" y="2954"/>
                  </a:cubicBezTo>
                  <a:lnTo>
                    <a:pt x="3994" y="2954"/>
                  </a:lnTo>
                  <a:lnTo>
                    <a:pt x="3994" y="5837"/>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49" name="Google Shape;1349;p13"/>
            <p:cNvSpPr/>
            <p:nvPr/>
          </p:nvSpPr>
          <p:spPr>
            <a:xfrm>
              <a:off x="3188000" y="3681175"/>
              <a:ext cx="294175" cy="3314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0" name="Google Shape;1350;p13"/>
            <p:cNvSpPr/>
            <p:nvPr/>
          </p:nvSpPr>
          <p:spPr>
            <a:xfrm>
              <a:off x="3188000" y="368117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44"/>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1" name="Google Shape;1351;p13"/>
            <p:cNvSpPr/>
            <p:nvPr/>
          </p:nvSpPr>
          <p:spPr>
            <a:xfrm>
              <a:off x="3539450"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2" name="Google Shape;1352;p13"/>
            <p:cNvSpPr/>
            <p:nvPr/>
          </p:nvSpPr>
          <p:spPr>
            <a:xfrm>
              <a:off x="3539450"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3" name="Google Shape;1353;p13"/>
            <p:cNvSpPr/>
            <p:nvPr/>
          </p:nvSpPr>
          <p:spPr>
            <a:xfrm>
              <a:off x="3795800" y="368117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4" name="Google Shape;1354;p13"/>
            <p:cNvSpPr/>
            <p:nvPr/>
          </p:nvSpPr>
          <p:spPr>
            <a:xfrm>
              <a:off x="3795800" y="368117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5" name="Google Shape;1355;p13"/>
            <p:cNvSpPr/>
            <p:nvPr/>
          </p:nvSpPr>
          <p:spPr>
            <a:xfrm>
              <a:off x="4247675" y="3672925"/>
              <a:ext cx="291825" cy="347925"/>
            </a:xfrm>
            <a:custGeom>
              <a:avLst/>
              <a:gdLst/>
              <a:ahLst/>
              <a:cxnLst/>
              <a:rect l="l" t="t" r="r" b="b"/>
              <a:pathLst>
                <a:path w="11673" h="13917" extrusionOk="0">
                  <a:moveTo>
                    <a:pt x="6569" y="0"/>
                  </a:moveTo>
                  <a:cubicBezTo>
                    <a:pt x="2576" y="0"/>
                    <a:pt x="1" y="2694"/>
                    <a:pt x="1" y="7088"/>
                  </a:cubicBezTo>
                  <a:cubicBezTo>
                    <a:pt x="1" y="11318"/>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6" name="Google Shape;1356;p13"/>
            <p:cNvSpPr/>
            <p:nvPr/>
          </p:nvSpPr>
          <p:spPr>
            <a:xfrm>
              <a:off x="4247675" y="3672925"/>
              <a:ext cx="291825" cy="347925"/>
            </a:xfrm>
            <a:custGeom>
              <a:avLst/>
              <a:gdLst/>
              <a:ahLst/>
              <a:cxnLst/>
              <a:rect l="l" t="t" r="r" b="b"/>
              <a:pathLst>
                <a:path w="11673" h="13917" fill="none" extrusionOk="0">
                  <a:moveTo>
                    <a:pt x="1" y="7088"/>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7" name="Google Shape;1357;p13"/>
            <p:cNvSpPr/>
            <p:nvPr/>
          </p:nvSpPr>
          <p:spPr>
            <a:xfrm>
              <a:off x="45731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8" name="Google Shape;1358;p13"/>
            <p:cNvSpPr/>
            <p:nvPr/>
          </p:nvSpPr>
          <p:spPr>
            <a:xfrm>
              <a:off x="4711375" y="368117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59" name="Google Shape;1359;p13"/>
            <p:cNvSpPr/>
            <p:nvPr/>
          </p:nvSpPr>
          <p:spPr>
            <a:xfrm>
              <a:off x="4711375" y="368117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60" name="Google Shape;1360;p13"/>
            <p:cNvSpPr/>
            <p:nvPr/>
          </p:nvSpPr>
          <p:spPr>
            <a:xfrm>
              <a:off x="50356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61" name="Google Shape;1361;p13"/>
            <p:cNvSpPr/>
            <p:nvPr/>
          </p:nvSpPr>
          <p:spPr>
            <a:xfrm>
              <a:off x="5173300" y="368117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62" name="Google Shape;1362;p13"/>
            <p:cNvSpPr/>
            <p:nvPr/>
          </p:nvSpPr>
          <p:spPr>
            <a:xfrm>
              <a:off x="5173300" y="368117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63" name="Google Shape;1363;p13"/>
            <p:cNvSpPr/>
            <p:nvPr/>
          </p:nvSpPr>
          <p:spPr>
            <a:xfrm>
              <a:off x="5483400" y="3681175"/>
              <a:ext cx="230400" cy="331400"/>
            </a:xfrm>
            <a:custGeom>
              <a:avLst/>
              <a:gdLst/>
              <a:ahLst/>
              <a:cxnLst/>
              <a:rect l="l" t="t" r="r" b="b"/>
              <a:pathLst>
                <a:path w="9216" h="13256" extrusionOk="0">
                  <a:moveTo>
                    <a:pt x="0" y="1"/>
                  </a:moveTo>
                  <a:lnTo>
                    <a:pt x="0"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64" name="Google Shape;1364;p13"/>
            <p:cNvSpPr/>
            <p:nvPr/>
          </p:nvSpPr>
          <p:spPr>
            <a:xfrm>
              <a:off x="5483400" y="3681175"/>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65" name="Google Shape;1365;p13"/>
            <p:cNvSpPr/>
            <p:nvPr/>
          </p:nvSpPr>
          <p:spPr>
            <a:xfrm>
              <a:off x="5759250" y="3681175"/>
              <a:ext cx="293600" cy="3314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66" name="Google Shape;1366;p13"/>
            <p:cNvSpPr/>
            <p:nvPr/>
          </p:nvSpPr>
          <p:spPr>
            <a:xfrm>
              <a:off x="5759250" y="368117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44"/>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67" name="Google Shape;1367;p13"/>
            <p:cNvSpPr/>
            <p:nvPr/>
          </p:nvSpPr>
          <p:spPr>
            <a:xfrm>
              <a:off x="6091225" y="3672925"/>
              <a:ext cx="256375" cy="347350"/>
            </a:xfrm>
            <a:custGeom>
              <a:avLst/>
              <a:gdLst/>
              <a:ahLst/>
              <a:cxnLst/>
              <a:rect l="l" t="t" r="r" b="b"/>
              <a:pathLst>
                <a:path w="10255" h="13894" extrusionOk="0">
                  <a:moveTo>
                    <a:pt x="5245" y="0"/>
                  </a:moveTo>
                  <a:cubicBezTo>
                    <a:pt x="2386" y="0"/>
                    <a:pt x="402" y="1394"/>
                    <a:pt x="402" y="3781"/>
                  </a:cubicBezTo>
                  <a:cubicBezTo>
                    <a:pt x="402" y="5931"/>
                    <a:pt x="1725" y="7017"/>
                    <a:pt x="3615" y="7797"/>
                  </a:cubicBezTo>
                  <a:cubicBezTo>
                    <a:pt x="5529" y="8577"/>
                    <a:pt x="6143" y="9120"/>
                    <a:pt x="6143" y="9664"/>
                  </a:cubicBezTo>
                  <a:cubicBezTo>
                    <a:pt x="6143" y="10396"/>
                    <a:pt x="5458" y="10562"/>
                    <a:pt x="4655" y="10562"/>
                  </a:cubicBezTo>
                  <a:cubicBezTo>
                    <a:pt x="3591" y="10562"/>
                    <a:pt x="2410" y="10065"/>
                    <a:pt x="1158" y="9215"/>
                  </a:cubicBezTo>
                  <a:lnTo>
                    <a:pt x="0" y="12381"/>
                  </a:lnTo>
                  <a:cubicBezTo>
                    <a:pt x="1418" y="13302"/>
                    <a:pt x="3143" y="13893"/>
                    <a:pt x="5222" y="13893"/>
                  </a:cubicBezTo>
                  <a:cubicBezTo>
                    <a:pt x="8175" y="13893"/>
                    <a:pt x="10254" y="12712"/>
                    <a:pt x="10254" y="9853"/>
                  </a:cubicBezTo>
                  <a:cubicBezTo>
                    <a:pt x="10254" y="8104"/>
                    <a:pt x="9309" y="6687"/>
                    <a:pt x="6545" y="5482"/>
                  </a:cubicBezTo>
                  <a:cubicBezTo>
                    <a:pt x="4607" y="4631"/>
                    <a:pt x="4324" y="4489"/>
                    <a:pt x="4324" y="3970"/>
                  </a:cubicBezTo>
                  <a:cubicBezTo>
                    <a:pt x="4324" y="3544"/>
                    <a:pt x="4655" y="3355"/>
                    <a:pt x="5482" y="3355"/>
                  </a:cubicBezTo>
                  <a:cubicBezTo>
                    <a:pt x="6710" y="3355"/>
                    <a:pt x="7726" y="3828"/>
                    <a:pt x="8435" y="4159"/>
                  </a:cubicBezTo>
                  <a:lnTo>
                    <a:pt x="9687" y="1205"/>
                  </a:lnTo>
                  <a:cubicBezTo>
                    <a:pt x="8317" y="402"/>
                    <a:pt x="6781" y="0"/>
                    <a:pt x="5245"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68" name="Google Shape;1368;p13"/>
            <p:cNvSpPr/>
            <p:nvPr/>
          </p:nvSpPr>
          <p:spPr>
            <a:xfrm>
              <a:off x="6091225" y="3672925"/>
              <a:ext cx="256375" cy="347350"/>
            </a:xfrm>
            <a:custGeom>
              <a:avLst/>
              <a:gdLst/>
              <a:ahLst/>
              <a:cxnLst/>
              <a:rect l="l" t="t" r="r" b="b"/>
              <a:pathLst>
                <a:path w="10255" h="13894" fill="none" extrusionOk="0">
                  <a:moveTo>
                    <a:pt x="0" y="12381"/>
                  </a:moveTo>
                  <a:lnTo>
                    <a:pt x="1158" y="9215"/>
                  </a:lnTo>
                  <a:cubicBezTo>
                    <a:pt x="2410" y="10065"/>
                    <a:pt x="3591" y="10562"/>
                    <a:pt x="4655" y="10562"/>
                  </a:cubicBezTo>
                  <a:cubicBezTo>
                    <a:pt x="5458" y="10562"/>
                    <a:pt x="6143" y="10396"/>
                    <a:pt x="6143" y="9664"/>
                  </a:cubicBezTo>
                  <a:cubicBezTo>
                    <a:pt x="6143" y="9120"/>
                    <a:pt x="5529" y="8577"/>
                    <a:pt x="3615" y="7797"/>
                  </a:cubicBezTo>
                  <a:cubicBezTo>
                    <a:pt x="1725" y="7017"/>
                    <a:pt x="402" y="5931"/>
                    <a:pt x="402" y="3781"/>
                  </a:cubicBezTo>
                  <a:cubicBezTo>
                    <a:pt x="402" y="1394"/>
                    <a:pt x="2386" y="0"/>
                    <a:pt x="5245" y="0"/>
                  </a:cubicBezTo>
                  <a:cubicBezTo>
                    <a:pt x="6781" y="0"/>
                    <a:pt x="8317" y="402"/>
                    <a:pt x="9687" y="1205"/>
                  </a:cubicBezTo>
                  <a:lnTo>
                    <a:pt x="8435" y="4159"/>
                  </a:lnTo>
                  <a:cubicBezTo>
                    <a:pt x="7726" y="3828"/>
                    <a:pt x="6710" y="3355"/>
                    <a:pt x="5482" y="3355"/>
                  </a:cubicBezTo>
                  <a:cubicBezTo>
                    <a:pt x="4655" y="3355"/>
                    <a:pt x="4324" y="3544"/>
                    <a:pt x="4324" y="3970"/>
                  </a:cubicBezTo>
                  <a:cubicBezTo>
                    <a:pt x="4324" y="4489"/>
                    <a:pt x="4607" y="4631"/>
                    <a:pt x="6545" y="5482"/>
                  </a:cubicBezTo>
                  <a:cubicBezTo>
                    <a:pt x="9309" y="6687"/>
                    <a:pt x="10254" y="8104"/>
                    <a:pt x="10254" y="9853"/>
                  </a:cubicBezTo>
                  <a:cubicBezTo>
                    <a:pt x="10254" y="12712"/>
                    <a:pt x="8175" y="13893"/>
                    <a:pt x="5222" y="13893"/>
                  </a:cubicBezTo>
                  <a:cubicBezTo>
                    <a:pt x="3143" y="13893"/>
                    <a:pt x="1418" y="13302"/>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69" name="Google Shape;1369;p13"/>
            <p:cNvSpPr/>
            <p:nvPr/>
          </p:nvSpPr>
          <p:spPr>
            <a:xfrm>
              <a:off x="1039675" y="3607950"/>
              <a:ext cx="283550" cy="331400"/>
            </a:xfrm>
            <a:custGeom>
              <a:avLst/>
              <a:gdLst/>
              <a:ahLst/>
              <a:cxnLst/>
              <a:rect l="l" t="t" r="r" b="b"/>
              <a:pathLst>
                <a:path w="11342" h="13256"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317"/>
                    <a:pt x="7230" y="9144"/>
                  </a:cubicBezTo>
                  <a:cubicBezTo>
                    <a:pt x="7230" y="9971"/>
                    <a:pt x="6616" y="10420"/>
                    <a:pt x="5506" y="10420"/>
                  </a:cubicBezTo>
                  <a:lnTo>
                    <a:pt x="3970" y="10420"/>
                  </a:lnTo>
                  <a:lnTo>
                    <a:pt x="3970" y="7844"/>
                  </a:lnTo>
                  <a:close/>
                  <a:moveTo>
                    <a:pt x="0" y="0"/>
                  </a:moveTo>
                  <a:lnTo>
                    <a:pt x="0" y="13255"/>
                  </a:lnTo>
                  <a:lnTo>
                    <a:pt x="5978" y="13255"/>
                  </a:lnTo>
                  <a:cubicBezTo>
                    <a:pt x="9215" y="13255"/>
                    <a:pt x="11342" y="12050"/>
                    <a:pt x="11342" y="9569"/>
                  </a:cubicBezTo>
                  <a:cubicBezTo>
                    <a:pt x="11342" y="7915"/>
                    <a:pt x="10373" y="7041"/>
                    <a:pt x="9050" y="6356"/>
                  </a:cubicBezTo>
                  <a:cubicBezTo>
                    <a:pt x="10042" y="5812"/>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70" name="Google Shape;1370;p13"/>
            <p:cNvSpPr/>
            <p:nvPr/>
          </p:nvSpPr>
          <p:spPr>
            <a:xfrm>
              <a:off x="1039675" y="360795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2"/>
                    <a:pt x="9050" y="6356"/>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71" name="Google Shape;1371;p13"/>
            <p:cNvSpPr/>
            <p:nvPr/>
          </p:nvSpPr>
          <p:spPr>
            <a:xfrm>
              <a:off x="1362775"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72" name="Google Shape;1372;p13"/>
            <p:cNvSpPr/>
            <p:nvPr/>
          </p:nvSpPr>
          <p:spPr>
            <a:xfrm>
              <a:off x="1362775"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73" name="Google Shape;1373;p13"/>
            <p:cNvSpPr/>
            <p:nvPr/>
          </p:nvSpPr>
          <p:spPr>
            <a:xfrm>
              <a:off x="1778025" y="36079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74" name="Google Shape;1374;p13"/>
            <p:cNvSpPr/>
            <p:nvPr/>
          </p:nvSpPr>
          <p:spPr>
            <a:xfrm>
              <a:off x="1935150" y="360795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75" name="Google Shape;1375;p13"/>
            <p:cNvSpPr/>
            <p:nvPr/>
          </p:nvSpPr>
          <p:spPr>
            <a:xfrm>
              <a:off x="1935150" y="36079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76" name="Google Shape;1376;p13"/>
            <p:cNvSpPr/>
            <p:nvPr/>
          </p:nvSpPr>
          <p:spPr>
            <a:xfrm>
              <a:off x="2267125" y="36079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77" name="Google Shape;1377;p13"/>
            <p:cNvSpPr/>
            <p:nvPr/>
          </p:nvSpPr>
          <p:spPr>
            <a:xfrm>
              <a:off x="2267125" y="36079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78" name="Google Shape;1378;p13"/>
            <p:cNvSpPr/>
            <p:nvPr/>
          </p:nvSpPr>
          <p:spPr>
            <a:xfrm>
              <a:off x="2593175" y="360795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4"/>
                  </a:lnTo>
                  <a:lnTo>
                    <a:pt x="7727" y="7844"/>
                  </a:lnTo>
                  <a:lnTo>
                    <a:pt x="8483" y="5009"/>
                  </a:lnTo>
                  <a:lnTo>
                    <a:pt x="4088" y="5009"/>
                  </a:lnTo>
                  <a:lnTo>
                    <a:pt x="4088" y="3024"/>
                  </a:lnTo>
                  <a:lnTo>
                    <a:pt x="9239" y="3024"/>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79" name="Google Shape;1379;p13"/>
            <p:cNvSpPr/>
            <p:nvPr/>
          </p:nvSpPr>
          <p:spPr>
            <a:xfrm>
              <a:off x="2593175" y="3607950"/>
              <a:ext cx="230975" cy="331400"/>
            </a:xfrm>
            <a:custGeom>
              <a:avLst/>
              <a:gdLst/>
              <a:ahLst/>
              <a:cxnLst/>
              <a:rect l="l" t="t" r="r" b="b"/>
              <a:pathLst>
                <a:path w="9239" h="13256" fill="none" extrusionOk="0">
                  <a:moveTo>
                    <a:pt x="9239" y="13255"/>
                  </a:moveTo>
                  <a:lnTo>
                    <a:pt x="1" y="13255"/>
                  </a:lnTo>
                  <a:lnTo>
                    <a:pt x="1" y="0"/>
                  </a:lnTo>
                  <a:lnTo>
                    <a:pt x="9239" y="0"/>
                  </a:lnTo>
                  <a:lnTo>
                    <a:pt x="9239" y="3024"/>
                  </a:lnTo>
                  <a:lnTo>
                    <a:pt x="4088" y="3024"/>
                  </a:lnTo>
                  <a:lnTo>
                    <a:pt x="4088" y="5009"/>
                  </a:lnTo>
                  <a:lnTo>
                    <a:pt x="8483" y="5009"/>
                  </a:lnTo>
                  <a:lnTo>
                    <a:pt x="7727" y="7844"/>
                  </a:lnTo>
                  <a:lnTo>
                    <a:pt x="4088" y="7844"/>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80" name="Google Shape;1380;p13"/>
            <p:cNvSpPr/>
            <p:nvPr/>
          </p:nvSpPr>
          <p:spPr>
            <a:xfrm>
              <a:off x="2869025" y="3607950"/>
              <a:ext cx="286500" cy="331400"/>
            </a:xfrm>
            <a:custGeom>
              <a:avLst/>
              <a:gdLst/>
              <a:ahLst/>
              <a:cxnLst/>
              <a:rect l="l" t="t" r="r" b="b"/>
              <a:pathLst>
                <a:path w="11460" h="13256" extrusionOk="0">
                  <a:moveTo>
                    <a:pt x="4986" y="2954"/>
                  </a:moveTo>
                  <a:cubicBezTo>
                    <a:pt x="6002" y="2954"/>
                    <a:pt x="6569" y="3473"/>
                    <a:pt x="6569" y="4371"/>
                  </a:cubicBezTo>
                  <a:cubicBezTo>
                    <a:pt x="6569" y="5316"/>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7"/>
                    <a:pt x="10656" y="6096"/>
                    <a:pt x="10656" y="4348"/>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81" name="Google Shape;1381;p13"/>
            <p:cNvSpPr/>
            <p:nvPr/>
          </p:nvSpPr>
          <p:spPr>
            <a:xfrm>
              <a:off x="2869025" y="3607950"/>
              <a:ext cx="286500" cy="331400"/>
            </a:xfrm>
            <a:custGeom>
              <a:avLst/>
              <a:gdLst/>
              <a:ahLst/>
              <a:cxnLst/>
              <a:rect l="l" t="t" r="r" b="b"/>
              <a:pathLst>
                <a:path w="11460" h="13256" fill="none" extrusionOk="0">
                  <a:moveTo>
                    <a:pt x="4986" y="5836"/>
                  </a:moveTo>
                  <a:cubicBezTo>
                    <a:pt x="6002" y="5836"/>
                    <a:pt x="6569" y="5316"/>
                    <a:pt x="6569" y="4371"/>
                  </a:cubicBezTo>
                  <a:cubicBezTo>
                    <a:pt x="6569" y="3473"/>
                    <a:pt x="6002" y="2954"/>
                    <a:pt x="4986" y="2954"/>
                  </a:cubicBezTo>
                  <a:lnTo>
                    <a:pt x="3994" y="2954"/>
                  </a:lnTo>
                  <a:lnTo>
                    <a:pt x="3994" y="5836"/>
                  </a:lnTo>
                  <a:close/>
                  <a:moveTo>
                    <a:pt x="1" y="0"/>
                  </a:moveTo>
                  <a:lnTo>
                    <a:pt x="5269" y="0"/>
                  </a:lnTo>
                  <a:cubicBezTo>
                    <a:pt x="8814" y="0"/>
                    <a:pt x="10656" y="1489"/>
                    <a:pt x="10656" y="4348"/>
                  </a:cubicBezTo>
                  <a:cubicBezTo>
                    <a:pt x="10656" y="6096"/>
                    <a:pt x="9877" y="7277"/>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82" name="Google Shape;1382;p13"/>
            <p:cNvSpPr/>
            <p:nvPr/>
          </p:nvSpPr>
          <p:spPr>
            <a:xfrm>
              <a:off x="3188000" y="360795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83" name="Google Shape;1383;p13"/>
            <p:cNvSpPr/>
            <p:nvPr/>
          </p:nvSpPr>
          <p:spPr>
            <a:xfrm>
              <a:off x="3188000" y="36079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84" name="Google Shape;1384;p13"/>
            <p:cNvSpPr/>
            <p:nvPr/>
          </p:nvSpPr>
          <p:spPr>
            <a:xfrm>
              <a:off x="3539450"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85" name="Google Shape;1385;p13"/>
            <p:cNvSpPr/>
            <p:nvPr/>
          </p:nvSpPr>
          <p:spPr>
            <a:xfrm>
              <a:off x="3539450"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86" name="Google Shape;1386;p13"/>
            <p:cNvSpPr/>
            <p:nvPr/>
          </p:nvSpPr>
          <p:spPr>
            <a:xfrm>
              <a:off x="3795800" y="36079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87" name="Google Shape;1387;p13"/>
            <p:cNvSpPr/>
            <p:nvPr/>
          </p:nvSpPr>
          <p:spPr>
            <a:xfrm>
              <a:off x="3795800" y="36079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88" name="Google Shape;1388;p13"/>
            <p:cNvSpPr/>
            <p:nvPr/>
          </p:nvSpPr>
          <p:spPr>
            <a:xfrm>
              <a:off x="4247675" y="3599675"/>
              <a:ext cx="291825" cy="347925"/>
            </a:xfrm>
            <a:custGeom>
              <a:avLst/>
              <a:gdLst/>
              <a:ahLst/>
              <a:cxnLst/>
              <a:rect l="l" t="t" r="r" b="b"/>
              <a:pathLst>
                <a:path w="11673" h="13917" extrusionOk="0">
                  <a:moveTo>
                    <a:pt x="6569" y="0"/>
                  </a:moveTo>
                  <a:cubicBezTo>
                    <a:pt x="2576" y="0"/>
                    <a:pt x="1" y="2694"/>
                    <a:pt x="1" y="7089"/>
                  </a:cubicBezTo>
                  <a:cubicBezTo>
                    <a:pt x="1" y="11318"/>
                    <a:pt x="2600" y="13917"/>
                    <a:pt x="6498" y="13917"/>
                  </a:cubicBezTo>
                  <a:cubicBezTo>
                    <a:pt x="8767" y="13917"/>
                    <a:pt x="10515" y="12948"/>
                    <a:pt x="11673" y="11389"/>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10"/>
                    <a:pt x="9003" y="4513"/>
                  </a:cubicBezTo>
                  <a:lnTo>
                    <a:pt x="11460" y="2363"/>
                  </a:lnTo>
                  <a:cubicBezTo>
                    <a:pt x="10515" y="1040"/>
                    <a:pt x="8979" y="0"/>
                    <a:pt x="65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89" name="Google Shape;1389;p13"/>
            <p:cNvSpPr/>
            <p:nvPr/>
          </p:nvSpPr>
          <p:spPr>
            <a:xfrm>
              <a:off x="4247675" y="35996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10"/>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389"/>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90" name="Google Shape;1390;p13"/>
            <p:cNvSpPr/>
            <p:nvPr/>
          </p:nvSpPr>
          <p:spPr>
            <a:xfrm>
              <a:off x="45731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91" name="Google Shape;1391;p13"/>
            <p:cNvSpPr/>
            <p:nvPr/>
          </p:nvSpPr>
          <p:spPr>
            <a:xfrm>
              <a:off x="4711375" y="36079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92" name="Google Shape;1392;p13"/>
            <p:cNvSpPr/>
            <p:nvPr/>
          </p:nvSpPr>
          <p:spPr>
            <a:xfrm>
              <a:off x="4711375" y="36079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93" name="Google Shape;1393;p13"/>
            <p:cNvSpPr/>
            <p:nvPr/>
          </p:nvSpPr>
          <p:spPr>
            <a:xfrm>
              <a:off x="50356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94" name="Google Shape;1394;p13"/>
            <p:cNvSpPr/>
            <p:nvPr/>
          </p:nvSpPr>
          <p:spPr>
            <a:xfrm>
              <a:off x="5173300" y="36079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95" name="Google Shape;1395;p13"/>
            <p:cNvSpPr/>
            <p:nvPr/>
          </p:nvSpPr>
          <p:spPr>
            <a:xfrm>
              <a:off x="5173300" y="36079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96" name="Google Shape;1396;p13"/>
            <p:cNvSpPr/>
            <p:nvPr/>
          </p:nvSpPr>
          <p:spPr>
            <a:xfrm>
              <a:off x="5483400" y="360795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97" name="Google Shape;1397;p13"/>
            <p:cNvSpPr/>
            <p:nvPr/>
          </p:nvSpPr>
          <p:spPr>
            <a:xfrm>
              <a:off x="5483400" y="3607950"/>
              <a:ext cx="230400" cy="331400"/>
            </a:xfrm>
            <a:custGeom>
              <a:avLst/>
              <a:gdLst/>
              <a:ahLst/>
              <a:cxnLst/>
              <a:rect l="l" t="t" r="r" b="b"/>
              <a:pathLst>
                <a:path w="9216" h="13256" fill="none" extrusionOk="0">
                  <a:moveTo>
                    <a:pt x="9215" y="13255"/>
                  </a:moveTo>
                  <a:lnTo>
                    <a:pt x="0" y="13255"/>
                  </a:lnTo>
                  <a:lnTo>
                    <a:pt x="0"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98" name="Google Shape;1398;p13"/>
            <p:cNvSpPr/>
            <p:nvPr/>
          </p:nvSpPr>
          <p:spPr>
            <a:xfrm>
              <a:off x="5759250" y="360795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399" name="Google Shape;1399;p13"/>
            <p:cNvSpPr/>
            <p:nvPr/>
          </p:nvSpPr>
          <p:spPr>
            <a:xfrm>
              <a:off x="5759250" y="36079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00" name="Google Shape;1400;p13"/>
            <p:cNvSpPr/>
            <p:nvPr/>
          </p:nvSpPr>
          <p:spPr>
            <a:xfrm>
              <a:off x="6091225" y="3599675"/>
              <a:ext cx="256375" cy="347350"/>
            </a:xfrm>
            <a:custGeom>
              <a:avLst/>
              <a:gdLst/>
              <a:ahLst/>
              <a:cxnLst/>
              <a:rect l="l" t="t" r="r" b="b"/>
              <a:pathLst>
                <a:path w="10255" h="13894" extrusionOk="0">
                  <a:moveTo>
                    <a:pt x="5245" y="0"/>
                  </a:moveTo>
                  <a:cubicBezTo>
                    <a:pt x="2386" y="0"/>
                    <a:pt x="402" y="1371"/>
                    <a:pt x="402" y="3781"/>
                  </a:cubicBezTo>
                  <a:cubicBezTo>
                    <a:pt x="402" y="5931"/>
                    <a:pt x="1725" y="7018"/>
                    <a:pt x="3615" y="7797"/>
                  </a:cubicBezTo>
                  <a:cubicBezTo>
                    <a:pt x="5529" y="8577"/>
                    <a:pt x="6143" y="9097"/>
                    <a:pt x="6143" y="9640"/>
                  </a:cubicBezTo>
                  <a:cubicBezTo>
                    <a:pt x="6143" y="10396"/>
                    <a:pt x="5458" y="10562"/>
                    <a:pt x="4655" y="10562"/>
                  </a:cubicBezTo>
                  <a:cubicBezTo>
                    <a:pt x="3591" y="10562"/>
                    <a:pt x="2410" y="10066"/>
                    <a:pt x="1158" y="9191"/>
                  </a:cubicBezTo>
                  <a:lnTo>
                    <a:pt x="0" y="12381"/>
                  </a:lnTo>
                  <a:cubicBezTo>
                    <a:pt x="1418" y="13279"/>
                    <a:pt x="3143" y="13893"/>
                    <a:pt x="5222" y="13893"/>
                  </a:cubicBezTo>
                  <a:cubicBezTo>
                    <a:pt x="8175" y="13893"/>
                    <a:pt x="10254" y="12712"/>
                    <a:pt x="10254" y="9853"/>
                  </a:cubicBezTo>
                  <a:cubicBezTo>
                    <a:pt x="10254" y="8105"/>
                    <a:pt x="9309" y="6663"/>
                    <a:pt x="6545" y="5458"/>
                  </a:cubicBezTo>
                  <a:cubicBezTo>
                    <a:pt x="4607" y="4631"/>
                    <a:pt x="4324" y="4490"/>
                    <a:pt x="4324" y="3970"/>
                  </a:cubicBezTo>
                  <a:cubicBezTo>
                    <a:pt x="4324" y="3544"/>
                    <a:pt x="4655" y="3355"/>
                    <a:pt x="5482" y="3355"/>
                  </a:cubicBezTo>
                  <a:cubicBezTo>
                    <a:pt x="6710" y="3355"/>
                    <a:pt x="7726" y="3804"/>
                    <a:pt x="8435" y="4159"/>
                  </a:cubicBezTo>
                  <a:lnTo>
                    <a:pt x="9687" y="1205"/>
                  </a:lnTo>
                  <a:cubicBezTo>
                    <a:pt x="8317" y="378"/>
                    <a:pt x="6781" y="0"/>
                    <a:pt x="5245"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01" name="Google Shape;1401;p13"/>
            <p:cNvSpPr/>
            <p:nvPr/>
          </p:nvSpPr>
          <p:spPr>
            <a:xfrm>
              <a:off x="6091225" y="3599675"/>
              <a:ext cx="256375" cy="347350"/>
            </a:xfrm>
            <a:custGeom>
              <a:avLst/>
              <a:gdLst/>
              <a:ahLst/>
              <a:cxnLst/>
              <a:rect l="l" t="t" r="r" b="b"/>
              <a:pathLst>
                <a:path w="10255" h="13894" fill="none" extrusionOk="0">
                  <a:moveTo>
                    <a:pt x="0" y="12381"/>
                  </a:moveTo>
                  <a:lnTo>
                    <a:pt x="1158" y="9191"/>
                  </a:lnTo>
                  <a:cubicBezTo>
                    <a:pt x="2410" y="10066"/>
                    <a:pt x="3591" y="10562"/>
                    <a:pt x="4655" y="10562"/>
                  </a:cubicBezTo>
                  <a:cubicBezTo>
                    <a:pt x="5458" y="10562"/>
                    <a:pt x="6143" y="10396"/>
                    <a:pt x="6143" y="9640"/>
                  </a:cubicBezTo>
                  <a:cubicBezTo>
                    <a:pt x="6143" y="9097"/>
                    <a:pt x="5529" y="8577"/>
                    <a:pt x="3615" y="7797"/>
                  </a:cubicBezTo>
                  <a:cubicBezTo>
                    <a:pt x="1725" y="7018"/>
                    <a:pt x="402" y="5931"/>
                    <a:pt x="402" y="3781"/>
                  </a:cubicBezTo>
                  <a:cubicBezTo>
                    <a:pt x="402" y="1371"/>
                    <a:pt x="2386" y="0"/>
                    <a:pt x="5245" y="0"/>
                  </a:cubicBezTo>
                  <a:cubicBezTo>
                    <a:pt x="6781" y="0"/>
                    <a:pt x="8317" y="378"/>
                    <a:pt x="9687" y="1205"/>
                  </a:cubicBezTo>
                  <a:lnTo>
                    <a:pt x="8435" y="4159"/>
                  </a:lnTo>
                  <a:cubicBezTo>
                    <a:pt x="7726" y="3804"/>
                    <a:pt x="6710" y="3355"/>
                    <a:pt x="5482" y="3355"/>
                  </a:cubicBezTo>
                  <a:cubicBezTo>
                    <a:pt x="4655" y="3355"/>
                    <a:pt x="4324" y="3544"/>
                    <a:pt x="4324" y="3970"/>
                  </a:cubicBezTo>
                  <a:cubicBezTo>
                    <a:pt x="4324" y="4490"/>
                    <a:pt x="4607" y="4631"/>
                    <a:pt x="6545" y="5458"/>
                  </a:cubicBezTo>
                  <a:cubicBezTo>
                    <a:pt x="9309" y="6663"/>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1402" name="Google Shape;1402;p13"/>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ntro_Becoming an Internet Citizen">
  <p:cSld name="MAIN_POINT">
    <p:spTree>
      <p:nvGrpSpPr>
        <p:cNvPr id="1" name="Shape 1403"/>
        <p:cNvGrpSpPr/>
        <p:nvPr/>
      </p:nvGrpSpPr>
      <p:grpSpPr>
        <a:xfrm>
          <a:off x="0" y="0"/>
          <a:ext cx="0" cy="0"/>
          <a:chOff x="0" y="0"/>
          <a:chExt cx="0" cy="0"/>
        </a:xfrm>
      </p:grpSpPr>
      <p:grpSp>
        <p:nvGrpSpPr>
          <p:cNvPr id="1404" name="Google Shape;1404;p14"/>
          <p:cNvGrpSpPr/>
          <p:nvPr/>
        </p:nvGrpSpPr>
        <p:grpSpPr>
          <a:xfrm>
            <a:off x="1259995" y="9195055"/>
            <a:ext cx="5307925" cy="421175"/>
            <a:chOff x="1039675" y="4293725"/>
            <a:chExt cx="5307925" cy="421175"/>
          </a:xfrm>
        </p:grpSpPr>
        <p:sp>
          <p:nvSpPr>
            <p:cNvPr id="1405" name="Google Shape;1405;p14"/>
            <p:cNvSpPr/>
            <p:nvPr/>
          </p:nvSpPr>
          <p:spPr>
            <a:xfrm>
              <a:off x="1039675" y="4375250"/>
              <a:ext cx="283550" cy="331400"/>
            </a:xfrm>
            <a:custGeom>
              <a:avLst/>
              <a:gdLst/>
              <a:ahLst/>
              <a:cxnLst/>
              <a:rect l="l" t="t" r="r" b="b"/>
              <a:pathLst>
                <a:path w="11342" h="13256" extrusionOk="0">
                  <a:moveTo>
                    <a:pt x="5506" y="2835"/>
                  </a:moveTo>
                  <a:cubicBezTo>
                    <a:pt x="6333" y="2835"/>
                    <a:pt x="6805" y="3284"/>
                    <a:pt x="6805" y="4064"/>
                  </a:cubicBezTo>
                  <a:cubicBezTo>
                    <a:pt x="6805" y="4844"/>
                    <a:pt x="6333" y="5293"/>
                    <a:pt x="5506" y="5293"/>
                  </a:cubicBezTo>
                  <a:lnTo>
                    <a:pt x="3970" y="5293"/>
                  </a:lnTo>
                  <a:lnTo>
                    <a:pt x="3970" y="2835"/>
                  </a:lnTo>
                  <a:close/>
                  <a:moveTo>
                    <a:pt x="5506" y="7844"/>
                  </a:moveTo>
                  <a:cubicBezTo>
                    <a:pt x="6616" y="7844"/>
                    <a:pt x="7230" y="8317"/>
                    <a:pt x="7230" y="9144"/>
                  </a:cubicBezTo>
                  <a:cubicBezTo>
                    <a:pt x="7230" y="9971"/>
                    <a:pt x="6616" y="10443"/>
                    <a:pt x="5506" y="10443"/>
                  </a:cubicBezTo>
                  <a:lnTo>
                    <a:pt x="3970" y="10443"/>
                  </a:lnTo>
                  <a:lnTo>
                    <a:pt x="3970" y="7844"/>
                  </a:lnTo>
                  <a:close/>
                  <a:moveTo>
                    <a:pt x="0" y="0"/>
                  </a:moveTo>
                  <a:lnTo>
                    <a:pt x="0" y="13255"/>
                  </a:lnTo>
                  <a:lnTo>
                    <a:pt x="5978" y="13255"/>
                  </a:lnTo>
                  <a:cubicBezTo>
                    <a:pt x="9215" y="13255"/>
                    <a:pt x="11342" y="12050"/>
                    <a:pt x="11342" y="9569"/>
                  </a:cubicBezTo>
                  <a:cubicBezTo>
                    <a:pt x="11342" y="7915"/>
                    <a:pt x="10373" y="7041"/>
                    <a:pt x="9050" y="6380"/>
                  </a:cubicBezTo>
                  <a:cubicBezTo>
                    <a:pt x="10042" y="5836"/>
                    <a:pt x="10845" y="4938"/>
                    <a:pt x="10845" y="3639"/>
                  </a:cubicBezTo>
                  <a:cubicBezTo>
                    <a:pt x="10845" y="1607"/>
                    <a:pt x="8932" y="0"/>
                    <a:pt x="578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06" name="Google Shape;1406;p14"/>
            <p:cNvSpPr/>
            <p:nvPr/>
          </p:nvSpPr>
          <p:spPr>
            <a:xfrm>
              <a:off x="1039675" y="4375250"/>
              <a:ext cx="283550" cy="331400"/>
            </a:xfrm>
            <a:custGeom>
              <a:avLst/>
              <a:gdLst/>
              <a:ahLst/>
              <a:cxnLst/>
              <a:rect l="l" t="t" r="r" b="b"/>
              <a:pathLst>
                <a:path w="11342" h="13256" fill="none" extrusionOk="0">
                  <a:moveTo>
                    <a:pt x="5506" y="10443"/>
                  </a:moveTo>
                  <a:cubicBezTo>
                    <a:pt x="6616" y="10443"/>
                    <a:pt x="7230" y="9971"/>
                    <a:pt x="7230" y="9144"/>
                  </a:cubicBezTo>
                  <a:cubicBezTo>
                    <a:pt x="7230" y="8317"/>
                    <a:pt x="6616" y="7844"/>
                    <a:pt x="5506" y="7844"/>
                  </a:cubicBezTo>
                  <a:lnTo>
                    <a:pt x="3970" y="7844"/>
                  </a:lnTo>
                  <a:lnTo>
                    <a:pt x="3970" y="10443"/>
                  </a:lnTo>
                  <a:close/>
                  <a:moveTo>
                    <a:pt x="5506" y="5293"/>
                  </a:moveTo>
                  <a:cubicBezTo>
                    <a:pt x="6333" y="5293"/>
                    <a:pt x="6805" y="4844"/>
                    <a:pt x="6805" y="4064"/>
                  </a:cubicBezTo>
                  <a:cubicBezTo>
                    <a:pt x="6805" y="3284"/>
                    <a:pt x="6333" y="2835"/>
                    <a:pt x="5506" y="2835"/>
                  </a:cubicBezTo>
                  <a:lnTo>
                    <a:pt x="3970" y="2835"/>
                  </a:lnTo>
                  <a:lnTo>
                    <a:pt x="3970" y="5293"/>
                  </a:lnTo>
                  <a:close/>
                  <a:moveTo>
                    <a:pt x="0" y="0"/>
                  </a:moveTo>
                  <a:lnTo>
                    <a:pt x="5789" y="0"/>
                  </a:lnTo>
                  <a:cubicBezTo>
                    <a:pt x="8932" y="0"/>
                    <a:pt x="10845" y="1607"/>
                    <a:pt x="10845" y="3639"/>
                  </a:cubicBezTo>
                  <a:cubicBezTo>
                    <a:pt x="10845" y="4938"/>
                    <a:pt x="10042" y="5836"/>
                    <a:pt x="9050" y="6380"/>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07" name="Google Shape;1407;p14"/>
            <p:cNvSpPr/>
            <p:nvPr/>
          </p:nvSpPr>
          <p:spPr>
            <a:xfrm>
              <a:off x="1362775"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08" name="Google Shape;1408;p14"/>
            <p:cNvSpPr/>
            <p:nvPr/>
          </p:nvSpPr>
          <p:spPr>
            <a:xfrm>
              <a:off x="1362775"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09" name="Google Shape;1409;p14"/>
            <p:cNvSpPr/>
            <p:nvPr/>
          </p:nvSpPr>
          <p:spPr>
            <a:xfrm>
              <a:off x="1778025" y="43752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10" name="Google Shape;1410;p14"/>
            <p:cNvSpPr/>
            <p:nvPr/>
          </p:nvSpPr>
          <p:spPr>
            <a:xfrm>
              <a:off x="1935150" y="4375250"/>
              <a:ext cx="294200" cy="3314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41"/>
                  </a:lnTo>
                  <a:lnTo>
                    <a:pt x="361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11" name="Google Shape;1411;p14"/>
            <p:cNvSpPr/>
            <p:nvPr/>
          </p:nvSpPr>
          <p:spPr>
            <a:xfrm>
              <a:off x="1935150" y="43752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43"/>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12" name="Google Shape;1412;p14"/>
            <p:cNvSpPr/>
            <p:nvPr/>
          </p:nvSpPr>
          <p:spPr>
            <a:xfrm>
              <a:off x="2267125" y="43752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13" name="Google Shape;1413;p14"/>
            <p:cNvSpPr/>
            <p:nvPr/>
          </p:nvSpPr>
          <p:spPr>
            <a:xfrm>
              <a:off x="2267125" y="43752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14" name="Google Shape;1414;p14"/>
            <p:cNvSpPr/>
            <p:nvPr/>
          </p:nvSpPr>
          <p:spPr>
            <a:xfrm>
              <a:off x="2593175" y="4375250"/>
              <a:ext cx="230975" cy="331400"/>
            </a:xfrm>
            <a:custGeom>
              <a:avLst/>
              <a:gdLst/>
              <a:ahLst/>
              <a:cxnLst/>
              <a:rect l="l" t="t" r="r" b="b"/>
              <a:pathLst>
                <a:path w="9239" h="13256" extrusionOk="0">
                  <a:moveTo>
                    <a:pt x="1" y="0"/>
                  </a:moveTo>
                  <a:lnTo>
                    <a:pt x="1" y="13255"/>
                  </a:lnTo>
                  <a:lnTo>
                    <a:pt x="9239" y="13255"/>
                  </a:lnTo>
                  <a:lnTo>
                    <a:pt x="9239" y="10231"/>
                  </a:lnTo>
                  <a:lnTo>
                    <a:pt x="4088" y="10231"/>
                  </a:lnTo>
                  <a:lnTo>
                    <a:pt x="4088" y="7844"/>
                  </a:lnTo>
                  <a:lnTo>
                    <a:pt x="7727" y="7844"/>
                  </a:lnTo>
                  <a:lnTo>
                    <a:pt x="8483" y="5009"/>
                  </a:lnTo>
                  <a:lnTo>
                    <a:pt x="4088" y="5009"/>
                  </a:lnTo>
                  <a:lnTo>
                    <a:pt x="4088" y="3048"/>
                  </a:lnTo>
                  <a:lnTo>
                    <a:pt x="9239" y="3048"/>
                  </a:lnTo>
                  <a:lnTo>
                    <a:pt x="9239"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15" name="Google Shape;1415;p14"/>
            <p:cNvSpPr/>
            <p:nvPr/>
          </p:nvSpPr>
          <p:spPr>
            <a:xfrm>
              <a:off x="2593175" y="437525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4"/>
                  </a:lnTo>
                  <a:lnTo>
                    <a:pt x="4088" y="7844"/>
                  </a:lnTo>
                  <a:lnTo>
                    <a:pt x="4088" y="10231"/>
                  </a:lnTo>
                  <a:lnTo>
                    <a:pt x="9239"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16" name="Google Shape;1416;p14"/>
            <p:cNvSpPr/>
            <p:nvPr/>
          </p:nvSpPr>
          <p:spPr>
            <a:xfrm>
              <a:off x="2869025" y="4375250"/>
              <a:ext cx="286500" cy="331400"/>
            </a:xfrm>
            <a:custGeom>
              <a:avLst/>
              <a:gdLst/>
              <a:ahLst/>
              <a:cxnLst/>
              <a:rect l="l" t="t" r="r" b="b"/>
              <a:pathLst>
                <a:path w="11460" h="13256" extrusionOk="0">
                  <a:moveTo>
                    <a:pt x="4986" y="2977"/>
                  </a:moveTo>
                  <a:cubicBezTo>
                    <a:pt x="6002" y="2977"/>
                    <a:pt x="6569" y="3497"/>
                    <a:pt x="6569" y="4395"/>
                  </a:cubicBezTo>
                  <a:cubicBezTo>
                    <a:pt x="6569" y="5316"/>
                    <a:pt x="6002" y="5836"/>
                    <a:pt x="4986" y="5836"/>
                  </a:cubicBezTo>
                  <a:lnTo>
                    <a:pt x="3994" y="5836"/>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17" name="Google Shape;1417;p14"/>
            <p:cNvSpPr/>
            <p:nvPr/>
          </p:nvSpPr>
          <p:spPr>
            <a:xfrm>
              <a:off x="2869025" y="4375250"/>
              <a:ext cx="286500" cy="331400"/>
            </a:xfrm>
            <a:custGeom>
              <a:avLst/>
              <a:gdLst/>
              <a:ahLst/>
              <a:cxnLst/>
              <a:rect l="l" t="t" r="r" b="b"/>
              <a:pathLst>
                <a:path w="11460" h="13256" fill="none" extrusionOk="0">
                  <a:moveTo>
                    <a:pt x="4986" y="5836"/>
                  </a:moveTo>
                  <a:cubicBezTo>
                    <a:pt x="6002" y="5836"/>
                    <a:pt x="6569" y="5316"/>
                    <a:pt x="6569" y="4395"/>
                  </a:cubicBezTo>
                  <a:cubicBezTo>
                    <a:pt x="6569" y="3497"/>
                    <a:pt x="6002" y="2977"/>
                    <a:pt x="4986" y="2977"/>
                  </a:cubicBezTo>
                  <a:lnTo>
                    <a:pt x="3994" y="2977"/>
                  </a:lnTo>
                  <a:lnTo>
                    <a:pt x="3994" y="5836"/>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18" name="Google Shape;1418;p14"/>
            <p:cNvSpPr/>
            <p:nvPr/>
          </p:nvSpPr>
          <p:spPr>
            <a:xfrm>
              <a:off x="3188000" y="4375250"/>
              <a:ext cx="294175" cy="3314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19" name="Google Shape;1419;p14"/>
            <p:cNvSpPr/>
            <p:nvPr/>
          </p:nvSpPr>
          <p:spPr>
            <a:xfrm>
              <a:off x="3188000" y="43752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43"/>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20" name="Google Shape;1420;p14"/>
            <p:cNvSpPr/>
            <p:nvPr/>
          </p:nvSpPr>
          <p:spPr>
            <a:xfrm>
              <a:off x="3539450"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21" name="Google Shape;1421;p14"/>
            <p:cNvSpPr/>
            <p:nvPr/>
          </p:nvSpPr>
          <p:spPr>
            <a:xfrm>
              <a:off x="3539450"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22" name="Google Shape;1422;p14"/>
            <p:cNvSpPr/>
            <p:nvPr/>
          </p:nvSpPr>
          <p:spPr>
            <a:xfrm>
              <a:off x="3795800" y="43752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23" name="Google Shape;1423;p14"/>
            <p:cNvSpPr/>
            <p:nvPr/>
          </p:nvSpPr>
          <p:spPr>
            <a:xfrm>
              <a:off x="3795800" y="43752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24" name="Google Shape;1424;p14"/>
            <p:cNvSpPr/>
            <p:nvPr/>
          </p:nvSpPr>
          <p:spPr>
            <a:xfrm>
              <a:off x="4247675" y="4366975"/>
              <a:ext cx="291825" cy="347925"/>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25" name="Google Shape;1425;p14"/>
            <p:cNvSpPr/>
            <p:nvPr/>
          </p:nvSpPr>
          <p:spPr>
            <a:xfrm>
              <a:off x="4247675" y="43669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42"/>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26" name="Google Shape;1426;p14"/>
            <p:cNvSpPr/>
            <p:nvPr/>
          </p:nvSpPr>
          <p:spPr>
            <a:xfrm>
              <a:off x="45731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27" name="Google Shape;1427;p14"/>
            <p:cNvSpPr/>
            <p:nvPr/>
          </p:nvSpPr>
          <p:spPr>
            <a:xfrm>
              <a:off x="4711375" y="43752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28" name="Google Shape;1428;p14"/>
            <p:cNvSpPr/>
            <p:nvPr/>
          </p:nvSpPr>
          <p:spPr>
            <a:xfrm>
              <a:off x="4711375" y="43752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29" name="Google Shape;1429;p14"/>
            <p:cNvSpPr/>
            <p:nvPr/>
          </p:nvSpPr>
          <p:spPr>
            <a:xfrm>
              <a:off x="50356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30" name="Google Shape;1430;p14"/>
            <p:cNvSpPr/>
            <p:nvPr/>
          </p:nvSpPr>
          <p:spPr>
            <a:xfrm>
              <a:off x="5173300" y="43752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31" name="Google Shape;1431;p14"/>
            <p:cNvSpPr/>
            <p:nvPr/>
          </p:nvSpPr>
          <p:spPr>
            <a:xfrm>
              <a:off x="5173300" y="43752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32" name="Google Shape;1432;p14"/>
            <p:cNvSpPr/>
            <p:nvPr/>
          </p:nvSpPr>
          <p:spPr>
            <a:xfrm>
              <a:off x="5483400" y="4375250"/>
              <a:ext cx="230400" cy="331400"/>
            </a:xfrm>
            <a:custGeom>
              <a:avLst/>
              <a:gdLst/>
              <a:ahLst/>
              <a:cxnLst/>
              <a:rect l="l" t="t" r="r" b="b"/>
              <a:pathLst>
                <a:path w="9216" h="13256" extrusionOk="0">
                  <a:moveTo>
                    <a:pt x="0" y="0"/>
                  </a:moveTo>
                  <a:lnTo>
                    <a:pt x="0"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33" name="Google Shape;1433;p14"/>
            <p:cNvSpPr/>
            <p:nvPr/>
          </p:nvSpPr>
          <p:spPr>
            <a:xfrm>
              <a:off x="5483400" y="437525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34" name="Google Shape;1434;p14"/>
            <p:cNvSpPr/>
            <p:nvPr/>
          </p:nvSpPr>
          <p:spPr>
            <a:xfrm>
              <a:off x="5759250" y="4375250"/>
              <a:ext cx="293600" cy="3314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35" name="Google Shape;1435;p14"/>
            <p:cNvSpPr/>
            <p:nvPr/>
          </p:nvSpPr>
          <p:spPr>
            <a:xfrm>
              <a:off x="5759250" y="43752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43"/>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36" name="Google Shape;1436;p14"/>
            <p:cNvSpPr/>
            <p:nvPr/>
          </p:nvSpPr>
          <p:spPr>
            <a:xfrm>
              <a:off x="6091225" y="4366975"/>
              <a:ext cx="256375" cy="347350"/>
            </a:xfrm>
            <a:custGeom>
              <a:avLst/>
              <a:gdLst/>
              <a:ahLst/>
              <a:cxnLst/>
              <a:rect l="l" t="t" r="r" b="b"/>
              <a:pathLst>
                <a:path w="10255" h="13894" extrusionOk="0">
                  <a:moveTo>
                    <a:pt x="5245" y="0"/>
                  </a:moveTo>
                  <a:cubicBezTo>
                    <a:pt x="2386" y="0"/>
                    <a:pt x="402" y="1394"/>
                    <a:pt x="402" y="3781"/>
                  </a:cubicBezTo>
                  <a:cubicBezTo>
                    <a:pt x="402" y="5931"/>
                    <a:pt x="1725" y="7041"/>
                    <a:pt x="3615" y="7821"/>
                  </a:cubicBezTo>
                  <a:cubicBezTo>
                    <a:pt x="5529" y="8577"/>
                    <a:pt x="6143" y="9121"/>
                    <a:pt x="6143" y="9664"/>
                  </a:cubicBezTo>
                  <a:cubicBezTo>
                    <a:pt x="6143" y="10396"/>
                    <a:pt x="5458" y="10562"/>
                    <a:pt x="4655" y="10562"/>
                  </a:cubicBezTo>
                  <a:cubicBezTo>
                    <a:pt x="3591" y="10562"/>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4"/>
                    <a:pt x="4655" y="3355"/>
                    <a:pt x="5482" y="3355"/>
                  </a:cubicBezTo>
                  <a:cubicBezTo>
                    <a:pt x="6710" y="3355"/>
                    <a:pt x="7726" y="3828"/>
                    <a:pt x="8435" y="4182"/>
                  </a:cubicBezTo>
                  <a:lnTo>
                    <a:pt x="9687" y="1205"/>
                  </a:lnTo>
                  <a:cubicBezTo>
                    <a:pt x="8317" y="402"/>
                    <a:pt x="6781" y="0"/>
                    <a:pt x="5245"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37" name="Google Shape;1437;p14"/>
            <p:cNvSpPr/>
            <p:nvPr/>
          </p:nvSpPr>
          <p:spPr>
            <a:xfrm>
              <a:off x="6091225" y="436697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6"/>
                    <a:pt x="6143" y="9664"/>
                  </a:cubicBezTo>
                  <a:cubicBezTo>
                    <a:pt x="6143" y="9121"/>
                    <a:pt x="5529" y="8577"/>
                    <a:pt x="3615" y="7821"/>
                  </a:cubicBezTo>
                  <a:cubicBezTo>
                    <a:pt x="1725" y="7041"/>
                    <a:pt x="402" y="5931"/>
                    <a:pt x="402" y="3781"/>
                  </a:cubicBezTo>
                  <a:cubicBezTo>
                    <a:pt x="402" y="1394"/>
                    <a:pt x="2386" y="0"/>
                    <a:pt x="5245" y="0"/>
                  </a:cubicBezTo>
                  <a:cubicBezTo>
                    <a:pt x="6781" y="0"/>
                    <a:pt x="8317" y="402"/>
                    <a:pt x="9687" y="1205"/>
                  </a:cubicBezTo>
                  <a:lnTo>
                    <a:pt x="8435" y="4182"/>
                  </a:lnTo>
                  <a:cubicBezTo>
                    <a:pt x="7726" y="3828"/>
                    <a:pt x="6710" y="3355"/>
                    <a:pt x="5482" y="3355"/>
                  </a:cubicBezTo>
                  <a:cubicBezTo>
                    <a:pt x="4655" y="3355"/>
                    <a:pt x="4324" y="3544"/>
                    <a:pt x="4324" y="3970"/>
                  </a:cubicBezTo>
                  <a:cubicBezTo>
                    <a:pt x="4324" y="4513"/>
                    <a:pt x="4607" y="4631"/>
                    <a:pt x="6545" y="5482"/>
                  </a:cubicBezTo>
                  <a:cubicBezTo>
                    <a:pt x="9309" y="6687"/>
                    <a:pt x="10254" y="8105"/>
                    <a:pt x="10254" y="9853"/>
                  </a:cubicBezTo>
                  <a:cubicBezTo>
                    <a:pt x="10254" y="12712"/>
                    <a:pt x="8175" y="13893"/>
                    <a:pt x="5222" y="13893"/>
                  </a:cubicBezTo>
                  <a:cubicBezTo>
                    <a:pt x="3143" y="13893"/>
                    <a:pt x="1418" y="13303"/>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38" name="Google Shape;1438;p14"/>
            <p:cNvSpPr/>
            <p:nvPr/>
          </p:nvSpPr>
          <p:spPr>
            <a:xfrm>
              <a:off x="1039675" y="4302000"/>
              <a:ext cx="283550" cy="331400"/>
            </a:xfrm>
            <a:custGeom>
              <a:avLst/>
              <a:gdLst/>
              <a:ahLst/>
              <a:cxnLst/>
              <a:rect l="l" t="t" r="r" b="b"/>
              <a:pathLst>
                <a:path w="11342" h="13256"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317"/>
                    <a:pt x="7230" y="9144"/>
                  </a:cubicBezTo>
                  <a:cubicBezTo>
                    <a:pt x="7230" y="9971"/>
                    <a:pt x="6616" y="10420"/>
                    <a:pt x="5506" y="10420"/>
                  </a:cubicBezTo>
                  <a:lnTo>
                    <a:pt x="3970" y="10420"/>
                  </a:lnTo>
                  <a:lnTo>
                    <a:pt x="3970" y="7845"/>
                  </a:lnTo>
                  <a:close/>
                  <a:moveTo>
                    <a:pt x="0" y="0"/>
                  </a:moveTo>
                  <a:lnTo>
                    <a:pt x="0" y="13255"/>
                  </a:lnTo>
                  <a:lnTo>
                    <a:pt x="5978" y="13255"/>
                  </a:lnTo>
                  <a:cubicBezTo>
                    <a:pt x="9215" y="13255"/>
                    <a:pt x="11342" y="12050"/>
                    <a:pt x="11342" y="9569"/>
                  </a:cubicBezTo>
                  <a:cubicBezTo>
                    <a:pt x="11342" y="7916"/>
                    <a:pt x="10373" y="7041"/>
                    <a:pt x="9050" y="6356"/>
                  </a:cubicBezTo>
                  <a:cubicBezTo>
                    <a:pt x="10042" y="5813"/>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39" name="Google Shape;1439;p14"/>
            <p:cNvSpPr/>
            <p:nvPr/>
          </p:nvSpPr>
          <p:spPr>
            <a:xfrm>
              <a:off x="1039675" y="430200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3"/>
                    <a:pt x="9050" y="6356"/>
                  </a:cubicBezTo>
                  <a:cubicBezTo>
                    <a:pt x="10373" y="7041"/>
                    <a:pt x="11342" y="7916"/>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40" name="Google Shape;1440;p14"/>
            <p:cNvSpPr/>
            <p:nvPr/>
          </p:nvSpPr>
          <p:spPr>
            <a:xfrm>
              <a:off x="1362775"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41" name="Google Shape;1441;p14"/>
            <p:cNvSpPr/>
            <p:nvPr/>
          </p:nvSpPr>
          <p:spPr>
            <a:xfrm>
              <a:off x="1362775"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42" name="Google Shape;1442;p14"/>
            <p:cNvSpPr/>
            <p:nvPr/>
          </p:nvSpPr>
          <p:spPr>
            <a:xfrm>
              <a:off x="1778025" y="430200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43" name="Google Shape;1443;p14"/>
            <p:cNvSpPr/>
            <p:nvPr/>
          </p:nvSpPr>
          <p:spPr>
            <a:xfrm>
              <a:off x="1935150" y="430200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44" name="Google Shape;1444;p14"/>
            <p:cNvSpPr/>
            <p:nvPr/>
          </p:nvSpPr>
          <p:spPr>
            <a:xfrm>
              <a:off x="1935150" y="430200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45" name="Google Shape;1445;p14"/>
            <p:cNvSpPr/>
            <p:nvPr/>
          </p:nvSpPr>
          <p:spPr>
            <a:xfrm>
              <a:off x="2267125" y="430200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46" name="Google Shape;1446;p14"/>
            <p:cNvSpPr/>
            <p:nvPr/>
          </p:nvSpPr>
          <p:spPr>
            <a:xfrm>
              <a:off x="2267125" y="430200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47" name="Google Shape;1447;p14"/>
            <p:cNvSpPr/>
            <p:nvPr/>
          </p:nvSpPr>
          <p:spPr>
            <a:xfrm>
              <a:off x="2593175" y="430200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5"/>
                  </a:lnTo>
                  <a:lnTo>
                    <a:pt x="7727" y="7845"/>
                  </a:lnTo>
                  <a:lnTo>
                    <a:pt x="8483" y="5009"/>
                  </a:lnTo>
                  <a:lnTo>
                    <a:pt x="4088" y="5009"/>
                  </a:lnTo>
                  <a:lnTo>
                    <a:pt x="4088" y="3048"/>
                  </a:lnTo>
                  <a:lnTo>
                    <a:pt x="9239" y="3048"/>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48" name="Google Shape;1448;p14"/>
            <p:cNvSpPr/>
            <p:nvPr/>
          </p:nvSpPr>
          <p:spPr>
            <a:xfrm>
              <a:off x="2593175" y="430200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49" name="Google Shape;1449;p14"/>
            <p:cNvSpPr/>
            <p:nvPr/>
          </p:nvSpPr>
          <p:spPr>
            <a:xfrm>
              <a:off x="2869025" y="4302000"/>
              <a:ext cx="286500" cy="331400"/>
            </a:xfrm>
            <a:custGeom>
              <a:avLst/>
              <a:gdLst/>
              <a:ahLst/>
              <a:cxnLst/>
              <a:rect l="l" t="t" r="r" b="b"/>
              <a:pathLst>
                <a:path w="11460" h="13256" extrusionOk="0">
                  <a:moveTo>
                    <a:pt x="4986" y="2954"/>
                  </a:moveTo>
                  <a:cubicBezTo>
                    <a:pt x="6002" y="2954"/>
                    <a:pt x="6569" y="3474"/>
                    <a:pt x="6569" y="4371"/>
                  </a:cubicBezTo>
                  <a:cubicBezTo>
                    <a:pt x="6569" y="5317"/>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8"/>
                    <a:pt x="10656" y="6096"/>
                    <a:pt x="10656" y="4371"/>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50" name="Google Shape;1450;p14"/>
            <p:cNvSpPr/>
            <p:nvPr/>
          </p:nvSpPr>
          <p:spPr>
            <a:xfrm>
              <a:off x="2869025" y="4302000"/>
              <a:ext cx="286500" cy="331400"/>
            </a:xfrm>
            <a:custGeom>
              <a:avLst/>
              <a:gdLst/>
              <a:ahLst/>
              <a:cxnLst/>
              <a:rect l="l" t="t" r="r" b="b"/>
              <a:pathLst>
                <a:path w="11460" h="13256" fill="none" extrusionOk="0">
                  <a:moveTo>
                    <a:pt x="4986" y="5836"/>
                  </a:moveTo>
                  <a:cubicBezTo>
                    <a:pt x="6002" y="5836"/>
                    <a:pt x="6569" y="5317"/>
                    <a:pt x="6569" y="4371"/>
                  </a:cubicBezTo>
                  <a:cubicBezTo>
                    <a:pt x="6569" y="3474"/>
                    <a:pt x="6002" y="2954"/>
                    <a:pt x="4986" y="2954"/>
                  </a:cubicBezTo>
                  <a:lnTo>
                    <a:pt x="3994" y="2954"/>
                  </a:lnTo>
                  <a:lnTo>
                    <a:pt x="3994" y="5836"/>
                  </a:lnTo>
                  <a:close/>
                  <a:moveTo>
                    <a:pt x="1" y="0"/>
                  </a:moveTo>
                  <a:lnTo>
                    <a:pt x="5269" y="0"/>
                  </a:lnTo>
                  <a:cubicBezTo>
                    <a:pt x="8814" y="0"/>
                    <a:pt x="10656" y="1489"/>
                    <a:pt x="10656" y="4371"/>
                  </a:cubicBezTo>
                  <a:cubicBezTo>
                    <a:pt x="10656" y="6096"/>
                    <a:pt x="9877" y="7278"/>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51" name="Google Shape;1451;p14"/>
            <p:cNvSpPr/>
            <p:nvPr/>
          </p:nvSpPr>
          <p:spPr>
            <a:xfrm>
              <a:off x="3188000" y="430200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52" name="Google Shape;1452;p14"/>
            <p:cNvSpPr/>
            <p:nvPr/>
          </p:nvSpPr>
          <p:spPr>
            <a:xfrm>
              <a:off x="3188000" y="430200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53" name="Google Shape;1453;p14"/>
            <p:cNvSpPr/>
            <p:nvPr/>
          </p:nvSpPr>
          <p:spPr>
            <a:xfrm>
              <a:off x="3539450"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54" name="Google Shape;1454;p14"/>
            <p:cNvSpPr/>
            <p:nvPr/>
          </p:nvSpPr>
          <p:spPr>
            <a:xfrm>
              <a:off x="3539450"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55" name="Google Shape;1455;p14"/>
            <p:cNvSpPr/>
            <p:nvPr/>
          </p:nvSpPr>
          <p:spPr>
            <a:xfrm>
              <a:off x="3795800" y="430200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56" name="Google Shape;1456;p14"/>
            <p:cNvSpPr/>
            <p:nvPr/>
          </p:nvSpPr>
          <p:spPr>
            <a:xfrm>
              <a:off x="3795800" y="430200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57" name="Google Shape;1457;p14"/>
            <p:cNvSpPr/>
            <p:nvPr/>
          </p:nvSpPr>
          <p:spPr>
            <a:xfrm>
              <a:off x="4247675" y="4293725"/>
              <a:ext cx="291825" cy="347950"/>
            </a:xfrm>
            <a:custGeom>
              <a:avLst/>
              <a:gdLst/>
              <a:ahLst/>
              <a:cxnLst/>
              <a:rect l="l" t="t" r="r" b="b"/>
              <a:pathLst>
                <a:path w="11673" h="13918" extrusionOk="0">
                  <a:moveTo>
                    <a:pt x="6569" y="1"/>
                  </a:moveTo>
                  <a:cubicBezTo>
                    <a:pt x="2576" y="1"/>
                    <a:pt x="1" y="2694"/>
                    <a:pt x="1" y="7089"/>
                  </a:cubicBezTo>
                  <a:cubicBezTo>
                    <a:pt x="1" y="11318"/>
                    <a:pt x="2600" y="13917"/>
                    <a:pt x="6498" y="13917"/>
                  </a:cubicBezTo>
                  <a:cubicBezTo>
                    <a:pt x="8767" y="13917"/>
                    <a:pt x="10515" y="12948"/>
                    <a:pt x="11673" y="11413"/>
                  </a:cubicBezTo>
                  <a:lnTo>
                    <a:pt x="9121" y="9192"/>
                  </a:lnTo>
                  <a:cubicBezTo>
                    <a:pt x="8412" y="10184"/>
                    <a:pt x="7727" y="10562"/>
                    <a:pt x="6546" y="10562"/>
                  </a:cubicBezTo>
                  <a:cubicBezTo>
                    <a:pt x="4892" y="10562"/>
                    <a:pt x="4088" y="9168"/>
                    <a:pt x="4088" y="6994"/>
                  </a:cubicBezTo>
                  <a:cubicBezTo>
                    <a:pt x="4088" y="4773"/>
                    <a:pt x="5175" y="3356"/>
                    <a:pt x="6640" y="3356"/>
                  </a:cubicBezTo>
                  <a:cubicBezTo>
                    <a:pt x="7703" y="3356"/>
                    <a:pt x="8247" y="3710"/>
                    <a:pt x="9003" y="4513"/>
                  </a:cubicBezTo>
                  <a:lnTo>
                    <a:pt x="11460" y="2363"/>
                  </a:lnTo>
                  <a:cubicBezTo>
                    <a:pt x="10515" y="1040"/>
                    <a:pt x="8979" y="1"/>
                    <a:pt x="65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58" name="Google Shape;1458;p14"/>
            <p:cNvSpPr/>
            <p:nvPr/>
          </p:nvSpPr>
          <p:spPr>
            <a:xfrm>
              <a:off x="4247675" y="4293725"/>
              <a:ext cx="291825" cy="347950"/>
            </a:xfrm>
            <a:custGeom>
              <a:avLst/>
              <a:gdLst/>
              <a:ahLst/>
              <a:cxnLst/>
              <a:rect l="l" t="t" r="r" b="b"/>
              <a:pathLst>
                <a:path w="11673" h="13918" fill="none" extrusionOk="0">
                  <a:moveTo>
                    <a:pt x="1" y="7089"/>
                  </a:moveTo>
                  <a:cubicBezTo>
                    <a:pt x="1" y="2694"/>
                    <a:pt x="2576" y="1"/>
                    <a:pt x="6569" y="1"/>
                  </a:cubicBezTo>
                  <a:cubicBezTo>
                    <a:pt x="8979" y="1"/>
                    <a:pt x="10515" y="1040"/>
                    <a:pt x="11460" y="2363"/>
                  </a:cubicBezTo>
                  <a:lnTo>
                    <a:pt x="9003" y="4513"/>
                  </a:lnTo>
                  <a:cubicBezTo>
                    <a:pt x="8247" y="3710"/>
                    <a:pt x="7703" y="3356"/>
                    <a:pt x="6640" y="3356"/>
                  </a:cubicBezTo>
                  <a:cubicBezTo>
                    <a:pt x="5175" y="3356"/>
                    <a:pt x="4088" y="4773"/>
                    <a:pt x="4088" y="6994"/>
                  </a:cubicBezTo>
                  <a:cubicBezTo>
                    <a:pt x="4088" y="9168"/>
                    <a:pt x="4892" y="10562"/>
                    <a:pt x="6546" y="10562"/>
                  </a:cubicBezTo>
                  <a:cubicBezTo>
                    <a:pt x="7727" y="10562"/>
                    <a:pt x="8412" y="10184"/>
                    <a:pt x="9121" y="9192"/>
                  </a:cubicBezTo>
                  <a:lnTo>
                    <a:pt x="11673" y="11413"/>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59" name="Google Shape;1459;p14"/>
            <p:cNvSpPr/>
            <p:nvPr/>
          </p:nvSpPr>
          <p:spPr>
            <a:xfrm>
              <a:off x="45731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60" name="Google Shape;1460;p14"/>
            <p:cNvSpPr/>
            <p:nvPr/>
          </p:nvSpPr>
          <p:spPr>
            <a:xfrm>
              <a:off x="4711375" y="430200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61" name="Google Shape;1461;p14"/>
            <p:cNvSpPr/>
            <p:nvPr/>
          </p:nvSpPr>
          <p:spPr>
            <a:xfrm>
              <a:off x="4711375" y="430200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62" name="Google Shape;1462;p14"/>
            <p:cNvSpPr/>
            <p:nvPr/>
          </p:nvSpPr>
          <p:spPr>
            <a:xfrm>
              <a:off x="50356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63" name="Google Shape;1463;p14"/>
            <p:cNvSpPr/>
            <p:nvPr/>
          </p:nvSpPr>
          <p:spPr>
            <a:xfrm>
              <a:off x="5173300" y="430200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64" name="Google Shape;1464;p14"/>
            <p:cNvSpPr/>
            <p:nvPr/>
          </p:nvSpPr>
          <p:spPr>
            <a:xfrm>
              <a:off x="5173300" y="430200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65" name="Google Shape;1465;p14"/>
            <p:cNvSpPr/>
            <p:nvPr/>
          </p:nvSpPr>
          <p:spPr>
            <a:xfrm>
              <a:off x="5483400" y="430200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66" name="Google Shape;1466;p14"/>
            <p:cNvSpPr/>
            <p:nvPr/>
          </p:nvSpPr>
          <p:spPr>
            <a:xfrm>
              <a:off x="5483400" y="430200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67" name="Google Shape;1467;p14"/>
            <p:cNvSpPr/>
            <p:nvPr/>
          </p:nvSpPr>
          <p:spPr>
            <a:xfrm>
              <a:off x="5759250" y="430200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68" name="Google Shape;1468;p14"/>
            <p:cNvSpPr/>
            <p:nvPr/>
          </p:nvSpPr>
          <p:spPr>
            <a:xfrm>
              <a:off x="5759250" y="430200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69" name="Google Shape;1469;p14"/>
            <p:cNvSpPr/>
            <p:nvPr/>
          </p:nvSpPr>
          <p:spPr>
            <a:xfrm>
              <a:off x="6091225" y="4293725"/>
              <a:ext cx="256375" cy="347350"/>
            </a:xfrm>
            <a:custGeom>
              <a:avLst/>
              <a:gdLst/>
              <a:ahLst/>
              <a:cxnLst/>
              <a:rect l="l" t="t" r="r" b="b"/>
              <a:pathLst>
                <a:path w="10255" h="13894" extrusionOk="0">
                  <a:moveTo>
                    <a:pt x="5245" y="1"/>
                  </a:moveTo>
                  <a:cubicBezTo>
                    <a:pt x="2386" y="1"/>
                    <a:pt x="402" y="1395"/>
                    <a:pt x="402" y="3781"/>
                  </a:cubicBezTo>
                  <a:cubicBezTo>
                    <a:pt x="402" y="5931"/>
                    <a:pt x="1725" y="7018"/>
                    <a:pt x="3615" y="7798"/>
                  </a:cubicBezTo>
                  <a:cubicBezTo>
                    <a:pt x="5529" y="8577"/>
                    <a:pt x="6143" y="9097"/>
                    <a:pt x="6143" y="9641"/>
                  </a:cubicBezTo>
                  <a:cubicBezTo>
                    <a:pt x="6143" y="10397"/>
                    <a:pt x="5458" y="10562"/>
                    <a:pt x="4655" y="10562"/>
                  </a:cubicBezTo>
                  <a:cubicBezTo>
                    <a:pt x="3591" y="10562"/>
                    <a:pt x="2410" y="10066"/>
                    <a:pt x="1158" y="9215"/>
                  </a:cubicBezTo>
                  <a:lnTo>
                    <a:pt x="0" y="12381"/>
                  </a:lnTo>
                  <a:cubicBezTo>
                    <a:pt x="1418" y="13279"/>
                    <a:pt x="3143" y="13893"/>
                    <a:pt x="5222" y="13893"/>
                  </a:cubicBezTo>
                  <a:cubicBezTo>
                    <a:pt x="8175" y="13893"/>
                    <a:pt x="10254" y="12712"/>
                    <a:pt x="10254" y="9853"/>
                  </a:cubicBezTo>
                  <a:cubicBezTo>
                    <a:pt x="10254" y="8105"/>
                    <a:pt x="9309" y="6687"/>
                    <a:pt x="6545" y="5458"/>
                  </a:cubicBezTo>
                  <a:cubicBezTo>
                    <a:pt x="4607" y="4632"/>
                    <a:pt x="4324" y="4490"/>
                    <a:pt x="4324" y="3970"/>
                  </a:cubicBezTo>
                  <a:cubicBezTo>
                    <a:pt x="4324" y="3545"/>
                    <a:pt x="4655" y="3356"/>
                    <a:pt x="5482" y="3356"/>
                  </a:cubicBezTo>
                  <a:cubicBezTo>
                    <a:pt x="6710" y="3356"/>
                    <a:pt x="7726" y="3805"/>
                    <a:pt x="8435" y="4159"/>
                  </a:cubicBezTo>
                  <a:lnTo>
                    <a:pt x="9687" y="1206"/>
                  </a:lnTo>
                  <a:cubicBezTo>
                    <a:pt x="8317" y="402"/>
                    <a:pt x="6781" y="1"/>
                    <a:pt x="5245"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470" name="Google Shape;1470;p14"/>
            <p:cNvSpPr/>
            <p:nvPr/>
          </p:nvSpPr>
          <p:spPr>
            <a:xfrm>
              <a:off x="6091225" y="429372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7"/>
                    <a:pt x="6143" y="9641"/>
                  </a:cubicBezTo>
                  <a:cubicBezTo>
                    <a:pt x="6143" y="9097"/>
                    <a:pt x="5529" y="8577"/>
                    <a:pt x="3615" y="7798"/>
                  </a:cubicBezTo>
                  <a:cubicBezTo>
                    <a:pt x="1725" y="7018"/>
                    <a:pt x="402" y="5931"/>
                    <a:pt x="402" y="3781"/>
                  </a:cubicBezTo>
                  <a:cubicBezTo>
                    <a:pt x="402" y="1395"/>
                    <a:pt x="2386" y="1"/>
                    <a:pt x="5245" y="1"/>
                  </a:cubicBezTo>
                  <a:cubicBezTo>
                    <a:pt x="6781" y="1"/>
                    <a:pt x="8317" y="402"/>
                    <a:pt x="9687" y="1206"/>
                  </a:cubicBezTo>
                  <a:lnTo>
                    <a:pt x="8435" y="4159"/>
                  </a:lnTo>
                  <a:cubicBezTo>
                    <a:pt x="7726" y="3805"/>
                    <a:pt x="6710" y="3356"/>
                    <a:pt x="5482" y="3356"/>
                  </a:cubicBezTo>
                  <a:cubicBezTo>
                    <a:pt x="4655" y="3356"/>
                    <a:pt x="4324" y="3545"/>
                    <a:pt x="4324" y="3970"/>
                  </a:cubicBezTo>
                  <a:cubicBezTo>
                    <a:pt x="4324" y="4490"/>
                    <a:pt x="4607" y="4632"/>
                    <a:pt x="6545" y="5458"/>
                  </a:cubicBezTo>
                  <a:cubicBezTo>
                    <a:pt x="9309" y="6687"/>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1471" name="Google Shape;1471;p14"/>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grpSp>
        <p:nvGrpSpPr>
          <p:cNvPr id="1472" name="Google Shape;1472;p14"/>
          <p:cNvGrpSpPr/>
          <p:nvPr/>
        </p:nvGrpSpPr>
        <p:grpSpPr>
          <a:xfrm>
            <a:off x="1260078" y="719957"/>
            <a:ext cx="11778737" cy="5955514"/>
            <a:chOff x="1260078" y="719957"/>
            <a:chExt cx="11778737" cy="5955514"/>
          </a:xfrm>
        </p:grpSpPr>
        <p:sp>
          <p:nvSpPr>
            <p:cNvPr id="1473" name="Google Shape;1473;p14"/>
            <p:cNvSpPr/>
            <p:nvPr/>
          </p:nvSpPr>
          <p:spPr>
            <a:xfrm>
              <a:off x="1260078" y="1073811"/>
              <a:ext cx="1001102" cy="1272358"/>
            </a:xfrm>
            <a:custGeom>
              <a:avLst/>
              <a:gdLst/>
              <a:ahLst/>
              <a:cxnLst/>
              <a:rect l="l" t="t" r="r" b="b"/>
              <a:pathLst>
                <a:path w="6340" h="8058" extrusionOk="0">
                  <a:moveTo>
                    <a:pt x="3097" y="1526"/>
                  </a:moveTo>
                  <a:cubicBezTo>
                    <a:pt x="3714" y="1526"/>
                    <a:pt x="4046" y="1776"/>
                    <a:pt x="4046" y="2405"/>
                  </a:cubicBezTo>
                  <a:cubicBezTo>
                    <a:pt x="4046" y="2958"/>
                    <a:pt x="3714" y="3278"/>
                    <a:pt x="3097" y="3278"/>
                  </a:cubicBezTo>
                  <a:lnTo>
                    <a:pt x="2020" y="3278"/>
                  </a:lnTo>
                  <a:lnTo>
                    <a:pt x="2020" y="1526"/>
                  </a:lnTo>
                  <a:close/>
                  <a:moveTo>
                    <a:pt x="3097" y="4710"/>
                  </a:moveTo>
                  <a:cubicBezTo>
                    <a:pt x="3842" y="4710"/>
                    <a:pt x="4291" y="5019"/>
                    <a:pt x="4291" y="5618"/>
                  </a:cubicBezTo>
                  <a:cubicBezTo>
                    <a:pt x="4291" y="6224"/>
                    <a:pt x="3866" y="6532"/>
                    <a:pt x="3120" y="6532"/>
                  </a:cubicBezTo>
                  <a:lnTo>
                    <a:pt x="2044" y="6532"/>
                  </a:lnTo>
                  <a:lnTo>
                    <a:pt x="2044" y="4710"/>
                  </a:lnTo>
                  <a:close/>
                  <a:moveTo>
                    <a:pt x="0" y="1"/>
                  </a:moveTo>
                  <a:lnTo>
                    <a:pt x="0" y="8057"/>
                  </a:lnTo>
                  <a:lnTo>
                    <a:pt x="3266" y="8057"/>
                  </a:lnTo>
                  <a:cubicBezTo>
                    <a:pt x="5135" y="8057"/>
                    <a:pt x="6340" y="7254"/>
                    <a:pt x="6340" y="5723"/>
                  </a:cubicBezTo>
                  <a:cubicBezTo>
                    <a:pt x="6340" y="4827"/>
                    <a:pt x="5816" y="4244"/>
                    <a:pt x="5047" y="3878"/>
                  </a:cubicBezTo>
                  <a:cubicBezTo>
                    <a:pt x="5688" y="3563"/>
                    <a:pt x="6078" y="3028"/>
                    <a:pt x="6078" y="2283"/>
                  </a:cubicBezTo>
                  <a:cubicBezTo>
                    <a:pt x="6078" y="938"/>
                    <a:pt x="5059" y="1"/>
                    <a:pt x="3202"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14"/>
            <p:cNvSpPr/>
            <p:nvPr/>
          </p:nvSpPr>
          <p:spPr>
            <a:xfrm>
              <a:off x="1260078" y="1073811"/>
              <a:ext cx="1001102" cy="1272358"/>
            </a:xfrm>
            <a:custGeom>
              <a:avLst/>
              <a:gdLst/>
              <a:ahLst/>
              <a:cxnLst/>
              <a:rect l="l" t="t" r="r" b="b"/>
              <a:pathLst>
                <a:path w="6340" h="8058" fill="none" extrusionOk="0">
                  <a:moveTo>
                    <a:pt x="3120" y="6532"/>
                  </a:moveTo>
                  <a:cubicBezTo>
                    <a:pt x="3866" y="6532"/>
                    <a:pt x="4291" y="6224"/>
                    <a:pt x="4291" y="5618"/>
                  </a:cubicBezTo>
                  <a:cubicBezTo>
                    <a:pt x="4291" y="5019"/>
                    <a:pt x="3842" y="4710"/>
                    <a:pt x="3097" y="4710"/>
                  </a:cubicBezTo>
                  <a:lnTo>
                    <a:pt x="2044" y="4710"/>
                  </a:lnTo>
                  <a:lnTo>
                    <a:pt x="2044" y="6532"/>
                  </a:lnTo>
                  <a:close/>
                  <a:moveTo>
                    <a:pt x="3097" y="3278"/>
                  </a:moveTo>
                  <a:cubicBezTo>
                    <a:pt x="3714" y="3278"/>
                    <a:pt x="4046" y="2958"/>
                    <a:pt x="4046" y="2405"/>
                  </a:cubicBezTo>
                  <a:cubicBezTo>
                    <a:pt x="4046" y="1776"/>
                    <a:pt x="3714" y="1526"/>
                    <a:pt x="3097" y="1526"/>
                  </a:cubicBezTo>
                  <a:lnTo>
                    <a:pt x="2020" y="1526"/>
                  </a:lnTo>
                  <a:lnTo>
                    <a:pt x="2020" y="3278"/>
                  </a:lnTo>
                  <a:close/>
                  <a:moveTo>
                    <a:pt x="0" y="1"/>
                  </a:moveTo>
                  <a:lnTo>
                    <a:pt x="3202" y="1"/>
                  </a:lnTo>
                  <a:cubicBezTo>
                    <a:pt x="5059" y="1"/>
                    <a:pt x="6078" y="938"/>
                    <a:pt x="6078" y="2283"/>
                  </a:cubicBezTo>
                  <a:cubicBezTo>
                    <a:pt x="6078" y="3028"/>
                    <a:pt x="5688" y="3563"/>
                    <a:pt x="5047" y="3878"/>
                  </a:cubicBezTo>
                  <a:cubicBezTo>
                    <a:pt x="5816" y="4244"/>
                    <a:pt x="6340" y="4827"/>
                    <a:pt x="6340" y="5723"/>
                  </a:cubicBezTo>
                  <a:cubicBezTo>
                    <a:pt x="6340" y="7254"/>
                    <a:pt x="5135" y="8057"/>
                    <a:pt x="3266" y="8057"/>
                  </a:cubicBez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14"/>
            <p:cNvSpPr/>
            <p:nvPr/>
          </p:nvSpPr>
          <p:spPr>
            <a:xfrm>
              <a:off x="2458716" y="1073811"/>
              <a:ext cx="843041" cy="1272358"/>
            </a:xfrm>
            <a:custGeom>
              <a:avLst/>
              <a:gdLst/>
              <a:ahLst/>
              <a:cxnLst/>
              <a:rect l="l" t="t" r="r" b="b"/>
              <a:pathLst>
                <a:path w="5339" h="8058" extrusionOk="0">
                  <a:moveTo>
                    <a:pt x="0" y="1"/>
                  </a:moveTo>
                  <a:lnTo>
                    <a:pt x="0" y="8057"/>
                  </a:lnTo>
                  <a:lnTo>
                    <a:pt x="5338" y="8057"/>
                  </a:lnTo>
                  <a:lnTo>
                    <a:pt x="5338" y="6328"/>
                  </a:lnTo>
                  <a:lnTo>
                    <a:pt x="2049" y="6328"/>
                  </a:lnTo>
                  <a:lnTo>
                    <a:pt x="2049" y="4733"/>
                  </a:lnTo>
                  <a:lnTo>
                    <a:pt x="4436" y="4733"/>
                  </a:lnTo>
                  <a:lnTo>
                    <a:pt x="4908" y="3121"/>
                  </a:lnTo>
                  <a:lnTo>
                    <a:pt x="2049" y="3121"/>
                  </a:lnTo>
                  <a:lnTo>
                    <a:pt x="2049" y="1730"/>
                  </a:lnTo>
                  <a:lnTo>
                    <a:pt x="5338" y="1730"/>
                  </a:lnTo>
                  <a:lnTo>
                    <a:pt x="533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14"/>
            <p:cNvSpPr/>
            <p:nvPr/>
          </p:nvSpPr>
          <p:spPr>
            <a:xfrm>
              <a:off x="2458716" y="1073811"/>
              <a:ext cx="843041" cy="1272358"/>
            </a:xfrm>
            <a:custGeom>
              <a:avLst/>
              <a:gdLst/>
              <a:ahLst/>
              <a:cxnLst/>
              <a:rect l="l" t="t" r="r" b="b"/>
              <a:pathLst>
                <a:path w="5339" h="8058" fill="none" extrusionOk="0">
                  <a:moveTo>
                    <a:pt x="5338" y="8057"/>
                  </a:moveTo>
                  <a:lnTo>
                    <a:pt x="0" y="8057"/>
                  </a:lnTo>
                  <a:lnTo>
                    <a:pt x="0" y="1"/>
                  </a:lnTo>
                  <a:lnTo>
                    <a:pt x="5338" y="1"/>
                  </a:lnTo>
                  <a:lnTo>
                    <a:pt x="5338" y="1730"/>
                  </a:lnTo>
                  <a:lnTo>
                    <a:pt x="2049" y="1730"/>
                  </a:lnTo>
                  <a:lnTo>
                    <a:pt x="2049" y="3121"/>
                  </a:lnTo>
                  <a:lnTo>
                    <a:pt x="4908" y="3121"/>
                  </a:lnTo>
                  <a:lnTo>
                    <a:pt x="4436" y="4733"/>
                  </a:lnTo>
                  <a:lnTo>
                    <a:pt x="2049" y="4733"/>
                  </a:lnTo>
                  <a:lnTo>
                    <a:pt x="2049" y="6328"/>
                  </a:lnTo>
                  <a:lnTo>
                    <a:pt x="5338"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14"/>
            <p:cNvSpPr/>
            <p:nvPr/>
          </p:nvSpPr>
          <p:spPr>
            <a:xfrm>
              <a:off x="3437553" y="1044441"/>
              <a:ext cx="1044367" cy="1331097"/>
            </a:xfrm>
            <a:custGeom>
              <a:avLst/>
              <a:gdLst/>
              <a:ahLst/>
              <a:cxnLst/>
              <a:rect l="l" t="t" r="r" b="b"/>
              <a:pathLst>
                <a:path w="6614" h="8430" extrusionOk="0">
                  <a:moveTo>
                    <a:pt x="3761" y="0"/>
                  </a:moveTo>
                  <a:cubicBezTo>
                    <a:pt x="1445" y="0"/>
                    <a:pt x="1" y="1607"/>
                    <a:pt x="1" y="4291"/>
                  </a:cubicBezTo>
                  <a:cubicBezTo>
                    <a:pt x="1" y="6893"/>
                    <a:pt x="1433" y="8430"/>
                    <a:pt x="3703" y="8430"/>
                  </a:cubicBezTo>
                  <a:cubicBezTo>
                    <a:pt x="4920" y="8430"/>
                    <a:pt x="5846" y="8028"/>
                    <a:pt x="6614" y="7225"/>
                  </a:cubicBezTo>
                  <a:lnTo>
                    <a:pt x="5467" y="5897"/>
                  </a:lnTo>
                  <a:cubicBezTo>
                    <a:pt x="4943" y="6456"/>
                    <a:pt x="4460" y="6654"/>
                    <a:pt x="3785" y="6654"/>
                  </a:cubicBezTo>
                  <a:cubicBezTo>
                    <a:pt x="2661" y="6654"/>
                    <a:pt x="2056" y="5769"/>
                    <a:pt x="2056" y="4233"/>
                  </a:cubicBezTo>
                  <a:cubicBezTo>
                    <a:pt x="2056" y="2696"/>
                    <a:pt x="2743" y="1770"/>
                    <a:pt x="3808" y="1770"/>
                  </a:cubicBezTo>
                  <a:cubicBezTo>
                    <a:pt x="4460" y="1770"/>
                    <a:pt x="4815" y="1951"/>
                    <a:pt x="5368" y="2469"/>
                  </a:cubicBezTo>
                  <a:lnTo>
                    <a:pt x="6492" y="1171"/>
                  </a:lnTo>
                  <a:cubicBezTo>
                    <a:pt x="5770" y="425"/>
                    <a:pt x="5001" y="0"/>
                    <a:pt x="3761"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14"/>
            <p:cNvSpPr/>
            <p:nvPr/>
          </p:nvSpPr>
          <p:spPr>
            <a:xfrm>
              <a:off x="3437553" y="1044441"/>
              <a:ext cx="1044367" cy="1331097"/>
            </a:xfrm>
            <a:custGeom>
              <a:avLst/>
              <a:gdLst/>
              <a:ahLst/>
              <a:cxnLst/>
              <a:rect l="l" t="t" r="r" b="b"/>
              <a:pathLst>
                <a:path w="6614" h="8430" fill="none" extrusionOk="0">
                  <a:moveTo>
                    <a:pt x="1" y="4291"/>
                  </a:moveTo>
                  <a:cubicBezTo>
                    <a:pt x="1" y="1607"/>
                    <a:pt x="1445" y="0"/>
                    <a:pt x="3761" y="0"/>
                  </a:cubicBezTo>
                  <a:cubicBezTo>
                    <a:pt x="5001" y="0"/>
                    <a:pt x="5770" y="425"/>
                    <a:pt x="6492" y="1171"/>
                  </a:cubicBezTo>
                  <a:lnTo>
                    <a:pt x="5368" y="2469"/>
                  </a:lnTo>
                  <a:cubicBezTo>
                    <a:pt x="4815" y="1951"/>
                    <a:pt x="4460" y="1770"/>
                    <a:pt x="3808" y="1770"/>
                  </a:cubicBezTo>
                  <a:cubicBezTo>
                    <a:pt x="2743" y="1770"/>
                    <a:pt x="2056" y="2696"/>
                    <a:pt x="2056" y="4233"/>
                  </a:cubicBezTo>
                  <a:cubicBezTo>
                    <a:pt x="2056" y="5769"/>
                    <a:pt x="2661" y="6654"/>
                    <a:pt x="3785" y="6654"/>
                  </a:cubicBezTo>
                  <a:cubicBezTo>
                    <a:pt x="4460" y="6654"/>
                    <a:pt x="4943" y="6456"/>
                    <a:pt x="5467" y="5897"/>
                  </a:cubicBezTo>
                  <a:lnTo>
                    <a:pt x="6614" y="7225"/>
                  </a:lnTo>
                  <a:cubicBezTo>
                    <a:pt x="5846" y="8028"/>
                    <a:pt x="4920" y="8430"/>
                    <a:pt x="3703" y="8430"/>
                  </a:cubicBezTo>
                  <a:cubicBezTo>
                    <a:pt x="1433" y="8430"/>
                    <a:pt x="1" y="6893"/>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14"/>
            <p:cNvSpPr/>
            <p:nvPr/>
          </p:nvSpPr>
          <p:spPr>
            <a:xfrm>
              <a:off x="4586610" y="1044441"/>
              <a:ext cx="1200691" cy="1331097"/>
            </a:xfrm>
            <a:custGeom>
              <a:avLst/>
              <a:gdLst/>
              <a:ahLst/>
              <a:cxnLst/>
              <a:rect l="l" t="t" r="r" b="b"/>
              <a:pathLst>
                <a:path w="7604" h="8430" extrusionOk="0">
                  <a:moveTo>
                    <a:pt x="3808" y="1770"/>
                  </a:moveTo>
                  <a:cubicBezTo>
                    <a:pt x="4920" y="1770"/>
                    <a:pt x="5542" y="2661"/>
                    <a:pt x="5542" y="4221"/>
                  </a:cubicBezTo>
                  <a:cubicBezTo>
                    <a:pt x="5542" y="5769"/>
                    <a:pt x="4920" y="6654"/>
                    <a:pt x="3808" y="6654"/>
                  </a:cubicBezTo>
                  <a:cubicBezTo>
                    <a:pt x="2684" y="6654"/>
                    <a:pt x="2055" y="5769"/>
                    <a:pt x="2055" y="4221"/>
                  </a:cubicBezTo>
                  <a:cubicBezTo>
                    <a:pt x="2055" y="2661"/>
                    <a:pt x="2684" y="1770"/>
                    <a:pt x="3808" y="1770"/>
                  </a:cubicBezTo>
                  <a:close/>
                  <a:moveTo>
                    <a:pt x="3808" y="0"/>
                  </a:moveTo>
                  <a:cubicBezTo>
                    <a:pt x="1427" y="0"/>
                    <a:pt x="1" y="1584"/>
                    <a:pt x="1" y="4221"/>
                  </a:cubicBezTo>
                  <a:cubicBezTo>
                    <a:pt x="1" y="6846"/>
                    <a:pt x="1427" y="8430"/>
                    <a:pt x="3808" y="8430"/>
                  </a:cubicBezTo>
                  <a:cubicBezTo>
                    <a:pt x="6171" y="8430"/>
                    <a:pt x="7603" y="6846"/>
                    <a:pt x="7603" y="4221"/>
                  </a:cubicBezTo>
                  <a:cubicBezTo>
                    <a:pt x="7603" y="1584"/>
                    <a:pt x="6171" y="0"/>
                    <a:pt x="3808"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14"/>
            <p:cNvSpPr/>
            <p:nvPr/>
          </p:nvSpPr>
          <p:spPr>
            <a:xfrm>
              <a:off x="4586610" y="1044441"/>
              <a:ext cx="1200691" cy="1331097"/>
            </a:xfrm>
            <a:custGeom>
              <a:avLst/>
              <a:gdLst/>
              <a:ahLst/>
              <a:cxnLst/>
              <a:rect l="l" t="t" r="r" b="b"/>
              <a:pathLst>
                <a:path w="7604" h="8430" fill="none" extrusionOk="0">
                  <a:moveTo>
                    <a:pt x="5542" y="4221"/>
                  </a:moveTo>
                  <a:cubicBezTo>
                    <a:pt x="5542" y="2661"/>
                    <a:pt x="4920" y="1770"/>
                    <a:pt x="3808" y="1770"/>
                  </a:cubicBezTo>
                  <a:cubicBezTo>
                    <a:pt x="2684" y="1770"/>
                    <a:pt x="2055" y="2661"/>
                    <a:pt x="2055" y="4221"/>
                  </a:cubicBezTo>
                  <a:cubicBezTo>
                    <a:pt x="2055" y="5769"/>
                    <a:pt x="2684" y="6654"/>
                    <a:pt x="3808" y="6654"/>
                  </a:cubicBezTo>
                  <a:cubicBezTo>
                    <a:pt x="4920" y="6654"/>
                    <a:pt x="5542" y="5769"/>
                    <a:pt x="5542" y="4221"/>
                  </a:cubicBezTo>
                  <a:close/>
                  <a:moveTo>
                    <a:pt x="1" y="4221"/>
                  </a:moveTo>
                  <a:cubicBezTo>
                    <a:pt x="1" y="1584"/>
                    <a:pt x="1427" y="0"/>
                    <a:pt x="3808" y="0"/>
                  </a:cubicBezTo>
                  <a:cubicBezTo>
                    <a:pt x="6171" y="0"/>
                    <a:pt x="7603" y="1584"/>
                    <a:pt x="7603" y="4221"/>
                  </a:cubicBezTo>
                  <a:cubicBezTo>
                    <a:pt x="7603" y="6846"/>
                    <a:pt x="6171" y="8430"/>
                    <a:pt x="3808" y="8430"/>
                  </a:cubicBezTo>
                  <a:cubicBezTo>
                    <a:pt x="1427" y="8430"/>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14"/>
            <p:cNvSpPr/>
            <p:nvPr/>
          </p:nvSpPr>
          <p:spPr>
            <a:xfrm>
              <a:off x="5986574" y="1073811"/>
              <a:ext cx="1335697" cy="1272358"/>
            </a:xfrm>
            <a:custGeom>
              <a:avLst/>
              <a:gdLst/>
              <a:ahLst/>
              <a:cxnLst/>
              <a:rect l="l" t="t" r="r" b="b"/>
              <a:pathLst>
                <a:path w="8459" h="8058" extrusionOk="0">
                  <a:moveTo>
                    <a:pt x="0" y="1"/>
                  </a:moveTo>
                  <a:lnTo>
                    <a:pt x="12" y="8057"/>
                  </a:lnTo>
                  <a:lnTo>
                    <a:pt x="1933" y="8057"/>
                  </a:lnTo>
                  <a:lnTo>
                    <a:pt x="1933" y="3395"/>
                  </a:lnTo>
                  <a:lnTo>
                    <a:pt x="3645" y="7656"/>
                  </a:lnTo>
                  <a:lnTo>
                    <a:pt x="4838" y="7656"/>
                  </a:lnTo>
                  <a:lnTo>
                    <a:pt x="6544" y="3267"/>
                  </a:lnTo>
                  <a:lnTo>
                    <a:pt x="6544" y="8057"/>
                  </a:lnTo>
                  <a:lnTo>
                    <a:pt x="8459" y="8057"/>
                  </a:lnTo>
                  <a:lnTo>
                    <a:pt x="8459" y="1"/>
                  </a:lnTo>
                  <a:lnTo>
                    <a:pt x="6363" y="1"/>
                  </a:lnTo>
                  <a:lnTo>
                    <a:pt x="4262" y="5182"/>
                  </a:lnTo>
                  <a:lnTo>
                    <a:pt x="2271"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14"/>
            <p:cNvSpPr/>
            <p:nvPr/>
          </p:nvSpPr>
          <p:spPr>
            <a:xfrm>
              <a:off x="5986574" y="1073811"/>
              <a:ext cx="1335697" cy="1272358"/>
            </a:xfrm>
            <a:custGeom>
              <a:avLst/>
              <a:gdLst/>
              <a:ahLst/>
              <a:cxnLst/>
              <a:rect l="l" t="t" r="r" b="b"/>
              <a:pathLst>
                <a:path w="8459" h="8058" fill="none" extrusionOk="0">
                  <a:moveTo>
                    <a:pt x="2271" y="1"/>
                  </a:moveTo>
                  <a:lnTo>
                    <a:pt x="4262" y="5182"/>
                  </a:lnTo>
                  <a:lnTo>
                    <a:pt x="6363" y="1"/>
                  </a:lnTo>
                  <a:lnTo>
                    <a:pt x="8459" y="1"/>
                  </a:lnTo>
                  <a:lnTo>
                    <a:pt x="8459" y="8057"/>
                  </a:lnTo>
                  <a:lnTo>
                    <a:pt x="6544" y="8057"/>
                  </a:lnTo>
                  <a:lnTo>
                    <a:pt x="6544" y="3267"/>
                  </a:lnTo>
                  <a:lnTo>
                    <a:pt x="4838" y="7656"/>
                  </a:lnTo>
                  <a:lnTo>
                    <a:pt x="3645" y="7656"/>
                  </a:lnTo>
                  <a:lnTo>
                    <a:pt x="1933" y="3395"/>
                  </a:lnTo>
                  <a:lnTo>
                    <a:pt x="1933" y="8057"/>
                  </a:lnTo>
                  <a:lnTo>
                    <a:pt x="12"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14"/>
            <p:cNvSpPr/>
            <p:nvPr/>
          </p:nvSpPr>
          <p:spPr>
            <a:xfrm>
              <a:off x="7587863" y="1073811"/>
              <a:ext cx="322753" cy="1272358"/>
            </a:xfrm>
            <a:custGeom>
              <a:avLst/>
              <a:gdLst/>
              <a:ahLst/>
              <a:cxnLst/>
              <a:rect l="l" t="t" r="r" b="b"/>
              <a:pathLst>
                <a:path w="2044" h="8058" extrusionOk="0">
                  <a:moveTo>
                    <a:pt x="0" y="1"/>
                  </a:moveTo>
                  <a:lnTo>
                    <a:pt x="0" y="8057"/>
                  </a:lnTo>
                  <a:lnTo>
                    <a:pt x="2043" y="8057"/>
                  </a:lnTo>
                  <a:lnTo>
                    <a:pt x="2043"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14"/>
            <p:cNvSpPr/>
            <p:nvPr/>
          </p:nvSpPr>
          <p:spPr>
            <a:xfrm>
              <a:off x="8176050" y="1073811"/>
              <a:ext cx="1064579" cy="1272358"/>
            </a:xfrm>
            <a:custGeom>
              <a:avLst/>
              <a:gdLst/>
              <a:ahLst/>
              <a:cxnLst/>
              <a:rect l="l" t="t" r="r" b="b"/>
              <a:pathLst>
                <a:path w="6742" h="8058" extrusionOk="0">
                  <a:moveTo>
                    <a:pt x="1" y="1"/>
                  </a:moveTo>
                  <a:lnTo>
                    <a:pt x="1" y="8057"/>
                  </a:lnTo>
                  <a:lnTo>
                    <a:pt x="1974" y="8057"/>
                  </a:lnTo>
                  <a:lnTo>
                    <a:pt x="1974" y="3208"/>
                  </a:lnTo>
                  <a:lnTo>
                    <a:pt x="4920" y="8057"/>
                  </a:lnTo>
                  <a:lnTo>
                    <a:pt x="6742" y="8057"/>
                  </a:lnTo>
                  <a:lnTo>
                    <a:pt x="6742" y="1"/>
                  </a:lnTo>
                  <a:lnTo>
                    <a:pt x="4763" y="1"/>
                  </a:lnTo>
                  <a:lnTo>
                    <a:pt x="4763"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14"/>
            <p:cNvSpPr/>
            <p:nvPr/>
          </p:nvSpPr>
          <p:spPr>
            <a:xfrm>
              <a:off x="8176050" y="1073811"/>
              <a:ext cx="1064579" cy="1272358"/>
            </a:xfrm>
            <a:custGeom>
              <a:avLst/>
              <a:gdLst/>
              <a:ahLst/>
              <a:cxnLst/>
              <a:rect l="l" t="t" r="r" b="b"/>
              <a:pathLst>
                <a:path w="6742" h="8058" fill="none" extrusionOk="0">
                  <a:moveTo>
                    <a:pt x="1846" y="1"/>
                  </a:moveTo>
                  <a:lnTo>
                    <a:pt x="4763" y="4792"/>
                  </a:lnTo>
                  <a:lnTo>
                    <a:pt x="4763" y="1"/>
                  </a:lnTo>
                  <a:lnTo>
                    <a:pt x="6742" y="1"/>
                  </a:lnTo>
                  <a:lnTo>
                    <a:pt x="6742" y="8057"/>
                  </a:lnTo>
                  <a:lnTo>
                    <a:pt x="4920" y="8057"/>
                  </a:lnTo>
                  <a:lnTo>
                    <a:pt x="1974" y="3208"/>
                  </a:lnTo>
                  <a:lnTo>
                    <a:pt x="1974"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14"/>
            <p:cNvSpPr/>
            <p:nvPr/>
          </p:nvSpPr>
          <p:spPr>
            <a:xfrm>
              <a:off x="9443691" y="1044441"/>
              <a:ext cx="1075632" cy="1331097"/>
            </a:xfrm>
            <a:custGeom>
              <a:avLst/>
              <a:gdLst/>
              <a:ahLst/>
              <a:cxnLst/>
              <a:rect l="l" t="t" r="r" b="b"/>
              <a:pathLst>
                <a:path w="6812" h="8430" extrusionOk="0">
                  <a:moveTo>
                    <a:pt x="3953" y="0"/>
                  </a:moveTo>
                  <a:cubicBezTo>
                    <a:pt x="1374" y="0"/>
                    <a:pt x="0" y="1584"/>
                    <a:pt x="0" y="4291"/>
                  </a:cubicBezTo>
                  <a:cubicBezTo>
                    <a:pt x="0" y="6939"/>
                    <a:pt x="1328" y="8430"/>
                    <a:pt x="3842" y="8430"/>
                  </a:cubicBezTo>
                  <a:cubicBezTo>
                    <a:pt x="4995" y="8430"/>
                    <a:pt x="6118" y="8220"/>
                    <a:pt x="6811" y="7731"/>
                  </a:cubicBezTo>
                  <a:lnTo>
                    <a:pt x="6811" y="3685"/>
                  </a:lnTo>
                  <a:lnTo>
                    <a:pt x="4221" y="3685"/>
                  </a:lnTo>
                  <a:lnTo>
                    <a:pt x="3761" y="5152"/>
                  </a:lnTo>
                  <a:lnTo>
                    <a:pt x="5065" y="5152"/>
                  </a:lnTo>
                  <a:lnTo>
                    <a:pt x="5065" y="6526"/>
                  </a:lnTo>
                  <a:cubicBezTo>
                    <a:pt x="4686" y="6631"/>
                    <a:pt x="4355" y="6677"/>
                    <a:pt x="4011" y="6677"/>
                  </a:cubicBezTo>
                  <a:cubicBezTo>
                    <a:pt x="2696" y="6677"/>
                    <a:pt x="2038" y="5851"/>
                    <a:pt x="2038" y="4233"/>
                  </a:cubicBezTo>
                  <a:cubicBezTo>
                    <a:pt x="2038" y="2614"/>
                    <a:pt x="2730" y="1724"/>
                    <a:pt x="3976" y="1724"/>
                  </a:cubicBezTo>
                  <a:cubicBezTo>
                    <a:pt x="4529" y="1724"/>
                    <a:pt x="5135" y="1869"/>
                    <a:pt x="5810" y="2236"/>
                  </a:cubicBezTo>
                  <a:lnTo>
                    <a:pt x="6765" y="781"/>
                  </a:lnTo>
                  <a:cubicBezTo>
                    <a:pt x="5822" y="222"/>
                    <a:pt x="4908" y="0"/>
                    <a:pt x="3953"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14"/>
            <p:cNvSpPr/>
            <p:nvPr/>
          </p:nvSpPr>
          <p:spPr>
            <a:xfrm>
              <a:off x="9443691" y="1044441"/>
              <a:ext cx="1075632" cy="1331097"/>
            </a:xfrm>
            <a:custGeom>
              <a:avLst/>
              <a:gdLst/>
              <a:ahLst/>
              <a:cxnLst/>
              <a:rect l="l" t="t" r="r" b="b"/>
              <a:pathLst>
                <a:path w="6812" h="8430" fill="none" extrusionOk="0">
                  <a:moveTo>
                    <a:pt x="0" y="4291"/>
                  </a:moveTo>
                  <a:cubicBezTo>
                    <a:pt x="0" y="1584"/>
                    <a:pt x="1374" y="0"/>
                    <a:pt x="3953" y="0"/>
                  </a:cubicBezTo>
                  <a:cubicBezTo>
                    <a:pt x="4908" y="0"/>
                    <a:pt x="5822" y="222"/>
                    <a:pt x="6765" y="781"/>
                  </a:cubicBezTo>
                  <a:lnTo>
                    <a:pt x="5810" y="2236"/>
                  </a:lnTo>
                  <a:cubicBezTo>
                    <a:pt x="5135" y="1869"/>
                    <a:pt x="4529" y="1724"/>
                    <a:pt x="3976" y="1724"/>
                  </a:cubicBezTo>
                  <a:cubicBezTo>
                    <a:pt x="2730" y="1724"/>
                    <a:pt x="2038" y="2614"/>
                    <a:pt x="2038" y="4233"/>
                  </a:cubicBezTo>
                  <a:cubicBezTo>
                    <a:pt x="2038" y="5851"/>
                    <a:pt x="2696" y="6677"/>
                    <a:pt x="4011" y="6677"/>
                  </a:cubicBezTo>
                  <a:cubicBezTo>
                    <a:pt x="4355" y="6677"/>
                    <a:pt x="4686" y="6631"/>
                    <a:pt x="5065" y="6526"/>
                  </a:cubicBezTo>
                  <a:lnTo>
                    <a:pt x="5065" y="5152"/>
                  </a:lnTo>
                  <a:lnTo>
                    <a:pt x="3761" y="5152"/>
                  </a:lnTo>
                  <a:lnTo>
                    <a:pt x="4221" y="3685"/>
                  </a:lnTo>
                  <a:lnTo>
                    <a:pt x="6811" y="3685"/>
                  </a:lnTo>
                  <a:lnTo>
                    <a:pt x="6811" y="7731"/>
                  </a:lnTo>
                  <a:cubicBezTo>
                    <a:pt x="6118" y="8220"/>
                    <a:pt x="4995" y="8430"/>
                    <a:pt x="3842" y="8430"/>
                  </a:cubicBezTo>
                  <a:cubicBezTo>
                    <a:pt x="1328" y="8430"/>
                    <a:pt x="0" y="6939"/>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14"/>
            <p:cNvSpPr/>
            <p:nvPr/>
          </p:nvSpPr>
          <p:spPr>
            <a:xfrm>
              <a:off x="1260078" y="925858"/>
              <a:ext cx="1001102" cy="1272358"/>
            </a:xfrm>
            <a:custGeom>
              <a:avLst/>
              <a:gdLst/>
              <a:ahLst/>
              <a:cxnLst/>
              <a:rect l="l" t="t" r="r" b="b"/>
              <a:pathLst>
                <a:path w="6340" h="8058" extrusionOk="0">
                  <a:moveTo>
                    <a:pt x="3097" y="1526"/>
                  </a:moveTo>
                  <a:cubicBezTo>
                    <a:pt x="3714" y="1526"/>
                    <a:pt x="4046" y="1776"/>
                    <a:pt x="4046" y="2405"/>
                  </a:cubicBezTo>
                  <a:cubicBezTo>
                    <a:pt x="4046" y="2958"/>
                    <a:pt x="3714" y="3278"/>
                    <a:pt x="3097" y="3278"/>
                  </a:cubicBezTo>
                  <a:lnTo>
                    <a:pt x="2020" y="3278"/>
                  </a:lnTo>
                  <a:lnTo>
                    <a:pt x="2020" y="1526"/>
                  </a:lnTo>
                  <a:close/>
                  <a:moveTo>
                    <a:pt x="3097" y="4710"/>
                  </a:moveTo>
                  <a:cubicBezTo>
                    <a:pt x="3842" y="4710"/>
                    <a:pt x="4291" y="5018"/>
                    <a:pt x="4291" y="5618"/>
                  </a:cubicBezTo>
                  <a:cubicBezTo>
                    <a:pt x="4291" y="6223"/>
                    <a:pt x="3866" y="6532"/>
                    <a:pt x="3120" y="6532"/>
                  </a:cubicBezTo>
                  <a:lnTo>
                    <a:pt x="2044" y="6532"/>
                  </a:lnTo>
                  <a:lnTo>
                    <a:pt x="2044" y="4710"/>
                  </a:lnTo>
                  <a:close/>
                  <a:moveTo>
                    <a:pt x="0" y="1"/>
                  </a:moveTo>
                  <a:lnTo>
                    <a:pt x="0" y="8057"/>
                  </a:lnTo>
                  <a:lnTo>
                    <a:pt x="3266" y="8057"/>
                  </a:lnTo>
                  <a:cubicBezTo>
                    <a:pt x="5135" y="8057"/>
                    <a:pt x="6340" y="7254"/>
                    <a:pt x="6340" y="5729"/>
                  </a:cubicBezTo>
                  <a:cubicBezTo>
                    <a:pt x="6340" y="4826"/>
                    <a:pt x="5816" y="4250"/>
                    <a:pt x="5047" y="3883"/>
                  </a:cubicBezTo>
                  <a:cubicBezTo>
                    <a:pt x="5688" y="3563"/>
                    <a:pt x="6078" y="3033"/>
                    <a:pt x="6078" y="2288"/>
                  </a:cubicBezTo>
                  <a:cubicBezTo>
                    <a:pt x="6078" y="938"/>
                    <a:pt x="5059" y="1"/>
                    <a:pt x="3202" y="1"/>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14"/>
            <p:cNvSpPr/>
            <p:nvPr/>
          </p:nvSpPr>
          <p:spPr>
            <a:xfrm>
              <a:off x="1260078" y="925858"/>
              <a:ext cx="1001102" cy="1272358"/>
            </a:xfrm>
            <a:custGeom>
              <a:avLst/>
              <a:gdLst/>
              <a:ahLst/>
              <a:cxnLst/>
              <a:rect l="l" t="t" r="r" b="b"/>
              <a:pathLst>
                <a:path w="6340" h="8058" fill="none" extrusionOk="0">
                  <a:moveTo>
                    <a:pt x="3120" y="6532"/>
                  </a:moveTo>
                  <a:cubicBezTo>
                    <a:pt x="3866" y="6532"/>
                    <a:pt x="4291" y="6223"/>
                    <a:pt x="4291" y="5618"/>
                  </a:cubicBezTo>
                  <a:cubicBezTo>
                    <a:pt x="4291" y="5018"/>
                    <a:pt x="3842" y="4710"/>
                    <a:pt x="3097" y="4710"/>
                  </a:cubicBezTo>
                  <a:lnTo>
                    <a:pt x="2044" y="4710"/>
                  </a:lnTo>
                  <a:lnTo>
                    <a:pt x="2044" y="6532"/>
                  </a:lnTo>
                  <a:close/>
                  <a:moveTo>
                    <a:pt x="3097" y="3278"/>
                  </a:moveTo>
                  <a:cubicBezTo>
                    <a:pt x="3714" y="3278"/>
                    <a:pt x="4046" y="2958"/>
                    <a:pt x="4046" y="2405"/>
                  </a:cubicBezTo>
                  <a:cubicBezTo>
                    <a:pt x="4046" y="1776"/>
                    <a:pt x="3714" y="1526"/>
                    <a:pt x="3097" y="1526"/>
                  </a:cubicBezTo>
                  <a:lnTo>
                    <a:pt x="2020" y="1526"/>
                  </a:lnTo>
                  <a:lnTo>
                    <a:pt x="2020" y="3278"/>
                  </a:lnTo>
                  <a:close/>
                  <a:moveTo>
                    <a:pt x="0" y="1"/>
                  </a:moveTo>
                  <a:lnTo>
                    <a:pt x="3202" y="1"/>
                  </a:lnTo>
                  <a:cubicBezTo>
                    <a:pt x="5059" y="1"/>
                    <a:pt x="6078" y="938"/>
                    <a:pt x="6078" y="2288"/>
                  </a:cubicBezTo>
                  <a:cubicBezTo>
                    <a:pt x="6078" y="3033"/>
                    <a:pt x="5688" y="3563"/>
                    <a:pt x="5047" y="3883"/>
                  </a:cubicBezTo>
                  <a:cubicBezTo>
                    <a:pt x="5816" y="4250"/>
                    <a:pt x="6340" y="4826"/>
                    <a:pt x="6340" y="5729"/>
                  </a:cubicBezTo>
                  <a:cubicBezTo>
                    <a:pt x="6340" y="7254"/>
                    <a:pt x="5135" y="8057"/>
                    <a:pt x="3266" y="8057"/>
                  </a:cubicBez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14"/>
            <p:cNvSpPr/>
            <p:nvPr/>
          </p:nvSpPr>
          <p:spPr>
            <a:xfrm>
              <a:off x="2458716" y="925858"/>
              <a:ext cx="843041" cy="1272358"/>
            </a:xfrm>
            <a:custGeom>
              <a:avLst/>
              <a:gdLst/>
              <a:ahLst/>
              <a:cxnLst/>
              <a:rect l="l" t="t" r="r" b="b"/>
              <a:pathLst>
                <a:path w="5339" h="8058" extrusionOk="0">
                  <a:moveTo>
                    <a:pt x="0" y="1"/>
                  </a:moveTo>
                  <a:lnTo>
                    <a:pt x="0" y="8057"/>
                  </a:lnTo>
                  <a:lnTo>
                    <a:pt x="5338" y="8057"/>
                  </a:lnTo>
                  <a:lnTo>
                    <a:pt x="5338" y="6328"/>
                  </a:lnTo>
                  <a:lnTo>
                    <a:pt x="2049" y="6328"/>
                  </a:lnTo>
                  <a:lnTo>
                    <a:pt x="2049" y="4733"/>
                  </a:lnTo>
                  <a:lnTo>
                    <a:pt x="4436" y="4733"/>
                  </a:lnTo>
                  <a:lnTo>
                    <a:pt x="4908" y="3127"/>
                  </a:lnTo>
                  <a:lnTo>
                    <a:pt x="2049" y="3127"/>
                  </a:lnTo>
                  <a:lnTo>
                    <a:pt x="2049" y="1729"/>
                  </a:lnTo>
                  <a:lnTo>
                    <a:pt x="5338" y="1729"/>
                  </a:lnTo>
                  <a:lnTo>
                    <a:pt x="5338" y="1"/>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14"/>
            <p:cNvSpPr/>
            <p:nvPr/>
          </p:nvSpPr>
          <p:spPr>
            <a:xfrm>
              <a:off x="2458716" y="925858"/>
              <a:ext cx="843041" cy="1272358"/>
            </a:xfrm>
            <a:custGeom>
              <a:avLst/>
              <a:gdLst/>
              <a:ahLst/>
              <a:cxnLst/>
              <a:rect l="l" t="t" r="r" b="b"/>
              <a:pathLst>
                <a:path w="5339" h="8058" fill="none" extrusionOk="0">
                  <a:moveTo>
                    <a:pt x="5338" y="8057"/>
                  </a:moveTo>
                  <a:lnTo>
                    <a:pt x="0" y="8057"/>
                  </a:lnTo>
                  <a:lnTo>
                    <a:pt x="0" y="1"/>
                  </a:lnTo>
                  <a:lnTo>
                    <a:pt x="5338" y="1"/>
                  </a:lnTo>
                  <a:lnTo>
                    <a:pt x="5338" y="1729"/>
                  </a:lnTo>
                  <a:lnTo>
                    <a:pt x="2049" y="1729"/>
                  </a:lnTo>
                  <a:lnTo>
                    <a:pt x="2049" y="3127"/>
                  </a:lnTo>
                  <a:lnTo>
                    <a:pt x="4908" y="3127"/>
                  </a:lnTo>
                  <a:lnTo>
                    <a:pt x="4436" y="4733"/>
                  </a:lnTo>
                  <a:lnTo>
                    <a:pt x="2049" y="4733"/>
                  </a:lnTo>
                  <a:lnTo>
                    <a:pt x="2049" y="6328"/>
                  </a:lnTo>
                  <a:lnTo>
                    <a:pt x="5338"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14"/>
            <p:cNvSpPr/>
            <p:nvPr/>
          </p:nvSpPr>
          <p:spPr>
            <a:xfrm>
              <a:off x="3437553" y="896489"/>
              <a:ext cx="1044367" cy="1331097"/>
            </a:xfrm>
            <a:custGeom>
              <a:avLst/>
              <a:gdLst/>
              <a:ahLst/>
              <a:cxnLst/>
              <a:rect l="l" t="t" r="r" b="b"/>
              <a:pathLst>
                <a:path w="6614" h="8430" extrusionOk="0">
                  <a:moveTo>
                    <a:pt x="3761" y="0"/>
                  </a:moveTo>
                  <a:cubicBezTo>
                    <a:pt x="1445" y="0"/>
                    <a:pt x="1" y="1607"/>
                    <a:pt x="1" y="4291"/>
                  </a:cubicBezTo>
                  <a:cubicBezTo>
                    <a:pt x="1" y="6893"/>
                    <a:pt x="1433" y="8429"/>
                    <a:pt x="3703" y="8429"/>
                  </a:cubicBezTo>
                  <a:cubicBezTo>
                    <a:pt x="4920" y="8429"/>
                    <a:pt x="5846" y="8028"/>
                    <a:pt x="6614" y="7224"/>
                  </a:cubicBezTo>
                  <a:lnTo>
                    <a:pt x="5467" y="5903"/>
                  </a:lnTo>
                  <a:cubicBezTo>
                    <a:pt x="4943" y="6456"/>
                    <a:pt x="4460" y="6660"/>
                    <a:pt x="3785" y="6660"/>
                  </a:cubicBezTo>
                  <a:cubicBezTo>
                    <a:pt x="2661" y="6660"/>
                    <a:pt x="2056" y="5769"/>
                    <a:pt x="2056" y="4232"/>
                  </a:cubicBezTo>
                  <a:cubicBezTo>
                    <a:pt x="2056" y="2696"/>
                    <a:pt x="2743" y="1776"/>
                    <a:pt x="3808" y="1776"/>
                  </a:cubicBezTo>
                  <a:cubicBezTo>
                    <a:pt x="4460" y="1776"/>
                    <a:pt x="4815" y="1950"/>
                    <a:pt x="5368" y="2474"/>
                  </a:cubicBezTo>
                  <a:lnTo>
                    <a:pt x="6492" y="1170"/>
                  </a:lnTo>
                  <a:cubicBezTo>
                    <a:pt x="5770" y="425"/>
                    <a:pt x="5001" y="0"/>
                    <a:pt x="3761"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14"/>
            <p:cNvSpPr/>
            <p:nvPr/>
          </p:nvSpPr>
          <p:spPr>
            <a:xfrm>
              <a:off x="3437553" y="896489"/>
              <a:ext cx="1044367" cy="1331097"/>
            </a:xfrm>
            <a:custGeom>
              <a:avLst/>
              <a:gdLst/>
              <a:ahLst/>
              <a:cxnLst/>
              <a:rect l="l" t="t" r="r" b="b"/>
              <a:pathLst>
                <a:path w="6614" h="8430" fill="none" extrusionOk="0">
                  <a:moveTo>
                    <a:pt x="1" y="4291"/>
                  </a:moveTo>
                  <a:cubicBezTo>
                    <a:pt x="1" y="1607"/>
                    <a:pt x="1445" y="0"/>
                    <a:pt x="3761" y="0"/>
                  </a:cubicBezTo>
                  <a:cubicBezTo>
                    <a:pt x="5001" y="0"/>
                    <a:pt x="5770" y="425"/>
                    <a:pt x="6492" y="1170"/>
                  </a:cubicBezTo>
                  <a:lnTo>
                    <a:pt x="5368" y="2474"/>
                  </a:lnTo>
                  <a:cubicBezTo>
                    <a:pt x="4815" y="1950"/>
                    <a:pt x="4460" y="1776"/>
                    <a:pt x="3808" y="1776"/>
                  </a:cubicBezTo>
                  <a:cubicBezTo>
                    <a:pt x="2743" y="1776"/>
                    <a:pt x="2056" y="2696"/>
                    <a:pt x="2056" y="4232"/>
                  </a:cubicBezTo>
                  <a:cubicBezTo>
                    <a:pt x="2056" y="5769"/>
                    <a:pt x="2661" y="6660"/>
                    <a:pt x="3785" y="6660"/>
                  </a:cubicBezTo>
                  <a:cubicBezTo>
                    <a:pt x="4460" y="6660"/>
                    <a:pt x="4943" y="6456"/>
                    <a:pt x="5467" y="5903"/>
                  </a:cubicBezTo>
                  <a:lnTo>
                    <a:pt x="6614" y="7224"/>
                  </a:lnTo>
                  <a:cubicBezTo>
                    <a:pt x="5846" y="8028"/>
                    <a:pt x="4920" y="8429"/>
                    <a:pt x="3703" y="8429"/>
                  </a:cubicBezTo>
                  <a:cubicBezTo>
                    <a:pt x="1433" y="8429"/>
                    <a:pt x="1" y="6893"/>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14"/>
            <p:cNvSpPr/>
            <p:nvPr/>
          </p:nvSpPr>
          <p:spPr>
            <a:xfrm>
              <a:off x="4586610" y="896489"/>
              <a:ext cx="1200691" cy="1331097"/>
            </a:xfrm>
            <a:custGeom>
              <a:avLst/>
              <a:gdLst/>
              <a:ahLst/>
              <a:cxnLst/>
              <a:rect l="l" t="t" r="r" b="b"/>
              <a:pathLst>
                <a:path w="7604" h="8430" extrusionOk="0">
                  <a:moveTo>
                    <a:pt x="3808" y="1776"/>
                  </a:moveTo>
                  <a:cubicBezTo>
                    <a:pt x="4920" y="1776"/>
                    <a:pt x="5542" y="2661"/>
                    <a:pt x="5542" y="4221"/>
                  </a:cubicBezTo>
                  <a:cubicBezTo>
                    <a:pt x="5542" y="5769"/>
                    <a:pt x="4920" y="6660"/>
                    <a:pt x="3808" y="6660"/>
                  </a:cubicBezTo>
                  <a:cubicBezTo>
                    <a:pt x="2684" y="6660"/>
                    <a:pt x="2055" y="5769"/>
                    <a:pt x="2055" y="4221"/>
                  </a:cubicBezTo>
                  <a:cubicBezTo>
                    <a:pt x="2055" y="2661"/>
                    <a:pt x="2684" y="1776"/>
                    <a:pt x="3808" y="1776"/>
                  </a:cubicBezTo>
                  <a:close/>
                  <a:moveTo>
                    <a:pt x="3808" y="0"/>
                  </a:moveTo>
                  <a:cubicBezTo>
                    <a:pt x="1427" y="0"/>
                    <a:pt x="1" y="1584"/>
                    <a:pt x="1" y="4221"/>
                  </a:cubicBezTo>
                  <a:cubicBezTo>
                    <a:pt x="1" y="6846"/>
                    <a:pt x="1427" y="8429"/>
                    <a:pt x="3808" y="8429"/>
                  </a:cubicBezTo>
                  <a:cubicBezTo>
                    <a:pt x="6171" y="8429"/>
                    <a:pt x="7603" y="6846"/>
                    <a:pt x="7603" y="4221"/>
                  </a:cubicBezTo>
                  <a:cubicBezTo>
                    <a:pt x="7603" y="1584"/>
                    <a:pt x="6171" y="0"/>
                    <a:pt x="3808"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14"/>
            <p:cNvSpPr/>
            <p:nvPr/>
          </p:nvSpPr>
          <p:spPr>
            <a:xfrm>
              <a:off x="4586610" y="896489"/>
              <a:ext cx="1200691" cy="1331097"/>
            </a:xfrm>
            <a:custGeom>
              <a:avLst/>
              <a:gdLst/>
              <a:ahLst/>
              <a:cxnLst/>
              <a:rect l="l" t="t" r="r" b="b"/>
              <a:pathLst>
                <a:path w="7604" h="8430" fill="none" extrusionOk="0">
                  <a:moveTo>
                    <a:pt x="5542" y="4221"/>
                  </a:moveTo>
                  <a:cubicBezTo>
                    <a:pt x="5542" y="2661"/>
                    <a:pt x="4920" y="1776"/>
                    <a:pt x="3808" y="1776"/>
                  </a:cubicBezTo>
                  <a:cubicBezTo>
                    <a:pt x="2684" y="1776"/>
                    <a:pt x="2055" y="2661"/>
                    <a:pt x="2055" y="4221"/>
                  </a:cubicBezTo>
                  <a:cubicBezTo>
                    <a:pt x="2055" y="5769"/>
                    <a:pt x="2684" y="6660"/>
                    <a:pt x="3808" y="6660"/>
                  </a:cubicBezTo>
                  <a:cubicBezTo>
                    <a:pt x="4920" y="6660"/>
                    <a:pt x="5542" y="5769"/>
                    <a:pt x="5542" y="4221"/>
                  </a:cubicBezTo>
                  <a:close/>
                  <a:moveTo>
                    <a:pt x="1" y="4221"/>
                  </a:moveTo>
                  <a:cubicBezTo>
                    <a:pt x="1" y="1584"/>
                    <a:pt x="1427" y="0"/>
                    <a:pt x="3808" y="0"/>
                  </a:cubicBezTo>
                  <a:cubicBezTo>
                    <a:pt x="6171" y="0"/>
                    <a:pt x="7603" y="1584"/>
                    <a:pt x="7603" y="4221"/>
                  </a:cubicBezTo>
                  <a:cubicBezTo>
                    <a:pt x="7603" y="6846"/>
                    <a:pt x="6171" y="8429"/>
                    <a:pt x="3808" y="8429"/>
                  </a:cubicBezTo>
                  <a:cubicBezTo>
                    <a:pt x="1427" y="8429"/>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14"/>
            <p:cNvSpPr/>
            <p:nvPr/>
          </p:nvSpPr>
          <p:spPr>
            <a:xfrm>
              <a:off x="5986574" y="925858"/>
              <a:ext cx="1335697" cy="1272358"/>
            </a:xfrm>
            <a:custGeom>
              <a:avLst/>
              <a:gdLst/>
              <a:ahLst/>
              <a:cxnLst/>
              <a:rect l="l" t="t" r="r" b="b"/>
              <a:pathLst>
                <a:path w="8459" h="8058" extrusionOk="0">
                  <a:moveTo>
                    <a:pt x="0" y="1"/>
                  </a:moveTo>
                  <a:lnTo>
                    <a:pt x="12" y="8057"/>
                  </a:lnTo>
                  <a:lnTo>
                    <a:pt x="1933" y="8057"/>
                  </a:lnTo>
                  <a:lnTo>
                    <a:pt x="1933" y="3394"/>
                  </a:lnTo>
                  <a:lnTo>
                    <a:pt x="3645" y="7656"/>
                  </a:lnTo>
                  <a:lnTo>
                    <a:pt x="4838" y="7656"/>
                  </a:lnTo>
                  <a:lnTo>
                    <a:pt x="6544" y="3266"/>
                  </a:lnTo>
                  <a:lnTo>
                    <a:pt x="6544" y="8057"/>
                  </a:lnTo>
                  <a:lnTo>
                    <a:pt x="8459" y="8057"/>
                  </a:lnTo>
                  <a:lnTo>
                    <a:pt x="8459" y="1"/>
                  </a:lnTo>
                  <a:lnTo>
                    <a:pt x="6363" y="1"/>
                  </a:lnTo>
                  <a:lnTo>
                    <a:pt x="4262" y="5181"/>
                  </a:lnTo>
                  <a:lnTo>
                    <a:pt x="2271" y="1"/>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14"/>
            <p:cNvSpPr/>
            <p:nvPr/>
          </p:nvSpPr>
          <p:spPr>
            <a:xfrm>
              <a:off x="5986574" y="925858"/>
              <a:ext cx="1335697" cy="1272358"/>
            </a:xfrm>
            <a:custGeom>
              <a:avLst/>
              <a:gdLst/>
              <a:ahLst/>
              <a:cxnLst/>
              <a:rect l="l" t="t" r="r" b="b"/>
              <a:pathLst>
                <a:path w="8459" h="8058" fill="none" extrusionOk="0">
                  <a:moveTo>
                    <a:pt x="2271" y="1"/>
                  </a:moveTo>
                  <a:lnTo>
                    <a:pt x="4262" y="5181"/>
                  </a:lnTo>
                  <a:lnTo>
                    <a:pt x="6363" y="1"/>
                  </a:lnTo>
                  <a:lnTo>
                    <a:pt x="8459" y="1"/>
                  </a:lnTo>
                  <a:lnTo>
                    <a:pt x="8459" y="8057"/>
                  </a:lnTo>
                  <a:lnTo>
                    <a:pt x="6544" y="8057"/>
                  </a:lnTo>
                  <a:lnTo>
                    <a:pt x="6544" y="3266"/>
                  </a:lnTo>
                  <a:lnTo>
                    <a:pt x="4838" y="7656"/>
                  </a:lnTo>
                  <a:lnTo>
                    <a:pt x="3645" y="7656"/>
                  </a:lnTo>
                  <a:lnTo>
                    <a:pt x="1933" y="3394"/>
                  </a:lnTo>
                  <a:lnTo>
                    <a:pt x="1933" y="8057"/>
                  </a:lnTo>
                  <a:lnTo>
                    <a:pt x="12"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14"/>
            <p:cNvSpPr/>
            <p:nvPr/>
          </p:nvSpPr>
          <p:spPr>
            <a:xfrm>
              <a:off x="7587863" y="925858"/>
              <a:ext cx="322753" cy="1272358"/>
            </a:xfrm>
            <a:custGeom>
              <a:avLst/>
              <a:gdLst/>
              <a:ahLst/>
              <a:cxnLst/>
              <a:rect l="l" t="t" r="r" b="b"/>
              <a:pathLst>
                <a:path w="2044" h="8058" extrusionOk="0">
                  <a:moveTo>
                    <a:pt x="0" y="1"/>
                  </a:moveTo>
                  <a:lnTo>
                    <a:pt x="0" y="8057"/>
                  </a:lnTo>
                  <a:lnTo>
                    <a:pt x="2043" y="8057"/>
                  </a:lnTo>
                  <a:lnTo>
                    <a:pt x="2043" y="1"/>
                  </a:lnTo>
                  <a:close/>
                </a:path>
              </a:pathLst>
            </a:custGeom>
            <a:solidFill>
              <a:srgbClr val="4DEE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14"/>
            <p:cNvSpPr/>
            <p:nvPr/>
          </p:nvSpPr>
          <p:spPr>
            <a:xfrm>
              <a:off x="8176050" y="925858"/>
              <a:ext cx="1064579" cy="1272358"/>
            </a:xfrm>
            <a:custGeom>
              <a:avLst/>
              <a:gdLst/>
              <a:ahLst/>
              <a:cxnLst/>
              <a:rect l="l" t="t" r="r" b="b"/>
              <a:pathLst>
                <a:path w="6742" h="8058" extrusionOk="0">
                  <a:moveTo>
                    <a:pt x="1" y="1"/>
                  </a:moveTo>
                  <a:lnTo>
                    <a:pt x="1" y="8057"/>
                  </a:lnTo>
                  <a:lnTo>
                    <a:pt x="1974" y="8057"/>
                  </a:lnTo>
                  <a:lnTo>
                    <a:pt x="1974" y="3208"/>
                  </a:lnTo>
                  <a:lnTo>
                    <a:pt x="4920" y="8057"/>
                  </a:lnTo>
                  <a:lnTo>
                    <a:pt x="6742" y="8057"/>
                  </a:lnTo>
                  <a:lnTo>
                    <a:pt x="6742" y="1"/>
                  </a:lnTo>
                  <a:lnTo>
                    <a:pt x="4763" y="1"/>
                  </a:lnTo>
                  <a:lnTo>
                    <a:pt x="4763" y="4791"/>
                  </a:lnTo>
                  <a:lnTo>
                    <a:pt x="1846" y="1"/>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14"/>
            <p:cNvSpPr/>
            <p:nvPr/>
          </p:nvSpPr>
          <p:spPr>
            <a:xfrm>
              <a:off x="8176050" y="925858"/>
              <a:ext cx="1064579" cy="1272358"/>
            </a:xfrm>
            <a:custGeom>
              <a:avLst/>
              <a:gdLst/>
              <a:ahLst/>
              <a:cxnLst/>
              <a:rect l="l" t="t" r="r" b="b"/>
              <a:pathLst>
                <a:path w="6742" h="8058" fill="none" extrusionOk="0">
                  <a:moveTo>
                    <a:pt x="1846" y="1"/>
                  </a:moveTo>
                  <a:lnTo>
                    <a:pt x="4763" y="4791"/>
                  </a:lnTo>
                  <a:lnTo>
                    <a:pt x="4763" y="1"/>
                  </a:lnTo>
                  <a:lnTo>
                    <a:pt x="6742" y="1"/>
                  </a:lnTo>
                  <a:lnTo>
                    <a:pt x="6742" y="8057"/>
                  </a:lnTo>
                  <a:lnTo>
                    <a:pt x="4920" y="8057"/>
                  </a:lnTo>
                  <a:lnTo>
                    <a:pt x="1974" y="3208"/>
                  </a:lnTo>
                  <a:lnTo>
                    <a:pt x="1974"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14"/>
            <p:cNvSpPr/>
            <p:nvPr/>
          </p:nvSpPr>
          <p:spPr>
            <a:xfrm>
              <a:off x="9443691" y="896489"/>
              <a:ext cx="1075632" cy="1331097"/>
            </a:xfrm>
            <a:custGeom>
              <a:avLst/>
              <a:gdLst/>
              <a:ahLst/>
              <a:cxnLst/>
              <a:rect l="l" t="t" r="r" b="b"/>
              <a:pathLst>
                <a:path w="6812" h="8430" extrusionOk="0">
                  <a:moveTo>
                    <a:pt x="3953" y="0"/>
                  </a:moveTo>
                  <a:cubicBezTo>
                    <a:pt x="1374" y="0"/>
                    <a:pt x="0" y="1584"/>
                    <a:pt x="0" y="4291"/>
                  </a:cubicBezTo>
                  <a:cubicBezTo>
                    <a:pt x="0" y="6939"/>
                    <a:pt x="1328" y="8429"/>
                    <a:pt x="3842" y="8429"/>
                  </a:cubicBezTo>
                  <a:cubicBezTo>
                    <a:pt x="4995" y="8429"/>
                    <a:pt x="6118" y="8220"/>
                    <a:pt x="6811" y="7737"/>
                  </a:cubicBezTo>
                  <a:lnTo>
                    <a:pt x="6811" y="3691"/>
                  </a:lnTo>
                  <a:lnTo>
                    <a:pt x="4221" y="3691"/>
                  </a:lnTo>
                  <a:lnTo>
                    <a:pt x="3761" y="5158"/>
                  </a:lnTo>
                  <a:lnTo>
                    <a:pt x="5065" y="5158"/>
                  </a:lnTo>
                  <a:lnTo>
                    <a:pt x="5065" y="6526"/>
                  </a:lnTo>
                  <a:cubicBezTo>
                    <a:pt x="4686" y="6637"/>
                    <a:pt x="4355" y="6683"/>
                    <a:pt x="4011" y="6683"/>
                  </a:cubicBezTo>
                  <a:cubicBezTo>
                    <a:pt x="2696" y="6683"/>
                    <a:pt x="2038" y="5856"/>
                    <a:pt x="2038" y="4232"/>
                  </a:cubicBezTo>
                  <a:cubicBezTo>
                    <a:pt x="2038" y="2614"/>
                    <a:pt x="2730" y="1729"/>
                    <a:pt x="3976" y="1729"/>
                  </a:cubicBezTo>
                  <a:cubicBezTo>
                    <a:pt x="4529" y="1729"/>
                    <a:pt x="5135" y="1869"/>
                    <a:pt x="5810" y="2236"/>
                  </a:cubicBezTo>
                  <a:lnTo>
                    <a:pt x="6765" y="780"/>
                  </a:lnTo>
                  <a:cubicBezTo>
                    <a:pt x="5822" y="221"/>
                    <a:pt x="4908" y="0"/>
                    <a:pt x="3953"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14"/>
            <p:cNvSpPr/>
            <p:nvPr/>
          </p:nvSpPr>
          <p:spPr>
            <a:xfrm>
              <a:off x="9443691" y="896489"/>
              <a:ext cx="1075632" cy="1331097"/>
            </a:xfrm>
            <a:custGeom>
              <a:avLst/>
              <a:gdLst/>
              <a:ahLst/>
              <a:cxnLst/>
              <a:rect l="l" t="t" r="r" b="b"/>
              <a:pathLst>
                <a:path w="6812" h="8430" fill="none" extrusionOk="0">
                  <a:moveTo>
                    <a:pt x="0" y="4291"/>
                  </a:moveTo>
                  <a:cubicBezTo>
                    <a:pt x="0" y="1584"/>
                    <a:pt x="1374" y="0"/>
                    <a:pt x="3953" y="0"/>
                  </a:cubicBezTo>
                  <a:cubicBezTo>
                    <a:pt x="4908" y="0"/>
                    <a:pt x="5822" y="221"/>
                    <a:pt x="6765" y="780"/>
                  </a:cubicBezTo>
                  <a:lnTo>
                    <a:pt x="5810" y="2236"/>
                  </a:lnTo>
                  <a:cubicBezTo>
                    <a:pt x="5135" y="1869"/>
                    <a:pt x="4529" y="1729"/>
                    <a:pt x="3976" y="1729"/>
                  </a:cubicBezTo>
                  <a:cubicBezTo>
                    <a:pt x="2730" y="1729"/>
                    <a:pt x="2038" y="2614"/>
                    <a:pt x="2038" y="4232"/>
                  </a:cubicBezTo>
                  <a:cubicBezTo>
                    <a:pt x="2038" y="5856"/>
                    <a:pt x="2696" y="6683"/>
                    <a:pt x="4011" y="6683"/>
                  </a:cubicBezTo>
                  <a:cubicBezTo>
                    <a:pt x="4355" y="6683"/>
                    <a:pt x="4686" y="6637"/>
                    <a:pt x="5065" y="6526"/>
                  </a:cubicBezTo>
                  <a:lnTo>
                    <a:pt x="5065" y="5158"/>
                  </a:lnTo>
                  <a:lnTo>
                    <a:pt x="3761" y="5158"/>
                  </a:lnTo>
                  <a:lnTo>
                    <a:pt x="4221" y="3691"/>
                  </a:lnTo>
                  <a:lnTo>
                    <a:pt x="6811" y="3691"/>
                  </a:lnTo>
                  <a:lnTo>
                    <a:pt x="6811" y="7737"/>
                  </a:lnTo>
                  <a:cubicBezTo>
                    <a:pt x="6118" y="8220"/>
                    <a:pt x="4995" y="8429"/>
                    <a:pt x="3842" y="8429"/>
                  </a:cubicBezTo>
                  <a:cubicBezTo>
                    <a:pt x="1328" y="8429"/>
                    <a:pt x="0" y="6939"/>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14"/>
            <p:cNvSpPr/>
            <p:nvPr/>
          </p:nvSpPr>
          <p:spPr>
            <a:xfrm>
              <a:off x="1260078" y="750274"/>
              <a:ext cx="1001102" cy="1271411"/>
            </a:xfrm>
            <a:custGeom>
              <a:avLst/>
              <a:gdLst/>
              <a:ahLst/>
              <a:cxnLst/>
              <a:rect l="l" t="t" r="r" b="b"/>
              <a:pathLst>
                <a:path w="6340" h="8052" extrusionOk="0">
                  <a:moveTo>
                    <a:pt x="3097" y="1526"/>
                  </a:moveTo>
                  <a:cubicBezTo>
                    <a:pt x="3714" y="1526"/>
                    <a:pt x="4046" y="1776"/>
                    <a:pt x="4046" y="2399"/>
                  </a:cubicBezTo>
                  <a:cubicBezTo>
                    <a:pt x="4046" y="2958"/>
                    <a:pt x="3714" y="3278"/>
                    <a:pt x="3097" y="3278"/>
                  </a:cubicBezTo>
                  <a:lnTo>
                    <a:pt x="2020" y="3278"/>
                  </a:lnTo>
                  <a:lnTo>
                    <a:pt x="2020" y="1526"/>
                  </a:lnTo>
                  <a:close/>
                  <a:moveTo>
                    <a:pt x="3097" y="4704"/>
                  </a:moveTo>
                  <a:cubicBezTo>
                    <a:pt x="3842" y="4704"/>
                    <a:pt x="4291" y="5013"/>
                    <a:pt x="4291" y="5618"/>
                  </a:cubicBezTo>
                  <a:cubicBezTo>
                    <a:pt x="4291" y="6218"/>
                    <a:pt x="3866" y="6526"/>
                    <a:pt x="3120" y="6526"/>
                  </a:cubicBezTo>
                  <a:lnTo>
                    <a:pt x="2044" y="6526"/>
                  </a:lnTo>
                  <a:lnTo>
                    <a:pt x="2044" y="4704"/>
                  </a:lnTo>
                  <a:close/>
                  <a:moveTo>
                    <a:pt x="0" y="1"/>
                  </a:moveTo>
                  <a:lnTo>
                    <a:pt x="0" y="8051"/>
                  </a:lnTo>
                  <a:lnTo>
                    <a:pt x="3266" y="8051"/>
                  </a:lnTo>
                  <a:cubicBezTo>
                    <a:pt x="5135" y="8051"/>
                    <a:pt x="6340" y="7248"/>
                    <a:pt x="6340" y="5723"/>
                  </a:cubicBezTo>
                  <a:cubicBezTo>
                    <a:pt x="6340" y="4827"/>
                    <a:pt x="5816" y="4244"/>
                    <a:pt x="5047" y="3878"/>
                  </a:cubicBezTo>
                  <a:cubicBezTo>
                    <a:pt x="5688" y="3557"/>
                    <a:pt x="6078" y="3028"/>
                    <a:pt x="6078" y="2283"/>
                  </a:cubicBezTo>
                  <a:cubicBezTo>
                    <a:pt x="6078" y="932"/>
                    <a:pt x="5059" y="1"/>
                    <a:pt x="3202"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14"/>
            <p:cNvSpPr/>
            <p:nvPr/>
          </p:nvSpPr>
          <p:spPr>
            <a:xfrm>
              <a:off x="1260078" y="750274"/>
              <a:ext cx="1001102" cy="1271411"/>
            </a:xfrm>
            <a:custGeom>
              <a:avLst/>
              <a:gdLst/>
              <a:ahLst/>
              <a:cxnLst/>
              <a:rect l="l" t="t" r="r" b="b"/>
              <a:pathLst>
                <a:path w="6340" h="8052" fill="none" extrusionOk="0">
                  <a:moveTo>
                    <a:pt x="3120" y="6526"/>
                  </a:moveTo>
                  <a:cubicBezTo>
                    <a:pt x="3866" y="6526"/>
                    <a:pt x="4291" y="6218"/>
                    <a:pt x="4291" y="5618"/>
                  </a:cubicBezTo>
                  <a:cubicBezTo>
                    <a:pt x="4291" y="5013"/>
                    <a:pt x="3842" y="4704"/>
                    <a:pt x="3097" y="4704"/>
                  </a:cubicBezTo>
                  <a:lnTo>
                    <a:pt x="2044" y="4704"/>
                  </a:lnTo>
                  <a:lnTo>
                    <a:pt x="2044" y="6526"/>
                  </a:lnTo>
                  <a:close/>
                  <a:moveTo>
                    <a:pt x="3097" y="3278"/>
                  </a:moveTo>
                  <a:cubicBezTo>
                    <a:pt x="3714" y="3278"/>
                    <a:pt x="4046" y="2958"/>
                    <a:pt x="4046" y="2399"/>
                  </a:cubicBezTo>
                  <a:cubicBezTo>
                    <a:pt x="4046" y="1776"/>
                    <a:pt x="3714" y="1526"/>
                    <a:pt x="3097" y="1526"/>
                  </a:cubicBezTo>
                  <a:lnTo>
                    <a:pt x="2020" y="1526"/>
                  </a:lnTo>
                  <a:lnTo>
                    <a:pt x="2020" y="3278"/>
                  </a:lnTo>
                  <a:close/>
                  <a:moveTo>
                    <a:pt x="0" y="1"/>
                  </a:moveTo>
                  <a:lnTo>
                    <a:pt x="3202" y="1"/>
                  </a:lnTo>
                  <a:cubicBezTo>
                    <a:pt x="5059" y="1"/>
                    <a:pt x="6078" y="932"/>
                    <a:pt x="6078" y="2283"/>
                  </a:cubicBezTo>
                  <a:cubicBezTo>
                    <a:pt x="6078" y="3028"/>
                    <a:pt x="5688" y="3557"/>
                    <a:pt x="5047" y="3878"/>
                  </a:cubicBezTo>
                  <a:cubicBezTo>
                    <a:pt x="5816" y="4244"/>
                    <a:pt x="6340" y="4827"/>
                    <a:pt x="6340" y="5723"/>
                  </a:cubicBezTo>
                  <a:cubicBezTo>
                    <a:pt x="6340" y="7248"/>
                    <a:pt x="5135" y="8051"/>
                    <a:pt x="3266" y="8051"/>
                  </a:cubicBez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14"/>
            <p:cNvSpPr/>
            <p:nvPr/>
          </p:nvSpPr>
          <p:spPr>
            <a:xfrm>
              <a:off x="2458716" y="750274"/>
              <a:ext cx="843041" cy="1271411"/>
            </a:xfrm>
            <a:custGeom>
              <a:avLst/>
              <a:gdLst/>
              <a:ahLst/>
              <a:cxnLst/>
              <a:rect l="l" t="t" r="r" b="b"/>
              <a:pathLst>
                <a:path w="5339" h="8052" extrusionOk="0">
                  <a:moveTo>
                    <a:pt x="0" y="1"/>
                  </a:moveTo>
                  <a:lnTo>
                    <a:pt x="0" y="8051"/>
                  </a:lnTo>
                  <a:lnTo>
                    <a:pt x="5338" y="8051"/>
                  </a:lnTo>
                  <a:lnTo>
                    <a:pt x="5338" y="6328"/>
                  </a:lnTo>
                  <a:lnTo>
                    <a:pt x="2049" y="6328"/>
                  </a:lnTo>
                  <a:lnTo>
                    <a:pt x="2049" y="4728"/>
                  </a:lnTo>
                  <a:lnTo>
                    <a:pt x="4436" y="4728"/>
                  </a:lnTo>
                  <a:lnTo>
                    <a:pt x="4908" y="3121"/>
                  </a:lnTo>
                  <a:lnTo>
                    <a:pt x="2049" y="3121"/>
                  </a:lnTo>
                  <a:lnTo>
                    <a:pt x="2049" y="1724"/>
                  </a:lnTo>
                  <a:lnTo>
                    <a:pt x="5338" y="1724"/>
                  </a:lnTo>
                  <a:lnTo>
                    <a:pt x="533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14"/>
            <p:cNvSpPr/>
            <p:nvPr/>
          </p:nvSpPr>
          <p:spPr>
            <a:xfrm>
              <a:off x="2458716" y="750274"/>
              <a:ext cx="843041" cy="1271411"/>
            </a:xfrm>
            <a:custGeom>
              <a:avLst/>
              <a:gdLst/>
              <a:ahLst/>
              <a:cxnLst/>
              <a:rect l="l" t="t" r="r" b="b"/>
              <a:pathLst>
                <a:path w="5339" h="8052" fill="none" extrusionOk="0">
                  <a:moveTo>
                    <a:pt x="5338" y="8051"/>
                  </a:moveTo>
                  <a:lnTo>
                    <a:pt x="0" y="8051"/>
                  </a:lnTo>
                  <a:lnTo>
                    <a:pt x="0" y="1"/>
                  </a:lnTo>
                  <a:lnTo>
                    <a:pt x="5338" y="1"/>
                  </a:lnTo>
                  <a:lnTo>
                    <a:pt x="5338" y="1724"/>
                  </a:lnTo>
                  <a:lnTo>
                    <a:pt x="2049" y="1724"/>
                  </a:lnTo>
                  <a:lnTo>
                    <a:pt x="2049" y="3121"/>
                  </a:lnTo>
                  <a:lnTo>
                    <a:pt x="4908" y="3121"/>
                  </a:lnTo>
                  <a:lnTo>
                    <a:pt x="4436" y="4728"/>
                  </a:lnTo>
                  <a:lnTo>
                    <a:pt x="2049" y="4728"/>
                  </a:lnTo>
                  <a:lnTo>
                    <a:pt x="2049" y="6328"/>
                  </a:lnTo>
                  <a:lnTo>
                    <a:pt x="5338"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14"/>
            <p:cNvSpPr/>
            <p:nvPr/>
          </p:nvSpPr>
          <p:spPr>
            <a:xfrm>
              <a:off x="3437553" y="719957"/>
              <a:ext cx="1044367" cy="1332044"/>
            </a:xfrm>
            <a:custGeom>
              <a:avLst/>
              <a:gdLst/>
              <a:ahLst/>
              <a:cxnLst/>
              <a:rect l="l" t="t" r="r" b="b"/>
              <a:pathLst>
                <a:path w="6614" h="8436" extrusionOk="0">
                  <a:moveTo>
                    <a:pt x="3761" y="1"/>
                  </a:moveTo>
                  <a:cubicBezTo>
                    <a:pt x="1445" y="1"/>
                    <a:pt x="1" y="1613"/>
                    <a:pt x="1" y="4297"/>
                  </a:cubicBezTo>
                  <a:cubicBezTo>
                    <a:pt x="1" y="6899"/>
                    <a:pt x="1433" y="8436"/>
                    <a:pt x="3703" y="8436"/>
                  </a:cubicBezTo>
                  <a:cubicBezTo>
                    <a:pt x="4920" y="8436"/>
                    <a:pt x="5846" y="8034"/>
                    <a:pt x="6614" y="7231"/>
                  </a:cubicBezTo>
                  <a:lnTo>
                    <a:pt x="5467" y="5903"/>
                  </a:lnTo>
                  <a:cubicBezTo>
                    <a:pt x="4943" y="6462"/>
                    <a:pt x="4460" y="6660"/>
                    <a:pt x="3785" y="6660"/>
                  </a:cubicBezTo>
                  <a:cubicBezTo>
                    <a:pt x="2661" y="6660"/>
                    <a:pt x="2056" y="5775"/>
                    <a:pt x="2056" y="4238"/>
                  </a:cubicBezTo>
                  <a:cubicBezTo>
                    <a:pt x="2056" y="2702"/>
                    <a:pt x="2743" y="1776"/>
                    <a:pt x="3808" y="1776"/>
                  </a:cubicBezTo>
                  <a:cubicBezTo>
                    <a:pt x="4460" y="1776"/>
                    <a:pt x="4815" y="1957"/>
                    <a:pt x="5368" y="2475"/>
                  </a:cubicBezTo>
                  <a:lnTo>
                    <a:pt x="6492" y="1171"/>
                  </a:lnTo>
                  <a:cubicBezTo>
                    <a:pt x="5770" y="426"/>
                    <a:pt x="5001" y="1"/>
                    <a:pt x="3761"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14"/>
            <p:cNvSpPr/>
            <p:nvPr/>
          </p:nvSpPr>
          <p:spPr>
            <a:xfrm>
              <a:off x="3437553" y="719957"/>
              <a:ext cx="1044367" cy="1332044"/>
            </a:xfrm>
            <a:custGeom>
              <a:avLst/>
              <a:gdLst/>
              <a:ahLst/>
              <a:cxnLst/>
              <a:rect l="l" t="t" r="r" b="b"/>
              <a:pathLst>
                <a:path w="6614" h="8436" fill="none" extrusionOk="0">
                  <a:moveTo>
                    <a:pt x="1" y="4297"/>
                  </a:moveTo>
                  <a:cubicBezTo>
                    <a:pt x="1" y="1613"/>
                    <a:pt x="1445" y="1"/>
                    <a:pt x="3761" y="1"/>
                  </a:cubicBezTo>
                  <a:cubicBezTo>
                    <a:pt x="5001" y="1"/>
                    <a:pt x="5770" y="426"/>
                    <a:pt x="6492" y="1171"/>
                  </a:cubicBezTo>
                  <a:lnTo>
                    <a:pt x="5368" y="2475"/>
                  </a:lnTo>
                  <a:cubicBezTo>
                    <a:pt x="4815" y="1957"/>
                    <a:pt x="4460" y="1776"/>
                    <a:pt x="3808" y="1776"/>
                  </a:cubicBezTo>
                  <a:cubicBezTo>
                    <a:pt x="2743" y="1776"/>
                    <a:pt x="2056" y="2702"/>
                    <a:pt x="2056" y="4238"/>
                  </a:cubicBezTo>
                  <a:cubicBezTo>
                    <a:pt x="2056" y="5775"/>
                    <a:pt x="2661" y="6660"/>
                    <a:pt x="3785" y="6660"/>
                  </a:cubicBezTo>
                  <a:cubicBezTo>
                    <a:pt x="4460" y="6660"/>
                    <a:pt x="4943" y="6462"/>
                    <a:pt x="5467" y="5903"/>
                  </a:cubicBezTo>
                  <a:lnTo>
                    <a:pt x="6614" y="7231"/>
                  </a:lnTo>
                  <a:cubicBezTo>
                    <a:pt x="5846" y="8034"/>
                    <a:pt x="4920" y="8436"/>
                    <a:pt x="3703" y="8436"/>
                  </a:cubicBezTo>
                  <a:cubicBezTo>
                    <a:pt x="1433" y="8436"/>
                    <a:pt x="1" y="6899"/>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14"/>
            <p:cNvSpPr/>
            <p:nvPr/>
          </p:nvSpPr>
          <p:spPr>
            <a:xfrm>
              <a:off x="4586610" y="719957"/>
              <a:ext cx="1200691" cy="1332044"/>
            </a:xfrm>
            <a:custGeom>
              <a:avLst/>
              <a:gdLst/>
              <a:ahLst/>
              <a:cxnLst/>
              <a:rect l="l" t="t" r="r" b="b"/>
              <a:pathLst>
                <a:path w="7604" h="8436" extrusionOk="0">
                  <a:moveTo>
                    <a:pt x="3808" y="1776"/>
                  </a:moveTo>
                  <a:cubicBezTo>
                    <a:pt x="4920" y="1776"/>
                    <a:pt x="5542" y="2661"/>
                    <a:pt x="5542" y="4227"/>
                  </a:cubicBezTo>
                  <a:cubicBezTo>
                    <a:pt x="5542" y="5775"/>
                    <a:pt x="4920" y="6660"/>
                    <a:pt x="3808" y="6660"/>
                  </a:cubicBezTo>
                  <a:cubicBezTo>
                    <a:pt x="2684" y="6660"/>
                    <a:pt x="2055" y="5775"/>
                    <a:pt x="2055" y="4227"/>
                  </a:cubicBezTo>
                  <a:cubicBezTo>
                    <a:pt x="2055" y="2661"/>
                    <a:pt x="2684" y="1776"/>
                    <a:pt x="3808" y="1776"/>
                  </a:cubicBezTo>
                  <a:close/>
                  <a:moveTo>
                    <a:pt x="3808" y="1"/>
                  </a:moveTo>
                  <a:cubicBezTo>
                    <a:pt x="1427" y="1"/>
                    <a:pt x="1" y="1590"/>
                    <a:pt x="1" y="4227"/>
                  </a:cubicBezTo>
                  <a:cubicBezTo>
                    <a:pt x="1" y="6852"/>
                    <a:pt x="1427" y="8436"/>
                    <a:pt x="3808" y="8436"/>
                  </a:cubicBezTo>
                  <a:cubicBezTo>
                    <a:pt x="6171" y="8436"/>
                    <a:pt x="7603" y="6852"/>
                    <a:pt x="7603" y="4227"/>
                  </a:cubicBezTo>
                  <a:cubicBezTo>
                    <a:pt x="7603" y="1590"/>
                    <a:pt x="6171" y="1"/>
                    <a:pt x="3808"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14"/>
            <p:cNvSpPr/>
            <p:nvPr/>
          </p:nvSpPr>
          <p:spPr>
            <a:xfrm>
              <a:off x="4586610" y="719957"/>
              <a:ext cx="1200691" cy="1332044"/>
            </a:xfrm>
            <a:custGeom>
              <a:avLst/>
              <a:gdLst/>
              <a:ahLst/>
              <a:cxnLst/>
              <a:rect l="l" t="t" r="r" b="b"/>
              <a:pathLst>
                <a:path w="7604" h="8436" fill="none" extrusionOk="0">
                  <a:moveTo>
                    <a:pt x="5542" y="4227"/>
                  </a:moveTo>
                  <a:cubicBezTo>
                    <a:pt x="5542" y="2661"/>
                    <a:pt x="4920" y="1776"/>
                    <a:pt x="3808" y="1776"/>
                  </a:cubicBezTo>
                  <a:cubicBezTo>
                    <a:pt x="2684" y="1776"/>
                    <a:pt x="2055" y="2661"/>
                    <a:pt x="2055" y="4227"/>
                  </a:cubicBezTo>
                  <a:cubicBezTo>
                    <a:pt x="2055" y="5775"/>
                    <a:pt x="2684" y="6660"/>
                    <a:pt x="3808" y="6660"/>
                  </a:cubicBezTo>
                  <a:cubicBezTo>
                    <a:pt x="4920" y="6660"/>
                    <a:pt x="5542" y="5775"/>
                    <a:pt x="5542" y="4227"/>
                  </a:cubicBezTo>
                  <a:close/>
                  <a:moveTo>
                    <a:pt x="1" y="4227"/>
                  </a:moveTo>
                  <a:cubicBezTo>
                    <a:pt x="1" y="1590"/>
                    <a:pt x="1427" y="1"/>
                    <a:pt x="3808" y="1"/>
                  </a:cubicBezTo>
                  <a:cubicBezTo>
                    <a:pt x="6171" y="1"/>
                    <a:pt x="7603" y="1590"/>
                    <a:pt x="7603" y="4227"/>
                  </a:cubicBezTo>
                  <a:cubicBezTo>
                    <a:pt x="7603" y="6852"/>
                    <a:pt x="6171" y="8436"/>
                    <a:pt x="3808" y="8436"/>
                  </a:cubicBezTo>
                  <a:cubicBezTo>
                    <a:pt x="1427" y="8436"/>
                    <a:pt x="1" y="6852"/>
                    <a:pt x="1"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14"/>
            <p:cNvSpPr/>
            <p:nvPr/>
          </p:nvSpPr>
          <p:spPr>
            <a:xfrm>
              <a:off x="5986574" y="750274"/>
              <a:ext cx="1335697" cy="1271411"/>
            </a:xfrm>
            <a:custGeom>
              <a:avLst/>
              <a:gdLst/>
              <a:ahLst/>
              <a:cxnLst/>
              <a:rect l="l" t="t" r="r" b="b"/>
              <a:pathLst>
                <a:path w="8459" h="8052" extrusionOk="0">
                  <a:moveTo>
                    <a:pt x="0" y="1"/>
                  </a:moveTo>
                  <a:lnTo>
                    <a:pt x="12" y="8051"/>
                  </a:lnTo>
                  <a:lnTo>
                    <a:pt x="1933" y="8051"/>
                  </a:lnTo>
                  <a:lnTo>
                    <a:pt x="1933" y="3394"/>
                  </a:lnTo>
                  <a:lnTo>
                    <a:pt x="3645" y="7650"/>
                  </a:lnTo>
                  <a:lnTo>
                    <a:pt x="4838" y="7650"/>
                  </a:lnTo>
                  <a:lnTo>
                    <a:pt x="6544" y="3266"/>
                  </a:lnTo>
                  <a:lnTo>
                    <a:pt x="6544" y="8051"/>
                  </a:lnTo>
                  <a:lnTo>
                    <a:pt x="8459" y="8051"/>
                  </a:lnTo>
                  <a:lnTo>
                    <a:pt x="8459" y="1"/>
                  </a:lnTo>
                  <a:lnTo>
                    <a:pt x="6363" y="1"/>
                  </a:lnTo>
                  <a:lnTo>
                    <a:pt x="4262" y="5182"/>
                  </a:lnTo>
                  <a:lnTo>
                    <a:pt x="227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14"/>
            <p:cNvSpPr/>
            <p:nvPr/>
          </p:nvSpPr>
          <p:spPr>
            <a:xfrm>
              <a:off x="5986574" y="750274"/>
              <a:ext cx="1335697" cy="1271411"/>
            </a:xfrm>
            <a:custGeom>
              <a:avLst/>
              <a:gdLst/>
              <a:ahLst/>
              <a:cxnLst/>
              <a:rect l="l" t="t" r="r" b="b"/>
              <a:pathLst>
                <a:path w="8459" h="8052" fill="none" extrusionOk="0">
                  <a:moveTo>
                    <a:pt x="2271" y="1"/>
                  </a:moveTo>
                  <a:lnTo>
                    <a:pt x="4262" y="5182"/>
                  </a:lnTo>
                  <a:lnTo>
                    <a:pt x="6363" y="1"/>
                  </a:lnTo>
                  <a:lnTo>
                    <a:pt x="8459" y="1"/>
                  </a:lnTo>
                  <a:lnTo>
                    <a:pt x="8459" y="8051"/>
                  </a:lnTo>
                  <a:lnTo>
                    <a:pt x="6544" y="8051"/>
                  </a:lnTo>
                  <a:lnTo>
                    <a:pt x="6544" y="3266"/>
                  </a:lnTo>
                  <a:lnTo>
                    <a:pt x="4838" y="7650"/>
                  </a:lnTo>
                  <a:lnTo>
                    <a:pt x="3645" y="7650"/>
                  </a:lnTo>
                  <a:lnTo>
                    <a:pt x="1933" y="3394"/>
                  </a:lnTo>
                  <a:lnTo>
                    <a:pt x="1933" y="8051"/>
                  </a:lnTo>
                  <a:lnTo>
                    <a:pt x="12" y="8051"/>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14"/>
            <p:cNvSpPr/>
            <p:nvPr/>
          </p:nvSpPr>
          <p:spPr>
            <a:xfrm>
              <a:off x="7587863" y="750274"/>
              <a:ext cx="322753" cy="1271411"/>
            </a:xfrm>
            <a:custGeom>
              <a:avLst/>
              <a:gdLst/>
              <a:ahLst/>
              <a:cxnLst/>
              <a:rect l="l" t="t" r="r" b="b"/>
              <a:pathLst>
                <a:path w="2044" h="8052" extrusionOk="0">
                  <a:moveTo>
                    <a:pt x="0" y="1"/>
                  </a:moveTo>
                  <a:lnTo>
                    <a:pt x="0" y="8051"/>
                  </a:lnTo>
                  <a:lnTo>
                    <a:pt x="2043" y="8051"/>
                  </a:lnTo>
                  <a:lnTo>
                    <a:pt x="2043"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14"/>
            <p:cNvSpPr/>
            <p:nvPr/>
          </p:nvSpPr>
          <p:spPr>
            <a:xfrm>
              <a:off x="8176050" y="750274"/>
              <a:ext cx="1064579" cy="1271411"/>
            </a:xfrm>
            <a:custGeom>
              <a:avLst/>
              <a:gdLst/>
              <a:ahLst/>
              <a:cxnLst/>
              <a:rect l="l" t="t" r="r" b="b"/>
              <a:pathLst>
                <a:path w="6742" h="8052" extrusionOk="0">
                  <a:moveTo>
                    <a:pt x="1" y="1"/>
                  </a:moveTo>
                  <a:lnTo>
                    <a:pt x="1" y="8051"/>
                  </a:lnTo>
                  <a:lnTo>
                    <a:pt x="1974" y="8051"/>
                  </a:lnTo>
                  <a:lnTo>
                    <a:pt x="1974" y="3202"/>
                  </a:lnTo>
                  <a:lnTo>
                    <a:pt x="4920" y="8051"/>
                  </a:lnTo>
                  <a:lnTo>
                    <a:pt x="6742" y="8051"/>
                  </a:lnTo>
                  <a:lnTo>
                    <a:pt x="6742" y="1"/>
                  </a:lnTo>
                  <a:lnTo>
                    <a:pt x="4763" y="1"/>
                  </a:lnTo>
                  <a:lnTo>
                    <a:pt x="4763" y="4792"/>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14"/>
            <p:cNvSpPr/>
            <p:nvPr/>
          </p:nvSpPr>
          <p:spPr>
            <a:xfrm>
              <a:off x="8176050" y="750274"/>
              <a:ext cx="1064579" cy="1271411"/>
            </a:xfrm>
            <a:custGeom>
              <a:avLst/>
              <a:gdLst/>
              <a:ahLst/>
              <a:cxnLst/>
              <a:rect l="l" t="t" r="r" b="b"/>
              <a:pathLst>
                <a:path w="6742" h="8052" fill="none" extrusionOk="0">
                  <a:moveTo>
                    <a:pt x="1846" y="1"/>
                  </a:moveTo>
                  <a:lnTo>
                    <a:pt x="4763" y="4792"/>
                  </a:lnTo>
                  <a:lnTo>
                    <a:pt x="4763" y="1"/>
                  </a:lnTo>
                  <a:lnTo>
                    <a:pt x="6742" y="1"/>
                  </a:lnTo>
                  <a:lnTo>
                    <a:pt x="6742" y="8051"/>
                  </a:lnTo>
                  <a:lnTo>
                    <a:pt x="4920" y="8051"/>
                  </a:lnTo>
                  <a:lnTo>
                    <a:pt x="1974" y="3202"/>
                  </a:lnTo>
                  <a:lnTo>
                    <a:pt x="1974" y="8051"/>
                  </a:lnTo>
                  <a:lnTo>
                    <a:pt x="1" y="8051"/>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14"/>
            <p:cNvSpPr/>
            <p:nvPr/>
          </p:nvSpPr>
          <p:spPr>
            <a:xfrm>
              <a:off x="9443691" y="719957"/>
              <a:ext cx="1075632" cy="1332044"/>
            </a:xfrm>
            <a:custGeom>
              <a:avLst/>
              <a:gdLst/>
              <a:ahLst/>
              <a:cxnLst/>
              <a:rect l="l" t="t" r="r" b="b"/>
              <a:pathLst>
                <a:path w="6812" h="8436" extrusionOk="0">
                  <a:moveTo>
                    <a:pt x="3953" y="1"/>
                  </a:moveTo>
                  <a:cubicBezTo>
                    <a:pt x="1374" y="1"/>
                    <a:pt x="0" y="1590"/>
                    <a:pt x="0" y="4297"/>
                  </a:cubicBezTo>
                  <a:cubicBezTo>
                    <a:pt x="0" y="6945"/>
                    <a:pt x="1328" y="8436"/>
                    <a:pt x="3842" y="8436"/>
                  </a:cubicBezTo>
                  <a:cubicBezTo>
                    <a:pt x="4995" y="8436"/>
                    <a:pt x="6118" y="8220"/>
                    <a:pt x="6811" y="7737"/>
                  </a:cubicBezTo>
                  <a:lnTo>
                    <a:pt x="6811" y="3691"/>
                  </a:lnTo>
                  <a:lnTo>
                    <a:pt x="4221" y="3691"/>
                  </a:lnTo>
                  <a:lnTo>
                    <a:pt x="3761" y="5158"/>
                  </a:lnTo>
                  <a:lnTo>
                    <a:pt x="5065" y="5158"/>
                  </a:lnTo>
                  <a:lnTo>
                    <a:pt x="5065" y="6532"/>
                  </a:lnTo>
                  <a:cubicBezTo>
                    <a:pt x="4686" y="6637"/>
                    <a:pt x="4355" y="6683"/>
                    <a:pt x="4011" y="6683"/>
                  </a:cubicBezTo>
                  <a:cubicBezTo>
                    <a:pt x="2696" y="6683"/>
                    <a:pt x="2038" y="5857"/>
                    <a:pt x="2038" y="4238"/>
                  </a:cubicBezTo>
                  <a:cubicBezTo>
                    <a:pt x="2038" y="2614"/>
                    <a:pt x="2730" y="1730"/>
                    <a:pt x="3976" y="1730"/>
                  </a:cubicBezTo>
                  <a:cubicBezTo>
                    <a:pt x="4529" y="1730"/>
                    <a:pt x="5135" y="1869"/>
                    <a:pt x="5810" y="2236"/>
                  </a:cubicBezTo>
                  <a:lnTo>
                    <a:pt x="6765" y="781"/>
                  </a:lnTo>
                  <a:cubicBezTo>
                    <a:pt x="5822" y="228"/>
                    <a:pt x="4908" y="1"/>
                    <a:pt x="3953"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14"/>
            <p:cNvSpPr/>
            <p:nvPr/>
          </p:nvSpPr>
          <p:spPr>
            <a:xfrm>
              <a:off x="9443691" y="719957"/>
              <a:ext cx="1075632" cy="1332044"/>
            </a:xfrm>
            <a:custGeom>
              <a:avLst/>
              <a:gdLst/>
              <a:ahLst/>
              <a:cxnLst/>
              <a:rect l="l" t="t" r="r" b="b"/>
              <a:pathLst>
                <a:path w="6812" h="8436" fill="none" extrusionOk="0">
                  <a:moveTo>
                    <a:pt x="0" y="4297"/>
                  </a:moveTo>
                  <a:cubicBezTo>
                    <a:pt x="0" y="1590"/>
                    <a:pt x="1374" y="1"/>
                    <a:pt x="3953" y="1"/>
                  </a:cubicBezTo>
                  <a:cubicBezTo>
                    <a:pt x="4908" y="1"/>
                    <a:pt x="5822" y="228"/>
                    <a:pt x="6765" y="781"/>
                  </a:cubicBezTo>
                  <a:lnTo>
                    <a:pt x="5810" y="2236"/>
                  </a:lnTo>
                  <a:cubicBezTo>
                    <a:pt x="5135" y="1869"/>
                    <a:pt x="4529" y="1730"/>
                    <a:pt x="3976" y="1730"/>
                  </a:cubicBezTo>
                  <a:cubicBezTo>
                    <a:pt x="2730" y="1730"/>
                    <a:pt x="2038" y="2614"/>
                    <a:pt x="2038" y="4238"/>
                  </a:cubicBezTo>
                  <a:cubicBezTo>
                    <a:pt x="2038" y="5857"/>
                    <a:pt x="2696" y="6683"/>
                    <a:pt x="4011" y="6683"/>
                  </a:cubicBezTo>
                  <a:cubicBezTo>
                    <a:pt x="4355" y="6683"/>
                    <a:pt x="4686" y="6637"/>
                    <a:pt x="5065" y="6532"/>
                  </a:cubicBezTo>
                  <a:lnTo>
                    <a:pt x="5065" y="5158"/>
                  </a:lnTo>
                  <a:lnTo>
                    <a:pt x="3761" y="5158"/>
                  </a:lnTo>
                  <a:lnTo>
                    <a:pt x="4221" y="3691"/>
                  </a:lnTo>
                  <a:lnTo>
                    <a:pt x="6811" y="3691"/>
                  </a:lnTo>
                  <a:lnTo>
                    <a:pt x="6811" y="7737"/>
                  </a:lnTo>
                  <a:cubicBezTo>
                    <a:pt x="6118" y="8220"/>
                    <a:pt x="4995" y="8436"/>
                    <a:pt x="3842" y="8436"/>
                  </a:cubicBezTo>
                  <a:cubicBezTo>
                    <a:pt x="1328" y="8436"/>
                    <a:pt x="0" y="6945"/>
                    <a:pt x="0"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14"/>
            <p:cNvSpPr/>
            <p:nvPr/>
          </p:nvSpPr>
          <p:spPr>
            <a:xfrm>
              <a:off x="1260078" y="3229304"/>
              <a:ext cx="1238271" cy="1272358"/>
            </a:xfrm>
            <a:custGeom>
              <a:avLst/>
              <a:gdLst/>
              <a:ahLst/>
              <a:cxnLst/>
              <a:rect l="l" t="t" r="r" b="b"/>
              <a:pathLst>
                <a:path w="7842" h="8058" extrusionOk="0">
                  <a:moveTo>
                    <a:pt x="3912" y="2201"/>
                  </a:moveTo>
                  <a:lnTo>
                    <a:pt x="4791" y="5001"/>
                  </a:lnTo>
                  <a:lnTo>
                    <a:pt x="3027" y="5001"/>
                  </a:lnTo>
                  <a:lnTo>
                    <a:pt x="3912" y="2201"/>
                  </a:lnTo>
                  <a:close/>
                  <a:moveTo>
                    <a:pt x="2888" y="1"/>
                  </a:moveTo>
                  <a:lnTo>
                    <a:pt x="0" y="8057"/>
                  </a:lnTo>
                  <a:lnTo>
                    <a:pt x="2067" y="8057"/>
                  </a:lnTo>
                  <a:lnTo>
                    <a:pt x="2533" y="6602"/>
                  </a:lnTo>
                  <a:lnTo>
                    <a:pt x="5298" y="6602"/>
                  </a:lnTo>
                  <a:lnTo>
                    <a:pt x="5758" y="8057"/>
                  </a:lnTo>
                  <a:lnTo>
                    <a:pt x="7842" y="8057"/>
                  </a:lnTo>
                  <a:lnTo>
                    <a:pt x="496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14"/>
            <p:cNvSpPr/>
            <p:nvPr/>
          </p:nvSpPr>
          <p:spPr>
            <a:xfrm>
              <a:off x="1260078" y="3229304"/>
              <a:ext cx="1238271" cy="1272358"/>
            </a:xfrm>
            <a:custGeom>
              <a:avLst/>
              <a:gdLst/>
              <a:ahLst/>
              <a:cxnLst/>
              <a:rect l="l" t="t" r="r" b="b"/>
              <a:pathLst>
                <a:path w="7842" h="8058" fill="none" extrusionOk="0">
                  <a:moveTo>
                    <a:pt x="4791" y="5001"/>
                  </a:moveTo>
                  <a:lnTo>
                    <a:pt x="3912" y="2201"/>
                  </a:lnTo>
                  <a:lnTo>
                    <a:pt x="3027" y="5001"/>
                  </a:lnTo>
                  <a:close/>
                  <a:moveTo>
                    <a:pt x="5298" y="6602"/>
                  </a:moveTo>
                  <a:lnTo>
                    <a:pt x="2533" y="6602"/>
                  </a:lnTo>
                  <a:lnTo>
                    <a:pt x="2067" y="8057"/>
                  </a:lnTo>
                  <a:lnTo>
                    <a:pt x="0" y="8057"/>
                  </a:lnTo>
                  <a:lnTo>
                    <a:pt x="2888" y="1"/>
                  </a:lnTo>
                  <a:lnTo>
                    <a:pt x="4966" y="1"/>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14"/>
            <p:cNvSpPr/>
            <p:nvPr/>
          </p:nvSpPr>
          <p:spPr>
            <a:xfrm>
              <a:off x="2653568" y="3229304"/>
              <a:ext cx="1064579" cy="1272358"/>
            </a:xfrm>
            <a:custGeom>
              <a:avLst/>
              <a:gdLst/>
              <a:ahLst/>
              <a:cxnLst/>
              <a:rect l="l" t="t" r="r" b="b"/>
              <a:pathLst>
                <a:path w="6742" h="8058" extrusionOk="0">
                  <a:moveTo>
                    <a:pt x="0" y="1"/>
                  </a:moveTo>
                  <a:lnTo>
                    <a:pt x="0" y="8057"/>
                  </a:lnTo>
                  <a:lnTo>
                    <a:pt x="1974" y="8057"/>
                  </a:lnTo>
                  <a:lnTo>
                    <a:pt x="1974" y="3208"/>
                  </a:lnTo>
                  <a:lnTo>
                    <a:pt x="4919" y="8057"/>
                  </a:lnTo>
                  <a:lnTo>
                    <a:pt x="6741" y="8057"/>
                  </a:lnTo>
                  <a:lnTo>
                    <a:pt x="6741" y="1"/>
                  </a:lnTo>
                  <a:lnTo>
                    <a:pt x="4762" y="1"/>
                  </a:lnTo>
                  <a:lnTo>
                    <a:pt x="4762"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14"/>
            <p:cNvSpPr/>
            <p:nvPr/>
          </p:nvSpPr>
          <p:spPr>
            <a:xfrm>
              <a:off x="2653568" y="3229304"/>
              <a:ext cx="1064579" cy="1272358"/>
            </a:xfrm>
            <a:custGeom>
              <a:avLst/>
              <a:gdLst/>
              <a:ahLst/>
              <a:cxnLst/>
              <a:rect l="l" t="t" r="r" b="b"/>
              <a:pathLst>
                <a:path w="6742" h="8058" fill="none" extrusionOk="0">
                  <a:moveTo>
                    <a:pt x="1846" y="1"/>
                  </a:moveTo>
                  <a:lnTo>
                    <a:pt x="4762" y="4792"/>
                  </a:lnTo>
                  <a:lnTo>
                    <a:pt x="4762" y="1"/>
                  </a:lnTo>
                  <a:lnTo>
                    <a:pt x="6741" y="1"/>
                  </a:lnTo>
                  <a:lnTo>
                    <a:pt x="6741" y="8057"/>
                  </a:lnTo>
                  <a:lnTo>
                    <a:pt x="4919" y="8057"/>
                  </a:lnTo>
                  <a:lnTo>
                    <a:pt x="1974" y="3208"/>
                  </a:lnTo>
                  <a:lnTo>
                    <a:pt x="1974" y="8057"/>
                  </a:lnTo>
                  <a:lnTo>
                    <a:pt x="0"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14"/>
            <p:cNvSpPr/>
            <p:nvPr/>
          </p:nvSpPr>
          <p:spPr>
            <a:xfrm>
              <a:off x="1260078" y="3081351"/>
              <a:ext cx="1238271" cy="1272358"/>
            </a:xfrm>
            <a:custGeom>
              <a:avLst/>
              <a:gdLst/>
              <a:ahLst/>
              <a:cxnLst/>
              <a:rect l="l" t="t" r="r" b="b"/>
              <a:pathLst>
                <a:path w="7842" h="8058" extrusionOk="0">
                  <a:moveTo>
                    <a:pt x="3912" y="2201"/>
                  </a:moveTo>
                  <a:lnTo>
                    <a:pt x="4791" y="5007"/>
                  </a:lnTo>
                  <a:lnTo>
                    <a:pt x="3027" y="5007"/>
                  </a:lnTo>
                  <a:lnTo>
                    <a:pt x="3912" y="2201"/>
                  </a:lnTo>
                  <a:close/>
                  <a:moveTo>
                    <a:pt x="2888" y="0"/>
                  </a:moveTo>
                  <a:lnTo>
                    <a:pt x="0" y="8057"/>
                  </a:lnTo>
                  <a:lnTo>
                    <a:pt x="2067" y="8057"/>
                  </a:lnTo>
                  <a:lnTo>
                    <a:pt x="2533" y="6602"/>
                  </a:lnTo>
                  <a:lnTo>
                    <a:pt x="5298" y="6602"/>
                  </a:lnTo>
                  <a:lnTo>
                    <a:pt x="5758" y="8057"/>
                  </a:lnTo>
                  <a:lnTo>
                    <a:pt x="7842" y="8057"/>
                  </a:lnTo>
                  <a:lnTo>
                    <a:pt x="496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14"/>
            <p:cNvSpPr/>
            <p:nvPr/>
          </p:nvSpPr>
          <p:spPr>
            <a:xfrm>
              <a:off x="1260078" y="3081351"/>
              <a:ext cx="1238271" cy="1272358"/>
            </a:xfrm>
            <a:custGeom>
              <a:avLst/>
              <a:gdLst/>
              <a:ahLst/>
              <a:cxnLst/>
              <a:rect l="l" t="t" r="r" b="b"/>
              <a:pathLst>
                <a:path w="7842" h="8058" fill="none" extrusionOk="0">
                  <a:moveTo>
                    <a:pt x="4791" y="5007"/>
                  </a:moveTo>
                  <a:lnTo>
                    <a:pt x="3912" y="2201"/>
                  </a:lnTo>
                  <a:lnTo>
                    <a:pt x="3027" y="5007"/>
                  </a:lnTo>
                  <a:close/>
                  <a:moveTo>
                    <a:pt x="5298" y="6602"/>
                  </a:moveTo>
                  <a:lnTo>
                    <a:pt x="2533" y="6602"/>
                  </a:lnTo>
                  <a:lnTo>
                    <a:pt x="2067" y="8057"/>
                  </a:lnTo>
                  <a:lnTo>
                    <a:pt x="0" y="8057"/>
                  </a:lnTo>
                  <a:lnTo>
                    <a:pt x="2888" y="0"/>
                  </a:lnTo>
                  <a:lnTo>
                    <a:pt x="4966" y="0"/>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14"/>
            <p:cNvSpPr/>
            <p:nvPr/>
          </p:nvSpPr>
          <p:spPr>
            <a:xfrm>
              <a:off x="2653568" y="3081351"/>
              <a:ext cx="1064579" cy="1272358"/>
            </a:xfrm>
            <a:custGeom>
              <a:avLst/>
              <a:gdLst/>
              <a:ahLst/>
              <a:cxnLst/>
              <a:rect l="l" t="t" r="r" b="b"/>
              <a:pathLst>
                <a:path w="6742" h="8058" extrusionOk="0">
                  <a:moveTo>
                    <a:pt x="0" y="0"/>
                  </a:moveTo>
                  <a:lnTo>
                    <a:pt x="0" y="8057"/>
                  </a:lnTo>
                  <a:lnTo>
                    <a:pt x="1974" y="8057"/>
                  </a:lnTo>
                  <a:lnTo>
                    <a:pt x="1974" y="3208"/>
                  </a:lnTo>
                  <a:lnTo>
                    <a:pt x="4919" y="8057"/>
                  </a:lnTo>
                  <a:lnTo>
                    <a:pt x="6741" y="8057"/>
                  </a:lnTo>
                  <a:lnTo>
                    <a:pt x="6741" y="0"/>
                  </a:lnTo>
                  <a:lnTo>
                    <a:pt x="4762" y="0"/>
                  </a:lnTo>
                  <a:lnTo>
                    <a:pt x="4762" y="4791"/>
                  </a:lnTo>
                  <a:lnTo>
                    <a:pt x="184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14"/>
            <p:cNvSpPr/>
            <p:nvPr/>
          </p:nvSpPr>
          <p:spPr>
            <a:xfrm>
              <a:off x="2653568" y="3081351"/>
              <a:ext cx="1064579" cy="1272358"/>
            </a:xfrm>
            <a:custGeom>
              <a:avLst/>
              <a:gdLst/>
              <a:ahLst/>
              <a:cxnLst/>
              <a:rect l="l" t="t" r="r" b="b"/>
              <a:pathLst>
                <a:path w="6742" h="8058" fill="none" extrusionOk="0">
                  <a:moveTo>
                    <a:pt x="1846" y="0"/>
                  </a:moveTo>
                  <a:lnTo>
                    <a:pt x="4762" y="4791"/>
                  </a:lnTo>
                  <a:lnTo>
                    <a:pt x="4762" y="0"/>
                  </a:lnTo>
                  <a:lnTo>
                    <a:pt x="6741" y="0"/>
                  </a:lnTo>
                  <a:lnTo>
                    <a:pt x="6741" y="8057"/>
                  </a:lnTo>
                  <a:lnTo>
                    <a:pt x="4919" y="8057"/>
                  </a:lnTo>
                  <a:lnTo>
                    <a:pt x="1974" y="3208"/>
                  </a:lnTo>
                  <a:lnTo>
                    <a:pt x="1974"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14"/>
            <p:cNvSpPr/>
            <p:nvPr/>
          </p:nvSpPr>
          <p:spPr>
            <a:xfrm>
              <a:off x="1260078" y="2905767"/>
              <a:ext cx="1238271" cy="1271411"/>
            </a:xfrm>
            <a:custGeom>
              <a:avLst/>
              <a:gdLst/>
              <a:ahLst/>
              <a:cxnLst/>
              <a:rect l="l" t="t" r="r" b="b"/>
              <a:pathLst>
                <a:path w="7842" h="8052" extrusionOk="0">
                  <a:moveTo>
                    <a:pt x="3912" y="2201"/>
                  </a:moveTo>
                  <a:lnTo>
                    <a:pt x="4791" y="5001"/>
                  </a:lnTo>
                  <a:lnTo>
                    <a:pt x="3027" y="5001"/>
                  </a:lnTo>
                  <a:lnTo>
                    <a:pt x="3912" y="2201"/>
                  </a:lnTo>
                  <a:close/>
                  <a:moveTo>
                    <a:pt x="2888" y="1"/>
                  </a:moveTo>
                  <a:lnTo>
                    <a:pt x="0" y="8051"/>
                  </a:lnTo>
                  <a:lnTo>
                    <a:pt x="2067" y="8051"/>
                  </a:lnTo>
                  <a:lnTo>
                    <a:pt x="2533" y="6596"/>
                  </a:lnTo>
                  <a:lnTo>
                    <a:pt x="5298" y="6596"/>
                  </a:lnTo>
                  <a:lnTo>
                    <a:pt x="5758" y="8051"/>
                  </a:lnTo>
                  <a:lnTo>
                    <a:pt x="7842" y="8051"/>
                  </a:lnTo>
                  <a:lnTo>
                    <a:pt x="496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14"/>
            <p:cNvSpPr/>
            <p:nvPr/>
          </p:nvSpPr>
          <p:spPr>
            <a:xfrm>
              <a:off x="1260078" y="2905767"/>
              <a:ext cx="1238271" cy="1271411"/>
            </a:xfrm>
            <a:custGeom>
              <a:avLst/>
              <a:gdLst/>
              <a:ahLst/>
              <a:cxnLst/>
              <a:rect l="l" t="t" r="r" b="b"/>
              <a:pathLst>
                <a:path w="7842" h="8052" fill="none" extrusionOk="0">
                  <a:moveTo>
                    <a:pt x="4791" y="5001"/>
                  </a:moveTo>
                  <a:lnTo>
                    <a:pt x="3912" y="2201"/>
                  </a:lnTo>
                  <a:lnTo>
                    <a:pt x="3027" y="5001"/>
                  </a:lnTo>
                  <a:close/>
                  <a:moveTo>
                    <a:pt x="5298" y="6596"/>
                  </a:moveTo>
                  <a:lnTo>
                    <a:pt x="2533" y="6596"/>
                  </a:lnTo>
                  <a:lnTo>
                    <a:pt x="2067" y="8051"/>
                  </a:lnTo>
                  <a:lnTo>
                    <a:pt x="0" y="8051"/>
                  </a:lnTo>
                  <a:lnTo>
                    <a:pt x="2888" y="1"/>
                  </a:lnTo>
                  <a:lnTo>
                    <a:pt x="4966" y="1"/>
                  </a:lnTo>
                  <a:lnTo>
                    <a:pt x="7842" y="8051"/>
                  </a:lnTo>
                  <a:lnTo>
                    <a:pt x="5758"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14"/>
            <p:cNvSpPr/>
            <p:nvPr/>
          </p:nvSpPr>
          <p:spPr>
            <a:xfrm>
              <a:off x="2653568" y="2905767"/>
              <a:ext cx="1064579" cy="1271411"/>
            </a:xfrm>
            <a:custGeom>
              <a:avLst/>
              <a:gdLst/>
              <a:ahLst/>
              <a:cxnLst/>
              <a:rect l="l" t="t" r="r" b="b"/>
              <a:pathLst>
                <a:path w="6742" h="8052" extrusionOk="0">
                  <a:moveTo>
                    <a:pt x="0" y="1"/>
                  </a:moveTo>
                  <a:lnTo>
                    <a:pt x="0" y="8051"/>
                  </a:lnTo>
                  <a:lnTo>
                    <a:pt x="1974" y="8051"/>
                  </a:lnTo>
                  <a:lnTo>
                    <a:pt x="1974" y="3202"/>
                  </a:lnTo>
                  <a:lnTo>
                    <a:pt x="4919" y="8051"/>
                  </a:lnTo>
                  <a:lnTo>
                    <a:pt x="6741" y="8051"/>
                  </a:lnTo>
                  <a:lnTo>
                    <a:pt x="6741" y="1"/>
                  </a:lnTo>
                  <a:lnTo>
                    <a:pt x="4762" y="1"/>
                  </a:lnTo>
                  <a:lnTo>
                    <a:pt x="4762" y="4791"/>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14"/>
            <p:cNvSpPr/>
            <p:nvPr/>
          </p:nvSpPr>
          <p:spPr>
            <a:xfrm>
              <a:off x="2653568" y="2905767"/>
              <a:ext cx="1064579" cy="1271411"/>
            </a:xfrm>
            <a:custGeom>
              <a:avLst/>
              <a:gdLst/>
              <a:ahLst/>
              <a:cxnLst/>
              <a:rect l="l" t="t" r="r" b="b"/>
              <a:pathLst>
                <a:path w="6742" h="8052" fill="none" extrusionOk="0">
                  <a:moveTo>
                    <a:pt x="1846" y="1"/>
                  </a:moveTo>
                  <a:lnTo>
                    <a:pt x="4762" y="4791"/>
                  </a:lnTo>
                  <a:lnTo>
                    <a:pt x="4762" y="1"/>
                  </a:lnTo>
                  <a:lnTo>
                    <a:pt x="6741" y="1"/>
                  </a:lnTo>
                  <a:lnTo>
                    <a:pt x="6741" y="8051"/>
                  </a:lnTo>
                  <a:lnTo>
                    <a:pt x="4919" y="8051"/>
                  </a:lnTo>
                  <a:lnTo>
                    <a:pt x="1974" y="3202"/>
                  </a:lnTo>
                  <a:lnTo>
                    <a:pt x="1974" y="8051"/>
                  </a:lnTo>
                  <a:lnTo>
                    <a:pt x="0" y="8051"/>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14"/>
            <p:cNvSpPr/>
            <p:nvPr/>
          </p:nvSpPr>
          <p:spPr>
            <a:xfrm>
              <a:off x="4372494" y="3229304"/>
              <a:ext cx="323700" cy="1272358"/>
            </a:xfrm>
            <a:custGeom>
              <a:avLst/>
              <a:gdLst/>
              <a:ahLst/>
              <a:cxnLst/>
              <a:rect l="l" t="t" r="r" b="b"/>
              <a:pathLst>
                <a:path w="2050" h="8058" extrusionOk="0">
                  <a:moveTo>
                    <a:pt x="0" y="1"/>
                  </a:moveTo>
                  <a:lnTo>
                    <a:pt x="0" y="8057"/>
                  </a:lnTo>
                  <a:lnTo>
                    <a:pt x="2049" y="8057"/>
                  </a:lnTo>
                  <a:lnTo>
                    <a:pt x="2049"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14"/>
            <p:cNvSpPr/>
            <p:nvPr/>
          </p:nvSpPr>
          <p:spPr>
            <a:xfrm>
              <a:off x="4960681" y="3229304"/>
              <a:ext cx="1064579" cy="1272358"/>
            </a:xfrm>
            <a:custGeom>
              <a:avLst/>
              <a:gdLst/>
              <a:ahLst/>
              <a:cxnLst/>
              <a:rect l="l" t="t" r="r" b="b"/>
              <a:pathLst>
                <a:path w="6742" h="8058" extrusionOk="0">
                  <a:moveTo>
                    <a:pt x="1" y="1"/>
                  </a:moveTo>
                  <a:lnTo>
                    <a:pt x="1" y="8057"/>
                  </a:lnTo>
                  <a:lnTo>
                    <a:pt x="1980" y="8057"/>
                  </a:lnTo>
                  <a:lnTo>
                    <a:pt x="1980" y="3208"/>
                  </a:lnTo>
                  <a:lnTo>
                    <a:pt x="4926" y="8057"/>
                  </a:lnTo>
                  <a:lnTo>
                    <a:pt x="6742" y="8057"/>
                  </a:lnTo>
                  <a:lnTo>
                    <a:pt x="6742" y="1"/>
                  </a:lnTo>
                  <a:lnTo>
                    <a:pt x="4768" y="1"/>
                  </a:lnTo>
                  <a:lnTo>
                    <a:pt x="4768"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14"/>
            <p:cNvSpPr/>
            <p:nvPr/>
          </p:nvSpPr>
          <p:spPr>
            <a:xfrm>
              <a:off x="4960681" y="3229304"/>
              <a:ext cx="1064579" cy="1272358"/>
            </a:xfrm>
            <a:custGeom>
              <a:avLst/>
              <a:gdLst/>
              <a:ahLst/>
              <a:cxnLst/>
              <a:rect l="l" t="t" r="r" b="b"/>
              <a:pathLst>
                <a:path w="6742" h="8058" fill="none" extrusionOk="0">
                  <a:moveTo>
                    <a:pt x="1846" y="1"/>
                  </a:moveTo>
                  <a:lnTo>
                    <a:pt x="4768" y="4792"/>
                  </a:lnTo>
                  <a:lnTo>
                    <a:pt x="4768" y="1"/>
                  </a:lnTo>
                  <a:lnTo>
                    <a:pt x="6742" y="1"/>
                  </a:lnTo>
                  <a:lnTo>
                    <a:pt x="6742" y="8057"/>
                  </a:lnTo>
                  <a:lnTo>
                    <a:pt x="4926" y="8057"/>
                  </a:lnTo>
                  <a:lnTo>
                    <a:pt x="1980" y="3208"/>
                  </a:lnTo>
                  <a:lnTo>
                    <a:pt x="1980"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14"/>
            <p:cNvSpPr/>
            <p:nvPr/>
          </p:nvSpPr>
          <p:spPr>
            <a:xfrm>
              <a:off x="6195163" y="3229304"/>
              <a:ext cx="1060947" cy="1272358"/>
            </a:xfrm>
            <a:custGeom>
              <a:avLst/>
              <a:gdLst/>
              <a:ahLst/>
              <a:cxnLst/>
              <a:rect l="l" t="t" r="r" b="b"/>
              <a:pathLst>
                <a:path w="6719" h="8058" extrusionOk="0">
                  <a:moveTo>
                    <a:pt x="1" y="1"/>
                  </a:moveTo>
                  <a:lnTo>
                    <a:pt x="1" y="1753"/>
                  </a:lnTo>
                  <a:lnTo>
                    <a:pt x="2335" y="1753"/>
                  </a:lnTo>
                  <a:lnTo>
                    <a:pt x="2335" y="8057"/>
                  </a:lnTo>
                  <a:lnTo>
                    <a:pt x="4378" y="8057"/>
                  </a:lnTo>
                  <a:lnTo>
                    <a:pt x="4378" y="1753"/>
                  </a:lnTo>
                  <a:lnTo>
                    <a:pt x="6719" y="1753"/>
                  </a:lnTo>
                  <a:lnTo>
                    <a:pt x="671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14"/>
            <p:cNvSpPr/>
            <p:nvPr/>
          </p:nvSpPr>
          <p:spPr>
            <a:xfrm>
              <a:off x="6195163" y="3229304"/>
              <a:ext cx="1060947" cy="1272358"/>
            </a:xfrm>
            <a:custGeom>
              <a:avLst/>
              <a:gdLst/>
              <a:ahLst/>
              <a:cxnLst/>
              <a:rect l="l" t="t" r="r" b="b"/>
              <a:pathLst>
                <a:path w="6719" h="8058" fill="none" extrusionOk="0">
                  <a:moveTo>
                    <a:pt x="2335" y="1753"/>
                  </a:moveTo>
                  <a:lnTo>
                    <a:pt x="1" y="1753"/>
                  </a:lnTo>
                  <a:lnTo>
                    <a:pt x="1" y="1"/>
                  </a:lnTo>
                  <a:lnTo>
                    <a:pt x="6719" y="1"/>
                  </a:lnTo>
                  <a:lnTo>
                    <a:pt x="6719" y="1753"/>
                  </a:lnTo>
                  <a:lnTo>
                    <a:pt x="4378" y="1753"/>
                  </a:lnTo>
                  <a:lnTo>
                    <a:pt x="4378" y="8057"/>
                  </a:lnTo>
                  <a:lnTo>
                    <a:pt x="233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14"/>
            <p:cNvSpPr/>
            <p:nvPr/>
          </p:nvSpPr>
          <p:spPr>
            <a:xfrm>
              <a:off x="7426013" y="3229304"/>
              <a:ext cx="843041" cy="1272358"/>
            </a:xfrm>
            <a:custGeom>
              <a:avLst/>
              <a:gdLst/>
              <a:ahLst/>
              <a:cxnLst/>
              <a:rect l="l" t="t" r="r" b="b"/>
              <a:pathLst>
                <a:path w="5339" h="8058" extrusionOk="0">
                  <a:moveTo>
                    <a:pt x="1" y="1"/>
                  </a:moveTo>
                  <a:lnTo>
                    <a:pt x="1" y="8057"/>
                  </a:lnTo>
                  <a:lnTo>
                    <a:pt x="5339" y="8057"/>
                  </a:lnTo>
                  <a:lnTo>
                    <a:pt x="5339" y="6328"/>
                  </a:lnTo>
                  <a:lnTo>
                    <a:pt x="2050" y="6328"/>
                  </a:lnTo>
                  <a:lnTo>
                    <a:pt x="2050" y="4733"/>
                  </a:lnTo>
                  <a:lnTo>
                    <a:pt x="4436" y="4733"/>
                  </a:lnTo>
                  <a:lnTo>
                    <a:pt x="4908" y="3121"/>
                  </a:lnTo>
                  <a:lnTo>
                    <a:pt x="2050" y="3121"/>
                  </a:lnTo>
                  <a:lnTo>
                    <a:pt x="2050" y="1730"/>
                  </a:lnTo>
                  <a:lnTo>
                    <a:pt x="5339" y="1730"/>
                  </a:lnTo>
                  <a:lnTo>
                    <a:pt x="533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14"/>
            <p:cNvSpPr/>
            <p:nvPr/>
          </p:nvSpPr>
          <p:spPr>
            <a:xfrm>
              <a:off x="7426013" y="3229304"/>
              <a:ext cx="843041" cy="1272358"/>
            </a:xfrm>
            <a:custGeom>
              <a:avLst/>
              <a:gdLst/>
              <a:ahLst/>
              <a:cxnLst/>
              <a:rect l="l" t="t" r="r" b="b"/>
              <a:pathLst>
                <a:path w="5339" h="8058" fill="none" extrusionOk="0">
                  <a:moveTo>
                    <a:pt x="5339" y="8057"/>
                  </a:moveTo>
                  <a:lnTo>
                    <a:pt x="1" y="8057"/>
                  </a:lnTo>
                  <a:lnTo>
                    <a:pt x="1" y="1"/>
                  </a:lnTo>
                  <a:lnTo>
                    <a:pt x="5339" y="1"/>
                  </a:lnTo>
                  <a:lnTo>
                    <a:pt x="5339" y="1730"/>
                  </a:lnTo>
                  <a:lnTo>
                    <a:pt x="2050" y="1730"/>
                  </a:lnTo>
                  <a:lnTo>
                    <a:pt x="2050" y="3121"/>
                  </a:lnTo>
                  <a:lnTo>
                    <a:pt x="4908" y="3121"/>
                  </a:lnTo>
                  <a:lnTo>
                    <a:pt x="4436"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14"/>
            <p:cNvSpPr/>
            <p:nvPr/>
          </p:nvSpPr>
          <p:spPr>
            <a:xfrm>
              <a:off x="8470222" y="3229304"/>
              <a:ext cx="1025103" cy="1272358"/>
            </a:xfrm>
            <a:custGeom>
              <a:avLst/>
              <a:gdLst/>
              <a:ahLst/>
              <a:cxnLst/>
              <a:rect l="l" t="t" r="r" b="b"/>
              <a:pathLst>
                <a:path w="6492" h="8058" extrusionOk="0">
                  <a:moveTo>
                    <a:pt x="2806" y="1584"/>
                  </a:moveTo>
                  <a:cubicBezTo>
                    <a:pt x="3586" y="1584"/>
                    <a:pt x="4000" y="1951"/>
                    <a:pt x="4000" y="2603"/>
                  </a:cubicBezTo>
                  <a:cubicBezTo>
                    <a:pt x="4000" y="3220"/>
                    <a:pt x="3586" y="3563"/>
                    <a:pt x="2806" y="3563"/>
                  </a:cubicBezTo>
                  <a:lnTo>
                    <a:pt x="2021" y="3563"/>
                  </a:lnTo>
                  <a:lnTo>
                    <a:pt x="2021" y="1584"/>
                  </a:lnTo>
                  <a:close/>
                  <a:moveTo>
                    <a:pt x="1" y="1"/>
                  </a:moveTo>
                  <a:lnTo>
                    <a:pt x="1" y="8057"/>
                  </a:lnTo>
                  <a:lnTo>
                    <a:pt x="2050" y="8057"/>
                  </a:lnTo>
                  <a:lnTo>
                    <a:pt x="2050" y="5042"/>
                  </a:lnTo>
                  <a:lnTo>
                    <a:pt x="2795" y="5042"/>
                  </a:lnTo>
                  <a:lnTo>
                    <a:pt x="4390" y="8057"/>
                  </a:lnTo>
                  <a:lnTo>
                    <a:pt x="6491" y="8057"/>
                  </a:lnTo>
                  <a:lnTo>
                    <a:pt x="4623" y="4745"/>
                  </a:lnTo>
                  <a:cubicBezTo>
                    <a:pt x="5560" y="4367"/>
                    <a:pt x="6066" y="3621"/>
                    <a:pt x="6066" y="2545"/>
                  </a:cubicBezTo>
                  <a:cubicBezTo>
                    <a:pt x="6066" y="874"/>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14"/>
            <p:cNvSpPr/>
            <p:nvPr/>
          </p:nvSpPr>
          <p:spPr>
            <a:xfrm>
              <a:off x="8470222" y="3229304"/>
              <a:ext cx="1025103" cy="1272358"/>
            </a:xfrm>
            <a:custGeom>
              <a:avLst/>
              <a:gdLst/>
              <a:ahLst/>
              <a:cxnLst/>
              <a:rect l="l" t="t" r="r" b="b"/>
              <a:pathLst>
                <a:path w="6492" h="8058" fill="none" extrusionOk="0">
                  <a:moveTo>
                    <a:pt x="2806" y="3563"/>
                  </a:moveTo>
                  <a:cubicBezTo>
                    <a:pt x="3586" y="3563"/>
                    <a:pt x="4000" y="3220"/>
                    <a:pt x="4000" y="2603"/>
                  </a:cubicBezTo>
                  <a:cubicBezTo>
                    <a:pt x="4000" y="1951"/>
                    <a:pt x="3586" y="1584"/>
                    <a:pt x="2806" y="1584"/>
                  </a:cubicBezTo>
                  <a:lnTo>
                    <a:pt x="2021" y="1584"/>
                  </a:lnTo>
                  <a:lnTo>
                    <a:pt x="2021" y="3563"/>
                  </a:lnTo>
                  <a:close/>
                  <a:moveTo>
                    <a:pt x="1" y="1"/>
                  </a:moveTo>
                  <a:lnTo>
                    <a:pt x="2900" y="1"/>
                  </a:lnTo>
                  <a:cubicBezTo>
                    <a:pt x="4920" y="1"/>
                    <a:pt x="6066" y="874"/>
                    <a:pt x="6066" y="2545"/>
                  </a:cubicBezTo>
                  <a:cubicBezTo>
                    <a:pt x="6066" y="3621"/>
                    <a:pt x="5560" y="4367"/>
                    <a:pt x="4623" y="4745"/>
                  </a:cubicBezTo>
                  <a:lnTo>
                    <a:pt x="6491" y="8057"/>
                  </a:lnTo>
                  <a:lnTo>
                    <a:pt x="4390" y="8057"/>
                  </a:lnTo>
                  <a:lnTo>
                    <a:pt x="2795" y="5042"/>
                  </a:lnTo>
                  <a:lnTo>
                    <a:pt x="2050" y="5042"/>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14"/>
            <p:cNvSpPr/>
            <p:nvPr/>
          </p:nvSpPr>
          <p:spPr>
            <a:xfrm>
              <a:off x="9659701" y="3229304"/>
              <a:ext cx="1064579" cy="1272358"/>
            </a:xfrm>
            <a:custGeom>
              <a:avLst/>
              <a:gdLst/>
              <a:ahLst/>
              <a:cxnLst/>
              <a:rect l="l" t="t" r="r" b="b"/>
              <a:pathLst>
                <a:path w="6742" h="8058" extrusionOk="0">
                  <a:moveTo>
                    <a:pt x="0" y="1"/>
                  </a:moveTo>
                  <a:lnTo>
                    <a:pt x="0" y="8057"/>
                  </a:lnTo>
                  <a:lnTo>
                    <a:pt x="1980" y="8057"/>
                  </a:lnTo>
                  <a:lnTo>
                    <a:pt x="1980" y="3208"/>
                  </a:lnTo>
                  <a:lnTo>
                    <a:pt x="4925" y="8057"/>
                  </a:lnTo>
                  <a:lnTo>
                    <a:pt x="6741" y="8057"/>
                  </a:lnTo>
                  <a:lnTo>
                    <a:pt x="6741" y="1"/>
                  </a:lnTo>
                  <a:lnTo>
                    <a:pt x="4768" y="1"/>
                  </a:lnTo>
                  <a:lnTo>
                    <a:pt x="4768"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14"/>
            <p:cNvSpPr/>
            <p:nvPr/>
          </p:nvSpPr>
          <p:spPr>
            <a:xfrm>
              <a:off x="9659701" y="3229304"/>
              <a:ext cx="1064579" cy="1272358"/>
            </a:xfrm>
            <a:custGeom>
              <a:avLst/>
              <a:gdLst/>
              <a:ahLst/>
              <a:cxnLst/>
              <a:rect l="l" t="t" r="r" b="b"/>
              <a:pathLst>
                <a:path w="6742" h="8058" fill="none" extrusionOk="0">
                  <a:moveTo>
                    <a:pt x="1846" y="1"/>
                  </a:moveTo>
                  <a:lnTo>
                    <a:pt x="4768" y="4792"/>
                  </a:lnTo>
                  <a:lnTo>
                    <a:pt x="4768" y="1"/>
                  </a:lnTo>
                  <a:lnTo>
                    <a:pt x="6741" y="1"/>
                  </a:lnTo>
                  <a:lnTo>
                    <a:pt x="6741" y="8057"/>
                  </a:lnTo>
                  <a:lnTo>
                    <a:pt x="4925" y="8057"/>
                  </a:lnTo>
                  <a:lnTo>
                    <a:pt x="1980" y="3208"/>
                  </a:lnTo>
                  <a:lnTo>
                    <a:pt x="1980" y="8057"/>
                  </a:lnTo>
                  <a:lnTo>
                    <a:pt x="0"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14"/>
            <p:cNvSpPr/>
            <p:nvPr/>
          </p:nvSpPr>
          <p:spPr>
            <a:xfrm>
              <a:off x="10910209" y="3229304"/>
              <a:ext cx="842252" cy="1272358"/>
            </a:xfrm>
            <a:custGeom>
              <a:avLst/>
              <a:gdLst/>
              <a:ahLst/>
              <a:cxnLst/>
              <a:rect l="l" t="t" r="r" b="b"/>
              <a:pathLst>
                <a:path w="5334" h="8058" extrusionOk="0">
                  <a:moveTo>
                    <a:pt x="1" y="1"/>
                  </a:moveTo>
                  <a:lnTo>
                    <a:pt x="1" y="8057"/>
                  </a:lnTo>
                  <a:lnTo>
                    <a:pt x="5333" y="8057"/>
                  </a:lnTo>
                  <a:lnTo>
                    <a:pt x="5333" y="6328"/>
                  </a:lnTo>
                  <a:lnTo>
                    <a:pt x="2044" y="6328"/>
                  </a:lnTo>
                  <a:lnTo>
                    <a:pt x="2044" y="4733"/>
                  </a:lnTo>
                  <a:lnTo>
                    <a:pt x="4437" y="4733"/>
                  </a:lnTo>
                  <a:lnTo>
                    <a:pt x="4908" y="3121"/>
                  </a:lnTo>
                  <a:lnTo>
                    <a:pt x="2044" y="3121"/>
                  </a:lnTo>
                  <a:lnTo>
                    <a:pt x="2044"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14"/>
            <p:cNvSpPr/>
            <p:nvPr/>
          </p:nvSpPr>
          <p:spPr>
            <a:xfrm>
              <a:off x="10910209" y="3229304"/>
              <a:ext cx="842252" cy="1272358"/>
            </a:xfrm>
            <a:custGeom>
              <a:avLst/>
              <a:gdLst/>
              <a:ahLst/>
              <a:cxnLst/>
              <a:rect l="l" t="t" r="r" b="b"/>
              <a:pathLst>
                <a:path w="5334" h="8058" fill="none" extrusionOk="0">
                  <a:moveTo>
                    <a:pt x="5333" y="8057"/>
                  </a:moveTo>
                  <a:lnTo>
                    <a:pt x="1" y="8057"/>
                  </a:lnTo>
                  <a:lnTo>
                    <a:pt x="1" y="1"/>
                  </a:lnTo>
                  <a:lnTo>
                    <a:pt x="5333" y="1"/>
                  </a:lnTo>
                  <a:lnTo>
                    <a:pt x="5333" y="1730"/>
                  </a:lnTo>
                  <a:lnTo>
                    <a:pt x="2044" y="1730"/>
                  </a:lnTo>
                  <a:lnTo>
                    <a:pt x="2044" y="3121"/>
                  </a:lnTo>
                  <a:lnTo>
                    <a:pt x="4908" y="3121"/>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14"/>
            <p:cNvSpPr/>
            <p:nvPr/>
          </p:nvSpPr>
          <p:spPr>
            <a:xfrm>
              <a:off x="11938392" y="3229304"/>
              <a:ext cx="1100423" cy="1272358"/>
            </a:xfrm>
            <a:custGeom>
              <a:avLst/>
              <a:gdLst/>
              <a:ahLst/>
              <a:cxnLst/>
              <a:rect l="l" t="t" r="r" b="b"/>
              <a:pathLst>
                <a:path w="6969" h="8058" extrusionOk="0">
                  <a:moveTo>
                    <a:pt x="0" y="1"/>
                  </a:moveTo>
                  <a:lnTo>
                    <a:pt x="0" y="1753"/>
                  </a:lnTo>
                  <a:lnTo>
                    <a:pt x="2329" y="1753"/>
                  </a:lnTo>
                  <a:lnTo>
                    <a:pt x="2329" y="8057"/>
                  </a:lnTo>
                  <a:lnTo>
                    <a:pt x="4378" y="8057"/>
                  </a:lnTo>
                  <a:lnTo>
                    <a:pt x="4378" y="1753"/>
                  </a:lnTo>
                  <a:lnTo>
                    <a:pt x="6456" y="1753"/>
                  </a:lnTo>
                  <a:lnTo>
                    <a:pt x="696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14"/>
            <p:cNvSpPr/>
            <p:nvPr/>
          </p:nvSpPr>
          <p:spPr>
            <a:xfrm>
              <a:off x="11938392" y="3229304"/>
              <a:ext cx="1100423" cy="1272358"/>
            </a:xfrm>
            <a:custGeom>
              <a:avLst/>
              <a:gdLst/>
              <a:ahLst/>
              <a:cxnLst/>
              <a:rect l="l" t="t" r="r" b="b"/>
              <a:pathLst>
                <a:path w="6969" h="8058" fill="none" extrusionOk="0">
                  <a:moveTo>
                    <a:pt x="2329" y="1753"/>
                  </a:moveTo>
                  <a:lnTo>
                    <a:pt x="0" y="1753"/>
                  </a:lnTo>
                  <a:lnTo>
                    <a:pt x="0" y="1"/>
                  </a:lnTo>
                  <a:lnTo>
                    <a:pt x="6968" y="1"/>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14"/>
            <p:cNvSpPr/>
            <p:nvPr/>
          </p:nvSpPr>
          <p:spPr>
            <a:xfrm>
              <a:off x="4372494" y="3081351"/>
              <a:ext cx="323700" cy="1272358"/>
            </a:xfrm>
            <a:custGeom>
              <a:avLst/>
              <a:gdLst/>
              <a:ahLst/>
              <a:cxnLst/>
              <a:rect l="l" t="t" r="r" b="b"/>
              <a:pathLst>
                <a:path w="2050" h="8058" extrusionOk="0">
                  <a:moveTo>
                    <a:pt x="0" y="0"/>
                  </a:moveTo>
                  <a:lnTo>
                    <a:pt x="0" y="8057"/>
                  </a:lnTo>
                  <a:lnTo>
                    <a:pt x="2049" y="8057"/>
                  </a:lnTo>
                  <a:lnTo>
                    <a:pt x="2049" y="0"/>
                  </a:lnTo>
                  <a:close/>
                </a:path>
              </a:pathLst>
            </a:custGeom>
            <a:solidFill>
              <a:srgbClr val="4DEE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14"/>
            <p:cNvSpPr/>
            <p:nvPr/>
          </p:nvSpPr>
          <p:spPr>
            <a:xfrm>
              <a:off x="4960681" y="3081351"/>
              <a:ext cx="1064579" cy="1272358"/>
            </a:xfrm>
            <a:custGeom>
              <a:avLst/>
              <a:gdLst/>
              <a:ahLst/>
              <a:cxnLst/>
              <a:rect l="l" t="t" r="r" b="b"/>
              <a:pathLst>
                <a:path w="6742" h="8058" extrusionOk="0">
                  <a:moveTo>
                    <a:pt x="1" y="0"/>
                  </a:moveTo>
                  <a:lnTo>
                    <a:pt x="1" y="8057"/>
                  </a:lnTo>
                  <a:lnTo>
                    <a:pt x="1980" y="8057"/>
                  </a:lnTo>
                  <a:lnTo>
                    <a:pt x="1980" y="3208"/>
                  </a:lnTo>
                  <a:lnTo>
                    <a:pt x="4926" y="8057"/>
                  </a:lnTo>
                  <a:lnTo>
                    <a:pt x="6742" y="8057"/>
                  </a:lnTo>
                  <a:lnTo>
                    <a:pt x="6742" y="0"/>
                  </a:lnTo>
                  <a:lnTo>
                    <a:pt x="4768" y="0"/>
                  </a:lnTo>
                  <a:lnTo>
                    <a:pt x="4768" y="4791"/>
                  </a:lnTo>
                  <a:lnTo>
                    <a:pt x="184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14"/>
            <p:cNvSpPr/>
            <p:nvPr/>
          </p:nvSpPr>
          <p:spPr>
            <a:xfrm>
              <a:off x="4960681" y="3081351"/>
              <a:ext cx="1064579" cy="1272358"/>
            </a:xfrm>
            <a:custGeom>
              <a:avLst/>
              <a:gdLst/>
              <a:ahLst/>
              <a:cxnLst/>
              <a:rect l="l" t="t" r="r" b="b"/>
              <a:pathLst>
                <a:path w="6742" h="8058" fill="none" extrusionOk="0">
                  <a:moveTo>
                    <a:pt x="1846" y="0"/>
                  </a:moveTo>
                  <a:lnTo>
                    <a:pt x="4768" y="4791"/>
                  </a:lnTo>
                  <a:lnTo>
                    <a:pt x="4768" y="0"/>
                  </a:lnTo>
                  <a:lnTo>
                    <a:pt x="6742" y="0"/>
                  </a:lnTo>
                  <a:lnTo>
                    <a:pt x="6742" y="8057"/>
                  </a:lnTo>
                  <a:lnTo>
                    <a:pt x="4926" y="8057"/>
                  </a:lnTo>
                  <a:lnTo>
                    <a:pt x="1980" y="3208"/>
                  </a:lnTo>
                  <a:lnTo>
                    <a:pt x="1980" y="8057"/>
                  </a:lnTo>
                  <a:lnTo>
                    <a:pt x="1" y="8057"/>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14"/>
            <p:cNvSpPr/>
            <p:nvPr/>
          </p:nvSpPr>
          <p:spPr>
            <a:xfrm>
              <a:off x="6195163" y="3081351"/>
              <a:ext cx="1060947" cy="1272358"/>
            </a:xfrm>
            <a:custGeom>
              <a:avLst/>
              <a:gdLst/>
              <a:ahLst/>
              <a:cxnLst/>
              <a:rect l="l" t="t" r="r" b="b"/>
              <a:pathLst>
                <a:path w="6719" h="8058" extrusionOk="0">
                  <a:moveTo>
                    <a:pt x="1" y="0"/>
                  </a:moveTo>
                  <a:lnTo>
                    <a:pt x="1" y="1753"/>
                  </a:lnTo>
                  <a:lnTo>
                    <a:pt x="2335" y="1753"/>
                  </a:lnTo>
                  <a:lnTo>
                    <a:pt x="2335" y="8057"/>
                  </a:lnTo>
                  <a:lnTo>
                    <a:pt x="4378" y="8057"/>
                  </a:lnTo>
                  <a:lnTo>
                    <a:pt x="4378" y="1753"/>
                  </a:lnTo>
                  <a:lnTo>
                    <a:pt x="6719" y="1753"/>
                  </a:lnTo>
                  <a:lnTo>
                    <a:pt x="6719"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14"/>
            <p:cNvSpPr/>
            <p:nvPr/>
          </p:nvSpPr>
          <p:spPr>
            <a:xfrm>
              <a:off x="6195163" y="3081351"/>
              <a:ext cx="1060947" cy="1272358"/>
            </a:xfrm>
            <a:custGeom>
              <a:avLst/>
              <a:gdLst/>
              <a:ahLst/>
              <a:cxnLst/>
              <a:rect l="l" t="t" r="r" b="b"/>
              <a:pathLst>
                <a:path w="6719" h="8058" fill="none" extrusionOk="0">
                  <a:moveTo>
                    <a:pt x="2335" y="1753"/>
                  </a:moveTo>
                  <a:lnTo>
                    <a:pt x="1" y="1753"/>
                  </a:lnTo>
                  <a:lnTo>
                    <a:pt x="1" y="0"/>
                  </a:lnTo>
                  <a:lnTo>
                    <a:pt x="6719" y="0"/>
                  </a:lnTo>
                  <a:lnTo>
                    <a:pt x="6719" y="1753"/>
                  </a:lnTo>
                  <a:lnTo>
                    <a:pt x="4378" y="1753"/>
                  </a:lnTo>
                  <a:lnTo>
                    <a:pt x="4378" y="8057"/>
                  </a:lnTo>
                  <a:lnTo>
                    <a:pt x="233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14"/>
            <p:cNvSpPr/>
            <p:nvPr/>
          </p:nvSpPr>
          <p:spPr>
            <a:xfrm>
              <a:off x="7426013" y="3081351"/>
              <a:ext cx="843041" cy="1272358"/>
            </a:xfrm>
            <a:custGeom>
              <a:avLst/>
              <a:gdLst/>
              <a:ahLst/>
              <a:cxnLst/>
              <a:rect l="l" t="t" r="r" b="b"/>
              <a:pathLst>
                <a:path w="5339" h="8058" extrusionOk="0">
                  <a:moveTo>
                    <a:pt x="1" y="0"/>
                  </a:moveTo>
                  <a:lnTo>
                    <a:pt x="1" y="8057"/>
                  </a:lnTo>
                  <a:lnTo>
                    <a:pt x="5339" y="8057"/>
                  </a:lnTo>
                  <a:lnTo>
                    <a:pt x="5339" y="6328"/>
                  </a:lnTo>
                  <a:lnTo>
                    <a:pt x="2050" y="6328"/>
                  </a:lnTo>
                  <a:lnTo>
                    <a:pt x="2050" y="4733"/>
                  </a:lnTo>
                  <a:lnTo>
                    <a:pt x="4436" y="4733"/>
                  </a:lnTo>
                  <a:lnTo>
                    <a:pt x="4908" y="3126"/>
                  </a:lnTo>
                  <a:lnTo>
                    <a:pt x="2050" y="3126"/>
                  </a:lnTo>
                  <a:lnTo>
                    <a:pt x="2050" y="1729"/>
                  </a:lnTo>
                  <a:lnTo>
                    <a:pt x="5339" y="1729"/>
                  </a:lnTo>
                  <a:lnTo>
                    <a:pt x="5339"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14"/>
            <p:cNvSpPr/>
            <p:nvPr/>
          </p:nvSpPr>
          <p:spPr>
            <a:xfrm>
              <a:off x="7426013" y="3081351"/>
              <a:ext cx="843041" cy="1272358"/>
            </a:xfrm>
            <a:custGeom>
              <a:avLst/>
              <a:gdLst/>
              <a:ahLst/>
              <a:cxnLst/>
              <a:rect l="l" t="t" r="r" b="b"/>
              <a:pathLst>
                <a:path w="5339" h="8058" fill="none" extrusionOk="0">
                  <a:moveTo>
                    <a:pt x="5339" y="8057"/>
                  </a:moveTo>
                  <a:lnTo>
                    <a:pt x="1" y="8057"/>
                  </a:lnTo>
                  <a:lnTo>
                    <a:pt x="1" y="0"/>
                  </a:lnTo>
                  <a:lnTo>
                    <a:pt x="5339" y="0"/>
                  </a:lnTo>
                  <a:lnTo>
                    <a:pt x="5339" y="1729"/>
                  </a:lnTo>
                  <a:lnTo>
                    <a:pt x="2050" y="1729"/>
                  </a:lnTo>
                  <a:lnTo>
                    <a:pt x="2050" y="3126"/>
                  </a:lnTo>
                  <a:lnTo>
                    <a:pt x="4908" y="3126"/>
                  </a:lnTo>
                  <a:lnTo>
                    <a:pt x="4436"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14"/>
            <p:cNvSpPr/>
            <p:nvPr/>
          </p:nvSpPr>
          <p:spPr>
            <a:xfrm>
              <a:off x="8470222" y="3081351"/>
              <a:ext cx="1025103" cy="1272358"/>
            </a:xfrm>
            <a:custGeom>
              <a:avLst/>
              <a:gdLst/>
              <a:ahLst/>
              <a:cxnLst/>
              <a:rect l="l" t="t" r="r" b="b"/>
              <a:pathLst>
                <a:path w="6492" h="8058" extrusionOk="0">
                  <a:moveTo>
                    <a:pt x="2806" y="1590"/>
                  </a:moveTo>
                  <a:cubicBezTo>
                    <a:pt x="3586" y="1590"/>
                    <a:pt x="4000" y="1956"/>
                    <a:pt x="4000" y="2603"/>
                  </a:cubicBezTo>
                  <a:cubicBezTo>
                    <a:pt x="4000" y="3220"/>
                    <a:pt x="3586" y="3563"/>
                    <a:pt x="2806" y="3563"/>
                  </a:cubicBezTo>
                  <a:lnTo>
                    <a:pt x="2021" y="3563"/>
                  </a:lnTo>
                  <a:lnTo>
                    <a:pt x="2021" y="1590"/>
                  </a:lnTo>
                  <a:close/>
                  <a:moveTo>
                    <a:pt x="1" y="0"/>
                  </a:moveTo>
                  <a:lnTo>
                    <a:pt x="1" y="8057"/>
                  </a:lnTo>
                  <a:lnTo>
                    <a:pt x="2050" y="8057"/>
                  </a:lnTo>
                  <a:lnTo>
                    <a:pt x="2050" y="5042"/>
                  </a:lnTo>
                  <a:lnTo>
                    <a:pt x="2795" y="5042"/>
                  </a:lnTo>
                  <a:lnTo>
                    <a:pt x="4390" y="8057"/>
                  </a:lnTo>
                  <a:lnTo>
                    <a:pt x="6491" y="8057"/>
                  </a:lnTo>
                  <a:lnTo>
                    <a:pt x="4623" y="4745"/>
                  </a:lnTo>
                  <a:cubicBezTo>
                    <a:pt x="5560" y="4366"/>
                    <a:pt x="6066" y="3621"/>
                    <a:pt x="6066" y="2544"/>
                  </a:cubicBezTo>
                  <a:cubicBezTo>
                    <a:pt x="6066" y="879"/>
                    <a:pt x="4920" y="0"/>
                    <a:pt x="2900"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14"/>
            <p:cNvSpPr/>
            <p:nvPr/>
          </p:nvSpPr>
          <p:spPr>
            <a:xfrm>
              <a:off x="8470222" y="3081351"/>
              <a:ext cx="1025103" cy="1272358"/>
            </a:xfrm>
            <a:custGeom>
              <a:avLst/>
              <a:gdLst/>
              <a:ahLst/>
              <a:cxnLst/>
              <a:rect l="l" t="t" r="r" b="b"/>
              <a:pathLst>
                <a:path w="6492" h="8058" fill="none" extrusionOk="0">
                  <a:moveTo>
                    <a:pt x="2806" y="3563"/>
                  </a:moveTo>
                  <a:cubicBezTo>
                    <a:pt x="3586" y="3563"/>
                    <a:pt x="4000" y="3220"/>
                    <a:pt x="4000" y="2603"/>
                  </a:cubicBezTo>
                  <a:cubicBezTo>
                    <a:pt x="4000" y="1956"/>
                    <a:pt x="3586" y="1590"/>
                    <a:pt x="2806" y="1590"/>
                  </a:cubicBezTo>
                  <a:lnTo>
                    <a:pt x="2021" y="1590"/>
                  </a:lnTo>
                  <a:lnTo>
                    <a:pt x="2021" y="3563"/>
                  </a:lnTo>
                  <a:close/>
                  <a:moveTo>
                    <a:pt x="1" y="0"/>
                  </a:moveTo>
                  <a:lnTo>
                    <a:pt x="2900" y="0"/>
                  </a:lnTo>
                  <a:cubicBezTo>
                    <a:pt x="4920" y="0"/>
                    <a:pt x="6066" y="879"/>
                    <a:pt x="6066" y="2544"/>
                  </a:cubicBezTo>
                  <a:cubicBezTo>
                    <a:pt x="6066" y="3621"/>
                    <a:pt x="5560" y="4366"/>
                    <a:pt x="4623" y="4745"/>
                  </a:cubicBezTo>
                  <a:lnTo>
                    <a:pt x="6491" y="8057"/>
                  </a:lnTo>
                  <a:lnTo>
                    <a:pt x="4390" y="8057"/>
                  </a:lnTo>
                  <a:lnTo>
                    <a:pt x="2795" y="5042"/>
                  </a:lnTo>
                  <a:lnTo>
                    <a:pt x="2050" y="5042"/>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14"/>
            <p:cNvSpPr/>
            <p:nvPr/>
          </p:nvSpPr>
          <p:spPr>
            <a:xfrm>
              <a:off x="9659701" y="3081351"/>
              <a:ext cx="1064579" cy="1272358"/>
            </a:xfrm>
            <a:custGeom>
              <a:avLst/>
              <a:gdLst/>
              <a:ahLst/>
              <a:cxnLst/>
              <a:rect l="l" t="t" r="r" b="b"/>
              <a:pathLst>
                <a:path w="6742" h="8058" extrusionOk="0">
                  <a:moveTo>
                    <a:pt x="0" y="0"/>
                  </a:moveTo>
                  <a:lnTo>
                    <a:pt x="0" y="8057"/>
                  </a:lnTo>
                  <a:lnTo>
                    <a:pt x="1980" y="8057"/>
                  </a:lnTo>
                  <a:lnTo>
                    <a:pt x="1980" y="3208"/>
                  </a:lnTo>
                  <a:lnTo>
                    <a:pt x="4925" y="8057"/>
                  </a:lnTo>
                  <a:lnTo>
                    <a:pt x="6741" y="8057"/>
                  </a:lnTo>
                  <a:lnTo>
                    <a:pt x="6741" y="0"/>
                  </a:lnTo>
                  <a:lnTo>
                    <a:pt x="4768" y="0"/>
                  </a:lnTo>
                  <a:lnTo>
                    <a:pt x="4768" y="4791"/>
                  </a:lnTo>
                  <a:lnTo>
                    <a:pt x="184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14"/>
            <p:cNvSpPr/>
            <p:nvPr/>
          </p:nvSpPr>
          <p:spPr>
            <a:xfrm>
              <a:off x="9659701" y="3081351"/>
              <a:ext cx="1064579" cy="1272358"/>
            </a:xfrm>
            <a:custGeom>
              <a:avLst/>
              <a:gdLst/>
              <a:ahLst/>
              <a:cxnLst/>
              <a:rect l="l" t="t" r="r" b="b"/>
              <a:pathLst>
                <a:path w="6742" h="8058" fill="none" extrusionOk="0">
                  <a:moveTo>
                    <a:pt x="1846" y="0"/>
                  </a:moveTo>
                  <a:lnTo>
                    <a:pt x="4768" y="4791"/>
                  </a:lnTo>
                  <a:lnTo>
                    <a:pt x="4768" y="0"/>
                  </a:lnTo>
                  <a:lnTo>
                    <a:pt x="6741" y="0"/>
                  </a:lnTo>
                  <a:lnTo>
                    <a:pt x="6741" y="8057"/>
                  </a:lnTo>
                  <a:lnTo>
                    <a:pt x="4925" y="8057"/>
                  </a:lnTo>
                  <a:lnTo>
                    <a:pt x="1980" y="3208"/>
                  </a:lnTo>
                  <a:lnTo>
                    <a:pt x="1980"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14"/>
            <p:cNvSpPr/>
            <p:nvPr/>
          </p:nvSpPr>
          <p:spPr>
            <a:xfrm>
              <a:off x="10910209" y="3081351"/>
              <a:ext cx="842252" cy="1272358"/>
            </a:xfrm>
            <a:custGeom>
              <a:avLst/>
              <a:gdLst/>
              <a:ahLst/>
              <a:cxnLst/>
              <a:rect l="l" t="t" r="r" b="b"/>
              <a:pathLst>
                <a:path w="5334" h="8058" extrusionOk="0">
                  <a:moveTo>
                    <a:pt x="1" y="0"/>
                  </a:moveTo>
                  <a:lnTo>
                    <a:pt x="1" y="8057"/>
                  </a:lnTo>
                  <a:lnTo>
                    <a:pt x="5333" y="8057"/>
                  </a:lnTo>
                  <a:lnTo>
                    <a:pt x="5333" y="6328"/>
                  </a:lnTo>
                  <a:lnTo>
                    <a:pt x="2044" y="6328"/>
                  </a:lnTo>
                  <a:lnTo>
                    <a:pt x="2044" y="4733"/>
                  </a:lnTo>
                  <a:lnTo>
                    <a:pt x="4437" y="4733"/>
                  </a:lnTo>
                  <a:lnTo>
                    <a:pt x="4908" y="3126"/>
                  </a:lnTo>
                  <a:lnTo>
                    <a:pt x="2044" y="3126"/>
                  </a:lnTo>
                  <a:lnTo>
                    <a:pt x="2044" y="1729"/>
                  </a:lnTo>
                  <a:lnTo>
                    <a:pt x="5333" y="1729"/>
                  </a:lnTo>
                  <a:lnTo>
                    <a:pt x="5333"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14"/>
            <p:cNvSpPr/>
            <p:nvPr/>
          </p:nvSpPr>
          <p:spPr>
            <a:xfrm>
              <a:off x="10910209" y="3081351"/>
              <a:ext cx="842252" cy="1272358"/>
            </a:xfrm>
            <a:custGeom>
              <a:avLst/>
              <a:gdLst/>
              <a:ahLst/>
              <a:cxnLst/>
              <a:rect l="l" t="t" r="r" b="b"/>
              <a:pathLst>
                <a:path w="5334" h="8058" fill="none" extrusionOk="0">
                  <a:moveTo>
                    <a:pt x="5333" y="8057"/>
                  </a:moveTo>
                  <a:lnTo>
                    <a:pt x="1" y="8057"/>
                  </a:lnTo>
                  <a:lnTo>
                    <a:pt x="1" y="0"/>
                  </a:lnTo>
                  <a:lnTo>
                    <a:pt x="5333" y="0"/>
                  </a:lnTo>
                  <a:lnTo>
                    <a:pt x="5333" y="1729"/>
                  </a:lnTo>
                  <a:lnTo>
                    <a:pt x="2044" y="1729"/>
                  </a:lnTo>
                  <a:lnTo>
                    <a:pt x="2044" y="3126"/>
                  </a:lnTo>
                  <a:lnTo>
                    <a:pt x="4908" y="3126"/>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14"/>
            <p:cNvSpPr/>
            <p:nvPr/>
          </p:nvSpPr>
          <p:spPr>
            <a:xfrm>
              <a:off x="11938392" y="3081351"/>
              <a:ext cx="1100423" cy="1272358"/>
            </a:xfrm>
            <a:custGeom>
              <a:avLst/>
              <a:gdLst/>
              <a:ahLst/>
              <a:cxnLst/>
              <a:rect l="l" t="t" r="r" b="b"/>
              <a:pathLst>
                <a:path w="6969" h="8058" extrusionOk="0">
                  <a:moveTo>
                    <a:pt x="0" y="0"/>
                  </a:moveTo>
                  <a:lnTo>
                    <a:pt x="0" y="1753"/>
                  </a:lnTo>
                  <a:lnTo>
                    <a:pt x="2329" y="1753"/>
                  </a:lnTo>
                  <a:lnTo>
                    <a:pt x="2329" y="8057"/>
                  </a:lnTo>
                  <a:lnTo>
                    <a:pt x="4378" y="8057"/>
                  </a:lnTo>
                  <a:lnTo>
                    <a:pt x="4378" y="1753"/>
                  </a:lnTo>
                  <a:lnTo>
                    <a:pt x="6456" y="1753"/>
                  </a:lnTo>
                  <a:lnTo>
                    <a:pt x="6968"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14"/>
            <p:cNvSpPr/>
            <p:nvPr/>
          </p:nvSpPr>
          <p:spPr>
            <a:xfrm>
              <a:off x="11938392" y="3081351"/>
              <a:ext cx="1100423" cy="1272358"/>
            </a:xfrm>
            <a:custGeom>
              <a:avLst/>
              <a:gdLst/>
              <a:ahLst/>
              <a:cxnLst/>
              <a:rect l="l" t="t" r="r" b="b"/>
              <a:pathLst>
                <a:path w="6969" h="8058" fill="none" extrusionOk="0">
                  <a:moveTo>
                    <a:pt x="2329" y="1753"/>
                  </a:moveTo>
                  <a:lnTo>
                    <a:pt x="0" y="1753"/>
                  </a:lnTo>
                  <a:lnTo>
                    <a:pt x="0" y="0"/>
                  </a:lnTo>
                  <a:lnTo>
                    <a:pt x="6968" y="0"/>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14"/>
            <p:cNvSpPr/>
            <p:nvPr/>
          </p:nvSpPr>
          <p:spPr>
            <a:xfrm>
              <a:off x="4372494" y="2905767"/>
              <a:ext cx="323700" cy="1271411"/>
            </a:xfrm>
            <a:custGeom>
              <a:avLst/>
              <a:gdLst/>
              <a:ahLst/>
              <a:cxnLst/>
              <a:rect l="l" t="t" r="r" b="b"/>
              <a:pathLst>
                <a:path w="2050" h="8052" extrusionOk="0">
                  <a:moveTo>
                    <a:pt x="0" y="1"/>
                  </a:moveTo>
                  <a:lnTo>
                    <a:pt x="0" y="8051"/>
                  </a:lnTo>
                  <a:lnTo>
                    <a:pt x="2049" y="8051"/>
                  </a:lnTo>
                  <a:lnTo>
                    <a:pt x="2049"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14"/>
            <p:cNvSpPr/>
            <p:nvPr/>
          </p:nvSpPr>
          <p:spPr>
            <a:xfrm>
              <a:off x="4960681" y="2905767"/>
              <a:ext cx="1064579" cy="1271411"/>
            </a:xfrm>
            <a:custGeom>
              <a:avLst/>
              <a:gdLst/>
              <a:ahLst/>
              <a:cxnLst/>
              <a:rect l="l" t="t" r="r" b="b"/>
              <a:pathLst>
                <a:path w="6742" h="8052" extrusionOk="0">
                  <a:moveTo>
                    <a:pt x="1" y="1"/>
                  </a:moveTo>
                  <a:lnTo>
                    <a:pt x="1" y="8051"/>
                  </a:lnTo>
                  <a:lnTo>
                    <a:pt x="1980" y="8051"/>
                  </a:lnTo>
                  <a:lnTo>
                    <a:pt x="1980" y="3202"/>
                  </a:lnTo>
                  <a:lnTo>
                    <a:pt x="4926" y="8051"/>
                  </a:lnTo>
                  <a:lnTo>
                    <a:pt x="6742" y="8051"/>
                  </a:lnTo>
                  <a:lnTo>
                    <a:pt x="6742" y="1"/>
                  </a:lnTo>
                  <a:lnTo>
                    <a:pt x="4768" y="1"/>
                  </a:lnTo>
                  <a:lnTo>
                    <a:pt x="4768" y="4791"/>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14"/>
            <p:cNvSpPr/>
            <p:nvPr/>
          </p:nvSpPr>
          <p:spPr>
            <a:xfrm>
              <a:off x="4960681" y="2905767"/>
              <a:ext cx="1064579" cy="1271411"/>
            </a:xfrm>
            <a:custGeom>
              <a:avLst/>
              <a:gdLst/>
              <a:ahLst/>
              <a:cxnLst/>
              <a:rect l="l" t="t" r="r" b="b"/>
              <a:pathLst>
                <a:path w="6742" h="8052" fill="none" extrusionOk="0">
                  <a:moveTo>
                    <a:pt x="1846" y="1"/>
                  </a:moveTo>
                  <a:lnTo>
                    <a:pt x="4768" y="4791"/>
                  </a:lnTo>
                  <a:lnTo>
                    <a:pt x="4768" y="1"/>
                  </a:lnTo>
                  <a:lnTo>
                    <a:pt x="6742" y="1"/>
                  </a:lnTo>
                  <a:lnTo>
                    <a:pt x="6742" y="8051"/>
                  </a:lnTo>
                  <a:lnTo>
                    <a:pt x="4926" y="8051"/>
                  </a:lnTo>
                  <a:lnTo>
                    <a:pt x="1980" y="3202"/>
                  </a:lnTo>
                  <a:lnTo>
                    <a:pt x="1980" y="8051"/>
                  </a:lnTo>
                  <a:lnTo>
                    <a:pt x="1" y="8051"/>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14"/>
            <p:cNvSpPr/>
            <p:nvPr/>
          </p:nvSpPr>
          <p:spPr>
            <a:xfrm>
              <a:off x="6195163" y="2905767"/>
              <a:ext cx="1060947" cy="1271411"/>
            </a:xfrm>
            <a:custGeom>
              <a:avLst/>
              <a:gdLst/>
              <a:ahLst/>
              <a:cxnLst/>
              <a:rect l="l" t="t" r="r" b="b"/>
              <a:pathLst>
                <a:path w="6719" h="8052" extrusionOk="0">
                  <a:moveTo>
                    <a:pt x="1" y="1"/>
                  </a:moveTo>
                  <a:lnTo>
                    <a:pt x="1" y="1747"/>
                  </a:lnTo>
                  <a:lnTo>
                    <a:pt x="2335" y="1747"/>
                  </a:lnTo>
                  <a:lnTo>
                    <a:pt x="2335" y="8051"/>
                  </a:lnTo>
                  <a:lnTo>
                    <a:pt x="4378" y="8051"/>
                  </a:lnTo>
                  <a:lnTo>
                    <a:pt x="4378" y="1747"/>
                  </a:lnTo>
                  <a:lnTo>
                    <a:pt x="6719" y="1747"/>
                  </a:lnTo>
                  <a:lnTo>
                    <a:pt x="671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14"/>
            <p:cNvSpPr/>
            <p:nvPr/>
          </p:nvSpPr>
          <p:spPr>
            <a:xfrm>
              <a:off x="6195163" y="2905767"/>
              <a:ext cx="1060947" cy="1271411"/>
            </a:xfrm>
            <a:custGeom>
              <a:avLst/>
              <a:gdLst/>
              <a:ahLst/>
              <a:cxnLst/>
              <a:rect l="l" t="t" r="r" b="b"/>
              <a:pathLst>
                <a:path w="6719" h="8052" fill="none" extrusionOk="0">
                  <a:moveTo>
                    <a:pt x="2335" y="1747"/>
                  </a:moveTo>
                  <a:lnTo>
                    <a:pt x="1" y="1747"/>
                  </a:lnTo>
                  <a:lnTo>
                    <a:pt x="1" y="1"/>
                  </a:lnTo>
                  <a:lnTo>
                    <a:pt x="6719" y="1"/>
                  </a:lnTo>
                  <a:lnTo>
                    <a:pt x="6719" y="1747"/>
                  </a:lnTo>
                  <a:lnTo>
                    <a:pt x="4378" y="1747"/>
                  </a:lnTo>
                  <a:lnTo>
                    <a:pt x="4378" y="8051"/>
                  </a:lnTo>
                  <a:lnTo>
                    <a:pt x="233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14"/>
            <p:cNvSpPr/>
            <p:nvPr/>
          </p:nvSpPr>
          <p:spPr>
            <a:xfrm>
              <a:off x="7426013" y="2905767"/>
              <a:ext cx="843041" cy="1271411"/>
            </a:xfrm>
            <a:custGeom>
              <a:avLst/>
              <a:gdLst/>
              <a:ahLst/>
              <a:cxnLst/>
              <a:rect l="l" t="t" r="r" b="b"/>
              <a:pathLst>
                <a:path w="5339" h="8052" extrusionOk="0">
                  <a:moveTo>
                    <a:pt x="1" y="1"/>
                  </a:moveTo>
                  <a:lnTo>
                    <a:pt x="1" y="8051"/>
                  </a:lnTo>
                  <a:lnTo>
                    <a:pt x="5339" y="8051"/>
                  </a:lnTo>
                  <a:lnTo>
                    <a:pt x="5339" y="6328"/>
                  </a:lnTo>
                  <a:lnTo>
                    <a:pt x="2050" y="6328"/>
                  </a:lnTo>
                  <a:lnTo>
                    <a:pt x="2050" y="4727"/>
                  </a:lnTo>
                  <a:lnTo>
                    <a:pt x="4436" y="4727"/>
                  </a:lnTo>
                  <a:lnTo>
                    <a:pt x="4908" y="3121"/>
                  </a:lnTo>
                  <a:lnTo>
                    <a:pt x="2050" y="3121"/>
                  </a:lnTo>
                  <a:lnTo>
                    <a:pt x="2050" y="1724"/>
                  </a:lnTo>
                  <a:lnTo>
                    <a:pt x="5339" y="1724"/>
                  </a:lnTo>
                  <a:lnTo>
                    <a:pt x="533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14"/>
            <p:cNvSpPr/>
            <p:nvPr/>
          </p:nvSpPr>
          <p:spPr>
            <a:xfrm>
              <a:off x="7426013" y="2905767"/>
              <a:ext cx="843041" cy="1271411"/>
            </a:xfrm>
            <a:custGeom>
              <a:avLst/>
              <a:gdLst/>
              <a:ahLst/>
              <a:cxnLst/>
              <a:rect l="l" t="t" r="r" b="b"/>
              <a:pathLst>
                <a:path w="5339" h="8052" fill="none" extrusionOk="0">
                  <a:moveTo>
                    <a:pt x="5339" y="8051"/>
                  </a:moveTo>
                  <a:lnTo>
                    <a:pt x="1" y="8051"/>
                  </a:lnTo>
                  <a:lnTo>
                    <a:pt x="1" y="1"/>
                  </a:lnTo>
                  <a:lnTo>
                    <a:pt x="5339" y="1"/>
                  </a:lnTo>
                  <a:lnTo>
                    <a:pt x="5339" y="1724"/>
                  </a:lnTo>
                  <a:lnTo>
                    <a:pt x="2050" y="1724"/>
                  </a:lnTo>
                  <a:lnTo>
                    <a:pt x="2050" y="3121"/>
                  </a:lnTo>
                  <a:lnTo>
                    <a:pt x="4908" y="3121"/>
                  </a:lnTo>
                  <a:lnTo>
                    <a:pt x="4436" y="4727"/>
                  </a:lnTo>
                  <a:lnTo>
                    <a:pt x="2050" y="4727"/>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14"/>
            <p:cNvSpPr/>
            <p:nvPr/>
          </p:nvSpPr>
          <p:spPr>
            <a:xfrm>
              <a:off x="8470222" y="2905767"/>
              <a:ext cx="1025103" cy="1271411"/>
            </a:xfrm>
            <a:custGeom>
              <a:avLst/>
              <a:gdLst/>
              <a:ahLst/>
              <a:cxnLst/>
              <a:rect l="l" t="t" r="r" b="b"/>
              <a:pathLst>
                <a:path w="6492" h="8052" extrusionOk="0">
                  <a:moveTo>
                    <a:pt x="2806" y="1584"/>
                  </a:moveTo>
                  <a:cubicBezTo>
                    <a:pt x="3586" y="1584"/>
                    <a:pt x="4000" y="1951"/>
                    <a:pt x="4000" y="2603"/>
                  </a:cubicBezTo>
                  <a:cubicBezTo>
                    <a:pt x="4000" y="3214"/>
                    <a:pt x="3586" y="3557"/>
                    <a:pt x="2806" y="3557"/>
                  </a:cubicBezTo>
                  <a:lnTo>
                    <a:pt x="2021" y="3557"/>
                  </a:lnTo>
                  <a:lnTo>
                    <a:pt x="2021" y="1584"/>
                  </a:lnTo>
                  <a:close/>
                  <a:moveTo>
                    <a:pt x="1" y="1"/>
                  </a:moveTo>
                  <a:lnTo>
                    <a:pt x="1" y="8051"/>
                  </a:lnTo>
                  <a:lnTo>
                    <a:pt x="2050" y="8051"/>
                  </a:lnTo>
                  <a:lnTo>
                    <a:pt x="2050" y="5036"/>
                  </a:lnTo>
                  <a:lnTo>
                    <a:pt x="2795" y="5036"/>
                  </a:lnTo>
                  <a:lnTo>
                    <a:pt x="4390" y="8051"/>
                  </a:lnTo>
                  <a:lnTo>
                    <a:pt x="6491" y="8051"/>
                  </a:lnTo>
                  <a:lnTo>
                    <a:pt x="4623" y="4739"/>
                  </a:lnTo>
                  <a:cubicBezTo>
                    <a:pt x="5560" y="4361"/>
                    <a:pt x="6066" y="3616"/>
                    <a:pt x="6066" y="2544"/>
                  </a:cubicBezTo>
                  <a:cubicBezTo>
                    <a:pt x="6066" y="874"/>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14"/>
            <p:cNvSpPr/>
            <p:nvPr/>
          </p:nvSpPr>
          <p:spPr>
            <a:xfrm>
              <a:off x="8470222" y="2905767"/>
              <a:ext cx="1025103" cy="1271411"/>
            </a:xfrm>
            <a:custGeom>
              <a:avLst/>
              <a:gdLst/>
              <a:ahLst/>
              <a:cxnLst/>
              <a:rect l="l" t="t" r="r" b="b"/>
              <a:pathLst>
                <a:path w="6492" h="8052" fill="none" extrusionOk="0">
                  <a:moveTo>
                    <a:pt x="2806" y="3557"/>
                  </a:moveTo>
                  <a:cubicBezTo>
                    <a:pt x="3586" y="3557"/>
                    <a:pt x="4000" y="3214"/>
                    <a:pt x="4000" y="2603"/>
                  </a:cubicBezTo>
                  <a:cubicBezTo>
                    <a:pt x="4000" y="1951"/>
                    <a:pt x="3586" y="1584"/>
                    <a:pt x="2806" y="1584"/>
                  </a:cubicBezTo>
                  <a:lnTo>
                    <a:pt x="2021" y="1584"/>
                  </a:lnTo>
                  <a:lnTo>
                    <a:pt x="2021" y="3557"/>
                  </a:lnTo>
                  <a:close/>
                  <a:moveTo>
                    <a:pt x="1" y="1"/>
                  </a:moveTo>
                  <a:lnTo>
                    <a:pt x="2900" y="1"/>
                  </a:lnTo>
                  <a:cubicBezTo>
                    <a:pt x="4920" y="1"/>
                    <a:pt x="6066" y="874"/>
                    <a:pt x="6066" y="2544"/>
                  </a:cubicBezTo>
                  <a:cubicBezTo>
                    <a:pt x="6066" y="3616"/>
                    <a:pt x="5560" y="4361"/>
                    <a:pt x="4623" y="4739"/>
                  </a:cubicBezTo>
                  <a:lnTo>
                    <a:pt x="6491"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14"/>
            <p:cNvSpPr/>
            <p:nvPr/>
          </p:nvSpPr>
          <p:spPr>
            <a:xfrm>
              <a:off x="9659701" y="2905767"/>
              <a:ext cx="1064579" cy="1271411"/>
            </a:xfrm>
            <a:custGeom>
              <a:avLst/>
              <a:gdLst/>
              <a:ahLst/>
              <a:cxnLst/>
              <a:rect l="l" t="t" r="r" b="b"/>
              <a:pathLst>
                <a:path w="6742" h="8052" extrusionOk="0">
                  <a:moveTo>
                    <a:pt x="0" y="1"/>
                  </a:moveTo>
                  <a:lnTo>
                    <a:pt x="0" y="8051"/>
                  </a:lnTo>
                  <a:lnTo>
                    <a:pt x="1980" y="8051"/>
                  </a:lnTo>
                  <a:lnTo>
                    <a:pt x="1980" y="3202"/>
                  </a:lnTo>
                  <a:lnTo>
                    <a:pt x="4925" y="8051"/>
                  </a:lnTo>
                  <a:lnTo>
                    <a:pt x="6741" y="8051"/>
                  </a:lnTo>
                  <a:lnTo>
                    <a:pt x="6741" y="1"/>
                  </a:lnTo>
                  <a:lnTo>
                    <a:pt x="4768" y="1"/>
                  </a:lnTo>
                  <a:lnTo>
                    <a:pt x="4768" y="4791"/>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14"/>
            <p:cNvSpPr/>
            <p:nvPr/>
          </p:nvSpPr>
          <p:spPr>
            <a:xfrm>
              <a:off x="9659701" y="2905767"/>
              <a:ext cx="1064579" cy="1271411"/>
            </a:xfrm>
            <a:custGeom>
              <a:avLst/>
              <a:gdLst/>
              <a:ahLst/>
              <a:cxnLst/>
              <a:rect l="l" t="t" r="r" b="b"/>
              <a:pathLst>
                <a:path w="6742" h="8052" fill="none" extrusionOk="0">
                  <a:moveTo>
                    <a:pt x="1846" y="1"/>
                  </a:moveTo>
                  <a:lnTo>
                    <a:pt x="4768" y="4791"/>
                  </a:lnTo>
                  <a:lnTo>
                    <a:pt x="4768" y="1"/>
                  </a:lnTo>
                  <a:lnTo>
                    <a:pt x="6741" y="1"/>
                  </a:lnTo>
                  <a:lnTo>
                    <a:pt x="6741" y="8051"/>
                  </a:lnTo>
                  <a:lnTo>
                    <a:pt x="4925" y="8051"/>
                  </a:lnTo>
                  <a:lnTo>
                    <a:pt x="1980" y="3202"/>
                  </a:lnTo>
                  <a:lnTo>
                    <a:pt x="1980" y="8051"/>
                  </a:lnTo>
                  <a:lnTo>
                    <a:pt x="0" y="8051"/>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14"/>
            <p:cNvSpPr/>
            <p:nvPr/>
          </p:nvSpPr>
          <p:spPr>
            <a:xfrm>
              <a:off x="10910209" y="2905767"/>
              <a:ext cx="842252" cy="1271411"/>
            </a:xfrm>
            <a:custGeom>
              <a:avLst/>
              <a:gdLst/>
              <a:ahLst/>
              <a:cxnLst/>
              <a:rect l="l" t="t" r="r" b="b"/>
              <a:pathLst>
                <a:path w="5334" h="8052" extrusionOk="0">
                  <a:moveTo>
                    <a:pt x="1" y="1"/>
                  </a:moveTo>
                  <a:lnTo>
                    <a:pt x="1" y="8051"/>
                  </a:lnTo>
                  <a:lnTo>
                    <a:pt x="5333" y="8051"/>
                  </a:lnTo>
                  <a:lnTo>
                    <a:pt x="5333" y="6328"/>
                  </a:lnTo>
                  <a:lnTo>
                    <a:pt x="2044" y="6328"/>
                  </a:lnTo>
                  <a:lnTo>
                    <a:pt x="2044" y="4727"/>
                  </a:lnTo>
                  <a:lnTo>
                    <a:pt x="4437" y="4727"/>
                  </a:lnTo>
                  <a:lnTo>
                    <a:pt x="4908" y="3121"/>
                  </a:lnTo>
                  <a:lnTo>
                    <a:pt x="2044" y="3121"/>
                  </a:lnTo>
                  <a:lnTo>
                    <a:pt x="2044" y="1724"/>
                  </a:lnTo>
                  <a:lnTo>
                    <a:pt x="5333" y="1724"/>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14"/>
            <p:cNvSpPr/>
            <p:nvPr/>
          </p:nvSpPr>
          <p:spPr>
            <a:xfrm>
              <a:off x="10910209" y="2905767"/>
              <a:ext cx="842252" cy="1271411"/>
            </a:xfrm>
            <a:custGeom>
              <a:avLst/>
              <a:gdLst/>
              <a:ahLst/>
              <a:cxnLst/>
              <a:rect l="l" t="t" r="r" b="b"/>
              <a:pathLst>
                <a:path w="5334" h="8052" fill="none" extrusionOk="0">
                  <a:moveTo>
                    <a:pt x="5333" y="8051"/>
                  </a:moveTo>
                  <a:lnTo>
                    <a:pt x="1" y="8051"/>
                  </a:lnTo>
                  <a:lnTo>
                    <a:pt x="1" y="1"/>
                  </a:lnTo>
                  <a:lnTo>
                    <a:pt x="5333" y="1"/>
                  </a:lnTo>
                  <a:lnTo>
                    <a:pt x="5333" y="1724"/>
                  </a:lnTo>
                  <a:lnTo>
                    <a:pt x="2044" y="1724"/>
                  </a:lnTo>
                  <a:lnTo>
                    <a:pt x="2044" y="3121"/>
                  </a:lnTo>
                  <a:lnTo>
                    <a:pt x="4908" y="3121"/>
                  </a:lnTo>
                  <a:lnTo>
                    <a:pt x="4437" y="4727"/>
                  </a:lnTo>
                  <a:lnTo>
                    <a:pt x="2044" y="4727"/>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14"/>
            <p:cNvSpPr/>
            <p:nvPr/>
          </p:nvSpPr>
          <p:spPr>
            <a:xfrm>
              <a:off x="11938392" y="2905767"/>
              <a:ext cx="1100423" cy="1271411"/>
            </a:xfrm>
            <a:custGeom>
              <a:avLst/>
              <a:gdLst/>
              <a:ahLst/>
              <a:cxnLst/>
              <a:rect l="l" t="t" r="r" b="b"/>
              <a:pathLst>
                <a:path w="6969" h="8052" extrusionOk="0">
                  <a:moveTo>
                    <a:pt x="0" y="1"/>
                  </a:moveTo>
                  <a:lnTo>
                    <a:pt x="0" y="1747"/>
                  </a:lnTo>
                  <a:lnTo>
                    <a:pt x="2329" y="1747"/>
                  </a:lnTo>
                  <a:lnTo>
                    <a:pt x="2329" y="8051"/>
                  </a:lnTo>
                  <a:lnTo>
                    <a:pt x="4378" y="8051"/>
                  </a:lnTo>
                  <a:lnTo>
                    <a:pt x="4378" y="1747"/>
                  </a:lnTo>
                  <a:lnTo>
                    <a:pt x="6456" y="1747"/>
                  </a:lnTo>
                  <a:lnTo>
                    <a:pt x="696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14"/>
            <p:cNvSpPr/>
            <p:nvPr/>
          </p:nvSpPr>
          <p:spPr>
            <a:xfrm>
              <a:off x="11938392" y="2905767"/>
              <a:ext cx="1100423" cy="1271411"/>
            </a:xfrm>
            <a:custGeom>
              <a:avLst/>
              <a:gdLst/>
              <a:ahLst/>
              <a:cxnLst/>
              <a:rect l="l" t="t" r="r" b="b"/>
              <a:pathLst>
                <a:path w="6969" h="8052" fill="none" extrusionOk="0">
                  <a:moveTo>
                    <a:pt x="2329" y="1747"/>
                  </a:moveTo>
                  <a:lnTo>
                    <a:pt x="0" y="1747"/>
                  </a:lnTo>
                  <a:lnTo>
                    <a:pt x="0" y="1"/>
                  </a:lnTo>
                  <a:lnTo>
                    <a:pt x="6968" y="1"/>
                  </a:lnTo>
                  <a:lnTo>
                    <a:pt x="6456"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14"/>
            <p:cNvSpPr/>
            <p:nvPr/>
          </p:nvSpPr>
          <p:spPr>
            <a:xfrm>
              <a:off x="1260078" y="5344374"/>
              <a:ext cx="1044367" cy="1331097"/>
            </a:xfrm>
            <a:custGeom>
              <a:avLst/>
              <a:gdLst/>
              <a:ahLst/>
              <a:cxnLst/>
              <a:rect l="l" t="t" r="r" b="b"/>
              <a:pathLst>
                <a:path w="6614" h="8430" extrusionOk="0">
                  <a:moveTo>
                    <a:pt x="3761" y="0"/>
                  </a:moveTo>
                  <a:cubicBezTo>
                    <a:pt x="1444" y="0"/>
                    <a:pt x="0" y="1607"/>
                    <a:pt x="0" y="4291"/>
                  </a:cubicBezTo>
                  <a:cubicBezTo>
                    <a:pt x="0" y="6893"/>
                    <a:pt x="1432" y="8430"/>
                    <a:pt x="3703" y="8430"/>
                  </a:cubicBezTo>
                  <a:cubicBezTo>
                    <a:pt x="4919" y="8430"/>
                    <a:pt x="5845" y="8028"/>
                    <a:pt x="6613" y="7225"/>
                  </a:cubicBezTo>
                  <a:lnTo>
                    <a:pt x="5466" y="5903"/>
                  </a:lnTo>
                  <a:cubicBezTo>
                    <a:pt x="4943" y="6456"/>
                    <a:pt x="4459" y="6660"/>
                    <a:pt x="3784" y="6660"/>
                  </a:cubicBezTo>
                  <a:cubicBezTo>
                    <a:pt x="2661" y="6660"/>
                    <a:pt x="2055" y="5769"/>
                    <a:pt x="2055" y="4232"/>
                  </a:cubicBezTo>
                  <a:cubicBezTo>
                    <a:pt x="2055" y="2696"/>
                    <a:pt x="2742" y="1776"/>
                    <a:pt x="3807" y="1776"/>
                  </a:cubicBezTo>
                  <a:cubicBezTo>
                    <a:pt x="4459" y="1776"/>
                    <a:pt x="4814" y="1951"/>
                    <a:pt x="5368" y="2469"/>
                  </a:cubicBezTo>
                  <a:lnTo>
                    <a:pt x="6491" y="1170"/>
                  </a:lnTo>
                  <a:cubicBezTo>
                    <a:pt x="5769" y="425"/>
                    <a:pt x="5001" y="0"/>
                    <a:pt x="3761"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14"/>
            <p:cNvSpPr/>
            <p:nvPr/>
          </p:nvSpPr>
          <p:spPr>
            <a:xfrm>
              <a:off x="1260078" y="5344374"/>
              <a:ext cx="1044367" cy="1331097"/>
            </a:xfrm>
            <a:custGeom>
              <a:avLst/>
              <a:gdLst/>
              <a:ahLst/>
              <a:cxnLst/>
              <a:rect l="l" t="t" r="r" b="b"/>
              <a:pathLst>
                <a:path w="6614" h="8430" fill="none" extrusionOk="0">
                  <a:moveTo>
                    <a:pt x="0" y="4291"/>
                  </a:moveTo>
                  <a:cubicBezTo>
                    <a:pt x="0" y="1607"/>
                    <a:pt x="1444" y="0"/>
                    <a:pt x="3761" y="0"/>
                  </a:cubicBezTo>
                  <a:cubicBezTo>
                    <a:pt x="5001" y="0"/>
                    <a:pt x="5769" y="425"/>
                    <a:pt x="6491" y="1170"/>
                  </a:cubicBezTo>
                  <a:lnTo>
                    <a:pt x="5368" y="2469"/>
                  </a:lnTo>
                  <a:cubicBezTo>
                    <a:pt x="4814" y="1951"/>
                    <a:pt x="4459" y="1776"/>
                    <a:pt x="3807" y="1776"/>
                  </a:cubicBezTo>
                  <a:cubicBezTo>
                    <a:pt x="2742" y="1776"/>
                    <a:pt x="2055" y="2696"/>
                    <a:pt x="2055" y="4232"/>
                  </a:cubicBezTo>
                  <a:cubicBezTo>
                    <a:pt x="2055" y="5769"/>
                    <a:pt x="2661" y="6660"/>
                    <a:pt x="3784" y="6660"/>
                  </a:cubicBezTo>
                  <a:cubicBezTo>
                    <a:pt x="4459" y="6660"/>
                    <a:pt x="4943" y="6456"/>
                    <a:pt x="5466" y="5903"/>
                  </a:cubicBezTo>
                  <a:lnTo>
                    <a:pt x="6613" y="7225"/>
                  </a:lnTo>
                  <a:cubicBezTo>
                    <a:pt x="5845" y="8028"/>
                    <a:pt x="4919" y="8430"/>
                    <a:pt x="3703" y="8430"/>
                  </a:cubicBezTo>
                  <a:cubicBezTo>
                    <a:pt x="1432" y="8430"/>
                    <a:pt x="0" y="6893"/>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14"/>
            <p:cNvSpPr/>
            <p:nvPr/>
          </p:nvSpPr>
          <p:spPr>
            <a:xfrm>
              <a:off x="2472453" y="5373744"/>
              <a:ext cx="322753" cy="1272358"/>
            </a:xfrm>
            <a:custGeom>
              <a:avLst/>
              <a:gdLst/>
              <a:ahLst/>
              <a:cxnLst/>
              <a:rect l="l" t="t" r="r" b="b"/>
              <a:pathLst>
                <a:path w="2044" h="8058" extrusionOk="0">
                  <a:moveTo>
                    <a:pt x="1" y="1"/>
                  </a:moveTo>
                  <a:lnTo>
                    <a:pt x="1" y="8057"/>
                  </a:lnTo>
                  <a:lnTo>
                    <a:pt x="2044" y="8057"/>
                  </a:lnTo>
                  <a:lnTo>
                    <a:pt x="2044"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14"/>
            <p:cNvSpPr/>
            <p:nvPr/>
          </p:nvSpPr>
          <p:spPr>
            <a:xfrm>
              <a:off x="2961477" y="5373744"/>
              <a:ext cx="1060947" cy="1272358"/>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14"/>
            <p:cNvSpPr/>
            <p:nvPr/>
          </p:nvSpPr>
          <p:spPr>
            <a:xfrm>
              <a:off x="2961477" y="5373744"/>
              <a:ext cx="1060947" cy="1272358"/>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14"/>
            <p:cNvSpPr/>
            <p:nvPr/>
          </p:nvSpPr>
          <p:spPr>
            <a:xfrm>
              <a:off x="4188538" y="5373744"/>
              <a:ext cx="322911" cy="1272358"/>
            </a:xfrm>
            <a:custGeom>
              <a:avLst/>
              <a:gdLst/>
              <a:ahLst/>
              <a:cxnLst/>
              <a:rect l="l" t="t" r="r" b="b"/>
              <a:pathLst>
                <a:path w="2045" h="8058" extrusionOk="0">
                  <a:moveTo>
                    <a:pt x="1" y="1"/>
                  </a:moveTo>
                  <a:lnTo>
                    <a:pt x="1" y="8057"/>
                  </a:lnTo>
                  <a:lnTo>
                    <a:pt x="2044" y="8057"/>
                  </a:lnTo>
                  <a:lnTo>
                    <a:pt x="2044"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14"/>
            <p:cNvSpPr/>
            <p:nvPr/>
          </p:nvSpPr>
          <p:spPr>
            <a:xfrm>
              <a:off x="4677562" y="5373744"/>
              <a:ext cx="1001260" cy="1272358"/>
            </a:xfrm>
            <a:custGeom>
              <a:avLst/>
              <a:gdLst/>
              <a:ahLst/>
              <a:cxnLst/>
              <a:rect l="l" t="t" r="r" b="b"/>
              <a:pathLst>
                <a:path w="6341" h="8058" extrusionOk="0">
                  <a:moveTo>
                    <a:pt x="106" y="1"/>
                  </a:moveTo>
                  <a:lnTo>
                    <a:pt x="106" y="1834"/>
                  </a:lnTo>
                  <a:lnTo>
                    <a:pt x="3371" y="1834"/>
                  </a:lnTo>
                  <a:lnTo>
                    <a:pt x="1" y="8057"/>
                  </a:lnTo>
                  <a:lnTo>
                    <a:pt x="6294" y="8057"/>
                  </a:lnTo>
                  <a:lnTo>
                    <a:pt x="6294" y="6224"/>
                  </a:lnTo>
                  <a:lnTo>
                    <a:pt x="2970" y="6224"/>
                  </a:lnTo>
                  <a:lnTo>
                    <a:pt x="6340"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14"/>
            <p:cNvSpPr/>
            <p:nvPr/>
          </p:nvSpPr>
          <p:spPr>
            <a:xfrm>
              <a:off x="4677562" y="5373744"/>
              <a:ext cx="1001260" cy="1272358"/>
            </a:xfrm>
            <a:custGeom>
              <a:avLst/>
              <a:gdLst/>
              <a:ahLst/>
              <a:cxnLst/>
              <a:rect l="l" t="t" r="r" b="b"/>
              <a:pathLst>
                <a:path w="6341" h="8058" fill="none" extrusionOk="0">
                  <a:moveTo>
                    <a:pt x="3371" y="1834"/>
                  </a:moveTo>
                  <a:lnTo>
                    <a:pt x="106" y="1834"/>
                  </a:lnTo>
                  <a:lnTo>
                    <a:pt x="106" y="1"/>
                  </a:lnTo>
                  <a:lnTo>
                    <a:pt x="6340" y="1"/>
                  </a:lnTo>
                  <a:lnTo>
                    <a:pt x="2970" y="6224"/>
                  </a:lnTo>
                  <a:lnTo>
                    <a:pt x="6294" y="6224"/>
                  </a:lnTo>
                  <a:lnTo>
                    <a:pt x="629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14"/>
            <p:cNvSpPr/>
            <p:nvPr/>
          </p:nvSpPr>
          <p:spPr>
            <a:xfrm>
              <a:off x="5870673" y="5373744"/>
              <a:ext cx="843199" cy="1272358"/>
            </a:xfrm>
            <a:custGeom>
              <a:avLst/>
              <a:gdLst/>
              <a:ahLst/>
              <a:cxnLst/>
              <a:rect l="l" t="t" r="r" b="b"/>
              <a:pathLst>
                <a:path w="5340" h="8058" extrusionOk="0">
                  <a:moveTo>
                    <a:pt x="1" y="1"/>
                  </a:moveTo>
                  <a:lnTo>
                    <a:pt x="1" y="8057"/>
                  </a:lnTo>
                  <a:lnTo>
                    <a:pt x="5339" y="8057"/>
                  </a:lnTo>
                  <a:lnTo>
                    <a:pt x="5339" y="6328"/>
                  </a:lnTo>
                  <a:lnTo>
                    <a:pt x="2050" y="6328"/>
                  </a:lnTo>
                  <a:lnTo>
                    <a:pt x="2050" y="4733"/>
                  </a:lnTo>
                  <a:lnTo>
                    <a:pt x="4437" y="4733"/>
                  </a:lnTo>
                  <a:lnTo>
                    <a:pt x="4908" y="3127"/>
                  </a:lnTo>
                  <a:lnTo>
                    <a:pt x="2050" y="3127"/>
                  </a:lnTo>
                  <a:lnTo>
                    <a:pt x="2050" y="1730"/>
                  </a:lnTo>
                  <a:lnTo>
                    <a:pt x="5339" y="1730"/>
                  </a:lnTo>
                  <a:lnTo>
                    <a:pt x="533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14"/>
            <p:cNvSpPr/>
            <p:nvPr/>
          </p:nvSpPr>
          <p:spPr>
            <a:xfrm>
              <a:off x="5870673" y="5373744"/>
              <a:ext cx="843199" cy="1272358"/>
            </a:xfrm>
            <a:custGeom>
              <a:avLst/>
              <a:gdLst/>
              <a:ahLst/>
              <a:cxnLst/>
              <a:rect l="l" t="t" r="r" b="b"/>
              <a:pathLst>
                <a:path w="5340" h="8058" fill="none" extrusionOk="0">
                  <a:moveTo>
                    <a:pt x="5339" y="8057"/>
                  </a:moveTo>
                  <a:lnTo>
                    <a:pt x="1" y="8057"/>
                  </a:lnTo>
                  <a:lnTo>
                    <a:pt x="1" y="1"/>
                  </a:lnTo>
                  <a:lnTo>
                    <a:pt x="5339" y="1"/>
                  </a:lnTo>
                  <a:lnTo>
                    <a:pt x="5339" y="1730"/>
                  </a:lnTo>
                  <a:lnTo>
                    <a:pt x="2050" y="1730"/>
                  </a:lnTo>
                  <a:lnTo>
                    <a:pt x="2050" y="3127"/>
                  </a:lnTo>
                  <a:lnTo>
                    <a:pt x="4908" y="3127"/>
                  </a:lnTo>
                  <a:lnTo>
                    <a:pt x="4437"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14"/>
            <p:cNvSpPr/>
            <p:nvPr/>
          </p:nvSpPr>
          <p:spPr>
            <a:xfrm>
              <a:off x="6914882" y="5373744"/>
              <a:ext cx="1064579" cy="1272358"/>
            </a:xfrm>
            <a:custGeom>
              <a:avLst/>
              <a:gdLst/>
              <a:ahLst/>
              <a:cxnLst/>
              <a:rect l="l" t="t" r="r" b="b"/>
              <a:pathLst>
                <a:path w="6742" h="8058" extrusionOk="0">
                  <a:moveTo>
                    <a:pt x="1" y="1"/>
                  </a:moveTo>
                  <a:lnTo>
                    <a:pt x="1" y="8057"/>
                  </a:lnTo>
                  <a:lnTo>
                    <a:pt x="1974" y="8057"/>
                  </a:lnTo>
                  <a:lnTo>
                    <a:pt x="1974" y="3208"/>
                  </a:lnTo>
                  <a:lnTo>
                    <a:pt x="4920" y="8057"/>
                  </a:lnTo>
                  <a:lnTo>
                    <a:pt x="6742" y="8057"/>
                  </a:lnTo>
                  <a:lnTo>
                    <a:pt x="6742" y="1"/>
                  </a:lnTo>
                  <a:lnTo>
                    <a:pt x="4769" y="1"/>
                  </a:lnTo>
                  <a:lnTo>
                    <a:pt x="4769"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14"/>
            <p:cNvSpPr/>
            <p:nvPr/>
          </p:nvSpPr>
          <p:spPr>
            <a:xfrm>
              <a:off x="6914882" y="5373744"/>
              <a:ext cx="1064579" cy="1272358"/>
            </a:xfrm>
            <a:custGeom>
              <a:avLst/>
              <a:gdLst/>
              <a:ahLst/>
              <a:cxnLst/>
              <a:rect l="l" t="t" r="r" b="b"/>
              <a:pathLst>
                <a:path w="6742" h="8058" fill="none" extrusionOk="0">
                  <a:moveTo>
                    <a:pt x="1846" y="1"/>
                  </a:moveTo>
                  <a:lnTo>
                    <a:pt x="4769" y="4792"/>
                  </a:lnTo>
                  <a:lnTo>
                    <a:pt x="4769" y="1"/>
                  </a:lnTo>
                  <a:lnTo>
                    <a:pt x="6742" y="1"/>
                  </a:lnTo>
                  <a:lnTo>
                    <a:pt x="6742" y="8057"/>
                  </a:lnTo>
                  <a:lnTo>
                    <a:pt x="4920" y="8057"/>
                  </a:lnTo>
                  <a:lnTo>
                    <a:pt x="1974" y="3208"/>
                  </a:lnTo>
                  <a:lnTo>
                    <a:pt x="1974"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14"/>
            <p:cNvSpPr/>
            <p:nvPr/>
          </p:nvSpPr>
          <p:spPr>
            <a:xfrm>
              <a:off x="1260078" y="5196422"/>
              <a:ext cx="1044367" cy="1332044"/>
            </a:xfrm>
            <a:custGeom>
              <a:avLst/>
              <a:gdLst/>
              <a:ahLst/>
              <a:cxnLst/>
              <a:rect l="l" t="t" r="r" b="b"/>
              <a:pathLst>
                <a:path w="6614" h="8436" extrusionOk="0">
                  <a:moveTo>
                    <a:pt x="3761" y="0"/>
                  </a:moveTo>
                  <a:cubicBezTo>
                    <a:pt x="1444" y="0"/>
                    <a:pt x="0" y="1607"/>
                    <a:pt x="0" y="4296"/>
                  </a:cubicBezTo>
                  <a:cubicBezTo>
                    <a:pt x="0" y="6898"/>
                    <a:pt x="1432" y="8435"/>
                    <a:pt x="3703" y="8435"/>
                  </a:cubicBezTo>
                  <a:cubicBezTo>
                    <a:pt x="4919" y="8435"/>
                    <a:pt x="5845" y="8034"/>
                    <a:pt x="6613" y="7230"/>
                  </a:cubicBezTo>
                  <a:lnTo>
                    <a:pt x="5466" y="5903"/>
                  </a:lnTo>
                  <a:cubicBezTo>
                    <a:pt x="4943" y="6456"/>
                    <a:pt x="4459" y="6660"/>
                    <a:pt x="3784" y="6660"/>
                  </a:cubicBezTo>
                  <a:cubicBezTo>
                    <a:pt x="2661" y="6660"/>
                    <a:pt x="2055" y="5775"/>
                    <a:pt x="2055" y="4238"/>
                  </a:cubicBezTo>
                  <a:cubicBezTo>
                    <a:pt x="2055" y="2695"/>
                    <a:pt x="2742" y="1776"/>
                    <a:pt x="3807" y="1776"/>
                  </a:cubicBezTo>
                  <a:cubicBezTo>
                    <a:pt x="4459" y="1776"/>
                    <a:pt x="4814" y="1950"/>
                    <a:pt x="5368" y="2474"/>
                  </a:cubicBezTo>
                  <a:lnTo>
                    <a:pt x="6491" y="1170"/>
                  </a:lnTo>
                  <a:cubicBezTo>
                    <a:pt x="5769" y="425"/>
                    <a:pt x="5001" y="0"/>
                    <a:pt x="3761"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14"/>
            <p:cNvSpPr/>
            <p:nvPr/>
          </p:nvSpPr>
          <p:spPr>
            <a:xfrm>
              <a:off x="1260078" y="5196422"/>
              <a:ext cx="1044367" cy="1332044"/>
            </a:xfrm>
            <a:custGeom>
              <a:avLst/>
              <a:gdLst/>
              <a:ahLst/>
              <a:cxnLst/>
              <a:rect l="l" t="t" r="r" b="b"/>
              <a:pathLst>
                <a:path w="6614" h="8436" fill="none" extrusionOk="0">
                  <a:moveTo>
                    <a:pt x="0" y="4296"/>
                  </a:moveTo>
                  <a:cubicBezTo>
                    <a:pt x="0" y="1607"/>
                    <a:pt x="1444" y="0"/>
                    <a:pt x="3761" y="0"/>
                  </a:cubicBezTo>
                  <a:cubicBezTo>
                    <a:pt x="5001" y="0"/>
                    <a:pt x="5769" y="425"/>
                    <a:pt x="6491" y="1170"/>
                  </a:cubicBezTo>
                  <a:lnTo>
                    <a:pt x="5368" y="2474"/>
                  </a:lnTo>
                  <a:cubicBezTo>
                    <a:pt x="4814" y="1950"/>
                    <a:pt x="4459" y="1776"/>
                    <a:pt x="3807" y="1776"/>
                  </a:cubicBezTo>
                  <a:cubicBezTo>
                    <a:pt x="2742" y="1776"/>
                    <a:pt x="2055" y="2695"/>
                    <a:pt x="2055" y="4238"/>
                  </a:cubicBezTo>
                  <a:cubicBezTo>
                    <a:pt x="2055" y="5775"/>
                    <a:pt x="2661" y="6660"/>
                    <a:pt x="3784" y="6660"/>
                  </a:cubicBezTo>
                  <a:cubicBezTo>
                    <a:pt x="4459" y="6660"/>
                    <a:pt x="4943" y="6456"/>
                    <a:pt x="5466" y="5903"/>
                  </a:cubicBezTo>
                  <a:lnTo>
                    <a:pt x="6613" y="7230"/>
                  </a:lnTo>
                  <a:cubicBezTo>
                    <a:pt x="5845" y="8034"/>
                    <a:pt x="4919" y="8435"/>
                    <a:pt x="3703" y="8435"/>
                  </a:cubicBezTo>
                  <a:cubicBezTo>
                    <a:pt x="1432" y="8435"/>
                    <a:pt x="0" y="6898"/>
                    <a:pt x="0" y="4296"/>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14"/>
            <p:cNvSpPr/>
            <p:nvPr/>
          </p:nvSpPr>
          <p:spPr>
            <a:xfrm>
              <a:off x="2472453" y="5226739"/>
              <a:ext cx="322753" cy="1271411"/>
            </a:xfrm>
            <a:custGeom>
              <a:avLst/>
              <a:gdLst/>
              <a:ahLst/>
              <a:cxnLst/>
              <a:rect l="l" t="t" r="r" b="b"/>
              <a:pathLst>
                <a:path w="2044" h="8052" extrusionOk="0">
                  <a:moveTo>
                    <a:pt x="1" y="0"/>
                  </a:moveTo>
                  <a:lnTo>
                    <a:pt x="1" y="8051"/>
                  </a:lnTo>
                  <a:lnTo>
                    <a:pt x="2044" y="8051"/>
                  </a:lnTo>
                  <a:lnTo>
                    <a:pt x="2044" y="0"/>
                  </a:lnTo>
                  <a:close/>
                </a:path>
              </a:pathLst>
            </a:custGeom>
            <a:solidFill>
              <a:srgbClr val="4DEE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14"/>
            <p:cNvSpPr/>
            <p:nvPr/>
          </p:nvSpPr>
          <p:spPr>
            <a:xfrm>
              <a:off x="2961477" y="5226739"/>
              <a:ext cx="1060947" cy="1271411"/>
            </a:xfrm>
            <a:custGeom>
              <a:avLst/>
              <a:gdLst/>
              <a:ahLst/>
              <a:cxnLst/>
              <a:rect l="l" t="t" r="r" b="b"/>
              <a:pathLst>
                <a:path w="6719" h="8052" extrusionOk="0">
                  <a:moveTo>
                    <a:pt x="0" y="0"/>
                  </a:moveTo>
                  <a:lnTo>
                    <a:pt x="0" y="1747"/>
                  </a:lnTo>
                  <a:lnTo>
                    <a:pt x="2329" y="1747"/>
                  </a:lnTo>
                  <a:lnTo>
                    <a:pt x="2329" y="8051"/>
                  </a:lnTo>
                  <a:lnTo>
                    <a:pt x="4378" y="8051"/>
                  </a:lnTo>
                  <a:lnTo>
                    <a:pt x="4378" y="1747"/>
                  </a:lnTo>
                  <a:lnTo>
                    <a:pt x="6718" y="1747"/>
                  </a:lnTo>
                  <a:lnTo>
                    <a:pt x="6718"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14"/>
            <p:cNvSpPr/>
            <p:nvPr/>
          </p:nvSpPr>
          <p:spPr>
            <a:xfrm>
              <a:off x="2961477" y="5226739"/>
              <a:ext cx="1060947" cy="1271411"/>
            </a:xfrm>
            <a:custGeom>
              <a:avLst/>
              <a:gdLst/>
              <a:ahLst/>
              <a:cxnLst/>
              <a:rect l="l" t="t" r="r" b="b"/>
              <a:pathLst>
                <a:path w="6719" h="8052" fill="none" extrusionOk="0">
                  <a:moveTo>
                    <a:pt x="2329" y="1747"/>
                  </a:moveTo>
                  <a:lnTo>
                    <a:pt x="0" y="1747"/>
                  </a:lnTo>
                  <a:lnTo>
                    <a:pt x="0" y="0"/>
                  </a:lnTo>
                  <a:lnTo>
                    <a:pt x="6718" y="0"/>
                  </a:lnTo>
                  <a:lnTo>
                    <a:pt x="6718"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14"/>
            <p:cNvSpPr/>
            <p:nvPr/>
          </p:nvSpPr>
          <p:spPr>
            <a:xfrm>
              <a:off x="4188538" y="5226739"/>
              <a:ext cx="322911" cy="1271411"/>
            </a:xfrm>
            <a:custGeom>
              <a:avLst/>
              <a:gdLst/>
              <a:ahLst/>
              <a:cxnLst/>
              <a:rect l="l" t="t" r="r" b="b"/>
              <a:pathLst>
                <a:path w="2045" h="8052" extrusionOk="0">
                  <a:moveTo>
                    <a:pt x="1" y="0"/>
                  </a:moveTo>
                  <a:lnTo>
                    <a:pt x="1" y="8051"/>
                  </a:lnTo>
                  <a:lnTo>
                    <a:pt x="2044" y="8051"/>
                  </a:lnTo>
                  <a:lnTo>
                    <a:pt x="2044" y="0"/>
                  </a:lnTo>
                  <a:close/>
                </a:path>
              </a:pathLst>
            </a:custGeom>
            <a:solidFill>
              <a:srgbClr val="4DEE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14"/>
            <p:cNvSpPr/>
            <p:nvPr/>
          </p:nvSpPr>
          <p:spPr>
            <a:xfrm>
              <a:off x="4677562" y="5226739"/>
              <a:ext cx="1001260" cy="1271411"/>
            </a:xfrm>
            <a:custGeom>
              <a:avLst/>
              <a:gdLst/>
              <a:ahLst/>
              <a:cxnLst/>
              <a:rect l="l" t="t" r="r" b="b"/>
              <a:pathLst>
                <a:path w="6341" h="8052" extrusionOk="0">
                  <a:moveTo>
                    <a:pt x="106" y="0"/>
                  </a:moveTo>
                  <a:lnTo>
                    <a:pt x="106" y="1834"/>
                  </a:lnTo>
                  <a:lnTo>
                    <a:pt x="3371" y="1834"/>
                  </a:lnTo>
                  <a:lnTo>
                    <a:pt x="1" y="8051"/>
                  </a:lnTo>
                  <a:lnTo>
                    <a:pt x="6294" y="8051"/>
                  </a:lnTo>
                  <a:lnTo>
                    <a:pt x="6294" y="6217"/>
                  </a:lnTo>
                  <a:lnTo>
                    <a:pt x="2970" y="6217"/>
                  </a:lnTo>
                  <a:lnTo>
                    <a:pt x="6340"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14"/>
            <p:cNvSpPr/>
            <p:nvPr/>
          </p:nvSpPr>
          <p:spPr>
            <a:xfrm>
              <a:off x="4677562" y="5226739"/>
              <a:ext cx="1001260" cy="1271411"/>
            </a:xfrm>
            <a:custGeom>
              <a:avLst/>
              <a:gdLst/>
              <a:ahLst/>
              <a:cxnLst/>
              <a:rect l="l" t="t" r="r" b="b"/>
              <a:pathLst>
                <a:path w="6341" h="8052" fill="none" extrusionOk="0">
                  <a:moveTo>
                    <a:pt x="3371" y="1834"/>
                  </a:moveTo>
                  <a:lnTo>
                    <a:pt x="106" y="1834"/>
                  </a:lnTo>
                  <a:lnTo>
                    <a:pt x="106" y="0"/>
                  </a:lnTo>
                  <a:lnTo>
                    <a:pt x="6340" y="0"/>
                  </a:lnTo>
                  <a:lnTo>
                    <a:pt x="2970" y="6217"/>
                  </a:lnTo>
                  <a:lnTo>
                    <a:pt x="6294" y="6217"/>
                  </a:lnTo>
                  <a:lnTo>
                    <a:pt x="6294"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14"/>
            <p:cNvSpPr/>
            <p:nvPr/>
          </p:nvSpPr>
          <p:spPr>
            <a:xfrm>
              <a:off x="5870673" y="5226739"/>
              <a:ext cx="843199" cy="1271411"/>
            </a:xfrm>
            <a:custGeom>
              <a:avLst/>
              <a:gdLst/>
              <a:ahLst/>
              <a:cxnLst/>
              <a:rect l="l" t="t" r="r" b="b"/>
              <a:pathLst>
                <a:path w="5340" h="8052" extrusionOk="0">
                  <a:moveTo>
                    <a:pt x="1" y="0"/>
                  </a:moveTo>
                  <a:lnTo>
                    <a:pt x="1" y="8051"/>
                  </a:lnTo>
                  <a:lnTo>
                    <a:pt x="5339" y="8051"/>
                  </a:lnTo>
                  <a:lnTo>
                    <a:pt x="5339" y="6328"/>
                  </a:lnTo>
                  <a:lnTo>
                    <a:pt x="2050" y="6328"/>
                  </a:lnTo>
                  <a:lnTo>
                    <a:pt x="2050" y="4727"/>
                  </a:lnTo>
                  <a:lnTo>
                    <a:pt x="4437" y="4727"/>
                  </a:lnTo>
                  <a:lnTo>
                    <a:pt x="4908" y="3120"/>
                  </a:lnTo>
                  <a:lnTo>
                    <a:pt x="2050" y="3120"/>
                  </a:lnTo>
                  <a:lnTo>
                    <a:pt x="2050" y="1723"/>
                  </a:lnTo>
                  <a:lnTo>
                    <a:pt x="5339" y="1723"/>
                  </a:lnTo>
                  <a:lnTo>
                    <a:pt x="5339"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14"/>
            <p:cNvSpPr/>
            <p:nvPr/>
          </p:nvSpPr>
          <p:spPr>
            <a:xfrm>
              <a:off x="5870673" y="5226739"/>
              <a:ext cx="843199" cy="1271411"/>
            </a:xfrm>
            <a:custGeom>
              <a:avLst/>
              <a:gdLst/>
              <a:ahLst/>
              <a:cxnLst/>
              <a:rect l="l" t="t" r="r" b="b"/>
              <a:pathLst>
                <a:path w="5340" h="8052" fill="none" extrusionOk="0">
                  <a:moveTo>
                    <a:pt x="5339" y="8051"/>
                  </a:moveTo>
                  <a:lnTo>
                    <a:pt x="1" y="8051"/>
                  </a:lnTo>
                  <a:lnTo>
                    <a:pt x="1" y="0"/>
                  </a:lnTo>
                  <a:lnTo>
                    <a:pt x="5339" y="0"/>
                  </a:lnTo>
                  <a:lnTo>
                    <a:pt x="5339" y="1723"/>
                  </a:lnTo>
                  <a:lnTo>
                    <a:pt x="2050" y="1723"/>
                  </a:lnTo>
                  <a:lnTo>
                    <a:pt x="2050" y="3120"/>
                  </a:lnTo>
                  <a:lnTo>
                    <a:pt x="4908" y="3120"/>
                  </a:lnTo>
                  <a:lnTo>
                    <a:pt x="4437" y="4727"/>
                  </a:lnTo>
                  <a:lnTo>
                    <a:pt x="2050" y="4727"/>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14"/>
            <p:cNvSpPr/>
            <p:nvPr/>
          </p:nvSpPr>
          <p:spPr>
            <a:xfrm>
              <a:off x="6914882" y="5226739"/>
              <a:ext cx="1064579" cy="1271411"/>
            </a:xfrm>
            <a:custGeom>
              <a:avLst/>
              <a:gdLst/>
              <a:ahLst/>
              <a:cxnLst/>
              <a:rect l="l" t="t" r="r" b="b"/>
              <a:pathLst>
                <a:path w="6742" h="8052" extrusionOk="0">
                  <a:moveTo>
                    <a:pt x="1" y="0"/>
                  </a:moveTo>
                  <a:lnTo>
                    <a:pt x="1" y="8051"/>
                  </a:lnTo>
                  <a:lnTo>
                    <a:pt x="1974" y="8051"/>
                  </a:lnTo>
                  <a:lnTo>
                    <a:pt x="1974" y="3202"/>
                  </a:lnTo>
                  <a:lnTo>
                    <a:pt x="4920" y="8051"/>
                  </a:lnTo>
                  <a:lnTo>
                    <a:pt x="6742" y="8051"/>
                  </a:lnTo>
                  <a:lnTo>
                    <a:pt x="6742" y="0"/>
                  </a:lnTo>
                  <a:lnTo>
                    <a:pt x="4769" y="0"/>
                  </a:lnTo>
                  <a:lnTo>
                    <a:pt x="4769" y="4791"/>
                  </a:lnTo>
                  <a:lnTo>
                    <a:pt x="184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14"/>
            <p:cNvSpPr/>
            <p:nvPr/>
          </p:nvSpPr>
          <p:spPr>
            <a:xfrm>
              <a:off x="6914882" y="5226739"/>
              <a:ext cx="1064579" cy="1271411"/>
            </a:xfrm>
            <a:custGeom>
              <a:avLst/>
              <a:gdLst/>
              <a:ahLst/>
              <a:cxnLst/>
              <a:rect l="l" t="t" r="r" b="b"/>
              <a:pathLst>
                <a:path w="6742" h="8052" fill="none" extrusionOk="0">
                  <a:moveTo>
                    <a:pt x="1846" y="0"/>
                  </a:moveTo>
                  <a:lnTo>
                    <a:pt x="4769" y="4791"/>
                  </a:lnTo>
                  <a:lnTo>
                    <a:pt x="4769" y="0"/>
                  </a:lnTo>
                  <a:lnTo>
                    <a:pt x="6742" y="0"/>
                  </a:lnTo>
                  <a:lnTo>
                    <a:pt x="6742" y="8051"/>
                  </a:lnTo>
                  <a:lnTo>
                    <a:pt x="4920" y="8051"/>
                  </a:lnTo>
                  <a:lnTo>
                    <a:pt x="1974" y="3202"/>
                  </a:lnTo>
                  <a:lnTo>
                    <a:pt x="1974" y="8051"/>
                  </a:lnTo>
                  <a:lnTo>
                    <a:pt x="1" y="8051"/>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14"/>
            <p:cNvSpPr/>
            <p:nvPr/>
          </p:nvSpPr>
          <p:spPr>
            <a:xfrm>
              <a:off x="1260078" y="5020837"/>
              <a:ext cx="1044367" cy="1331097"/>
            </a:xfrm>
            <a:custGeom>
              <a:avLst/>
              <a:gdLst/>
              <a:ahLst/>
              <a:cxnLst/>
              <a:rect l="l" t="t" r="r" b="b"/>
              <a:pathLst>
                <a:path w="6614" h="8430" extrusionOk="0">
                  <a:moveTo>
                    <a:pt x="3761" y="0"/>
                  </a:moveTo>
                  <a:cubicBezTo>
                    <a:pt x="1444" y="0"/>
                    <a:pt x="0" y="1607"/>
                    <a:pt x="0" y="4291"/>
                  </a:cubicBezTo>
                  <a:cubicBezTo>
                    <a:pt x="0" y="6893"/>
                    <a:pt x="1432" y="8429"/>
                    <a:pt x="3703" y="8429"/>
                  </a:cubicBezTo>
                  <a:cubicBezTo>
                    <a:pt x="4919" y="8429"/>
                    <a:pt x="5845" y="8028"/>
                    <a:pt x="6613" y="7224"/>
                  </a:cubicBezTo>
                  <a:lnTo>
                    <a:pt x="5466" y="5897"/>
                  </a:lnTo>
                  <a:cubicBezTo>
                    <a:pt x="4943" y="6456"/>
                    <a:pt x="4459" y="6654"/>
                    <a:pt x="3784" y="6654"/>
                  </a:cubicBezTo>
                  <a:cubicBezTo>
                    <a:pt x="2661" y="6654"/>
                    <a:pt x="2055" y="5769"/>
                    <a:pt x="2055" y="4232"/>
                  </a:cubicBezTo>
                  <a:cubicBezTo>
                    <a:pt x="2055" y="2696"/>
                    <a:pt x="2742" y="1770"/>
                    <a:pt x="3807" y="1770"/>
                  </a:cubicBezTo>
                  <a:cubicBezTo>
                    <a:pt x="4459" y="1770"/>
                    <a:pt x="4814" y="1950"/>
                    <a:pt x="5368" y="2469"/>
                  </a:cubicBezTo>
                  <a:lnTo>
                    <a:pt x="6491" y="1170"/>
                  </a:lnTo>
                  <a:cubicBezTo>
                    <a:pt x="5769" y="425"/>
                    <a:pt x="5001" y="0"/>
                    <a:pt x="3761"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14"/>
            <p:cNvSpPr/>
            <p:nvPr/>
          </p:nvSpPr>
          <p:spPr>
            <a:xfrm>
              <a:off x="1260078" y="5020837"/>
              <a:ext cx="1044367" cy="1331097"/>
            </a:xfrm>
            <a:custGeom>
              <a:avLst/>
              <a:gdLst/>
              <a:ahLst/>
              <a:cxnLst/>
              <a:rect l="l" t="t" r="r" b="b"/>
              <a:pathLst>
                <a:path w="6614" h="8430" fill="none" extrusionOk="0">
                  <a:moveTo>
                    <a:pt x="0" y="4291"/>
                  </a:moveTo>
                  <a:cubicBezTo>
                    <a:pt x="0" y="1607"/>
                    <a:pt x="1444" y="0"/>
                    <a:pt x="3761" y="0"/>
                  </a:cubicBezTo>
                  <a:cubicBezTo>
                    <a:pt x="5001" y="0"/>
                    <a:pt x="5769" y="425"/>
                    <a:pt x="6491" y="1170"/>
                  </a:cubicBezTo>
                  <a:lnTo>
                    <a:pt x="5368" y="2469"/>
                  </a:lnTo>
                  <a:cubicBezTo>
                    <a:pt x="4814" y="1950"/>
                    <a:pt x="4459" y="1770"/>
                    <a:pt x="3807" y="1770"/>
                  </a:cubicBezTo>
                  <a:cubicBezTo>
                    <a:pt x="2742" y="1770"/>
                    <a:pt x="2055" y="2696"/>
                    <a:pt x="2055" y="4232"/>
                  </a:cubicBezTo>
                  <a:cubicBezTo>
                    <a:pt x="2055" y="5769"/>
                    <a:pt x="2661" y="6654"/>
                    <a:pt x="3784" y="6654"/>
                  </a:cubicBezTo>
                  <a:cubicBezTo>
                    <a:pt x="4459" y="6654"/>
                    <a:pt x="4943" y="6456"/>
                    <a:pt x="5466" y="5897"/>
                  </a:cubicBezTo>
                  <a:lnTo>
                    <a:pt x="6613" y="7224"/>
                  </a:lnTo>
                  <a:cubicBezTo>
                    <a:pt x="5845" y="8028"/>
                    <a:pt x="4919" y="8429"/>
                    <a:pt x="3703" y="8429"/>
                  </a:cubicBezTo>
                  <a:cubicBezTo>
                    <a:pt x="1432" y="8429"/>
                    <a:pt x="0" y="6893"/>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14"/>
            <p:cNvSpPr/>
            <p:nvPr/>
          </p:nvSpPr>
          <p:spPr>
            <a:xfrm>
              <a:off x="2472453" y="5050206"/>
              <a:ext cx="322753" cy="1272358"/>
            </a:xfrm>
            <a:custGeom>
              <a:avLst/>
              <a:gdLst/>
              <a:ahLst/>
              <a:cxnLst/>
              <a:rect l="l" t="t" r="r" b="b"/>
              <a:pathLst>
                <a:path w="2044" h="8058" extrusionOk="0">
                  <a:moveTo>
                    <a:pt x="1" y="1"/>
                  </a:moveTo>
                  <a:lnTo>
                    <a:pt x="1" y="8057"/>
                  </a:lnTo>
                  <a:lnTo>
                    <a:pt x="2044" y="8057"/>
                  </a:lnTo>
                  <a:lnTo>
                    <a:pt x="2044"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14"/>
            <p:cNvSpPr/>
            <p:nvPr/>
          </p:nvSpPr>
          <p:spPr>
            <a:xfrm>
              <a:off x="2961477" y="5050206"/>
              <a:ext cx="1060947" cy="1272358"/>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14"/>
            <p:cNvSpPr/>
            <p:nvPr/>
          </p:nvSpPr>
          <p:spPr>
            <a:xfrm>
              <a:off x="2961477" y="5050206"/>
              <a:ext cx="1060947" cy="1272358"/>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14"/>
            <p:cNvSpPr/>
            <p:nvPr/>
          </p:nvSpPr>
          <p:spPr>
            <a:xfrm>
              <a:off x="4188538" y="5050206"/>
              <a:ext cx="322911" cy="1272358"/>
            </a:xfrm>
            <a:custGeom>
              <a:avLst/>
              <a:gdLst/>
              <a:ahLst/>
              <a:cxnLst/>
              <a:rect l="l" t="t" r="r" b="b"/>
              <a:pathLst>
                <a:path w="2045" h="8058" extrusionOk="0">
                  <a:moveTo>
                    <a:pt x="1" y="1"/>
                  </a:moveTo>
                  <a:lnTo>
                    <a:pt x="1" y="8057"/>
                  </a:lnTo>
                  <a:lnTo>
                    <a:pt x="2044" y="8057"/>
                  </a:lnTo>
                  <a:lnTo>
                    <a:pt x="2044"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14"/>
            <p:cNvSpPr/>
            <p:nvPr/>
          </p:nvSpPr>
          <p:spPr>
            <a:xfrm>
              <a:off x="4677562" y="5050206"/>
              <a:ext cx="1001260" cy="1272358"/>
            </a:xfrm>
            <a:custGeom>
              <a:avLst/>
              <a:gdLst/>
              <a:ahLst/>
              <a:cxnLst/>
              <a:rect l="l" t="t" r="r" b="b"/>
              <a:pathLst>
                <a:path w="6341" h="8058" extrusionOk="0">
                  <a:moveTo>
                    <a:pt x="106" y="1"/>
                  </a:moveTo>
                  <a:lnTo>
                    <a:pt x="106" y="1834"/>
                  </a:lnTo>
                  <a:lnTo>
                    <a:pt x="3371" y="1834"/>
                  </a:lnTo>
                  <a:lnTo>
                    <a:pt x="1" y="8057"/>
                  </a:lnTo>
                  <a:lnTo>
                    <a:pt x="6294" y="8057"/>
                  </a:lnTo>
                  <a:lnTo>
                    <a:pt x="6294" y="6224"/>
                  </a:lnTo>
                  <a:lnTo>
                    <a:pt x="2970" y="6224"/>
                  </a:lnTo>
                  <a:lnTo>
                    <a:pt x="6340"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14"/>
            <p:cNvSpPr/>
            <p:nvPr/>
          </p:nvSpPr>
          <p:spPr>
            <a:xfrm>
              <a:off x="4677562" y="5050206"/>
              <a:ext cx="1001260" cy="1272358"/>
            </a:xfrm>
            <a:custGeom>
              <a:avLst/>
              <a:gdLst/>
              <a:ahLst/>
              <a:cxnLst/>
              <a:rect l="l" t="t" r="r" b="b"/>
              <a:pathLst>
                <a:path w="6341" h="8058" fill="none" extrusionOk="0">
                  <a:moveTo>
                    <a:pt x="3371" y="1834"/>
                  </a:moveTo>
                  <a:lnTo>
                    <a:pt x="106" y="1834"/>
                  </a:lnTo>
                  <a:lnTo>
                    <a:pt x="106" y="1"/>
                  </a:lnTo>
                  <a:lnTo>
                    <a:pt x="6340" y="1"/>
                  </a:lnTo>
                  <a:lnTo>
                    <a:pt x="2970" y="6224"/>
                  </a:lnTo>
                  <a:lnTo>
                    <a:pt x="6294" y="6224"/>
                  </a:lnTo>
                  <a:lnTo>
                    <a:pt x="629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14"/>
            <p:cNvSpPr/>
            <p:nvPr/>
          </p:nvSpPr>
          <p:spPr>
            <a:xfrm>
              <a:off x="5870673" y="5050206"/>
              <a:ext cx="843199" cy="1272358"/>
            </a:xfrm>
            <a:custGeom>
              <a:avLst/>
              <a:gdLst/>
              <a:ahLst/>
              <a:cxnLst/>
              <a:rect l="l" t="t" r="r" b="b"/>
              <a:pathLst>
                <a:path w="5340" h="8058" extrusionOk="0">
                  <a:moveTo>
                    <a:pt x="1" y="1"/>
                  </a:moveTo>
                  <a:lnTo>
                    <a:pt x="1" y="8057"/>
                  </a:lnTo>
                  <a:lnTo>
                    <a:pt x="5339" y="8057"/>
                  </a:lnTo>
                  <a:lnTo>
                    <a:pt x="5339" y="6328"/>
                  </a:lnTo>
                  <a:lnTo>
                    <a:pt x="2050" y="6328"/>
                  </a:lnTo>
                  <a:lnTo>
                    <a:pt x="2050" y="4733"/>
                  </a:lnTo>
                  <a:lnTo>
                    <a:pt x="4437" y="4733"/>
                  </a:lnTo>
                  <a:lnTo>
                    <a:pt x="4908" y="3121"/>
                  </a:lnTo>
                  <a:lnTo>
                    <a:pt x="2050" y="3121"/>
                  </a:lnTo>
                  <a:lnTo>
                    <a:pt x="2050" y="1729"/>
                  </a:lnTo>
                  <a:lnTo>
                    <a:pt x="5339" y="1729"/>
                  </a:lnTo>
                  <a:lnTo>
                    <a:pt x="533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14"/>
            <p:cNvSpPr/>
            <p:nvPr/>
          </p:nvSpPr>
          <p:spPr>
            <a:xfrm>
              <a:off x="5870673" y="5050206"/>
              <a:ext cx="843199" cy="1272358"/>
            </a:xfrm>
            <a:custGeom>
              <a:avLst/>
              <a:gdLst/>
              <a:ahLst/>
              <a:cxnLst/>
              <a:rect l="l" t="t" r="r" b="b"/>
              <a:pathLst>
                <a:path w="5340" h="8058" fill="none" extrusionOk="0">
                  <a:moveTo>
                    <a:pt x="5339" y="8057"/>
                  </a:moveTo>
                  <a:lnTo>
                    <a:pt x="1" y="8057"/>
                  </a:lnTo>
                  <a:lnTo>
                    <a:pt x="1" y="1"/>
                  </a:lnTo>
                  <a:lnTo>
                    <a:pt x="5339" y="1"/>
                  </a:lnTo>
                  <a:lnTo>
                    <a:pt x="5339" y="1729"/>
                  </a:lnTo>
                  <a:lnTo>
                    <a:pt x="2050" y="1729"/>
                  </a:lnTo>
                  <a:lnTo>
                    <a:pt x="2050" y="3121"/>
                  </a:lnTo>
                  <a:lnTo>
                    <a:pt x="4908" y="3121"/>
                  </a:lnTo>
                  <a:lnTo>
                    <a:pt x="4437"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14"/>
            <p:cNvSpPr/>
            <p:nvPr/>
          </p:nvSpPr>
          <p:spPr>
            <a:xfrm>
              <a:off x="6914882" y="5050206"/>
              <a:ext cx="1064579" cy="1272358"/>
            </a:xfrm>
            <a:custGeom>
              <a:avLst/>
              <a:gdLst/>
              <a:ahLst/>
              <a:cxnLst/>
              <a:rect l="l" t="t" r="r" b="b"/>
              <a:pathLst>
                <a:path w="6742" h="8058" extrusionOk="0">
                  <a:moveTo>
                    <a:pt x="1" y="1"/>
                  </a:moveTo>
                  <a:lnTo>
                    <a:pt x="1" y="8057"/>
                  </a:lnTo>
                  <a:lnTo>
                    <a:pt x="1974" y="8057"/>
                  </a:lnTo>
                  <a:lnTo>
                    <a:pt x="1974" y="3208"/>
                  </a:lnTo>
                  <a:lnTo>
                    <a:pt x="4920" y="8057"/>
                  </a:lnTo>
                  <a:lnTo>
                    <a:pt x="6742" y="8057"/>
                  </a:lnTo>
                  <a:lnTo>
                    <a:pt x="6742" y="1"/>
                  </a:lnTo>
                  <a:lnTo>
                    <a:pt x="4769" y="1"/>
                  </a:lnTo>
                  <a:lnTo>
                    <a:pt x="4769" y="4791"/>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14"/>
            <p:cNvSpPr/>
            <p:nvPr/>
          </p:nvSpPr>
          <p:spPr>
            <a:xfrm>
              <a:off x="6914882" y="5050206"/>
              <a:ext cx="1064579" cy="1272358"/>
            </a:xfrm>
            <a:custGeom>
              <a:avLst/>
              <a:gdLst/>
              <a:ahLst/>
              <a:cxnLst/>
              <a:rect l="l" t="t" r="r" b="b"/>
              <a:pathLst>
                <a:path w="6742" h="8058" fill="none" extrusionOk="0">
                  <a:moveTo>
                    <a:pt x="1846" y="1"/>
                  </a:moveTo>
                  <a:lnTo>
                    <a:pt x="4769" y="4791"/>
                  </a:lnTo>
                  <a:lnTo>
                    <a:pt x="4769" y="1"/>
                  </a:lnTo>
                  <a:lnTo>
                    <a:pt x="6742" y="1"/>
                  </a:lnTo>
                  <a:lnTo>
                    <a:pt x="6742" y="8057"/>
                  </a:lnTo>
                  <a:lnTo>
                    <a:pt x="4920" y="8057"/>
                  </a:lnTo>
                  <a:lnTo>
                    <a:pt x="1974" y="3208"/>
                  </a:lnTo>
                  <a:lnTo>
                    <a:pt x="1974"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11" name="Google Shape;1611;p14"/>
          <p:cNvSpPr/>
          <p:nvPr/>
        </p:nvSpPr>
        <p:spPr>
          <a:xfrm>
            <a:off x="9449325" y="4368300"/>
            <a:ext cx="11166603" cy="10456862"/>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12" name="Google Shape;1612;p14"/>
          <p:cNvGrpSpPr/>
          <p:nvPr/>
        </p:nvGrpSpPr>
        <p:grpSpPr>
          <a:xfrm>
            <a:off x="12286308" y="2756639"/>
            <a:ext cx="5210302" cy="7189561"/>
            <a:chOff x="11956404" y="3002516"/>
            <a:chExt cx="4813657" cy="6642240"/>
          </a:xfrm>
        </p:grpSpPr>
        <p:sp>
          <p:nvSpPr>
            <p:cNvPr id="1613" name="Google Shape;1613;p14"/>
            <p:cNvSpPr/>
            <p:nvPr/>
          </p:nvSpPr>
          <p:spPr>
            <a:xfrm rot="279303">
              <a:off x="12019257" y="4702730"/>
              <a:ext cx="1009703" cy="1589965"/>
            </a:xfrm>
            <a:custGeom>
              <a:avLst/>
              <a:gdLst/>
              <a:ahLst/>
              <a:cxnLst/>
              <a:rect l="l" t="t" r="r" b="b"/>
              <a:pathLst>
                <a:path w="3026" h="4765" fill="none" extrusionOk="0">
                  <a:moveTo>
                    <a:pt x="1027" y="4765"/>
                  </a:moveTo>
                  <a:cubicBezTo>
                    <a:pt x="1000" y="4756"/>
                    <a:pt x="973" y="4720"/>
                    <a:pt x="982" y="4693"/>
                  </a:cubicBezTo>
                  <a:cubicBezTo>
                    <a:pt x="982" y="4676"/>
                    <a:pt x="1214" y="3320"/>
                    <a:pt x="715" y="2615"/>
                  </a:cubicBezTo>
                  <a:cubicBezTo>
                    <a:pt x="572" y="2410"/>
                    <a:pt x="385" y="2285"/>
                    <a:pt x="153" y="2222"/>
                  </a:cubicBezTo>
                  <a:cubicBezTo>
                    <a:pt x="99" y="2213"/>
                    <a:pt x="54" y="2204"/>
                    <a:pt x="54" y="2204"/>
                  </a:cubicBezTo>
                  <a:cubicBezTo>
                    <a:pt x="19" y="2196"/>
                    <a:pt x="1" y="2160"/>
                    <a:pt x="10" y="2133"/>
                  </a:cubicBezTo>
                  <a:cubicBezTo>
                    <a:pt x="19" y="2097"/>
                    <a:pt x="46" y="2080"/>
                    <a:pt x="81" y="2080"/>
                  </a:cubicBezTo>
                  <a:cubicBezTo>
                    <a:pt x="117" y="2088"/>
                    <a:pt x="144" y="2097"/>
                    <a:pt x="170" y="2106"/>
                  </a:cubicBezTo>
                  <a:cubicBezTo>
                    <a:pt x="313" y="2124"/>
                    <a:pt x="608" y="2133"/>
                    <a:pt x="929" y="1946"/>
                  </a:cubicBezTo>
                  <a:cubicBezTo>
                    <a:pt x="1419" y="1651"/>
                    <a:pt x="1758" y="1018"/>
                    <a:pt x="1955" y="54"/>
                  </a:cubicBezTo>
                  <a:cubicBezTo>
                    <a:pt x="1964" y="28"/>
                    <a:pt x="1990" y="1"/>
                    <a:pt x="2026" y="10"/>
                  </a:cubicBezTo>
                  <a:cubicBezTo>
                    <a:pt x="2053" y="19"/>
                    <a:pt x="2080" y="46"/>
                    <a:pt x="2071" y="81"/>
                  </a:cubicBezTo>
                  <a:cubicBezTo>
                    <a:pt x="1651" y="2204"/>
                    <a:pt x="2847" y="2570"/>
                    <a:pt x="2981" y="2606"/>
                  </a:cubicBezTo>
                  <a:cubicBezTo>
                    <a:pt x="3007" y="2615"/>
                    <a:pt x="3025" y="2642"/>
                    <a:pt x="3025" y="2668"/>
                  </a:cubicBezTo>
                  <a:cubicBezTo>
                    <a:pt x="3025" y="2695"/>
                    <a:pt x="3007" y="2722"/>
                    <a:pt x="2972" y="2722"/>
                  </a:cubicBezTo>
                  <a:lnTo>
                    <a:pt x="2927" y="2731"/>
                  </a:lnTo>
                  <a:cubicBezTo>
                    <a:pt x="2410" y="2802"/>
                    <a:pt x="1455" y="2936"/>
                    <a:pt x="1107" y="4711"/>
                  </a:cubicBezTo>
                  <a:cubicBezTo>
                    <a:pt x="1098" y="4747"/>
                    <a:pt x="1063" y="4765"/>
                    <a:pt x="1036" y="4765"/>
                  </a:cubicBezTo>
                  <a:cubicBezTo>
                    <a:pt x="1027" y="4765"/>
                    <a:pt x="1027" y="4765"/>
                    <a:pt x="1027" y="4765"/>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14"/>
            <p:cNvSpPr/>
            <p:nvPr/>
          </p:nvSpPr>
          <p:spPr>
            <a:xfrm rot="279303">
              <a:off x="15903039" y="8327439"/>
              <a:ext cx="816171" cy="1286320"/>
            </a:xfrm>
            <a:custGeom>
              <a:avLst/>
              <a:gdLst/>
              <a:ahLst/>
              <a:cxnLst/>
              <a:rect l="l" t="t" r="r" b="b"/>
              <a:pathLst>
                <a:path w="2446" h="3855" fill="none" extrusionOk="0">
                  <a:moveTo>
                    <a:pt x="830" y="3845"/>
                  </a:moveTo>
                  <a:cubicBezTo>
                    <a:pt x="804" y="3845"/>
                    <a:pt x="786" y="3819"/>
                    <a:pt x="795" y="3792"/>
                  </a:cubicBezTo>
                  <a:cubicBezTo>
                    <a:pt x="795" y="3783"/>
                    <a:pt x="982" y="2686"/>
                    <a:pt x="572" y="2106"/>
                  </a:cubicBezTo>
                  <a:cubicBezTo>
                    <a:pt x="465" y="1945"/>
                    <a:pt x="313" y="1847"/>
                    <a:pt x="126" y="1794"/>
                  </a:cubicBezTo>
                  <a:cubicBezTo>
                    <a:pt x="72" y="1794"/>
                    <a:pt x="45" y="1785"/>
                    <a:pt x="45" y="1776"/>
                  </a:cubicBezTo>
                  <a:cubicBezTo>
                    <a:pt x="19" y="1776"/>
                    <a:pt x="1" y="1749"/>
                    <a:pt x="10" y="1722"/>
                  </a:cubicBezTo>
                  <a:cubicBezTo>
                    <a:pt x="19" y="1695"/>
                    <a:pt x="36" y="1678"/>
                    <a:pt x="63" y="1687"/>
                  </a:cubicBezTo>
                  <a:cubicBezTo>
                    <a:pt x="90" y="1687"/>
                    <a:pt x="117" y="1695"/>
                    <a:pt x="143" y="1695"/>
                  </a:cubicBezTo>
                  <a:cubicBezTo>
                    <a:pt x="251" y="1713"/>
                    <a:pt x="491" y="1722"/>
                    <a:pt x="750" y="1571"/>
                  </a:cubicBezTo>
                  <a:cubicBezTo>
                    <a:pt x="1143" y="1339"/>
                    <a:pt x="1428" y="821"/>
                    <a:pt x="1580" y="45"/>
                  </a:cubicBezTo>
                  <a:cubicBezTo>
                    <a:pt x="1589" y="18"/>
                    <a:pt x="1607" y="0"/>
                    <a:pt x="1633" y="9"/>
                  </a:cubicBezTo>
                  <a:cubicBezTo>
                    <a:pt x="1660" y="9"/>
                    <a:pt x="1678" y="36"/>
                    <a:pt x="1678" y="63"/>
                  </a:cubicBezTo>
                  <a:cubicBezTo>
                    <a:pt x="1330" y="1776"/>
                    <a:pt x="2302" y="2079"/>
                    <a:pt x="2409" y="2106"/>
                  </a:cubicBezTo>
                  <a:cubicBezTo>
                    <a:pt x="2436" y="2115"/>
                    <a:pt x="2445" y="2133"/>
                    <a:pt x="2445" y="2159"/>
                  </a:cubicBezTo>
                  <a:cubicBezTo>
                    <a:pt x="2445" y="2177"/>
                    <a:pt x="2427" y="2195"/>
                    <a:pt x="2409" y="2204"/>
                  </a:cubicBezTo>
                  <a:lnTo>
                    <a:pt x="2365" y="2204"/>
                  </a:lnTo>
                  <a:cubicBezTo>
                    <a:pt x="1954" y="2266"/>
                    <a:pt x="1178" y="2373"/>
                    <a:pt x="893" y="3810"/>
                  </a:cubicBezTo>
                  <a:cubicBezTo>
                    <a:pt x="884" y="3836"/>
                    <a:pt x="857" y="3854"/>
                    <a:pt x="830" y="3845"/>
                  </a:cubicBezTo>
                  <a:cubicBezTo>
                    <a:pt x="830" y="3845"/>
                    <a:pt x="830" y="3845"/>
                    <a:pt x="830" y="3845"/>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14"/>
            <p:cNvSpPr/>
            <p:nvPr/>
          </p:nvSpPr>
          <p:spPr>
            <a:xfrm rot="279303">
              <a:off x="13098601" y="3272167"/>
              <a:ext cx="3405494" cy="5713529"/>
            </a:xfrm>
            <a:custGeom>
              <a:avLst/>
              <a:gdLst/>
              <a:ahLst/>
              <a:cxnLst/>
              <a:rect l="l" t="t" r="r" b="b"/>
              <a:pathLst>
                <a:path w="10206" h="17123" extrusionOk="0">
                  <a:moveTo>
                    <a:pt x="4773" y="2864"/>
                  </a:moveTo>
                  <a:cubicBezTo>
                    <a:pt x="4782" y="2873"/>
                    <a:pt x="4782" y="2873"/>
                    <a:pt x="4791" y="2873"/>
                  </a:cubicBezTo>
                  <a:cubicBezTo>
                    <a:pt x="5683" y="2980"/>
                    <a:pt x="6521" y="3096"/>
                    <a:pt x="7298" y="3212"/>
                  </a:cubicBezTo>
                  <a:lnTo>
                    <a:pt x="7298" y="3221"/>
                  </a:lnTo>
                  <a:lnTo>
                    <a:pt x="7306" y="3221"/>
                  </a:lnTo>
                  <a:cubicBezTo>
                    <a:pt x="7306" y="3212"/>
                    <a:pt x="7315" y="3212"/>
                    <a:pt x="7315" y="3212"/>
                  </a:cubicBezTo>
                  <a:lnTo>
                    <a:pt x="7315" y="3212"/>
                  </a:lnTo>
                  <a:cubicBezTo>
                    <a:pt x="7146" y="3461"/>
                    <a:pt x="6967" y="3711"/>
                    <a:pt x="6798" y="3961"/>
                  </a:cubicBezTo>
                  <a:lnTo>
                    <a:pt x="6789" y="3961"/>
                  </a:lnTo>
                  <a:cubicBezTo>
                    <a:pt x="6441" y="4461"/>
                    <a:pt x="6075" y="4978"/>
                    <a:pt x="5719" y="5495"/>
                  </a:cubicBezTo>
                  <a:cubicBezTo>
                    <a:pt x="5710" y="5495"/>
                    <a:pt x="5710" y="5504"/>
                    <a:pt x="5710" y="5504"/>
                  </a:cubicBezTo>
                  <a:cubicBezTo>
                    <a:pt x="5380" y="4586"/>
                    <a:pt x="5049" y="3649"/>
                    <a:pt x="4773" y="2864"/>
                  </a:cubicBezTo>
                  <a:close/>
                  <a:moveTo>
                    <a:pt x="3872" y="0"/>
                  </a:moveTo>
                  <a:cubicBezTo>
                    <a:pt x="3854" y="0"/>
                    <a:pt x="3836" y="9"/>
                    <a:pt x="3827" y="27"/>
                  </a:cubicBezTo>
                  <a:cubicBezTo>
                    <a:pt x="3818" y="36"/>
                    <a:pt x="3809" y="45"/>
                    <a:pt x="3809" y="63"/>
                  </a:cubicBezTo>
                  <a:cubicBezTo>
                    <a:pt x="3800" y="54"/>
                    <a:pt x="3800" y="54"/>
                    <a:pt x="3792" y="54"/>
                  </a:cubicBezTo>
                  <a:cubicBezTo>
                    <a:pt x="3784" y="51"/>
                    <a:pt x="3778" y="50"/>
                    <a:pt x="3772" y="50"/>
                  </a:cubicBezTo>
                  <a:cubicBezTo>
                    <a:pt x="3755" y="50"/>
                    <a:pt x="3742" y="58"/>
                    <a:pt x="3729" y="71"/>
                  </a:cubicBezTo>
                  <a:lnTo>
                    <a:pt x="1900" y="2418"/>
                  </a:lnTo>
                  <a:cubicBezTo>
                    <a:pt x="1891" y="2427"/>
                    <a:pt x="1882" y="2453"/>
                    <a:pt x="1891" y="2471"/>
                  </a:cubicBezTo>
                  <a:cubicBezTo>
                    <a:pt x="2275" y="3667"/>
                    <a:pt x="2783" y="5032"/>
                    <a:pt x="3283" y="6361"/>
                  </a:cubicBezTo>
                  <a:lnTo>
                    <a:pt x="3283" y="6370"/>
                  </a:lnTo>
                  <a:cubicBezTo>
                    <a:pt x="3390" y="6655"/>
                    <a:pt x="3497" y="6932"/>
                    <a:pt x="3595" y="7208"/>
                  </a:cubicBezTo>
                  <a:cubicBezTo>
                    <a:pt x="3589" y="7208"/>
                    <a:pt x="3583" y="7204"/>
                    <a:pt x="3577" y="7204"/>
                  </a:cubicBezTo>
                  <a:cubicBezTo>
                    <a:pt x="3574" y="7204"/>
                    <a:pt x="3572" y="7205"/>
                    <a:pt x="3569" y="7208"/>
                  </a:cubicBezTo>
                  <a:cubicBezTo>
                    <a:pt x="3096" y="7244"/>
                    <a:pt x="2828" y="7583"/>
                    <a:pt x="2730" y="8243"/>
                  </a:cubicBezTo>
                  <a:lnTo>
                    <a:pt x="2685" y="8600"/>
                  </a:lnTo>
                  <a:cubicBezTo>
                    <a:pt x="2685" y="8618"/>
                    <a:pt x="2694" y="8636"/>
                    <a:pt x="2703" y="8653"/>
                  </a:cubicBezTo>
                  <a:lnTo>
                    <a:pt x="2721" y="8653"/>
                  </a:lnTo>
                  <a:cubicBezTo>
                    <a:pt x="2400" y="8814"/>
                    <a:pt x="2097" y="9001"/>
                    <a:pt x="1820" y="9233"/>
                  </a:cubicBezTo>
                  <a:cubicBezTo>
                    <a:pt x="883" y="9992"/>
                    <a:pt x="321" y="11071"/>
                    <a:pt x="241" y="12266"/>
                  </a:cubicBezTo>
                  <a:cubicBezTo>
                    <a:pt x="0" y="14354"/>
                    <a:pt x="1276" y="16673"/>
                    <a:pt x="4193" y="17084"/>
                  </a:cubicBezTo>
                  <a:cubicBezTo>
                    <a:pt x="4380" y="17110"/>
                    <a:pt x="4571" y="17123"/>
                    <a:pt x="4764" y="17123"/>
                  </a:cubicBezTo>
                  <a:cubicBezTo>
                    <a:pt x="6731" y="17123"/>
                    <a:pt x="8858" y="15771"/>
                    <a:pt x="9216" y="13471"/>
                  </a:cubicBezTo>
                  <a:cubicBezTo>
                    <a:pt x="9412" y="12186"/>
                    <a:pt x="9109" y="10884"/>
                    <a:pt x="8386" y="9911"/>
                  </a:cubicBezTo>
                  <a:cubicBezTo>
                    <a:pt x="8243" y="9715"/>
                    <a:pt x="8083" y="9537"/>
                    <a:pt x="7913" y="9376"/>
                  </a:cubicBezTo>
                  <a:lnTo>
                    <a:pt x="7931" y="9376"/>
                  </a:lnTo>
                  <a:cubicBezTo>
                    <a:pt x="7958" y="9367"/>
                    <a:pt x="7967" y="9349"/>
                    <a:pt x="7976" y="9331"/>
                  </a:cubicBezTo>
                  <a:lnTo>
                    <a:pt x="8020" y="8957"/>
                  </a:lnTo>
                  <a:cubicBezTo>
                    <a:pt x="8047" y="8752"/>
                    <a:pt x="8092" y="8422"/>
                    <a:pt x="7984" y="8190"/>
                  </a:cubicBezTo>
                  <a:cubicBezTo>
                    <a:pt x="7842" y="7895"/>
                    <a:pt x="7619" y="7726"/>
                    <a:pt x="7280" y="7663"/>
                  </a:cubicBezTo>
                  <a:cubicBezTo>
                    <a:pt x="7289" y="7663"/>
                    <a:pt x="7289" y="7663"/>
                    <a:pt x="7289" y="7654"/>
                  </a:cubicBezTo>
                  <a:cubicBezTo>
                    <a:pt x="8332" y="6245"/>
                    <a:pt x="9269" y="4960"/>
                    <a:pt x="10197" y="3622"/>
                  </a:cubicBezTo>
                  <a:cubicBezTo>
                    <a:pt x="10206" y="3613"/>
                    <a:pt x="10206" y="3595"/>
                    <a:pt x="10206" y="3577"/>
                  </a:cubicBezTo>
                  <a:cubicBezTo>
                    <a:pt x="10179" y="3497"/>
                    <a:pt x="10063" y="3024"/>
                    <a:pt x="9760" y="2311"/>
                  </a:cubicBezTo>
                  <a:cubicBezTo>
                    <a:pt x="9456" y="1597"/>
                    <a:pt x="9180" y="1026"/>
                    <a:pt x="9082" y="812"/>
                  </a:cubicBezTo>
                  <a:cubicBezTo>
                    <a:pt x="9073" y="794"/>
                    <a:pt x="9055" y="776"/>
                    <a:pt x="9028" y="776"/>
                  </a:cubicBezTo>
                  <a:cubicBezTo>
                    <a:pt x="9019" y="776"/>
                    <a:pt x="9010" y="776"/>
                    <a:pt x="9010" y="785"/>
                  </a:cubicBezTo>
                  <a:cubicBezTo>
                    <a:pt x="9010" y="767"/>
                    <a:pt x="9010" y="758"/>
                    <a:pt x="9001" y="749"/>
                  </a:cubicBezTo>
                  <a:cubicBezTo>
                    <a:pt x="8993" y="732"/>
                    <a:pt x="8984" y="714"/>
                    <a:pt x="8957" y="714"/>
                  </a:cubicBezTo>
                  <a:cubicBezTo>
                    <a:pt x="7494" y="437"/>
                    <a:pt x="5834" y="205"/>
                    <a:pt x="3872"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14"/>
            <p:cNvSpPr/>
            <p:nvPr/>
          </p:nvSpPr>
          <p:spPr>
            <a:xfrm rot="279303">
              <a:off x="15026761" y="5644820"/>
              <a:ext cx="524204" cy="583599"/>
            </a:xfrm>
            <a:custGeom>
              <a:avLst/>
              <a:gdLst/>
              <a:ahLst/>
              <a:cxnLst/>
              <a:rect l="l" t="t" r="r" b="b"/>
              <a:pathLst>
                <a:path w="1571" h="1749" extrusionOk="0">
                  <a:moveTo>
                    <a:pt x="27" y="0"/>
                  </a:moveTo>
                  <a:cubicBezTo>
                    <a:pt x="18" y="0"/>
                    <a:pt x="9" y="0"/>
                    <a:pt x="9" y="9"/>
                  </a:cubicBezTo>
                  <a:cubicBezTo>
                    <a:pt x="0" y="9"/>
                    <a:pt x="0" y="27"/>
                    <a:pt x="0" y="27"/>
                  </a:cubicBezTo>
                  <a:cubicBezTo>
                    <a:pt x="125" y="375"/>
                    <a:pt x="241" y="696"/>
                    <a:pt x="348" y="1008"/>
                  </a:cubicBezTo>
                  <a:cubicBezTo>
                    <a:pt x="348" y="1017"/>
                    <a:pt x="357" y="1017"/>
                    <a:pt x="357" y="1026"/>
                  </a:cubicBezTo>
                  <a:cubicBezTo>
                    <a:pt x="750" y="1213"/>
                    <a:pt x="1107" y="1454"/>
                    <a:pt x="1410" y="1740"/>
                  </a:cubicBezTo>
                  <a:cubicBezTo>
                    <a:pt x="1419" y="1749"/>
                    <a:pt x="1419" y="1749"/>
                    <a:pt x="1428" y="1749"/>
                  </a:cubicBezTo>
                  <a:lnTo>
                    <a:pt x="1437" y="1749"/>
                  </a:lnTo>
                  <a:cubicBezTo>
                    <a:pt x="1446" y="1749"/>
                    <a:pt x="1455" y="1740"/>
                    <a:pt x="1455" y="1731"/>
                  </a:cubicBezTo>
                  <a:lnTo>
                    <a:pt x="1508" y="1356"/>
                  </a:lnTo>
                  <a:cubicBezTo>
                    <a:pt x="1535" y="1160"/>
                    <a:pt x="1571" y="830"/>
                    <a:pt x="1472" y="616"/>
                  </a:cubicBezTo>
                  <a:cubicBezTo>
                    <a:pt x="1321" y="312"/>
                    <a:pt x="1089" y="143"/>
                    <a:pt x="723" y="98"/>
                  </a:cubicBezTo>
                  <a:cubicBezTo>
                    <a:pt x="536" y="72"/>
                    <a:pt x="295" y="36"/>
                    <a:pt x="27"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14"/>
            <p:cNvSpPr/>
            <p:nvPr/>
          </p:nvSpPr>
          <p:spPr>
            <a:xfrm rot="279303">
              <a:off x="15026761" y="5644820"/>
              <a:ext cx="524204" cy="583599"/>
            </a:xfrm>
            <a:custGeom>
              <a:avLst/>
              <a:gdLst/>
              <a:ahLst/>
              <a:cxnLst/>
              <a:rect l="l" t="t" r="r" b="b"/>
              <a:pathLst>
                <a:path w="1571" h="1749" fill="none" extrusionOk="0">
                  <a:moveTo>
                    <a:pt x="723" y="98"/>
                  </a:moveTo>
                  <a:cubicBezTo>
                    <a:pt x="536" y="72"/>
                    <a:pt x="295" y="36"/>
                    <a:pt x="27" y="0"/>
                  </a:cubicBezTo>
                  <a:cubicBezTo>
                    <a:pt x="18" y="0"/>
                    <a:pt x="9" y="0"/>
                    <a:pt x="9" y="9"/>
                  </a:cubicBezTo>
                  <a:cubicBezTo>
                    <a:pt x="0" y="9"/>
                    <a:pt x="0" y="27"/>
                    <a:pt x="0" y="27"/>
                  </a:cubicBezTo>
                  <a:cubicBezTo>
                    <a:pt x="125" y="375"/>
                    <a:pt x="241" y="696"/>
                    <a:pt x="348" y="1008"/>
                  </a:cubicBezTo>
                  <a:cubicBezTo>
                    <a:pt x="348" y="1017"/>
                    <a:pt x="357" y="1017"/>
                    <a:pt x="357" y="1026"/>
                  </a:cubicBezTo>
                  <a:cubicBezTo>
                    <a:pt x="750" y="1213"/>
                    <a:pt x="1107" y="1454"/>
                    <a:pt x="1410" y="1740"/>
                  </a:cubicBezTo>
                  <a:cubicBezTo>
                    <a:pt x="1419" y="1749"/>
                    <a:pt x="1419" y="1749"/>
                    <a:pt x="1428" y="1749"/>
                  </a:cubicBezTo>
                  <a:cubicBezTo>
                    <a:pt x="1428" y="1749"/>
                    <a:pt x="1437" y="1749"/>
                    <a:pt x="1437" y="1749"/>
                  </a:cubicBezTo>
                  <a:cubicBezTo>
                    <a:pt x="1446" y="1749"/>
                    <a:pt x="1455" y="1740"/>
                    <a:pt x="1455" y="1731"/>
                  </a:cubicBezTo>
                  <a:lnTo>
                    <a:pt x="1508" y="1356"/>
                  </a:lnTo>
                  <a:cubicBezTo>
                    <a:pt x="1535" y="1160"/>
                    <a:pt x="1571" y="830"/>
                    <a:pt x="1472" y="616"/>
                  </a:cubicBezTo>
                  <a:cubicBezTo>
                    <a:pt x="1321" y="312"/>
                    <a:pt x="1089" y="143"/>
                    <a:pt x="723" y="98"/>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14"/>
            <p:cNvSpPr/>
            <p:nvPr/>
          </p:nvSpPr>
          <p:spPr>
            <a:xfrm rot="279303">
              <a:off x="14332252" y="3107813"/>
              <a:ext cx="1712090" cy="1048075"/>
            </a:xfrm>
            <a:custGeom>
              <a:avLst/>
              <a:gdLst/>
              <a:ahLst/>
              <a:cxnLst/>
              <a:rect l="l" t="t" r="r" b="b"/>
              <a:pathLst>
                <a:path w="5131" h="3141" extrusionOk="0">
                  <a:moveTo>
                    <a:pt x="28" y="0"/>
                  </a:moveTo>
                  <a:cubicBezTo>
                    <a:pt x="19" y="0"/>
                    <a:pt x="10" y="0"/>
                    <a:pt x="10" y="9"/>
                  </a:cubicBezTo>
                  <a:cubicBezTo>
                    <a:pt x="1" y="18"/>
                    <a:pt x="1" y="18"/>
                    <a:pt x="1" y="27"/>
                  </a:cubicBezTo>
                  <a:cubicBezTo>
                    <a:pt x="277" y="901"/>
                    <a:pt x="590" y="1802"/>
                    <a:pt x="866" y="2587"/>
                  </a:cubicBezTo>
                  <a:lnTo>
                    <a:pt x="929" y="2783"/>
                  </a:lnTo>
                  <a:cubicBezTo>
                    <a:pt x="938" y="2792"/>
                    <a:pt x="946" y="2801"/>
                    <a:pt x="955" y="2801"/>
                  </a:cubicBezTo>
                  <a:cubicBezTo>
                    <a:pt x="1839" y="2908"/>
                    <a:pt x="2686" y="3024"/>
                    <a:pt x="3462" y="3140"/>
                  </a:cubicBezTo>
                  <a:cubicBezTo>
                    <a:pt x="3462" y="3140"/>
                    <a:pt x="3480" y="3140"/>
                    <a:pt x="3480" y="3131"/>
                  </a:cubicBezTo>
                  <a:lnTo>
                    <a:pt x="3587" y="2980"/>
                  </a:lnTo>
                  <a:cubicBezTo>
                    <a:pt x="4078" y="2293"/>
                    <a:pt x="4622" y="1508"/>
                    <a:pt x="5130" y="749"/>
                  </a:cubicBezTo>
                  <a:cubicBezTo>
                    <a:pt x="5130" y="741"/>
                    <a:pt x="5130" y="732"/>
                    <a:pt x="5130" y="723"/>
                  </a:cubicBezTo>
                  <a:cubicBezTo>
                    <a:pt x="5130" y="714"/>
                    <a:pt x="5121" y="714"/>
                    <a:pt x="5113" y="705"/>
                  </a:cubicBezTo>
                  <a:cubicBezTo>
                    <a:pt x="3650" y="437"/>
                    <a:pt x="1981" y="205"/>
                    <a:pt x="28"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14"/>
            <p:cNvSpPr/>
            <p:nvPr/>
          </p:nvSpPr>
          <p:spPr>
            <a:xfrm rot="279303">
              <a:off x="14332252" y="3107813"/>
              <a:ext cx="1712090" cy="1048075"/>
            </a:xfrm>
            <a:custGeom>
              <a:avLst/>
              <a:gdLst/>
              <a:ahLst/>
              <a:cxnLst/>
              <a:rect l="l" t="t" r="r" b="b"/>
              <a:pathLst>
                <a:path w="5131" h="3141" fill="none" extrusionOk="0">
                  <a:moveTo>
                    <a:pt x="5113" y="705"/>
                  </a:moveTo>
                  <a:cubicBezTo>
                    <a:pt x="3650" y="437"/>
                    <a:pt x="1981" y="205"/>
                    <a:pt x="28" y="0"/>
                  </a:cubicBezTo>
                  <a:cubicBezTo>
                    <a:pt x="19" y="0"/>
                    <a:pt x="10" y="0"/>
                    <a:pt x="10" y="9"/>
                  </a:cubicBezTo>
                  <a:cubicBezTo>
                    <a:pt x="1" y="18"/>
                    <a:pt x="1" y="18"/>
                    <a:pt x="1" y="27"/>
                  </a:cubicBezTo>
                  <a:cubicBezTo>
                    <a:pt x="277" y="901"/>
                    <a:pt x="590" y="1802"/>
                    <a:pt x="866" y="2587"/>
                  </a:cubicBezTo>
                  <a:lnTo>
                    <a:pt x="929" y="2783"/>
                  </a:lnTo>
                  <a:cubicBezTo>
                    <a:pt x="938" y="2792"/>
                    <a:pt x="946" y="2801"/>
                    <a:pt x="955" y="2801"/>
                  </a:cubicBezTo>
                  <a:lnTo>
                    <a:pt x="955" y="2801"/>
                  </a:lnTo>
                  <a:cubicBezTo>
                    <a:pt x="1839" y="2908"/>
                    <a:pt x="2686" y="3024"/>
                    <a:pt x="3462" y="3140"/>
                  </a:cubicBezTo>
                  <a:cubicBezTo>
                    <a:pt x="3462" y="3140"/>
                    <a:pt x="3480" y="3140"/>
                    <a:pt x="3480" y="3131"/>
                  </a:cubicBezTo>
                  <a:lnTo>
                    <a:pt x="3587" y="2980"/>
                  </a:lnTo>
                  <a:cubicBezTo>
                    <a:pt x="4078" y="2293"/>
                    <a:pt x="4622" y="1508"/>
                    <a:pt x="5130" y="749"/>
                  </a:cubicBezTo>
                  <a:cubicBezTo>
                    <a:pt x="5130" y="741"/>
                    <a:pt x="5130" y="732"/>
                    <a:pt x="5130" y="723"/>
                  </a:cubicBezTo>
                  <a:cubicBezTo>
                    <a:pt x="5130" y="714"/>
                    <a:pt x="5121" y="714"/>
                    <a:pt x="5113" y="705"/>
                  </a:cubicBezTo>
                  <a:close/>
                </a:path>
              </a:pathLst>
            </a:custGeom>
            <a:noFill/>
            <a:ln w="200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14"/>
            <p:cNvSpPr/>
            <p:nvPr/>
          </p:nvSpPr>
          <p:spPr>
            <a:xfrm rot="279303">
              <a:off x="14890846" y="3405657"/>
              <a:ext cx="1479518" cy="2280340"/>
            </a:xfrm>
            <a:custGeom>
              <a:avLst/>
              <a:gdLst/>
              <a:ahLst/>
              <a:cxnLst/>
              <a:rect l="l" t="t" r="r" b="b"/>
              <a:pathLst>
                <a:path w="4434" h="6834" extrusionOk="0">
                  <a:moveTo>
                    <a:pt x="3292" y="0"/>
                  </a:moveTo>
                  <a:cubicBezTo>
                    <a:pt x="3283" y="0"/>
                    <a:pt x="3274" y="0"/>
                    <a:pt x="3274" y="9"/>
                  </a:cubicBezTo>
                  <a:cubicBezTo>
                    <a:pt x="2775" y="759"/>
                    <a:pt x="2248" y="1508"/>
                    <a:pt x="1740" y="2230"/>
                  </a:cubicBezTo>
                  <a:cubicBezTo>
                    <a:pt x="1526" y="2543"/>
                    <a:pt x="1303" y="2855"/>
                    <a:pt x="1088" y="3167"/>
                  </a:cubicBezTo>
                  <a:cubicBezTo>
                    <a:pt x="732" y="3667"/>
                    <a:pt x="375" y="4175"/>
                    <a:pt x="9" y="4702"/>
                  </a:cubicBezTo>
                  <a:cubicBezTo>
                    <a:pt x="0" y="4711"/>
                    <a:pt x="0" y="4719"/>
                    <a:pt x="0" y="4728"/>
                  </a:cubicBezTo>
                  <a:lnTo>
                    <a:pt x="125" y="5067"/>
                  </a:lnTo>
                  <a:cubicBezTo>
                    <a:pt x="321" y="5612"/>
                    <a:pt x="517" y="6174"/>
                    <a:pt x="714" y="6709"/>
                  </a:cubicBezTo>
                  <a:cubicBezTo>
                    <a:pt x="714" y="6718"/>
                    <a:pt x="723" y="6718"/>
                    <a:pt x="732" y="6718"/>
                  </a:cubicBezTo>
                  <a:cubicBezTo>
                    <a:pt x="1017" y="6762"/>
                    <a:pt x="1276" y="6798"/>
                    <a:pt x="1481" y="6825"/>
                  </a:cubicBezTo>
                  <a:lnTo>
                    <a:pt x="1490" y="6825"/>
                  </a:lnTo>
                  <a:cubicBezTo>
                    <a:pt x="1499" y="6825"/>
                    <a:pt x="1499" y="6834"/>
                    <a:pt x="1508" y="6834"/>
                  </a:cubicBezTo>
                  <a:cubicBezTo>
                    <a:pt x="1517" y="6834"/>
                    <a:pt x="1526" y="6825"/>
                    <a:pt x="1526" y="6816"/>
                  </a:cubicBezTo>
                  <a:cubicBezTo>
                    <a:pt x="2569" y="5406"/>
                    <a:pt x="3506" y="4131"/>
                    <a:pt x="4434" y="2793"/>
                  </a:cubicBezTo>
                  <a:cubicBezTo>
                    <a:pt x="4434" y="2784"/>
                    <a:pt x="4434" y="2784"/>
                    <a:pt x="4434" y="2775"/>
                  </a:cubicBezTo>
                  <a:cubicBezTo>
                    <a:pt x="4416" y="2685"/>
                    <a:pt x="4300" y="2222"/>
                    <a:pt x="3997" y="1517"/>
                  </a:cubicBezTo>
                  <a:cubicBezTo>
                    <a:pt x="3684" y="794"/>
                    <a:pt x="3417" y="223"/>
                    <a:pt x="3310" y="9"/>
                  </a:cubicBezTo>
                  <a:cubicBezTo>
                    <a:pt x="3310" y="0"/>
                    <a:pt x="3301" y="0"/>
                    <a:pt x="3292"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14"/>
            <p:cNvSpPr/>
            <p:nvPr/>
          </p:nvSpPr>
          <p:spPr>
            <a:xfrm rot="279303">
              <a:off x="14890846" y="3405657"/>
              <a:ext cx="1479518" cy="2280340"/>
            </a:xfrm>
            <a:custGeom>
              <a:avLst/>
              <a:gdLst/>
              <a:ahLst/>
              <a:cxnLst/>
              <a:rect l="l" t="t" r="r" b="b"/>
              <a:pathLst>
                <a:path w="4434" h="6834" fill="none" extrusionOk="0">
                  <a:moveTo>
                    <a:pt x="4434" y="2775"/>
                  </a:moveTo>
                  <a:cubicBezTo>
                    <a:pt x="4416" y="2685"/>
                    <a:pt x="4300" y="2222"/>
                    <a:pt x="3997" y="1517"/>
                  </a:cubicBezTo>
                  <a:cubicBezTo>
                    <a:pt x="3684" y="794"/>
                    <a:pt x="3417" y="223"/>
                    <a:pt x="3310" y="9"/>
                  </a:cubicBezTo>
                  <a:cubicBezTo>
                    <a:pt x="3310" y="0"/>
                    <a:pt x="3301" y="0"/>
                    <a:pt x="3292" y="0"/>
                  </a:cubicBezTo>
                  <a:cubicBezTo>
                    <a:pt x="3283" y="0"/>
                    <a:pt x="3274" y="0"/>
                    <a:pt x="3274" y="9"/>
                  </a:cubicBezTo>
                  <a:cubicBezTo>
                    <a:pt x="2775" y="759"/>
                    <a:pt x="2248" y="1508"/>
                    <a:pt x="1740" y="2230"/>
                  </a:cubicBezTo>
                  <a:cubicBezTo>
                    <a:pt x="1526" y="2543"/>
                    <a:pt x="1303" y="2855"/>
                    <a:pt x="1088" y="3167"/>
                  </a:cubicBezTo>
                  <a:cubicBezTo>
                    <a:pt x="732" y="3667"/>
                    <a:pt x="375" y="4175"/>
                    <a:pt x="9" y="4702"/>
                  </a:cubicBezTo>
                  <a:cubicBezTo>
                    <a:pt x="0" y="4711"/>
                    <a:pt x="0" y="4719"/>
                    <a:pt x="0" y="4728"/>
                  </a:cubicBezTo>
                  <a:lnTo>
                    <a:pt x="125" y="5067"/>
                  </a:lnTo>
                  <a:cubicBezTo>
                    <a:pt x="321" y="5612"/>
                    <a:pt x="517" y="6174"/>
                    <a:pt x="714" y="6709"/>
                  </a:cubicBezTo>
                  <a:cubicBezTo>
                    <a:pt x="714" y="6718"/>
                    <a:pt x="723" y="6718"/>
                    <a:pt x="732" y="6718"/>
                  </a:cubicBezTo>
                  <a:lnTo>
                    <a:pt x="732" y="6718"/>
                  </a:lnTo>
                  <a:cubicBezTo>
                    <a:pt x="1017" y="6762"/>
                    <a:pt x="1276" y="6798"/>
                    <a:pt x="1481" y="6825"/>
                  </a:cubicBezTo>
                  <a:cubicBezTo>
                    <a:pt x="1481" y="6825"/>
                    <a:pt x="1490" y="6825"/>
                    <a:pt x="1490" y="6825"/>
                  </a:cubicBezTo>
                  <a:cubicBezTo>
                    <a:pt x="1499" y="6825"/>
                    <a:pt x="1499" y="6834"/>
                    <a:pt x="1508" y="6834"/>
                  </a:cubicBezTo>
                  <a:cubicBezTo>
                    <a:pt x="1517" y="6834"/>
                    <a:pt x="1526" y="6825"/>
                    <a:pt x="1526" y="6816"/>
                  </a:cubicBezTo>
                  <a:cubicBezTo>
                    <a:pt x="2569" y="5406"/>
                    <a:pt x="3506" y="4131"/>
                    <a:pt x="4434" y="2793"/>
                  </a:cubicBezTo>
                  <a:cubicBezTo>
                    <a:pt x="4434" y="2784"/>
                    <a:pt x="4434" y="2784"/>
                    <a:pt x="4434" y="2775"/>
                  </a:cubicBezTo>
                  <a:close/>
                </a:path>
              </a:pathLst>
            </a:custGeom>
            <a:noFill/>
            <a:ln w="200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14"/>
            <p:cNvSpPr/>
            <p:nvPr/>
          </p:nvSpPr>
          <p:spPr>
            <a:xfrm rot="279303">
              <a:off x="13618063" y="3063342"/>
              <a:ext cx="1613989" cy="2829570"/>
            </a:xfrm>
            <a:custGeom>
              <a:avLst/>
              <a:gdLst/>
              <a:ahLst/>
              <a:cxnLst/>
              <a:rect l="l" t="t" r="r" b="b"/>
              <a:pathLst>
                <a:path w="4837" h="8480" extrusionOk="0">
                  <a:moveTo>
                    <a:pt x="1865" y="1"/>
                  </a:moveTo>
                  <a:cubicBezTo>
                    <a:pt x="1856" y="1"/>
                    <a:pt x="1848" y="1"/>
                    <a:pt x="1848" y="10"/>
                  </a:cubicBezTo>
                  <a:lnTo>
                    <a:pt x="10" y="2356"/>
                  </a:lnTo>
                  <a:cubicBezTo>
                    <a:pt x="1" y="2356"/>
                    <a:pt x="1" y="2365"/>
                    <a:pt x="1" y="2374"/>
                  </a:cubicBezTo>
                  <a:cubicBezTo>
                    <a:pt x="393" y="3578"/>
                    <a:pt x="902" y="4943"/>
                    <a:pt x="1401" y="6272"/>
                  </a:cubicBezTo>
                  <a:cubicBezTo>
                    <a:pt x="1642" y="6923"/>
                    <a:pt x="1874" y="7539"/>
                    <a:pt x="2088" y="8128"/>
                  </a:cubicBezTo>
                  <a:cubicBezTo>
                    <a:pt x="2088" y="8137"/>
                    <a:pt x="2097" y="8137"/>
                    <a:pt x="2106" y="8137"/>
                  </a:cubicBezTo>
                  <a:cubicBezTo>
                    <a:pt x="2106" y="8141"/>
                    <a:pt x="2106" y="8143"/>
                    <a:pt x="2107" y="8143"/>
                  </a:cubicBezTo>
                  <a:cubicBezTo>
                    <a:pt x="2108" y="8143"/>
                    <a:pt x="2111" y="8141"/>
                    <a:pt x="2115" y="8137"/>
                  </a:cubicBezTo>
                  <a:cubicBezTo>
                    <a:pt x="2366" y="8094"/>
                    <a:pt x="2618" y="8074"/>
                    <a:pt x="2866" y="8074"/>
                  </a:cubicBezTo>
                  <a:cubicBezTo>
                    <a:pt x="3085" y="8074"/>
                    <a:pt x="3303" y="8090"/>
                    <a:pt x="3516" y="8119"/>
                  </a:cubicBezTo>
                  <a:cubicBezTo>
                    <a:pt x="3971" y="8181"/>
                    <a:pt x="4408" y="8297"/>
                    <a:pt x="4800" y="8476"/>
                  </a:cubicBezTo>
                  <a:cubicBezTo>
                    <a:pt x="4803" y="8479"/>
                    <a:pt x="4806" y="8480"/>
                    <a:pt x="4809" y="8480"/>
                  </a:cubicBezTo>
                  <a:cubicBezTo>
                    <a:pt x="4815" y="8480"/>
                    <a:pt x="4821" y="8476"/>
                    <a:pt x="4827" y="8476"/>
                  </a:cubicBezTo>
                  <a:cubicBezTo>
                    <a:pt x="4836" y="8467"/>
                    <a:pt x="4836" y="8458"/>
                    <a:pt x="4836" y="8449"/>
                  </a:cubicBezTo>
                  <a:cubicBezTo>
                    <a:pt x="4551" y="7637"/>
                    <a:pt x="4221" y="6709"/>
                    <a:pt x="3899" y="5808"/>
                  </a:cubicBezTo>
                  <a:cubicBezTo>
                    <a:pt x="3489" y="4675"/>
                    <a:pt x="3070" y="3507"/>
                    <a:pt x="2749" y="2570"/>
                  </a:cubicBezTo>
                  <a:cubicBezTo>
                    <a:pt x="2454" y="1731"/>
                    <a:pt x="2160" y="875"/>
                    <a:pt x="1883" y="19"/>
                  </a:cubicBezTo>
                  <a:cubicBezTo>
                    <a:pt x="1883" y="10"/>
                    <a:pt x="1874" y="1"/>
                    <a:pt x="1865"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14"/>
            <p:cNvSpPr/>
            <p:nvPr/>
          </p:nvSpPr>
          <p:spPr>
            <a:xfrm rot="279303">
              <a:off x="13617995" y="3063339"/>
              <a:ext cx="1613989" cy="2831238"/>
            </a:xfrm>
            <a:custGeom>
              <a:avLst/>
              <a:gdLst/>
              <a:ahLst/>
              <a:cxnLst/>
              <a:rect l="l" t="t" r="r" b="b"/>
              <a:pathLst>
                <a:path w="4837" h="8485" fill="none" extrusionOk="0">
                  <a:moveTo>
                    <a:pt x="1865" y="1"/>
                  </a:moveTo>
                  <a:cubicBezTo>
                    <a:pt x="1856" y="1"/>
                    <a:pt x="1848" y="1"/>
                    <a:pt x="1848" y="10"/>
                  </a:cubicBezTo>
                  <a:lnTo>
                    <a:pt x="10" y="2356"/>
                  </a:lnTo>
                  <a:cubicBezTo>
                    <a:pt x="1" y="2356"/>
                    <a:pt x="1" y="2365"/>
                    <a:pt x="1" y="2374"/>
                  </a:cubicBezTo>
                  <a:cubicBezTo>
                    <a:pt x="393" y="3578"/>
                    <a:pt x="902" y="4943"/>
                    <a:pt x="1401" y="6272"/>
                  </a:cubicBezTo>
                  <a:cubicBezTo>
                    <a:pt x="1642" y="6923"/>
                    <a:pt x="1874" y="7539"/>
                    <a:pt x="2088" y="8128"/>
                  </a:cubicBezTo>
                  <a:cubicBezTo>
                    <a:pt x="2088" y="8137"/>
                    <a:pt x="2097" y="8137"/>
                    <a:pt x="2106" y="8137"/>
                  </a:cubicBezTo>
                  <a:cubicBezTo>
                    <a:pt x="2106" y="8146"/>
                    <a:pt x="2106" y="8146"/>
                    <a:pt x="2115" y="8137"/>
                  </a:cubicBezTo>
                  <a:cubicBezTo>
                    <a:pt x="2588" y="8056"/>
                    <a:pt x="3061" y="8056"/>
                    <a:pt x="3516" y="8119"/>
                  </a:cubicBezTo>
                  <a:cubicBezTo>
                    <a:pt x="3971" y="8181"/>
                    <a:pt x="4408" y="8297"/>
                    <a:pt x="4800" y="8476"/>
                  </a:cubicBezTo>
                  <a:cubicBezTo>
                    <a:pt x="4809" y="8485"/>
                    <a:pt x="4818" y="8476"/>
                    <a:pt x="4827" y="8476"/>
                  </a:cubicBezTo>
                  <a:cubicBezTo>
                    <a:pt x="4836" y="8467"/>
                    <a:pt x="4836" y="8458"/>
                    <a:pt x="4836" y="8449"/>
                  </a:cubicBezTo>
                  <a:cubicBezTo>
                    <a:pt x="4551" y="7637"/>
                    <a:pt x="4221" y="6709"/>
                    <a:pt x="3899" y="5808"/>
                  </a:cubicBezTo>
                  <a:cubicBezTo>
                    <a:pt x="3489" y="4675"/>
                    <a:pt x="3070" y="3507"/>
                    <a:pt x="2749" y="2570"/>
                  </a:cubicBezTo>
                  <a:cubicBezTo>
                    <a:pt x="2454" y="1731"/>
                    <a:pt x="2160" y="875"/>
                    <a:pt x="1883" y="19"/>
                  </a:cubicBezTo>
                  <a:cubicBezTo>
                    <a:pt x="1883" y="10"/>
                    <a:pt x="1874" y="1"/>
                    <a:pt x="1865" y="1"/>
                  </a:cubicBezTo>
                  <a:close/>
                </a:path>
              </a:pathLst>
            </a:custGeom>
            <a:noFill/>
            <a:ln w="200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14"/>
            <p:cNvSpPr/>
            <p:nvPr/>
          </p:nvSpPr>
          <p:spPr>
            <a:xfrm rot="279303">
              <a:off x="13789297" y="5419737"/>
              <a:ext cx="411088" cy="464810"/>
            </a:xfrm>
            <a:custGeom>
              <a:avLst/>
              <a:gdLst/>
              <a:ahLst/>
              <a:cxnLst/>
              <a:rect l="l" t="t" r="r" b="b"/>
              <a:pathLst>
                <a:path w="1232" h="1393" extrusionOk="0">
                  <a:moveTo>
                    <a:pt x="857" y="0"/>
                  </a:moveTo>
                  <a:cubicBezTo>
                    <a:pt x="402" y="45"/>
                    <a:pt x="135" y="366"/>
                    <a:pt x="45" y="1008"/>
                  </a:cubicBezTo>
                  <a:lnTo>
                    <a:pt x="1" y="1365"/>
                  </a:lnTo>
                  <a:cubicBezTo>
                    <a:pt x="1" y="1374"/>
                    <a:pt x="1" y="1383"/>
                    <a:pt x="10" y="1383"/>
                  </a:cubicBezTo>
                  <a:cubicBezTo>
                    <a:pt x="10" y="1392"/>
                    <a:pt x="19" y="1392"/>
                    <a:pt x="19" y="1392"/>
                  </a:cubicBezTo>
                  <a:lnTo>
                    <a:pt x="36" y="1392"/>
                  </a:lnTo>
                  <a:cubicBezTo>
                    <a:pt x="411" y="1214"/>
                    <a:pt x="804" y="1080"/>
                    <a:pt x="1214" y="1008"/>
                  </a:cubicBezTo>
                  <a:cubicBezTo>
                    <a:pt x="1214" y="1000"/>
                    <a:pt x="1223" y="1000"/>
                    <a:pt x="1223" y="991"/>
                  </a:cubicBezTo>
                  <a:cubicBezTo>
                    <a:pt x="1232" y="982"/>
                    <a:pt x="1232" y="982"/>
                    <a:pt x="1232" y="973"/>
                  </a:cubicBezTo>
                  <a:cubicBezTo>
                    <a:pt x="1134" y="696"/>
                    <a:pt x="1027" y="402"/>
                    <a:pt x="875" y="18"/>
                  </a:cubicBezTo>
                  <a:cubicBezTo>
                    <a:pt x="875" y="9"/>
                    <a:pt x="866" y="0"/>
                    <a:pt x="857"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14"/>
            <p:cNvSpPr/>
            <p:nvPr/>
          </p:nvSpPr>
          <p:spPr>
            <a:xfrm rot="279303">
              <a:off x="13789297" y="5419737"/>
              <a:ext cx="411088" cy="464810"/>
            </a:xfrm>
            <a:custGeom>
              <a:avLst/>
              <a:gdLst/>
              <a:ahLst/>
              <a:cxnLst/>
              <a:rect l="l" t="t" r="r" b="b"/>
              <a:pathLst>
                <a:path w="1232" h="1393" fill="none" extrusionOk="0">
                  <a:moveTo>
                    <a:pt x="857" y="0"/>
                  </a:moveTo>
                  <a:cubicBezTo>
                    <a:pt x="402" y="45"/>
                    <a:pt x="135" y="366"/>
                    <a:pt x="45" y="1008"/>
                  </a:cubicBezTo>
                  <a:lnTo>
                    <a:pt x="1" y="1365"/>
                  </a:lnTo>
                  <a:cubicBezTo>
                    <a:pt x="1" y="1374"/>
                    <a:pt x="1" y="1383"/>
                    <a:pt x="10" y="1383"/>
                  </a:cubicBezTo>
                  <a:cubicBezTo>
                    <a:pt x="10" y="1392"/>
                    <a:pt x="19" y="1392"/>
                    <a:pt x="19" y="1392"/>
                  </a:cubicBezTo>
                  <a:cubicBezTo>
                    <a:pt x="28" y="1392"/>
                    <a:pt x="28" y="1392"/>
                    <a:pt x="36" y="1392"/>
                  </a:cubicBezTo>
                  <a:cubicBezTo>
                    <a:pt x="411" y="1214"/>
                    <a:pt x="804" y="1080"/>
                    <a:pt x="1214" y="1008"/>
                  </a:cubicBezTo>
                  <a:cubicBezTo>
                    <a:pt x="1214" y="1000"/>
                    <a:pt x="1223" y="1000"/>
                    <a:pt x="1223" y="991"/>
                  </a:cubicBezTo>
                  <a:cubicBezTo>
                    <a:pt x="1232" y="982"/>
                    <a:pt x="1232" y="982"/>
                    <a:pt x="1232" y="973"/>
                  </a:cubicBezTo>
                  <a:cubicBezTo>
                    <a:pt x="1134" y="696"/>
                    <a:pt x="1027" y="402"/>
                    <a:pt x="875" y="18"/>
                  </a:cubicBezTo>
                  <a:cubicBezTo>
                    <a:pt x="875" y="9"/>
                    <a:pt x="866" y="0"/>
                    <a:pt x="857" y="0"/>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14"/>
            <p:cNvSpPr/>
            <p:nvPr/>
          </p:nvSpPr>
          <p:spPr>
            <a:xfrm rot="279292">
              <a:off x="13079063" y="6047822"/>
              <a:ext cx="2509410" cy="2456918"/>
            </a:xfrm>
            <a:custGeom>
              <a:avLst/>
              <a:gdLst/>
              <a:ahLst/>
              <a:cxnLst/>
              <a:rect l="l" t="t" r="r" b="b"/>
              <a:pathLst>
                <a:path w="6647" h="6508" extrusionOk="0">
                  <a:moveTo>
                    <a:pt x="3375" y="1"/>
                  </a:moveTo>
                  <a:cubicBezTo>
                    <a:pt x="2501" y="1"/>
                    <a:pt x="1671" y="302"/>
                    <a:pt x="1053" y="857"/>
                  </a:cubicBezTo>
                  <a:cubicBezTo>
                    <a:pt x="384" y="1446"/>
                    <a:pt x="9" y="2285"/>
                    <a:pt x="0" y="3212"/>
                  </a:cubicBezTo>
                  <a:cubicBezTo>
                    <a:pt x="63" y="5193"/>
                    <a:pt x="1472" y="6281"/>
                    <a:pt x="2846" y="6469"/>
                  </a:cubicBezTo>
                  <a:cubicBezTo>
                    <a:pt x="3036" y="6495"/>
                    <a:pt x="3218" y="6508"/>
                    <a:pt x="3393" y="6508"/>
                  </a:cubicBezTo>
                  <a:cubicBezTo>
                    <a:pt x="5432" y="6508"/>
                    <a:pt x="6380" y="4789"/>
                    <a:pt x="6504" y="3926"/>
                  </a:cubicBezTo>
                  <a:cubicBezTo>
                    <a:pt x="6646" y="2856"/>
                    <a:pt x="6432" y="1901"/>
                    <a:pt x="5861" y="1187"/>
                  </a:cubicBezTo>
                  <a:cubicBezTo>
                    <a:pt x="5353" y="536"/>
                    <a:pt x="4559" y="99"/>
                    <a:pt x="3747" y="19"/>
                  </a:cubicBezTo>
                  <a:cubicBezTo>
                    <a:pt x="3623" y="7"/>
                    <a:pt x="3498" y="1"/>
                    <a:pt x="3375"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14"/>
            <p:cNvSpPr/>
            <p:nvPr/>
          </p:nvSpPr>
          <p:spPr>
            <a:xfrm rot="279303">
              <a:off x="13224796" y="6119254"/>
              <a:ext cx="2217942" cy="2298358"/>
            </a:xfrm>
            <a:custGeom>
              <a:avLst/>
              <a:gdLst/>
              <a:ahLst/>
              <a:cxnLst/>
              <a:rect l="l" t="t" r="r" b="b"/>
              <a:pathLst>
                <a:path w="6647" h="6888" fill="none" extrusionOk="0">
                  <a:moveTo>
                    <a:pt x="2846" y="6549"/>
                  </a:moveTo>
                  <a:cubicBezTo>
                    <a:pt x="5264" y="6888"/>
                    <a:pt x="6370" y="4943"/>
                    <a:pt x="6504" y="4006"/>
                  </a:cubicBezTo>
                  <a:cubicBezTo>
                    <a:pt x="6646" y="2936"/>
                    <a:pt x="6432" y="1981"/>
                    <a:pt x="5861" y="1267"/>
                  </a:cubicBezTo>
                  <a:cubicBezTo>
                    <a:pt x="5353" y="616"/>
                    <a:pt x="4559" y="179"/>
                    <a:pt x="3747" y="99"/>
                  </a:cubicBezTo>
                  <a:cubicBezTo>
                    <a:pt x="2739" y="1"/>
                    <a:pt x="1758" y="304"/>
                    <a:pt x="1053" y="937"/>
                  </a:cubicBezTo>
                  <a:cubicBezTo>
                    <a:pt x="384" y="1526"/>
                    <a:pt x="9" y="2365"/>
                    <a:pt x="0" y="3292"/>
                  </a:cubicBezTo>
                  <a:cubicBezTo>
                    <a:pt x="63" y="5273"/>
                    <a:pt x="1472" y="6361"/>
                    <a:pt x="2846" y="6549"/>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14"/>
            <p:cNvSpPr/>
            <p:nvPr/>
          </p:nvSpPr>
          <p:spPr>
            <a:xfrm rot="279303">
              <a:off x="12764245" y="5774629"/>
              <a:ext cx="3116864" cy="2964041"/>
            </a:xfrm>
            <a:custGeom>
              <a:avLst/>
              <a:gdLst/>
              <a:ahLst/>
              <a:cxnLst/>
              <a:rect l="l" t="t" r="r" b="b"/>
              <a:pathLst>
                <a:path w="9341" h="8883" extrusionOk="0">
                  <a:moveTo>
                    <a:pt x="4763" y="1058"/>
                  </a:moveTo>
                  <a:cubicBezTo>
                    <a:pt x="4884" y="1058"/>
                    <a:pt x="5007" y="1063"/>
                    <a:pt x="5130" y="1075"/>
                  </a:cubicBezTo>
                  <a:cubicBezTo>
                    <a:pt x="5175" y="1084"/>
                    <a:pt x="5210" y="1084"/>
                    <a:pt x="5246" y="1093"/>
                  </a:cubicBezTo>
                  <a:cubicBezTo>
                    <a:pt x="6031" y="1200"/>
                    <a:pt x="6789" y="1637"/>
                    <a:pt x="7289" y="2262"/>
                  </a:cubicBezTo>
                  <a:cubicBezTo>
                    <a:pt x="7860" y="2993"/>
                    <a:pt x="8083" y="3957"/>
                    <a:pt x="7931" y="5045"/>
                  </a:cubicBezTo>
                  <a:cubicBezTo>
                    <a:pt x="7808" y="5925"/>
                    <a:pt x="6850" y="7671"/>
                    <a:pt x="4770" y="7671"/>
                  </a:cubicBezTo>
                  <a:cubicBezTo>
                    <a:pt x="4595" y="7671"/>
                    <a:pt x="4412" y="7659"/>
                    <a:pt x="4220" y="7632"/>
                  </a:cubicBezTo>
                  <a:cubicBezTo>
                    <a:pt x="2828" y="7436"/>
                    <a:pt x="1392" y="6339"/>
                    <a:pt x="1339" y="4322"/>
                  </a:cubicBezTo>
                  <a:cubicBezTo>
                    <a:pt x="1348" y="3386"/>
                    <a:pt x="1722" y="2529"/>
                    <a:pt x="2400" y="1932"/>
                  </a:cubicBezTo>
                  <a:cubicBezTo>
                    <a:pt x="3035" y="1367"/>
                    <a:pt x="3877" y="1058"/>
                    <a:pt x="4763" y="1058"/>
                  </a:cubicBezTo>
                  <a:close/>
                  <a:moveTo>
                    <a:pt x="4796" y="0"/>
                  </a:moveTo>
                  <a:cubicBezTo>
                    <a:pt x="3724" y="0"/>
                    <a:pt x="2643" y="373"/>
                    <a:pt x="1803" y="1048"/>
                  </a:cubicBezTo>
                  <a:cubicBezTo>
                    <a:pt x="875" y="1807"/>
                    <a:pt x="322" y="2877"/>
                    <a:pt x="241" y="4064"/>
                  </a:cubicBezTo>
                  <a:cubicBezTo>
                    <a:pt x="1" y="6133"/>
                    <a:pt x="1267" y="8435"/>
                    <a:pt x="4167" y="8845"/>
                  </a:cubicBezTo>
                  <a:cubicBezTo>
                    <a:pt x="4350" y="8870"/>
                    <a:pt x="4536" y="8883"/>
                    <a:pt x="4723" y="8883"/>
                  </a:cubicBezTo>
                  <a:cubicBezTo>
                    <a:pt x="6676" y="8883"/>
                    <a:pt x="8786" y="7546"/>
                    <a:pt x="9145" y="5259"/>
                  </a:cubicBezTo>
                  <a:cubicBezTo>
                    <a:pt x="9341" y="3984"/>
                    <a:pt x="9046" y="2690"/>
                    <a:pt x="8324" y="1726"/>
                  </a:cubicBezTo>
                  <a:cubicBezTo>
                    <a:pt x="7637" y="799"/>
                    <a:pt x="6620" y="210"/>
                    <a:pt x="5398" y="40"/>
                  </a:cubicBezTo>
                  <a:cubicBezTo>
                    <a:pt x="5198" y="14"/>
                    <a:pt x="4997" y="0"/>
                    <a:pt x="4796"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14"/>
            <p:cNvSpPr/>
            <p:nvPr/>
          </p:nvSpPr>
          <p:spPr>
            <a:xfrm rot="279303">
              <a:off x="12762647" y="5731187"/>
              <a:ext cx="3116864" cy="3090170"/>
            </a:xfrm>
            <a:custGeom>
              <a:avLst/>
              <a:gdLst/>
              <a:ahLst/>
              <a:cxnLst/>
              <a:rect l="l" t="t" r="r" b="b"/>
              <a:pathLst>
                <a:path w="9341" h="9261" fill="none" extrusionOk="0">
                  <a:moveTo>
                    <a:pt x="2400" y="2062"/>
                  </a:moveTo>
                  <a:cubicBezTo>
                    <a:pt x="3123" y="1419"/>
                    <a:pt x="4113" y="1107"/>
                    <a:pt x="5130" y="1205"/>
                  </a:cubicBezTo>
                  <a:cubicBezTo>
                    <a:pt x="5175" y="1214"/>
                    <a:pt x="5210" y="1214"/>
                    <a:pt x="5246" y="1223"/>
                  </a:cubicBezTo>
                  <a:cubicBezTo>
                    <a:pt x="6031" y="1330"/>
                    <a:pt x="6789" y="1767"/>
                    <a:pt x="7289" y="2392"/>
                  </a:cubicBezTo>
                  <a:cubicBezTo>
                    <a:pt x="7860" y="3123"/>
                    <a:pt x="8083" y="4087"/>
                    <a:pt x="7931" y="5175"/>
                  </a:cubicBezTo>
                  <a:cubicBezTo>
                    <a:pt x="7798" y="6130"/>
                    <a:pt x="6682" y="8101"/>
                    <a:pt x="4220" y="7762"/>
                  </a:cubicBezTo>
                  <a:cubicBezTo>
                    <a:pt x="2828" y="7566"/>
                    <a:pt x="1392" y="6469"/>
                    <a:pt x="1339" y="4452"/>
                  </a:cubicBezTo>
                  <a:cubicBezTo>
                    <a:pt x="1348" y="3516"/>
                    <a:pt x="1722" y="2659"/>
                    <a:pt x="2400" y="2062"/>
                  </a:cubicBezTo>
                  <a:close/>
                  <a:moveTo>
                    <a:pt x="241" y="4194"/>
                  </a:moveTo>
                  <a:lnTo>
                    <a:pt x="259" y="4194"/>
                  </a:lnTo>
                  <a:lnTo>
                    <a:pt x="241" y="4194"/>
                  </a:lnTo>
                  <a:cubicBezTo>
                    <a:pt x="1" y="6263"/>
                    <a:pt x="1267" y="8565"/>
                    <a:pt x="4167" y="8975"/>
                  </a:cubicBezTo>
                  <a:cubicBezTo>
                    <a:pt x="6254" y="9261"/>
                    <a:pt x="8752" y="7896"/>
                    <a:pt x="9145" y="5389"/>
                  </a:cubicBezTo>
                  <a:cubicBezTo>
                    <a:pt x="9341" y="4114"/>
                    <a:pt x="9046" y="2820"/>
                    <a:pt x="8324" y="1856"/>
                  </a:cubicBezTo>
                  <a:cubicBezTo>
                    <a:pt x="7637" y="929"/>
                    <a:pt x="6620" y="340"/>
                    <a:pt x="5398" y="170"/>
                  </a:cubicBezTo>
                  <a:cubicBezTo>
                    <a:pt x="4140" y="1"/>
                    <a:pt x="2802" y="376"/>
                    <a:pt x="1803" y="1178"/>
                  </a:cubicBezTo>
                  <a:cubicBezTo>
                    <a:pt x="875" y="1937"/>
                    <a:pt x="322" y="3007"/>
                    <a:pt x="241" y="4194"/>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14"/>
            <p:cNvSpPr/>
            <p:nvPr/>
          </p:nvSpPr>
          <p:spPr>
            <a:xfrm rot="279303">
              <a:off x="13606739" y="6474643"/>
              <a:ext cx="1524230" cy="1494533"/>
            </a:xfrm>
            <a:custGeom>
              <a:avLst/>
              <a:gdLst/>
              <a:ahLst/>
              <a:cxnLst/>
              <a:rect l="l" t="t" r="r" b="b"/>
              <a:pathLst>
                <a:path w="4568" h="4479" extrusionOk="0">
                  <a:moveTo>
                    <a:pt x="2562" y="0"/>
                  </a:moveTo>
                  <a:cubicBezTo>
                    <a:pt x="2547" y="0"/>
                    <a:pt x="2533" y="7"/>
                    <a:pt x="2525" y="23"/>
                  </a:cubicBezTo>
                  <a:lnTo>
                    <a:pt x="1668" y="1352"/>
                  </a:lnTo>
                  <a:cubicBezTo>
                    <a:pt x="1660" y="1370"/>
                    <a:pt x="1651" y="1370"/>
                    <a:pt x="1633" y="1370"/>
                  </a:cubicBezTo>
                  <a:lnTo>
                    <a:pt x="63" y="1370"/>
                  </a:lnTo>
                  <a:cubicBezTo>
                    <a:pt x="18" y="1370"/>
                    <a:pt x="0" y="1415"/>
                    <a:pt x="27" y="1442"/>
                  </a:cubicBezTo>
                  <a:lnTo>
                    <a:pt x="1017" y="2601"/>
                  </a:lnTo>
                  <a:cubicBezTo>
                    <a:pt x="1026" y="2610"/>
                    <a:pt x="1035" y="2628"/>
                    <a:pt x="1026" y="2646"/>
                  </a:cubicBezTo>
                  <a:lnTo>
                    <a:pt x="571" y="4029"/>
                  </a:lnTo>
                  <a:cubicBezTo>
                    <a:pt x="564" y="4058"/>
                    <a:pt x="586" y="4087"/>
                    <a:pt x="614" y="4087"/>
                  </a:cubicBezTo>
                  <a:cubicBezTo>
                    <a:pt x="621" y="4087"/>
                    <a:pt x="627" y="4085"/>
                    <a:pt x="634" y="4082"/>
                  </a:cubicBezTo>
                  <a:lnTo>
                    <a:pt x="2025" y="3458"/>
                  </a:lnTo>
                  <a:cubicBezTo>
                    <a:pt x="2043" y="3458"/>
                    <a:pt x="2061" y="3458"/>
                    <a:pt x="2070" y="3467"/>
                  </a:cubicBezTo>
                  <a:lnTo>
                    <a:pt x="3221" y="4466"/>
                  </a:lnTo>
                  <a:cubicBezTo>
                    <a:pt x="3232" y="4474"/>
                    <a:pt x="3245" y="4478"/>
                    <a:pt x="3256" y="4478"/>
                  </a:cubicBezTo>
                  <a:cubicBezTo>
                    <a:pt x="3280" y="4478"/>
                    <a:pt x="3301" y="4460"/>
                    <a:pt x="3301" y="4430"/>
                  </a:cubicBezTo>
                  <a:lnTo>
                    <a:pt x="3265" y="2976"/>
                  </a:lnTo>
                  <a:cubicBezTo>
                    <a:pt x="3265" y="2967"/>
                    <a:pt x="3274" y="2949"/>
                    <a:pt x="3283" y="2940"/>
                  </a:cubicBezTo>
                  <a:lnTo>
                    <a:pt x="4541" y="2093"/>
                  </a:lnTo>
                  <a:cubicBezTo>
                    <a:pt x="4568" y="2075"/>
                    <a:pt x="4559" y="2021"/>
                    <a:pt x="4523" y="2012"/>
                  </a:cubicBezTo>
                  <a:lnTo>
                    <a:pt x="3060" y="1584"/>
                  </a:lnTo>
                  <a:cubicBezTo>
                    <a:pt x="3042" y="1584"/>
                    <a:pt x="3033" y="1566"/>
                    <a:pt x="3033" y="1558"/>
                  </a:cubicBezTo>
                  <a:lnTo>
                    <a:pt x="2605" y="32"/>
                  </a:lnTo>
                  <a:cubicBezTo>
                    <a:pt x="2600" y="12"/>
                    <a:pt x="2581" y="0"/>
                    <a:pt x="2562"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14"/>
            <p:cNvSpPr/>
            <p:nvPr/>
          </p:nvSpPr>
          <p:spPr>
            <a:xfrm rot="279303">
              <a:off x="13606725" y="6470304"/>
              <a:ext cx="1524230" cy="1503543"/>
            </a:xfrm>
            <a:custGeom>
              <a:avLst/>
              <a:gdLst/>
              <a:ahLst/>
              <a:cxnLst/>
              <a:rect l="l" t="t" r="r" b="b"/>
              <a:pathLst>
                <a:path w="4568" h="4506" fill="none" extrusionOk="0">
                  <a:moveTo>
                    <a:pt x="2525" y="36"/>
                  </a:moveTo>
                  <a:lnTo>
                    <a:pt x="1668" y="1365"/>
                  </a:lnTo>
                  <a:cubicBezTo>
                    <a:pt x="1660" y="1383"/>
                    <a:pt x="1651" y="1383"/>
                    <a:pt x="1633" y="1383"/>
                  </a:cubicBezTo>
                  <a:lnTo>
                    <a:pt x="63" y="1383"/>
                  </a:lnTo>
                  <a:cubicBezTo>
                    <a:pt x="18" y="1383"/>
                    <a:pt x="0" y="1428"/>
                    <a:pt x="27" y="1455"/>
                  </a:cubicBezTo>
                  <a:lnTo>
                    <a:pt x="1017" y="2614"/>
                  </a:lnTo>
                  <a:cubicBezTo>
                    <a:pt x="1026" y="2623"/>
                    <a:pt x="1035" y="2641"/>
                    <a:pt x="1026" y="2659"/>
                  </a:cubicBezTo>
                  <a:lnTo>
                    <a:pt x="571" y="4042"/>
                  </a:lnTo>
                  <a:cubicBezTo>
                    <a:pt x="562" y="4077"/>
                    <a:pt x="598" y="4113"/>
                    <a:pt x="634" y="4095"/>
                  </a:cubicBezTo>
                  <a:lnTo>
                    <a:pt x="2025" y="3471"/>
                  </a:lnTo>
                  <a:cubicBezTo>
                    <a:pt x="2043" y="3471"/>
                    <a:pt x="2061" y="3471"/>
                    <a:pt x="2070" y="3480"/>
                  </a:cubicBezTo>
                  <a:lnTo>
                    <a:pt x="3221" y="4479"/>
                  </a:lnTo>
                  <a:cubicBezTo>
                    <a:pt x="3256" y="4506"/>
                    <a:pt x="3301" y="4488"/>
                    <a:pt x="3301" y="4443"/>
                  </a:cubicBezTo>
                  <a:lnTo>
                    <a:pt x="3265" y="2989"/>
                  </a:lnTo>
                  <a:cubicBezTo>
                    <a:pt x="3265" y="2980"/>
                    <a:pt x="3274" y="2962"/>
                    <a:pt x="3283" y="2953"/>
                  </a:cubicBezTo>
                  <a:lnTo>
                    <a:pt x="4541" y="2106"/>
                  </a:lnTo>
                  <a:cubicBezTo>
                    <a:pt x="4568" y="2088"/>
                    <a:pt x="4559" y="2034"/>
                    <a:pt x="4523" y="2025"/>
                  </a:cubicBezTo>
                  <a:lnTo>
                    <a:pt x="3060" y="1597"/>
                  </a:lnTo>
                  <a:cubicBezTo>
                    <a:pt x="3042" y="1597"/>
                    <a:pt x="3033" y="1579"/>
                    <a:pt x="3033" y="1571"/>
                  </a:cubicBezTo>
                  <a:lnTo>
                    <a:pt x="2605" y="45"/>
                  </a:lnTo>
                  <a:cubicBezTo>
                    <a:pt x="2596" y="9"/>
                    <a:pt x="2543" y="0"/>
                    <a:pt x="2525" y="3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Footer_Becoming an Internet Citizen 1">
  <p:cSld name="MAIN_POINT_1">
    <p:spTree>
      <p:nvGrpSpPr>
        <p:cNvPr id="1" name="Shape 1632"/>
        <p:cNvGrpSpPr/>
        <p:nvPr/>
      </p:nvGrpSpPr>
      <p:grpSpPr>
        <a:xfrm>
          <a:off x="0" y="0"/>
          <a:ext cx="0" cy="0"/>
          <a:chOff x="0" y="0"/>
          <a:chExt cx="0" cy="0"/>
        </a:xfrm>
      </p:grpSpPr>
      <p:grpSp>
        <p:nvGrpSpPr>
          <p:cNvPr id="1633" name="Google Shape;1633;p15"/>
          <p:cNvGrpSpPr/>
          <p:nvPr/>
        </p:nvGrpSpPr>
        <p:grpSpPr>
          <a:xfrm>
            <a:off x="1259995" y="9195055"/>
            <a:ext cx="5307925" cy="421175"/>
            <a:chOff x="1039675" y="4293725"/>
            <a:chExt cx="5307925" cy="421175"/>
          </a:xfrm>
        </p:grpSpPr>
        <p:sp>
          <p:nvSpPr>
            <p:cNvPr id="1634" name="Google Shape;1634;p15"/>
            <p:cNvSpPr/>
            <p:nvPr/>
          </p:nvSpPr>
          <p:spPr>
            <a:xfrm>
              <a:off x="1039675" y="4375250"/>
              <a:ext cx="283550" cy="331400"/>
            </a:xfrm>
            <a:custGeom>
              <a:avLst/>
              <a:gdLst/>
              <a:ahLst/>
              <a:cxnLst/>
              <a:rect l="l" t="t" r="r" b="b"/>
              <a:pathLst>
                <a:path w="11342" h="13256" extrusionOk="0">
                  <a:moveTo>
                    <a:pt x="5506" y="2835"/>
                  </a:moveTo>
                  <a:cubicBezTo>
                    <a:pt x="6333" y="2835"/>
                    <a:pt x="6805" y="3284"/>
                    <a:pt x="6805" y="4064"/>
                  </a:cubicBezTo>
                  <a:cubicBezTo>
                    <a:pt x="6805" y="4844"/>
                    <a:pt x="6333" y="5293"/>
                    <a:pt x="5506" y="5293"/>
                  </a:cubicBezTo>
                  <a:lnTo>
                    <a:pt x="3970" y="5293"/>
                  </a:lnTo>
                  <a:lnTo>
                    <a:pt x="3970" y="2835"/>
                  </a:lnTo>
                  <a:close/>
                  <a:moveTo>
                    <a:pt x="5506" y="7844"/>
                  </a:moveTo>
                  <a:cubicBezTo>
                    <a:pt x="6616" y="7844"/>
                    <a:pt x="7230" y="8317"/>
                    <a:pt x="7230" y="9144"/>
                  </a:cubicBezTo>
                  <a:cubicBezTo>
                    <a:pt x="7230" y="9971"/>
                    <a:pt x="6616" y="10443"/>
                    <a:pt x="5506" y="10443"/>
                  </a:cubicBezTo>
                  <a:lnTo>
                    <a:pt x="3970" y="10443"/>
                  </a:lnTo>
                  <a:lnTo>
                    <a:pt x="3970" y="7844"/>
                  </a:lnTo>
                  <a:close/>
                  <a:moveTo>
                    <a:pt x="0" y="0"/>
                  </a:moveTo>
                  <a:lnTo>
                    <a:pt x="0" y="13255"/>
                  </a:lnTo>
                  <a:lnTo>
                    <a:pt x="5978" y="13255"/>
                  </a:lnTo>
                  <a:cubicBezTo>
                    <a:pt x="9215" y="13255"/>
                    <a:pt x="11342" y="12050"/>
                    <a:pt x="11342" y="9569"/>
                  </a:cubicBezTo>
                  <a:cubicBezTo>
                    <a:pt x="11342" y="7915"/>
                    <a:pt x="10373" y="7041"/>
                    <a:pt x="9050" y="6380"/>
                  </a:cubicBezTo>
                  <a:cubicBezTo>
                    <a:pt x="10042" y="5836"/>
                    <a:pt x="10845" y="4938"/>
                    <a:pt x="10845" y="3639"/>
                  </a:cubicBezTo>
                  <a:cubicBezTo>
                    <a:pt x="10845" y="1607"/>
                    <a:pt x="8932" y="0"/>
                    <a:pt x="578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5" name="Google Shape;1635;p15"/>
            <p:cNvSpPr/>
            <p:nvPr/>
          </p:nvSpPr>
          <p:spPr>
            <a:xfrm>
              <a:off x="1039675" y="4375250"/>
              <a:ext cx="283550" cy="331400"/>
            </a:xfrm>
            <a:custGeom>
              <a:avLst/>
              <a:gdLst/>
              <a:ahLst/>
              <a:cxnLst/>
              <a:rect l="l" t="t" r="r" b="b"/>
              <a:pathLst>
                <a:path w="11342" h="13256" fill="none" extrusionOk="0">
                  <a:moveTo>
                    <a:pt x="5506" y="10443"/>
                  </a:moveTo>
                  <a:cubicBezTo>
                    <a:pt x="6616" y="10443"/>
                    <a:pt x="7230" y="9971"/>
                    <a:pt x="7230" y="9144"/>
                  </a:cubicBezTo>
                  <a:cubicBezTo>
                    <a:pt x="7230" y="8317"/>
                    <a:pt x="6616" y="7844"/>
                    <a:pt x="5506" y="7844"/>
                  </a:cubicBezTo>
                  <a:lnTo>
                    <a:pt x="3970" y="7844"/>
                  </a:lnTo>
                  <a:lnTo>
                    <a:pt x="3970" y="10443"/>
                  </a:lnTo>
                  <a:close/>
                  <a:moveTo>
                    <a:pt x="5506" y="5293"/>
                  </a:moveTo>
                  <a:cubicBezTo>
                    <a:pt x="6333" y="5293"/>
                    <a:pt x="6805" y="4844"/>
                    <a:pt x="6805" y="4064"/>
                  </a:cubicBezTo>
                  <a:cubicBezTo>
                    <a:pt x="6805" y="3284"/>
                    <a:pt x="6333" y="2835"/>
                    <a:pt x="5506" y="2835"/>
                  </a:cubicBezTo>
                  <a:lnTo>
                    <a:pt x="3970" y="2835"/>
                  </a:lnTo>
                  <a:lnTo>
                    <a:pt x="3970" y="5293"/>
                  </a:lnTo>
                  <a:close/>
                  <a:moveTo>
                    <a:pt x="0" y="0"/>
                  </a:moveTo>
                  <a:lnTo>
                    <a:pt x="5789" y="0"/>
                  </a:lnTo>
                  <a:cubicBezTo>
                    <a:pt x="8932" y="0"/>
                    <a:pt x="10845" y="1607"/>
                    <a:pt x="10845" y="3639"/>
                  </a:cubicBezTo>
                  <a:cubicBezTo>
                    <a:pt x="10845" y="4938"/>
                    <a:pt x="10042" y="5836"/>
                    <a:pt x="9050" y="6380"/>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6" name="Google Shape;1636;p15"/>
            <p:cNvSpPr/>
            <p:nvPr/>
          </p:nvSpPr>
          <p:spPr>
            <a:xfrm>
              <a:off x="1362775"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7" name="Google Shape;1637;p15"/>
            <p:cNvSpPr/>
            <p:nvPr/>
          </p:nvSpPr>
          <p:spPr>
            <a:xfrm>
              <a:off x="1362775"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8" name="Google Shape;1638;p15"/>
            <p:cNvSpPr/>
            <p:nvPr/>
          </p:nvSpPr>
          <p:spPr>
            <a:xfrm>
              <a:off x="1778025" y="43752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39" name="Google Shape;1639;p15"/>
            <p:cNvSpPr/>
            <p:nvPr/>
          </p:nvSpPr>
          <p:spPr>
            <a:xfrm>
              <a:off x="1935150" y="4375250"/>
              <a:ext cx="294200" cy="3314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41"/>
                  </a:lnTo>
                  <a:lnTo>
                    <a:pt x="361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0" name="Google Shape;1640;p15"/>
            <p:cNvSpPr/>
            <p:nvPr/>
          </p:nvSpPr>
          <p:spPr>
            <a:xfrm>
              <a:off x="1935150" y="43752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43"/>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1" name="Google Shape;1641;p15"/>
            <p:cNvSpPr/>
            <p:nvPr/>
          </p:nvSpPr>
          <p:spPr>
            <a:xfrm>
              <a:off x="2267125" y="43752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2" name="Google Shape;1642;p15"/>
            <p:cNvSpPr/>
            <p:nvPr/>
          </p:nvSpPr>
          <p:spPr>
            <a:xfrm>
              <a:off x="2267125" y="43752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3" name="Google Shape;1643;p15"/>
            <p:cNvSpPr/>
            <p:nvPr/>
          </p:nvSpPr>
          <p:spPr>
            <a:xfrm>
              <a:off x="2593175" y="4375250"/>
              <a:ext cx="230975" cy="331400"/>
            </a:xfrm>
            <a:custGeom>
              <a:avLst/>
              <a:gdLst/>
              <a:ahLst/>
              <a:cxnLst/>
              <a:rect l="l" t="t" r="r" b="b"/>
              <a:pathLst>
                <a:path w="9239" h="13256" extrusionOk="0">
                  <a:moveTo>
                    <a:pt x="1" y="0"/>
                  </a:moveTo>
                  <a:lnTo>
                    <a:pt x="1" y="13255"/>
                  </a:lnTo>
                  <a:lnTo>
                    <a:pt x="9239" y="13255"/>
                  </a:lnTo>
                  <a:lnTo>
                    <a:pt x="9239" y="10231"/>
                  </a:lnTo>
                  <a:lnTo>
                    <a:pt x="4088" y="10231"/>
                  </a:lnTo>
                  <a:lnTo>
                    <a:pt x="4088" y="7844"/>
                  </a:lnTo>
                  <a:lnTo>
                    <a:pt x="7727" y="7844"/>
                  </a:lnTo>
                  <a:lnTo>
                    <a:pt x="8483" y="5009"/>
                  </a:lnTo>
                  <a:lnTo>
                    <a:pt x="4088" y="5009"/>
                  </a:lnTo>
                  <a:lnTo>
                    <a:pt x="4088" y="3048"/>
                  </a:lnTo>
                  <a:lnTo>
                    <a:pt x="9239" y="3048"/>
                  </a:lnTo>
                  <a:lnTo>
                    <a:pt x="9239"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4" name="Google Shape;1644;p15"/>
            <p:cNvSpPr/>
            <p:nvPr/>
          </p:nvSpPr>
          <p:spPr>
            <a:xfrm>
              <a:off x="2593175" y="437525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4"/>
                  </a:lnTo>
                  <a:lnTo>
                    <a:pt x="4088" y="7844"/>
                  </a:lnTo>
                  <a:lnTo>
                    <a:pt x="4088" y="10231"/>
                  </a:lnTo>
                  <a:lnTo>
                    <a:pt x="9239"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5" name="Google Shape;1645;p15"/>
            <p:cNvSpPr/>
            <p:nvPr/>
          </p:nvSpPr>
          <p:spPr>
            <a:xfrm>
              <a:off x="2869025" y="4375250"/>
              <a:ext cx="286500" cy="331400"/>
            </a:xfrm>
            <a:custGeom>
              <a:avLst/>
              <a:gdLst/>
              <a:ahLst/>
              <a:cxnLst/>
              <a:rect l="l" t="t" r="r" b="b"/>
              <a:pathLst>
                <a:path w="11460" h="13256" extrusionOk="0">
                  <a:moveTo>
                    <a:pt x="4986" y="2977"/>
                  </a:moveTo>
                  <a:cubicBezTo>
                    <a:pt x="6002" y="2977"/>
                    <a:pt x="6569" y="3497"/>
                    <a:pt x="6569" y="4395"/>
                  </a:cubicBezTo>
                  <a:cubicBezTo>
                    <a:pt x="6569" y="5316"/>
                    <a:pt x="6002" y="5836"/>
                    <a:pt x="4986" y="5836"/>
                  </a:cubicBezTo>
                  <a:lnTo>
                    <a:pt x="3994" y="5836"/>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6" name="Google Shape;1646;p15"/>
            <p:cNvSpPr/>
            <p:nvPr/>
          </p:nvSpPr>
          <p:spPr>
            <a:xfrm>
              <a:off x="2869025" y="4375250"/>
              <a:ext cx="286500" cy="331400"/>
            </a:xfrm>
            <a:custGeom>
              <a:avLst/>
              <a:gdLst/>
              <a:ahLst/>
              <a:cxnLst/>
              <a:rect l="l" t="t" r="r" b="b"/>
              <a:pathLst>
                <a:path w="11460" h="13256" fill="none" extrusionOk="0">
                  <a:moveTo>
                    <a:pt x="4986" y="5836"/>
                  </a:moveTo>
                  <a:cubicBezTo>
                    <a:pt x="6002" y="5836"/>
                    <a:pt x="6569" y="5316"/>
                    <a:pt x="6569" y="4395"/>
                  </a:cubicBezTo>
                  <a:cubicBezTo>
                    <a:pt x="6569" y="3497"/>
                    <a:pt x="6002" y="2977"/>
                    <a:pt x="4986" y="2977"/>
                  </a:cubicBezTo>
                  <a:lnTo>
                    <a:pt x="3994" y="2977"/>
                  </a:lnTo>
                  <a:lnTo>
                    <a:pt x="3994" y="5836"/>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7" name="Google Shape;1647;p15"/>
            <p:cNvSpPr/>
            <p:nvPr/>
          </p:nvSpPr>
          <p:spPr>
            <a:xfrm>
              <a:off x="3188000" y="4375250"/>
              <a:ext cx="294175" cy="3314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8" name="Google Shape;1648;p15"/>
            <p:cNvSpPr/>
            <p:nvPr/>
          </p:nvSpPr>
          <p:spPr>
            <a:xfrm>
              <a:off x="3188000" y="43752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43"/>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49" name="Google Shape;1649;p15"/>
            <p:cNvSpPr/>
            <p:nvPr/>
          </p:nvSpPr>
          <p:spPr>
            <a:xfrm>
              <a:off x="3539450"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0" name="Google Shape;1650;p15"/>
            <p:cNvSpPr/>
            <p:nvPr/>
          </p:nvSpPr>
          <p:spPr>
            <a:xfrm>
              <a:off x="3539450"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1" name="Google Shape;1651;p15"/>
            <p:cNvSpPr/>
            <p:nvPr/>
          </p:nvSpPr>
          <p:spPr>
            <a:xfrm>
              <a:off x="3795800" y="43752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2" name="Google Shape;1652;p15"/>
            <p:cNvSpPr/>
            <p:nvPr/>
          </p:nvSpPr>
          <p:spPr>
            <a:xfrm>
              <a:off x="3795800" y="43752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3" name="Google Shape;1653;p15"/>
            <p:cNvSpPr/>
            <p:nvPr/>
          </p:nvSpPr>
          <p:spPr>
            <a:xfrm>
              <a:off x="4247675" y="4366975"/>
              <a:ext cx="291825" cy="347925"/>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4" name="Google Shape;1654;p15"/>
            <p:cNvSpPr/>
            <p:nvPr/>
          </p:nvSpPr>
          <p:spPr>
            <a:xfrm>
              <a:off x="4247675" y="43669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42"/>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5" name="Google Shape;1655;p15"/>
            <p:cNvSpPr/>
            <p:nvPr/>
          </p:nvSpPr>
          <p:spPr>
            <a:xfrm>
              <a:off x="45731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6" name="Google Shape;1656;p15"/>
            <p:cNvSpPr/>
            <p:nvPr/>
          </p:nvSpPr>
          <p:spPr>
            <a:xfrm>
              <a:off x="4711375" y="43752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7" name="Google Shape;1657;p15"/>
            <p:cNvSpPr/>
            <p:nvPr/>
          </p:nvSpPr>
          <p:spPr>
            <a:xfrm>
              <a:off x="4711375" y="43752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8" name="Google Shape;1658;p15"/>
            <p:cNvSpPr/>
            <p:nvPr/>
          </p:nvSpPr>
          <p:spPr>
            <a:xfrm>
              <a:off x="50356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59" name="Google Shape;1659;p15"/>
            <p:cNvSpPr/>
            <p:nvPr/>
          </p:nvSpPr>
          <p:spPr>
            <a:xfrm>
              <a:off x="5173300" y="43752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60" name="Google Shape;1660;p15"/>
            <p:cNvSpPr/>
            <p:nvPr/>
          </p:nvSpPr>
          <p:spPr>
            <a:xfrm>
              <a:off x="5173300" y="43752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61" name="Google Shape;1661;p15"/>
            <p:cNvSpPr/>
            <p:nvPr/>
          </p:nvSpPr>
          <p:spPr>
            <a:xfrm>
              <a:off x="5483400" y="4375250"/>
              <a:ext cx="230400" cy="331400"/>
            </a:xfrm>
            <a:custGeom>
              <a:avLst/>
              <a:gdLst/>
              <a:ahLst/>
              <a:cxnLst/>
              <a:rect l="l" t="t" r="r" b="b"/>
              <a:pathLst>
                <a:path w="9216" h="13256" extrusionOk="0">
                  <a:moveTo>
                    <a:pt x="0" y="0"/>
                  </a:moveTo>
                  <a:lnTo>
                    <a:pt x="0"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62" name="Google Shape;1662;p15"/>
            <p:cNvSpPr/>
            <p:nvPr/>
          </p:nvSpPr>
          <p:spPr>
            <a:xfrm>
              <a:off x="5483400" y="437525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63" name="Google Shape;1663;p15"/>
            <p:cNvSpPr/>
            <p:nvPr/>
          </p:nvSpPr>
          <p:spPr>
            <a:xfrm>
              <a:off x="5759250" y="4375250"/>
              <a:ext cx="293600" cy="3314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64" name="Google Shape;1664;p15"/>
            <p:cNvSpPr/>
            <p:nvPr/>
          </p:nvSpPr>
          <p:spPr>
            <a:xfrm>
              <a:off x="5759250" y="43752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43"/>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65" name="Google Shape;1665;p15"/>
            <p:cNvSpPr/>
            <p:nvPr/>
          </p:nvSpPr>
          <p:spPr>
            <a:xfrm>
              <a:off x="6091225" y="4366975"/>
              <a:ext cx="256375" cy="347350"/>
            </a:xfrm>
            <a:custGeom>
              <a:avLst/>
              <a:gdLst/>
              <a:ahLst/>
              <a:cxnLst/>
              <a:rect l="l" t="t" r="r" b="b"/>
              <a:pathLst>
                <a:path w="10255" h="13894" extrusionOk="0">
                  <a:moveTo>
                    <a:pt x="5245" y="0"/>
                  </a:moveTo>
                  <a:cubicBezTo>
                    <a:pt x="2386" y="0"/>
                    <a:pt x="402" y="1394"/>
                    <a:pt x="402" y="3781"/>
                  </a:cubicBezTo>
                  <a:cubicBezTo>
                    <a:pt x="402" y="5931"/>
                    <a:pt x="1725" y="7041"/>
                    <a:pt x="3615" y="7821"/>
                  </a:cubicBezTo>
                  <a:cubicBezTo>
                    <a:pt x="5529" y="8577"/>
                    <a:pt x="6143" y="9121"/>
                    <a:pt x="6143" y="9664"/>
                  </a:cubicBezTo>
                  <a:cubicBezTo>
                    <a:pt x="6143" y="10396"/>
                    <a:pt x="5458" y="10562"/>
                    <a:pt x="4655" y="10562"/>
                  </a:cubicBezTo>
                  <a:cubicBezTo>
                    <a:pt x="3591" y="10562"/>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4"/>
                    <a:pt x="4655" y="3355"/>
                    <a:pt x="5482" y="3355"/>
                  </a:cubicBezTo>
                  <a:cubicBezTo>
                    <a:pt x="6710" y="3355"/>
                    <a:pt x="7726" y="3828"/>
                    <a:pt x="8435" y="4182"/>
                  </a:cubicBezTo>
                  <a:lnTo>
                    <a:pt x="9687" y="1205"/>
                  </a:lnTo>
                  <a:cubicBezTo>
                    <a:pt x="8317" y="402"/>
                    <a:pt x="6781" y="0"/>
                    <a:pt x="5245"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66" name="Google Shape;1666;p15"/>
            <p:cNvSpPr/>
            <p:nvPr/>
          </p:nvSpPr>
          <p:spPr>
            <a:xfrm>
              <a:off x="6091225" y="436697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6"/>
                    <a:pt x="6143" y="9664"/>
                  </a:cubicBezTo>
                  <a:cubicBezTo>
                    <a:pt x="6143" y="9121"/>
                    <a:pt x="5529" y="8577"/>
                    <a:pt x="3615" y="7821"/>
                  </a:cubicBezTo>
                  <a:cubicBezTo>
                    <a:pt x="1725" y="7041"/>
                    <a:pt x="402" y="5931"/>
                    <a:pt x="402" y="3781"/>
                  </a:cubicBezTo>
                  <a:cubicBezTo>
                    <a:pt x="402" y="1394"/>
                    <a:pt x="2386" y="0"/>
                    <a:pt x="5245" y="0"/>
                  </a:cubicBezTo>
                  <a:cubicBezTo>
                    <a:pt x="6781" y="0"/>
                    <a:pt x="8317" y="402"/>
                    <a:pt x="9687" y="1205"/>
                  </a:cubicBezTo>
                  <a:lnTo>
                    <a:pt x="8435" y="4182"/>
                  </a:lnTo>
                  <a:cubicBezTo>
                    <a:pt x="7726" y="3828"/>
                    <a:pt x="6710" y="3355"/>
                    <a:pt x="5482" y="3355"/>
                  </a:cubicBezTo>
                  <a:cubicBezTo>
                    <a:pt x="4655" y="3355"/>
                    <a:pt x="4324" y="3544"/>
                    <a:pt x="4324" y="3970"/>
                  </a:cubicBezTo>
                  <a:cubicBezTo>
                    <a:pt x="4324" y="4513"/>
                    <a:pt x="4607" y="4631"/>
                    <a:pt x="6545" y="5482"/>
                  </a:cubicBezTo>
                  <a:cubicBezTo>
                    <a:pt x="9309" y="6687"/>
                    <a:pt x="10254" y="8105"/>
                    <a:pt x="10254" y="9853"/>
                  </a:cubicBezTo>
                  <a:cubicBezTo>
                    <a:pt x="10254" y="12712"/>
                    <a:pt x="8175" y="13893"/>
                    <a:pt x="5222" y="13893"/>
                  </a:cubicBezTo>
                  <a:cubicBezTo>
                    <a:pt x="3143" y="13893"/>
                    <a:pt x="1418" y="13303"/>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67" name="Google Shape;1667;p15"/>
            <p:cNvSpPr/>
            <p:nvPr/>
          </p:nvSpPr>
          <p:spPr>
            <a:xfrm>
              <a:off x="1039675" y="4302000"/>
              <a:ext cx="283550" cy="331400"/>
            </a:xfrm>
            <a:custGeom>
              <a:avLst/>
              <a:gdLst/>
              <a:ahLst/>
              <a:cxnLst/>
              <a:rect l="l" t="t" r="r" b="b"/>
              <a:pathLst>
                <a:path w="11342" h="13256"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317"/>
                    <a:pt x="7230" y="9144"/>
                  </a:cubicBezTo>
                  <a:cubicBezTo>
                    <a:pt x="7230" y="9971"/>
                    <a:pt x="6616" y="10420"/>
                    <a:pt x="5506" y="10420"/>
                  </a:cubicBezTo>
                  <a:lnTo>
                    <a:pt x="3970" y="10420"/>
                  </a:lnTo>
                  <a:lnTo>
                    <a:pt x="3970" y="7845"/>
                  </a:lnTo>
                  <a:close/>
                  <a:moveTo>
                    <a:pt x="0" y="0"/>
                  </a:moveTo>
                  <a:lnTo>
                    <a:pt x="0" y="13255"/>
                  </a:lnTo>
                  <a:lnTo>
                    <a:pt x="5978" y="13255"/>
                  </a:lnTo>
                  <a:cubicBezTo>
                    <a:pt x="9215" y="13255"/>
                    <a:pt x="11342" y="12050"/>
                    <a:pt x="11342" y="9569"/>
                  </a:cubicBezTo>
                  <a:cubicBezTo>
                    <a:pt x="11342" y="7916"/>
                    <a:pt x="10373" y="7041"/>
                    <a:pt x="9050" y="6356"/>
                  </a:cubicBezTo>
                  <a:cubicBezTo>
                    <a:pt x="10042" y="5813"/>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68" name="Google Shape;1668;p15"/>
            <p:cNvSpPr/>
            <p:nvPr/>
          </p:nvSpPr>
          <p:spPr>
            <a:xfrm>
              <a:off x="1039675" y="430200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3"/>
                    <a:pt x="9050" y="6356"/>
                  </a:cubicBezTo>
                  <a:cubicBezTo>
                    <a:pt x="10373" y="7041"/>
                    <a:pt x="11342" y="7916"/>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69" name="Google Shape;1669;p15"/>
            <p:cNvSpPr/>
            <p:nvPr/>
          </p:nvSpPr>
          <p:spPr>
            <a:xfrm>
              <a:off x="1362775"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70" name="Google Shape;1670;p15"/>
            <p:cNvSpPr/>
            <p:nvPr/>
          </p:nvSpPr>
          <p:spPr>
            <a:xfrm>
              <a:off x="1362775"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71" name="Google Shape;1671;p15"/>
            <p:cNvSpPr/>
            <p:nvPr/>
          </p:nvSpPr>
          <p:spPr>
            <a:xfrm>
              <a:off x="1778025" y="430200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72" name="Google Shape;1672;p15"/>
            <p:cNvSpPr/>
            <p:nvPr/>
          </p:nvSpPr>
          <p:spPr>
            <a:xfrm>
              <a:off x="1935150" y="430200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73" name="Google Shape;1673;p15"/>
            <p:cNvSpPr/>
            <p:nvPr/>
          </p:nvSpPr>
          <p:spPr>
            <a:xfrm>
              <a:off x="1935150" y="430200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74" name="Google Shape;1674;p15"/>
            <p:cNvSpPr/>
            <p:nvPr/>
          </p:nvSpPr>
          <p:spPr>
            <a:xfrm>
              <a:off x="2267125" y="430200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75" name="Google Shape;1675;p15"/>
            <p:cNvSpPr/>
            <p:nvPr/>
          </p:nvSpPr>
          <p:spPr>
            <a:xfrm>
              <a:off x="2267125" y="430200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76" name="Google Shape;1676;p15"/>
            <p:cNvSpPr/>
            <p:nvPr/>
          </p:nvSpPr>
          <p:spPr>
            <a:xfrm>
              <a:off x="2593175" y="430200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5"/>
                  </a:lnTo>
                  <a:lnTo>
                    <a:pt x="7727" y="7845"/>
                  </a:lnTo>
                  <a:lnTo>
                    <a:pt x="8483" y="5009"/>
                  </a:lnTo>
                  <a:lnTo>
                    <a:pt x="4088" y="5009"/>
                  </a:lnTo>
                  <a:lnTo>
                    <a:pt x="4088" y="3048"/>
                  </a:lnTo>
                  <a:lnTo>
                    <a:pt x="9239" y="3048"/>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77" name="Google Shape;1677;p15"/>
            <p:cNvSpPr/>
            <p:nvPr/>
          </p:nvSpPr>
          <p:spPr>
            <a:xfrm>
              <a:off x="2593175" y="430200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78" name="Google Shape;1678;p15"/>
            <p:cNvSpPr/>
            <p:nvPr/>
          </p:nvSpPr>
          <p:spPr>
            <a:xfrm>
              <a:off x="2869025" y="4302000"/>
              <a:ext cx="286500" cy="331400"/>
            </a:xfrm>
            <a:custGeom>
              <a:avLst/>
              <a:gdLst/>
              <a:ahLst/>
              <a:cxnLst/>
              <a:rect l="l" t="t" r="r" b="b"/>
              <a:pathLst>
                <a:path w="11460" h="13256" extrusionOk="0">
                  <a:moveTo>
                    <a:pt x="4986" y="2954"/>
                  </a:moveTo>
                  <a:cubicBezTo>
                    <a:pt x="6002" y="2954"/>
                    <a:pt x="6569" y="3474"/>
                    <a:pt x="6569" y="4371"/>
                  </a:cubicBezTo>
                  <a:cubicBezTo>
                    <a:pt x="6569" y="5317"/>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8"/>
                    <a:pt x="10656" y="6096"/>
                    <a:pt x="10656" y="4371"/>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79" name="Google Shape;1679;p15"/>
            <p:cNvSpPr/>
            <p:nvPr/>
          </p:nvSpPr>
          <p:spPr>
            <a:xfrm>
              <a:off x="2869025" y="4302000"/>
              <a:ext cx="286500" cy="331400"/>
            </a:xfrm>
            <a:custGeom>
              <a:avLst/>
              <a:gdLst/>
              <a:ahLst/>
              <a:cxnLst/>
              <a:rect l="l" t="t" r="r" b="b"/>
              <a:pathLst>
                <a:path w="11460" h="13256" fill="none" extrusionOk="0">
                  <a:moveTo>
                    <a:pt x="4986" y="5836"/>
                  </a:moveTo>
                  <a:cubicBezTo>
                    <a:pt x="6002" y="5836"/>
                    <a:pt x="6569" y="5317"/>
                    <a:pt x="6569" y="4371"/>
                  </a:cubicBezTo>
                  <a:cubicBezTo>
                    <a:pt x="6569" y="3474"/>
                    <a:pt x="6002" y="2954"/>
                    <a:pt x="4986" y="2954"/>
                  </a:cubicBezTo>
                  <a:lnTo>
                    <a:pt x="3994" y="2954"/>
                  </a:lnTo>
                  <a:lnTo>
                    <a:pt x="3994" y="5836"/>
                  </a:lnTo>
                  <a:close/>
                  <a:moveTo>
                    <a:pt x="1" y="0"/>
                  </a:moveTo>
                  <a:lnTo>
                    <a:pt x="5269" y="0"/>
                  </a:lnTo>
                  <a:cubicBezTo>
                    <a:pt x="8814" y="0"/>
                    <a:pt x="10656" y="1489"/>
                    <a:pt x="10656" y="4371"/>
                  </a:cubicBezTo>
                  <a:cubicBezTo>
                    <a:pt x="10656" y="6096"/>
                    <a:pt x="9877" y="7278"/>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80" name="Google Shape;1680;p15"/>
            <p:cNvSpPr/>
            <p:nvPr/>
          </p:nvSpPr>
          <p:spPr>
            <a:xfrm>
              <a:off x="3188000" y="430200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81" name="Google Shape;1681;p15"/>
            <p:cNvSpPr/>
            <p:nvPr/>
          </p:nvSpPr>
          <p:spPr>
            <a:xfrm>
              <a:off x="3188000" y="430200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82" name="Google Shape;1682;p15"/>
            <p:cNvSpPr/>
            <p:nvPr/>
          </p:nvSpPr>
          <p:spPr>
            <a:xfrm>
              <a:off x="3539450"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83" name="Google Shape;1683;p15"/>
            <p:cNvSpPr/>
            <p:nvPr/>
          </p:nvSpPr>
          <p:spPr>
            <a:xfrm>
              <a:off x="3539450"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84" name="Google Shape;1684;p15"/>
            <p:cNvSpPr/>
            <p:nvPr/>
          </p:nvSpPr>
          <p:spPr>
            <a:xfrm>
              <a:off x="3795800" y="430200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85" name="Google Shape;1685;p15"/>
            <p:cNvSpPr/>
            <p:nvPr/>
          </p:nvSpPr>
          <p:spPr>
            <a:xfrm>
              <a:off x="3795800" y="430200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86" name="Google Shape;1686;p15"/>
            <p:cNvSpPr/>
            <p:nvPr/>
          </p:nvSpPr>
          <p:spPr>
            <a:xfrm>
              <a:off x="4247675" y="4293725"/>
              <a:ext cx="291825" cy="347950"/>
            </a:xfrm>
            <a:custGeom>
              <a:avLst/>
              <a:gdLst/>
              <a:ahLst/>
              <a:cxnLst/>
              <a:rect l="l" t="t" r="r" b="b"/>
              <a:pathLst>
                <a:path w="11673" h="13918" extrusionOk="0">
                  <a:moveTo>
                    <a:pt x="6569" y="1"/>
                  </a:moveTo>
                  <a:cubicBezTo>
                    <a:pt x="2576" y="1"/>
                    <a:pt x="1" y="2694"/>
                    <a:pt x="1" y="7089"/>
                  </a:cubicBezTo>
                  <a:cubicBezTo>
                    <a:pt x="1" y="11318"/>
                    <a:pt x="2600" y="13917"/>
                    <a:pt x="6498" y="13917"/>
                  </a:cubicBezTo>
                  <a:cubicBezTo>
                    <a:pt x="8767" y="13917"/>
                    <a:pt x="10515" y="12948"/>
                    <a:pt x="11673" y="11413"/>
                  </a:cubicBezTo>
                  <a:lnTo>
                    <a:pt x="9121" y="9192"/>
                  </a:lnTo>
                  <a:cubicBezTo>
                    <a:pt x="8412" y="10184"/>
                    <a:pt x="7727" y="10562"/>
                    <a:pt x="6546" y="10562"/>
                  </a:cubicBezTo>
                  <a:cubicBezTo>
                    <a:pt x="4892" y="10562"/>
                    <a:pt x="4088" y="9168"/>
                    <a:pt x="4088" y="6994"/>
                  </a:cubicBezTo>
                  <a:cubicBezTo>
                    <a:pt x="4088" y="4773"/>
                    <a:pt x="5175" y="3356"/>
                    <a:pt x="6640" y="3356"/>
                  </a:cubicBezTo>
                  <a:cubicBezTo>
                    <a:pt x="7703" y="3356"/>
                    <a:pt x="8247" y="3710"/>
                    <a:pt x="9003" y="4513"/>
                  </a:cubicBezTo>
                  <a:lnTo>
                    <a:pt x="11460" y="2363"/>
                  </a:lnTo>
                  <a:cubicBezTo>
                    <a:pt x="10515" y="1040"/>
                    <a:pt x="8979" y="1"/>
                    <a:pt x="65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87" name="Google Shape;1687;p15"/>
            <p:cNvSpPr/>
            <p:nvPr/>
          </p:nvSpPr>
          <p:spPr>
            <a:xfrm>
              <a:off x="4247675" y="4293725"/>
              <a:ext cx="291825" cy="347950"/>
            </a:xfrm>
            <a:custGeom>
              <a:avLst/>
              <a:gdLst/>
              <a:ahLst/>
              <a:cxnLst/>
              <a:rect l="l" t="t" r="r" b="b"/>
              <a:pathLst>
                <a:path w="11673" h="13918" fill="none" extrusionOk="0">
                  <a:moveTo>
                    <a:pt x="1" y="7089"/>
                  </a:moveTo>
                  <a:cubicBezTo>
                    <a:pt x="1" y="2694"/>
                    <a:pt x="2576" y="1"/>
                    <a:pt x="6569" y="1"/>
                  </a:cubicBezTo>
                  <a:cubicBezTo>
                    <a:pt x="8979" y="1"/>
                    <a:pt x="10515" y="1040"/>
                    <a:pt x="11460" y="2363"/>
                  </a:cubicBezTo>
                  <a:lnTo>
                    <a:pt x="9003" y="4513"/>
                  </a:lnTo>
                  <a:cubicBezTo>
                    <a:pt x="8247" y="3710"/>
                    <a:pt x="7703" y="3356"/>
                    <a:pt x="6640" y="3356"/>
                  </a:cubicBezTo>
                  <a:cubicBezTo>
                    <a:pt x="5175" y="3356"/>
                    <a:pt x="4088" y="4773"/>
                    <a:pt x="4088" y="6994"/>
                  </a:cubicBezTo>
                  <a:cubicBezTo>
                    <a:pt x="4088" y="9168"/>
                    <a:pt x="4892" y="10562"/>
                    <a:pt x="6546" y="10562"/>
                  </a:cubicBezTo>
                  <a:cubicBezTo>
                    <a:pt x="7727" y="10562"/>
                    <a:pt x="8412" y="10184"/>
                    <a:pt x="9121" y="9192"/>
                  </a:cubicBezTo>
                  <a:lnTo>
                    <a:pt x="11673" y="11413"/>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88" name="Google Shape;1688;p15"/>
            <p:cNvSpPr/>
            <p:nvPr/>
          </p:nvSpPr>
          <p:spPr>
            <a:xfrm>
              <a:off x="45731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89" name="Google Shape;1689;p15"/>
            <p:cNvSpPr/>
            <p:nvPr/>
          </p:nvSpPr>
          <p:spPr>
            <a:xfrm>
              <a:off x="4711375" y="430200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90" name="Google Shape;1690;p15"/>
            <p:cNvSpPr/>
            <p:nvPr/>
          </p:nvSpPr>
          <p:spPr>
            <a:xfrm>
              <a:off x="4711375" y="430200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91" name="Google Shape;1691;p15"/>
            <p:cNvSpPr/>
            <p:nvPr/>
          </p:nvSpPr>
          <p:spPr>
            <a:xfrm>
              <a:off x="50356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92" name="Google Shape;1692;p15"/>
            <p:cNvSpPr/>
            <p:nvPr/>
          </p:nvSpPr>
          <p:spPr>
            <a:xfrm>
              <a:off x="5173300" y="430200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93" name="Google Shape;1693;p15"/>
            <p:cNvSpPr/>
            <p:nvPr/>
          </p:nvSpPr>
          <p:spPr>
            <a:xfrm>
              <a:off x="5173300" y="430200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94" name="Google Shape;1694;p15"/>
            <p:cNvSpPr/>
            <p:nvPr/>
          </p:nvSpPr>
          <p:spPr>
            <a:xfrm>
              <a:off x="5483400" y="430200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95" name="Google Shape;1695;p15"/>
            <p:cNvSpPr/>
            <p:nvPr/>
          </p:nvSpPr>
          <p:spPr>
            <a:xfrm>
              <a:off x="5483400" y="430200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96" name="Google Shape;1696;p15"/>
            <p:cNvSpPr/>
            <p:nvPr/>
          </p:nvSpPr>
          <p:spPr>
            <a:xfrm>
              <a:off x="5759250" y="430200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97" name="Google Shape;1697;p15"/>
            <p:cNvSpPr/>
            <p:nvPr/>
          </p:nvSpPr>
          <p:spPr>
            <a:xfrm>
              <a:off x="5759250" y="430200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98" name="Google Shape;1698;p15"/>
            <p:cNvSpPr/>
            <p:nvPr/>
          </p:nvSpPr>
          <p:spPr>
            <a:xfrm>
              <a:off x="6091225" y="4293725"/>
              <a:ext cx="256375" cy="347350"/>
            </a:xfrm>
            <a:custGeom>
              <a:avLst/>
              <a:gdLst/>
              <a:ahLst/>
              <a:cxnLst/>
              <a:rect l="l" t="t" r="r" b="b"/>
              <a:pathLst>
                <a:path w="10255" h="13894" extrusionOk="0">
                  <a:moveTo>
                    <a:pt x="5245" y="1"/>
                  </a:moveTo>
                  <a:cubicBezTo>
                    <a:pt x="2386" y="1"/>
                    <a:pt x="402" y="1395"/>
                    <a:pt x="402" y="3781"/>
                  </a:cubicBezTo>
                  <a:cubicBezTo>
                    <a:pt x="402" y="5931"/>
                    <a:pt x="1725" y="7018"/>
                    <a:pt x="3615" y="7798"/>
                  </a:cubicBezTo>
                  <a:cubicBezTo>
                    <a:pt x="5529" y="8577"/>
                    <a:pt x="6143" y="9097"/>
                    <a:pt x="6143" y="9641"/>
                  </a:cubicBezTo>
                  <a:cubicBezTo>
                    <a:pt x="6143" y="10397"/>
                    <a:pt x="5458" y="10562"/>
                    <a:pt x="4655" y="10562"/>
                  </a:cubicBezTo>
                  <a:cubicBezTo>
                    <a:pt x="3591" y="10562"/>
                    <a:pt x="2410" y="10066"/>
                    <a:pt x="1158" y="9215"/>
                  </a:cubicBezTo>
                  <a:lnTo>
                    <a:pt x="0" y="12381"/>
                  </a:lnTo>
                  <a:cubicBezTo>
                    <a:pt x="1418" y="13279"/>
                    <a:pt x="3143" y="13893"/>
                    <a:pt x="5222" y="13893"/>
                  </a:cubicBezTo>
                  <a:cubicBezTo>
                    <a:pt x="8175" y="13893"/>
                    <a:pt x="10254" y="12712"/>
                    <a:pt x="10254" y="9853"/>
                  </a:cubicBezTo>
                  <a:cubicBezTo>
                    <a:pt x="10254" y="8105"/>
                    <a:pt x="9309" y="6687"/>
                    <a:pt x="6545" y="5458"/>
                  </a:cubicBezTo>
                  <a:cubicBezTo>
                    <a:pt x="4607" y="4632"/>
                    <a:pt x="4324" y="4490"/>
                    <a:pt x="4324" y="3970"/>
                  </a:cubicBezTo>
                  <a:cubicBezTo>
                    <a:pt x="4324" y="3545"/>
                    <a:pt x="4655" y="3356"/>
                    <a:pt x="5482" y="3356"/>
                  </a:cubicBezTo>
                  <a:cubicBezTo>
                    <a:pt x="6710" y="3356"/>
                    <a:pt x="7726" y="3805"/>
                    <a:pt x="8435" y="4159"/>
                  </a:cubicBezTo>
                  <a:lnTo>
                    <a:pt x="9687" y="1206"/>
                  </a:lnTo>
                  <a:cubicBezTo>
                    <a:pt x="8317" y="402"/>
                    <a:pt x="6781" y="1"/>
                    <a:pt x="5245"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699" name="Google Shape;1699;p15"/>
            <p:cNvSpPr/>
            <p:nvPr/>
          </p:nvSpPr>
          <p:spPr>
            <a:xfrm>
              <a:off x="6091225" y="429372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7"/>
                    <a:pt x="6143" y="9641"/>
                  </a:cubicBezTo>
                  <a:cubicBezTo>
                    <a:pt x="6143" y="9097"/>
                    <a:pt x="5529" y="8577"/>
                    <a:pt x="3615" y="7798"/>
                  </a:cubicBezTo>
                  <a:cubicBezTo>
                    <a:pt x="1725" y="7018"/>
                    <a:pt x="402" y="5931"/>
                    <a:pt x="402" y="3781"/>
                  </a:cubicBezTo>
                  <a:cubicBezTo>
                    <a:pt x="402" y="1395"/>
                    <a:pt x="2386" y="1"/>
                    <a:pt x="5245" y="1"/>
                  </a:cubicBezTo>
                  <a:cubicBezTo>
                    <a:pt x="6781" y="1"/>
                    <a:pt x="8317" y="402"/>
                    <a:pt x="9687" y="1206"/>
                  </a:cubicBezTo>
                  <a:lnTo>
                    <a:pt x="8435" y="4159"/>
                  </a:lnTo>
                  <a:cubicBezTo>
                    <a:pt x="7726" y="3805"/>
                    <a:pt x="6710" y="3356"/>
                    <a:pt x="5482" y="3356"/>
                  </a:cubicBezTo>
                  <a:cubicBezTo>
                    <a:pt x="4655" y="3356"/>
                    <a:pt x="4324" y="3545"/>
                    <a:pt x="4324" y="3970"/>
                  </a:cubicBezTo>
                  <a:cubicBezTo>
                    <a:pt x="4324" y="4490"/>
                    <a:pt x="4607" y="4632"/>
                    <a:pt x="6545" y="5458"/>
                  </a:cubicBezTo>
                  <a:cubicBezTo>
                    <a:pt x="9309" y="6687"/>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1700" name="Google Shape;1700;p15"/>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Footer_Becoming an Internet Citizen 1 1">
  <p:cSld name="MAIN_POINT_1_1">
    <p:bg>
      <p:bgPr>
        <a:solidFill>
          <a:srgbClr val="CAF8FF"/>
        </a:solidFill>
        <a:effectLst/>
      </p:bgPr>
    </p:bg>
    <p:spTree>
      <p:nvGrpSpPr>
        <p:cNvPr id="1" name="Shape 1701"/>
        <p:cNvGrpSpPr/>
        <p:nvPr/>
      </p:nvGrpSpPr>
      <p:grpSpPr>
        <a:xfrm>
          <a:off x="0" y="0"/>
          <a:ext cx="0" cy="0"/>
          <a:chOff x="0" y="0"/>
          <a:chExt cx="0" cy="0"/>
        </a:xfrm>
      </p:grpSpPr>
      <p:grpSp>
        <p:nvGrpSpPr>
          <p:cNvPr id="1702" name="Google Shape;1702;p16"/>
          <p:cNvGrpSpPr/>
          <p:nvPr/>
        </p:nvGrpSpPr>
        <p:grpSpPr>
          <a:xfrm>
            <a:off x="1259995" y="9195055"/>
            <a:ext cx="5307925" cy="421175"/>
            <a:chOff x="1039675" y="4293725"/>
            <a:chExt cx="5307925" cy="421175"/>
          </a:xfrm>
        </p:grpSpPr>
        <p:sp>
          <p:nvSpPr>
            <p:cNvPr id="1703" name="Google Shape;1703;p16"/>
            <p:cNvSpPr/>
            <p:nvPr/>
          </p:nvSpPr>
          <p:spPr>
            <a:xfrm>
              <a:off x="1039675" y="4375250"/>
              <a:ext cx="283550" cy="331400"/>
            </a:xfrm>
            <a:custGeom>
              <a:avLst/>
              <a:gdLst/>
              <a:ahLst/>
              <a:cxnLst/>
              <a:rect l="l" t="t" r="r" b="b"/>
              <a:pathLst>
                <a:path w="11342" h="13256" extrusionOk="0">
                  <a:moveTo>
                    <a:pt x="5506" y="2835"/>
                  </a:moveTo>
                  <a:cubicBezTo>
                    <a:pt x="6333" y="2835"/>
                    <a:pt x="6805" y="3284"/>
                    <a:pt x="6805" y="4064"/>
                  </a:cubicBezTo>
                  <a:cubicBezTo>
                    <a:pt x="6805" y="4844"/>
                    <a:pt x="6333" y="5293"/>
                    <a:pt x="5506" y="5293"/>
                  </a:cubicBezTo>
                  <a:lnTo>
                    <a:pt x="3970" y="5293"/>
                  </a:lnTo>
                  <a:lnTo>
                    <a:pt x="3970" y="2835"/>
                  </a:lnTo>
                  <a:close/>
                  <a:moveTo>
                    <a:pt x="5506" y="7844"/>
                  </a:moveTo>
                  <a:cubicBezTo>
                    <a:pt x="6616" y="7844"/>
                    <a:pt x="7230" y="8317"/>
                    <a:pt x="7230" y="9144"/>
                  </a:cubicBezTo>
                  <a:cubicBezTo>
                    <a:pt x="7230" y="9971"/>
                    <a:pt x="6616" y="10443"/>
                    <a:pt x="5506" y="10443"/>
                  </a:cubicBezTo>
                  <a:lnTo>
                    <a:pt x="3970" y="10443"/>
                  </a:lnTo>
                  <a:lnTo>
                    <a:pt x="3970" y="7844"/>
                  </a:lnTo>
                  <a:close/>
                  <a:moveTo>
                    <a:pt x="0" y="0"/>
                  </a:moveTo>
                  <a:lnTo>
                    <a:pt x="0" y="13255"/>
                  </a:lnTo>
                  <a:lnTo>
                    <a:pt x="5978" y="13255"/>
                  </a:lnTo>
                  <a:cubicBezTo>
                    <a:pt x="9215" y="13255"/>
                    <a:pt x="11342" y="12050"/>
                    <a:pt x="11342" y="9569"/>
                  </a:cubicBezTo>
                  <a:cubicBezTo>
                    <a:pt x="11342" y="7915"/>
                    <a:pt x="10373" y="7041"/>
                    <a:pt x="9050" y="6380"/>
                  </a:cubicBezTo>
                  <a:cubicBezTo>
                    <a:pt x="10042" y="5836"/>
                    <a:pt x="10845" y="4938"/>
                    <a:pt x="10845" y="3639"/>
                  </a:cubicBezTo>
                  <a:cubicBezTo>
                    <a:pt x="10845" y="1607"/>
                    <a:pt x="8932" y="0"/>
                    <a:pt x="578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04" name="Google Shape;1704;p16"/>
            <p:cNvSpPr/>
            <p:nvPr/>
          </p:nvSpPr>
          <p:spPr>
            <a:xfrm>
              <a:off x="1039675" y="4375250"/>
              <a:ext cx="283550" cy="331400"/>
            </a:xfrm>
            <a:custGeom>
              <a:avLst/>
              <a:gdLst/>
              <a:ahLst/>
              <a:cxnLst/>
              <a:rect l="l" t="t" r="r" b="b"/>
              <a:pathLst>
                <a:path w="11342" h="13256" fill="none" extrusionOk="0">
                  <a:moveTo>
                    <a:pt x="5506" y="10443"/>
                  </a:moveTo>
                  <a:cubicBezTo>
                    <a:pt x="6616" y="10443"/>
                    <a:pt x="7230" y="9971"/>
                    <a:pt x="7230" y="9144"/>
                  </a:cubicBezTo>
                  <a:cubicBezTo>
                    <a:pt x="7230" y="8317"/>
                    <a:pt x="6616" y="7844"/>
                    <a:pt x="5506" y="7844"/>
                  </a:cubicBezTo>
                  <a:lnTo>
                    <a:pt x="3970" y="7844"/>
                  </a:lnTo>
                  <a:lnTo>
                    <a:pt x="3970" y="10443"/>
                  </a:lnTo>
                  <a:close/>
                  <a:moveTo>
                    <a:pt x="5506" y="5293"/>
                  </a:moveTo>
                  <a:cubicBezTo>
                    <a:pt x="6333" y="5293"/>
                    <a:pt x="6805" y="4844"/>
                    <a:pt x="6805" y="4064"/>
                  </a:cubicBezTo>
                  <a:cubicBezTo>
                    <a:pt x="6805" y="3284"/>
                    <a:pt x="6333" y="2835"/>
                    <a:pt x="5506" y="2835"/>
                  </a:cubicBezTo>
                  <a:lnTo>
                    <a:pt x="3970" y="2835"/>
                  </a:lnTo>
                  <a:lnTo>
                    <a:pt x="3970" y="5293"/>
                  </a:lnTo>
                  <a:close/>
                  <a:moveTo>
                    <a:pt x="0" y="0"/>
                  </a:moveTo>
                  <a:lnTo>
                    <a:pt x="5789" y="0"/>
                  </a:lnTo>
                  <a:cubicBezTo>
                    <a:pt x="8932" y="0"/>
                    <a:pt x="10845" y="1607"/>
                    <a:pt x="10845" y="3639"/>
                  </a:cubicBezTo>
                  <a:cubicBezTo>
                    <a:pt x="10845" y="4938"/>
                    <a:pt x="10042" y="5836"/>
                    <a:pt x="9050" y="6380"/>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05" name="Google Shape;1705;p16"/>
            <p:cNvSpPr/>
            <p:nvPr/>
          </p:nvSpPr>
          <p:spPr>
            <a:xfrm>
              <a:off x="1362775"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06" name="Google Shape;1706;p16"/>
            <p:cNvSpPr/>
            <p:nvPr/>
          </p:nvSpPr>
          <p:spPr>
            <a:xfrm>
              <a:off x="1362775"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07" name="Google Shape;1707;p16"/>
            <p:cNvSpPr/>
            <p:nvPr/>
          </p:nvSpPr>
          <p:spPr>
            <a:xfrm>
              <a:off x="1778025" y="43752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08" name="Google Shape;1708;p16"/>
            <p:cNvSpPr/>
            <p:nvPr/>
          </p:nvSpPr>
          <p:spPr>
            <a:xfrm>
              <a:off x="1935150" y="4375250"/>
              <a:ext cx="294200" cy="3314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41"/>
                  </a:lnTo>
                  <a:lnTo>
                    <a:pt x="361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09" name="Google Shape;1709;p16"/>
            <p:cNvSpPr/>
            <p:nvPr/>
          </p:nvSpPr>
          <p:spPr>
            <a:xfrm>
              <a:off x="1935150" y="43752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43"/>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10" name="Google Shape;1710;p16"/>
            <p:cNvSpPr/>
            <p:nvPr/>
          </p:nvSpPr>
          <p:spPr>
            <a:xfrm>
              <a:off x="2267125" y="43752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11" name="Google Shape;1711;p16"/>
            <p:cNvSpPr/>
            <p:nvPr/>
          </p:nvSpPr>
          <p:spPr>
            <a:xfrm>
              <a:off x="2267125" y="43752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12" name="Google Shape;1712;p16"/>
            <p:cNvSpPr/>
            <p:nvPr/>
          </p:nvSpPr>
          <p:spPr>
            <a:xfrm>
              <a:off x="2593175" y="4375250"/>
              <a:ext cx="230975" cy="331400"/>
            </a:xfrm>
            <a:custGeom>
              <a:avLst/>
              <a:gdLst/>
              <a:ahLst/>
              <a:cxnLst/>
              <a:rect l="l" t="t" r="r" b="b"/>
              <a:pathLst>
                <a:path w="9239" h="13256" extrusionOk="0">
                  <a:moveTo>
                    <a:pt x="1" y="0"/>
                  </a:moveTo>
                  <a:lnTo>
                    <a:pt x="1" y="13255"/>
                  </a:lnTo>
                  <a:lnTo>
                    <a:pt x="9239" y="13255"/>
                  </a:lnTo>
                  <a:lnTo>
                    <a:pt x="9239" y="10231"/>
                  </a:lnTo>
                  <a:lnTo>
                    <a:pt x="4088" y="10231"/>
                  </a:lnTo>
                  <a:lnTo>
                    <a:pt x="4088" y="7844"/>
                  </a:lnTo>
                  <a:lnTo>
                    <a:pt x="7727" y="7844"/>
                  </a:lnTo>
                  <a:lnTo>
                    <a:pt x="8483" y="5009"/>
                  </a:lnTo>
                  <a:lnTo>
                    <a:pt x="4088" y="5009"/>
                  </a:lnTo>
                  <a:lnTo>
                    <a:pt x="4088" y="3048"/>
                  </a:lnTo>
                  <a:lnTo>
                    <a:pt x="9239" y="3048"/>
                  </a:lnTo>
                  <a:lnTo>
                    <a:pt x="9239"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13" name="Google Shape;1713;p16"/>
            <p:cNvSpPr/>
            <p:nvPr/>
          </p:nvSpPr>
          <p:spPr>
            <a:xfrm>
              <a:off x="2593175" y="437525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4"/>
                  </a:lnTo>
                  <a:lnTo>
                    <a:pt x="4088" y="7844"/>
                  </a:lnTo>
                  <a:lnTo>
                    <a:pt x="4088" y="10231"/>
                  </a:lnTo>
                  <a:lnTo>
                    <a:pt x="9239"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14" name="Google Shape;1714;p16"/>
            <p:cNvSpPr/>
            <p:nvPr/>
          </p:nvSpPr>
          <p:spPr>
            <a:xfrm>
              <a:off x="2869025" y="4375250"/>
              <a:ext cx="286500" cy="331400"/>
            </a:xfrm>
            <a:custGeom>
              <a:avLst/>
              <a:gdLst/>
              <a:ahLst/>
              <a:cxnLst/>
              <a:rect l="l" t="t" r="r" b="b"/>
              <a:pathLst>
                <a:path w="11460" h="13256" extrusionOk="0">
                  <a:moveTo>
                    <a:pt x="4986" y="2977"/>
                  </a:moveTo>
                  <a:cubicBezTo>
                    <a:pt x="6002" y="2977"/>
                    <a:pt x="6569" y="3497"/>
                    <a:pt x="6569" y="4395"/>
                  </a:cubicBezTo>
                  <a:cubicBezTo>
                    <a:pt x="6569" y="5316"/>
                    <a:pt x="6002" y="5836"/>
                    <a:pt x="4986" y="5836"/>
                  </a:cubicBezTo>
                  <a:lnTo>
                    <a:pt x="3994" y="5836"/>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15" name="Google Shape;1715;p16"/>
            <p:cNvSpPr/>
            <p:nvPr/>
          </p:nvSpPr>
          <p:spPr>
            <a:xfrm>
              <a:off x="2869025" y="4375250"/>
              <a:ext cx="286500" cy="331400"/>
            </a:xfrm>
            <a:custGeom>
              <a:avLst/>
              <a:gdLst/>
              <a:ahLst/>
              <a:cxnLst/>
              <a:rect l="l" t="t" r="r" b="b"/>
              <a:pathLst>
                <a:path w="11460" h="13256" fill="none" extrusionOk="0">
                  <a:moveTo>
                    <a:pt x="4986" y="5836"/>
                  </a:moveTo>
                  <a:cubicBezTo>
                    <a:pt x="6002" y="5836"/>
                    <a:pt x="6569" y="5316"/>
                    <a:pt x="6569" y="4395"/>
                  </a:cubicBezTo>
                  <a:cubicBezTo>
                    <a:pt x="6569" y="3497"/>
                    <a:pt x="6002" y="2977"/>
                    <a:pt x="4986" y="2977"/>
                  </a:cubicBezTo>
                  <a:lnTo>
                    <a:pt x="3994" y="2977"/>
                  </a:lnTo>
                  <a:lnTo>
                    <a:pt x="3994" y="5836"/>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16" name="Google Shape;1716;p16"/>
            <p:cNvSpPr/>
            <p:nvPr/>
          </p:nvSpPr>
          <p:spPr>
            <a:xfrm>
              <a:off x="3188000" y="4375250"/>
              <a:ext cx="294175" cy="3314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17" name="Google Shape;1717;p16"/>
            <p:cNvSpPr/>
            <p:nvPr/>
          </p:nvSpPr>
          <p:spPr>
            <a:xfrm>
              <a:off x="3188000" y="43752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43"/>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18" name="Google Shape;1718;p16"/>
            <p:cNvSpPr/>
            <p:nvPr/>
          </p:nvSpPr>
          <p:spPr>
            <a:xfrm>
              <a:off x="3539450"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19" name="Google Shape;1719;p16"/>
            <p:cNvSpPr/>
            <p:nvPr/>
          </p:nvSpPr>
          <p:spPr>
            <a:xfrm>
              <a:off x="3539450"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20" name="Google Shape;1720;p16"/>
            <p:cNvSpPr/>
            <p:nvPr/>
          </p:nvSpPr>
          <p:spPr>
            <a:xfrm>
              <a:off x="3795800" y="43752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21" name="Google Shape;1721;p16"/>
            <p:cNvSpPr/>
            <p:nvPr/>
          </p:nvSpPr>
          <p:spPr>
            <a:xfrm>
              <a:off x="3795800" y="43752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22" name="Google Shape;1722;p16"/>
            <p:cNvSpPr/>
            <p:nvPr/>
          </p:nvSpPr>
          <p:spPr>
            <a:xfrm>
              <a:off x="4247675" y="4366975"/>
              <a:ext cx="291825" cy="347925"/>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23" name="Google Shape;1723;p16"/>
            <p:cNvSpPr/>
            <p:nvPr/>
          </p:nvSpPr>
          <p:spPr>
            <a:xfrm>
              <a:off x="4247675" y="43669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42"/>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24" name="Google Shape;1724;p16"/>
            <p:cNvSpPr/>
            <p:nvPr/>
          </p:nvSpPr>
          <p:spPr>
            <a:xfrm>
              <a:off x="45731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25" name="Google Shape;1725;p16"/>
            <p:cNvSpPr/>
            <p:nvPr/>
          </p:nvSpPr>
          <p:spPr>
            <a:xfrm>
              <a:off x="4711375" y="43752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26" name="Google Shape;1726;p16"/>
            <p:cNvSpPr/>
            <p:nvPr/>
          </p:nvSpPr>
          <p:spPr>
            <a:xfrm>
              <a:off x="4711375" y="43752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27" name="Google Shape;1727;p16"/>
            <p:cNvSpPr/>
            <p:nvPr/>
          </p:nvSpPr>
          <p:spPr>
            <a:xfrm>
              <a:off x="50356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28" name="Google Shape;1728;p16"/>
            <p:cNvSpPr/>
            <p:nvPr/>
          </p:nvSpPr>
          <p:spPr>
            <a:xfrm>
              <a:off x="5173300" y="43752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29" name="Google Shape;1729;p16"/>
            <p:cNvSpPr/>
            <p:nvPr/>
          </p:nvSpPr>
          <p:spPr>
            <a:xfrm>
              <a:off x="5173300" y="43752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30" name="Google Shape;1730;p16"/>
            <p:cNvSpPr/>
            <p:nvPr/>
          </p:nvSpPr>
          <p:spPr>
            <a:xfrm>
              <a:off x="5483400" y="4375250"/>
              <a:ext cx="230400" cy="331400"/>
            </a:xfrm>
            <a:custGeom>
              <a:avLst/>
              <a:gdLst/>
              <a:ahLst/>
              <a:cxnLst/>
              <a:rect l="l" t="t" r="r" b="b"/>
              <a:pathLst>
                <a:path w="9216" h="13256" extrusionOk="0">
                  <a:moveTo>
                    <a:pt x="0" y="0"/>
                  </a:moveTo>
                  <a:lnTo>
                    <a:pt x="0"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31" name="Google Shape;1731;p16"/>
            <p:cNvSpPr/>
            <p:nvPr/>
          </p:nvSpPr>
          <p:spPr>
            <a:xfrm>
              <a:off x="5483400" y="437525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32" name="Google Shape;1732;p16"/>
            <p:cNvSpPr/>
            <p:nvPr/>
          </p:nvSpPr>
          <p:spPr>
            <a:xfrm>
              <a:off x="5759250" y="4375250"/>
              <a:ext cx="293600" cy="3314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33" name="Google Shape;1733;p16"/>
            <p:cNvSpPr/>
            <p:nvPr/>
          </p:nvSpPr>
          <p:spPr>
            <a:xfrm>
              <a:off x="5759250" y="43752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43"/>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34" name="Google Shape;1734;p16"/>
            <p:cNvSpPr/>
            <p:nvPr/>
          </p:nvSpPr>
          <p:spPr>
            <a:xfrm>
              <a:off x="6091225" y="4366975"/>
              <a:ext cx="256375" cy="347350"/>
            </a:xfrm>
            <a:custGeom>
              <a:avLst/>
              <a:gdLst/>
              <a:ahLst/>
              <a:cxnLst/>
              <a:rect l="l" t="t" r="r" b="b"/>
              <a:pathLst>
                <a:path w="10255" h="13894" extrusionOk="0">
                  <a:moveTo>
                    <a:pt x="5245" y="0"/>
                  </a:moveTo>
                  <a:cubicBezTo>
                    <a:pt x="2386" y="0"/>
                    <a:pt x="402" y="1394"/>
                    <a:pt x="402" y="3781"/>
                  </a:cubicBezTo>
                  <a:cubicBezTo>
                    <a:pt x="402" y="5931"/>
                    <a:pt x="1725" y="7041"/>
                    <a:pt x="3615" y="7821"/>
                  </a:cubicBezTo>
                  <a:cubicBezTo>
                    <a:pt x="5529" y="8577"/>
                    <a:pt x="6143" y="9121"/>
                    <a:pt x="6143" y="9664"/>
                  </a:cubicBezTo>
                  <a:cubicBezTo>
                    <a:pt x="6143" y="10396"/>
                    <a:pt x="5458" y="10562"/>
                    <a:pt x="4655" y="10562"/>
                  </a:cubicBezTo>
                  <a:cubicBezTo>
                    <a:pt x="3591" y="10562"/>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4"/>
                    <a:pt x="4655" y="3355"/>
                    <a:pt x="5482" y="3355"/>
                  </a:cubicBezTo>
                  <a:cubicBezTo>
                    <a:pt x="6710" y="3355"/>
                    <a:pt x="7726" y="3828"/>
                    <a:pt x="8435" y="4182"/>
                  </a:cubicBezTo>
                  <a:lnTo>
                    <a:pt x="9687" y="1205"/>
                  </a:lnTo>
                  <a:cubicBezTo>
                    <a:pt x="8317" y="402"/>
                    <a:pt x="6781" y="0"/>
                    <a:pt x="5245"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35" name="Google Shape;1735;p16"/>
            <p:cNvSpPr/>
            <p:nvPr/>
          </p:nvSpPr>
          <p:spPr>
            <a:xfrm>
              <a:off x="6091225" y="436697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6"/>
                    <a:pt x="6143" y="9664"/>
                  </a:cubicBezTo>
                  <a:cubicBezTo>
                    <a:pt x="6143" y="9121"/>
                    <a:pt x="5529" y="8577"/>
                    <a:pt x="3615" y="7821"/>
                  </a:cubicBezTo>
                  <a:cubicBezTo>
                    <a:pt x="1725" y="7041"/>
                    <a:pt x="402" y="5931"/>
                    <a:pt x="402" y="3781"/>
                  </a:cubicBezTo>
                  <a:cubicBezTo>
                    <a:pt x="402" y="1394"/>
                    <a:pt x="2386" y="0"/>
                    <a:pt x="5245" y="0"/>
                  </a:cubicBezTo>
                  <a:cubicBezTo>
                    <a:pt x="6781" y="0"/>
                    <a:pt x="8317" y="402"/>
                    <a:pt x="9687" y="1205"/>
                  </a:cubicBezTo>
                  <a:lnTo>
                    <a:pt x="8435" y="4182"/>
                  </a:lnTo>
                  <a:cubicBezTo>
                    <a:pt x="7726" y="3828"/>
                    <a:pt x="6710" y="3355"/>
                    <a:pt x="5482" y="3355"/>
                  </a:cubicBezTo>
                  <a:cubicBezTo>
                    <a:pt x="4655" y="3355"/>
                    <a:pt x="4324" y="3544"/>
                    <a:pt x="4324" y="3970"/>
                  </a:cubicBezTo>
                  <a:cubicBezTo>
                    <a:pt x="4324" y="4513"/>
                    <a:pt x="4607" y="4631"/>
                    <a:pt x="6545" y="5482"/>
                  </a:cubicBezTo>
                  <a:cubicBezTo>
                    <a:pt x="9309" y="6687"/>
                    <a:pt x="10254" y="8105"/>
                    <a:pt x="10254" y="9853"/>
                  </a:cubicBezTo>
                  <a:cubicBezTo>
                    <a:pt x="10254" y="12712"/>
                    <a:pt x="8175" y="13893"/>
                    <a:pt x="5222" y="13893"/>
                  </a:cubicBezTo>
                  <a:cubicBezTo>
                    <a:pt x="3143" y="13893"/>
                    <a:pt x="1418" y="13303"/>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36" name="Google Shape;1736;p16"/>
            <p:cNvSpPr/>
            <p:nvPr/>
          </p:nvSpPr>
          <p:spPr>
            <a:xfrm>
              <a:off x="1039675" y="4302000"/>
              <a:ext cx="283550" cy="331400"/>
            </a:xfrm>
            <a:custGeom>
              <a:avLst/>
              <a:gdLst/>
              <a:ahLst/>
              <a:cxnLst/>
              <a:rect l="l" t="t" r="r" b="b"/>
              <a:pathLst>
                <a:path w="11342" h="13256"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317"/>
                    <a:pt x="7230" y="9144"/>
                  </a:cubicBezTo>
                  <a:cubicBezTo>
                    <a:pt x="7230" y="9971"/>
                    <a:pt x="6616" y="10420"/>
                    <a:pt x="5506" y="10420"/>
                  </a:cubicBezTo>
                  <a:lnTo>
                    <a:pt x="3970" y="10420"/>
                  </a:lnTo>
                  <a:lnTo>
                    <a:pt x="3970" y="7845"/>
                  </a:lnTo>
                  <a:close/>
                  <a:moveTo>
                    <a:pt x="0" y="0"/>
                  </a:moveTo>
                  <a:lnTo>
                    <a:pt x="0" y="13255"/>
                  </a:lnTo>
                  <a:lnTo>
                    <a:pt x="5978" y="13255"/>
                  </a:lnTo>
                  <a:cubicBezTo>
                    <a:pt x="9215" y="13255"/>
                    <a:pt x="11342" y="12050"/>
                    <a:pt x="11342" y="9569"/>
                  </a:cubicBezTo>
                  <a:cubicBezTo>
                    <a:pt x="11342" y="7916"/>
                    <a:pt x="10373" y="7041"/>
                    <a:pt x="9050" y="6356"/>
                  </a:cubicBezTo>
                  <a:cubicBezTo>
                    <a:pt x="10042" y="5813"/>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37" name="Google Shape;1737;p16"/>
            <p:cNvSpPr/>
            <p:nvPr/>
          </p:nvSpPr>
          <p:spPr>
            <a:xfrm>
              <a:off x="1039675" y="430200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3"/>
                    <a:pt x="9050" y="6356"/>
                  </a:cubicBezTo>
                  <a:cubicBezTo>
                    <a:pt x="10373" y="7041"/>
                    <a:pt x="11342" y="7916"/>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38" name="Google Shape;1738;p16"/>
            <p:cNvSpPr/>
            <p:nvPr/>
          </p:nvSpPr>
          <p:spPr>
            <a:xfrm>
              <a:off x="1362775"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39" name="Google Shape;1739;p16"/>
            <p:cNvSpPr/>
            <p:nvPr/>
          </p:nvSpPr>
          <p:spPr>
            <a:xfrm>
              <a:off x="1362775"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40" name="Google Shape;1740;p16"/>
            <p:cNvSpPr/>
            <p:nvPr/>
          </p:nvSpPr>
          <p:spPr>
            <a:xfrm>
              <a:off x="1778025" y="430200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41" name="Google Shape;1741;p16"/>
            <p:cNvSpPr/>
            <p:nvPr/>
          </p:nvSpPr>
          <p:spPr>
            <a:xfrm>
              <a:off x="1935150" y="430200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42" name="Google Shape;1742;p16"/>
            <p:cNvSpPr/>
            <p:nvPr/>
          </p:nvSpPr>
          <p:spPr>
            <a:xfrm>
              <a:off x="1935150" y="430200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43" name="Google Shape;1743;p16"/>
            <p:cNvSpPr/>
            <p:nvPr/>
          </p:nvSpPr>
          <p:spPr>
            <a:xfrm>
              <a:off x="2267125" y="430200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44" name="Google Shape;1744;p16"/>
            <p:cNvSpPr/>
            <p:nvPr/>
          </p:nvSpPr>
          <p:spPr>
            <a:xfrm>
              <a:off x="2267125" y="430200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45" name="Google Shape;1745;p16"/>
            <p:cNvSpPr/>
            <p:nvPr/>
          </p:nvSpPr>
          <p:spPr>
            <a:xfrm>
              <a:off x="2593175" y="430200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5"/>
                  </a:lnTo>
                  <a:lnTo>
                    <a:pt x="7727" y="7845"/>
                  </a:lnTo>
                  <a:lnTo>
                    <a:pt x="8483" y="5009"/>
                  </a:lnTo>
                  <a:lnTo>
                    <a:pt x="4088" y="5009"/>
                  </a:lnTo>
                  <a:lnTo>
                    <a:pt x="4088" y="3048"/>
                  </a:lnTo>
                  <a:lnTo>
                    <a:pt x="9239" y="3048"/>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46" name="Google Shape;1746;p16"/>
            <p:cNvSpPr/>
            <p:nvPr/>
          </p:nvSpPr>
          <p:spPr>
            <a:xfrm>
              <a:off x="2593175" y="430200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47" name="Google Shape;1747;p16"/>
            <p:cNvSpPr/>
            <p:nvPr/>
          </p:nvSpPr>
          <p:spPr>
            <a:xfrm>
              <a:off x="2869025" y="4302000"/>
              <a:ext cx="286500" cy="331400"/>
            </a:xfrm>
            <a:custGeom>
              <a:avLst/>
              <a:gdLst/>
              <a:ahLst/>
              <a:cxnLst/>
              <a:rect l="l" t="t" r="r" b="b"/>
              <a:pathLst>
                <a:path w="11460" h="13256" extrusionOk="0">
                  <a:moveTo>
                    <a:pt x="4986" y="2954"/>
                  </a:moveTo>
                  <a:cubicBezTo>
                    <a:pt x="6002" y="2954"/>
                    <a:pt x="6569" y="3474"/>
                    <a:pt x="6569" y="4371"/>
                  </a:cubicBezTo>
                  <a:cubicBezTo>
                    <a:pt x="6569" y="5317"/>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8"/>
                    <a:pt x="10656" y="6096"/>
                    <a:pt x="10656" y="4371"/>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48" name="Google Shape;1748;p16"/>
            <p:cNvSpPr/>
            <p:nvPr/>
          </p:nvSpPr>
          <p:spPr>
            <a:xfrm>
              <a:off x="2869025" y="4302000"/>
              <a:ext cx="286500" cy="331400"/>
            </a:xfrm>
            <a:custGeom>
              <a:avLst/>
              <a:gdLst/>
              <a:ahLst/>
              <a:cxnLst/>
              <a:rect l="l" t="t" r="r" b="b"/>
              <a:pathLst>
                <a:path w="11460" h="13256" fill="none" extrusionOk="0">
                  <a:moveTo>
                    <a:pt x="4986" y="5836"/>
                  </a:moveTo>
                  <a:cubicBezTo>
                    <a:pt x="6002" y="5836"/>
                    <a:pt x="6569" y="5317"/>
                    <a:pt x="6569" y="4371"/>
                  </a:cubicBezTo>
                  <a:cubicBezTo>
                    <a:pt x="6569" y="3474"/>
                    <a:pt x="6002" y="2954"/>
                    <a:pt x="4986" y="2954"/>
                  </a:cubicBezTo>
                  <a:lnTo>
                    <a:pt x="3994" y="2954"/>
                  </a:lnTo>
                  <a:lnTo>
                    <a:pt x="3994" y="5836"/>
                  </a:lnTo>
                  <a:close/>
                  <a:moveTo>
                    <a:pt x="1" y="0"/>
                  </a:moveTo>
                  <a:lnTo>
                    <a:pt x="5269" y="0"/>
                  </a:lnTo>
                  <a:cubicBezTo>
                    <a:pt x="8814" y="0"/>
                    <a:pt x="10656" y="1489"/>
                    <a:pt x="10656" y="4371"/>
                  </a:cubicBezTo>
                  <a:cubicBezTo>
                    <a:pt x="10656" y="6096"/>
                    <a:pt x="9877" y="7278"/>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49" name="Google Shape;1749;p16"/>
            <p:cNvSpPr/>
            <p:nvPr/>
          </p:nvSpPr>
          <p:spPr>
            <a:xfrm>
              <a:off x="3188000" y="430200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50" name="Google Shape;1750;p16"/>
            <p:cNvSpPr/>
            <p:nvPr/>
          </p:nvSpPr>
          <p:spPr>
            <a:xfrm>
              <a:off x="3188000" y="430200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51" name="Google Shape;1751;p16"/>
            <p:cNvSpPr/>
            <p:nvPr/>
          </p:nvSpPr>
          <p:spPr>
            <a:xfrm>
              <a:off x="3539450"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52" name="Google Shape;1752;p16"/>
            <p:cNvSpPr/>
            <p:nvPr/>
          </p:nvSpPr>
          <p:spPr>
            <a:xfrm>
              <a:off x="3539450"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53" name="Google Shape;1753;p16"/>
            <p:cNvSpPr/>
            <p:nvPr/>
          </p:nvSpPr>
          <p:spPr>
            <a:xfrm>
              <a:off x="3795800" y="430200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54" name="Google Shape;1754;p16"/>
            <p:cNvSpPr/>
            <p:nvPr/>
          </p:nvSpPr>
          <p:spPr>
            <a:xfrm>
              <a:off x="3795800" y="430200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55" name="Google Shape;1755;p16"/>
            <p:cNvSpPr/>
            <p:nvPr/>
          </p:nvSpPr>
          <p:spPr>
            <a:xfrm>
              <a:off x="4247675" y="4293725"/>
              <a:ext cx="291825" cy="347950"/>
            </a:xfrm>
            <a:custGeom>
              <a:avLst/>
              <a:gdLst/>
              <a:ahLst/>
              <a:cxnLst/>
              <a:rect l="l" t="t" r="r" b="b"/>
              <a:pathLst>
                <a:path w="11673" h="13918" extrusionOk="0">
                  <a:moveTo>
                    <a:pt x="6569" y="1"/>
                  </a:moveTo>
                  <a:cubicBezTo>
                    <a:pt x="2576" y="1"/>
                    <a:pt x="1" y="2694"/>
                    <a:pt x="1" y="7089"/>
                  </a:cubicBezTo>
                  <a:cubicBezTo>
                    <a:pt x="1" y="11318"/>
                    <a:pt x="2600" y="13917"/>
                    <a:pt x="6498" y="13917"/>
                  </a:cubicBezTo>
                  <a:cubicBezTo>
                    <a:pt x="8767" y="13917"/>
                    <a:pt x="10515" y="12948"/>
                    <a:pt x="11673" y="11413"/>
                  </a:cubicBezTo>
                  <a:lnTo>
                    <a:pt x="9121" y="9192"/>
                  </a:lnTo>
                  <a:cubicBezTo>
                    <a:pt x="8412" y="10184"/>
                    <a:pt x="7727" y="10562"/>
                    <a:pt x="6546" y="10562"/>
                  </a:cubicBezTo>
                  <a:cubicBezTo>
                    <a:pt x="4892" y="10562"/>
                    <a:pt x="4088" y="9168"/>
                    <a:pt x="4088" y="6994"/>
                  </a:cubicBezTo>
                  <a:cubicBezTo>
                    <a:pt x="4088" y="4773"/>
                    <a:pt x="5175" y="3356"/>
                    <a:pt x="6640" y="3356"/>
                  </a:cubicBezTo>
                  <a:cubicBezTo>
                    <a:pt x="7703" y="3356"/>
                    <a:pt x="8247" y="3710"/>
                    <a:pt x="9003" y="4513"/>
                  </a:cubicBezTo>
                  <a:lnTo>
                    <a:pt x="11460" y="2363"/>
                  </a:lnTo>
                  <a:cubicBezTo>
                    <a:pt x="10515" y="1040"/>
                    <a:pt x="8979" y="1"/>
                    <a:pt x="65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56" name="Google Shape;1756;p16"/>
            <p:cNvSpPr/>
            <p:nvPr/>
          </p:nvSpPr>
          <p:spPr>
            <a:xfrm>
              <a:off x="4247675" y="4293725"/>
              <a:ext cx="291825" cy="347950"/>
            </a:xfrm>
            <a:custGeom>
              <a:avLst/>
              <a:gdLst/>
              <a:ahLst/>
              <a:cxnLst/>
              <a:rect l="l" t="t" r="r" b="b"/>
              <a:pathLst>
                <a:path w="11673" h="13918" fill="none" extrusionOk="0">
                  <a:moveTo>
                    <a:pt x="1" y="7089"/>
                  </a:moveTo>
                  <a:cubicBezTo>
                    <a:pt x="1" y="2694"/>
                    <a:pt x="2576" y="1"/>
                    <a:pt x="6569" y="1"/>
                  </a:cubicBezTo>
                  <a:cubicBezTo>
                    <a:pt x="8979" y="1"/>
                    <a:pt x="10515" y="1040"/>
                    <a:pt x="11460" y="2363"/>
                  </a:cubicBezTo>
                  <a:lnTo>
                    <a:pt x="9003" y="4513"/>
                  </a:lnTo>
                  <a:cubicBezTo>
                    <a:pt x="8247" y="3710"/>
                    <a:pt x="7703" y="3356"/>
                    <a:pt x="6640" y="3356"/>
                  </a:cubicBezTo>
                  <a:cubicBezTo>
                    <a:pt x="5175" y="3356"/>
                    <a:pt x="4088" y="4773"/>
                    <a:pt x="4088" y="6994"/>
                  </a:cubicBezTo>
                  <a:cubicBezTo>
                    <a:pt x="4088" y="9168"/>
                    <a:pt x="4892" y="10562"/>
                    <a:pt x="6546" y="10562"/>
                  </a:cubicBezTo>
                  <a:cubicBezTo>
                    <a:pt x="7727" y="10562"/>
                    <a:pt x="8412" y="10184"/>
                    <a:pt x="9121" y="9192"/>
                  </a:cubicBezTo>
                  <a:lnTo>
                    <a:pt x="11673" y="11413"/>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57" name="Google Shape;1757;p16"/>
            <p:cNvSpPr/>
            <p:nvPr/>
          </p:nvSpPr>
          <p:spPr>
            <a:xfrm>
              <a:off x="45731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58" name="Google Shape;1758;p16"/>
            <p:cNvSpPr/>
            <p:nvPr/>
          </p:nvSpPr>
          <p:spPr>
            <a:xfrm>
              <a:off x="4711375" y="430200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59" name="Google Shape;1759;p16"/>
            <p:cNvSpPr/>
            <p:nvPr/>
          </p:nvSpPr>
          <p:spPr>
            <a:xfrm>
              <a:off x="4711375" y="430200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60" name="Google Shape;1760;p16"/>
            <p:cNvSpPr/>
            <p:nvPr/>
          </p:nvSpPr>
          <p:spPr>
            <a:xfrm>
              <a:off x="50356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61" name="Google Shape;1761;p16"/>
            <p:cNvSpPr/>
            <p:nvPr/>
          </p:nvSpPr>
          <p:spPr>
            <a:xfrm>
              <a:off x="5173300" y="430200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62" name="Google Shape;1762;p16"/>
            <p:cNvSpPr/>
            <p:nvPr/>
          </p:nvSpPr>
          <p:spPr>
            <a:xfrm>
              <a:off x="5173300" y="430200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63" name="Google Shape;1763;p16"/>
            <p:cNvSpPr/>
            <p:nvPr/>
          </p:nvSpPr>
          <p:spPr>
            <a:xfrm>
              <a:off x="5483400" y="430200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64" name="Google Shape;1764;p16"/>
            <p:cNvSpPr/>
            <p:nvPr/>
          </p:nvSpPr>
          <p:spPr>
            <a:xfrm>
              <a:off x="5483400" y="430200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65" name="Google Shape;1765;p16"/>
            <p:cNvSpPr/>
            <p:nvPr/>
          </p:nvSpPr>
          <p:spPr>
            <a:xfrm>
              <a:off x="5759250" y="430200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66" name="Google Shape;1766;p16"/>
            <p:cNvSpPr/>
            <p:nvPr/>
          </p:nvSpPr>
          <p:spPr>
            <a:xfrm>
              <a:off x="5759250" y="430200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67" name="Google Shape;1767;p16"/>
            <p:cNvSpPr/>
            <p:nvPr/>
          </p:nvSpPr>
          <p:spPr>
            <a:xfrm>
              <a:off x="6091225" y="4293725"/>
              <a:ext cx="256375" cy="347350"/>
            </a:xfrm>
            <a:custGeom>
              <a:avLst/>
              <a:gdLst/>
              <a:ahLst/>
              <a:cxnLst/>
              <a:rect l="l" t="t" r="r" b="b"/>
              <a:pathLst>
                <a:path w="10255" h="13894" extrusionOk="0">
                  <a:moveTo>
                    <a:pt x="5245" y="1"/>
                  </a:moveTo>
                  <a:cubicBezTo>
                    <a:pt x="2386" y="1"/>
                    <a:pt x="402" y="1395"/>
                    <a:pt x="402" y="3781"/>
                  </a:cubicBezTo>
                  <a:cubicBezTo>
                    <a:pt x="402" y="5931"/>
                    <a:pt x="1725" y="7018"/>
                    <a:pt x="3615" y="7798"/>
                  </a:cubicBezTo>
                  <a:cubicBezTo>
                    <a:pt x="5529" y="8577"/>
                    <a:pt x="6143" y="9097"/>
                    <a:pt x="6143" y="9641"/>
                  </a:cubicBezTo>
                  <a:cubicBezTo>
                    <a:pt x="6143" y="10397"/>
                    <a:pt x="5458" y="10562"/>
                    <a:pt x="4655" y="10562"/>
                  </a:cubicBezTo>
                  <a:cubicBezTo>
                    <a:pt x="3591" y="10562"/>
                    <a:pt x="2410" y="10066"/>
                    <a:pt x="1158" y="9215"/>
                  </a:cubicBezTo>
                  <a:lnTo>
                    <a:pt x="0" y="12381"/>
                  </a:lnTo>
                  <a:cubicBezTo>
                    <a:pt x="1418" y="13279"/>
                    <a:pt x="3143" y="13893"/>
                    <a:pt x="5222" y="13893"/>
                  </a:cubicBezTo>
                  <a:cubicBezTo>
                    <a:pt x="8175" y="13893"/>
                    <a:pt x="10254" y="12712"/>
                    <a:pt x="10254" y="9853"/>
                  </a:cubicBezTo>
                  <a:cubicBezTo>
                    <a:pt x="10254" y="8105"/>
                    <a:pt x="9309" y="6687"/>
                    <a:pt x="6545" y="5458"/>
                  </a:cubicBezTo>
                  <a:cubicBezTo>
                    <a:pt x="4607" y="4632"/>
                    <a:pt x="4324" y="4490"/>
                    <a:pt x="4324" y="3970"/>
                  </a:cubicBezTo>
                  <a:cubicBezTo>
                    <a:pt x="4324" y="3545"/>
                    <a:pt x="4655" y="3356"/>
                    <a:pt x="5482" y="3356"/>
                  </a:cubicBezTo>
                  <a:cubicBezTo>
                    <a:pt x="6710" y="3356"/>
                    <a:pt x="7726" y="3805"/>
                    <a:pt x="8435" y="4159"/>
                  </a:cubicBezTo>
                  <a:lnTo>
                    <a:pt x="9687" y="1206"/>
                  </a:lnTo>
                  <a:cubicBezTo>
                    <a:pt x="8317" y="402"/>
                    <a:pt x="6781" y="1"/>
                    <a:pt x="5245"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68" name="Google Shape;1768;p16"/>
            <p:cNvSpPr/>
            <p:nvPr/>
          </p:nvSpPr>
          <p:spPr>
            <a:xfrm>
              <a:off x="6091225" y="429372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7"/>
                    <a:pt x="6143" y="9641"/>
                  </a:cubicBezTo>
                  <a:cubicBezTo>
                    <a:pt x="6143" y="9097"/>
                    <a:pt x="5529" y="8577"/>
                    <a:pt x="3615" y="7798"/>
                  </a:cubicBezTo>
                  <a:cubicBezTo>
                    <a:pt x="1725" y="7018"/>
                    <a:pt x="402" y="5931"/>
                    <a:pt x="402" y="3781"/>
                  </a:cubicBezTo>
                  <a:cubicBezTo>
                    <a:pt x="402" y="1395"/>
                    <a:pt x="2386" y="1"/>
                    <a:pt x="5245" y="1"/>
                  </a:cubicBezTo>
                  <a:cubicBezTo>
                    <a:pt x="6781" y="1"/>
                    <a:pt x="8317" y="402"/>
                    <a:pt x="9687" y="1206"/>
                  </a:cubicBezTo>
                  <a:lnTo>
                    <a:pt x="8435" y="4159"/>
                  </a:lnTo>
                  <a:cubicBezTo>
                    <a:pt x="7726" y="3805"/>
                    <a:pt x="6710" y="3356"/>
                    <a:pt x="5482" y="3356"/>
                  </a:cubicBezTo>
                  <a:cubicBezTo>
                    <a:pt x="4655" y="3356"/>
                    <a:pt x="4324" y="3545"/>
                    <a:pt x="4324" y="3970"/>
                  </a:cubicBezTo>
                  <a:cubicBezTo>
                    <a:pt x="4324" y="4490"/>
                    <a:pt x="4607" y="4632"/>
                    <a:pt x="6545" y="5458"/>
                  </a:cubicBezTo>
                  <a:cubicBezTo>
                    <a:pt x="9309" y="6687"/>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1769" name="Google Shape;1769;p16"/>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 cover">
  <p:cSld name="SECTION_TITLE_AND_DESCRIPTION">
    <p:spTree>
      <p:nvGrpSpPr>
        <p:cNvPr id="1" name="Shape 1770"/>
        <p:cNvGrpSpPr/>
        <p:nvPr/>
      </p:nvGrpSpPr>
      <p:grpSpPr>
        <a:xfrm>
          <a:off x="0" y="0"/>
          <a:ext cx="0" cy="0"/>
          <a:chOff x="0" y="0"/>
          <a:chExt cx="0" cy="0"/>
        </a:xfrm>
      </p:grpSpPr>
      <p:sp>
        <p:nvSpPr>
          <p:cNvPr id="1771" name="Google Shape;1771;p17"/>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772" name="Google Shape;1772;p17"/>
          <p:cNvSpPr/>
          <p:nvPr/>
        </p:nvSpPr>
        <p:spPr>
          <a:xfrm rot="899881">
            <a:off x="11769656" y="-495571"/>
            <a:ext cx="9066789" cy="9931738"/>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6E6"/>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nvGrpSpPr>
          <p:cNvPr id="1773" name="Google Shape;1773;p17"/>
          <p:cNvGrpSpPr/>
          <p:nvPr/>
        </p:nvGrpSpPr>
        <p:grpSpPr>
          <a:xfrm>
            <a:off x="745605" y="9050508"/>
            <a:ext cx="9002747" cy="545241"/>
            <a:chOff x="233625" y="2610450"/>
            <a:chExt cx="7121300" cy="431225"/>
          </a:xfrm>
        </p:grpSpPr>
        <p:sp>
          <p:nvSpPr>
            <p:cNvPr id="1774" name="Google Shape;1774;p17"/>
            <p:cNvSpPr/>
            <p:nvPr/>
          </p:nvSpPr>
          <p:spPr>
            <a:xfrm>
              <a:off x="233625" y="2626900"/>
              <a:ext cx="560025" cy="386325"/>
            </a:xfrm>
            <a:custGeom>
              <a:avLst/>
              <a:gdLst/>
              <a:ahLst/>
              <a:cxnLst/>
              <a:rect l="l" t="t" r="r" b="b"/>
              <a:pathLst>
                <a:path w="22401" h="15453" extrusionOk="0">
                  <a:moveTo>
                    <a:pt x="11260" y="1"/>
                  </a:moveTo>
                  <a:cubicBezTo>
                    <a:pt x="11260" y="1"/>
                    <a:pt x="4313" y="1"/>
                    <a:pt x="2576" y="480"/>
                  </a:cubicBezTo>
                  <a:cubicBezTo>
                    <a:pt x="2156" y="600"/>
                    <a:pt x="1677" y="839"/>
                    <a:pt x="1378" y="1199"/>
                  </a:cubicBezTo>
                  <a:cubicBezTo>
                    <a:pt x="1019" y="1498"/>
                    <a:pt x="779" y="1977"/>
                    <a:pt x="659" y="2396"/>
                  </a:cubicBezTo>
                  <a:cubicBezTo>
                    <a:pt x="0" y="5930"/>
                    <a:pt x="0" y="9523"/>
                    <a:pt x="659" y="13057"/>
                  </a:cubicBezTo>
                  <a:cubicBezTo>
                    <a:pt x="779" y="13536"/>
                    <a:pt x="1019" y="13955"/>
                    <a:pt x="1378" y="14255"/>
                  </a:cubicBezTo>
                  <a:cubicBezTo>
                    <a:pt x="1677" y="14614"/>
                    <a:pt x="2156" y="14854"/>
                    <a:pt x="2576" y="14974"/>
                  </a:cubicBezTo>
                  <a:cubicBezTo>
                    <a:pt x="4313" y="15453"/>
                    <a:pt x="11260" y="15453"/>
                    <a:pt x="11260" y="15453"/>
                  </a:cubicBezTo>
                  <a:cubicBezTo>
                    <a:pt x="11260" y="15453"/>
                    <a:pt x="18148" y="15453"/>
                    <a:pt x="19825" y="14974"/>
                  </a:cubicBezTo>
                  <a:cubicBezTo>
                    <a:pt x="20304" y="14854"/>
                    <a:pt x="20723" y="14614"/>
                    <a:pt x="21083" y="14315"/>
                  </a:cubicBezTo>
                  <a:cubicBezTo>
                    <a:pt x="21442" y="13955"/>
                    <a:pt x="21682" y="13536"/>
                    <a:pt x="21801" y="13057"/>
                  </a:cubicBezTo>
                  <a:cubicBezTo>
                    <a:pt x="22400" y="9523"/>
                    <a:pt x="22400" y="5930"/>
                    <a:pt x="21801" y="2396"/>
                  </a:cubicBezTo>
                  <a:cubicBezTo>
                    <a:pt x="21682" y="1977"/>
                    <a:pt x="21442" y="1498"/>
                    <a:pt x="21083" y="1199"/>
                  </a:cubicBezTo>
                  <a:cubicBezTo>
                    <a:pt x="20723" y="839"/>
                    <a:pt x="20304" y="600"/>
                    <a:pt x="19825" y="480"/>
                  </a:cubicBezTo>
                  <a:cubicBezTo>
                    <a:pt x="18148" y="1"/>
                    <a:pt x="11260" y="1"/>
                    <a:pt x="11260" y="1"/>
                  </a:cubicBezTo>
                  <a:close/>
                </a:path>
              </a:pathLst>
            </a:custGeom>
            <a:solidFill>
              <a:srgbClr val="FF0000"/>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75" name="Google Shape;1775;p17"/>
            <p:cNvSpPr/>
            <p:nvPr/>
          </p:nvSpPr>
          <p:spPr>
            <a:xfrm>
              <a:off x="459725" y="2737700"/>
              <a:ext cx="142275" cy="164725"/>
            </a:xfrm>
            <a:custGeom>
              <a:avLst/>
              <a:gdLst/>
              <a:ahLst/>
              <a:cxnLst/>
              <a:rect l="l" t="t" r="r" b="b"/>
              <a:pathLst>
                <a:path w="5691" h="6589" extrusionOk="0">
                  <a:moveTo>
                    <a:pt x="0" y="1"/>
                  </a:moveTo>
                  <a:lnTo>
                    <a:pt x="0" y="6589"/>
                  </a:lnTo>
                  <a:lnTo>
                    <a:pt x="5690" y="3295"/>
                  </a:lnTo>
                  <a:lnTo>
                    <a:pt x="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76" name="Google Shape;1776;p17"/>
            <p:cNvSpPr/>
            <p:nvPr/>
          </p:nvSpPr>
          <p:spPr>
            <a:xfrm>
              <a:off x="1009225" y="2738925"/>
              <a:ext cx="151275" cy="249125"/>
            </a:xfrm>
            <a:custGeom>
              <a:avLst/>
              <a:gdLst/>
              <a:ahLst/>
              <a:cxnLst/>
              <a:rect l="l" t="t" r="r" b="b"/>
              <a:pathLst>
                <a:path w="6051" h="9965" extrusionOk="0">
                  <a:moveTo>
                    <a:pt x="3055" y="1449"/>
                  </a:moveTo>
                  <a:cubicBezTo>
                    <a:pt x="3175" y="1449"/>
                    <a:pt x="3295" y="1509"/>
                    <a:pt x="3415" y="1569"/>
                  </a:cubicBezTo>
                  <a:cubicBezTo>
                    <a:pt x="3535" y="1689"/>
                    <a:pt x="3654" y="1808"/>
                    <a:pt x="3654" y="1928"/>
                  </a:cubicBezTo>
                  <a:cubicBezTo>
                    <a:pt x="3834" y="2407"/>
                    <a:pt x="3894" y="2946"/>
                    <a:pt x="3834" y="3425"/>
                  </a:cubicBezTo>
                  <a:lnTo>
                    <a:pt x="3834" y="6480"/>
                  </a:lnTo>
                  <a:cubicBezTo>
                    <a:pt x="3894" y="7019"/>
                    <a:pt x="3834" y="7498"/>
                    <a:pt x="3654" y="8037"/>
                  </a:cubicBezTo>
                  <a:cubicBezTo>
                    <a:pt x="3595" y="8157"/>
                    <a:pt x="3535" y="8277"/>
                    <a:pt x="3415" y="8396"/>
                  </a:cubicBezTo>
                  <a:cubicBezTo>
                    <a:pt x="3295" y="8456"/>
                    <a:pt x="3175" y="8516"/>
                    <a:pt x="3055" y="8516"/>
                  </a:cubicBezTo>
                  <a:cubicBezTo>
                    <a:pt x="2876" y="8516"/>
                    <a:pt x="2756" y="8456"/>
                    <a:pt x="2636" y="8396"/>
                  </a:cubicBezTo>
                  <a:cubicBezTo>
                    <a:pt x="2516" y="8277"/>
                    <a:pt x="2457" y="8157"/>
                    <a:pt x="2397" y="8037"/>
                  </a:cubicBezTo>
                  <a:cubicBezTo>
                    <a:pt x="2277" y="7498"/>
                    <a:pt x="2217" y="7019"/>
                    <a:pt x="2217" y="6480"/>
                  </a:cubicBezTo>
                  <a:lnTo>
                    <a:pt x="2217" y="3425"/>
                  </a:lnTo>
                  <a:cubicBezTo>
                    <a:pt x="2217" y="2946"/>
                    <a:pt x="2277" y="2407"/>
                    <a:pt x="2397" y="1928"/>
                  </a:cubicBezTo>
                  <a:cubicBezTo>
                    <a:pt x="2457" y="1808"/>
                    <a:pt x="2516" y="1689"/>
                    <a:pt x="2636" y="1569"/>
                  </a:cubicBezTo>
                  <a:cubicBezTo>
                    <a:pt x="2756" y="1509"/>
                    <a:pt x="2876" y="1449"/>
                    <a:pt x="3055" y="1449"/>
                  </a:cubicBezTo>
                  <a:close/>
                  <a:moveTo>
                    <a:pt x="2824" y="0"/>
                  </a:moveTo>
                  <a:cubicBezTo>
                    <a:pt x="2303" y="0"/>
                    <a:pt x="1788" y="170"/>
                    <a:pt x="1319" y="431"/>
                  </a:cubicBezTo>
                  <a:cubicBezTo>
                    <a:pt x="839" y="790"/>
                    <a:pt x="480" y="1269"/>
                    <a:pt x="360" y="1808"/>
                  </a:cubicBezTo>
                  <a:cubicBezTo>
                    <a:pt x="121" y="2647"/>
                    <a:pt x="1" y="3485"/>
                    <a:pt x="1" y="4324"/>
                  </a:cubicBezTo>
                  <a:lnTo>
                    <a:pt x="1" y="5761"/>
                  </a:lnTo>
                  <a:cubicBezTo>
                    <a:pt x="1" y="6540"/>
                    <a:pt x="61" y="7378"/>
                    <a:pt x="300" y="8217"/>
                  </a:cubicBezTo>
                  <a:cubicBezTo>
                    <a:pt x="420" y="8756"/>
                    <a:pt x="780" y="9235"/>
                    <a:pt x="1199" y="9594"/>
                  </a:cubicBezTo>
                  <a:lnTo>
                    <a:pt x="1199" y="9534"/>
                  </a:lnTo>
                  <a:cubicBezTo>
                    <a:pt x="1720" y="9795"/>
                    <a:pt x="2242" y="9965"/>
                    <a:pt x="2803" y="9965"/>
                  </a:cubicBezTo>
                  <a:cubicBezTo>
                    <a:pt x="2886" y="9965"/>
                    <a:pt x="2970" y="9961"/>
                    <a:pt x="3055" y="9954"/>
                  </a:cubicBezTo>
                  <a:cubicBezTo>
                    <a:pt x="3133" y="9961"/>
                    <a:pt x="3210" y="9965"/>
                    <a:pt x="3287" y="9965"/>
                  </a:cubicBezTo>
                  <a:cubicBezTo>
                    <a:pt x="3808" y="9965"/>
                    <a:pt x="4323" y="9795"/>
                    <a:pt x="4792" y="9534"/>
                  </a:cubicBezTo>
                  <a:cubicBezTo>
                    <a:pt x="5272" y="9235"/>
                    <a:pt x="5631" y="8756"/>
                    <a:pt x="5751" y="8157"/>
                  </a:cubicBezTo>
                  <a:cubicBezTo>
                    <a:pt x="5990" y="7378"/>
                    <a:pt x="6050" y="6540"/>
                    <a:pt x="6050" y="5701"/>
                  </a:cubicBezTo>
                  <a:lnTo>
                    <a:pt x="6050" y="4324"/>
                  </a:lnTo>
                  <a:cubicBezTo>
                    <a:pt x="6050" y="3485"/>
                    <a:pt x="5990" y="2647"/>
                    <a:pt x="5751" y="1808"/>
                  </a:cubicBezTo>
                  <a:cubicBezTo>
                    <a:pt x="5571" y="1269"/>
                    <a:pt x="5272" y="790"/>
                    <a:pt x="4792" y="431"/>
                  </a:cubicBezTo>
                  <a:cubicBezTo>
                    <a:pt x="4323" y="170"/>
                    <a:pt x="3808" y="0"/>
                    <a:pt x="3287" y="0"/>
                  </a:cubicBezTo>
                  <a:cubicBezTo>
                    <a:pt x="3210" y="0"/>
                    <a:pt x="3133" y="4"/>
                    <a:pt x="3055" y="12"/>
                  </a:cubicBezTo>
                  <a:cubicBezTo>
                    <a:pt x="2978" y="4"/>
                    <a:pt x="2901" y="0"/>
                    <a:pt x="2824" y="0"/>
                  </a:cubicBez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77" name="Google Shape;1777;p17"/>
            <p:cNvSpPr/>
            <p:nvPr/>
          </p:nvSpPr>
          <p:spPr>
            <a:xfrm>
              <a:off x="1820800" y="2738650"/>
              <a:ext cx="146750" cy="251175"/>
            </a:xfrm>
            <a:custGeom>
              <a:avLst/>
              <a:gdLst/>
              <a:ahLst/>
              <a:cxnLst/>
              <a:rect l="l" t="t" r="r" b="b"/>
              <a:pathLst>
                <a:path w="5870" h="10047" extrusionOk="0">
                  <a:moveTo>
                    <a:pt x="3174" y="1460"/>
                  </a:moveTo>
                  <a:cubicBezTo>
                    <a:pt x="3354" y="1460"/>
                    <a:pt x="3534" y="1520"/>
                    <a:pt x="3653" y="1700"/>
                  </a:cubicBezTo>
                  <a:cubicBezTo>
                    <a:pt x="3773" y="1879"/>
                    <a:pt x="3893" y="2119"/>
                    <a:pt x="3893" y="2358"/>
                  </a:cubicBezTo>
                  <a:cubicBezTo>
                    <a:pt x="3953" y="2837"/>
                    <a:pt x="3953" y="3317"/>
                    <a:pt x="3953" y="3796"/>
                  </a:cubicBezTo>
                  <a:lnTo>
                    <a:pt x="3953" y="4455"/>
                  </a:lnTo>
                  <a:lnTo>
                    <a:pt x="2336" y="4455"/>
                  </a:lnTo>
                  <a:lnTo>
                    <a:pt x="2336" y="3796"/>
                  </a:lnTo>
                  <a:cubicBezTo>
                    <a:pt x="2336" y="3317"/>
                    <a:pt x="2336" y="2837"/>
                    <a:pt x="2336" y="2358"/>
                  </a:cubicBezTo>
                  <a:cubicBezTo>
                    <a:pt x="2396" y="2119"/>
                    <a:pt x="2456" y="1879"/>
                    <a:pt x="2575" y="1700"/>
                  </a:cubicBezTo>
                  <a:lnTo>
                    <a:pt x="2635" y="1700"/>
                  </a:lnTo>
                  <a:cubicBezTo>
                    <a:pt x="2755" y="1520"/>
                    <a:pt x="2935" y="1460"/>
                    <a:pt x="3174" y="1460"/>
                  </a:cubicBezTo>
                  <a:close/>
                  <a:moveTo>
                    <a:pt x="2706" y="0"/>
                  </a:moveTo>
                  <a:cubicBezTo>
                    <a:pt x="2370" y="0"/>
                    <a:pt x="2066" y="68"/>
                    <a:pt x="1797" y="202"/>
                  </a:cubicBezTo>
                  <a:cubicBezTo>
                    <a:pt x="1378" y="382"/>
                    <a:pt x="1018" y="681"/>
                    <a:pt x="779" y="1041"/>
                  </a:cubicBezTo>
                  <a:cubicBezTo>
                    <a:pt x="240" y="1999"/>
                    <a:pt x="0" y="3077"/>
                    <a:pt x="120" y="4215"/>
                  </a:cubicBezTo>
                  <a:lnTo>
                    <a:pt x="120" y="5892"/>
                  </a:lnTo>
                  <a:cubicBezTo>
                    <a:pt x="60" y="6970"/>
                    <a:pt x="240" y="8048"/>
                    <a:pt x="779" y="9006"/>
                  </a:cubicBezTo>
                  <a:cubicBezTo>
                    <a:pt x="1018" y="9366"/>
                    <a:pt x="1318" y="9665"/>
                    <a:pt x="1737" y="9845"/>
                  </a:cubicBezTo>
                  <a:cubicBezTo>
                    <a:pt x="2051" y="9979"/>
                    <a:pt x="2366" y="10047"/>
                    <a:pt x="2680" y="10047"/>
                  </a:cubicBezTo>
                  <a:cubicBezTo>
                    <a:pt x="2785" y="10047"/>
                    <a:pt x="2890" y="10039"/>
                    <a:pt x="2995" y="10024"/>
                  </a:cubicBezTo>
                  <a:cubicBezTo>
                    <a:pt x="3073" y="10030"/>
                    <a:pt x="3151" y="10033"/>
                    <a:pt x="3229" y="10033"/>
                  </a:cubicBezTo>
                  <a:cubicBezTo>
                    <a:pt x="3917" y="10033"/>
                    <a:pt x="4553" y="9796"/>
                    <a:pt x="5091" y="9366"/>
                  </a:cubicBezTo>
                  <a:cubicBezTo>
                    <a:pt x="5331" y="9126"/>
                    <a:pt x="5570" y="8767"/>
                    <a:pt x="5690" y="8467"/>
                  </a:cubicBezTo>
                  <a:cubicBezTo>
                    <a:pt x="5810" y="8108"/>
                    <a:pt x="5870" y="7749"/>
                    <a:pt x="5810" y="7389"/>
                  </a:cubicBezTo>
                  <a:cubicBezTo>
                    <a:pt x="5810" y="7269"/>
                    <a:pt x="5810" y="7150"/>
                    <a:pt x="5810" y="7030"/>
                  </a:cubicBezTo>
                  <a:lnTo>
                    <a:pt x="3953" y="6910"/>
                  </a:lnTo>
                  <a:cubicBezTo>
                    <a:pt x="3953" y="7329"/>
                    <a:pt x="3893" y="7749"/>
                    <a:pt x="3713" y="8168"/>
                  </a:cubicBezTo>
                  <a:cubicBezTo>
                    <a:pt x="3653" y="8288"/>
                    <a:pt x="3594" y="8407"/>
                    <a:pt x="3474" y="8467"/>
                  </a:cubicBezTo>
                  <a:cubicBezTo>
                    <a:pt x="3389" y="8510"/>
                    <a:pt x="3274" y="8552"/>
                    <a:pt x="3172" y="8552"/>
                  </a:cubicBezTo>
                  <a:cubicBezTo>
                    <a:pt x="3130" y="8552"/>
                    <a:pt x="3090" y="8545"/>
                    <a:pt x="3055" y="8527"/>
                  </a:cubicBezTo>
                  <a:lnTo>
                    <a:pt x="2755" y="8527"/>
                  </a:lnTo>
                  <a:cubicBezTo>
                    <a:pt x="2695" y="8467"/>
                    <a:pt x="2575" y="8407"/>
                    <a:pt x="2516" y="8347"/>
                  </a:cubicBezTo>
                  <a:cubicBezTo>
                    <a:pt x="2396" y="8108"/>
                    <a:pt x="2336" y="7868"/>
                    <a:pt x="2276" y="7629"/>
                  </a:cubicBezTo>
                  <a:cubicBezTo>
                    <a:pt x="2276" y="7210"/>
                    <a:pt x="2276" y="6730"/>
                    <a:pt x="2276" y="6251"/>
                  </a:cubicBezTo>
                  <a:lnTo>
                    <a:pt x="2276" y="5772"/>
                  </a:lnTo>
                  <a:lnTo>
                    <a:pt x="5870" y="5772"/>
                  </a:lnTo>
                  <a:lnTo>
                    <a:pt x="5870" y="4095"/>
                  </a:lnTo>
                  <a:cubicBezTo>
                    <a:pt x="5870" y="3317"/>
                    <a:pt x="5750" y="2478"/>
                    <a:pt x="5570" y="1700"/>
                  </a:cubicBezTo>
                  <a:cubicBezTo>
                    <a:pt x="5450" y="1161"/>
                    <a:pt x="5151" y="741"/>
                    <a:pt x="4732" y="442"/>
                  </a:cubicBezTo>
                  <a:cubicBezTo>
                    <a:pt x="4314" y="181"/>
                    <a:pt x="3806" y="11"/>
                    <a:pt x="3286" y="11"/>
                  </a:cubicBezTo>
                  <a:cubicBezTo>
                    <a:pt x="3209" y="11"/>
                    <a:pt x="3132" y="15"/>
                    <a:pt x="3055" y="23"/>
                  </a:cubicBezTo>
                  <a:cubicBezTo>
                    <a:pt x="2935" y="8"/>
                    <a:pt x="2819" y="0"/>
                    <a:pt x="2706" y="0"/>
                  </a:cubicBez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78" name="Google Shape;1778;p17"/>
            <p:cNvSpPr/>
            <p:nvPr/>
          </p:nvSpPr>
          <p:spPr>
            <a:xfrm>
              <a:off x="844525" y="2653850"/>
              <a:ext cx="178200" cy="332425"/>
            </a:xfrm>
            <a:custGeom>
              <a:avLst/>
              <a:gdLst/>
              <a:ahLst/>
              <a:cxnLst/>
              <a:rect l="l" t="t" r="r" b="b"/>
              <a:pathLst>
                <a:path w="7128" h="13297" extrusionOk="0">
                  <a:moveTo>
                    <a:pt x="1" y="1"/>
                  </a:moveTo>
                  <a:lnTo>
                    <a:pt x="2516" y="8984"/>
                  </a:lnTo>
                  <a:lnTo>
                    <a:pt x="2516" y="13297"/>
                  </a:lnTo>
                  <a:lnTo>
                    <a:pt x="4672" y="13297"/>
                  </a:lnTo>
                  <a:lnTo>
                    <a:pt x="4672" y="8984"/>
                  </a:lnTo>
                  <a:lnTo>
                    <a:pt x="7128" y="1"/>
                  </a:lnTo>
                  <a:lnTo>
                    <a:pt x="4912" y="1"/>
                  </a:lnTo>
                  <a:lnTo>
                    <a:pt x="4014" y="4073"/>
                  </a:lnTo>
                  <a:cubicBezTo>
                    <a:pt x="3774" y="5271"/>
                    <a:pt x="3654" y="6110"/>
                    <a:pt x="3534" y="6649"/>
                  </a:cubicBezTo>
                  <a:cubicBezTo>
                    <a:pt x="3415" y="5930"/>
                    <a:pt x="3295" y="5092"/>
                    <a:pt x="3055" y="4073"/>
                  </a:cubicBezTo>
                  <a:lnTo>
                    <a:pt x="2157"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79" name="Google Shape;1779;p17"/>
            <p:cNvSpPr/>
            <p:nvPr/>
          </p:nvSpPr>
          <p:spPr>
            <a:xfrm>
              <a:off x="1188925" y="2743700"/>
              <a:ext cx="146750" cy="246150"/>
            </a:xfrm>
            <a:custGeom>
              <a:avLst/>
              <a:gdLst/>
              <a:ahLst/>
              <a:cxnLst/>
              <a:rect l="l" t="t" r="r" b="b"/>
              <a:pathLst>
                <a:path w="5870" h="9846" extrusionOk="0">
                  <a:moveTo>
                    <a:pt x="60" y="0"/>
                  </a:moveTo>
                  <a:lnTo>
                    <a:pt x="60" y="7247"/>
                  </a:lnTo>
                  <a:cubicBezTo>
                    <a:pt x="0" y="7906"/>
                    <a:pt x="180" y="8625"/>
                    <a:pt x="479" y="9223"/>
                  </a:cubicBezTo>
                  <a:cubicBezTo>
                    <a:pt x="659" y="9403"/>
                    <a:pt x="899" y="9583"/>
                    <a:pt x="1138" y="9703"/>
                  </a:cubicBezTo>
                  <a:cubicBezTo>
                    <a:pt x="1313" y="9790"/>
                    <a:pt x="1521" y="9846"/>
                    <a:pt x="1714" y="9846"/>
                  </a:cubicBezTo>
                  <a:cubicBezTo>
                    <a:pt x="1784" y="9846"/>
                    <a:pt x="1853" y="9838"/>
                    <a:pt x="1917" y="9822"/>
                  </a:cubicBezTo>
                  <a:cubicBezTo>
                    <a:pt x="2336" y="9822"/>
                    <a:pt x="2815" y="9703"/>
                    <a:pt x="3174" y="9463"/>
                  </a:cubicBezTo>
                  <a:cubicBezTo>
                    <a:pt x="3534" y="9223"/>
                    <a:pt x="3833" y="8864"/>
                    <a:pt x="4013" y="8505"/>
                  </a:cubicBezTo>
                  <a:lnTo>
                    <a:pt x="4193" y="9703"/>
                  </a:lnTo>
                  <a:lnTo>
                    <a:pt x="5870" y="9703"/>
                  </a:lnTo>
                  <a:lnTo>
                    <a:pt x="5870" y="0"/>
                  </a:lnTo>
                  <a:lnTo>
                    <a:pt x="3773" y="0"/>
                  </a:lnTo>
                  <a:lnTo>
                    <a:pt x="3773" y="7666"/>
                  </a:lnTo>
                  <a:cubicBezTo>
                    <a:pt x="3654" y="7846"/>
                    <a:pt x="3534" y="8026"/>
                    <a:pt x="3354" y="8145"/>
                  </a:cubicBezTo>
                  <a:cubicBezTo>
                    <a:pt x="3174" y="8265"/>
                    <a:pt x="2995" y="8325"/>
                    <a:pt x="2815" y="8325"/>
                  </a:cubicBezTo>
                  <a:cubicBezTo>
                    <a:pt x="2695" y="8325"/>
                    <a:pt x="2635" y="8265"/>
                    <a:pt x="2516" y="8205"/>
                  </a:cubicBezTo>
                  <a:cubicBezTo>
                    <a:pt x="2456" y="8205"/>
                    <a:pt x="2396" y="8086"/>
                    <a:pt x="2336" y="8026"/>
                  </a:cubicBezTo>
                  <a:cubicBezTo>
                    <a:pt x="2216" y="7726"/>
                    <a:pt x="2156" y="7427"/>
                    <a:pt x="2216" y="7127"/>
                  </a:cubicBezTo>
                  <a:lnTo>
                    <a:pt x="2216" y="0"/>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80" name="Google Shape;1780;p17"/>
            <p:cNvSpPr/>
            <p:nvPr/>
          </p:nvSpPr>
          <p:spPr>
            <a:xfrm>
              <a:off x="1467425" y="2743700"/>
              <a:ext cx="148250" cy="246150"/>
            </a:xfrm>
            <a:custGeom>
              <a:avLst/>
              <a:gdLst/>
              <a:ahLst/>
              <a:cxnLst/>
              <a:rect l="l" t="t" r="r" b="b"/>
              <a:pathLst>
                <a:path w="5930" h="9846" extrusionOk="0">
                  <a:moveTo>
                    <a:pt x="60" y="0"/>
                  </a:moveTo>
                  <a:lnTo>
                    <a:pt x="60" y="7247"/>
                  </a:lnTo>
                  <a:cubicBezTo>
                    <a:pt x="0" y="7906"/>
                    <a:pt x="180" y="8625"/>
                    <a:pt x="539" y="9223"/>
                  </a:cubicBezTo>
                  <a:cubicBezTo>
                    <a:pt x="719" y="9403"/>
                    <a:pt x="899" y="9583"/>
                    <a:pt x="1138" y="9703"/>
                  </a:cubicBezTo>
                  <a:cubicBezTo>
                    <a:pt x="1314" y="9790"/>
                    <a:pt x="1521" y="9846"/>
                    <a:pt x="1737" y="9846"/>
                  </a:cubicBezTo>
                  <a:cubicBezTo>
                    <a:pt x="1816" y="9846"/>
                    <a:pt x="1896" y="9838"/>
                    <a:pt x="1977" y="9822"/>
                  </a:cubicBezTo>
                  <a:cubicBezTo>
                    <a:pt x="2396" y="9822"/>
                    <a:pt x="2815" y="9703"/>
                    <a:pt x="3175" y="9463"/>
                  </a:cubicBezTo>
                  <a:cubicBezTo>
                    <a:pt x="3594" y="9223"/>
                    <a:pt x="3833" y="8864"/>
                    <a:pt x="4013" y="8505"/>
                  </a:cubicBezTo>
                  <a:lnTo>
                    <a:pt x="4253" y="9703"/>
                  </a:lnTo>
                  <a:lnTo>
                    <a:pt x="5930" y="9703"/>
                  </a:lnTo>
                  <a:lnTo>
                    <a:pt x="5930" y="0"/>
                  </a:lnTo>
                  <a:lnTo>
                    <a:pt x="3774" y="0"/>
                  </a:lnTo>
                  <a:lnTo>
                    <a:pt x="3774" y="7666"/>
                  </a:lnTo>
                  <a:cubicBezTo>
                    <a:pt x="3714" y="7846"/>
                    <a:pt x="3594" y="8026"/>
                    <a:pt x="3414" y="8145"/>
                  </a:cubicBezTo>
                  <a:cubicBezTo>
                    <a:pt x="3234" y="8265"/>
                    <a:pt x="3055" y="8265"/>
                    <a:pt x="2875" y="8325"/>
                  </a:cubicBezTo>
                  <a:cubicBezTo>
                    <a:pt x="2755" y="8325"/>
                    <a:pt x="2695" y="8265"/>
                    <a:pt x="2576" y="8205"/>
                  </a:cubicBezTo>
                  <a:cubicBezTo>
                    <a:pt x="2516" y="8205"/>
                    <a:pt x="2456" y="8086"/>
                    <a:pt x="2396" y="8026"/>
                  </a:cubicBezTo>
                  <a:cubicBezTo>
                    <a:pt x="2276" y="7726"/>
                    <a:pt x="2216" y="7427"/>
                    <a:pt x="2276" y="7127"/>
                  </a:cubicBezTo>
                  <a:lnTo>
                    <a:pt x="2276" y="0"/>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81" name="Google Shape;1781;p17"/>
            <p:cNvSpPr/>
            <p:nvPr/>
          </p:nvSpPr>
          <p:spPr>
            <a:xfrm>
              <a:off x="1322175" y="2653850"/>
              <a:ext cx="161750" cy="332425"/>
            </a:xfrm>
            <a:custGeom>
              <a:avLst/>
              <a:gdLst/>
              <a:ahLst/>
              <a:cxnLst/>
              <a:rect l="l" t="t" r="r" b="b"/>
              <a:pathLst>
                <a:path w="6470" h="13297" extrusionOk="0">
                  <a:moveTo>
                    <a:pt x="1" y="1"/>
                  </a:moveTo>
                  <a:lnTo>
                    <a:pt x="1" y="1798"/>
                  </a:lnTo>
                  <a:lnTo>
                    <a:pt x="2157" y="1798"/>
                  </a:lnTo>
                  <a:lnTo>
                    <a:pt x="2157" y="13297"/>
                  </a:lnTo>
                  <a:lnTo>
                    <a:pt x="4313" y="13297"/>
                  </a:lnTo>
                  <a:lnTo>
                    <a:pt x="4313" y="1798"/>
                  </a:lnTo>
                  <a:lnTo>
                    <a:pt x="6469" y="1798"/>
                  </a:lnTo>
                  <a:lnTo>
                    <a:pt x="6469"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82" name="Google Shape;1782;p17"/>
            <p:cNvSpPr/>
            <p:nvPr/>
          </p:nvSpPr>
          <p:spPr>
            <a:xfrm>
              <a:off x="1648600" y="2641875"/>
              <a:ext cx="152750" cy="347400"/>
            </a:xfrm>
            <a:custGeom>
              <a:avLst/>
              <a:gdLst/>
              <a:ahLst/>
              <a:cxnLst/>
              <a:rect l="l" t="t" r="r" b="b"/>
              <a:pathLst>
                <a:path w="6110" h="13896" extrusionOk="0">
                  <a:moveTo>
                    <a:pt x="3055" y="5451"/>
                  </a:moveTo>
                  <a:cubicBezTo>
                    <a:pt x="3175" y="5451"/>
                    <a:pt x="3294" y="5451"/>
                    <a:pt x="3354" y="5511"/>
                  </a:cubicBezTo>
                  <a:cubicBezTo>
                    <a:pt x="3474" y="5571"/>
                    <a:pt x="3534" y="5630"/>
                    <a:pt x="3594" y="5690"/>
                  </a:cubicBezTo>
                  <a:cubicBezTo>
                    <a:pt x="3714" y="5990"/>
                    <a:pt x="3833" y="6289"/>
                    <a:pt x="3833" y="6589"/>
                  </a:cubicBezTo>
                  <a:cubicBezTo>
                    <a:pt x="3893" y="7188"/>
                    <a:pt x="3893" y="7727"/>
                    <a:pt x="3893" y="8326"/>
                  </a:cubicBezTo>
                  <a:lnTo>
                    <a:pt x="3893" y="9583"/>
                  </a:lnTo>
                  <a:cubicBezTo>
                    <a:pt x="3893" y="10122"/>
                    <a:pt x="3893" y="10661"/>
                    <a:pt x="3833" y="11200"/>
                  </a:cubicBezTo>
                  <a:cubicBezTo>
                    <a:pt x="3774" y="11560"/>
                    <a:pt x="3714" y="11859"/>
                    <a:pt x="3534" y="12099"/>
                  </a:cubicBezTo>
                  <a:cubicBezTo>
                    <a:pt x="3474" y="12159"/>
                    <a:pt x="3354" y="12218"/>
                    <a:pt x="3294" y="12278"/>
                  </a:cubicBezTo>
                  <a:cubicBezTo>
                    <a:pt x="3175" y="12338"/>
                    <a:pt x="3055" y="12338"/>
                    <a:pt x="2995" y="12338"/>
                  </a:cubicBezTo>
                  <a:cubicBezTo>
                    <a:pt x="2815" y="12338"/>
                    <a:pt x="2636" y="12278"/>
                    <a:pt x="2456" y="12218"/>
                  </a:cubicBezTo>
                  <a:cubicBezTo>
                    <a:pt x="2336" y="12099"/>
                    <a:pt x="2216" y="11979"/>
                    <a:pt x="2097" y="11859"/>
                  </a:cubicBezTo>
                  <a:lnTo>
                    <a:pt x="2097" y="6349"/>
                  </a:lnTo>
                  <a:cubicBezTo>
                    <a:pt x="2156" y="6110"/>
                    <a:pt x="2276" y="5870"/>
                    <a:pt x="2456" y="5690"/>
                  </a:cubicBezTo>
                  <a:cubicBezTo>
                    <a:pt x="2636" y="5511"/>
                    <a:pt x="2875" y="5451"/>
                    <a:pt x="3055" y="5451"/>
                  </a:cubicBezTo>
                  <a:close/>
                  <a:moveTo>
                    <a:pt x="0" y="1"/>
                  </a:moveTo>
                  <a:lnTo>
                    <a:pt x="0" y="13776"/>
                  </a:lnTo>
                  <a:lnTo>
                    <a:pt x="1797" y="13776"/>
                  </a:lnTo>
                  <a:lnTo>
                    <a:pt x="2037" y="12817"/>
                  </a:lnTo>
                  <a:cubicBezTo>
                    <a:pt x="2216" y="13177"/>
                    <a:pt x="2456" y="13416"/>
                    <a:pt x="2815" y="13596"/>
                  </a:cubicBezTo>
                  <a:cubicBezTo>
                    <a:pt x="3115" y="13776"/>
                    <a:pt x="3534" y="13895"/>
                    <a:pt x="3953" y="13895"/>
                  </a:cubicBezTo>
                  <a:cubicBezTo>
                    <a:pt x="4253" y="13895"/>
                    <a:pt x="4612" y="13836"/>
                    <a:pt x="4912" y="13656"/>
                  </a:cubicBezTo>
                  <a:cubicBezTo>
                    <a:pt x="5211" y="13476"/>
                    <a:pt x="5391" y="13177"/>
                    <a:pt x="5570" y="12877"/>
                  </a:cubicBezTo>
                  <a:cubicBezTo>
                    <a:pt x="5930" y="11859"/>
                    <a:pt x="6109" y="10781"/>
                    <a:pt x="6050" y="9703"/>
                  </a:cubicBezTo>
                  <a:lnTo>
                    <a:pt x="6050" y="8146"/>
                  </a:lnTo>
                  <a:cubicBezTo>
                    <a:pt x="6109" y="7307"/>
                    <a:pt x="6050" y="6469"/>
                    <a:pt x="5870" y="5630"/>
                  </a:cubicBezTo>
                  <a:cubicBezTo>
                    <a:pt x="5810" y="5091"/>
                    <a:pt x="5630" y="4672"/>
                    <a:pt x="5271" y="4313"/>
                  </a:cubicBezTo>
                  <a:cubicBezTo>
                    <a:pt x="4958" y="4052"/>
                    <a:pt x="4600" y="3882"/>
                    <a:pt x="4235" y="3882"/>
                  </a:cubicBezTo>
                  <a:cubicBezTo>
                    <a:pt x="4181" y="3882"/>
                    <a:pt x="4127" y="3886"/>
                    <a:pt x="4073" y="3894"/>
                  </a:cubicBezTo>
                  <a:cubicBezTo>
                    <a:pt x="3654" y="3894"/>
                    <a:pt x="3235" y="4013"/>
                    <a:pt x="2935" y="4193"/>
                  </a:cubicBezTo>
                  <a:cubicBezTo>
                    <a:pt x="2576" y="4433"/>
                    <a:pt x="2276" y="4732"/>
                    <a:pt x="2097" y="5091"/>
                  </a:cubicBezTo>
                  <a:lnTo>
                    <a:pt x="2097"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83" name="Google Shape;1783;p17"/>
            <p:cNvSpPr/>
            <p:nvPr/>
          </p:nvSpPr>
          <p:spPr>
            <a:xfrm>
              <a:off x="459725" y="2737700"/>
              <a:ext cx="142275" cy="164725"/>
            </a:xfrm>
            <a:custGeom>
              <a:avLst/>
              <a:gdLst/>
              <a:ahLst/>
              <a:cxnLst/>
              <a:rect l="l" t="t" r="r" b="b"/>
              <a:pathLst>
                <a:path w="5691" h="6589" extrusionOk="0">
                  <a:moveTo>
                    <a:pt x="0" y="1"/>
                  </a:moveTo>
                  <a:lnTo>
                    <a:pt x="0" y="6589"/>
                  </a:lnTo>
                  <a:lnTo>
                    <a:pt x="5690" y="3295"/>
                  </a:lnTo>
                  <a:lnTo>
                    <a:pt x="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84" name="Google Shape;1784;p17"/>
            <p:cNvSpPr/>
            <p:nvPr/>
          </p:nvSpPr>
          <p:spPr>
            <a:xfrm>
              <a:off x="2518550" y="2634400"/>
              <a:ext cx="43450" cy="357875"/>
            </a:xfrm>
            <a:custGeom>
              <a:avLst/>
              <a:gdLst/>
              <a:ahLst/>
              <a:cxnLst/>
              <a:rect l="l" t="t" r="r" b="b"/>
              <a:pathLst>
                <a:path w="1738" h="14315" extrusionOk="0">
                  <a:moveTo>
                    <a:pt x="0" y="0"/>
                  </a:moveTo>
                  <a:lnTo>
                    <a:pt x="0" y="14314"/>
                  </a:lnTo>
                  <a:lnTo>
                    <a:pt x="1737" y="14314"/>
                  </a:lnTo>
                  <a:lnTo>
                    <a:pt x="1737" y="0"/>
                  </a:ln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85" name="Google Shape;1785;p17"/>
            <p:cNvSpPr/>
            <p:nvPr/>
          </p:nvSpPr>
          <p:spPr>
            <a:xfrm>
              <a:off x="2623350" y="2626900"/>
              <a:ext cx="241100" cy="371350"/>
            </a:xfrm>
            <a:custGeom>
              <a:avLst/>
              <a:gdLst/>
              <a:ahLst/>
              <a:cxnLst/>
              <a:rect l="l" t="t" r="r" b="b"/>
              <a:pathLst>
                <a:path w="9644" h="14854" extrusionOk="0">
                  <a:moveTo>
                    <a:pt x="4912" y="1"/>
                  </a:moveTo>
                  <a:cubicBezTo>
                    <a:pt x="4313" y="1"/>
                    <a:pt x="3774" y="61"/>
                    <a:pt x="3235" y="180"/>
                  </a:cubicBezTo>
                  <a:cubicBezTo>
                    <a:pt x="2696" y="360"/>
                    <a:pt x="2217" y="600"/>
                    <a:pt x="1738" y="899"/>
                  </a:cubicBezTo>
                  <a:cubicBezTo>
                    <a:pt x="1378" y="1199"/>
                    <a:pt x="1019" y="1558"/>
                    <a:pt x="779" y="2037"/>
                  </a:cubicBezTo>
                  <a:cubicBezTo>
                    <a:pt x="480" y="2516"/>
                    <a:pt x="360" y="3055"/>
                    <a:pt x="360" y="3654"/>
                  </a:cubicBezTo>
                  <a:cubicBezTo>
                    <a:pt x="360" y="4193"/>
                    <a:pt x="480" y="4732"/>
                    <a:pt x="719" y="5151"/>
                  </a:cubicBezTo>
                  <a:cubicBezTo>
                    <a:pt x="959" y="5631"/>
                    <a:pt x="1318" y="5990"/>
                    <a:pt x="1678" y="6289"/>
                  </a:cubicBezTo>
                  <a:cubicBezTo>
                    <a:pt x="2037" y="6649"/>
                    <a:pt x="2456" y="6888"/>
                    <a:pt x="2935" y="7128"/>
                  </a:cubicBezTo>
                  <a:lnTo>
                    <a:pt x="4373" y="7787"/>
                  </a:lnTo>
                  <a:lnTo>
                    <a:pt x="5631" y="8326"/>
                  </a:lnTo>
                  <a:cubicBezTo>
                    <a:pt x="6050" y="8505"/>
                    <a:pt x="6409" y="8745"/>
                    <a:pt x="6769" y="8984"/>
                  </a:cubicBezTo>
                  <a:cubicBezTo>
                    <a:pt x="7068" y="9224"/>
                    <a:pt x="7308" y="9523"/>
                    <a:pt x="7487" y="9823"/>
                  </a:cubicBezTo>
                  <a:cubicBezTo>
                    <a:pt x="7667" y="10122"/>
                    <a:pt x="7787" y="10542"/>
                    <a:pt x="7787" y="10901"/>
                  </a:cubicBezTo>
                  <a:cubicBezTo>
                    <a:pt x="7787" y="11260"/>
                    <a:pt x="7727" y="11680"/>
                    <a:pt x="7547" y="12039"/>
                  </a:cubicBezTo>
                  <a:cubicBezTo>
                    <a:pt x="7427" y="12338"/>
                    <a:pt x="7188" y="12578"/>
                    <a:pt x="6948" y="12758"/>
                  </a:cubicBezTo>
                  <a:cubicBezTo>
                    <a:pt x="6709" y="12997"/>
                    <a:pt x="6409" y="13117"/>
                    <a:pt x="6050" y="13177"/>
                  </a:cubicBezTo>
                  <a:cubicBezTo>
                    <a:pt x="5691" y="13297"/>
                    <a:pt x="5331" y="13356"/>
                    <a:pt x="4972" y="13356"/>
                  </a:cubicBezTo>
                  <a:cubicBezTo>
                    <a:pt x="4253" y="13356"/>
                    <a:pt x="3534" y="13177"/>
                    <a:pt x="2876" y="12877"/>
                  </a:cubicBezTo>
                  <a:cubicBezTo>
                    <a:pt x="2217" y="12638"/>
                    <a:pt x="1678" y="12159"/>
                    <a:pt x="1258" y="11560"/>
                  </a:cubicBezTo>
                  <a:lnTo>
                    <a:pt x="1" y="12518"/>
                  </a:lnTo>
                  <a:cubicBezTo>
                    <a:pt x="240" y="12877"/>
                    <a:pt x="540" y="13237"/>
                    <a:pt x="899" y="13476"/>
                  </a:cubicBezTo>
                  <a:cubicBezTo>
                    <a:pt x="1258" y="13776"/>
                    <a:pt x="1678" y="14075"/>
                    <a:pt x="2097" y="14255"/>
                  </a:cubicBezTo>
                  <a:cubicBezTo>
                    <a:pt x="2516" y="14435"/>
                    <a:pt x="2995" y="14614"/>
                    <a:pt x="3475" y="14674"/>
                  </a:cubicBezTo>
                  <a:cubicBezTo>
                    <a:pt x="3954" y="14794"/>
                    <a:pt x="4433" y="14854"/>
                    <a:pt x="4912" y="14854"/>
                  </a:cubicBezTo>
                  <a:cubicBezTo>
                    <a:pt x="5511" y="14854"/>
                    <a:pt x="6170" y="14794"/>
                    <a:pt x="6709" y="14614"/>
                  </a:cubicBezTo>
                  <a:cubicBezTo>
                    <a:pt x="7248" y="14494"/>
                    <a:pt x="7787" y="14255"/>
                    <a:pt x="8206" y="13895"/>
                  </a:cubicBezTo>
                  <a:cubicBezTo>
                    <a:pt x="8685" y="13536"/>
                    <a:pt x="8985" y="13057"/>
                    <a:pt x="9224" y="12578"/>
                  </a:cubicBezTo>
                  <a:cubicBezTo>
                    <a:pt x="9524" y="11979"/>
                    <a:pt x="9644" y="11320"/>
                    <a:pt x="9644" y="10661"/>
                  </a:cubicBezTo>
                  <a:cubicBezTo>
                    <a:pt x="9644" y="10122"/>
                    <a:pt x="9524" y="9583"/>
                    <a:pt x="9284" y="9104"/>
                  </a:cubicBezTo>
                  <a:cubicBezTo>
                    <a:pt x="9045" y="8625"/>
                    <a:pt x="8745" y="8266"/>
                    <a:pt x="8386" y="7966"/>
                  </a:cubicBezTo>
                  <a:cubicBezTo>
                    <a:pt x="7967" y="7607"/>
                    <a:pt x="7547" y="7307"/>
                    <a:pt x="7128" y="7068"/>
                  </a:cubicBezTo>
                  <a:cubicBezTo>
                    <a:pt x="6649" y="6828"/>
                    <a:pt x="6170" y="6589"/>
                    <a:pt x="5631" y="6409"/>
                  </a:cubicBezTo>
                  <a:lnTo>
                    <a:pt x="4253" y="5750"/>
                  </a:lnTo>
                  <a:cubicBezTo>
                    <a:pt x="3894" y="5631"/>
                    <a:pt x="3475" y="5451"/>
                    <a:pt x="3115" y="5211"/>
                  </a:cubicBezTo>
                  <a:cubicBezTo>
                    <a:pt x="2876" y="5032"/>
                    <a:pt x="2636" y="4792"/>
                    <a:pt x="2456" y="4493"/>
                  </a:cubicBezTo>
                  <a:cubicBezTo>
                    <a:pt x="2277" y="4253"/>
                    <a:pt x="2217" y="3894"/>
                    <a:pt x="2217" y="3594"/>
                  </a:cubicBezTo>
                  <a:cubicBezTo>
                    <a:pt x="2217" y="3295"/>
                    <a:pt x="2277" y="2995"/>
                    <a:pt x="2396" y="2756"/>
                  </a:cubicBezTo>
                  <a:cubicBezTo>
                    <a:pt x="2516" y="2456"/>
                    <a:pt x="2696" y="2277"/>
                    <a:pt x="2935" y="2037"/>
                  </a:cubicBezTo>
                  <a:cubicBezTo>
                    <a:pt x="3419" y="1715"/>
                    <a:pt x="4047" y="1489"/>
                    <a:pt x="4646" y="1489"/>
                  </a:cubicBezTo>
                  <a:cubicBezTo>
                    <a:pt x="4715" y="1489"/>
                    <a:pt x="4784" y="1492"/>
                    <a:pt x="4852" y="1498"/>
                  </a:cubicBezTo>
                  <a:cubicBezTo>
                    <a:pt x="5571" y="1498"/>
                    <a:pt x="6170" y="1678"/>
                    <a:pt x="6769" y="1977"/>
                  </a:cubicBezTo>
                  <a:cubicBezTo>
                    <a:pt x="7368" y="2277"/>
                    <a:pt x="7847" y="2696"/>
                    <a:pt x="8206" y="3235"/>
                  </a:cubicBezTo>
                  <a:lnTo>
                    <a:pt x="9524" y="2217"/>
                  </a:lnTo>
                  <a:cubicBezTo>
                    <a:pt x="9045" y="1438"/>
                    <a:pt x="8326" y="839"/>
                    <a:pt x="7487" y="480"/>
                  </a:cubicBezTo>
                  <a:cubicBezTo>
                    <a:pt x="6709" y="180"/>
                    <a:pt x="5810" y="1"/>
                    <a:pt x="4912" y="1"/>
                  </a:cubicBez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86" name="Google Shape;1786;p17"/>
            <p:cNvSpPr/>
            <p:nvPr/>
          </p:nvSpPr>
          <p:spPr>
            <a:xfrm>
              <a:off x="2925825" y="2634400"/>
              <a:ext cx="268025" cy="357875"/>
            </a:xfrm>
            <a:custGeom>
              <a:avLst/>
              <a:gdLst/>
              <a:ahLst/>
              <a:cxnLst/>
              <a:rect l="l" t="t" r="r" b="b"/>
              <a:pathLst>
                <a:path w="10721" h="14315" extrusionOk="0">
                  <a:moveTo>
                    <a:pt x="3654" y="1438"/>
                  </a:moveTo>
                  <a:cubicBezTo>
                    <a:pt x="4253" y="1438"/>
                    <a:pt x="4792" y="1498"/>
                    <a:pt x="5331" y="1617"/>
                  </a:cubicBezTo>
                  <a:cubicBezTo>
                    <a:pt x="5989" y="1737"/>
                    <a:pt x="6588" y="2037"/>
                    <a:pt x="7127" y="2456"/>
                  </a:cubicBezTo>
                  <a:cubicBezTo>
                    <a:pt x="7666" y="2875"/>
                    <a:pt x="8086" y="3414"/>
                    <a:pt x="8325" y="4013"/>
                  </a:cubicBezTo>
                  <a:cubicBezTo>
                    <a:pt x="8745" y="4971"/>
                    <a:pt x="8984" y="5989"/>
                    <a:pt x="8924" y="7007"/>
                  </a:cubicBezTo>
                  <a:cubicBezTo>
                    <a:pt x="8924" y="7726"/>
                    <a:pt x="8864" y="8445"/>
                    <a:pt x="8685" y="9104"/>
                  </a:cubicBezTo>
                  <a:cubicBezTo>
                    <a:pt x="8505" y="9643"/>
                    <a:pt x="8325" y="10182"/>
                    <a:pt x="7966" y="10661"/>
                  </a:cubicBezTo>
                  <a:cubicBezTo>
                    <a:pt x="7726" y="11080"/>
                    <a:pt x="7367" y="11499"/>
                    <a:pt x="6948" y="11799"/>
                  </a:cubicBezTo>
                  <a:cubicBezTo>
                    <a:pt x="6588" y="12098"/>
                    <a:pt x="6169" y="12338"/>
                    <a:pt x="5750" y="12517"/>
                  </a:cubicBezTo>
                  <a:cubicBezTo>
                    <a:pt x="5391" y="12697"/>
                    <a:pt x="5031" y="12757"/>
                    <a:pt x="4612" y="12757"/>
                  </a:cubicBezTo>
                  <a:cubicBezTo>
                    <a:pt x="4193" y="12817"/>
                    <a:pt x="3833" y="12817"/>
                    <a:pt x="3534" y="12817"/>
                  </a:cubicBezTo>
                  <a:lnTo>
                    <a:pt x="1737" y="12817"/>
                  </a:lnTo>
                  <a:lnTo>
                    <a:pt x="1797" y="1438"/>
                  </a:lnTo>
                  <a:close/>
                  <a:moveTo>
                    <a:pt x="0" y="0"/>
                  </a:moveTo>
                  <a:lnTo>
                    <a:pt x="0" y="14314"/>
                  </a:lnTo>
                  <a:lnTo>
                    <a:pt x="3773" y="14314"/>
                  </a:lnTo>
                  <a:cubicBezTo>
                    <a:pt x="4133" y="14314"/>
                    <a:pt x="4552" y="14314"/>
                    <a:pt x="5031" y="14254"/>
                  </a:cubicBezTo>
                  <a:cubicBezTo>
                    <a:pt x="5391" y="14254"/>
                    <a:pt x="5750" y="14194"/>
                    <a:pt x="6109" y="14075"/>
                  </a:cubicBezTo>
                  <a:cubicBezTo>
                    <a:pt x="6768" y="13895"/>
                    <a:pt x="7367" y="13595"/>
                    <a:pt x="7966" y="13176"/>
                  </a:cubicBezTo>
                  <a:cubicBezTo>
                    <a:pt x="8505" y="12817"/>
                    <a:pt x="8984" y="12338"/>
                    <a:pt x="9403" y="11739"/>
                  </a:cubicBezTo>
                  <a:cubicBezTo>
                    <a:pt x="9823" y="11140"/>
                    <a:pt x="10122" y="10421"/>
                    <a:pt x="10362" y="9643"/>
                  </a:cubicBezTo>
                  <a:cubicBezTo>
                    <a:pt x="10601" y="8804"/>
                    <a:pt x="10721" y="7906"/>
                    <a:pt x="10721" y="6948"/>
                  </a:cubicBezTo>
                  <a:cubicBezTo>
                    <a:pt x="10721" y="6229"/>
                    <a:pt x="10601" y="5450"/>
                    <a:pt x="10422" y="4732"/>
                  </a:cubicBezTo>
                  <a:cubicBezTo>
                    <a:pt x="10242" y="4073"/>
                    <a:pt x="10002" y="3474"/>
                    <a:pt x="9703" y="2935"/>
                  </a:cubicBezTo>
                  <a:cubicBezTo>
                    <a:pt x="9403" y="2396"/>
                    <a:pt x="8984" y="1917"/>
                    <a:pt x="8565" y="1557"/>
                  </a:cubicBezTo>
                  <a:cubicBezTo>
                    <a:pt x="8146" y="1198"/>
                    <a:pt x="7666" y="839"/>
                    <a:pt x="7127" y="599"/>
                  </a:cubicBezTo>
                  <a:cubicBezTo>
                    <a:pt x="6588" y="360"/>
                    <a:pt x="6049" y="180"/>
                    <a:pt x="5450" y="120"/>
                  </a:cubicBezTo>
                  <a:cubicBezTo>
                    <a:pt x="4911" y="0"/>
                    <a:pt x="4312" y="0"/>
                    <a:pt x="3713" y="0"/>
                  </a:cubicBez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87" name="Google Shape;1787;p17"/>
            <p:cNvSpPr/>
            <p:nvPr/>
          </p:nvSpPr>
          <p:spPr>
            <a:xfrm>
              <a:off x="3276200" y="2626900"/>
              <a:ext cx="9000" cy="372850"/>
            </a:xfrm>
            <a:custGeom>
              <a:avLst/>
              <a:gdLst/>
              <a:ahLst/>
              <a:cxnLst/>
              <a:rect l="l" t="t" r="r" b="b"/>
              <a:pathLst>
                <a:path w="360" h="14914" extrusionOk="0">
                  <a:moveTo>
                    <a:pt x="0" y="1"/>
                  </a:moveTo>
                  <a:lnTo>
                    <a:pt x="0" y="14914"/>
                  </a:lnTo>
                  <a:lnTo>
                    <a:pt x="359" y="14914"/>
                  </a:lnTo>
                  <a:lnTo>
                    <a:pt x="359" y="1"/>
                  </a:ln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88" name="Google Shape;1788;p17"/>
            <p:cNvSpPr/>
            <p:nvPr/>
          </p:nvSpPr>
          <p:spPr>
            <a:xfrm>
              <a:off x="3369025" y="2633825"/>
              <a:ext cx="44950" cy="66475"/>
            </a:xfrm>
            <a:custGeom>
              <a:avLst/>
              <a:gdLst/>
              <a:ahLst/>
              <a:cxnLst/>
              <a:rect l="l" t="t" r="r" b="b"/>
              <a:pathLst>
                <a:path w="1798" h="2659" extrusionOk="0">
                  <a:moveTo>
                    <a:pt x="839" y="263"/>
                  </a:moveTo>
                  <a:cubicBezTo>
                    <a:pt x="959" y="263"/>
                    <a:pt x="1019" y="263"/>
                    <a:pt x="1079" y="323"/>
                  </a:cubicBezTo>
                  <a:cubicBezTo>
                    <a:pt x="1138" y="323"/>
                    <a:pt x="1198" y="383"/>
                    <a:pt x="1258" y="383"/>
                  </a:cubicBezTo>
                  <a:cubicBezTo>
                    <a:pt x="1318" y="442"/>
                    <a:pt x="1378" y="502"/>
                    <a:pt x="1378" y="562"/>
                  </a:cubicBezTo>
                  <a:cubicBezTo>
                    <a:pt x="1438" y="682"/>
                    <a:pt x="1438" y="742"/>
                    <a:pt x="1438" y="802"/>
                  </a:cubicBezTo>
                  <a:cubicBezTo>
                    <a:pt x="1438" y="862"/>
                    <a:pt x="1438" y="982"/>
                    <a:pt x="1378" y="1041"/>
                  </a:cubicBezTo>
                  <a:cubicBezTo>
                    <a:pt x="1378" y="1101"/>
                    <a:pt x="1318" y="1161"/>
                    <a:pt x="1258" y="1221"/>
                  </a:cubicBezTo>
                  <a:cubicBezTo>
                    <a:pt x="1138" y="1281"/>
                    <a:pt x="1019" y="1341"/>
                    <a:pt x="839" y="1341"/>
                  </a:cubicBezTo>
                  <a:lnTo>
                    <a:pt x="300" y="1341"/>
                  </a:lnTo>
                  <a:lnTo>
                    <a:pt x="300" y="263"/>
                  </a:lnTo>
                  <a:close/>
                  <a:moveTo>
                    <a:pt x="1019" y="1"/>
                  </a:moveTo>
                  <a:cubicBezTo>
                    <a:pt x="959" y="1"/>
                    <a:pt x="899" y="8"/>
                    <a:pt x="839" y="23"/>
                  </a:cubicBezTo>
                  <a:lnTo>
                    <a:pt x="0" y="23"/>
                  </a:lnTo>
                  <a:lnTo>
                    <a:pt x="0" y="2658"/>
                  </a:lnTo>
                  <a:lnTo>
                    <a:pt x="300" y="2658"/>
                  </a:lnTo>
                  <a:lnTo>
                    <a:pt x="300" y="1580"/>
                  </a:lnTo>
                  <a:lnTo>
                    <a:pt x="839" y="1580"/>
                  </a:lnTo>
                  <a:cubicBezTo>
                    <a:pt x="899" y="1595"/>
                    <a:pt x="959" y="1603"/>
                    <a:pt x="1018" y="1603"/>
                  </a:cubicBezTo>
                  <a:cubicBezTo>
                    <a:pt x="1195" y="1603"/>
                    <a:pt x="1363" y="1536"/>
                    <a:pt x="1498" y="1401"/>
                  </a:cubicBezTo>
                  <a:cubicBezTo>
                    <a:pt x="1618" y="1341"/>
                    <a:pt x="1677" y="1221"/>
                    <a:pt x="1737" y="1161"/>
                  </a:cubicBezTo>
                  <a:cubicBezTo>
                    <a:pt x="1737" y="1041"/>
                    <a:pt x="1797" y="922"/>
                    <a:pt x="1737" y="802"/>
                  </a:cubicBezTo>
                  <a:cubicBezTo>
                    <a:pt x="1797" y="682"/>
                    <a:pt x="1737" y="562"/>
                    <a:pt x="1737" y="502"/>
                  </a:cubicBezTo>
                  <a:cubicBezTo>
                    <a:pt x="1677" y="383"/>
                    <a:pt x="1618" y="263"/>
                    <a:pt x="1558" y="203"/>
                  </a:cubicBezTo>
                  <a:cubicBezTo>
                    <a:pt x="1378" y="68"/>
                    <a:pt x="1198" y="1"/>
                    <a:pt x="101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89" name="Google Shape;1789;p17"/>
            <p:cNvSpPr/>
            <p:nvPr/>
          </p:nvSpPr>
          <p:spPr>
            <a:xfrm>
              <a:off x="3421425" y="2652350"/>
              <a:ext cx="44950" cy="49450"/>
            </a:xfrm>
            <a:custGeom>
              <a:avLst/>
              <a:gdLst/>
              <a:ahLst/>
              <a:cxnLst/>
              <a:rect l="l" t="t" r="r" b="b"/>
              <a:pathLst>
                <a:path w="1798" h="1978" extrusionOk="0">
                  <a:moveTo>
                    <a:pt x="834" y="216"/>
                  </a:moveTo>
                  <a:cubicBezTo>
                    <a:pt x="859" y="216"/>
                    <a:pt x="882" y="223"/>
                    <a:pt x="899" y="241"/>
                  </a:cubicBezTo>
                  <a:cubicBezTo>
                    <a:pt x="1019" y="241"/>
                    <a:pt x="1079" y="241"/>
                    <a:pt x="1139" y="300"/>
                  </a:cubicBezTo>
                  <a:cubicBezTo>
                    <a:pt x="1259" y="300"/>
                    <a:pt x="1318" y="360"/>
                    <a:pt x="1318" y="420"/>
                  </a:cubicBezTo>
                  <a:cubicBezTo>
                    <a:pt x="1378" y="540"/>
                    <a:pt x="1438" y="600"/>
                    <a:pt x="1438" y="720"/>
                  </a:cubicBezTo>
                  <a:cubicBezTo>
                    <a:pt x="1498" y="780"/>
                    <a:pt x="1498" y="899"/>
                    <a:pt x="1438" y="959"/>
                  </a:cubicBezTo>
                  <a:cubicBezTo>
                    <a:pt x="1498" y="1079"/>
                    <a:pt x="1498" y="1139"/>
                    <a:pt x="1438" y="1259"/>
                  </a:cubicBezTo>
                  <a:cubicBezTo>
                    <a:pt x="1438" y="1319"/>
                    <a:pt x="1378" y="1438"/>
                    <a:pt x="1318" y="1498"/>
                  </a:cubicBezTo>
                  <a:cubicBezTo>
                    <a:pt x="1318" y="1558"/>
                    <a:pt x="1259" y="1618"/>
                    <a:pt x="1139" y="1678"/>
                  </a:cubicBezTo>
                  <a:cubicBezTo>
                    <a:pt x="1079" y="1738"/>
                    <a:pt x="1019" y="1738"/>
                    <a:pt x="899" y="1738"/>
                  </a:cubicBezTo>
                  <a:cubicBezTo>
                    <a:pt x="839" y="1738"/>
                    <a:pt x="719" y="1738"/>
                    <a:pt x="660" y="1678"/>
                  </a:cubicBezTo>
                  <a:cubicBezTo>
                    <a:pt x="600" y="1618"/>
                    <a:pt x="540" y="1558"/>
                    <a:pt x="480" y="1498"/>
                  </a:cubicBezTo>
                  <a:lnTo>
                    <a:pt x="420" y="1498"/>
                  </a:lnTo>
                  <a:cubicBezTo>
                    <a:pt x="360" y="1438"/>
                    <a:pt x="360" y="1319"/>
                    <a:pt x="360" y="1259"/>
                  </a:cubicBezTo>
                  <a:cubicBezTo>
                    <a:pt x="360" y="1139"/>
                    <a:pt x="360" y="1079"/>
                    <a:pt x="360" y="959"/>
                  </a:cubicBezTo>
                  <a:cubicBezTo>
                    <a:pt x="360" y="899"/>
                    <a:pt x="360" y="780"/>
                    <a:pt x="360" y="720"/>
                  </a:cubicBezTo>
                  <a:cubicBezTo>
                    <a:pt x="360" y="600"/>
                    <a:pt x="420" y="540"/>
                    <a:pt x="480" y="420"/>
                  </a:cubicBezTo>
                  <a:cubicBezTo>
                    <a:pt x="540" y="360"/>
                    <a:pt x="600" y="300"/>
                    <a:pt x="660" y="300"/>
                  </a:cubicBezTo>
                  <a:cubicBezTo>
                    <a:pt x="702" y="258"/>
                    <a:pt x="774" y="216"/>
                    <a:pt x="834" y="216"/>
                  </a:cubicBezTo>
                  <a:close/>
                  <a:moveTo>
                    <a:pt x="899" y="1"/>
                  </a:moveTo>
                  <a:cubicBezTo>
                    <a:pt x="719" y="1"/>
                    <a:pt x="600" y="1"/>
                    <a:pt x="480" y="61"/>
                  </a:cubicBezTo>
                  <a:cubicBezTo>
                    <a:pt x="360" y="121"/>
                    <a:pt x="300" y="181"/>
                    <a:pt x="180" y="300"/>
                  </a:cubicBezTo>
                  <a:cubicBezTo>
                    <a:pt x="121" y="360"/>
                    <a:pt x="61" y="480"/>
                    <a:pt x="1" y="600"/>
                  </a:cubicBezTo>
                  <a:cubicBezTo>
                    <a:pt x="1" y="720"/>
                    <a:pt x="1" y="839"/>
                    <a:pt x="1" y="959"/>
                  </a:cubicBezTo>
                  <a:cubicBezTo>
                    <a:pt x="1" y="1079"/>
                    <a:pt x="1" y="1199"/>
                    <a:pt x="1" y="1319"/>
                  </a:cubicBezTo>
                  <a:cubicBezTo>
                    <a:pt x="61" y="1438"/>
                    <a:pt x="121" y="1558"/>
                    <a:pt x="180" y="1678"/>
                  </a:cubicBezTo>
                  <a:cubicBezTo>
                    <a:pt x="240" y="1798"/>
                    <a:pt x="360" y="1858"/>
                    <a:pt x="480" y="1917"/>
                  </a:cubicBezTo>
                  <a:cubicBezTo>
                    <a:pt x="600" y="1977"/>
                    <a:pt x="719" y="1977"/>
                    <a:pt x="899" y="1977"/>
                  </a:cubicBezTo>
                  <a:cubicBezTo>
                    <a:pt x="1019" y="1977"/>
                    <a:pt x="1139" y="1977"/>
                    <a:pt x="1259" y="1917"/>
                  </a:cubicBezTo>
                  <a:cubicBezTo>
                    <a:pt x="1378" y="1858"/>
                    <a:pt x="1438" y="1798"/>
                    <a:pt x="1558" y="1678"/>
                  </a:cubicBezTo>
                  <a:cubicBezTo>
                    <a:pt x="1618" y="1558"/>
                    <a:pt x="1678" y="1498"/>
                    <a:pt x="1678" y="1378"/>
                  </a:cubicBezTo>
                  <a:cubicBezTo>
                    <a:pt x="1798" y="1139"/>
                    <a:pt x="1798" y="839"/>
                    <a:pt x="1678" y="600"/>
                  </a:cubicBezTo>
                  <a:cubicBezTo>
                    <a:pt x="1678" y="480"/>
                    <a:pt x="1618" y="360"/>
                    <a:pt x="1558" y="300"/>
                  </a:cubicBezTo>
                  <a:cubicBezTo>
                    <a:pt x="1498" y="181"/>
                    <a:pt x="1378" y="121"/>
                    <a:pt x="1259" y="61"/>
                  </a:cubicBezTo>
                  <a:cubicBezTo>
                    <a:pt x="1139" y="1"/>
                    <a:pt x="1019" y="1"/>
                    <a:pt x="89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90" name="Google Shape;1790;p17"/>
            <p:cNvSpPr/>
            <p:nvPr/>
          </p:nvSpPr>
          <p:spPr>
            <a:xfrm>
              <a:off x="3469350" y="2652350"/>
              <a:ext cx="67400" cy="47950"/>
            </a:xfrm>
            <a:custGeom>
              <a:avLst/>
              <a:gdLst/>
              <a:ahLst/>
              <a:cxnLst/>
              <a:rect l="l" t="t" r="r" b="b"/>
              <a:pathLst>
                <a:path w="2696" h="1918" extrusionOk="0">
                  <a:moveTo>
                    <a:pt x="0" y="1"/>
                  </a:moveTo>
                  <a:lnTo>
                    <a:pt x="659" y="1917"/>
                  </a:lnTo>
                  <a:lnTo>
                    <a:pt x="899" y="1917"/>
                  </a:lnTo>
                  <a:lnTo>
                    <a:pt x="1378" y="540"/>
                  </a:lnTo>
                  <a:lnTo>
                    <a:pt x="1797" y="1917"/>
                  </a:lnTo>
                  <a:lnTo>
                    <a:pt x="2037" y="1917"/>
                  </a:lnTo>
                  <a:lnTo>
                    <a:pt x="2696" y="1"/>
                  </a:lnTo>
                  <a:lnTo>
                    <a:pt x="2336" y="1"/>
                  </a:lnTo>
                  <a:lnTo>
                    <a:pt x="1917" y="1438"/>
                  </a:lnTo>
                  <a:lnTo>
                    <a:pt x="1438" y="1"/>
                  </a:lnTo>
                  <a:lnTo>
                    <a:pt x="1258" y="1"/>
                  </a:lnTo>
                  <a:lnTo>
                    <a:pt x="779" y="1438"/>
                  </a:lnTo>
                  <a:lnTo>
                    <a:pt x="36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91" name="Google Shape;1791;p17"/>
            <p:cNvSpPr/>
            <p:nvPr/>
          </p:nvSpPr>
          <p:spPr>
            <a:xfrm>
              <a:off x="3539725" y="2652350"/>
              <a:ext cx="41950" cy="49450"/>
            </a:xfrm>
            <a:custGeom>
              <a:avLst/>
              <a:gdLst/>
              <a:ahLst/>
              <a:cxnLst/>
              <a:rect l="l" t="t" r="r" b="b"/>
              <a:pathLst>
                <a:path w="1678" h="1978" extrusionOk="0">
                  <a:moveTo>
                    <a:pt x="1138" y="241"/>
                  </a:moveTo>
                  <a:cubicBezTo>
                    <a:pt x="1198" y="241"/>
                    <a:pt x="1258" y="300"/>
                    <a:pt x="1258" y="360"/>
                  </a:cubicBezTo>
                  <a:cubicBezTo>
                    <a:pt x="1318" y="360"/>
                    <a:pt x="1378" y="420"/>
                    <a:pt x="1378" y="480"/>
                  </a:cubicBezTo>
                  <a:cubicBezTo>
                    <a:pt x="1438" y="540"/>
                    <a:pt x="1438" y="660"/>
                    <a:pt x="1378" y="720"/>
                  </a:cubicBezTo>
                  <a:lnTo>
                    <a:pt x="420" y="780"/>
                  </a:lnTo>
                  <a:cubicBezTo>
                    <a:pt x="420" y="600"/>
                    <a:pt x="539" y="480"/>
                    <a:pt x="599" y="360"/>
                  </a:cubicBezTo>
                  <a:cubicBezTo>
                    <a:pt x="719" y="300"/>
                    <a:pt x="839" y="241"/>
                    <a:pt x="959" y="241"/>
                  </a:cubicBezTo>
                  <a:close/>
                  <a:moveTo>
                    <a:pt x="839" y="1"/>
                  </a:moveTo>
                  <a:cubicBezTo>
                    <a:pt x="719" y="1"/>
                    <a:pt x="599" y="1"/>
                    <a:pt x="479" y="61"/>
                  </a:cubicBezTo>
                  <a:cubicBezTo>
                    <a:pt x="360" y="61"/>
                    <a:pt x="300" y="181"/>
                    <a:pt x="240" y="241"/>
                  </a:cubicBezTo>
                  <a:cubicBezTo>
                    <a:pt x="120" y="360"/>
                    <a:pt x="60" y="420"/>
                    <a:pt x="60" y="540"/>
                  </a:cubicBezTo>
                  <a:cubicBezTo>
                    <a:pt x="0" y="720"/>
                    <a:pt x="0" y="839"/>
                    <a:pt x="60" y="959"/>
                  </a:cubicBezTo>
                  <a:cubicBezTo>
                    <a:pt x="60" y="1139"/>
                    <a:pt x="60" y="1259"/>
                    <a:pt x="120" y="1438"/>
                  </a:cubicBezTo>
                  <a:cubicBezTo>
                    <a:pt x="120" y="1498"/>
                    <a:pt x="180" y="1618"/>
                    <a:pt x="300" y="1738"/>
                  </a:cubicBezTo>
                  <a:cubicBezTo>
                    <a:pt x="360" y="1798"/>
                    <a:pt x="479" y="1858"/>
                    <a:pt x="599" y="1917"/>
                  </a:cubicBezTo>
                  <a:cubicBezTo>
                    <a:pt x="719" y="1977"/>
                    <a:pt x="839" y="1977"/>
                    <a:pt x="959" y="1977"/>
                  </a:cubicBezTo>
                  <a:cubicBezTo>
                    <a:pt x="1138" y="1977"/>
                    <a:pt x="1318" y="1977"/>
                    <a:pt x="1438" y="1858"/>
                  </a:cubicBezTo>
                  <a:cubicBezTo>
                    <a:pt x="1558" y="1798"/>
                    <a:pt x="1617" y="1678"/>
                    <a:pt x="1677" y="1558"/>
                  </a:cubicBezTo>
                  <a:lnTo>
                    <a:pt x="1498" y="1438"/>
                  </a:lnTo>
                  <a:cubicBezTo>
                    <a:pt x="1438" y="1498"/>
                    <a:pt x="1378" y="1618"/>
                    <a:pt x="1318" y="1618"/>
                  </a:cubicBezTo>
                  <a:cubicBezTo>
                    <a:pt x="1198" y="1678"/>
                    <a:pt x="1078" y="1738"/>
                    <a:pt x="1018" y="1738"/>
                  </a:cubicBezTo>
                  <a:cubicBezTo>
                    <a:pt x="899" y="1738"/>
                    <a:pt x="839" y="1738"/>
                    <a:pt x="719" y="1678"/>
                  </a:cubicBezTo>
                  <a:cubicBezTo>
                    <a:pt x="659" y="1678"/>
                    <a:pt x="539" y="1618"/>
                    <a:pt x="479" y="1558"/>
                  </a:cubicBezTo>
                  <a:cubicBezTo>
                    <a:pt x="420" y="1378"/>
                    <a:pt x="360" y="1139"/>
                    <a:pt x="360" y="959"/>
                  </a:cubicBezTo>
                  <a:lnTo>
                    <a:pt x="1677" y="959"/>
                  </a:lnTo>
                  <a:cubicBezTo>
                    <a:pt x="1677" y="839"/>
                    <a:pt x="1677" y="720"/>
                    <a:pt x="1617" y="540"/>
                  </a:cubicBezTo>
                  <a:cubicBezTo>
                    <a:pt x="1617" y="420"/>
                    <a:pt x="1558" y="360"/>
                    <a:pt x="1498" y="241"/>
                  </a:cubicBezTo>
                  <a:cubicBezTo>
                    <a:pt x="1438" y="181"/>
                    <a:pt x="1318" y="61"/>
                    <a:pt x="1198" y="61"/>
                  </a:cubicBezTo>
                  <a:cubicBezTo>
                    <a:pt x="1078"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92" name="Google Shape;1792;p17"/>
            <p:cNvSpPr/>
            <p:nvPr/>
          </p:nvSpPr>
          <p:spPr>
            <a:xfrm>
              <a:off x="3593625" y="2652350"/>
              <a:ext cx="25475" cy="49450"/>
            </a:xfrm>
            <a:custGeom>
              <a:avLst/>
              <a:gdLst/>
              <a:ahLst/>
              <a:cxnLst/>
              <a:rect l="l" t="t" r="r" b="b"/>
              <a:pathLst>
                <a:path w="1019" h="1978" extrusionOk="0">
                  <a:moveTo>
                    <a:pt x="0" y="1"/>
                  </a:moveTo>
                  <a:lnTo>
                    <a:pt x="0" y="1917"/>
                  </a:lnTo>
                  <a:lnTo>
                    <a:pt x="360" y="1977"/>
                  </a:lnTo>
                  <a:lnTo>
                    <a:pt x="360" y="480"/>
                  </a:lnTo>
                  <a:cubicBezTo>
                    <a:pt x="420" y="420"/>
                    <a:pt x="480" y="360"/>
                    <a:pt x="539" y="300"/>
                  </a:cubicBezTo>
                  <a:cubicBezTo>
                    <a:pt x="599" y="300"/>
                    <a:pt x="719" y="241"/>
                    <a:pt x="779" y="241"/>
                  </a:cubicBezTo>
                  <a:lnTo>
                    <a:pt x="1019" y="241"/>
                  </a:lnTo>
                  <a:lnTo>
                    <a:pt x="1019" y="1"/>
                  </a:lnTo>
                  <a:lnTo>
                    <a:pt x="779" y="1"/>
                  </a:lnTo>
                  <a:cubicBezTo>
                    <a:pt x="659" y="1"/>
                    <a:pt x="599" y="1"/>
                    <a:pt x="480" y="61"/>
                  </a:cubicBezTo>
                  <a:cubicBezTo>
                    <a:pt x="420" y="61"/>
                    <a:pt x="360" y="121"/>
                    <a:pt x="300" y="181"/>
                  </a:cubicBezTo>
                  <a:lnTo>
                    <a:pt x="3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93" name="Google Shape;1793;p17"/>
            <p:cNvSpPr/>
            <p:nvPr/>
          </p:nvSpPr>
          <p:spPr>
            <a:xfrm>
              <a:off x="3626575" y="2634400"/>
              <a:ext cx="9000" cy="67400"/>
            </a:xfrm>
            <a:custGeom>
              <a:avLst/>
              <a:gdLst/>
              <a:ahLst/>
              <a:cxnLst/>
              <a:rect l="l" t="t" r="r" b="b"/>
              <a:pathLst>
                <a:path w="360" h="2696" extrusionOk="0">
                  <a:moveTo>
                    <a:pt x="60" y="0"/>
                  </a:moveTo>
                  <a:cubicBezTo>
                    <a:pt x="60" y="0"/>
                    <a:pt x="60" y="0"/>
                    <a:pt x="0" y="60"/>
                  </a:cubicBezTo>
                  <a:cubicBezTo>
                    <a:pt x="0" y="120"/>
                    <a:pt x="0" y="120"/>
                    <a:pt x="0" y="180"/>
                  </a:cubicBezTo>
                  <a:cubicBezTo>
                    <a:pt x="0" y="240"/>
                    <a:pt x="0" y="300"/>
                    <a:pt x="0" y="360"/>
                  </a:cubicBezTo>
                  <a:cubicBezTo>
                    <a:pt x="60" y="360"/>
                    <a:pt x="60" y="419"/>
                    <a:pt x="60" y="419"/>
                  </a:cubicBezTo>
                  <a:lnTo>
                    <a:pt x="240" y="419"/>
                  </a:lnTo>
                  <a:cubicBezTo>
                    <a:pt x="240" y="419"/>
                    <a:pt x="300" y="360"/>
                    <a:pt x="300" y="360"/>
                  </a:cubicBezTo>
                  <a:cubicBezTo>
                    <a:pt x="359" y="300"/>
                    <a:pt x="359" y="240"/>
                    <a:pt x="300" y="180"/>
                  </a:cubicBezTo>
                  <a:cubicBezTo>
                    <a:pt x="300" y="120"/>
                    <a:pt x="300" y="120"/>
                    <a:pt x="300" y="60"/>
                  </a:cubicBezTo>
                  <a:cubicBezTo>
                    <a:pt x="300" y="0"/>
                    <a:pt x="240" y="0"/>
                    <a:pt x="240" y="0"/>
                  </a:cubicBezTo>
                  <a:close/>
                  <a:moveTo>
                    <a:pt x="0" y="779"/>
                  </a:moveTo>
                  <a:lnTo>
                    <a:pt x="0" y="2695"/>
                  </a:lnTo>
                  <a:lnTo>
                    <a:pt x="300" y="2695"/>
                  </a:lnTo>
                  <a:lnTo>
                    <a:pt x="30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94" name="Google Shape;1794;p17"/>
            <p:cNvSpPr/>
            <p:nvPr/>
          </p:nvSpPr>
          <p:spPr>
            <a:xfrm>
              <a:off x="3649025" y="2651700"/>
              <a:ext cx="40450" cy="48600"/>
            </a:xfrm>
            <a:custGeom>
              <a:avLst/>
              <a:gdLst/>
              <a:ahLst/>
              <a:cxnLst/>
              <a:rect l="l" t="t" r="r" b="b"/>
              <a:pathLst>
                <a:path w="1618" h="1944" extrusionOk="0">
                  <a:moveTo>
                    <a:pt x="977" y="0"/>
                  </a:moveTo>
                  <a:cubicBezTo>
                    <a:pt x="945" y="0"/>
                    <a:pt x="919" y="7"/>
                    <a:pt x="899" y="27"/>
                  </a:cubicBezTo>
                  <a:cubicBezTo>
                    <a:pt x="864" y="9"/>
                    <a:pt x="829" y="2"/>
                    <a:pt x="794" y="2"/>
                  </a:cubicBezTo>
                  <a:cubicBezTo>
                    <a:pt x="709" y="2"/>
                    <a:pt x="624" y="44"/>
                    <a:pt x="540" y="87"/>
                  </a:cubicBezTo>
                  <a:cubicBezTo>
                    <a:pt x="420" y="87"/>
                    <a:pt x="360" y="147"/>
                    <a:pt x="240" y="207"/>
                  </a:cubicBezTo>
                  <a:lnTo>
                    <a:pt x="240" y="27"/>
                  </a:lnTo>
                  <a:lnTo>
                    <a:pt x="0" y="27"/>
                  </a:lnTo>
                  <a:lnTo>
                    <a:pt x="0" y="1943"/>
                  </a:lnTo>
                  <a:lnTo>
                    <a:pt x="240" y="1943"/>
                  </a:lnTo>
                  <a:lnTo>
                    <a:pt x="240" y="446"/>
                  </a:lnTo>
                  <a:cubicBezTo>
                    <a:pt x="360" y="386"/>
                    <a:pt x="420" y="386"/>
                    <a:pt x="540" y="326"/>
                  </a:cubicBezTo>
                  <a:cubicBezTo>
                    <a:pt x="599" y="267"/>
                    <a:pt x="719" y="267"/>
                    <a:pt x="839" y="267"/>
                  </a:cubicBezTo>
                  <a:lnTo>
                    <a:pt x="1019" y="267"/>
                  </a:lnTo>
                  <a:cubicBezTo>
                    <a:pt x="1079" y="326"/>
                    <a:pt x="1138" y="326"/>
                    <a:pt x="1198" y="386"/>
                  </a:cubicBezTo>
                  <a:cubicBezTo>
                    <a:pt x="1258" y="506"/>
                    <a:pt x="1318" y="626"/>
                    <a:pt x="1258" y="746"/>
                  </a:cubicBezTo>
                  <a:lnTo>
                    <a:pt x="1258" y="1943"/>
                  </a:lnTo>
                  <a:lnTo>
                    <a:pt x="1618" y="1943"/>
                  </a:lnTo>
                  <a:lnTo>
                    <a:pt x="1618" y="746"/>
                  </a:lnTo>
                  <a:cubicBezTo>
                    <a:pt x="1618" y="566"/>
                    <a:pt x="1558" y="386"/>
                    <a:pt x="1438" y="207"/>
                  </a:cubicBezTo>
                  <a:cubicBezTo>
                    <a:pt x="1378" y="147"/>
                    <a:pt x="1258" y="87"/>
                    <a:pt x="1198" y="27"/>
                  </a:cubicBezTo>
                  <a:cubicBezTo>
                    <a:pt x="1119" y="27"/>
                    <a:pt x="1039" y="0"/>
                    <a:pt x="977"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95" name="Google Shape;1795;p17"/>
            <p:cNvSpPr/>
            <p:nvPr/>
          </p:nvSpPr>
          <p:spPr>
            <a:xfrm>
              <a:off x="3699925" y="2643375"/>
              <a:ext cx="47950" cy="74525"/>
            </a:xfrm>
            <a:custGeom>
              <a:avLst/>
              <a:gdLst/>
              <a:ahLst/>
              <a:cxnLst/>
              <a:rect l="l" t="t" r="r" b="b"/>
              <a:pathLst>
                <a:path w="1918" h="2981" extrusionOk="0">
                  <a:moveTo>
                    <a:pt x="1079" y="600"/>
                  </a:moveTo>
                  <a:cubicBezTo>
                    <a:pt x="1139" y="600"/>
                    <a:pt x="1199" y="659"/>
                    <a:pt x="1259" y="659"/>
                  </a:cubicBezTo>
                  <a:cubicBezTo>
                    <a:pt x="1319" y="719"/>
                    <a:pt x="1319" y="719"/>
                    <a:pt x="1378" y="779"/>
                  </a:cubicBezTo>
                  <a:cubicBezTo>
                    <a:pt x="1378" y="839"/>
                    <a:pt x="1378" y="899"/>
                    <a:pt x="1378" y="959"/>
                  </a:cubicBezTo>
                  <a:cubicBezTo>
                    <a:pt x="1378" y="1019"/>
                    <a:pt x="1378" y="1139"/>
                    <a:pt x="1378" y="1198"/>
                  </a:cubicBezTo>
                  <a:cubicBezTo>
                    <a:pt x="1319" y="1258"/>
                    <a:pt x="1319" y="1258"/>
                    <a:pt x="1259" y="1318"/>
                  </a:cubicBezTo>
                  <a:cubicBezTo>
                    <a:pt x="1199" y="1378"/>
                    <a:pt x="1139" y="1378"/>
                    <a:pt x="1079" y="1378"/>
                  </a:cubicBezTo>
                  <a:lnTo>
                    <a:pt x="660" y="1378"/>
                  </a:lnTo>
                  <a:cubicBezTo>
                    <a:pt x="600" y="1378"/>
                    <a:pt x="540" y="1318"/>
                    <a:pt x="540" y="1318"/>
                  </a:cubicBezTo>
                  <a:cubicBezTo>
                    <a:pt x="480" y="1258"/>
                    <a:pt x="420" y="1198"/>
                    <a:pt x="420" y="1139"/>
                  </a:cubicBezTo>
                  <a:cubicBezTo>
                    <a:pt x="420" y="1079"/>
                    <a:pt x="420" y="1019"/>
                    <a:pt x="420" y="1019"/>
                  </a:cubicBezTo>
                  <a:cubicBezTo>
                    <a:pt x="420" y="899"/>
                    <a:pt x="420" y="839"/>
                    <a:pt x="420" y="779"/>
                  </a:cubicBezTo>
                  <a:cubicBezTo>
                    <a:pt x="420" y="719"/>
                    <a:pt x="480" y="719"/>
                    <a:pt x="540" y="659"/>
                  </a:cubicBezTo>
                  <a:cubicBezTo>
                    <a:pt x="600" y="659"/>
                    <a:pt x="660" y="600"/>
                    <a:pt x="720" y="600"/>
                  </a:cubicBezTo>
                  <a:close/>
                  <a:moveTo>
                    <a:pt x="899" y="2157"/>
                  </a:moveTo>
                  <a:lnTo>
                    <a:pt x="1199" y="2217"/>
                  </a:lnTo>
                  <a:cubicBezTo>
                    <a:pt x="1259" y="2217"/>
                    <a:pt x="1378" y="2217"/>
                    <a:pt x="1438" y="2276"/>
                  </a:cubicBezTo>
                  <a:cubicBezTo>
                    <a:pt x="1498" y="2276"/>
                    <a:pt x="1498" y="2336"/>
                    <a:pt x="1558" y="2336"/>
                  </a:cubicBezTo>
                  <a:cubicBezTo>
                    <a:pt x="1558" y="2396"/>
                    <a:pt x="1558" y="2456"/>
                    <a:pt x="1558" y="2516"/>
                  </a:cubicBezTo>
                  <a:cubicBezTo>
                    <a:pt x="1558" y="2576"/>
                    <a:pt x="1558" y="2636"/>
                    <a:pt x="1498" y="2636"/>
                  </a:cubicBezTo>
                  <a:cubicBezTo>
                    <a:pt x="1498" y="2696"/>
                    <a:pt x="1438" y="2756"/>
                    <a:pt x="1378" y="2756"/>
                  </a:cubicBezTo>
                  <a:cubicBezTo>
                    <a:pt x="1259" y="2875"/>
                    <a:pt x="1079" y="2875"/>
                    <a:pt x="959" y="2875"/>
                  </a:cubicBezTo>
                  <a:lnTo>
                    <a:pt x="660" y="2875"/>
                  </a:lnTo>
                  <a:lnTo>
                    <a:pt x="420" y="2815"/>
                  </a:lnTo>
                  <a:cubicBezTo>
                    <a:pt x="360" y="2756"/>
                    <a:pt x="300" y="2756"/>
                    <a:pt x="300" y="2696"/>
                  </a:cubicBezTo>
                  <a:cubicBezTo>
                    <a:pt x="300" y="2636"/>
                    <a:pt x="240" y="2636"/>
                    <a:pt x="240" y="2576"/>
                  </a:cubicBezTo>
                  <a:cubicBezTo>
                    <a:pt x="240" y="2576"/>
                    <a:pt x="300" y="2576"/>
                    <a:pt x="300" y="2516"/>
                  </a:cubicBezTo>
                  <a:cubicBezTo>
                    <a:pt x="300" y="2456"/>
                    <a:pt x="300" y="2396"/>
                    <a:pt x="360" y="2336"/>
                  </a:cubicBezTo>
                  <a:cubicBezTo>
                    <a:pt x="420" y="2276"/>
                    <a:pt x="480" y="2217"/>
                    <a:pt x="540" y="2157"/>
                  </a:cubicBezTo>
                  <a:close/>
                  <a:moveTo>
                    <a:pt x="1738" y="1"/>
                  </a:moveTo>
                  <a:lnTo>
                    <a:pt x="1438" y="300"/>
                  </a:lnTo>
                  <a:cubicBezTo>
                    <a:pt x="1378" y="240"/>
                    <a:pt x="1319" y="240"/>
                    <a:pt x="1199" y="240"/>
                  </a:cubicBezTo>
                  <a:cubicBezTo>
                    <a:pt x="1169" y="210"/>
                    <a:pt x="1139" y="195"/>
                    <a:pt x="1109" y="195"/>
                  </a:cubicBezTo>
                  <a:cubicBezTo>
                    <a:pt x="1079" y="195"/>
                    <a:pt x="1049" y="210"/>
                    <a:pt x="1019" y="240"/>
                  </a:cubicBezTo>
                  <a:cubicBezTo>
                    <a:pt x="959" y="210"/>
                    <a:pt x="899" y="195"/>
                    <a:pt x="847" y="195"/>
                  </a:cubicBezTo>
                  <a:cubicBezTo>
                    <a:pt x="794" y="195"/>
                    <a:pt x="750" y="210"/>
                    <a:pt x="720" y="240"/>
                  </a:cubicBezTo>
                  <a:cubicBezTo>
                    <a:pt x="600" y="240"/>
                    <a:pt x="540" y="300"/>
                    <a:pt x="420" y="360"/>
                  </a:cubicBezTo>
                  <a:cubicBezTo>
                    <a:pt x="360" y="360"/>
                    <a:pt x="300" y="480"/>
                    <a:pt x="240" y="540"/>
                  </a:cubicBezTo>
                  <a:cubicBezTo>
                    <a:pt x="181" y="659"/>
                    <a:pt x="181" y="719"/>
                    <a:pt x="181" y="839"/>
                  </a:cubicBezTo>
                  <a:cubicBezTo>
                    <a:pt x="181" y="899"/>
                    <a:pt x="181" y="959"/>
                    <a:pt x="181" y="1019"/>
                  </a:cubicBezTo>
                  <a:cubicBezTo>
                    <a:pt x="181" y="1079"/>
                    <a:pt x="240" y="1139"/>
                    <a:pt x="240" y="1198"/>
                  </a:cubicBezTo>
                  <a:cubicBezTo>
                    <a:pt x="300" y="1258"/>
                    <a:pt x="360" y="1318"/>
                    <a:pt x="360" y="1318"/>
                  </a:cubicBezTo>
                  <a:lnTo>
                    <a:pt x="480" y="1378"/>
                  </a:lnTo>
                  <a:cubicBezTo>
                    <a:pt x="420" y="1438"/>
                    <a:pt x="360" y="1438"/>
                    <a:pt x="300" y="1498"/>
                  </a:cubicBezTo>
                  <a:cubicBezTo>
                    <a:pt x="240" y="1498"/>
                    <a:pt x="240" y="1558"/>
                    <a:pt x="181" y="1558"/>
                  </a:cubicBezTo>
                  <a:cubicBezTo>
                    <a:pt x="181" y="1618"/>
                    <a:pt x="181" y="1618"/>
                    <a:pt x="181" y="1678"/>
                  </a:cubicBezTo>
                  <a:cubicBezTo>
                    <a:pt x="181" y="1737"/>
                    <a:pt x="181" y="1797"/>
                    <a:pt x="181" y="1797"/>
                  </a:cubicBezTo>
                  <a:cubicBezTo>
                    <a:pt x="240" y="1857"/>
                    <a:pt x="240" y="1917"/>
                    <a:pt x="300" y="1917"/>
                  </a:cubicBezTo>
                  <a:cubicBezTo>
                    <a:pt x="240" y="1977"/>
                    <a:pt x="121" y="2037"/>
                    <a:pt x="61" y="2097"/>
                  </a:cubicBezTo>
                  <a:cubicBezTo>
                    <a:pt x="61" y="2217"/>
                    <a:pt x="1" y="2276"/>
                    <a:pt x="1" y="2396"/>
                  </a:cubicBezTo>
                  <a:cubicBezTo>
                    <a:pt x="1" y="2456"/>
                    <a:pt x="61" y="2576"/>
                    <a:pt x="61" y="2636"/>
                  </a:cubicBezTo>
                  <a:cubicBezTo>
                    <a:pt x="121" y="2696"/>
                    <a:pt x="181" y="2756"/>
                    <a:pt x="300" y="2815"/>
                  </a:cubicBezTo>
                  <a:cubicBezTo>
                    <a:pt x="432" y="2903"/>
                    <a:pt x="595" y="2959"/>
                    <a:pt x="791" y="2959"/>
                  </a:cubicBezTo>
                  <a:cubicBezTo>
                    <a:pt x="863" y="2959"/>
                    <a:pt x="939" y="2951"/>
                    <a:pt x="1019" y="2935"/>
                  </a:cubicBezTo>
                  <a:cubicBezTo>
                    <a:pt x="1079" y="2965"/>
                    <a:pt x="1139" y="2980"/>
                    <a:pt x="1191" y="2980"/>
                  </a:cubicBezTo>
                  <a:cubicBezTo>
                    <a:pt x="1244" y="2980"/>
                    <a:pt x="1289" y="2965"/>
                    <a:pt x="1319" y="2935"/>
                  </a:cubicBezTo>
                  <a:cubicBezTo>
                    <a:pt x="1438" y="2935"/>
                    <a:pt x="1558" y="2875"/>
                    <a:pt x="1618" y="2815"/>
                  </a:cubicBezTo>
                  <a:cubicBezTo>
                    <a:pt x="1738" y="2756"/>
                    <a:pt x="1798" y="2696"/>
                    <a:pt x="1858" y="2636"/>
                  </a:cubicBezTo>
                  <a:cubicBezTo>
                    <a:pt x="1858" y="2576"/>
                    <a:pt x="1917" y="2456"/>
                    <a:pt x="1917" y="2396"/>
                  </a:cubicBezTo>
                  <a:cubicBezTo>
                    <a:pt x="1917" y="2276"/>
                    <a:pt x="1917" y="2157"/>
                    <a:pt x="1858" y="2097"/>
                  </a:cubicBezTo>
                  <a:cubicBezTo>
                    <a:pt x="1798" y="2037"/>
                    <a:pt x="1738" y="1917"/>
                    <a:pt x="1678" y="1917"/>
                  </a:cubicBezTo>
                  <a:cubicBezTo>
                    <a:pt x="1558" y="1857"/>
                    <a:pt x="1438" y="1857"/>
                    <a:pt x="1319" y="1797"/>
                  </a:cubicBezTo>
                  <a:lnTo>
                    <a:pt x="899" y="1797"/>
                  </a:lnTo>
                  <a:cubicBezTo>
                    <a:pt x="839" y="1827"/>
                    <a:pt x="779" y="1842"/>
                    <a:pt x="720" y="1842"/>
                  </a:cubicBezTo>
                  <a:cubicBezTo>
                    <a:pt x="660" y="1842"/>
                    <a:pt x="600" y="1827"/>
                    <a:pt x="540" y="1797"/>
                  </a:cubicBezTo>
                  <a:cubicBezTo>
                    <a:pt x="480" y="1797"/>
                    <a:pt x="480" y="1737"/>
                    <a:pt x="480" y="1737"/>
                  </a:cubicBezTo>
                  <a:cubicBezTo>
                    <a:pt x="480" y="1737"/>
                    <a:pt x="480" y="1678"/>
                    <a:pt x="480" y="1678"/>
                  </a:cubicBezTo>
                  <a:cubicBezTo>
                    <a:pt x="480" y="1678"/>
                    <a:pt x="480" y="1618"/>
                    <a:pt x="480" y="1618"/>
                  </a:cubicBezTo>
                  <a:lnTo>
                    <a:pt x="1139" y="1618"/>
                  </a:lnTo>
                  <a:cubicBezTo>
                    <a:pt x="1259" y="1618"/>
                    <a:pt x="1319" y="1558"/>
                    <a:pt x="1438" y="1498"/>
                  </a:cubicBezTo>
                  <a:cubicBezTo>
                    <a:pt x="1498" y="1438"/>
                    <a:pt x="1558" y="1378"/>
                    <a:pt x="1618" y="1318"/>
                  </a:cubicBezTo>
                  <a:cubicBezTo>
                    <a:pt x="1678" y="1198"/>
                    <a:pt x="1678" y="1079"/>
                    <a:pt x="1678" y="1019"/>
                  </a:cubicBezTo>
                  <a:cubicBezTo>
                    <a:pt x="1678" y="899"/>
                    <a:pt x="1678" y="839"/>
                    <a:pt x="1678" y="779"/>
                  </a:cubicBezTo>
                  <a:cubicBezTo>
                    <a:pt x="1678" y="719"/>
                    <a:pt x="1618" y="659"/>
                    <a:pt x="1558" y="600"/>
                  </a:cubicBezTo>
                  <a:lnTo>
                    <a:pt x="1917" y="180"/>
                  </a:lnTo>
                  <a:lnTo>
                    <a:pt x="1738"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96" name="Google Shape;1796;p17"/>
            <p:cNvSpPr/>
            <p:nvPr/>
          </p:nvSpPr>
          <p:spPr>
            <a:xfrm>
              <a:off x="3776300" y="2651700"/>
              <a:ext cx="40450" cy="48600"/>
            </a:xfrm>
            <a:custGeom>
              <a:avLst/>
              <a:gdLst/>
              <a:ahLst/>
              <a:cxnLst/>
              <a:rect l="l" t="t" r="r" b="b"/>
              <a:pathLst>
                <a:path w="1618" h="1944" extrusionOk="0">
                  <a:moveTo>
                    <a:pt x="956" y="0"/>
                  </a:moveTo>
                  <a:cubicBezTo>
                    <a:pt x="919" y="0"/>
                    <a:pt x="879" y="7"/>
                    <a:pt x="839" y="27"/>
                  </a:cubicBezTo>
                  <a:cubicBezTo>
                    <a:pt x="779" y="27"/>
                    <a:pt x="659" y="27"/>
                    <a:pt x="539" y="87"/>
                  </a:cubicBezTo>
                  <a:cubicBezTo>
                    <a:pt x="420" y="87"/>
                    <a:pt x="360" y="147"/>
                    <a:pt x="240" y="207"/>
                  </a:cubicBezTo>
                  <a:lnTo>
                    <a:pt x="240" y="27"/>
                  </a:lnTo>
                  <a:lnTo>
                    <a:pt x="0" y="27"/>
                  </a:lnTo>
                  <a:lnTo>
                    <a:pt x="0" y="1943"/>
                  </a:lnTo>
                  <a:lnTo>
                    <a:pt x="240" y="1943"/>
                  </a:lnTo>
                  <a:lnTo>
                    <a:pt x="240" y="446"/>
                  </a:lnTo>
                  <a:cubicBezTo>
                    <a:pt x="360" y="386"/>
                    <a:pt x="420" y="326"/>
                    <a:pt x="539" y="326"/>
                  </a:cubicBezTo>
                  <a:cubicBezTo>
                    <a:pt x="599" y="267"/>
                    <a:pt x="719" y="267"/>
                    <a:pt x="839" y="267"/>
                  </a:cubicBezTo>
                  <a:lnTo>
                    <a:pt x="1019" y="267"/>
                  </a:lnTo>
                  <a:cubicBezTo>
                    <a:pt x="1078" y="326"/>
                    <a:pt x="1138" y="326"/>
                    <a:pt x="1198" y="386"/>
                  </a:cubicBezTo>
                  <a:cubicBezTo>
                    <a:pt x="1258" y="506"/>
                    <a:pt x="1258" y="626"/>
                    <a:pt x="1258" y="746"/>
                  </a:cubicBezTo>
                  <a:lnTo>
                    <a:pt x="1258" y="1943"/>
                  </a:lnTo>
                  <a:lnTo>
                    <a:pt x="1618" y="1943"/>
                  </a:lnTo>
                  <a:lnTo>
                    <a:pt x="1618" y="746"/>
                  </a:lnTo>
                  <a:cubicBezTo>
                    <a:pt x="1618" y="566"/>
                    <a:pt x="1558" y="386"/>
                    <a:pt x="1438" y="207"/>
                  </a:cubicBezTo>
                  <a:cubicBezTo>
                    <a:pt x="1318" y="147"/>
                    <a:pt x="1258" y="87"/>
                    <a:pt x="1138" y="27"/>
                  </a:cubicBezTo>
                  <a:cubicBezTo>
                    <a:pt x="1098" y="27"/>
                    <a:pt x="1032" y="0"/>
                    <a:pt x="9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97" name="Google Shape;1797;p17"/>
            <p:cNvSpPr/>
            <p:nvPr/>
          </p:nvSpPr>
          <p:spPr>
            <a:xfrm>
              <a:off x="3827200" y="2652350"/>
              <a:ext cx="41950" cy="49450"/>
            </a:xfrm>
            <a:custGeom>
              <a:avLst/>
              <a:gdLst/>
              <a:ahLst/>
              <a:cxnLst/>
              <a:rect l="l" t="t" r="r" b="b"/>
              <a:pathLst>
                <a:path w="1678" h="1978" extrusionOk="0">
                  <a:moveTo>
                    <a:pt x="1139" y="241"/>
                  </a:moveTo>
                  <a:lnTo>
                    <a:pt x="1259" y="360"/>
                  </a:lnTo>
                  <a:cubicBezTo>
                    <a:pt x="1318" y="360"/>
                    <a:pt x="1378" y="420"/>
                    <a:pt x="1378" y="480"/>
                  </a:cubicBezTo>
                  <a:cubicBezTo>
                    <a:pt x="1378" y="540"/>
                    <a:pt x="1378" y="660"/>
                    <a:pt x="1378" y="720"/>
                  </a:cubicBezTo>
                  <a:lnTo>
                    <a:pt x="420" y="780"/>
                  </a:lnTo>
                  <a:cubicBezTo>
                    <a:pt x="420" y="600"/>
                    <a:pt x="480" y="480"/>
                    <a:pt x="600" y="360"/>
                  </a:cubicBezTo>
                  <a:cubicBezTo>
                    <a:pt x="660" y="300"/>
                    <a:pt x="779" y="241"/>
                    <a:pt x="899" y="241"/>
                  </a:cubicBezTo>
                  <a:close/>
                  <a:moveTo>
                    <a:pt x="839" y="1"/>
                  </a:moveTo>
                  <a:cubicBezTo>
                    <a:pt x="719" y="1"/>
                    <a:pt x="600" y="1"/>
                    <a:pt x="480" y="61"/>
                  </a:cubicBezTo>
                  <a:cubicBezTo>
                    <a:pt x="360" y="61"/>
                    <a:pt x="300" y="181"/>
                    <a:pt x="180" y="241"/>
                  </a:cubicBezTo>
                  <a:cubicBezTo>
                    <a:pt x="121" y="360"/>
                    <a:pt x="61" y="420"/>
                    <a:pt x="1" y="540"/>
                  </a:cubicBezTo>
                  <a:cubicBezTo>
                    <a:pt x="1" y="720"/>
                    <a:pt x="1" y="839"/>
                    <a:pt x="1" y="959"/>
                  </a:cubicBezTo>
                  <a:cubicBezTo>
                    <a:pt x="1" y="1139"/>
                    <a:pt x="61" y="1259"/>
                    <a:pt x="121" y="1438"/>
                  </a:cubicBezTo>
                  <a:cubicBezTo>
                    <a:pt x="121" y="1498"/>
                    <a:pt x="180" y="1618"/>
                    <a:pt x="300" y="1738"/>
                  </a:cubicBezTo>
                  <a:cubicBezTo>
                    <a:pt x="360" y="1798"/>
                    <a:pt x="480" y="1858"/>
                    <a:pt x="600" y="1917"/>
                  </a:cubicBezTo>
                  <a:cubicBezTo>
                    <a:pt x="719" y="1977"/>
                    <a:pt x="839" y="1977"/>
                    <a:pt x="959" y="1977"/>
                  </a:cubicBezTo>
                  <a:cubicBezTo>
                    <a:pt x="1139" y="1977"/>
                    <a:pt x="1259" y="1977"/>
                    <a:pt x="1438" y="1858"/>
                  </a:cubicBezTo>
                  <a:cubicBezTo>
                    <a:pt x="1498" y="1798"/>
                    <a:pt x="1618" y="1678"/>
                    <a:pt x="1678" y="1558"/>
                  </a:cubicBezTo>
                  <a:lnTo>
                    <a:pt x="1498" y="1438"/>
                  </a:lnTo>
                  <a:cubicBezTo>
                    <a:pt x="1438" y="1498"/>
                    <a:pt x="1378" y="1618"/>
                    <a:pt x="1259" y="1618"/>
                  </a:cubicBezTo>
                  <a:cubicBezTo>
                    <a:pt x="1199" y="1678"/>
                    <a:pt x="1079" y="1738"/>
                    <a:pt x="959" y="1738"/>
                  </a:cubicBezTo>
                  <a:cubicBezTo>
                    <a:pt x="899" y="1738"/>
                    <a:pt x="779" y="1738"/>
                    <a:pt x="719" y="1678"/>
                  </a:cubicBezTo>
                  <a:cubicBezTo>
                    <a:pt x="660" y="1678"/>
                    <a:pt x="540" y="1618"/>
                    <a:pt x="480" y="1558"/>
                  </a:cubicBezTo>
                  <a:cubicBezTo>
                    <a:pt x="360" y="1378"/>
                    <a:pt x="300" y="1199"/>
                    <a:pt x="360" y="959"/>
                  </a:cubicBezTo>
                  <a:lnTo>
                    <a:pt x="1618" y="959"/>
                  </a:lnTo>
                  <a:cubicBezTo>
                    <a:pt x="1618" y="839"/>
                    <a:pt x="1618" y="720"/>
                    <a:pt x="1618" y="540"/>
                  </a:cubicBezTo>
                  <a:cubicBezTo>
                    <a:pt x="1558" y="420"/>
                    <a:pt x="1558" y="360"/>
                    <a:pt x="1438" y="241"/>
                  </a:cubicBezTo>
                  <a:cubicBezTo>
                    <a:pt x="1378" y="181"/>
                    <a:pt x="1318" y="61"/>
                    <a:pt x="1199" y="61"/>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98" name="Google Shape;1798;p17"/>
            <p:cNvSpPr/>
            <p:nvPr/>
          </p:nvSpPr>
          <p:spPr>
            <a:xfrm>
              <a:off x="3875125" y="2652350"/>
              <a:ext cx="65900" cy="47950"/>
            </a:xfrm>
            <a:custGeom>
              <a:avLst/>
              <a:gdLst/>
              <a:ahLst/>
              <a:cxnLst/>
              <a:rect l="l" t="t" r="r" b="b"/>
              <a:pathLst>
                <a:path w="2636" h="1918" extrusionOk="0">
                  <a:moveTo>
                    <a:pt x="0" y="1"/>
                  </a:moveTo>
                  <a:lnTo>
                    <a:pt x="599" y="1917"/>
                  </a:lnTo>
                  <a:lnTo>
                    <a:pt x="839" y="1917"/>
                  </a:lnTo>
                  <a:lnTo>
                    <a:pt x="1318" y="540"/>
                  </a:lnTo>
                  <a:lnTo>
                    <a:pt x="1737" y="1917"/>
                  </a:lnTo>
                  <a:lnTo>
                    <a:pt x="1977" y="1917"/>
                  </a:lnTo>
                  <a:lnTo>
                    <a:pt x="2636" y="1"/>
                  </a:lnTo>
                  <a:lnTo>
                    <a:pt x="2276" y="1"/>
                  </a:lnTo>
                  <a:lnTo>
                    <a:pt x="1857" y="1438"/>
                  </a:lnTo>
                  <a:lnTo>
                    <a:pt x="1378" y="1"/>
                  </a:lnTo>
                  <a:lnTo>
                    <a:pt x="1198" y="1"/>
                  </a:lnTo>
                  <a:lnTo>
                    <a:pt x="719" y="1438"/>
                  </a:lnTo>
                  <a:lnTo>
                    <a:pt x="3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99" name="Google Shape;1799;p17"/>
            <p:cNvSpPr/>
            <p:nvPr/>
          </p:nvSpPr>
          <p:spPr>
            <a:xfrm>
              <a:off x="3364525" y="2745200"/>
              <a:ext cx="47950" cy="74875"/>
            </a:xfrm>
            <a:custGeom>
              <a:avLst/>
              <a:gdLst/>
              <a:ahLst/>
              <a:cxnLst/>
              <a:rect l="l" t="t" r="r" b="b"/>
              <a:pathLst>
                <a:path w="1918" h="2995" extrusionOk="0">
                  <a:moveTo>
                    <a:pt x="989" y="614"/>
                  </a:moveTo>
                  <a:cubicBezTo>
                    <a:pt x="1019" y="614"/>
                    <a:pt x="1049" y="629"/>
                    <a:pt x="1079" y="659"/>
                  </a:cubicBezTo>
                  <a:cubicBezTo>
                    <a:pt x="1139" y="659"/>
                    <a:pt x="1199" y="659"/>
                    <a:pt x="1259" y="719"/>
                  </a:cubicBezTo>
                  <a:cubicBezTo>
                    <a:pt x="1318" y="719"/>
                    <a:pt x="1378" y="779"/>
                    <a:pt x="1378" y="839"/>
                  </a:cubicBezTo>
                  <a:cubicBezTo>
                    <a:pt x="1378" y="899"/>
                    <a:pt x="1378" y="958"/>
                    <a:pt x="1378" y="1018"/>
                  </a:cubicBezTo>
                  <a:cubicBezTo>
                    <a:pt x="1378" y="1078"/>
                    <a:pt x="1378" y="1138"/>
                    <a:pt x="1378" y="1198"/>
                  </a:cubicBezTo>
                  <a:cubicBezTo>
                    <a:pt x="1378" y="1258"/>
                    <a:pt x="1318" y="1318"/>
                    <a:pt x="1259" y="1378"/>
                  </a:cubicBezTo>
                  <a:cubicBezTo>
                    <a:pt x="1199" y="1378"/>
                    <a:pt x="1139" y="1438"/>
                    <a:pt x="1079" y="1438"/>
                  </a:cubicBezTo>
                  <a:lnTo>
                    <a:pt x="660" y="1438"/>
                  </a:lnTo>
                  <a:cubicBezTo>
                    <a:pt x="660" y="1378"/>
                    <a:pt x="600" y="1378"/>
                    <a:pt x="540" y="1318"/>
                  </a:cubicBezTo>
                  <a:cubicBezTo>
                    <a:pt x="480" y="1318"/>
                    <a:pt x="480" y="1258"/>
                    <a:pt x="420" y="1198"/>
                  </a:cubicBezTo>
                  <a:cubicBezTo>
                    <a:pt x="420" y="1138"/>
                    <a:pt x="420" y="1078"/>
                    <a:pt x="420" y="1018"/>
                  </a:cubicBezTo>
                  <a:cubicBezTo>
                    <a:pt x="420" y="958"/>
                    <a:pt x="420" y="899"/>
                    <a:pt x="420" y="839"/>
                  </a:cubicBezTo>
                  <a:cubicBezTo>
                    <a:pt x="480" y="779"/>
                    <a:pt x="480" y="719"/>
                    <a:pt x="540" y="719"/>
                  </a:cubicBezTo>
                  <a:cubicBezTo>
                    <a:pt x="600" y="659"/>
                    <a:pt x="660" y="659"/>
                    <a:pt x="720" y="659"/>
                  </a:cubicBezTo>
                  <a:cubicBezTo>
                    <a:pt x="749" y="629"/>
                    <a:pt x="779" y="614"/>
                    <a:pt x="809" y="614"/>
                  </a:cubicBezTo>
                  <a:cubicBezTo>
                    <a:pt x="839" y="614"/>
                    <a:pt x="869" y="629"/>
                    <a:pt x="899" y="659"/>
                  </a:cubicBezTo>
                  <a:cubicBezTo>
                    <a:pt x="929" y="629"/>
                    <a:pt x="959" y="614"/>
                    <a:pt x="989" y="614"/>
                  </a:cubicBezTo>
                  <a:close/>
                  <a:moveTo>
                    <a:pt x="959" y="2216"/>
                  </a:moveTo>
                  <a:cubicBezTo>
                    <a:pt x="1079" y="2216"/>
                    <a:pt x="1139" y="2276"/>
                    <a:pt x="1259" y="2276"/>
                  </a:cubicBezTo>
                  <a:lnTo>
                    <a:pt x="1438" y="2276"/>
                  </a:lnTo>
                  <a:cubicBezTo>
                    <a:pt x="1498" y="2276"/>
                    <a:pt x="1498" y="2336"/>
                    <a:pt x="1558" y="2336"/>
                  </a:cubicBezTo>
                  <a:cubicBezTo>
                    <a:pt x="1558" y="2336"/>
                    <a:pt x="1558" y="2336"/>
                    <a:pt x="1558" y="2396"/>
                  </a:cubicBezTo>
                  <a:cubicBezTo>
                    <a:pt x="1618" y="2456"/>
                    <a:pt x="1618" y="2516"/>
                    <a:pt x="1558" y="2516"/>
                  </a:cubicBezTo>
                  <a:cubicBezTo>
                    <a:pt x="1558" y="2575"/>
                    <a:pt x="1558" y="2635"/>
                    <a:pt x="1558" y="2695"/>
                  </a:cubicBezTo>
                  <a:cubicBezTo>
                    <a:pt x="1498" y="2755"/>
                    <a:pt x="1438" y="2755"/>
                    <a:pt x="1438" y="2815"/>
                  </a:cubicBezTo>
                  <a:cubicBezTo>
                    <a:pt x="1311" y="2857"/>
                    <a:pt x="1214" y="2900"/>
                    <a:pt x="1105" y="2900"/>
                  </a:cubicBezTo>
                  <a:cubicBezTo>
                    <a:pt x="1059" y="2900"/>
                    <a:pt x="1012" y="2892"/>
                    <a:pt x="959" y="2875"/>
                  </a:cubicBezTo>
                  <a:cubicBezTo>
                    <a:pt x="899" y="2905"/>
                    <a:pt x="854" y="2920"/>
                    <a:pt x="809" y="2920"/>
                  </a:cubicBezTo>
                  <a:cubicBezTo>
                    <a:pt x="764" y="2920"/>
                    <a:pt x="720" y="2905"/>
                    <a:pt x="660" y="2875"/>
                  </a:cubicBezTo>
                  <a:cubicBezTo>
                    <a:pt x="600" y="2875"/>
                    <a:pt x="540" y="2875"/>
                    <a:pt x="480" y="2815"/>
                  </a:cubicBezTo>
                  <a:lnTo>
                    <a:pt x="300" y="2695"/>
                  </a:lnTo>
                  <a:cubicBezTo>
                    <a:pt x="300" y="2695"/>
                    <a:pt x="300" y="2635"/>
                    <a:pt x="300" y="2575"/>
                  </a:cubicBezTo>
                  <a:cubicBezTo>
                    <a:pt x="300" y="2456"/>
                    <a:pt x="300" y="2396"/>
                    <a:pt x="360" y="2336"/>
                  </a:cubicBezTo>
                  <a:cubicBezTo>
                    <a:pt x="420" y="2276"/>
                    <a:pt x="480" y="2216"/>
                    <a:pt x="540" y="2216"/>
                  </a:cubicBezTo>
                  <a:close/>
                  <a:moveTo>
                    <a:pt x="1738" y="0"/>
                  </a:moveTo>
                  <a:lnTo>
                    <a:pt x="1438" y="300"/>
                  </a:lnTo>
                  <a:cubicBezTo>
                    <a:pt x="1378" y="300"/>
                    <a:pt x="1318" y="240"/>
                    <a:pt x="1259" y="240"/>
                  </a:cubicBezTo>
                  <a:lnTo>
                    <a:pt x="720" y="240"/>
                  </a:lnTo>
                  <a:cubicBezTo>
                    <a:pt x="600" y="240"/>
                    <a:pt x="480" y="300"/>
                    <a:pt x="420" y="360"/>
                  </a:cubicBezTo>
                  <a:cubicBezTo>
                    <a:pt x="360" y="419"/>
                    <a:pt x="300" y="479"/>
                    <a:pt x="240" y="539"/>
                  </a:cubicBezTo>
                  <a:cubicBezTo>
                    <a:pt x="180" y="659"/>
                    <a:pt x="180" y="779"/>
                    <a:pt x="180" y="839"/>
                  </a:cubicBezTo>
                  <a:cubicBezTo>
                    <a:pt x="180" y="899"/>
                    <a:pt x="180" y="1018"/>
                    <a:pt x="180" y="1078"/>
                  </a:cubicBezTo>
                  <a:cubicBezTo>
                    <a:pt x="180" y="1138"/>
                    <a:pt x="240" y="1198"/>
                    <a:pt x="240" y="1198"/>
                  </a:cubicBezTo>
                  <a:cubicBezTo>
                    <a:pt x="300" y="1258"/>
                    <a:pt x="360" y="1318"/>
                    <a:pt x="360" y="1318"/>
                  </a:cubicBezTo>
                  <a:lnTo>
                    <a:pt x="480" y="1438"/>
                  </a:lnTo>
                  <a:cubicBezTo>
                    <a:pt x="420" y="1438"/>
                    <a:pt x="360" y="1438"/>
                    <a:pt x="300" y="1497"/>
                  </a:cubicBezTo>
                  <a:cubicBezTo>
                    <a:pt x="240" y="1557"/>
                    <a:pt x="240" y="1557"/>
                    <a:pt x="240" y="1617"/>
                  </a:cubicBezTo>
                  <a:cubicBezTo>
                    <a:pt x="180" y="1617"/>
                    <a:pt x="180" y="1677"/>
                    <a:pt x="180" y="1677"/>
                  </a:cubicBezTo>
                  <a:cubicBezTo>
                    <a:pt x="180" y="1737"/>
                    <a:pt x="180" y="1797"/>
                    <a:pt x="180" y="1857"/>
                  </a:cubicBezTo>
                  <a:cubicBezTo>
                    <a:pt x="240" y="1857"/>
                    <a:pt x="240" y="1917"/>
                    <a:pt x="300" y="1917"/>
                  </a:cubicBezTo>
                  <a:cubicBezTo>
                    <a:pt x="240" y="1977"/>
                    <a:pt x="180" y="2036"/>
                    <a:pt x="121" y="2096"/>
                  </a:cubicBezTo>
                  <a:cubicBezTo>
                    <a:pt x="61" y="2216"/>
                    <a:pt x="1" y="2276"/>
                    <a:pt x="61" y="2396"/>
                  </a:cubicBezTo>
                  <a:cubicBezTo>
                    <a:pt x="1" y="2456"/>
                    <a:pt x="61" y="2575"/>
                    <a:pt x="121" y="2635"/>
                  </a:cubicBezTo>
                  <a:cubicBezTo>
                    <a:pt x="121" y="2755"/>
                    <a:pt x="240" y="2815"/>
                    <a:pt x="300" y="2815"/>
                  </a:cubicBezTo>
                  <a:cubicBezTo>
                    <a:pt x="540" y="2935"/>
                    <a:pt x="779" y="2995"/>
                    <a:pt x="1019" y="2995"/>
                  </a:cubicBezTo>
                  <a:lnTo>
                    <a:pt x="1378" y="2995"/>
                  </a:lnTo>
                  <a:cubicBezTo>
                    <a:pt x="1438" y="2935"/>
                    <a:pt x="1558" y="2935"/>
                    <a:pt x="1678" y="2875"/>
                  </a:cubicBezTo>
                  <a:cubicBezTo>
                    <a:pt x="1738" y="2815"/>
                    <a:pt x="1798" y="2755"/>
                    <a:pt x="1857" y="2635"/>
                  </a:cubicBezTo>
                  <a:cubicBezTo>
                    <a:pt x="1917" y="2575"/>
                    <a:pt x="1917" y="2516"/>
                    <a:pt x="1917" y="2396"/>
                  </a:cubicBezTo>
                  <a:cubicBezTo>
                    <a:pt x="1917" y="2276"/>
                    <a:pt x="1917" y="2216"/>
                    <a:pt x="1857" y="2096"/>
                  </a:cubicBezTo>
                  <a:cubicBezTo>
                    <a:pt x="1798" y="2036"/>
                    <a:pt x="1738" y="1977"/>
                    <a:pt x="1678" y="1917"/>
                  </a:cubicBezTo>
                  <a:cubicBezTo>
                    <a:pt x="1558" y="1917"/>
                    <a:pt x="1438" y="1857"/>
                    <a:pt x="1378" y="1857"/>
                  </a:cubicBezTo>
                  <a:lnTo>
                    <a:pt x="600" y="1857"/>
                  </a:lnTo>
                  <a:cubicBezTo>
                    <a:pt x="480" y="1797"/>
                    <a:pt x="480" y="1737"/>
                    <a:pt x="480" y="1737"/>
                  </a:cubicBezTo>
                  <a:cubicBezTo>
                    <a:pt x="480" y="1737"/>
                    <a:pt x="480" y="1737"/>
                    <a:pt x="480" y="1677"/>
                  </a:cubicBezTo>
                  <a:cubicBezTo>
                    <a:pt x="510" y="1647"/>
                    <a:pt x="525" y="1632"/>
                    <a:pt x="540" y="1632"/>
                  </a:cubicBezTo>
                  <a:cubicBezTo>
                    <a:pt x="555" y="1632"/>
                    <a:pt x="570" y="1647"/>
                    <a:pt x="600" y="1677"/>
                  </a:cubicBezTo>
                  <a:lnTo>
                    <a:pt x="1199" y="1677"/>
                  </a:lnTo>
                  <a:cubicBezTo>
                    <a:pt x="1259" y="1617"/>
                    <a:pt x="1378" y="1617"/>
                    <a:pt x="1438" y="1557"/>
                  </a:cubicBezTo>
                  <a:cubicBezTo>
                    <a:pt x="1498" y="1497"/>
                    <a:pt x="1558" y="1378"/>
                    <a:pt x="1618" y="1318"/>
                  </a:cubicBezTo>
                  <a:cubicBezTo>
                    <a:pt x="1678" y="1258"/>
                    <a:pt x="1738" y="1138"/>
                    <a:pt x="1678" y="1018"/>
                  </a:cubicBezTo>
                  <a:cubicBezTo>
                    <a:pt x="1738" y="958"/>
                    <a:pt x="1738" y="899"/>
                    <a:pt x="1678" y="779"/>
                  </a:cubicBezTo>
                  <a:cubicBezTo>
                    <a:pt x="1678" y="719"/>
                    <a:pt x="1618" y="659"/>
                    <a:pt x="1558" y="599"/>
                  </a:cubicBezTo>
                  <a:lnTo>
                    <a:pt x="1917" y="180"/>
                  </a:lnTo>
                  <a:lnTo>
                    <a:pt x="1738"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00" name="Google Shape;1800;p17"/>
            <p:cNvSpPr/>
            <p:nvPr/>
          </p:nvSpPr>
          <p:spPr>
            <a:xfrm>
              <a:off x="3418425" y="2754175"/>
              <a:ext cx="41950" cy="50925"/>
            </a:xfrm>
            <a:custGeom>
              <a:avLst/>
              <a:gdLst/>
              <a:ahLst/>
              <a:cxnLst/>
              <a:rect l="l" t="t" r="r" b="b"/>
              <a:pathLst>
                <a:path w="1678" h="2037" extrusionOk="0">
                  <a:moveTo>
                    <a:pt x="1079" y="300"/>
                  </a:moveTo>
                  <a:cubicBezTo>
                    <a:pt x="1139" y="300"/>
                    <a:pt x="1199" y="300"/>
                    <a:pt x="1259" y="360"/>
                  </a:cubicBezTo>
                  <a:cubicBezTo>
                    <a:pt x="1259" y="420"/>
                    <a:pt x="1319" y="480"/>
                    <a:pt x="1319" y="540"/>
                  </a:cubicBezTo>
                  <a:cubicBezTo>
                    <a:pt x="1379" y="599"/>
                    <a:pt x="1379" y="659"/>
                    <a:pt x="1319" y="719"/>
                  </a:cubicBezTo>
                  <a:lnTo>
                    <a:pt x="360" y="779"/>
                  </a:lnTo>
                  <a:cubicBezTo>
                    <a:pt x="360" y="659"/>
                    <a:pt x="480" y="480"/>
                    <a:pt x="540" y="420"/>
                  </a:cubicBezTo>
                  <a:cubicBezTo>
                    <a:pt x="660" y="300"/>
                    <a:pt x="780" y="300"/>
                    <a:pt x="899" y="300"/>
                  </a:cubicBezTo>
                  <a:close/>
                  <a:moveTo>
                    <a:pt x="839" y="1"/>
                  </a:moveTo>
                  <a:cubicBezTo>
                    <a:pt x="720" y="1"/>
                    <a:pt x="600" y="1"/>
                    <a:pt x="480" y="60"/>
                  </a:cubicBezTo>
                  <a:cubicBezTo>
                    <a:pt x="420" y="120"/>
                    <a:pt x="300" y="180"/>
                    <a:pt x="241" y="300"/>
                  </a:cubicBezTo>
                  <a:cubicBezTo>
                    <a:pt x="121" y="360"/>
                    <a:pt x="61" y="480"/>
                    <a:pt x="61" y="599"/>
                  </a:cubicBezTo>
                  <a:cubicBezTo>
                    <a:pt x="1" y="719"/>
                    <a:pt x="1" y="839"/>
                    <a:pt x="1" y="1019"/>
                  </a:cubicBezTo>
                  <a:cubicBezTo>
                    <a:pt x="1" y="1138"/>
                    <a:pt x="1" y="1318"/>
                    <a:pt x="61" y="1438"/>
                  </a:cubicBezTo>
                  <a:cubicBezTo>
                    <a:pt x="121" y="1558"/>
                    <a:pt x="181" y="1677"/>
                    <a:pt x="241" y="1737"/>
                  </a:cubicBezTo>
                  <a:cubicBezTo>
                    <a:pt x="360" y="1857"/>
                    <a:pt x="420" y="1917"/>
                    <a:pt x="540" y="1977"/>
                  </a:cubicBezTo>
                  <a:cubicBezTo>
                    <a:pt x="660" y="1977"/>
                    <a:pt x="780" y="2037"/>
                    <a:pt x="959" y="2037"/>
                  </a:cubicBezTo>
                  <a:cubicBezTo>
                    <a:pt x="1079" y="2037"/>
                    <a:pt x="1259" y="1977"/>
                    <a:pt x="1379" y="1917"/>
                  </a:cubicBezTo>
                  <a:cubicBezTo>
                    <a:pt x="1498" y="1797"/>
                    <a:pt x="1558" y="1737"/>
                    <a:pt x="1678" y="1618"/>
                  </a:cubicBezTo>
                  <a:lnTo>
                    <a:pt x="1438" y="1438"/>
                  </a:lnTo>
                  <a:cubicBezTo>
                    <a:pt x="1379" y="1558"/>
                    <a:pt x="1319" y="1618"/>
                    <a:pt x="1259" y="1677"/>
                  </a:cubicBezTo>
                  <a:cubicBezTo>
                    <a:pt x="1139" y="1737"/>
                    <a:pt x="1019" y="1797"/>
                    <a:pt x="959" y="1797"/>
                  </a:cubicBezTo>
                  <a:cubicBezTo>
                    <a:pt x="839" y="1797"/>
                    <a:pt x="780" y="1737"/>
                    <a:pt x="660" y="1737"/>
                  </a:cubicBezTo>
                  <a:cubicBezTo>
                    <a:pt x="600" y="1677"/>
                    <a:pt x="540" y="1618"/>
                    <a:pt x="480" y="1558"/>
                  </a:cubicBezTo>
                  <a:cubicBezTo>
                    <a:pt x="360" y="1378"/>
                    <a:pt x="300" y="1198"/>
                    <a:pt x="300" y="1019"/>
                  </a:cubicBezTo>
                  <a:lnTo>
                    <a:pt x="1618" y="1019"/>
                  </a:lnTo>
                  <a:cubicBezTo>
                    <a:pt x="1678" y="839"/>
                    <a:pt x="1678" y="719"/>
                    <a:pt x="1618" y="599"/>
                  </a:cubicBezTo>
                  <a:cubicBezTo>
                    <a:pt x="1618" y="480"/>
                    <a:pt x="1558" y="360"/>
                    <a:pt x="1498" y="300"/>
                  </a:cubicBezTo>
                  <a:cubicBezTo>
                    <a:pt x="1438" y="180"/>
                    <a:pt x="1319" y="120"/>
                    <a:pt x="1199" y="60"/>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01" name="Google Shape;1801;p17"/>
            <p:cNvSpPr/>
            <p:nvPr/>
          </p:nvSpPr>
          <p:spPr>
            <a:xfrm>
              <a:off x="3473850" y="2754175"/>
              <a:ext cx="40450" cy="49425"/>
            </a:xfrm>
            <a:custGeom>
              <a:avLst/>
              <a:gdLst/>
              <a:ahLst/>
              <a:cxnLst/>
              <a:rect l="l" t="t" r="r" b="b"/>
              <a:pathLst>
                <a:path w="1618" h="1977" extrusionOk="0">
                  <a:moveTo>
                    <a:pt x="839" y="1"/>
                  </a:moveTo>
                  <a:cubicBezTo>
                    <a:pt x="719" y="1"/>
                    <a:pt x="659" y="1"/>
                    <a:pt x="539" y="60"/>
                  </a:cubicBezTo>
                  <a:cubicBezTo>
                    <a:pt x="419" y="120"/>
                    <a:pt x="359" y="120"/>
                    <a:pt x="240" y="180"/>
                  </a:cubicBezTo>
                  <a:lnTo>
                    <a:pt x="240" y="60"/>
                  </a:lnTo>
                  <a:lnTo>
                    <a:pt x="0" y="60"/>
                  </a:lnTo>
                  <a:lnTo>
                    <a:pt x="0" y="1977"/>
                  </a:lnTo>
                  <a:lnTo>
                    <a:pt x="240" y="1977"/>
                  </a:lnTo>
                  <a:lnTo>
                    <a:pt x="240" y="480"/>
                  </a:lnTo>
                  <a:cubicBezTo>
                    <a:pt x="359" y="420"/>
                    <a:pt x="419" y="360"/>
                    <a:pt x="479" y="300"/>
                  </a:cubicBezTo>
                  <a:cubicBezTo>
                    <a:pt x="599" y="300"/>
                    <a:pt x="719" y="240"/>
                    <a:pt x="779" y="240"/>
                  </a:cubicBezTo>
                  <a:cubicBezTo>
                    <a:pt x="898" y="240"/>
                    <a:pt x="958" y="240"/>
                    <a:pt x="1018" y="300"/>
                  </a:cubicBezTo>
                  <a:cubicBezTo>
                    <a:pt x="1078" y="300"/>
                    <a:pt x="1138" y="360"/>
                    <a:pt x="1198" y="360"/>
                  </a:cubicBezTo>
                  <a:cubicBezTo>
                    <a:pt x="1258" y="480"/>
                    <a:pt x="1258" y="659"/>
                    <a:pt x="1258" y="779"/>
                  </a:cubicBezTo>
                  <a:lnTo>
                    <a:pt x="1258" y="1977"/>
                  </a:lnTo>
                  <a:lnTo>
                    <a:pt x="1557" y="1977"/>
                  </a:lnTo>
                  <a:lnTo>
                    <a:pt x="1557" y="779"/>
                  </a:lnTo>
                  <a:cubicBezTo>
                    <a:pt x="1617" y="599"/>
                    <a:pt x="1557" y="360"/>
                    <a:pt x="1437" y="180"/>
                  </a:cubicBezTo>
                  <a:cubicBezTo>
                    <a:pt x="1318" y="120"/>
                    <a:pt x="1258" y="60"/>
                    <a:pt x="1138" y="60"/>
                  </a:cubicBezTo>
                  <a:cubicBezTo>
                    <a:pt x="1078" y="1"/>
                    <a:pt x="958"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02" name="Google Shape;1802;p17"/>
            <p:cNvSpPr/>
            <p:nvPr/>
          </p:nvSpPr>
          <p:spPr>
            <a:xfrm>
              <a:off x="3523250" y="2754175"/>
              <a:ext cx="41950" cy="50925"/>
            </a:xfrm>
            <a:custGeom>
              <a:avLst/>
              <a:gdLst/>
              <a:ahLst/>
              <a:cxnLst/>
              <a:rect l="l" t="t" r="r" b="b"/>
              <a:pathLst>
                <a:path w="1678" h="2037" extrusionOk="0">
                  <a:moveTo>
                    <a:pt x="1138" y="300"/>
                  </a:moveTo>
                  <a:cubicBezTo>
                    <a:pt x="1198" y="300"/>
                    <a:pt x="1198" y="300"/>
                    <a:pt x="1258" y="360"/>
                  </a:cubicBezTo>
                  <a:cubicBezTo>
                    <a:pt x="1318" y="420"/>
                    <a:pt x="1378" y="480"/>
                    <a:pt x="1378" y="540"/>
                  </a:cubicBezTo>
                  <a:cubicBezTo>
                    <a:pt x="1378" y="599"/>
                    <a:pt x="1378" y="659"/>
                    <a:pt x="1378" y="719"/>
                  </a:cubicBezTo>
                  <a:lnTo>
                    <a:pt x="420" y="779"/>
                  </a:lnTo>
                  <a:cubicBezTo>
                    <a:pt x="420" y="659"/>
                    <a:pt x="480" y="480"/>
                    <a:pt x="599" y="420"/>
                  </a:cubicBezTo>
                  <a:cubicBezTo>
                    <a:pt x="719" y="300"/>
                    <a:pt x="839" y="300"/>
                    <a:pt x="959" y="300"/>
                  </a:cubicBezTo>
                  <a:close/>
                  <a:moveTo>
                    <a:pt x="839" y="1"/>
                  </a:moveTo>
                  <a:cubicBezTo>
                    <a:pt x="719" y="1"/>
                    <a:pt x="599" y="1"/>
                    <a:pt x="480" y="60"/>
                  </a:cubicBezTo>
                  <a:cubicBezTo>
                    <a:pt x="360" y="120"/>
                    <a:pt x="300" y="180"/>
                    <a:pt x="180" y="300"/>
                  </a:cubicBezTo>
                  <a:cubicBezTo>
                    <a:pt x="120" y="360"/>
                    <a:pt x="60" y="480"/>
                    <a:pt x="0" y="599"/>
                  </a:cubicBezTo>
                  <a:cubicBezTo>
                    <a:pt x="0" y="719"/>
                    <a:pt x="0" y="839"/>
                    <a:pt x="0" y="1019"/>
                  </a:cubicBezTo>
                  <a:cubicBezTo>
                    <a:pt x="0" y="1138"/>
                    <a:pt x="60" y="1318"/>
                    <a:pt x="120" y="1438"/>
                  </a:cubicBezTo>
                  <a:cubicBezTo>
                    <a:pt x="120" y="1558"/>
                    <a:pt x="180" y="1677"/>
                    <a:pt x="300" y="1737"/>
                  </a:cubicBezTo>
                  <a:cubicBezTo>
                    <a:pt x="360" y="1857"/>
                    <a:pt x="480" y="1917"/>
                    <a:pt x="599" y="1977"/>
                  </a:cubicBezTo>
                  <a:cubicBezTo>
                    <a:pt x="719" y="1977"/>
                    <a:pt x="839" y="2037"/>
                    <a:pt x="959" y="2037"/>
                  </a:cubicBezTo>
                  <a:cubicBezTo>
                    <a:pt x="1138" y="2037"/>
                    <a:pt x="1258" y="1977"/>
                    <a:pt x="1438" y="1917"/>
                  </a:cubicBezTo>
                  <a:cubicBezTo>
                    <a:pt x="1498" y="1797"/>
                    <a:pt x="1618" y="1737"/>
                    <a:pt x="1677" y="1618"/>
                  </a:cubicBezTo>
                  <a:lnTo>
                    <a:pt x="1498" y="1438"/>
                  </a:lnTo>
                  <a:cubicBezTo>
                    <a:pt x="1438" y="1558"/>
                    <a:pt x="1378" y="1618"/>
                    <a:pt x="1258" y="1677"/>
                  </a:cubicBezTo>
                  <a:cubicBezTo>
                    <a:pt x="1198" y="1737"/>
                    <a:pt x="1079" y="1797"/>
                    <a:pt x="959" y="1797"/>
                  </a:cubicBezTo>
                  <a:cubicBezTo>
                    <a:pt x="899" y="1797"/>
                    <a:pt x="779" y="1737"/>
                    <a:pt x="719" y="1737"/>
                  </a:cubicBezTo>
                  <a:cubicBezTo>
                    <a:pt x="599" y="1677"/>
                    <a:pt x="540" y="1618"/>
                    <a:pt x="480" y="1558"/>
                  </a:cubicBezTo>
                  <a:cubicBezTo>
                    <a:pt x="360" y="1378"/>
                    <a:pt x="300" y="1198"/>
                    <a:pt x="360" y="1019"/>
                  </a:cubicBezTo>
                  <a:lnTo>
                    <a:pt x="1618" y="1019"/>
                  </a:lnTo>
                  <a:cubicBezTo>
                    <a:pt x="1618" y="839"/>
                    <a:pt x="1618" y="719"/>
                    <a:pt x="1618" y="599"/>
                  </a:cubicBezTo>
                  <a:cubicBezTo>
                    <a:pt x="1558" y="480"/>
                    <a:pt x="1558" y="360"/>
                    <a:pt x="1438" y="300"/>
                  </a:cubicBezTo>
                  <a:cubicBezTo>
                    <a:pt x="1378" y="180"/>
                    <a:pt x="1318" y="120"/>
                    <a:pt x="1198" y="60"/>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03" name="Google Shape;1803;p17"/>
            <p:cNvSpPr/>
            <p:nvPr/>
          </p:nvSpPr>
          <p:spPr>
            <a:xfrm>
              <a:off x="3577150" y="2754175"/>
              <a:ext cx="25475" cy="49425"/>
            </a:xfrm>
            <a:custGeom>
              <a:avLst/>
              <a:gdLst/>
              <a:ahLst/>
              <a:cxnLst/>
              <a:rect l="l" t="t" r="r" b="b"/>
              <a:pathLst>
                <a:path w="1019" h="1977" extrusionOk="0">
                  <a:moveTo>
                    <a:pt x="719" y="1"/>
                  </a:moveTo>
                  <a:cubicBezTo>
                    <a:pt x="659" y="1"/>
                    <a:pt x="540" y="1"/>
                    <a:pt x="480" y="60"/>
                  </a:cubicBezTo>
                  <a:cubicBezTo>
                    <a:pt x="420" y="120"/>
                    <a:pt x="360" y="180"/>
                    <a:pt x="300" y="240"/>
                  </a:cubicBezTo>
                  <a:lnTo>
                    <a:pt x="300" y="60"/>
                  </a:lnTo>
                  <a:lnTo>
                    <a:pt x="1" y="60"/>
                  </a:lnTo>
                  <a:lnTo>
                    <a:pt x="1" y="1977"/>
                  </a:lnTo>
                  <a:lnTo>
                    <a:pt x="360" y="1977"/>
                  </a:lnTo>
                  <a:lnTo>
                    <a:pt x="360" y="480"/>
                  </a:lnTo>
                  <a:cubicBezTo>
                    <a:pt x="420" y="420"/>
                    <a:pt x="480" y="360"/>
                    <a:pt x="540" y="360"/>
                  </a:cubicBezTo>
                  <a:cubicBezTo>
                    <a:pt x="600" y="300"/>
                    <a:pt x="659" y="300"/>
                    <a:pt x="779" y="300"/>
                  </a:cubicBezTo>
                  <a:lnTo>
                    <a:pt x="1019" y="300"/>
                  </a:lnTo>
                  <a:lnTo>
                    <a:pt x="1019"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04" name="Google Shape;1804;p17"/>
            <p:cNvSpPr/>
            <p:nvPr/>
          </p:nvSpPr>
          <p:spPr>
            <a:xfrm>
              <a:off x="3607100" y="2755675"/>
              <a:ext cx="37450" cy="49425"/>
            </a:xfrm>
            <a:custGeom>
              <a:avLst/>
              <a:gdLst/>
              <a:ahLst/>
              <a:cxnLst/>
              <a:rect l="l" t="t" r="r" b="b"/>
              <a:pathLst>
                <a:path w="1498" h="1977" extrusionOk="0">
                  <a:moveTo>
                    <a:pt x="1138" y="899"/>
                  </a:moveTo>
                  <a:lnTo>
                    <a:pt x="1079" y="1498"/>
                  </a:lnTo>
                  <a:cubicBezTo>
                    <a:pt x="1019" y="1498"/>
                    <a:pt x="959" y="1558"/>
                    <a:pt x="899" y="1617"/>
                  </a:cubicBezTo>
                  <a:cubicBezTo>
                    <a:pt x="779" y="1617"/>
                    <a:pt x="719" y="1677"/>
                    <a:pt x="599" y="1677"/>
                  </a:cubicBezTo>
                  <a:lnTo>
                    <a:pt x="480" y="1677"/>
                  </a:lnTo>
                  <a:cubicBezTo>
                    <a:pt x="420" y="1677"/>
                    <a:pt x="420" y="1617"/>
                    <a:pt x="360" y="1617"/>
                  </a:cubicBezTo>
                  <a:cubicBezTo>
                    <a:pt x="360" y="1558"/>
                    <a:pt x="300" y="1558"/>
                    <a:pt x="300" y="1498"/>
                  </a:cubicBezTo>
                  <a:cubicBezTo>
                    <a:pt x="300" y="1438"/>
                    <a:pt x="300" y="1378"/>
                    <a:pt x="300" y="1318"/>
                  </a:cubicBezTo>
                  <a:cubicBezTo>
                    <a:pt x="300" y="1318"/>
                    <a:pt x="300" y="1258"/>
                    <a:pt x="300" y="1198"/>
                  </a:cubicBezTo>
                  <a:cubicBezTo>
                    <a:pt x="300" y="1198"/>
                    <a:pt x="360" y="1138"/>
                    <a:pt x="360" y="1078"/>
                  </a:cubicBezTo>
                  <a:cubicBezTo>
                    <a:pt x="420" y="1019"/>
                    <a:pt x="480" y="1019"/>
                    <a:pt x="540" y="959"/>
                  </a:cubicBezTo>
                  <a:cubicBezTo>
                    <a:pt x="659" y="959"/>
                    <a:pt x="779" y="899"/>
                    <a:pt x="839" y="899"/>
                  </a:cubicBezTo>
                  <a:close/>
                  <a:moveTo>
                    <a:pt x="779" y="0"/>
                  </a:moveTo>
                  <a:cubicBezTo>
                    <a:pt x="659" y="0"/>
                    <a:pt x="540" y="0"/>
                    <a:pt x="420" y="60"/>
                  </a:cubicBezTo>
                  <a:cubicBezTo>
                    <a:pt x="300" y="120"/>
                    <a:pt x="180" y="180"/>
                    <a:pt x="120" y="300"/>
                  </a:cubicBezTo>
                  <a:lnTo>
                    <a:pt x="360" y="420"/>
                  </a:lnTo>
                  <a:cubicBezTo>
                    <a:pt x="420" y="360"/>
                    <a:pt x="480" y="300"/>
                    <a:pt x="540" y="300"/>
                  </a:cubicBezTo>
                  <a:lnTo>
                    <a:pt x="779" y="300"/>
                  </a:lnTo>
                  <a:cubicBezTo>
                    <a:pt x="899" y="300"/>
                    <a:pt x="1019" y="300"/>
                    <a:pt x="1079" y="420"/>
                  </a:cubicBezTo>
                  <a:cubicBezTo>
                    <a:pt x="1138" y="480"/>
                    <a:pt x="1198" y="599"/>
                    <a:pt x="1198" y="719"/>
                  </a:cubicBezTo>
                  <a:lnTo>
                    <a:pt x="779" y="719"/>
                  </a:lnTo>
                  <a:cubicBezTo>
                    <a:pt x="659" y="779"/>
                    <a:pt x="540" y="779"/>
                    <a:pt x="420" y="839"/>
                  </a:cubicBezTo>
                  <a:cubicBezTo>
                    <a:pt x="300" y="899"/>
                    <a:pt x="180" y="959"/>
                    <a:pt x="120" y="1078"/>
                  </a:cubicBezTo>
                  <a:cubicBezTo>
                    <a:pt x="60" y="1138"/>
                    <a:pt x="0" y="1258"/>
                    <a:pt x="0" y="1378"/>
                  </a:cubicBezTo>
                  <a:cubicBezTo>
                    <a:pt x="0" y="1498"/>
                    <a:pt x="0" y="1558"/>
                    <a:pt x="0" y="1677"/>
                  </a:cubicBezTo>
                  <a:cubicBezTo>
                    <a:pt x="60" y="1797"/>
                    <a:pt x="240" y="1917"/>
                    <a:pt x="360" y="1977"/>
                  </a:cubicBezTo>
                  <a:lnTo>
                    <a:pt x="599" y="1977"/>
                  </a:lnTo>
                  <a:cubicBezTo>
                    <a:pt x="719" y="1977"/>
                    <a:pt x="779" y="1917"/>
                    <a:pt x="899" y="1917"/>
                  </a:cubicBezTo>
                  <a:cubicBezTo>
                    <a:pt x="959" y="1857"/>
                    <a:pt x="1079" y="1797"/>
                    <a:pt x="1138" y="1737"/>
                  </a:cubicBezTo>
                  <a:lnTo>
                    <a:pt x="1138" y="1917"/>
                  </a:lnTo>
                  <a:lnTo>
                    <a:pt x="1498" y="1977"/>
                  </a:lnTo>
                  <a:lnTo>
                    <a:pt x="1498" y="719"/>
                  </a:lnTo>
                  <a:cubicBezTo>
                    <a:pt x="1498" y="599"/>
                    <a:pt x="1498" y="480"/>
                    <a:pt x="1438" y="420"/>
                  </a:cubicBezTo>
                  <a:cubicBezTo>
                    <a:pt x="1438" y="300"/>
                    <a:pt x="1378" y="240"/>
                    <a:pt x="1318" y="180"/>
                  </a:cubicBezTo>
                  <a:cubicBezTo>
                    <a:pt x="1258" y="120"/>
                    <a:pt x="1138" y="60"/>
                    <a:pt x="107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05" name="Google Shape;1805;p17"/>
            <p:cNvSpPr/>
            <p:nvPr/>
          </p:nvSpPr>
          <p:spPr>
            <a:xfrm>
              <a:off x="3650525" y="2742200"/>
              <a:ext cx="31475" cy="62900"/>
            </a:xfrm>
            <a:custGeom>
              <a:avLst/>
              <a:gdLst/>
              <a:ahLst/>
              <a:cxnLst/>
              <a:rect l="l" t="t" r="r" b="b"/>
              <a:pathLst>
                <a:path w="1259" h="2516" extrusionOk="0">
                  <a:moveTo>
                    <a:pt x="360" y="0"/>
                  </a:moveTo>
                  <a:lnTo>
                    <a:pt x="360" y="539"/>
                  </a:lnTo>
                  <a:lnTo>
                    <a:pt x="0" y="539"/>
                  </a:lnTo>
                  <a:lnTo>
                    <a:pt x="0" y="779"/>
                  </a:lnTo>
                  <a:lnTo>
                    <a:pt x="360" y="779"/>
                  </a:lnTo>
                  <a:lnTo>
                    <a:pt x="360" y="2037"/>
                  </a:lnTo>
                  <a:cubicBezTo>
                    <a:pt x="360" y="2097"/>
                    <a:pt x="360" y="2156"/>
                    <a:pt x="360" y="2216"/>
                  </a:cubicBezTo>
                  <a:cubicBezTo>
                    <a:pt x="420" y="2276"/>
                    <a:pt x="420" y="2336"/>
                    <a:pt x="480" y="2396"/>
                  </a:cubicBezTo>
                  <a:cubicBezTo>
                    <a:pt x="539" y="2456"/>
                    <a:pt x="659" y="2516"/>
                    <a:pt x="779" y="2516"/>
                  </a:cubicBezTo>
                  <a:lnTo>
                    <a:pt x="1078" y="2516"/>
                  </a:lnTo>
                  <a:lnTo>
                    <a:pt x="1258" y="2396"/>
                  </a:lnTo>
                  <a:lnTo>
                    <a:pt x="1138" y="2156"/>
                  </a:lnTo>
                  <a:cubicBezTo>
                    <a:pt x="1078" y="2216"/>
                    <a:pt x="1019" y="2216"/>
                    <a:pt x="1019" y="2276"/>
                  </a:cubicBezTo>
                  <a:lnTo>
                    <a:pt x="839" y="2276"/>
                  </a:lnTo>
                  <a:cubicBezTo>
                    <a:pt x="779" y="2276"/>
                    <a:pt x="779" y="2216"/>
                    <a:pt x="719" y="2216"/>
                  </a:cubicBezTo>
                  <a:cubicBezTo>
                    <a:pt x="719" y="2156"/>
                    <a:pt x="659" y="2156"/>
                    <a:pt x="659" y="2097"/>
                  </a:cubicBezTo>
                  <a:cubicBezTo>
                    <a:pt x="659" y="2097"/>
                    <a:pt x="659" y="2037"/>
                    <a:pt x="659" y="2037"/>
                  </a:cubicBezTo>
                  <a:lnTo>
                    <a:pt x="659" y="779"/>
                  </a:lnTo>
                  <a:lnTo>
                    <a:pt x="1138" y="779"/>
                  </a:lnTo>
                  <a:lnTo>
                    <a:pt x="1138" y="539"/>
                  </a:lnTo>
                  <a:lnTo>
                    <a:pt x="659" y="539"/>
                  </a:lnTo>
                  <a:lnTo>
                    <a:pt x="659"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06" name="Google Shape;1806;p17"/>
            <p:cNvSpPr/>
            <p:nvPr/>
          </p:nvSpPr>
          <p:spPr>
            <a:xfrm>
              <a:off x="3687950" y="2736200"/>
              <a:ext cx="10500" cy="67400"/>
            </a:xfrm>
            <a:custGeom>
              <a:avLst/>
              <a:gdLst/>
              <a:ahLst/>
              <a:cxnLst/>
              <a:rect l="l" t="t" r="r" b="b"/>
              <a:pathLst>
                <a:path w="420" h="2696" extrusionOk="0">
                  <a:moveTo>
                    <a:pt x="121" y="1"/>
                  </a:moveTo>
                  <a:cubicBezTo>
                    <a:pt x="121" y="61"/>
                    <a:pt x="61" y="61"/>
                    <a:pt x="61" y="61"/>
                  </a:cubicBezTo>
                  <a:cubicBezTo>
                    <a:pt x="61" y="121"/>
                    <a:pt x="1" y="121"/>
                    <a:pt x="1" y="121"/>
                  </a:cubicBezTo>
                  <a:cubicBezTo>
                    <a:pt x="1" y="181"/>
                    <a:pt x="1" y="181"/>
                    <a:pt x="1" y="240"/>
                  </a:cubicBezTo>
                  <a:cubicBezTo>
                    <a:pt x="1" y="240"/>
                    <a:pt x="1" y="300"/>
                    <a:pt x="1" y="300"/>
                  </a:cubicBezTo>
                  <a:cubicBezTo>
                    <a:pt x="1" y="360"/>
                    <a:pt x="61" y="360"/>
                    <a:pt x="61" y="420"/>
                  </a:cubicBezTo>
                  <a:lnTo>
                    <a:pt x="121" y="420"/>
                  </a:lnTo>
                  <a:cubicBezTo>
                    <a:pt x="180" y="480"/>
                    <a:pt x="180" y="480"/>
                    <a:pt x="240" y="480"/>
                  </a:cubicBezTo>
                  <a:cubicBezTo>
                    <a:pt x="240" y="480"/>
                    <a:pt x="240" y="480"/>
                    <a:pt x="300" y="420"/>
                  </a:cubicBezTo>
                  <a:lnTo>
                    <a:pt x="360" y="420"/>
                  </a:lnTo>
                  <a:cubicBezTo>
                    <a:pt x="420" y="360"/>
                    <a:pt x="420" y="300"/>
                    <a:pt x="420" y="240"/>
                  </a:cubicBezTo>
                  <a:cubicBezTo>
                    <a:pt x="420" y="181"/>
                    <a:pt x="420" y="121"/>
                    <a:pt x="360" y="61"/>
                  </a:cubicBezTo>
                  <a:cubicBezTo>
                    <a:pt x="360" y="61"/>
                    <a:pt x="300" y="61"/>
                    <a:pt x="300" y="1"/>
                  </a:cubicBezTo>
                  <a:close/>
                  <a:moveTo>
                    <a:pt x="61" y="779"/>
                  </a:moveTo>
                  <a:lnTo>
                    <a:pt x="61" y="2696"/>
                  </a:lnTo>
                  <a:lnTo>
                    <a:pt x="360" y="2696"/>
                  </a:lnTo>
                  <a:lnTo>
                    <a:pt x="36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07" name="Google Shape;1807;p17"/>
            <p:cNvSpPr/>
            <p:nvPr/>
          </p:nvSpPr>
          <p:spPr>
            <a:xfrm>
              <a:off x="3708925" y="2754175"/>
              <a:ext cx="41950" cy="50925"/>
            </a:xfrm>
            <a:custGeom>
              <a:avLst/>
              <a:gdLst/>
              <a:ahLst/>
              <a:cxnLst/>
              <a:rect l="l" t="t" r="r" b="b"/>
              <a:pathLst>
                <a:path w="1678" h="2037" extrusionOk="0">
                  <a:moveTo>
                    <a:pt x="959" y="240"/>
                  </a:moveTo>
                  <a:cubicBezTo>
                    <a:pt x="1018" y="240"/>
                    <a:pt x="1138" y="240"/>
                    <a:pt x="1198" y="300"/>
                  </a:cubicBezTo>
                  <a:cubicBezTo>
                    <a:pt x="1258" y="360"/>
                    <a:pt x="1318" y="420"/>
                    <a:pt x="1378" y="480"/>
                  </a:cubicBezTo>
                  <a:cubicBezTo>
                    <a:pt x="1438" y="540"/>
                    <a:pt x="1438" y="659"/>
                    <a:pt x="1498" y="719"/>
                  </a:cubicBezTo>
                  <a:cubicBezTo>
                    <a:pt x="1498" y="839"/>
                    <a:pt x="1498" y="899"/>
                    <a:pt x="1498" y="1019"/>
                  </a:cubicBezTo>
                  <a:cubicBezTo>
                    <a:pt x="1498" y="1079"/>
                    <a:pt x="1498" y="1198"/>
                    <a:pt x="1498" y="1258"/>
                  </a:cubicBezTo>
                  <a:cubicBezTo>
                    <a:pt x="1438" y="1378"/>
                    <a:pt x="1438" y="1438"/>
                    <a:pt x="1378" y="1498"/>
                  </a:cubicBezTo>
                  <a:cubicBezTo>
                    <a:pt x="1318" y="1618"/>
                    <a:pt x="1258" y="1677"/>
                    <a:pt x="1198" y="1677"/>
                  </a:cubicBezTo>
                  <a:cubicBezTo>
                    <a:pt x="1138" y="1737"/>
                    <a:pt x="1018" y="1797"/>
                    <a:pt x="959" y="1797"/>
                  </a:cubicBezTo>
                  <a:cubicBezTo>
                    <a:pt x="839" y="1797"/>
                    <a:pt x="779" y="1737"/>
                    <a:pt x="659" y="1677"/>
                  </a:cubicBezTo>
                  <a:cubicBezTo>
                    <a:pt x="599" y="1677"/>
                    <a:pt x="539" y="1618"/>
                    <a:pt x="479" y="1498"/>
                  </a:cubicBezTo>
                  <a:lnTo>
                    <a:pt x="419" y="1498"/>
                  </a:lnTo>
                  <a:cubicBezTo>
                    <a:pt x="419" y="1438"/>
                    <a:pt x="360" y="1378"/>
                    <a:pt x="360" y="1258"/>
                  </a:cubicBezTo>
                  <a:cubicBezTo>
                    <a:pt x="360" y="1198"/>
                    <a:pt x="360" y="1079"/>
                    <a:pt x="360" y="1019"/>
                  </a:cubicBezTo>
                  <a:cubicBezTo>
                    <a:pt x="360" y="899"/>
                    <a:pt x="360" y="839"/>
                    <a:pt x="360" y="719"/>
                  </a:cubicBezTo>
                  <a:cubicBezTo>
                    <a:pt x="419" y="659"/>
                    <a:pt x="419" y="540"/>
                    <a:pt x="479" y="480"/>
                  </a:cubicBezTo>
                  <a:cubicBezTo>
                    <a:pt x="539" y="420"/>
                    <a:pt x="599" y="360"/>
                    <a:pt x="659" y="300"/>
                  </a:cubicBezTo>
                  <a:cubicBezTo>
                    <a:pt x="779" y="240"/>
                    <a:pt x="839" y="240"/>
                    <a:pt x="959" y="240"/>
                  </a:cubicBezTo>
                  <a:close/>
                  <a:moveTo>
                    <a:pt x="839" y="1"/>
                  </a:moveTo>
                  <a:cubicBezTo>
                    <a:pt x="719" y="1"/>
                    <a:pt x="539" y="60"/>
                    <a:pt x="419" y="60"/>
                  </a:cubicBezTo>
                  <a:cubicBezTo>
                    <a:pt x="360" y="120"/>
                    <a:pt x="240" y="240"/>
                    <a:pt x="180" y="300"/>
                  </a:cubicBezTo>
                  <a:cubicBezTo>
                    <a:pt x="120" y="420"/>
                    <a:pt x="60" y="540"/>
                    <a:pt x="0" y="659"/>
                  </a:cubicBezTo>
                  <a:cubicBezTo>
                    <a:pt x="0" y="779"/>
                    <a:pt x="0" y="899"/>
                    <a:pt x="0" y="1019"/>
                  </a:cubicBezTo>
                  <a:cubicBezTo>
                    <a:pt x="0" y="1138"/>
                    <a:pt x="0" y="1258"/>
                    <a:pt x="60" y="1378"/>
                  </a:cubicBezTo>
                  <a:cubicBezTo>
                    <a:pt x="60" y="1498"/>
                    <a:pt x="120" y="1618"/>
                    <a:pt x="240" y="1677"/>
                  </a:cubicBezTo>
                  <a:cubicBezTo>
                    <a:pt x="300" y="1797"/>
                    <a:pt x="360" y="1857"/>
                    <a:pt x="479" y="1917"/>
                  </a:cubicBezTo>
                  <a:lnTo>
                    <a:pt x="419" y="1917"/>
                  </a:lnTo>
                  <a:cubicBezTo>
                    <a:pt x="539" y="1977"/>
                    <a:pt x="719" y="2037"/>
                    <a:pt x="839" y="2037"/>
                  </a:cubicBezTo>
                  <a:cubicBezTo>
                    <a:pt x="959" y="2037"/>
                    <a:pt x="1138" y="1977"/>
                    <a:pt x="1258" y="1917"/>
                  </a:cubicBezTo>
                  <a:cubicBezTo>
                    <a:pt x="1318" y="1857"/>
                    <a:pt x="1438" y="1797"/>
                    <a:pt x="1498" y="1677"/>
                  </a:cubicBezTo>
                  <a:cubicBezTo>
                    <a:pt x="1557" y="1618"/>
                    <a:pt x="1617" y="1498"/>
                    <a:pt x="1677" y="1378"/>
                  </a:cubicBezTo>
                  <a:cubicBezTo>
                    <a:pt x="1677" y="1258"/>
                    <a:pt x="1677" y="1138"/>
                    <a:pt x="1677" y="1019"/>
                  </a:cubicBezTo>
                  <a:cubicBezTo>
                    <a:pt x="1677" y="899"/>
                    <a:pt x="1677" y="779"/>
                    <a:pt x="1677" y="659"/>
                  </a:cubicBezTo>
                  <a:cubicBezTo>
                    <a:pt x="1617" y="540"/>
                    <a:pt x="1557" y="420"/>
                    <a:pt x="1498" y="300"/>
                  </a:cubicBezTo>
                  <a:cubicBezTo>
                    <a:pt x="1438" y="240"/>
                    <a:pt x="1318" y="120"/>
                    <a:pt x="1258" y="60"/>
                  </a:cubicBezTo>
                  <a:cubicBezTo>
                    <a:pt x="1138" y="60"/>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08" name="Google Shape;1808;p17"/>
            <p:cNvSpPr/>
            <p:nvPr/>
          </p:nvSpPr>
          <p:spPr>
            <a:xfrm>
              <a:off x="3764325" y="2754175"/>
              <a:ext cx="41950" cy="49425"/>
            </a:xfrm>
            <a:custGeom>
              <a:avLst/>
              <a:gdLst/>
              <a:ahLst/>
              <a:cxnLst/>
              <a:rect l="l" t="t" r="r" b="b"/>
              <a:pathLst>
                <a:path w="1678" h="1977" extrusionOk="0">
                  <a:moveTo>
                    <a:pt x="899" y="1"/>
                  </a:moveTo>
                  <a:cubicBezTo>
                    <a:pt x="839" y="1"/>
                    <a:pt x="719" y="1"/>
                    <a:pt x="599" y="60"/>
                  </a:cubicBezTo>
                  <a:cubicBezTo>
                    <a:pt x="479" y="120"/>
                    <a:pt x="420" y="120"/>
                    <a:pt x="300" y="180"/>
                  </a:cubicBezTo>
                  <a:lnTo>
                    <a:pt x="300" y="60"/>
                  </a:lnTo>
                  <a:lnTo>
                    <a:pt x="0" y="60"/>
                  </a:lnTo>
                  <a:lnTo>
                    <a:pt x="0" y="1977"/>
                  </a:lnTo>
                  <a:lnTo>
                    <a:pt x="300" y="1977"/>
                  </a:lnTo>
                  <a:lnTo>
                    <a:pt x="300" y="480"/>
                  </a:lnTo>
                  <a:cubicBezTo>
                    <a:pt x="420" y="420"/>
                    <a:pt x="479" y="360"/>
                    <a:pt x="599" y="300"/>
                  </a:cubicBezTo>
                  <a:cubicBezTo>
                    <a:pt x="659" y="300"/>
                    <a:pt x="779" y="240"/>
                    <a:pt x="899" y="240"/>
                  </a:cubicBezTo>
                  <a:cubicBezTo>
                    <a:pt x="959" y="240"/>
                    <a:pt x="1018" y="240"/>
                    <a:pt x="1078" y="300"/>
                  </a:cubicBezTo>
                  <a:cubicBezTo>
                    <a:pt x="1138" y="300"/>
                    <a:pt x="1198" y="360"/>
                    <a:pt x="1258" y="360"/>
                  </a:cubicBezTo>
                  <a:cubicBezTo>
                    <a:pt x="1318" y="480"/>
                    <a:pt x="1378" y="659"/>
                    <a:pt x="1318" y="779"/>
                  </a:cubicBezTo>
                  <a:lnTo>
                    <a:pt x="1318" y="1977"/>
                  </a:lnTo>
                  <a:lnTo>
                    <a:pt x="1677" y="1977"/>
                  </a:lnTo>
                  <a:lnTo>
                    <a:pt x="1677" y="779"/>
                  </a:lnTo>
                  <a:cubicBezTo>
                    <a:pt x="1677" y="599"/>
                    <a:pt x="1617" y="360"/>
                    <a:pt x="1498" y="180"/>
                  </a:cubicBezTo>
                  <a:cubicBezTo>
                    <a:pt x="1438" y="120"/>
                    <a:pt x="1318" y="60"/>
                    <a:pt x="1258" y="60"/>
                  </a:cubicBezTo>
                  <a:cubicBezTo>
                    <a:pt x="1138" y="1"/>
                    <a:pt x="1018" y="1"/>
                    <a:pt x="89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09" name="Google Shape;1809;p17"/>
            <p:cNvSpPr/>
            <p:nvPr/>
          </p:nvSpPr>
          <p:spPr>
            <a:xfrm>
              <a:off x="3816725" y="2754175"/>
              <a:ext cx="35950" cy="49425"/>
            </a:xfrm>
            <a:custGeom>
              <a:avLst/>
              <a:gdLst/>
              <a:ahLst/>
              <a:cxnLst/>
              <a:rect l="l" t="t" r="r" b="b"/>
              <a:pathLst>
                <a:path w="1438" h="1977" extrusionOk="0">
                  <a:moveTo>
                    <a:pt x="719" y="1"/>
                  </a:moveTo>
                  <a:cubicBezTo>
                    <a:pt x="599" y="1"/>
                    <a:pt x="420" y="60"/>
                    <a:pt x="300" y="120"/>
                  </a:cubicBezTo>
                  <a:cubicBezTo>
                    <a:pt x="240" y="180"/>
                    <a:pt x="180" y="240"/>
                    <a:pt x="120" y="300"/>
                  </a:cubicBezTo>
                  <a:cubicBezTo>
                    <a:pt x="120" y="360"/>
                    <a:pt x="120" y="420"/>
                    <a:pt x="120" y="480"/>
                  </a:cubicBezTo>
                  <a:cubicBezTo>
                    <a:pt x="120" y="540"/>
                    <a:pt x="120" y="599"/>
                    <a:pt x="120" y="659"/>
                  </a:cubicBezTo>
                  <a:cubicBezTo>
                    <a:pt x="120" y="719"/>
                    <a:pt x="180" y="779"/>
                    <a:pt x="180" y="839"/>
                  </a:cubicBezTo>
                  <a:cubicBezTo>
                    <a:pt x="240" y="899"/>
                    <a:pt x="300" y="899"/>
                    <a:pt x="360" y="959"/>
                  </a:cubicBezTo>
                  <a:lnTo>
                    <a:pt x="599" y="1079"/>
                  </a:lnTo>
                  <a:lnTo>
                    <a:pt x="839" y="1138"/>
                  </a:lnTo>
                  <a:cubicBezTo>
                    <a:pt x="899" y="1198"/>
                    <a:pt x="959" y="1198"/>
                    <a:pt x="959" y="1258"/>
                  </a:cubicBezTo>
                  <a:cubicBezTo>
                    <a:pt x="1019" y="1258"/>
                    <a:pt x="1079" y="1318"/>
                    <a:pt x="1079" y="1318"/>
                  </a:cubicBezTo>
                  <a:cubicBezTo>
                    <a:pt x="1079" y="1378"/>
                    <a:pt x="1079" y="1438"/>
                    <a:pt x="1079" y="1498"/>
                  </a:cubicBezTo>
                  <a:cubicBezTo>
                    <a:pt x="1079" y="1677"/>
                    <a:pt x="959" y="1797"/>
                    <a:pt x="659" y="1797"/>
                  </a:cubicBezTo>
                  <a:cubicBezTo>
                    <a:pt x="599" y="1797"/>
                    <a:pt x="480" y="1737"/>
                    <a:pt x="420" y="1677"/>
                  </a:cubicBezTo>
                  <a:cubicBezTo>
                    <a:pt x="300" y="1677"/>
                    <a:pt x="240" y="1558"/>
                    <a:pt x="240" y="1498"/>
                  </a:cubicBezTo>
                  <a:lnTo>
                    <a:pt x="1" y="1618"/>
                  </a:lnTo>
                  <a:cubicBezTo>
                    <a:pt x="60" y="1677"/>
                    <a:pt x="180" y="1797"/>
                    <a:pt x="240" y="1857"/>
                  </a:cubicBezTo>
                  <a:cubicBezTo>
                    <a:pt x="420" y="1917"/>
                    <a:pt x="540" y="1977"/>
                    <a:pt x="719" y="1977"/>
                  </a:cubicBezTo>
                  <a:lnTo>
                    <a:pt x="959" y="1977"/>
                  </a:lnTo>
                  <a:cubicBezTo>
                    <a:pt x="1079" y="1977"/>
                    <a:pt x="1138" y="1917"/>
                    <a:pt x="1198" y="1857"/>
                  </a:cubicBezTo>
                  <a:cubicBezTo>
                    <a:pt x="1258" y="1797"/>
                    <a:pt x="1318" y="1737"/>
                    <a:pt x="1378" y="1677"/>
                  </a:cubicBezTo>
                  <a:cubicBezTo>
                    <a:pt x="1378" y="1618"/>
                    <a:pt x="1378" y="1558"/>
                    <a:pt x="1378" y="1438"/>
                  </a:cubicBezTo>
                  <a:cubicBezTo>
                    <a:pt x="1438" y="1378"/>
                    <a:pt x="1378" y="1318"/>
                    <a:pt x="1378" y="1258"/>
                  </a:cubicBezTo>
                  <a:cubicBezTo>
                    <a:pt x="1318" y="1198"/>
                    <a:pt x="1318" y="1138"/>
                    <a:pt x="1258" y="1079"/>
                  </a:cubicBezTo>
                  <a:cubicBezTo>
                    <a:pt x="1138" y="959"/>
                    <a:pt x="1019" y="899"/>
                    <a:pt x="839" y="839"/>
                  </a:cubicBezTo>
                  <a:lnTo>
                    <a:pt x="599" y="719"/>
                  </a:lnTo>
                  <a:lnTo>
                    <a:pt x="480" y="659"/>
                  </a:lnTo>
                  <a:lnTo>
                    <a:pt x="420" y="599"/>
                  </a:lnTo>
                  <a:cubicBezTo>
                    <a:pt x="420" y="540"/>
                    <a:pt x="420" y="540"/>
                    <a:pt x="420" y="480"/>
                  </a:cubicBezTo>
                  <a:cubicBezTo>
                    <a:pt x="420" y="480"/>
                    <a:pt x="420" y="420"/>
                    <a:pt x="420" y="420"/>
                  </a:cubicBezTo>
                  <a:cubicBezTo>
                    <a:pt x="420" y="360"/>
                    <a:pt x="480" y="360"/>
                    <a:pt x="480" y="300"/>
                  </a:cubicBezTo>
                  <a:cubicBezTo>
                    <a:pt x="540" y="240"/>
                    <a:pt x="659" y="240"/>
                    <a:pt x="719" y="240"/>
                  </a:cubicBezTo>
                  <a:cubicBezTo>
                    <a:pt x="839" y="240"/>
                    <a:pt x="899" y="300"/>
                    <a:pt x="959" y="300"/>
                  </a:cubicBezTo>
                  <a:cubicBezTo>
                    <a:pt x="1079" y="360"/>
                    <a:pt x="1138" y="420"/>
                    <a:pt x="1138" y="480"/>
                  </a:cubicBezTo>
                  <a:lnTo>
                    <a:pt x="1378" y="300"/>
                  </a:lnTo>
                  <a:cubicBezTo>
                    <a:pt x="1318" y="240"/>
                    <a:pt x="1198" y="120"/>
                    <a:pt x="1138" y="60"/>
                  </a:cubicBezTo>
                  <a:cubicBezTo>
                    <a:pt x="1019" y="1"/>
                    <a:pt x="899" y="1"/>
                    <a:pt x="71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10" name="Google Shape;1810;p17"/>
            <p:cNvSpPr/>
            <p:nvPr/>
          </p:nvSpPr>
          <p:spPr>
            <a:xfrm>
              <a:off x="3366025" y="2858975"/>
              <a:ext cx="37475" cy="49450"/>
            </a:xfrm>
            <a:custGeom>
              <a:avLst/>
              <a:gdLst/>
              <a:ahLst/>
              <a:cxnLst/>
              <a:rect l="l" t="t" r="r" b="b"/>
              <a:pathLst>
                <a:path w="1499" h="1978" extrusionOk="0">
                  <a:moveTo>
                    <a:pt x="1139" y="899"/>
                  </a:moveTo>
                  <a:lnTo>
                    <a:pt x="1079" y="1438"/>
                  </a:lnTo>
                  <a:cubicBezTo>
                    <a:pt x="1019" y="1498"/>
                    <a:pt x="959" y="1558"/>
                    <a:pt x="899" y="1558"/>
                  </a:cubicBezTo>
                  <a:cubicBezTo>
                    <a:pt x="779" y="1618"/>
                    <a:pt x="719" y="1618"/>
                    <a:pt x="600" y="1618"/>
                  </a:cubicBezTo>
                  <a:lnTo>
                    <a:pt x="480" y="1618"/>
                  </a:lnTo>
                  <a:cubicBezTo>
                    <a:pt x="480" y="1618"/>
                    <a:pt x="420" y="1618"/>
                    <a:pt x="360" y="1558"/>
                  </a:cubicBezTo>
                  <a:cubicBezTo>
                    <a:pt x="360" y="1558"/>
                    <a:pt x="300" y="1498"/>
                    <a:pt x="300" y="1438"/>
                  </a:cubicBezTo>
                  <a:cubicBezTo>
                    <a:pt x="300" y="1438"/>
                    <a:pt x="300" y="1378"/>
                    <a:pt x="300" y="1318"/>
                  </a:cubicBezTo>
                  <a:cubicBezTo>
                    <a:pt x="300" y="1259"/>
                    <a:pt x="300" y="1199"/>
                    <a:pt x="300" y="1199"/>
                  </a:cubicBezTo>
                  <a:cubicBezTo>
                    <a:pt x="300" y="1139"/>
                    <a:pt x="360" y="1079"/>
                    <a:pt x="360" y="1079"/>
                  </a:cubicBezTo>
                  <a:cubicBezTo>
                    <a:pt x="420" y="1019"/>
                    <a:pt x="480" y="959"/>
                    <a:pt x="600" y="959"/>
                  </a:cubicBezTo>
                  <a:cubicBezTo>
                    <a:pt x="660" y="899"/>
                    <a:pt x="779" y="899"/>
                    <a:pt x="839" y="899"/>
                  </a:cubicBezTo>
                  <a:close/>
                  <a:moveTo>
                    <a:pt x="839" y="1"/>
                  </a:moveTo>
                  <a:cubicBezTo>
                    <a:pt x="660" y="1"/>
                    <a:pt x="540" y="1"/>
                    <a:pt x="420" y="61"/>
                  </a:cubicBezTo>
                  <a:cubicBezTo>
                    <a:pt x="300" y="121"/>
                    <a:pt x="240" y="240"/>
                    <a:pt x="120" y="300"/>
                  </a:cubicBezTo>
                  <a:lnTo>
                    <a:pt x="360" y="480"/>
                  </a:lnTo>
                  <a:cubicBezTo>
                    <a:pt x="420" y="420"/>
                    <a:pt x="480" y="360"/>
                    <a:pt x="540" y="300"/>
                  </a:cubicBezTo>
                  <a:cubicBezTo>
                    <a:pt x="600" y="240"/>
                    <a:pt x="719" y="240"/>
                    <a:pt x="779" y="240"/>
                  </a:cubicBezTo>
                  <a:lnTo>
                    <a:pt x="959" y="240"/>
                  </a:lnTo>
                  <a:cubicBezTo>
                    <a:pt x="1019" y="300"/>
                    <a:pt x="1079" y="300"/>
                    <a:pt x="1079" y="360"/>
                  </a:cubicBezTo>
                  <a:cubicBezTo>
                    <a:pt x="1139" y="480"/>
                    <a:pt x="1199" y="600"/>
                    <a:pt x="1199" y="720"/>
                  </a:cubicBezTo>
                  <a:cubicBezTo>
                    <a:pt x="1139" y="690"/>
                    <a:pt x="1064" y="675"/>
                    <a:pt x="989" y="675"/>
                  </a:cubicBezTo>
                  <a:cubicBezTo>
                    <a:pt x="914" y="675"/>
                    <a:pt x="839" y="690"/>
                    <a:pt x="779" y="720"/>
                  </a:cubicBezTo>
                  <a:cubicBezTo>
                    <a:pt x="660" y="720"/>
                    <a:pt x="540" y="779"/>
                    <a:pt x="420" y="779"/>
                  </a:cubicBezTo>
                  <a:cubicBezTo>
                    <a:pt x="300" y="839"/>
                    <a:pt x="180" y="959"/>
                    <a:pt x="120" y="1019"/>
                  </a:cubicBezTo>
                  <a:cubicBezTo>
                    <a:pt x="61" y="1139"/>
                    <a:pt x="1" y="1259"/>
                    <a:pt x="1" y="1378"/>
                  </a:cubicBezTo>
                  <a:cubicBezTo>
                    <a:pt x="1" y="1438"/>
                    <a:pt x="1" y="1558"/>
                    <a:pt x="1" y="1618"/>
                  </a:cubicBezTo>
                  <a:cubicBezTo>
                    <a:pt x="61" y="1678"/>
                    <a:pt x="120" y="1738"/>
                    <a:pt x="180" y="1798"/>
                  </a:cubicBezTo>
                  <a:cubicBezTo>
                    <a:pt x="240" y="1858"/>
                    <a:pt x="300" y="1917"/>
                    <a:pt x="360" y="1917"/>
                  </a:cubicBezTo>
                  <a:lnTo>
                    <a:pt x="600" y="1917"/>
                  </a:lnTo>
                  <a:cubicBezTo>
                    <a:pt x="719" y="1917"/>
                    <a:pt x="839" y="1917"/>
                    <a:pt x="899" y="1858"/>
                  </a:cubicBezTo>
                  <a:cubicBezTo>
                    <a:pt x="1019" y="1858"/>
                    <a:pt x="1079" y="1798"/>
                    <a:pt x="1139" y="1738"/>
                  </a:cubicBezTo>
                  <a:lnTo>
                    <a:pt x="1139" y="1858"/>
                  </a:lnTo>
                  <a:lnTo>
                    <a:pt x="1498" y="1977"/>
                  </a:lnTo>
                  <a:lnTo>
                    <a:pt x="1498" y="720"/>
                  </a:lnTo>
                  <a:cubicBezTo>
                    <a:pt x="1498" y="600"/>
                    <a:pt x="1498" y="540"/>
                    <a:pt x="1438" y="420"/>
                  </a:cubicBezTo>
                  <a:cubicBezTo>
                    <a:pt x="1438" y="300"/>
                    <a:pt x="1378" y="240"/>
                    <a:pt x="1318" y="181"/>
                  </a:cubicBezTo>
                  <a:cubicBezTo>
                    <a:pt x="1258" y="121"/>
                    <a:pt x="1199" y="61"/>
                    <a:pt x="1079" y="61"/>
                  </a:cubicBezTo>
                  <a:cubicBezTo>
                    <a:pt x="1019" y="1"/>
                    <a:pt x="89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11" name="Google Shape;1811;p17"/>
            <p:cNvSpPr/>
            <p:nvPr/>
          </p:nvSpPr>
          <p:spPr>
            <a:xfrm>
              <a:off x="3412450" y="2848500"/>
              <a:ext cx="47925" cy="74525"/>
            </a:xfrm>
            <a:custGeom>
              <a:avLst/>
              <a:gdLst/>
              <a:ahLst/>
              <a:cxnLst/>
              <a:rect l="l" t="t" r="r" b="b"/>
              <a:pathLst>
                <a:path w="1917" h="2981" extrusionOk="0">
                  <a:moveTo>
                    <a:pt x="1138" y="600"/>
                  </a:moveTo>
                  <a:lnTo>
                    <a:pt x="1318" y="659"/>
                  </a:lnTo>
                  <a:cubicBezTo>
                    <a:pt x="1318" y="719"/>
                    <a:pt x="1378" y="779"/>
                    <a:pt x="1438" y="779"/>
                  </a:cubicBezTo>
                  <a:cubicBezTo>
                    <a:pt x="1438" y="839"/>
                    <a:pt x="1438" y="899"/>
                    <a:pt x="1438" y="959"/>
                  </a:cubicBezTo>
                  <a:cubicBezTo>
                    <a:pt x="1438" y="1019"/>
                    <a:pt x="1378" y="1139"/>
                    <a:pt x="1378" y="1198"/>
                  </a:cubicBezTo>
                  <a:cubicBezTo>
                    <a:pt x="1318" y="1258"/>
                    <a:pt x="1318" y="1258"/>
                    <a:pt x="1258" y="1318"/>
                  </a:cubicBezTo>
                  <a:cubicBezTo>
                    <a:pt x="1198" y="1378"/>
                    <a:pt x="1138" y="1378"/>
                    <a:pt x="1078" y="1378"/>
                  </a:cubicBezTo>
                  <a:lnTo>
                    <a:pt x="899" y="1378"/>
                  </a:lnTo>
                  <a:cubicBezTo>
                    <a:pt x="839" y="1408"/>
                    <a:pt x="794" y="1423"/>
                    <a:pt x="757" y="1423"/>
                  </a:cubicBezTo>
                  <a:cubicBezTo>
                    <a:pt x="719" y="1423"/>
                    <a:pt x="689" y="1408"/>
                    <a:pt x="659" y="1378"/>
                  </a:cubicBezTo>
                  <a:cubicBezTo>
                    <a:pt x="599" y="1378"/>
                    <a:pt x="539" y="1318"/>
                    <a:pt x="480" y="1318"/>
                  </a:cubicBezTo>
                  <a:lnTo>
                    <a:pt x="420" y="1139"/>
                  </a:lnTo>
                  <a:cubicBezTo>
                    <a:pt x="420" y="1079"/>
                    <a:pt x="420" y="1019"/>
                    <a:pt x="480" y="1019"/>
                  </a:cubicBezTo>
                  <a:cubicBezTo>
                    <a:pt x="420" y="899"/>
                    <a:pt x="420" y="839"/>
                    <a:pt x="480" y="779"/>
                  </a:cubicBezTo>
                  <a:lnTo>
                    <a:pt x="599" y="659"/>
                  </a:lnTo>
                  <a:cubicBezTo>
                    <a:pt x="599" y="659"/>
                    <a:pt x="659" y="600"/>
                    <a:pt x="719" y="600"/>
                  </a:cubicBezTo>
                  <a:close/>
                  <a:moveTo>
                    <a:pt x="899" y="2157"/>
                  </a:moveTo>
                  <a:lnTo>
                    <a:pt x="1198" y="2277"/>
                  </a:lnTo>
                  <a:cubicBezTo>
                    <a:pt x="1258" y="2247"/>
                    <a:pt x="1303" y="2232"/>
                    <a:pt x="1340" y="2232"/>
                  </a:cubicBezTo>
                  <a:cubicBezTo>
                    <a:pt x="1378" y="2232"/>
                    <a:pt x="1408" y="2247"/>
                    <a:pt x="1438" y="2277"/>
                  </a:cubicBezTo>
                  <a:cubicBezTo>
                    <a:pt x="1498" y="2277"/>
                    <a:pt x="1558" y="2336"/>
                    <a:pt x="1558" y="2336"/>
                  </a:cubicBezTo>
                  <a:cubicBezTo>
                    <a:pt x="1558" y="2396"/>
                    <a:pt x="1558" y="2456"/>
                    <a:pt x="1558" y="2516"/>
                  </a:cubicBezTo>
                  <a:cubicBezTo>
                    <a:pt x="1558" y="2576"/>
                    <a:pt x="1558" y="2636"/>
                    <a:pt x="1498" y="2636"/>
                  </a:cubicBezTo>
                  <a:cubicBezTo>
                    <a:pt x="1498" y="2696"/>
                    <a:pt x="1438" y="2756"/>
                    <a:pt x="1378" y="2756"/>
                  </a:cubicBezTo>
                  <a:cubicBezTo>
                    <a:pt x="1258" y="2875"/>
                    <a:pt x="1078" y="2875"/>
                    <a:pt x="899" y="2875"/>
                  </a:cubicBezTo>
                  <a:lnTo>
                    <a:pt x="659" y="2875"/>
                  </a:lnTo>
                  <a:lnTo>
                    <a:pt x="420" y="2816"/>
                  </a:lnTo>
                  <a:cubicBezTo>
                    <a:pt x="360" y="2756"/>
                    <a:pt x="300" y="2756"/>
                    <a:pt x="300" y="2696"/>
                  </a:cubicBezTo>
                  <a:cubicBezTo>
                    <a:pt x="240" y="2636"/>
                    <a:pt x="240" y="2576"/>
                    <a:pt x="300" y="2516"/>
                  </a:cubicBezTo>
                  <a:cubicBezTo>
                    <a:pt x="300" y="2456"/>
                    <a:pt x="300" y="2396"/>
                    <a:pt x="360" y="2336"/>
                  </a:cubicBezTo>
                  <a:cubicBezTo>
                    <a:pt x="360" y="2277"/>
                    <a:pt x="420" y="2217"/>
                    <a:pt x="480" y="2157"/>
                  </a:cubicBezTo>
                  <a:close/>
                  <a:moveTo>
                    <a:pt x="1677" y="1"/>
                  </a:moveTo>
                  <a:lnTo>
                    <a:pt x="1438" y="300"/>
                  </a:lnTo>
                  <a:cubicBezTo>
                    <a:pt x="1378" y="240"/>
                    <a:pt x="1258" y="240"/>
                    <a:pt x="1198" y="240"/>
                  </a:cubicBezTo>
                  <a:cubicBezTo>
                    <a:pt x="1168" y="210"/>
                    <a:pt x="1123" y="195"/>
                    <a:pt x="1078" y="195"/>
                  </a:cubicBezTo>
                  <a:cubicBezTo>
                    <a:pt x="1034" y="195"/>
                    <a:pt x="989" y="210"/>
                    <a:pt x="959" y="240"/>
                  </a:cubicBezTo>
                  <a:cubicBezTo>
                    <a:pt x="899" y="210"/>
                    <a:pt x="854" y="195"/>
                    <a:pt x="809" y="195"/>
                  </a:cubicBezTo>
                  <a:cubicBezTo>
                    <a:pt x="764" y="195"/>
                    <a:pt x="719" y="210"/>
                    <a:pt x="659" y="240"/>
                  </a:cubicBezTo>
                  <a:cubicBezTo>
                    <a:pt x="599" y="240"/>
                    <a:pt x="480" y="300"/>
                    <a:pt x="420" y="360"/>
                  </a:cubicBezTo>
                  <a:cubicBezTo>
                    <a:pt x="300" y="360"/>
                    <a:pt x="240" y="480"/>
                    <a:pt x="240" y="540"/>
                  </a:cubicBezTo>
                  <a:cubicBezTo>
                    <a:pt x="180" y="659"/>
                    <a:pt x="120" y="719"/>
                    <a:pt x="120" y="839"/>
                  </a:cubicBezTo>
                  <a:cubicBezTo>
                    <a:pt x="120" y="899"/>
                    <a:pt x="120" y="959"/>
                    <a:pt x="120" y="1019"/>
                  </a:cubicBezTo>
                  <a:cubicBezTo>
                    <a:pt x="180" y="1079"/>
                    <a:pt x="180" y="1139"/>
                    <a:pt x="240" y="1198"/>
                  </a:cubicBezTo>
                  <a:cubicBezTo>
                    <a:pt x="240" y="1258"/>
                    <a:pt x="300" y="1318"/>
                    <a:pt x="360" y="1318"/>
                  </a:cubicBezTo>
                  <a:lnTo>
                    <a:pt x="480" y="1378"/>
                  </a:lnTo>
                  <a:cubicBezTo>
                    <a:pt x="360" y="1378"/>
                    <a:pt x="300" y="1438"/>
                    <a:pt x="240" y="1498"/>
                  </a:cubicBezTo>
                  <a:cubicBezTo>
                    <a:pt x="240" y="1498"/>
                    <a:pt x="180" y="1558"/>
                    <a:pt x="180" y="1558"/>
                  </a:cubicBezTo>
                  <a:cubicBezTo>
                    <a:pt x="180" y="1618"/>
                    <a:pt x="120" y="1618"/>
                    <a:pt x="120" y="1678"/>
                  </a:cubicBezTo>
                  <a:cubicBezTo>
                    <a:pt x="120" y="1737"/>
                    <a:pt x="120" y="1797"/>
                    <a:pt x="120" y="1797"/>
                  </a:cubicBezTo>
                  <a:lnTo>
                    <a:pt x="300" y="1917"/>
                  </a:lnTo>
                  <a:cubicBezTo>
                    <a:pt x="180" y="1977"/>
                    <a:pt x="120" y="2037"/>
                    <a:pt x="60" y="2097"/>
                  </a:cubicBezTo>
                  <a:cubicBezTo>
                    <a:pt x="0" y="2157"/>
                    <a:pt x="0" y="2277"/>
                    <a:pt x="0" y="2396"/>
                  </a:cubicBezTo>
                  <a:cubicBezTo>
                    <a:pt x="0" y="2456"/>
                    <a:pt x="0" y="2576"/>
                    <a:pt x="60" y="2636"/>
                  </a:cubicBezTo>
                  <a:cubicBezTo>
                    <a:pt x="120" y="2696"/>
                    <a:pt x="180" y="2756"/>
                    <a:pt x="300" y="2816"/>
                  </a:cubicBezTo>
                  <a:cubicBezTo>
                    <a:pt x="431" y="2903"/>
                    <a:pt x="595" y="2959"/>
                    <a:pt x="767" y="2959"/>
                  </a:cubicBezTo>
                  <a:cubicBezTo>
                    <a:pt x="830" y="2959"/>
                    <a:pt x="894" y="2951"/>
                    <a:pt x="959" y="2935"/>
                  </a:cubicBezTo>
                  <a:cubicBezTo>
                    <a:pt x="1019" y="2965"/>
                    <a:pt x="1078" y="2980"/>
                    <a:pt x="1138" y="2980"/>
                  </a:cubicBezTo>
                  <a:cubicBezTo>
                    <a:pt x="1198" y="2980"/>
                    <a:pt x="1258" y="2965"/>
                    <a:pt x="1318" y="2935"/>
                  </a:cubicBezTo>
                  <a:cubicBezTo>
                    <a:pt x="1438" y="2935"/>
                    <a:pt x="1558" y="2875"/>
                    <a:pt x="1618" y="2816"/>
                  </a:cubicBezTo>
                  <a:cubicBezTo>
                    <a:pt x="1737" y="2756"/>
                    <a:pt x="1797" y="2696"/>
                    <a:pt x="1857" y="2636"/>
                  </a:cubicBezTo>
                  <a:cubicBezTo>
                    <a:pt x="1857" y="2576"/>
                    <a:pt x="1917" y="2456"/>
                    <a:pt x="1917" y="2396"/>
                  </a:cubicBezTo>
                  <a:cubicBezTo>
                    <a:pt x="1917" y="2277"/>
                    <a:pt x="1917" y="2157"/>
                    <a:pt x="1857" y="2097"/>
                  </a:cubicBezTo>
                  <a:cubicBezTo>
                    <a:pt x="1797" y="1977"/>
                    <a:pt x="1737" y="1917"/>
                    <a:pt x="1618" y="1917"/>
                  </a:cubicBezTo>
                  <a:cubicBezTo>
                    <a:pt x="1558" y="1857"/>
                    <a:pt x="1438" y="1857"/>
                    <a:pt x="1318" y="1797"/>
                  </a:cubicBezTo>
                  <a:lnTo>
                    <a:pt x="899" y="1797"/>
                  </a:lnTo>
                  <a:cubicBezTo>
                    <a:pt x="839" y="1827"/>
                    <a:pt x="779" y="1842"/>
                    <a:pt x="719" y="1842"/>
                  </a:cubicBezTo>
                  <a:cubicBezTo>
                    <a:pt x="659" y="1842"/>
                    <a:pt x="599" y="1827"/>
                    <a:pt x="539" y="1797"/>
                  </a:cubicBezTo>
                  <a:cubicBezTo>
                    <a:pt x="480" y="1797"/>
                    <a:pt x="480" y="1737"/>
                    <a:pt x="480" y="1737"/>
                  </a:cubicBezTo>
                  <a:cubicBezTo>
                    <a:pt x="480" y="1737"/>
                    <a:pt x="420" y="1678"/>
                    <a:pt x="420" y="1678"/>
                  </a:cubicBezTo>
                  <a:cubicBezTo>
                    <a:pt x="420" y="1678"/>
                    <a:pt x="480" y="1618"/>
                    <a:pt x="480" y="1618"/>
                  </a:cubicBezTo>
                  <a:lnTo>
                    <a:pt x="1138" y="1618"/>
                  </a:lnTo>
                  <a:cubicBezTo>
                    <a:pt x="1258" y="1618"/>
                    <a:pt x="1318" y="1558"/>
                    <a:pt x="1438" y="1498"/>
                  </a:cubicBezTo>
                  <a:cubicBezTo>
                    <a:pt x="1498" y="1438"/>
                    <a:pt x="1558" y="1378"/>
                    <a:pt x="1618" y="1318"/>
                  </a:cubicBezTo>
                  <a:cubicBezTo>
                    <a:pt x="1677" y="1198"/>
                    <a:pt x="1677" y="1079"/>
                    <a:pt x="1677" y="1019"/>
                  </a:cubicBezTo>
                  <a:cubicBezTo>
                    <a:pt x="1677" y="899"/>
                    <a:pt x="1677" y="839"/>
                    <a:pt x="1677" y="779"/>
                  </a:cubicBezTo>
                  <a:cubicBezTo>
                    <a:pt x="1677" y="719"/>
                    <a:pt x="1618" y="659"/>
                    <a:pt x="1558" y="600"/>
                  </a:cubicBezTo>
                  <a:lnTo>
                    <a:pt x="1917" y="180"/>
                  </a:lnTo>
                  <a:lnTo>
                    <a:pt x="1677"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12" name="Google Shape;1812;p17"/>
            <p:cNvSpPr/>
            <p:nvPr/>
          </p:nvSpPr>
          <p:spPr>
            <a:xfrm>
              <a:off x="3466350" y="2858975"/>
              <a:ext cx="37450" cy="49450"/>
            </a:xfrm>
            <a:custGeom>
              <a:avLst/>
              <a:gdLst/>
              <a:ahLst/>
              <a:cxnLst/>
              <a:rect l="l" t="t" r="r" b="b"/>
              <a:pathLst>
                <a:path w="1498" h="1978" extrusionOk="0">
                  <a:moveTo>
                    <a:pt x="1139" y="899"/>
                  </a:moveTo>
                  <a:lnTo>
                    <a:pt x="1079" y="1438"/>
                  </a:lnTo>
                  <a:cubicBezTo>
                    <a:pt x="1019" y="1498"/>
                    <a:pt x="959" y="1558"/>
                    <a:pt x="899" y="1558"/>
                  </a:cubicBezTo>
                  <a:cubicBezTo>
                    <a:pt x="779" y="1618"/>
                    <a:pt x="719" y="1618"/>
                    <a:pt x="599" y="1618"/>
                  </a:cubicBezTo>
                  <a:lnTo>
                    <a:pt x="480" y="1618"/>
                  </a:lnTo>
                  <a:lnTo>
                    <a:pt x="360" y="1558"/>
                  </a:lnTo>
                  <a:cubicBezTo>
                    <a:pt x="360" y="1558"/>
                    <a:pt x="300" y="1498"/>
                    <a:pt x="300" y="1438"/>
                  </a:cubicBezTo>
                  <a:cubicBezTo>
                    <a:pt x="300" y="1438"/>
                    <a:pt x="300" y="1378"/>
                    <a:pt x="300" y="1318"/>
                  </a:cubicBezTo>
                  <a:cubicBezTo>
                    <a:pt x="300" y="1259"/>
                    <a:pt x="300" y="1199"/>
                    <a:pt x="300" y="1199"/>
                  </a:cubicBezTo>
                  <a:cubicBezTo>
                    <a:pt x="300" y="1139"/>
                    <a:pt x="360" y="1139"/>
                    <a:pt x="360" y="1079"/>
                  </a:cubicBezTo>
                  <a:cubicBezTo>
                    <a:pt x="420" y="1019"/>
                    <a:pt x="480" y="959"/>
                    <a:pt x="599" y="959"/>
                  </a:cubicBezTo>
                  <a:cubicBezTo>
                    <a:pt x="659" y="899"/>
                    <a:pt x="779" y="899"/>
                    <a:pt x="839" y="899"/>
                  </a:cubicBezTo>
                  <a:close/>
                  <a:moveTo>
                    <a:pt x="779" y="1"/>
                  </a:moveTo>
                  <a:cubicBezTo>
                    <a:pt x="659" y="1"/>
                    <a:pt x="540" y="1"/>
                    <a:pt x="420" y="61"/>
                  </a:cubicBezTo>
                  <a:cubicBezTo>
                    <a:pt x="300" y="121"/>
                    <a:pt x="180" y="181"/>
                    <a:pt x="120" y="300"/>
                  </a:cubicBezTo>
                  <a:lnTo>
                    <a:pt x="360" y="480"/>
                  </a:lnTo>
                  <a:cubicBezTo>
                    <a:pt x="420" y="420"/>
                    <a:pt x="480" y="360"/>
                    <a:pt x="540" y="300"/>
                  </a:cubicBezTo>
                  <a:cubicBezTo>
                    <a:pt x="599" y="240"/>
                    <a:pt x="719" y="240"/>
                    <a:pt x="779" y="240"/>
                  </a:cubicBezTo>
                  <a:lnTo>
                    <a:pt x="959" y="240"/>
                  </a:lnTo>
                  <a:cubicBezTo>
                    <a:pt x="1019" y="300"/>
                    <a:pt x="1019" y="300"/>
                    <a:pt x="1079" y="360"/>
                  </a:cubicBezTo>
                  <a:cubicBezTo>
                    <a:pt x="1139" y="480"/>
                    <a:pt x="1198" y="600"/>
                    <a:pt x="1198" y="720"/>
                  </a:cubicBezTo>
                  <a:cubicBezTo>
                    <a:pt x="1109" y="690"/>
                    <a:pt x="1034" y="675"/>
                    <a:pt x="966" y="675"/>
                  </a:cubicBezTo>
                  <a:cubicBezTo>
                    <a:pt x="899" y="675"/>
                    <a:pt x="839" y="690"/>
                    <a:pt x="779" y="720"/>
                  </a:cubicBezTo>
                  <a:cubicBezTo>
                    <a:pt x="659" y="720"/>
                    <a:pt x="540" y="779"/>
                    <a:pt x="420" y="779"/>
                  </a:cubicBezTo>
                  <a:cubicBezTo>
                    <a:pt x="300" y="839"/>
                    <a:pt x="180" y="959"/>
                    <a:pt x="120" y="1019"/>
                  </a:cubicBezTo>
                  <a:cubicBezTo>
                    <a:pt x="60" y="1139"/>
                    <a:pt x="1" y="1259"/>
                    <a:pt x="1" y="1378"/>
                  </a:cubicBezTo>
                  <a:cubicBezTo>
                    <a:pt x="1" y="1438"/>
                    <a:pt x="1" y="1558"/>
                    <a:pt x="1" y="1618"/>
                  </a:cubicBezTo>
                  <a:cubicBezTo>
                    <a:pt x="60" y="1678"/>
                    <a:pt x="120" y="1738"/>
                    <a:pt x="180" y="1798"/>
                  </a:cubicBezTo>
                  <a:cubicBezTo>
                    <a:pt x="240" y="1858"/>
                    <a:pt x="300" y="1917"/>
                    <a:pt x="360" y="1917"/>
                  </a:cubicBezTo>
                  <a:lnTo>
                    <a:pt x="599" y="1917"/>
                  </a:lnTo>
                  <a:cubicBezTo>
                    <a:pt x="719" y="1917"/>
                    <a:pt x="839" y="1917"/>
                    <a:pt x="899" y="1858"/>
                  </a:cubicBezTo>
                  <a:cubicBezTo>
                    <a:pt x="1019" y="1858"/>
                    <a:pt x="1079" y="1798"/>
                    <a:pt x="1139" y="1738"/>
                  </a:cubicBezTo>
                  <a:lnTo>
                    <a:pt x="1139" y="1858"/>
                  </a:lnTo>
                  <a:lnTo>
                    <a:pt x="1498" y="1977"/>
                  </a:lnTo>
                  <a:lnTo>
                    <a:pt x="1498" y="720"/>
                  </a:lnTo>
                  <a:cubicBezTo>
                    <a:pt x="1498" y="600"/>
                    <a:pt x="1498" y="540"/>
                    <a:pt x="1438" y="420"/>
                  </a:cubicBezTo>
                  <a:cubicBezTo>
                    <a:pt x="1438" y="300"/>
                    <a:pt x="1378" y="240"/>
                    <a:pt x="1318" y="181"/>
                  </a:cubicBezTo>
                  <a:cubicBezTo>
                    <a:pt x="1139" y="61"/>
                    <a:pt x="959" y="1"/>
                    <a:pt x="77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13" name="Google Shape;1813;p17"/>
            <p:cNvSpPr/>
            <p:nvPr/>
          </p:nvSpPr>
          <p:spPr>
            <a:xfrm>
              <a:off x="3514275" y="2839525"/>
              <a:ext cx="9000" cy="67400"/>
            </a:xfrm>
            <a:custGeom>
              <a:avLst/>
              <a:gdLst/>
              <a:ahLst/>
              <a:cxnLst/>
              <a:rect l="l" t="t" r="r" b="b"/>
              <a:pathLst>
                <a:path w="360" h="2696" extrusionOk="0">
                  <a:moveTo>
                    <a:pt x="120" y="0"/>
                  </a:moveTo>
                  <a:cubicBezTo>
                    <a:pt x="60" y="0"/>
                    <a:pt x="60" y="0"/>
                    <a:pt x="60" y="60"/>
                  </a:cubicBezTo>
                  <a:cubicBezTo>
                    <a:pt x="0" y="120"/>
                    <a:pt x="0" y="120"/>
                    <a:pt x="60" y="180"/>
                  </a:cubicBezTo>
                  <a:cubicBezTo>
                    <a:pt x="0" y="240"/>
                    <a:pt x="0" y="300"/>
                    <a:pt x="60" y="360"/>
                  </a:cubicBezTo>
                  <a:cubicBezTo>
                    <a:pt x="60" y="360"/>
                    <a:pt x="60" y="420"/>
                    <a:pt x="120" y="420"/>
                  </a:cubicBezTo>
                  <a:lnTo>
                    <a:pt x="300" y="420"/>
                  </a:lnTo>
                  <a:cubicBezTo>
                    <a:pt x="300" y="420"/>
                    <a:pt x="300" y="360"/>
                    <a:pt x="359" y="360"/>
                  </a:cubicBezTo>
                  <a:cubicBezTo>
                    <a:pt x="359" y="300"/>
                    <a:pt x="359" y="240"/>
                    <a:pt x="359" y="180"/>
                  </a:cubicBezTo>
                  <a:cubicBezTo>
                    <a:pt x="359" y="120"/>
                    <a:pt x="359" y="120"/>
                    <a:pt x="359" y="60"/>
                  </a:cubicBezTo>
                  <a:cubicBezTo>
                    <a:pt x="300" y="0"/>
                    <a:pt x="300" y="0"/>
                    <a:pt x="300" y="0"/>
                  </a:cubicBezTo>
                  <a:close/>
                  <a:moveTo>
                    <a:pt x="60" y="779"/>
                  </a:moveTo>
                  <a:lnTo>
                    <a:pt x="60" y="2695"/>
                  </a:lnTo>
                  <a:lnTo>
                    <a:pt x="359" y="2695"/>
                  </a:lnTo>
                  <a:lnTo>
                    <a:pt x="359"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14" name="Google Shape;1814;p17"/>
            <p:cNvSpPr/>
            <p:nvPr/>
          </p:nvSpPr>
          <p:spPr>
            <a:xfrm>
              <a:off x="3536725" y="2856825"/>
              <a:ext cx="40450" cy="48600"/>
            </a:xfrm>
            <a:custGeom>
              <a:avLst/>
              <a:gdLst/>
              <a:ahLst/>
              <a:cxnLst/>
              <a:rect l="l" t="t" r="r" b="b"/>
              <a:pathLst>
                <a:path w="1618" h="1944" extrusionOk="0">
                  <a:moveTo>
                    <a:pt x="1003" y="0"/>
                  </a:moveTo>
                  <a:cubicBezTo>
                    <a:pt x="972" y="0"/>
                    <a:pt x="939" y="7"/>
                    <a:pt x="899" y="27"/>
                  </a:cubicBezTo>
                  <a:cubicBezTo>
                    <a:pt x="779" y="27"/>
                    <a:pt x="659" y="27"/>
                    <a:pt x="599" y="87"/>
                  </a:cubicBezTo>
                  <a:cubicBezTo>
                    <a:pt x="480" y="87"/>
                    <a:pt x="360" y="147"/>
                    <a:pt x="300" y="207"/>
                  </a:cubicBezTo>
                  <a:lnTo>
                    <a:pt x="300" y="27"/>
                  </a:lnTo>
                  <a:lnTo>
                    <a:pt x="1" y="27"/>
                  </a:lnTo>
                  <a:lnTo>
                    <a:pt x="1" y="1944"/>
                  </a:lnTo>
                  <a:lnTo>
                    <a:pt x="300" y="1944"/>
                  </a:lnTo>
                  <a:lnTo>
                    <a:pt x="300" y="446"/>
                  </a:lnTo>
                  <a:cubicBezTo>
                    <a:pt x="360" y="386"/>
                    <a:pt x="480" y="326"/>
                    <a:pt x="540" y="326"/>
                  </a:cubicBezTo>
                  <a:cubicBezTo>
                    <a:pt x="659" y="267"/>
                    <a:pt x="719" y="267"/>
                    <a:pt x="839" y="267"/>
                  </a:cubicBezTo>
                  <a:lnTo>
                    <a:pt x="1019" y="267"/>
                  </a:lnTo>
                  <a:cubicBezTo>
                    <a:pt x="1079" y="326"/>
                    <a:pt x="1138" y="326"/>
                    <a:pt x="1198" y="386"/>
                  </a:cubicBezTo>
                  <a:cubicBezTo>
                    <a:pt x="1258" y="506"/>
                    <a:pt x="1318" y="626"/>
                    <a:pt x="1318" y="746"/>
                  </a:cubicBezTo>
                  <a:lnTo>
                    <a:pt x="1318" y="1944"/>
                  </a:lnTo>
                  <a:lnTo>
                    <a:pt x="1618" y="1944"/>
                  </a:lnTo>
                  <a:lnTo>
                    <a:pt x="1618" y="746"/>
                  </a:lnTo>
                  <a:cubicBezTo>
                    <a:pt x="1618" y="566"/>
                    <a:pt x="1558" y="386"/>
                    <a:pt x="1438" y="207"/>
                  </a:cubicBezTo>
                  <a:cubicBezTo>
                    <a:pt x="1378" y="147"/>
                    <a:pt x="1318" y="87"/>
                    <a:pt x="1198" y="27"/>
                  </a:cubicBezTo>
                  <a:cubicBezTo>
                    <a:pt x="1119" y="27"/>
                    <a:pt x="1065" y="0"/>
                    <a:pt x="1003"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15" name="Google Shape;1815;p17"/>
            <p:cNvSpPr/>
            <p:nvPr/>
          </p:nvSpPr>
          <p:spPr>
            <a:xfrm>
              <a:off x="3587625" y="2856875"/>
              <a:ext cx="35975" cy="50050"/>
            </a:xfrm>
            <a:custGeom>
              <a:avLst/>
              <a:gdLst/>
              <a:ahLst/>
              <a:cxnLst/>
              <a:rect l="l" t="t" r="r" b="b"/>
              <a:pathLst>
                <a:path w="1439" h="2002" extrusionOk="0">
                  <a:moveTo>
                    <a:pt x="864" y="0"/>
                  </a:moveTo>
                  <a:cubicBezTo>
                    <a:pt x="820" y="0"/>
                    <a:pt x="772" y="7"/>
                    <a:pt x="720" y="25"/>
                  </a:cubicBezTo>
                  <a:cubicBezTo>
                    <a:pt x="688" y="9"/>
                    <a:pt x="651" y="2"/>
                    <a:pt x="613" y="2"/>
                  </a:cubicBezTo>
                  <a:cubicBezTo>
                    <a:pt x="508" y="2"/>
                    <a:pt x="388" y="57"/>
                    <a:pt x="300" y="145"/>
                  </a:cubicBezTo>
                  <a:cubicBezTo>
                    <a:pt x="240" y="145"/>
                    <a:pt x="181" y="205"/>
                    <a:pt x="181" y="265"/>
                  </a:cubicBezTo>
                  <a:cubicBezTo>
                    <a:pt x="121" y="384"/>
                    <a:pt x="121" y="444"/>
                    <a:pt x="121" y="504"/>
                  </a:cubicBezTo>
                  <a:cubicBezTo>
                    <a:pt x="121" y="564"/>
                    <a:pt x="121" y="624"/>
                    <a:pt x="121" y="684"/>
                  </a:cubicBezTo>
                  <a:cubicBezTo>
                    <a:pt x="121" y="744"/>
                    <a:pt x="181" y="804"/>
                    <a:pt x="240" y="863"/>
                  </a:cubicBezTo>
                  <a:cubicBezTo>
                    <a:pt x="300" y="863"/>
                    <a:pt x="300" y="923"/>
                    <a:pt x="360" y="923"/>
                  </a:cubicBezTo>
                  <a:lnTo>
                    <a:pt x="600" y="1043"/>
                  </a:lnTo>
                  <a:lnTo>
                    <a:pt x="839" y="1163"/>
                  </a:lnTo>
                  <a:lnTo>
                    <a:pt x="1019" y="1223"/>
                  </a:lnTo>
                  <a:cubicBezTo>
                    <a:pt x="1019" y="1283"/>
                    <a:pt x="1079" y="1283"/>
                    <a:pt x="1079" y="1343"/>
                  </a:cubicBezTo>
                  <a:cubicBezTo>
                    <a:pt x="1139" y="1402"/>
                    <a:pt x="1139" y="1402"/>
                    <a:pt x="1139" y="1462"/>
                  </a:cubicBezTo>
                  <a:cubicBezTo>
                    <a:pt x="1139" y="1642"/>
                    <a:pt x="959" y="1762"/>
                    <a:pt x="720" y="1762"/>
                  </a:cubicBezTo>
                  <a:cubicBezTo>
                    <a:pt x="600" y="1762"/>
                    <a:pt x="540" y="1762"/>
                    <a:pt x="420" y="1702"/>
                  </a:cubicBezTo>
                  <a:cubicBezTo>
                    <a:pt x="360" y="1642"/>
                    <a:pt x="300" y="1582"/>
                    <a:pt x="240" y="1462"/>
                  </a:cubicBezTo>
                  <a:lnTo>
                    <a:pt x="1" y="1582"/>
                  </a:lnTo>
                  <a:cubicBezTo>
                    <a:pt x="61" y="1702"/>
                    <a:pt x="181" y="1822"/>
                    <a:pt x="300" y="1882"/>
                  </a:cubicBezTo>
                  <a:cubicBezTo>
                    <a:pt x="420" y="1942"/>
                    <a:pt x="600" y="2001"/>
                    <a:pt x="720" y="2001"/>
                  </a:cubicBezTo>
                  <a:lnTo>
                    <a:pt x="1019" y="2001"/>
                  </a:lnTo>
                  <a:cubicBezTo>
                    <a:pt x="1079" y="1942"/>
                    <a:pt x="1139" y="1942"/>
                    <a:pt x="1199" y="1882"/>
                  </a:cubicBezTo>
                  <a:cubicBezTo>
                    <a:pt x="1259" y="1822"/>
                    <a:pt x="1319" y="1762"/>
                    <a:pt x="1378" y="1702"/>
                  </a:cubicBezTo>
                  <a:cubicBezTo>
                    <a:pt x="1438" y="1582"/>
                    <a:pt x="1438" y="1462"/>
                    <a:pt x="1378" y="1343"/>
                  </a:cubicBezTo>
                  <a:cubicBezTo>
                    <a:pt x="1378" y="1223"/>
                    <a:pt x="1319" y="1163"/>
                    <a:pt x="1259" y="1043"/>
                  </a:cubicBezTo>
                  <a:cubicBezTo>
                    <a:pt x="1139" y="983"/>
                    <a:pt x="1019" y="863"/>
                    <a:pt x="899" y="863"/>
                  </a:cubicBezTo>
                  <a:lnTo>
                    <a:pt x="660" y="744"/>
                  </a:lnTo>
                  <a:lnTo>
                    <a:pt x="480" y="684"/>
                  </a:lnTo>
                  <a:lnTo>
                    <a:pt x="420" y="564"/>
                  </a:lnTo>
                  <a:cubicBezTo>
                    <a:pt x="420" y="564"/>
                    <a:pt x="420" y="504"/>
                    <a:pt x="420" y="444"/>
                  </a:cubicBezTo>
                  <a:cubicBezTo>
                    <a:pt x="420" y="444"/>
                    <a:pt x="420" y="384"/>
                    <a:pt x="420" y="384"/>
                  </a:cubicBezTo>
                  <a:cubicBezTo>
                    <a:pt x="480" y="384"/>
                    <a:pt x="480" y="324"/>
                    <a:pt x="480" y="324"/>
                  </a:cubicBezTo>
                  <a:cubicBezTo>
                    <a:pt x="600" y="265"/>
                    <a:pt x="660" y="265"/>
                    <a:pt x="779" y="265"/>
                  </a:cubicBezTo>
                  <a:cubicBezTo>
                    <a:pt x="839" y="265"/>
                    <a:pt x="899" y="265"/>
                    <a:pt x="1019" y="324"/>
                  </a:cubicBezTo>
                  <a:cubicBezTo>
                    <a:pt x="1079" y="324"/>
                    <a:pt x="1139" y="384"/>
                    <a:pt x="1199" y="444"/>
                  </a:cubicBezTo>
                  <a:lnTo>
                    <a:pt x="1438" y="265"/>
                  </a:lnTo>
                  <a:cubicBezTo>
                    <a:pt x="1319" y="205"/>
                    <a:pt x="1259" y="145"/>
                    <a:pt x="1139" y="85"/>
                  </a:cubicBezTo>
                  <a:cubicBezTo>
                    <a:pt x="1054" y="43"/>
                    <a:pt x="969" y="0"/>
                    <a:pt x="864"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16" name="Google Shape;1816;p17"/>
            <p:cNvSpPr/>
            <p:nvPr/>
          </p:nvSpPr>
          <p:spPr>
            <a:xfrm>
              <a:off x="3626575" y="2844000"/>
              <a:ext cx="29950" cy="62550"/>
            </a:xfrm>
            <a:custGeom>
              <a:avLst/>
              <a:gdLst/>
              <a:ahLst/>
              <a:cxnLst/>
              <a:rect l="l" t="t" r="r" b="b"/>
              <a:pathLst>
                <a:path w="1198" h="2502" extrusionOk="0">
                  <a:moveTo>
                    <a:pt x="359" y="1"/>
                  </a:moveTo>
                  <a:lnTo>
                    <a:pt x="359" y="540"/>
                  </a:lnTo>
                  <a:lnTo>
                    <a:pt x="0" y="540"/>
                  </a:lnTo>
                  <a:lnTo>
                    <a:pt x="0" y="780"/>
                  </a:lnTo>
                  <a:lnTo>
                    <a:pt x="359" y="780"/>
                  </a:lnTo>
                  <a:lnTo>
                    <a:pt x="359" y="2037"/>
                  </a:lnTo>
                  <a:cubicBezTo>
                    <a:pt x="300" y="2097"/>
                    <a:pt x="359" y="2157"/>
                    <a:pt x="359" y="2217"/>
                  </a:cubicBezTo>
                  <a:cubicBezTo>
                    <a:pt x="359" y="2277"/>
                    <a:pt x="419" y="2337"/>
                    <a:pt x="419" y="2337"/>
                  </a:cubicBezTo>
                  <a:cubicBezTo>
                    <a:pt x="479" y="2397"/>
                    <a:pt x="539" y="2457"/>
                    <a:pt x="599" y="2457"/>
                  </a:cubicBezTo>
                  <a:lnTo>
                    <a:pt x="779" y="2457"/>
                  </a:lnTo>
                  <a:cubicBezTo>
                    <a:pt x="809" y="2486"/>
                    <a:pt x="854" y="2501"/>
                    <a:pt x="898" y="2501"/>
                  </a:cubicBezTo>
                  <a:cubicBezTo>
                    <a:pt x="943" y="2501"/>
                    <a:pt x="988" y="2486"/>
                    <a:pt x="1018" y="2457"/>
                  </a:cubicBezTo>
                  <a:lnTo>
                    <a:pt x="1198" y="2337"/>
                  </a:lnTo>
                  <a:lnTo>
                    <a:pt x="1078" y="2157"/>
                  </a:lnTo>
                  <a:cubicBezTo>
                    <a:pt x="1078" y="2157"/>
                    <a:pt x="1018" y="2217"/>
                    <a:pt x="958" y="2217"/>
                  </a:cubicBezTo>
                  <a:lnTo>
                    <a:pt x="839" y="2217"/>
                  </a:lnTo>
                  <a:cubicBezTo>
                    <a:pt x="809" y="2247"/>
                    <a:pt x="779" y="2262"/>
                    <a:pt x="756" y="2262"/>
                  </a:cubicBezTo>
                  <a:cubicBezTo>
                    <a:pt x="734" y="2262"/>
                    <a:pt x="719" y="2247"/>
                    <a:pt x="719" y="2217"/>
                  </a:cubicBezTo>
                  <a:cubicBezTo>
                    <a:pt x="659" y="2157"/>
                    <a:pt x="659" y="2097"/>
                    <a:pt x="719" y="2037"/>
                  </a:cubicBezTo>
                  <a:lnTo>
                    <a:pt x="659" y="780"/>
                  </a:lnTo>
                  <a:lnTo>
                    <a:pt x="1138" y="780"/>
                  </a:lnTo>
                  <a:lnTo>
                    <a:pt x="1138" y="540"/>
                  </a:lnTo>
                  <a:lnTo>
                    <a:pt x="659" y="540"/>
                  </a:lnTo>
                  <a:lnTo>
                    <a:pt x="659"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17" name="Google Shape;1817;p17"/>
            <p:cNvSpPr/>
            <p:nvPr/>
          </p:nvSpPr>
          <p:spPr>
            <a:xfrm>
              <a:off x="3683475" y="2856000"/>
              <a:ext cx="41950" cy="50925"/>
            </a:xfrm>
            <a:custGeom>
              <a:avLst/>
              <a:gdLst/>
              <a:ahLst/>
              <a:cxnLst/>
              <a:rect l="l" t="t" r="r" b="b"/>
              <a:pathLst>
                <a:path w="1678" h="2037" extrusionOk="0">
                  <a:moveTo>
                    <a:pt x="1078" y="300"/>
                  </a:moveTo>
                  <a:cubicBezTo>
                    <a:pt x="1138" y="300"/>
                    <a:pt x="1138" y="359"/>
                    <a:pt x="1198" y="359"/>
                  </a:cubicBezTo>
                  <a:cubicBezTo>
                    <a:pt x="1258" y="419"/>
                    <a:pt x="1318" y="479"/>
                    <a:pt x="1318" y="539"/>
                  </a:cubicBezTo>
                  <a:cubicBezTo>
                    <a:pt x="1378" y="599"/>
                    <a:pt x="1378" y="719"/>
                    <a:pt x="1378" y="779"/>
                  </a:cubicBezTo>
                  <a:lnTo>
                    <a:pt x="359" y="779"/>
                  </a:lnTo>
                  <a:cubicBezTo>
                    <a:pt x="359" y="659"/>
                    <a:pt x="419" y="539"/>
                    <a:pt x="539" y="419"/>
                  </a:cubicBezTo>
                  <a:cubicBezTo>
                    <a:pt x="659" y="359"/>
                    <a:pt x="779" y="300"/>
                    <a:pt x="898" y="300"/>
                  </a:cubicBezTo>
                  <a:close/>
                  <a:moveTo>
                    <a:pt x="839" y="0"/>
                  </a:moveTo>
                  <a:cubicBezTo>
                    <a:pt x="719" y="0"/>
                    <a:pt x="599" y="60"/>
                    <a:pt x="479" y="120"/>
                  </a:cubicBezTo>
                  <a:cubicBezTo>
                    <a:pt x="359" y="120"/>
                    <a:pt x="240" y="180"/>
                    <a:pt x="180" y="300"/>
                  </a:cubicBezTo>
                  <a:cubicBezTo>
                    <a:pt x="120" y="359"/>
                    <a:pt x="60" y="479"/>
                    <a:pt x="0" y="599"/>
                  </a:cubicBezTo>
                  <a:cubicBezTo>
                    <a:pt x="0" y="719"/>
                    <a:pt x="0" y="898"/>
                    <a:pt x="0" y="1018"/>
                  </a:cubicBezTo>
                  <a:cubicBezTo>
                    <a:pt x="0" y="1138"/>
                    <a:pt x="60" y="1318"/>
                    <a:pt x="60" y="1437"/>
                  </a:cubicBezTo>
                  <a:cubicBezTo>
                    <a:pt x="120" y="1557"/>
                    <a:pt x="180" y="1677"/>
                    <a:pt x="240" y="1797"/>
                  </a:cubicBezTo>
                  <a:cubicBezTo>
                    <a:pt x="359" y="1857"/>
                    <a:pt x="479" y="1917"/>
                    <a:pt x="599" y="1977"/>
                  </a:cubicBezTo>
                  <a:cubicBezTo>
                    <a:pt x="719" y="2036"/>
                    <a:pt x="839" y="2036"/>
                    <a:pt x="958" y="2036"/>
                  </a:cubicBezTo>
                  <a:cubicBezTo>
                    <a:pt x="1138" y="2036"/>
                    <a:pt x="1258" y="1977"/>
                    <a:pt x="1378" y="1917"/>
                  </a:cubicBezTo>
                  <a:cubicBezTo>
                    <a:pt x="1497" y="1857"/>
                    <a:pt x="1617" y="1737"/>
                    <a:pt x="1677" y="1617"/>
                  </a:cubicBezTo>
                  <a:lnTo>
                    <a:pt x="1497" y="1497"/>
                  </a:lnTo>
                  <a:cubicBezTo>
                    <a:pt x="1437" y="1557"/>
                    <a:pt x="1378" y="1617"/>
                    <a:pt x="1258" y="1677"/>
                  </a:cubicBezTo>
                  <a:cubicBezTo>
                    <a:pt x="1198" y="1737"/>
                    <a:pt x="1078" y="1797"/>
                    <a:pt x="958" y="1797"/>
                  </a:cubicBezTo>
                  <a:cubicBezTo>
                    <a:pt x="898" y="1797"/>
                    <a:pt x="779" y="1797"/>
                    <a:pt x="719" y="1737"/>
                  </a:cubicBezTo>
                  <a:cubicBezTo>
                    <a:pt x="599" y="1677"/>
                    <a:pt x="539" y="1677"/>
                    <a:pt x="479" y="1557"/>
                  </a:cubicBezTo>
                  <a:cubicBezTo>
                    <a:pt x="359" y="1437"/>
                    <a:pt x="300" y="1198"/>
                    <a:pt x="300" y="1018"/>
                  </a:cubicBezTo>
                  <a:lnTo>
                    <a:pt x="1617" y="1018"/>
                  </a:lnTo>
                  <a:cubicBezTo>
                    <a:pt x="1617" y="898"/>
                    <a:pt x="1617" y="719"/>
                    <a:pt x="1617" y="599"/>
                  </a:cubicBezTo>
                  <a:cubicBezTo>
                    <a:pt x="1557" y="479"/>
                    <a:pt x="1497" y="359"/>
                    <a:pt x="1437" y="300"/>
                  </a:cubicBezTo>
                  <a:cubicBezTo>
                    <a:pt x="1378" y="180"/>
                    <a:pt x="1318" y="120"/>
                    <a:pt x="1198" y="120"/>
                  </a:cubicBezTo>
                  <a:cubicBezTo>
                    <a:pt x="1078" y="60"/>
                    <a:pt x="958" y="0"/>
                    <a:pt x="83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18" name="Google Shape;1818;p17"/>
            <p:cNvSpPr/>
            <p:nvPr/>
          </p:nvSpPr>
          <p:spPr>
            <a:xfrm>
              <a:off x="3729875" y="2857500"/>
              <a:ext cx="40450" cy="47925"/>
            </a:xfrm>
            <a:custGeom>
              <a:avLst/>
              <a:gdLst/>
              <a:ahLst/>
              <a:cxnLst/>
              <a:rect l="l" t="t" r="r" b="b"/>
              <a:pathLst>
                <a:path w="1618" h="1917" extrusionOk="0">
                  <a:moveTo>
                    <a:pt x="61" y="0"/>
                  </a:moveTo>
                  <a:lnTo>
                    <a:pt x="660" y="958"/>
                  </a:lnTo>
                  <a:lnTo>
                    <a:pt x="1" y="1917"/>
                  </a:lnTo>
                  <a:lnTo>
                    <a:pt x="360" y="1917"/>
                  </a:lnTo>
                  <a:lnTo>
                    <a:pt x="839" y="1258"/>
                  </a:lnTo>
                  <a:lnTo>
                    <a:pt x="1318" y="1917"/>
                  </a:lnTo>
                  <a:lnTo>
                    <a:pt x="1618" y="1917"/>
                  </a:lnTo>
                  <a:lnTo>
                    <a:pt x="1019" y="958"/>
                  </a:lnTo>
                  <a:lnTo>
                    <a:pt x="1618" y="0"/>
                  </a:lnTo>
                  <a:lnTo>
                    <a:pt x="1258" y="0"/>
                  </a:lnTo>
                  <a:lnTo>
                    <a:pt x="839" y="719"/>
                  </a:lnTo>
                  <a:lnTo>
                    <a:pt x="420"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19" name="Google Shape;1819;p17"/>
            <p:cNvSpPr/>
            <p:nvPr/>
          </p:nvSpPr>
          <p:spPr>
            <a:xfrm>
              <a:off x="3771800" y="2844000"/>
              <a:ext cx="29975" cy="62550"/>
            </a:xfrm>
            <a:custGeom>
              <a:avLst/>
              <a:gdLst/>
              <a:ahLst/>
              <a:cxnLst/>
              <a:rect l="l" t="t" r="r" b="b"/>
              <a:pathLst>
                <a:path w="1199" h="2502" extrusionOk="0">
                  <a:moveTo>
                    <a:pt x="300" y="1"/>
                  </a:moveTo>
                  <a:lnTo>
                    <a:pt x="300" y="540"/>
                  </a:lnTo>
                  <a:lnTo>
                    <a:pt x="1" y="540"/>
                  </a:lnTo>
                  <a:lnTo>
                    <a:pt x="1" y="780"/>
                  </a:lnTo>
                  <a:lnTo>
                    <a:pt x="300" y="780"/>
                  </a:lnTo>
                  <a:lnTo>
                    <a:pt x="300" y="2037"/>
                  </a:lnTo>
                  <a:cubicBezTo>
                    <a:pt x="300" y="2097"/>
                    <a:pt x="300" y="2157"/>
                    <a:pt x="360" y="2217"/>
                  </a:cubicBezTo>
                  <a:cubicBezTo>
                    <a:pt x="360" y="2277"/>
                    <a:pt x="420" y="2337"/>
                    <a:pt x="420" y="2337"/>
                  </a:cubicBezTo>
                  <a:cubicBezTo>
                    <a:pt x="480" y="2397"/>
                    <a:pt x="540" y="2457"/>
                    <a:pt x="600" y="2457"/>
                  </a:cubicBezTo>
                  <a:lnTo>
                    <a:pt x="779" y="2457"/>
                  </a:lnTo>
                  <a:cubicBezTo>
                    <a:pt x="809" y="2486"/>
                    <a:pt x="854" y="2501"/>
                    <a:pt x="899" y="2501"/>
                  </a:cubicBezTo>
                  <a:cubicBezTo>
                    <a:pt x="944" y="2501"/>
                    <a:pt x="989" y="2486"/>
                    <a:pt x="1019" y="2457"/>
                  </a:cubicBezTo>
                  <a:lnTo>
                    <a:pt x="1199" y="2337"/>
                  </a:lnTo>
                  <a:lnTo>
                    <a:pt x="1079" y="2157"/>
                  </a:lnTo>
                  <a:cubicBezTo>
                    <a:pt x="1079" y="2157"/>
                    <a:pt x="1019" y="2217"/>
                    <a:pt x="959" y="2217"/>
                  </a:cubicBezTo>
                  <a:lnTo>
                    <a:pt x="839" y="2217"/>
                  </a:lnTo>
                  <a:cubicBezTo>
                    <a:pt x="809" y="2247"/>
                    <a:pt x="779" y="2262"/>
                    <a:pt x="749" y="2262"/>
                  </a:cubicBezTo>
                  <a:cubicBezTo>
                    <a:pt x="719" y="2262"/>
                    <a:pt x="690" y="2247"/>
                    <a:pt x="660" y="2217"/>
                  </a:cubicBezTo>
                  <a:cubicBezTo>
                    <a:pt x="660" y="2157"/>
                    <a:pt x="660" y="2097"/>
                    <a:pt x="660" y="2037"/>
                  </a:cubicBezTo>
                  <a:lnTo>
                    <a:pt x="600" y="780"/>
                  </a:lnTo>
                  <a:lnTo>
                    <a:pt x="1139" y="780"/>
                  </a:lnTo>
                  <a:lnTo>
                    <a:pt x="1139" y="540"/>
                  </a:lnTo>
                  <a:lnTo>
                    <a:pt x="600" y="540"/>
                  </a:lnTo>
                  <a:lnTo>
                    <a:pt x="6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20" name="Google Shape;1820;p17"/>
            <p:cNvSpPr/>
            <p:nvPr/>
          </p:nvSpPr>
          <p:spPr>
            <a:xfrm>
              <a:off x="3812225" y="2857500"/>
              <a:ext cx="24000" cy="49425"/>
            </a:xfrm>
            <a:custGeom>
              <a:avLst/>
              <a:gdLst/>
              <a:ahLst/>
              <a:cxnLst/>
              <a:rect l="l" t="t" r="r" b="b"/>
              <a:pathLst>
                <a:path w="960" h="1977" extrusionOk="0">
                  <a:moveTo>
                    <a:pt x="1" y="0"/>
                  </a:moveTo>
                  <a:lnTo>
                    <a:pt x="1" y="1917"/>
                  </a:lnTo>
                  <a:lnTo>
                    <a:pt x="240" y="1976"/>
                  </a:lnTo>
                  <a:lnTo>
                    <a:pt x="240" y="479"/>
                  </a:lnTo>
                  <a:lnTo>
                    <a:pt x="420" y="299"/>
                  </a:lnTo>
                  <a:cubicBezTo>
                    <a:pt x="540" y="299"/>
                    <a:pt x="600" y="240"/>
                    <a:pt x="660" y="240"/>
                  </a:cubicBezTo>
                  <a:lnTo>
                    <a:pt x="959" y="240"/>
                  </a:lnTo>
                  <a:lnTo>
                    <a:pt x="959" y="0"/>
                  </a:lnTo>
                  <a:lnTo>
                    <a:pt x="720" y="0"/>
                  </a:lnTo>
                  <a:cubicBezTo>
                    <a:pt x="600" y="0"/>
                    <a:pt x="540" y="0"/>
                    <a:pt x="480" y="60"/>
                  </a:cubicBezTo>
                  <a:cubicBezTo>
                    <a:pt x="360" y="60"/>
                    <a:pt x="300" y="120"/>
                    <a:pt x="240" y="180"/>
                  </a:cubicBezTo>
                  <a:lnTo>
                    <a:pt x="240"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21" name="Google Shape;1821;p17"/>
            <p:cNvSpPr/>
            <p:nvPr/>
          </p:nvSpPr>
          <p:spPr>
            <a:xfrm>
              <a:off x="3839175" y="2856000"/>
              <a:ext cx="41950" cy="50925"/>
            </a:xfrm>
            <a:custGeom>
              <a:avLst/>
              <a:gdLst/>
              <a:ahLst/>
              <a:cxnLst/>
              <a:rect l="l" t="t" r="r" b="b"/>
              <a:pathLst>
                <a:path w="1678" h="2037" extrusionOk="0">
                  <a:moveTo>
                    <a:pt x="1139" y="300"/>
                  </a:moveTo>
                  <a:cubicBezTo>
                    <a:pt x="1199" y="300"/>
                    <a:pt x="1259" y="359"/>
                    <a:pt x="1259" y="359"/>
                  </a:cubicBezTo>
                  <a:cubicBezTo>
                    <a:pt x="1319" y="419"/>
                    <a:pt x="1378" y="479"/>
                    <a:pt x="1378" y="539"/>
                  </a:cubicBezTo>
                  <a:cubicBezTo>
                    <a:pt x="1438" y="599"/>
                    <a:pt x="1438" y="719"/>
                    <a:pt x="1378" y="779"/>
                  </a:cubicBezTo>
                  <a:lnTo>
                    <a:pt x="420" y="779"/>
                  </a:lnTo>
                  <a:cubicBezTo>
                    <a:pt x="420" y="659"/>
                    <a:pt x="540" y="539"/>
                    <a:pt x="600" y="419"/>
                  </a:cubicBezTo>
                  <a:cubicBezTo>
                    <a:pt x="720" y="359"/>
                    <a:pt x="839" y="300"/>
                    <a:pt x="959" y="300"/>
                  </a:cubicBezTo>
                  <a:close/>
                  <a:moveTo>
                    <a:pt x="839" y="0"/>
                  </a:moveTo>
                  <a:cubicBezTo>
                    <a:pt x="720" y="0"/>
                    <a:pt x="600" y="60"/>
                    <a:pt x="480" y="120"/>
                  </a:cubicBezTo>
                  <a:cubicBezTo>
                    <a:pt x="360" y="120"/>
                    <a:pt x="300" y="180"/>
                    <a:pt x="240" y="300"/>
                  </a:cubicBezTo>
                  <a:cubicBezTo>
                    <a:pt x="121" y="359"/>
                    <a:pt x="61" y="479"/>
                    <a:pt x="61" y="599"/>
                  </a:cubicBezTo>
                  <a:cubicBezTo>
                    <a:pt x="1" y="719"/>
                    <a:pt x="1" y="898"/>
                    <a:pt x="61" y="1018"/>
                  </a:cubicBezTo>
                  <a:cubicBezTo>
                    <a:pt x="61" y="1138"/>
                    <a:pt x="61" y="1318"/>
                    <a:pt x="121" y="1437"/>
                  </a:cubicBezTo>
                  <a:cubicBezTo>
                    <a:pt x="121" y="1557"/>
                    <a:pt x="181" y="1677"/>
                    <a:pt x="300" y="1797"/>
                  </a:cubicBezTo>
                  <a:cubicBezTo>
                    <a:pt x="360" y="1857"/>
                    <a:pt x="480" y="1917"/>
                    <a:pt x="600" y="1977"/>
                  </a:cubicBezTo>
                  <a:cubicBezTo>
                    <a:pt x="720" y="2036"/>
                    <a:pt x="839" y="2036"/>
                    <a:pt x="959" y="2036"/>
                  </a:cubicBezTo>
                  <a:cubicBezTo>
                    <a:pt x="1139" y="2036"/>
                    <a:pt x="1319" y="1977"/>
                    <a:pt x="1438" y="1917"/>
                  </a:cubicBezTo>
                  <a:cubicBezTo>
                    <a:pt x="1558" y="1857"/>
                    <a:pt x="1618" y="1737"/>
                    <a:pt x="1678" y="1617"/>
                  </a:cubicBezTo>
                  <a:lnTo>
                    <a:pt x="1498" y="1497"/>
                  </a:lnTo>
                  <a:cubicBezTo>
                    <a:pt x="1438" y="1557"/>
                    <a:pt x="1378" y="1617"/>
                    <a:pt x="1319" y="1677"/>
                  </a:cubicBezTo>
                  <a:cubicBezTo>
                    <a:pt x="1199" y="1737"/>
                    <a:pt x="1079" y="1797"/>
                    <a:pt x="1019" y="1797"/>
                  </a:cubicBezTo>
                  <a:cubicBezTo>
                    <a:pt x="899" y="1797"/>
                    <a:pt x="839" y="1797"/>
                    <a:pt x="720" y="1737"/>
                  </a:cubicBezTo>
                  <a:cubicBezTo>
                    <a:pt x="660" y="1677"/>
                    <a:pt x="540" y="1677"/>
                    <a:pt x="480" y="1557"/>
                  </a:cubicBezTo>
                  <a:cubicBezTo>
                    <a:pt x="420" y="1437"/>
                    <a:pt x="360" y="1198"/>
                    <a:pt x="360" y="1018"/>
                  </a:cubicBezTo>
                  <a:lnTo>
                    <a:pt x="1618" y="1018"/>
                  </a:lnTo>
                  <a:cubicBezTo>
                    <a:pt x="1678" y="898"/>
                    <a:pt x="1678" y="719"/>
                    <a:pt x="1618" y="599"/>
                  </a:cubicBezTo>
                  <a:cubicBezTo>
                    <a:pt x="1618" y="479"/>
                    <a:pt x="1558" y="359"/>
                    <a:pt x="1498" y="300"/>
                  </a:cubicBezTo>
                  <a:cubicBezTo>
                    <a:pt x="1438" y="180"/>
                    <a:pt x="1319" y="120"/>
                    <a:pt x="1199" y="120"/>
                  </a:cubicBezTo>
                  <a:cubicBezTo>
                    <a:pt x="1079" y="60"/>
                    <a:pt x="959" y="0"/>
                    <a:pt x="83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22" name="Google Shape;1822;p17"/>
            <p:cNvSpPr/>
            <p:nvPr/>
          </p:nvSpPr>
          <p:spPr>
            <a:xfrm>
              <a:off x="3893100" y="2856000"/>
              <a:ext cx="68900" cy="49425"/>
            </a:xfrm>
            <a:custGeom>
              <a:avLst/>
              <a:gdLst/>
              <a:ahLst/>
              <a:cxnLst/>
              <a:rect l="l" t="t" r="r" b="b"/>
              <a:pathLst>
                <a:path w="2756" h="1977" extrusionOk="0">
                  <a:moveTo>
                    <a:pt x="2096" y="0"/>
                  </a:moveTo>
                  <a:cubicBezTo>
                    <a:pt x="1977" y="0"/>
                    <a:pt x="1857" y="0"/>
                    <a:pt x="1737" y="60"/>
                  </a:cubicBezTo>
                  <a:cubicBezTo>
                    <a:pt x="1617" y="120"/>
                    <a:pt x="1497" y="180"/>
                    <a:pt x="1438" y="240"/>
                  </a:cubicBezTo>
                  <a:cubicBezTo>
                    <a:pt x="1378" y="120"/>
                    <a:pt x="1318" y="60"/>
                    <a:pt x="1198" y="60"/>
                  </a:cubicBezTo>
                  <a:cubicBezTo>
                    <a:pt x="1138" y="30"/>
                    <a:pt x="1093" y="15"/>
                    <a:pt x="1048" y="15"/>
                  </a:cubicBezTo>
                  <a:cubicBezTo>
                    <a:pt x="1003" y="15"/>
                    <a:pt x="958" y="30"/>
                    <a:pt x="898" y="60"/>
                  </a:cubicBezTo>
                  <a:cubicBezTo>
                    <a:pt x="779" y="60"/>
                    <a:pt x="659" y="60"/>
                    <a:pt x="539" y="120"/>
                  </a:cubicBezTo>
                  <a:cubicBezTo>
                    <a:pt x="479" y="120"/>
                    <a:pt x="419" y="180"/>
                    <a:pt x="300" y="240"/>
                  </a:cubicBezTo>
                  <a:lnTo>
                    <a:pt x="300" y="60"/>
                  </a:lnTo>
                  <a:lnTo>
                    <a:pt x="0" y="60"/>
                  </a:lnTo>
                  <a:lnTo>
                    <a:pt x="0" y="1977"/>
                  </a:lnTo>
                  <a:lnTo>
                    <a:pt x="419" y="1917"/>
                  </a:lnTo>
                  <a:lnTo>
                    <a:pt x="419" y="419"/>
                  </a:lnTo>
                  <a:lnTo>
                    <a:pt x="659" y="240"/>
                  </a:lnTo>
                  <a:cubicBezTo>
                    <a:pt x="719" y="240"/>
                    <a:pt x="839" y="180"/>
                    <a:pt x="958" y="180"/>
                  </a:cubicBezTo>
                  <a:lnTo>
                    <a:pt x="1138" y="180"/>
                  </a:lnTo>
                  <a:cubicBezTo>
                    <a:pt x="1198" y="240"/>
                    <a:pt x="1258" y="240"/>
                    <a:pt x="1258" y="300"/>
                  </a:cubicBezTo>
                  <a:cubicBezTo>
                    <a:pt x="1258" y="359"/>
                    <a:pt x="1258" y="419"/>
                    <a:pt x="1258" y="479"/>
                  </a:cubicBezTo>
                  <a:cubicBezTo>
                    <a:pt x="1258" y="539"/>
                    <a:pt x="1258" y="599"/>
                    <a:pt x="1258" y="659"/>
                  </a:cubicBezTo>
                  <a:lnTo>
                    <a:pt x="1258" y="1857"/>
                  </a:lnTo>
                  <a:lnTo>
                    <a:pt x="1497" y="1857"/>
                  </a:lnTo>
                  <a:lnTo>
                    <a:pt x="1497" y="479"/>
                  </a:lnTo>
                  <a:lnTo>
                    <a:pt x="1497" y="359"/>
                  </a:lnTo>
                  <a:lnTo>
                    <a:pt x="1557" y="300"/>
                  </a:lnTo>
                  <a:lnTo>
                    <a:pt x="1677" y="240"/>
                  </a:lnTo>
                  <a:lnTo>
                    <a:pt x="1857" y="180"/>
                  </a:lnTo>
                  <a:lnTo>
                    <a:pt x="2216" y="180"/>
                  </a:lnTo>
                  <a:cubicBezTo>
                    <a:pt x="2276" y="180"/>
                    <a:pt x="2336" y="240"/>
                    <a:pt x="2336" y="300"/>
                  </a:cubicBezTo>
                  <a:cubicBezTo>
                    <a:pt x="2396" y="419"/>
                    <a:pt x="2456" y="539"/>
                    <a:pt x="2456" y="659"/>
                  </a:cubicBezTo>
                  <a:lnTo>
                    <a:pt x="2456" y="1857"/>
                  </a:lnTo>
                  <a:lnTo>
                    <a:pt x="2755" y="1857"/>
                  </a:lnTo>
                  <a:lnTo>
                    <a:pt x="2755" y="719"/>
                  </a:lnTo>
                  <a:cubicBezTo>
                    <a:pt x="2755" y="659"/>
                    <a:pt x="2755" y="539"/>
                    <a:pt x="2755" y="419"/>
                  </a:cubicBezTo>
                  <a:cubicBezTo>
                    <a:pt x="2755" y="300"/>
                    <a:pt x="2695" y="240"/>
                    <a:pt x="2635" y="120"/>
                  </a:cubicBezTo>
                  <a:cubicBezTo>
                    <a:pt x="2575" y="60"/>
                    <a:pt x="2516" y="0"/>
                    <a:pt x="24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23" name="Google Shape;1823;p17"/>
            <p:cNvSpPr/>
            <p:nvPr/>
          </p:nvSpPr>
          <p:spPr>
            <a:xfrm>
              <a:off x="3976950" y="2839525"/>
              <a:ext cx="9000" cy="67400"/>
            </a:xfrm>
            <a:custGeom>
              <a:avLst/>
              <a:gdLst/>
              <a:ahLst/>
              <a:cxnLst/>
              <a:rect l="l" t="t" r="r" b="b"/>
              <a:pathLst>
                <a:path w="360" h="2696" extrusionOk="0">
                  <a:moveTo>
                    <a:pt x="60" y="0"/>
                  </a:moveTo>
                  <a:cubicBezTo>
                    <a:pt x="60" y="0"/>
                    <a:pt x="60" y="0"/>
                    <a:pt x="0" y="60"/>
                  </a:cubicBezTo>
                  <a:cubicBezTo>
                    <a:pt x="0" y="120"/>
                    <a:pt x="0" y="120"/>
                    <a:pt x="0" y="180"/>
                  </a:cubicBezTo>
                  <a:cubicBezTo>
                    <a:pt x="0" y="240"/>
                    <a:pt x="0" y="300"/>
                    <a:pt x="0" y="360"/>
                  </a:cubicBezTo>
                  <a:cubicBezTo>
                    <a:pt x="60" y="360"/>
                    <a:pt x="60" y="420"/>
                    <a:pt x="60" y="420"/>
                  </a:cubicBezTo>
                  <a:lnTo>
                    <a:pt x="240" y="420"/>
                  </a:lnTo>
                  <a:cubicBezTo>
                    <a:pt x="300" y="420"/>
                    <a:pt x="300" y="360"/>
                    <a:pt x="300" y="360"/>
                  </a:cubicBezTo>
                  <a:cubicBezTo>
                    <a:pt x="359" y="300"/>
                    <a:pt x="359" y="240"/>
                    <a:pt x="300" y="180"/>
                  </a:cubicBezTo>
                  <a:cubicBezTo>
                    <a:pt x="300" y="120"/>
                    <a:pt x="300" y="120"/>
                    <a:pt x="300" y="60"/>
                  </a:cubicBezTo>
                  <a:cubicBezTo>
                    <a:pt x="300" y="0"/>
                    <a:pt x="300" y="0"/>
                    <a:pt x="240" y="0"/>
                  </a:cubicBezTo>
                  <a:close/>
                  <a:moveTo>
                    <a:pt x="0" y="779"/>
                  </a:moveTo>
                  <a:lnTo>
                    <a:pt x="0" y="2695"/>
                  </a:lnTo>
                  <a:lnTo>
                    <a:pt x="300" y="2695"/>
                  </a:lnTo>
                  <a:lnTo>
                    <a:pt x="30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24" name="Google Shape;1824;p17"/>
            <p:cNvSpPr/>
            <p:nvPr/>
          </p:nvSpPr>
          <p:spPr>
            <a:xfrm>
              <a:off x="3996400" y="2856875"/>
              <a:ext cx="34475" cy="50050"/>
            </a:xfrm>
            <a:custGeom>
              <a:avLst/>
              <a:gdLst/>
              <a:ahLst/>
              <a:cxnLst/>
              <a:rect l="l" t="t" r="r" b="b"/>
              <a:pathLst>
                <a:path w="1379" h="2002" extrusionOk="0">
                  <a:moveTo>
                    <a:pt x="825" y="0"/>
                  </a:moveTo>
                  <a:cubicBezTo>
                    <a:pt x="790" y="0"/>
                    <a:pt x="755" y="7"/>
                    <a:pt x="719" y="25"/>
                  </a:cubicBezTo>
                  <a:cubicBezTo>
                    <a:pt x="671" y="9"/>
                    <a:pt x="623" y="2"/>
                    <a:pt x="576" y="2"/>
                  </a:cubicBezTo>
                  <a:cubicBezTo>
                    <a:pt x="448" y="2"/>
                    <a:pt x="328" y="57"/>
                    <a:pt x="240" y="145"/>
                  </a:cubicBezTo>
                  <a:cubicBezTo>
                    <a:pt x="180" y="145"/>
                    <a:pt x="120" y="205"/>
                    <a:pt x="120" y="265"/>
                  </a:cubicBezTo>
                  <a:cubicBezTo>
                    <a:pt x="61" y="384"/>
                    <a:pt x="61" y="444"/>
                    <a:pt x="61" y="504"/>
                  </a:cubicBezTo>
                  <a:cubicBezTo>
                    <a:pt x="61" y="564"/>
                    <a:pt x="61" y="624"/>
                    <a:pt x="61" y="684"/>
                  </a:cubicBezTo>
                  <a:cubicBezTo>
                    <a:pt x="120" y="744"/>
                    <a:pt x="120" y="804"/>
                    <a:pt x="180" y="863"/>
                  </a:cubicBezTo>
                  <a:lnTo>
                    <a:pt x="360" y="923"/>
                  </a:lnTo>
                  <a:lnTo>
                    <a:pt x="600" y="1043"/>
                  </a:lnTo>
                  <a:lnTo>
                    <a:pt x="779" y="1163"/>
                  </a:lnTo>
                  <a:lnTo>
                    <a:pt x="959" y="1223"/>
                  </a:lnTo>
                  <a:cubicBezTo>
                    <a:pt x="1019" y="1283"/>
                    <a:pt x="1019" y="1283"/>
                    <a:pt x="1019" y="1343"/>
                  </a:cubicBezTo>
                  <a:cubicBezTo>
                    <a:pt x="1079" y="1402"/>
                    <a:pt x="1079" y="1402"/>
                    <a:pt x="1079" y="1462"/>
                  </a:cubicBezTo>
                  <a:cubicBezTo>
                    <a:pt x="1079" y="1642"/>
                    <a:pt x="959" y="1762"/>
                    <a:pt x="660" y="1762"/>
                  </a:cubicBezTo>
                  <a:cubicBezTo>
                    <a:pt x="600" y="1762"/>
                    <a:pt x="480" y="1762"/>
                    <a:pt x="360" y="1702"/>
                  </a:cubicBezTo>
                  <a:cubicBezTo>
                    <a:pt x="300" y="1642"/>
                    <a:pt x="240" y="1582"/>
                    <a:pt x="180" y="1462"/>
                  </a:cubicBezTo>
                  <a:lnTo>
                    <a:pt x="1" y="1582"/>
                  </a:lnTo>
                  <a:cubicBezTo>
                    <a:pt x="61" y="1702"/>
                    <a:pt x="120" y="1822"/>
                    <a:pt x="240" y="1882"/>
                  </a:cubicBezTo>
                  <a:cubicBezTo>
                    <a:pt x="360" y="1942"/>
                    <a:pt x="540" y="2001"/>
                    <a:pt x="660" y="2001"/>
                  </a:cubicBezTo>
                  <a:lnTo>
                    <a:pt x="959" y="2001"/>
                  </a:lnTo>
                  <a:cubicBezTo>
                    <a:pt x="1019" y="1942"/>
                    <a:pt x="1079" y="1942"/>
                    <a:pt x="1199" y="1882"/>
                  </a:cubicBezTo>
                  <a:cubicBezTo>
                    <a:pt x="1258" y="1822"/>
                    <a:pt x="1258" y="1762"/>
                    <a:pt x="1318" y="1702"/>
                  </a:cubicBezTo>
                  <a:cubicBezTo>
                    <a:pt x="1378" y="1582"/>
                    <a:pt x="1378" y="1462"/>
                    <a:pt x="1378" y="1343"/>
                  </a:cubicBezTo>
                  <a:cubicBezTo>
                    <a:pt x="1318" y="1223"/>
                    <a:pt x="1318" y="1163"/>
                    <a:pt x="1199" y="1043"/>
                  </a:cubicBezTo>
                  <a:cubicBezTo>
                    <a:pt x="1139" y="983"/>
                    <a:pt x="959" y="863"/>
                    <a:pt x="839" y="863"/>
                  </a:cubicBezTo>
                  <a:lnTo>
                    <a:pt x="600" y="744"/>
                  </a:lnTo>
                  <a:lnTo>
                    <a:pt x="420" y="684"/>
                  </a:lnTo>
                  <a:lnTo>
                    <a:pt x="360" y="564"/>
                  </a:lnTo>
                  <a:cubicBezTo>
                    <a:pt x="360" y="564"/>
                    <a:pt x="360" y="504"/>
                    <a:pt x="360" y="444"/>
                  </a:cubicBezTo>
                  <a:cubicBezTo>
                    <a:pt x="360" y="444"/>
                    <a:pt x="360" y="384"/>
                    <a:pt x="360" y="384"/>
                  </a:cubicBezTo>
                  <a:cubicBezTo>
                    <a:pt x="420" y="384"/>
                    <a:pt x="420" y="324"/>
                    <a:pt x="420" y="324"/>
                  </a:cubicBezTo>
                  <a:cubicBezTo>
                    <a:pt x="540" y="265"/>
                    <a:pt x="600" y="265"/>
                    <a:pt x="719" y="265"/>
                  </a:cubicBezTo>
                  <a:cubicBezTo>
                    <a:pt x="779" y="265"/>
                    <a:pt x="899" y="265"/>
                    <a:pt x="959" y="324"/>
                  </a:cubicBezTo>
                  <a:cubicBezTo>
                    <a:pt x="1019" y="324"/>
                    <a:pt x="1079" y="384"/>
                    <a:pt x="1139" y="444"/>
                  </a:cubicBezTo>
                  <a:lnTo>
                    <a:pt x="1378" y="265"/>
                  </a:lnTo>
                  <a:cubicBezTo>
                    <a:pt x="1258" y="205"/>
                    <a:pt x="1199" y="145"/>
                    <a:pt x="1079" y="85"/>
                  </a:cubicBezTo>
                  <a:cubicBezTo>
                    <a:pt x="994" y="43"/>
                    <a:pt x="909" y="0"/>
                    <a:pt x="825"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25" name="Google Shape;1825;p17"/>
            <p:cNvSpPr/>
            <p:nvPr/>
          </p:nvSpPr>
          <p:spPr>
            <a:xfrm>
              <a:off x="4039825" y="2856000"/>
              <a:ext cx="70400" cy="49425"/>
            </a:xfrm>
            <a:custGeom>
              <a:avLst/>
              <a:gdLst/>
              <a:ahLst/>
              <a:cxnLst/>
              <a:rect l="l" t="t" r="r" b="b"/>
              <a:pathLst>
                <a:path w="2816" h="1977" extrusionOk="0">
                  <a:moveTo>
                    <a:pt x="2097" y="0"/>
                  </a:moveTo>
                  <a:cubicBezTo>
                    <a:pt x="1977" y="0"/>
                    <a:pt x="1857" y="0"/>
                    <a:pt x="1737" y="60"/>
                  </a:cubicBezTo>
                  <a:cubicBezTo>
                    <a:pt x="1618" y="120"/>
                    <a:pt x="1558" y="180"/>
                    <a:pt x="1438" y="240"/>
                  </a:cubicBezTo>
                  <a:cubicBezTo>
                    <a:pt x="1378" y="120"/>
                    <a:pt x="1318" y="60"/>
                    <a:pt x="1198" y="60"/>
                  </a:cubicBezTo>
                  <a:cubicBezTo>
                    <a:pt x="1139" y="30"/>
                    <a:pt x="1094" y="15"/>
                    <a:pt x="1049" y="15"/>
                  </a:cubicBezTo>
                  <a:cubicBezTo>
                    <a:pt x="1004" y="15"/>
                    <a:pt x="959" y="30"/>
                    <a:pt x="899" y="60"/>
                  </a:cubicBezTo>
                  <a:cubicBezTo>
                    <a:pt x="779" y="60"/>
                    <a:pt x="659" y="60"/>
                    <a:pt x="600" y="120"/>
                  </a:cubicBezTo>
                  <a:lnTo>
                    <a:pt x="300" y="240"/>
                  </a:lnTo>
                  <a:lnTo>
                    <a:pt x="300" y="60"/>
                  </a:lnTo>
                  <a:lnTo>
                    <a:pt x="1" y="60"/>
                  </a:lnTo>
                  <a:lnTo>
                    <a:pt x="1" y="1977"/>
                  </a:lnTo>
                  <a:lnTo>
                    <a:pt x="360" y="1917"/>
                  </a:lnTo>
                  <a:lnTo>
                    <a:pt x="360" y="419"/>
                  </a:lnTo>
                  <a:lnTo>
                    <a:pt x="600" y="240"/>
                  </a:lnTo>
                  <a:cubicBezTo>
                    <a:pt x="659" y="240"/>
                    <a:pt x="779" y="180"/>
                    <a:pt x="839" y="180"/>
                  </a:cubicBezTo>
                  <a:lnTo>
                    <a:pt x="1079" y="180"/>
                  </a:lnTo>
                  <a:cubicBezTo>
                    <a:pt x="1079" y="240"/>
                    <a:pt x="1139" y="240"/>
                    <a:pt x="1198" y="300"/>
                  </a:cubicBezTo>
                  <a:cubicBezTo>
                    <a:pt x="1198" y="359"/>
                    <a:pt x="1198" y="419"/>
                    <a:pt x="1198" y="479"/>
                  </a:cubicBezTo>
                  <a:cubicBezTo>
                    <a:pt x="1198" y="539"/>
                    <a:pt x="1198" y="599"/>
                    <a:pt x="1198" y="659"/>
                  </a:cubicBezTo>
                  <a:lnTo>
                    <a:pt x="1198" y="1857"/>
                  </a:lnTo>
                  <a:lnTo>
                    <a:pt x="1498" y="1857"/>
                  </a:lnTo>
                  <a:lnTo>
                    <a:pt x="1498" y="479"/>
                  </a:lnTo>
                  <a:lnTo>
                    <a:pt x="1498" y="359"/>
                  </a:lnTo>
                  <a:lnTo>
                    <a:pt x="1618" y="300"/>
                  </a:lnTo>
                  <a:lnTo>
                    <a:pt x="1737" y="240"/>
                  </a:lnTo>
                  <a:lnTo>
                    <a:pt x="1857" y="180"/>
                  </a:lnTo>
                  <a:lnTo>
                    <a:pt x="2217" y="180"/>
                  </a:lnTo>
                  <a:cubicBezTo>
                    <a:pt x="2277" y="180"/>
                    <a:pt x="2336" y="240"/>
                    <a:pt x="2396" y="300"/>
                  </a:cubicBezTo>
                  <a:cubicBezTo>
                    <a:pt x="2456" y="419"/>
                    <a:pt x="2456" y="539"/>
                    <a:pt x="2456" y="659"/>
                  </a:cubicBezTo>
                  <a:lnTo>
                    <a:pt x="2456" y="1857"/>
                  </a:lnTo>
                  <a:lnTo>
                    <a:pt x="2756" y="1857"/>
                  </a:lnTo>
                  <a:lnTo>
                    <a:pt x="2756" y="719"/>
                  </a:lnTo>
                  <a:cubicBezTo>
                    <a:pt x="2816" y="659"/>
                    <a:pt x="2816" y="539"/>
                    <a:pt x="2756" y="419"/>
                  </a:cubicBezTo>
                  <a:cubicBezTo>
                    <a:pt x="2756" y="300"/>
                    <a:pt x="2696" y="240"/>
                    <a:pt x="2636" y="120"/>
                  </a:cubicBezTo>
                  <a:cubicBezTo>
                    <a:pt x="2576" y="60"/>
                    <a:pt x="2516" y="0"/>
                    <a:pt x="24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26" name="Google Shape;1826;p17"/>
            <p:cNvSpPr/>
            <p:nvPr/>
          </p:nvSpPr>
          <p:spPr>
            <a:xfrm>
              <a:off x="5074475" y="2688300"/>
              <a:ext cx="223125" cy="308450"/>
            </a:xfrm>
            <a:custGeom>
              <a:avLst/>
              <a:gdLst/>
              <a:ahLst/>
              <a:cxnLst/>
              <a:rect l="l" t="t" r="r" b="b"/>
              <a:pathLst>
                <a:path w="8925" h="12338" extrusionOk="0">
                  <a:moveTo>
                    <a:pt x="4373" y="1857"/>
                  </a:moveTo>
                  <a:cubicBezTo>
                    <a:pt x="5631" y="1857"/>
                    <a:pt x="6469" y="3055"/>
                    <a:pt x="6469" y="4851"/>
                  </a:cubicBezTo>
                  <a:cubicBezTo>
                    <a:pt x="6469" y="6588"/>
                    <a:pt x="5691" y="7786"/>
                    <a:pt x="4373" y="7786"/>
                  </a:cubicBezTo>
                  <a:cubicBezTo>
                    <a:pt x="3115" y="7786"/>
                    <a:pt x="2277" y="6648"/>
                    <a:pt x="2277" y="4851"/>
                  </a:cubicBezTo>
                  <a:cubicBezTo>
                    <a:pt x="2277" y="2995"/>
                    <a:pt x="3175" y="1857"/>
                    <a:pt x="4373" y="1857"/>
                  </a:cubicBezTo>
                  <a:close/>
                  <a:moveTo>
                    <a:pt x="4972" y="0"/>
                  </a:moveTo>
                  <a:cubicBezTo>
                    <a:pt x="4433" y="0"/>
                    <a:pt x="3954" y="120"/>
                    <a:pt x="3475" y="360"/>
                  </a:cubicBezTo>
                  <a:cubicBezTo>
                    <a:pt x="2995" y="599"/>
                    <a:pt x="2636" y="959"/>
                    <a:pt x="2337" y="1378"/>
                  </a:cubicBezTo>
                  <a:lnTo>
                    <a:pt x="2337" y="240"/>
                  </a:lnTo>
                  <a:lnTo>
                    <a:pt x="1" y="240"/>
                  </a:lnTo>
                  <a:lnTo>
                    <a:pt x="1" y="12338"/>
                  </a:lnTo>
                  <a:lnTo>
                    <a:pt x="2337" y="12338"/>
                  </a:lnTo>
                  <a:lnTo>
                    <a:pt x="2337" y="8205"/>
                  </a:lnTo>
                  <a:cubicBezTo>
                    <a:pt x="2636" y="8625"/>
                    <a:pt x="2995" y="8984"/>
                    <a:pt x="3475" y="9224"/>
                  </a:cubicBezTo>
                  <a:cubicBezTo>
                    <a:pt x="3954" y="9463"/>
                    <a:pt x="4433" y="9583"/>
                    <a:pt x="4972" y="9583"/>
                  </a:cubicBezTo>
                  <a:cubicBezTo>
                    <a:pt x="7128" y="9583"/>
                    <a:pt x="8925" y="7666"/>
                    <a:pt x="8925" y="4792"/>
                  </a:cubicBezTo>
                  <a:cubicBezTo>
                    <a:pt x="8925" y="1917"/>
                    <a:pt x="7188" y="0"/>
                    <a:pt x="497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27" name="Google Shape;1827;p17"/>
            <p:cNvSpPr/>
            <p:nvPr/>
          </p:nvSpPr>
          <p:spPr>
            <a:xfrm>
              <a:off x="5314050" y="2688300"/>
              <a:ext cx="214150" cy="240125"/>
            </a:xfrm>
            <a:custGeom>
              <a:avLst/>
              <a:gdLst/>
              <a:ahLst/>
              <a:cxnLst/>
              <a:rect l="l" t="t" r="r" b="b"/>
              <a:pathLst>
                <a:path w="8566" h="9605" extrusionOk="0">
                  <a:moveTo>
                    <a:pt x="6050" y="5211"/>
                  </a:moveTo>
                  <a:lnTo>
                    <a:pt x="6050" y="5870"/>
                  </a:lnTo>
                  <a:cubicBezTo>
                    <a:pt x="6110" y="6169"/>
                    <a:pt x="6050" y="6469"/>
                    <a:pt x="5990" y="6768"/>
                  </a:cubicBezTo>
                  <a:cubicBezTo>
                    <a:pt x="5930" y="7008"/>
                    <a:pt x="5750" y="7307"/>
                    <a:pt x="5571" y="7487"/>
                  </a:cubicBezTo>
                  <a:cubicBezTo>
                    <a:pt x="5331" y="7666"/>
                    <a:pt x="5092" y="7846"/>
                    <a:pt x="4792" y="7966"/>
                  </a:cubicBezTo>
                  <a:cubicBezTo>
                    <a:pt x="4623" y="8008"/>
                    <a:pt x="4423" y="8051"/>
                    <a:pt x="4215" y="8051"/>
                  </a:cubicBezTo>
                  <a:cubicBezTo>
                    <a:pt x="4129" y="8051"/>
                    <a:pt x="4041" y="8043"/>
                    <a:pt x="3954" y="8026"/>
                  </a:cubicBezTo>
                  <a:cubicBezTo>
                    <a:pt x="2875" y="8026"/>
                    <a:pt x="2396" y="7487"/>
                    <a:pt x="2396" y="6828"/>
                  </a:cubicBezTo>
                  <a:cubicBezTo>
                    <a:pt x="2396" y="5810"/>
                    <a:pt x="3415" y="5510"/>
                    <a:pt x="6050" y="5211"/>
                  </a:cubicBezTo>
                  <a:close/>
                  <a:moveTo>
                    <a:pt x="4373" y="0"/>
                  </a:moveTo>
                  <a:cubicBezTo>
                    <a:pt x="2037" y="0"/>
                    <a:pt x="540" y="1318"/>
                    <a:pt x="360" y="3115"/>
                  </a:cubicBezTo>
                  <a:lnTo>
                    <a:pt x="2576" y="3115"/>
                  </a:lnTo>
                  <a:cubicBezTo>
                    <a:pt x="2576" y="2935"/>
                    <a:pt x="2636" y="2695"/>
                    <a:pt x="2696" y="2516"/>
                  </a:cubicBezTo>
                  <a:cubicBezTo>
                    <a:pt x="2816" y="2336"/>
                    <a:pt x="2935" y="2156"/>
                    <a:pt x="3115" y="2037"/>
                  </a:cubicBezTo>
                  <a:cubicBezTo>
                    <a:pt x="3235" y="1917"/>
                    <a:pt x="3474" y="1797"/>
                    <a:pt x="3654" y="1737"/>
                  </a:cubicBezTo>
                  <a:cubicBezTo>
                    <a:pt x="3834" y="1677"/>
                    <a:pt x="4073" y="1677"/>
                    <a:pt x="4253" y="1677"/>
                  </a:cubicBezTo>
                  <a:cubicBezTo>
                    <a:pt x="5211" y="1677"/>
                    <a:pt x="5990" y="2156"/>
                    <a:pt x="5990" y="3594"/>
                  </a:cubicBezTo>
                  <a:lnTo>
                    <a:pt x="5990" y="3714"/>
                  </a:lnTo>
                  <a:cubicBezTo>
                    <a:pt x="2396" y="4133"/>
                    <a:pt x="1" y="4792"/>
                    <a:pt x="1" y="6948"/>
                  </a:cubicBezTo>
                  <a:cubicBezTo>
                    <a:pt x="1" y="8565"/>
                    <a:pt x="1498" y="9583"/>
                    <a:pt x="3295" y="9583"/>
                  </a:cubicBezTo>
                  <a:cubicBezTo>
                    <a:pt x="3422" y="9597"/>
                    <a:pt x="3553" y="9604"/>
                    <a:pt x="3685" y="9604"/>
                  </a:cubicBezTo>
                  <a:cubicBezTo>
                    <a:pt x="4113" y="9604"/>
                    <a:pt x="4560" y="9526"/>
                    <a:pt x="4972" y="9343"/>
                  </a:cubicBezTo>
                  <a:cubicBezTo>
                    <a:pt x="5511" y="9104"/>
                    <a:pt x="5930" y="8744"/>
                    <a:pt x="6289" y="8265"/>
                  </a:cubicBezTo>
                  <a:cubicBezTo>
                    <a:pt x="6289" y="8625"/>
                    <a:pt x="6349" y="9044"/>
                    <a:pt x="6409" y="9403"/>
                  </a:cubicBezTo>
                  <a:lnTo>
                    <a:pt x="8565" y="9403"/>
                  </a:lnTo>
                  <a:cubicBezTo>
                    <a:pt x="8386" y="8385"/>
                    <a:pt x="8266" y="7367"/>
                    <a:pt x="8326" y="6349"/>
                  </a:cubicBezTo>
                  <a:lnTo>
                    <a:pt x="8326" y="4073"/>
                  </a:lnTo>
                  <a:cubicBezTo>
                    <a:pt x="8326" y="959"/>
                    <a:pt x="6529" y="0"/>
                    <a:pt x="4373"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28" name="Google Shape;1828;p17"/>
            <p:cNvSpPr/>
            <p:nvPr/>
          </p:nvSpPr>
          <p:spPr>
            <a:xfrm>
              <a:off x="5571600" y="2694275"/>
              <a:ext cx="130275" cy="230625"/>
            </a:xfrm>
            <a:custGeom>
              <a:avLst/>
              <a:gdLst/>
              <a:ahLst/>
              <a:cxnLst/>
              <a:rect l="l" t="t" r="r" b="b"/>
              <a:pathLst>
                <a:path w="5211" h="9225" extrusionOk="0">
                  <a:moveTo>
                    <a:pt x="0" y="1"/>
                  </a:moveTo>
                  <a:lnTo>
                    <a:pt x="0" y="9224"/>
                  </a:lnTo>
                  <a:lnTo>
                    <a:pt x="2336" y="9224"/>
                  </a:lnTo>
                  <a:lnTo>
                    <a:pt x="2336" y="4433"/>
                  </a:lnTo>
                  <a:cubicBezTo>
                    <a:pt x="2336" y="2696"/>
                    <a:pt x="3175" y="2277"/>
                    <a:pt x="4253" y="2277"/>
                  </a:cubicBezTo>
                  <a:lnTo>
                    <a:pt x="5211" y="2277"/>
                  </a:lnTo>
                  <a:lnTo>
                    <a:pt x="5211" y="61"/>
                  </a:lnTo>
                  <a:lnTo>
                    <a:pt x="4732" y="61"/>
                  </a:lnTo>
                  <a:cubicBezTo>
                    <a:pt x="4661" y="53"/>
                    <a:pt x="4591" y="49"/>
                    <a:pt x="4522" y="49"/>
                  </a:cubicBezTo>
                  <a:cubicBezTo>
                    <a:pt x="4068" y="49"/>
                    <a:pt x="3658" y="212"/>
                    <a:pt x="3294" y="420"/>
                  </a:cubicBezTo>
                  <a:cubicBezTo>
                    <a:pt x="2815" y="720"/>
                    <a:pt x="2516" y="1139"/>
                    <a:pt x="2336" y="1618"/>
                  </a:cubicBezTo>
                  <a:lnTo>
                    <a:pt x="2336" y="1"/>
                  </a:ln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29" name="Google Shape;1829;p17"/>
            <p:cNvSpPr/>
            <p:nvPr/>
          </p:nvSpPr>
          <p:spPr>
            <a:xfrm>
              <a:off x="5707850" y="2689800"/>
              <a:ext cx="232100" cy="238300"/>
            </a:xfrm>
            <a:custGeom>
              <a:avLst/>
              <a:gdLst/>
              <a:ahLst/>
              <a:cxnLst/>
              <a:rect l="l" t="t" r="r" b="b"/>
              <a:pathLst>
                <a:path w="9284" h="9532" extrusionOk="0">
                  <a:moveTo>
                    <a:pt x="4732" y="1677"/>
                  </a:moveTo>
                  <a:cubicBezTo>
                    <a:pt x="5032" y="1677"/>
                    <a:pt x="5331" y="1737"/>
                    <a:pt x="5571" y="1857"/>
                  </a:cubicBezTo>
                  <a:cubicBezTo>
                    <a:pt x="5870" y="1917"/>
                    <a:pt x="6110" y="2096"/>
                    <a:pt x="6289" y="2276"/>
                  </a:cubicBezTo>
                  <a:cubicBezTo>
                    <a:pt x="6469" y="2456"/>
                    <a:pt x="6649" y="2695"/>
                    <a:pt x="6768" y="2995"/>
                  </a:cubicBezTo>
                  <a:cubicBezTo>
                    <a:pt x="6828" y="3234"/>
                    <a:pt x="6888" y="3534"/>
                    <a:pt x="6888" y="3773"/>
                  </a:cubicBezTo>
                  <a:lnTo>
                    <a:pt x="2583" y="3773"/>
                  </a:lnTo>
                  <a:cubicBezTo>
                    <a:pt x="2652" y="3198"/>
                    <a:pt x="2889" y="2683"/>
                    <a:pt x="3295" y="2336"/>
                  </a:cubicBezTo>
                  <a:cubicBezTo>
                    <a:pt x="3654" y="1977"/>
                    <a:pt x="4193" y="1737"/>
                    <a:pt x="4732" y="1677"/>
                  </a:cubicBezTo>
                  <a:close/>
                  <a:moveTo>
                    <a:pt x="4732" y="0"/>
                  </a:moveTo>
                  <a:cubicBezTo>
                    <a:pt x="3474" y="0"/>
                    <a:pt x="2276" y="539"/>
                    <a:pt x="1378" y="1438"/>
                  </a:cubicBezTo>
                  <a:cubicBezTo>
                    <a:pt x="480" y="2336"/>
                    <a:pt x="1" y="3534"/>
                    <a:pt x="1" y="4791"/>
                  </a:cubicBezTo>
                  <a:cubicBezTo>
                    <a:pt x="1" y="6049"/>
                    <a:pt x="540" y="7247"/>
                    <a:pt x="1438" y="8145"/>
                  </a:cubicBezTo>
                  <a:cubicBezTo>
                    <a:pt x="2336" y="9044"/>
                    <a:pt x="3534" y="9523"/>
                    <a:pt x="4792" y="9523"/>
                  </a:cubicBezTo>
                  <a:cubicBezTo>
                    <a:pt x="4888" y="9529"/>
                    <a:pt x="4983" y="9532"/>
                    <a:pt x="5078" y="9532"/>
                  </a:cubicBezTo>
                  <a:cubicBezTo>
                    <a:pt x="5929" y="9532"/>
                    <a:pt x="6727" y="9289"/>
                    <a:pt x="7427" y="8804"/>
                  </a:cubicBezTo>
                  <a:cubicBezTo>
                    <a:pt x="8206" y="8325"/>
                    <a:pt x="8805" y="7546"/>
                    <a:pt x="9104" y="6648"/>
                  </a:cubicBezTo>
                  <a:lnTo>
                    <a:pt x="6709" y="6648"/>
                  </a:lnTo>
                  <a:cubicBezTo>
                    <a:pt x="6529" y="7007"/>
                    <a:pt x="6229" y="7307"/>
                    <a:pt x="5930" y="7487"/>
                  </a:cubicBezTo>
                  <a:cubicBezTo>
                    <a:pt x="5571" y="7666"/>
                    <a:pt x="5211" y="7726"/>
                    <a:pt x="4792" y="7726"/>
                  </a:cubicBezTo>
                  <a:cubicBezTo>
                    <a:pt x="4193" y="7726"/>
                    <a:pt x="3654" y="7427"/>
                    <a:pt x="3235" y="7007"/>
                  </a:cubicBezTo>
                  <a:cubicBezTo>
                    <a:pt x="2756" y="6588"/>
                    <a:pt x="2576" y="5989"/>
                    <a:pt x="2576" y="5390"/>
                  </a:cubicBezTo>
                  <a:lnTo>
                    <a:pt x="9284" y="5390"/>
                  </a:lnTo>
                  <a:cubicBezTo>
                    <a:pt x="9284" y="2156"/>
                    <a:pt x="7547" y="0"/>
                    <a:pt x="473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30" name="Google Shape;1830;p17"/>
            <p:cNvSpPr/>
            <p:nvPr/>
          </p:nvSpPr>
          <p:spPr>
            <a:xfrm>
              <a:off x="5972875" y="2689800"/>
              <a:ext cx="203675" cy="233600"/>
            </a:xfrm>
            <a:custGeom>
              <a:avLst/>
              <a:gdLst/>
              <a:ahLst/>
              <a:cxnLst/>
              <a:rect l="l" t="t" r="r" b="b"/>
              <a:pathLst>
                <a:path w="8147" h="9344" extrusionOk="0">
                  <a:moveTo>
                    <a:pt x="5032" y="0"/>
                  </a:moveTo>
                  <a:cubicBezTo>
                    <a:pt x="4493" y="0"/>
                    <a:pt x="3954" y="60"/>
                    <a:pt x="3474" y="360"/>
                  </a:cubicBezTo>
                  <a:cubicBezTo>
                    <a:pt x="2995" y="599"/>
                    <a:pt x="2636" y="958"/>
                    <a:pt x="2336" y="1438"/>
                  </a:cubicBezTo>
                  <a:lnTo>
                    <a:pt x="2336" y="180"/>
                  </a:lnTo>
                  <a:lnTo>
                    <a:pt x="1" y="180"/>
                  </a:lnTo>
                  <a:lnTo>
                    <a:pt x="1" y="9343"/>
                  </a:lnTo>
                  <a:lnTo>
                    <a:pt x="2336" y="9343"/>
                  </a:lnTo>
                  <a:lnTo>
                    <a:pt x="2336" y="4612"/>
                  </a:lnTo>
                  <a:cubicBezTo>
                    <a:pt x="2336" y="3115"/>
                    <a:pt x="2696" y="1857"/>
                    <a:pt x="4253" y="1857"/>
                  </a:cubicBezTo>
                  <a:cubicBezTo>
                    <a:pt x="5571" y="1857"/>
                    <a:pt x="5810" y="2935"/>
                    <a:pt x="5810" y="4073"/>
                  </a:cubicBezTo>
                  <a:lnTo>
                    <a:pt x="5810" y="9343"/>
                  </a:lnTo>
                  <a:lnTo>
                    <a:pt x="8146" y="9343"/>
                  </a:lnTo>
                  <a:lnTo>
                    <a:pt x="8146" y="3594"/>
                  </a:lnTo>
                  <a:cubicBezTo>
                    <a:pt x="8146" y="1318"/>
                    <a:pt x="7188" y="0"/>
                    <a:pt x="503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31" name="Google Shape;1831;p17"/>
            <p:cNvSpPr/>
            <p:nvPr/>
          </p:nvSpPr>
          <p:spPr>
            <a:xfrm>
              <a:off x="6201975" y="2632900"/>
              <a:ext cx="137775" cy="290500"/>
            </a:xfrm>
            <a:custGeom>
              <a:avLst/>
              <a:gdLst/>
              <a:ahLst/>
              <a:cxnLst/>
              <a:rect l="l" t="t" r="r" b="b"/>
              <a:pathLst>
                <a:path w="5511" h="11620" extrusionOk="0">
                  <a:moveTo>
                    <a:pt x="1258" y="0"/>
                  </a:moveTo>
                  <a:lnTo>
                    <a:pt x="1258" y="2456"/>
                  </a:lnTo>
                  <a:lnTo>
                    <a:pt x="0" y="2456"/>
                  </a:lnTo>
                  <a:lnTo>
                    <a:pt x="0" y="4073"/>
                  </a:lnTo>
                  <a:lnTo>
                    <a:pt x="1258" y="4073"/>
                  </a:lnTo>
                  <a:lnTo>
                    <a:pt x="1258" y="9164"/>
                  </a:lnTo>
                  <a:cubicBezTo>
                    <a:pt x="1258" y="10960"/>
                    <a:pt x="1677" y="11619"/>
                    <a:pt x="3774" y="11619"/>
                  </a:cubicBezTo>
                  <a:lnTo>
                    <a:pt x="5451" y="11619"/>
                  </a:lnTo>
                  <a:lnTo>
                    <a:pt x="5451" y="9942"/>
                  </a:lnTo>
                  <a:lnTo>
                    <a:pt x="4732" y="9942"/>
                  </a:lnTo>
                  <a:cubicBezTo>
                    <a:pt x="3953" y="9942"/>
                    <a:pt x="3654" y="9703"/>
                    <a:pt x="3654" y="8804"/>
                  </a:cubicBezTo>
                  <a:lnTo>
                    <a:pt x="3654" y="4073"/>
                  </a:lnTo>
                  <a:lnTo>
                    <a:pt x="5510" y="4073"/>
                  </a:lnTo>
                  <a:lnTo>
                    <a:pt x="5510" y="2456"/>
                  </a:lnTo>
                  <a:lnTo>
                    <a:pt x="3654" y="2456"/>
                  </a:lnTo>
                  <a:lnTo>
                    <a:pt x="3654" y="0"/>
                  </a:ln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32" name="Google Shape;1832;p17"/>
            <p:cNvSpPr/>
            <p:nvPr/>
          </p:nvSpPr>
          <p:spPr>
            <a:xfrm>
              <a:off x="6381650" y="2691300"/>
              <a:ext cx="214150" cy="230600"/>
            </a:xfrm>
            <a:custGeom>
              <a:avLst/>
              <a:gdLst/>
              <a:ahLst/>
              <a:cxnLst/>
              <a:rect l="l" t="t" r="r" b="b"/>
              <a:pathLst>
                <a:path w="8566" h="9224" extrusionOk="0">
                  <a:moveTo>
                    <a:pt x="659" y="0"/>
                  </a:moveTo>
                  <a:lnTo>
                    <a:pt x="360" y="3114"/>
                  </a:lnTo>
                  <a:cubicBezTo>
                    <a:pt x="1618" y="1258"/>
                    <a:pt x="2157" y="539"/>
                    <a:pt x="3654" y="539"/>
                  </a:cubicBezTo>
                  <a:lnTo>
                    <a:pt x="5750" y="539"/>
                  </a:lnTo>
                  <a:lnTo>
                    <a:pt x="0" y="9223"/>
                  </a:lnTo>
                  <a:lnTo>
                    <a:pt x="8026" y="9223"/>
                  </a:lnTo>
                  <a:lnTo>
                    <a:pt x="8565" y="5989"/>
                  </a:lnTo>
                  <a:lnTo>
                    <a:pt x="8565" y="5989"/>
                  </a:lnTo>
                  <a:cubicBezTo>
                    <a:pt x="7188" y="8085"/>
                    <a:pt x="6529" y="8804"/>
                    <a:pt x="4612" y="8804"/>
                  </a:cubicBezTo>
                  <a:lnTo>
                    <a:pt x="2696" y="8804"/>
                  </a:lnTo>
                  <a:lnTo>
                    <a:pt x="8445" y="120"/>
                  </a:lnTo>
                  <a:lnTo>
                    <a:pt x="1797" y="120"/>
                  </a:lnTo>
                  <a:cubicBezTo>
                    <a:pt x="1378" y="120"/>
                    <a:pt x="1019" y="60"/>
                    <a:pt x="659"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33" name="Google Shape;1833;p17"/>
            <p:cNvSpPr/>
            <p:nvPr/>
          </p:nvSpPr>
          <p:spPr>
            <a:xfrm>
              <a:off x="6609250" y="2690325"/>
              <a:ext cx="241075" cy="237550"/>
            </a:xfrm>
            <a:custGeom>
              <a:avLst/>
              <a:gdLst/>
              <a:ahLst/>
              <a:cxnLst/>
              <a:rect l="l" t="t" r="r" b="b"/>
              <a:pathLst>
                <a:path w="9643" h="9502" extrusionOk="0">
                  <a:moveTo>
                    <a:pt x="4792" y="339"/>
                  </a:moveTo>
                  <a:cubicBezTo>
                    <a:pt x="6349" y="339"/>
                    <a:pt x="7187" y="2135"/>
                    <a:pt x="7187" y="4770"/>
                  </a:cubicBezTo>
                  <a:cubicBezTo>
                    <a:pt x="7187" y="7346"/>
                    <a:pt x="6349" y="9143"/>
                    <a:pt x="4792" y="9143"/>
                  </a:cubicBezTo>
                  <a:cubicBezTo>
                    <a:pt x="3234" y="9143"/>
                    <a:pt x="2396" y="7346"/>
                    <a:pt x="2396" y="4770"/>
                  </a:cubicBezTo>
                  <a:cubicBezTo>
                    <a:pt x="2396" y="2135"/>
                    <a:pt x="3234" y="339"/>
                    <a:pt x="4792" y="339"/>
                  </a:cubicBezTo>
                  <a:close/>
                  <a:moveTo>
                    <a:pt x="4705" y="1"/>
                  </a:moveTo>
                  <a:cubicBezTo>
                    <a:pt x="4111" y="1"/>
                    <a:pt x="3511" y="108"/>
                    <a:pt x="2935" y="339"/>
                  </a:cubicBezTo>
                  <a:cubicBezTo>
                    <a:pt x="2096" y="698"/>
                    <a:pt x="1378" y="1297"/>
                    <a:pt x="839" y="2075"/>
                  </a:cubicBezTo>
                  <a:cubicBezTo>
                    <a:pt x="300" y="2914"/>
                    <a:pt x="0" y="3812"/>
                    <a:pt x="0" y="4770"/>
                  </a:cubicBezTo>
                  <a:cubicBezTo>
                    <a:pt x="0" y="5369"/>
                    <a:pt x="120" y="6028"/>
                    <a:pt x="360" y="6567"/>
                  </a:cubicBezTo>
                  <a:cubicBezTo>
                    <a:pt x="599" y="7166"/>
                    <a:pt x="958" y="7705"/>
                    <a:pt x="1378" y="8124"/>
                  </a:cubicBezTo>
                  <a:cubicBezTo>
                    <a:pt x="1797" y="8604"/>
                    <a:pt x="2336" y="8963"/>
                    <a:pt x="2935" y="9143"/>
                  </a:cubicBezTo>
                  <a:cubicBezTo>
                    <a:pt x="3534" y="9382"/>
                    <a:pt x="4133" y="9502"/>
                    <a:pt x="4792" y="9502"/>
                  </a:cubicBezTo>
                  <a:cubicBezTo>
                    <a:pt x="5750" y="9502"/>
                    <a:pt x="6648" y="9202"/>
                    <a:pt x="7427" y="8723"/>
                  </a:cubicBezTo>
                  <a:cubicBezTo>
                    <a:pt x="8206" y="8184"/>
                    <a:pt x="8804" y="7406"/>
                    <a:pt x="9164" y="6567"/>
                  </a:cubicBezTo>
                  <a:cubicBezTo>
                    <a:pt x="9523" y="5669"/>
                    <a:pt x="9643" y="4711"/>
                    <a:pt x="9463" y="3812"/>
                  </a:cubicBezTo>
                  <a:cubicBezTo>
                    <a:pt x="9284" y="2914"/>
                    <a:pt x="8804" y="2075"/>
                    <a:pt x="8146" y="1357"/>
                  </a:cubicBezTo>
                  <a:cubicBezTo>
                    <a:pt x="7487" y="698"/>
                    <a:pt x="6648" y="279"/>
                    <a:pt x="5690" y="99"/>
                  </a:cubicBezTo>
                  <a:cubicBezTo>
                    <a:pt x="5368" y="35"/>
                    <a:pt x="5037" y="1"/>
                    <a:pt x="4705" y="1"/>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34" name="Google Shape;1834;p17"/>
            <p:cNvSpPr/>
            <p:nvPr/>
          </p:nvSpPr>
          <p:spPr>
            <a:xfrm>
              <a:off x="6862300" y="2689800"/>
              <a:ext cx="262050" cy="232100"/>
            </a:xfrm>
            <a:custGeom>
              <a:avLst/>
              <a:gdLst/>
              <a:ahLst/>
              <a:cxnLst/>
              <a:rect l="l" t="t" r="r" b="b"/>
              <a:pathLst>
                <a:path w="10482" h="9284" extrusionOk="0">
                  <a:moveTo>
                    <a:pt x="6528" y="0"/>
                  </a:moveTo>
                  <a:cubicBezTo>
                    <a:pt x="5750" y="0"/>
                    <a:pt x="5031" y="300"/>
                    <a:pt x="4432" y="779"/>
                  </a:cubicBezTo>
                  <a:cubicBezTo>
                    <a:pt x="3833" y="1258"/>
                    <a:pt x="3414" y="1977"/>
                    <a:pt x="3294" y="2695"/>
                  </a:cubicBezTo>
                  <a:lnTo>
                    <a:pt x="3294" y="180"/>
                  </a:lnTo>
                  <a:lnTo>
                    <a:pt x="0" y="240"/>
                  </a:lnTo>
                  <a:cubicBezTo>
                    <a:pt x="899" y="659"/>
                    <a:pt x="1138" y="1078"/>
                    <a:pt x="1138" y="2216"/>
                  </a:cubicBezTo>
                  <a:lnTo>
                    <a:pt x="1138" y="7307"/>
                  </a:lnTo>
                  <a:cubicBezTo>
                    <a:pt x="1138" y="8505"/>
                    <a:pt x="1018" y="8864"/>
                    <a:pt x="120" y="9283"/>
                  </a:cubicBezTo>
                  <a:lnTo>
                    <a:pt x="4312" y="9283"/>
                  </a:lnTo>
                  <a:cubicBezTo>
                    <a:pt x="3414" y="8864"/>
                    <a:pt x="3294" y="8505"/>
                    <a:pt x="3294" y="7307"/>
                  </a:cubicBezTo>
                  <a:lnTo>
                    <a:pt x="3294" y="4372"/>
                  </a:lnTo>
                  <a:cubicBezTo>
                    <a:pt x="3294" y="2336"/>
                    <a:pt x="4253" y="1138"/>
                    <a:pt x="5570" y="1138"/>
                  </a:cubicBezTo>
                  <a:cubicBezTo>
                    <a:pt x="6828" y="1138"/>
                    <a:pt x="7307" y="2216"/>
                    <a:pt x="7307" y="3294"/>
                  </a:cubicBezTo>
                  <a:lnTo>
                    <a:pt x="7307" y="7307"/>
                  </a:lnTo>
                  <a:cubicBezTo>
                    <a:pt x="7307" y="8505"/>
                    <a:pt x="7187" y="8864"/>
                    <a:pt x="6289" y="9283"/>
                  </a:cubicBezTo>
                  <a:lnTo>
                    <a:pt x="10481" y="9283"/>
                  </a:lnTo>
                  <a:cubicBezTo>
                    <a:pt x="9643" y="8864"/>
                    <a:pt x="9463" y="8505"/>
                    <a:pt x="9463" y="7307"/>
                  </a:cubicBezTo>
                  <a:lnTo>
                    <a:pt x="9463" y="3234"/>
                  </a:lnTo>
                  <a:cubicBezTo>
                    <a:pt x="9463" y="1198"/>
                    <a:pt x="8385" y="0"/>
                    <a:pt x="6528"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35" name="Google Shape;1835;p17"/>
            <p:cNvSpPr/>
            <p:nvPr/>
          </p:nvSpPr>
          <p:spPr>
            <a:xfrm>
              <a:off x="7140800" y="2689800"/>
              <a:ext cx="214125" cy="238275"/>
            </a:xfrm>
            <a:custGeom>
              <a:avLst/>
              <a:gdLst/>
              <a:ahLst/>
              <a:cxnLst/>
              <a:rect l="l" t="t" r="r" b="b"/>
              <a:pathLst>
                <a:path w="8565" h="9531" extrusionOk="0">
                  <a:moveTo>
                    <a:pt x="4432" y="360"/>
                  </a:moveTo>
                  <a:cubicBezTo>
                    <a:pt x="5990" y="360"/>
                    <a:pt x="6289" y="2037"/>
                    <a:pt x="6289" y="4013"/>
                  </a:cubicBezTo>
                  <a:lnTo>
                    <a:pt x="2216" y="4013"/>
                  </a:lnTo>
                  <a:cubicBezTo>
                    <a:pt x="2276" y="1797"/>
                    <a:pt x="3234" y="360"/>
                    <a:pt x="4432" y="360"/>
                  </a:cubicBezTo>
                  <a:close/>
                  <a:moveTo>
                    <a:pt x="4552" y="0"/>
                  </a:moveTo>
                  <a:cubicBezTo>
                    <a:pt x="3953" y="0"/>
                    <a:pt x="3354" y="120"/>
                    <a:pt x="2755" y="360"/>
                  </a:cubicBezTo>
                  <a:cubicBezTo>
                    <a:pt x="2216" y="599"/>
                    <a:pt x="1677" y="958"/>
                    <a:pt x="1258" y="1378"/>
                  </a:cubicBezTo>
                  <a:cubicBezTo>
                    <a:pt x="839" y="1857"/>
                    <a:pt x="539" y="2396"/>
                    <a:pt x="300" y="2935"/>
                  </a:cubicBezTo>
                  <a:cubicBezTo>
                    <a:pt x="120" y="3534"/>
                    <a:pt x="0" y="4133"/>
                    <a:pt x="60" y="4791"/>
                  </a:cubicBezTo>
                  <a:cubicBezTo>
                    <a:pt x="0" y="5390"/>
                    <a:pt x="60" y="5989"/>
                    <a:pt x="300" y="6588"/>
                  </a:cubicBezTo>
                  <a:cubicBezTo>
                    <a:pt x="479" y="7127"/>
                    <a:pt x="839" y="7666"/>
                    <a:pt x="1258" y="8145"/>
                  </a:cubicBezTo>
                  <a:cubicBezTo>
                    <a:pt x="1677" y="8565"/>
                    <a:pt x="2216" y="8924"/>
                    <a:pt x="2755" y="9164"/>
                  </a:cubicBezTo>
                  <a:cubicBezTo>
                    <a:pt x="3354" y="9403"/>
                    <a:pt x="3953" y="9523"/>
                    <a:pt x="4552" y="9523"/>
                  </a:cubicBezTo>
                  <a:cubicBezTo>
                    <a:pt x="4633" y="9528"/>
                    <a:pt x="4714" y="9530"/>
                    <a:pt x="4794" y="9530"/>
                  </a:cubicBezTo>
                  <a:cubicBezTo>
                    <a:pt x="5661" y="9530"/>
                    <a:pt x="6475" y="9238"/>
                    <a:pt x="7187" y="8744"/>
                  </a:cubicBezTo>
                  <a:cubicBezTo>
                    <a:pt x="7906" y="8145"/>
                    <a:pt x="8385" y="7307"/>
                    <a:pt x="8565" y="6409"/>
                  </a:cubicBezTo>
                  <a:lnTo>
                    <a:pt x="8445" y="6349"/>
                  </a:lnTo>
                  <a:cubicBezTo>
                    <a:pt x="8265" y="6948"/>
                    <a:pt x="7846" y="7487"/>
                    <a:pt x="7307" y="7906"/>
                  </a:cubicBezTo>
                  <a:cubicBezTo>
                    <a:pt x="6768" y="8265"/>
                    <a:pt x="6109" y="8445"/>
                    <a:pt x="5450" y="8445"/>
                  </a:cubicBezTo>
                  <a:cubicBezTo>
                    <a:pt x="3414" y="8445"/>
                    <a:pt x="2216" y="6828"/>
                    <a:pt x="2216" y="4372"/>
                  </a:cubicBezTo>
                  <a:lnTo>
                    <a:pt x="8565" y="4372"/>
                  </a:lnTo>
                  <a:cubicBezTo>
                    <a:pt x="8565" y="1857"/>
                    <a:pt x="7307" y="0"/>
                    <a:pt x="455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36" name="Google Shape;1836;p17"/>
            <p:cNvSpPr/>
            <p:nvPr/>
          </p:nvSpPr>
          <p:spPr>
            <a:xfrm>
              <a:off x="4676200" y="2610450"/>
              <a:ext cx="339900" cy="431225"/>
            </a:xfrm>
            <a:custGeom>
              <a:avLst/>
              <a:gdLst/>
              <a:ahLst/>
              <a:cxnLst/>
              <a:rect l="l" t="t" r="r" b="b"/>
              <a:pathLst>
                <a:path w="13596" h="17249" extrusionOk="0">
                  <a:moveTo>
                    <a:pt x="6828" y="0"/>
                  </a:moveTo>
                  <a:cubicBezTo>
                    <a:pt x="2216" y="0"/>
                    <a:pt x="60" y="3653"/>
                    <a:pt x="60" y="7666"/>
                  </a:cubicBezTo>
                  <a:cubicBezTo>
                    <a:pt x="0" y="9523"/>
                    <a:pt x="419" y="11379"/>
                    <a:pt x="1198" y="13056"/>
                  </a:cubicBezTo>
                  <a:cubicBezTo>
                    <a:pt x="2037" y="14673"/>
                    <a:pt x="3234" y="16171"/>
                    <a:pt x="4672" y="17249"/>
                  </a:cubicBezTo>
                  <a:lnTo>
                    <a:pt x="4672" y="13236"/>
                  </a:lnTo>
                  <a:cubicBezTo>
                    <a:pt x="5391" y="13475"/>
                    <a:pt x="6109" y="13595"/>
                    <a:pt x="6828" y="13595"/>
                  </a:cubicBezTo>
                  <a:cubicBezTo>
                    <a:pt x="8625" y="13595"/>
                    <a:pt x="10302" y="12877"/>
                    <a:pt x="11619" y="11619"/>
                  </a:cubicBezTo>
                  <a:cubicBezTo>
                    <a:pt x="12877" y="10301"/>
                    <a:pt x="13596" y="8624"/>
                    <a:pt x="13596" y="6828"/>
                  </a:cubicBezTo>
                  <a:cubicBezTo>
                    <a:pt x="13596" y="5929"/>
                    <a:pt x="13476" y="5031"/>
                    <a:pt x="13117" y="4192"/>
                  </a:cubicBezTo>
                  <a:cubicBezTo>
                    <a:pt x="12817" y="3354"/>
                    <a:pt x="12278" y="2575"/>
                    <a:pt x="11679" y="1917"/>
                  </a:cubicBezTo>
                  <a:cubicBezTo>
                    <a:pt x="11020" y="1318"/>
                    <a:pt x="10302" y="779"/>
                    <a:pt x="9463" y="479"/>
                  </a:cubicBezTo>
                  <a:cubicBezTo>
                    <a:pt x="8625" y="120"/>
                    <a:pt x="7726" y="0"/>
                    <a:pt x="6828" y="0"/>
                  </a:cubicBezTo>
                  <a:close/>
                </a:path>
              </a:pathLst>
            </a:custGeom>
            <a:solidFill>
              <a:srgbClr val="9C0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37" name="Google Shape;1837;p17"/>
            <p:cNvSpPr/>
            <p:nvPr/>
          </p:nvSpPr>
          <p:spPr>
            <a:xfrm>
              <a:off x="4779500" y="2702675"/>
              <a:ext cx="148275" cy="177300"/>
            </a:xfrm>
            <a:custGeom>
              <a:avLst/>
              <a:gdLst/>
              <a:ahLst/>
              <a:cxnLst/>
              <a:rect l="l" t="t" r="r" b="b"/>
              <a:pathLst>
                <a:path w="5931" h="7092" extrusionOk="0">
                  <a:moveTo>
                    <a:pt x="2948" y="1"/>
                  </a:moveTo>
                  <a:cubicBezTo>
                    <a:pt x="2720" y="1"/>
                    <a:pt x="2492" y="30"/>
                    <a:pt x="2277" y="84"/>
                  </a:cubicBezTo>
                  <a:cubicBezTo>
                    <a:pt x="1738" y="144"/>
                    <a:pt x="1318" y="384"/>
                    <a:pt x="899" y="743"/>
                  </a:cubicBezTo>
                  <a:cubicBezTo>
                    <a:pt x="660" y="982"/>
                    <a:pt x="480" y="1282"/>
                    <a:pt x="300" y="1581"/>
                  </a:cubicBezTo>
                  <a:cubicBezTo>
                    <a:pt x="121" y="1881"/>
                    <a:pt x="61" y="2240"/>
                    <a:pt x="1" y="2600"/>
                  </a:cubicBezTo>
                  <a:cubicBezTo>
                    <a:pt x="1" y="3019"/>
                    <a:pt x="61" y="3378"/>
                    <a:pt x="180" y="3737"/>
                  </a:cubicBezTo>
                  <a:cubicBezTo>
                    <a:pt x="300" y="4037"/>
                    <a:pt x="480" y="4396"/>
                    <a:pt x="720" y="4636"/>
                  </a:cubicBezTo>
                  <a:cubicBezTo>
                    <a:pt x="1019" y="4935"/>
                    <a:pt x="1318" y="5175"/>
                    <a:pt x="1618" y="5295"/>
                  </a:cubicBezTo>
                  <a:cubicBezTo>
                    <a:pt x="1917" y="5414"/>
                    <a:pt x="2157" y="5534"/>
                    <a:pt x="2456" y="5534"/>
                  </a:cubicBezTo>
                  <a:lnTo>
                    <a:pt x="1798" y="7091"/>
                  </a:lnTo>
                  <a:cubicBezTo>
                    <a:pt x="2516" y="6912"/>
                    <a:pt x="3235" y="6552"/>
                    <a:pt x="3834" y="6073"/>
                  </a:cubicBezTo>
                  <a:cubicBezTo>
                    <a:pt x="4433" y="5594"/>
                    <a:pt x="4912" y="4995"/>
                    <a:pt x="5211" y="4276"/>
                  </a:cubicBezTo>
                  <a:cubicBezTo>
                    <a:pt x="5930" y="2779"/>
                    <a:pt x="5810" y="1042"/>
                    <a:pt x="4074" y="204"/>
                  </a:cubicBezTo>
                  <a:lnTo>
                    <a:pt x="3894" y="144"/>
                  </a:lnTo>
                  <a:lnTo>
                    <a:pt x="3774" y="144"/>
                  </a:lnTo>
                  <a:cubicBezTo>
                    <a:pt x="3510" y="45"/>
                    <a:pt x="3228" y="1"/>
                    <a:pt x="2948"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838"/>
        <p:cNvGrpSpPr/>
        <p:nvPr/>
      </p:nvGrpSpPr>
      <p:grpSpPr>
        <a:xfrm>
          <a:off x="0" y="0"/>
          <a:ext cx="0" cy="0"/>
          <a:chOff x="0" y="0"/>
          <a:chExt cx="0" cy="0"/>
        </a:xfrm>
      </p:grpSpPr>
      <p:sp>
        <p:nvSpPr>
          <p:cNvPr id="1839" name="Google Shape;1839;p18"/>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840"/>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4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Footer_Main" type="secHead">
  <p:cSld name="SECTION_HEADER">
    <p:spTree>
      <p:nvGrpSpPr>
        <p:cNvPr id="1" name="Shape 173"/>
        <p:cNvGrpSpPr/>
        <p:nvPr/>
      </p:nvGrpSpPr>
      <p:grpSpPr>
        <a:xfrm>
          <a:off x="0" y="0"/>
          <a:ext cx="0" cy="0"/>
          <a:chOff x="0" y="0"/>
          <a:chExt cx="0" cy="0"/>
        </a:xfrm>
      </p:grpSpPr>
      <p:grpSp>
        <p:nvGrpSpPr>
          <p:cNvPr id="174" name="Google Shape;174;p3"/>
          <p:cNvGrpSpPr/>
          <p:nvPr/>
        </p:nvGrpSpPr>
        <p:grpSpPr>
          <a:xfrm>
            <a:off x="1260000" y="9195000"/>
            <a:ext cx="5307925" cy="421200"/>
            <a:chOff x="389513" y="4618400"/>
            <a:chExt cx="2653963" cy="210600"/>
          </a:xfrm>
        </p:grpSpPr>
        <p:sp>
          <p:nvSpPr>
            <p:cNvPr id="175" name="Google Shape;175;p3"/>
            <p:cNvSpPr/>
            <p:nvPr/>
          </p:nvSpPr>
          <p:spPr>
            <a:xfrm>
              <a:off x="389513" y="4659463"/>
              <a:ext cx="141775" cy="165400"/>
            </a:xfrm>
            <a:custGeom>
              <a:avLst/>
              <a:gdLst/>
              <a:ahLst/>
              <a:cxnLst/>
              <a:rect l="l" t="t" r="r" b="b"/>
              <a:pathLst>
                <a:path w="11342" h="13232"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293"/>
                    <a:pt x="7230" y="9144"/>
                  </a:cubicBezTo>
                  <a:cubicBezTo>
                    <a:pt x="7230" y="9947"/>
                    <a:pt x="6616" y="10420"/>
                    <a:pt x="5506" y="10420"/>
                  </a:cubicBezTo>
                  <a:lnTo>
                    <a:pt x="3970" y="10420"/>
                  </a:lnTo>
                  <a:lnTo>
                    <a:pt x="3970" y="7844"/>
                  </a:lnTo>
                  <a:close/>
                  <a:moveTo>
                    <a:pt x="0" y="0"/>
                  </a:moveTo>
                  <a:lnTo>
                    <a:pt x="0" y="13231"/>
                  </a:lnTo>
                  <a:lnTo>
                    <a:pt x="5978" y="13231"/>
                  </a:lnTo>
                  <a:cubicBezTo>
                    <a:pt x="9215" y="13231"/>
                    <a:pt x="11342" y="12026"/>
                    <a:pt x="11342" y="9569"/>
                  </a:cubicBezTo>
                  <a:cubicBezTo>
                    <a:pt x="11342" y="7915"/>
                    <a:pt x="10373" y="7041"/>
                    <a:pt x="9050" y="6356"/>
                  </a:cubicBezTo>
                  <a:cubicBezTo>
                    <a:pt x="10042" y="5812"/>
                    <a:pt x="10845" y="4915"/>
                    <a:pt x="10845" y="3615"/>
                  </a:cubicBezTo>
                  <a:cubicBezTo>
                    <a:pt x="10845" y="1583"/>
                    <a:pt x="8932" y="0"/>
                    <a:pt x="5789" y="0"/>
                  </a:cubicBez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6" name="Google Shape;176;p3"/>
            <p:cNvSpPr/>
            <p:nvPr/>
          </p:nvSpPr>
          <p:spPr>
            <a:xfrm>
              <a:off x="389513" y="4659463"/>
              <a:ext cx="141775" cy="165400"/>
            </a:xfrm>
            <a:custGeom>
              <a:avLst/>
              <a:gdLst/>
              <a:ahLst/>
              <a:cxnLst/>
              <a:rect l="l" t="t" r="r" b="b"/>
              <a:pathLst>
                <a:path w="11342" h="13232" fill="none" extrusionOk="0">
                  <a:moveTo>
                    <a:pt x="5506" y="10420"/>
                  </a:moveTo>
                  <a:cubicBezTo>
                    <a:pt x="6616" y="10420"/>
                    <a:pt x="7230" y="9947"/>
                    <a:pt x="7230" y="9144"/>
                  </a:cubicBezTo>
                  <a:cubicBezTo>
                    <a:pt x="7230" y="8293"/>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583"/>
                    <a:pt x="10845" y="3615"/>
                  </a:cubicBezTo>
                  <a:cubicBezTo>
                    <a:pt x="10845" y="4915"/>
                    <a:pt x="10042" y="5812"/>
                    <a:pt x="9050" y="6356"/>
                  </a:cubicBezTo>
                  <a:cubicBezTo>
                    <a:pt x="10373" y="7041"/>
                    <a:pt x="11342" y="7915"/>
                    <a:pt x="11342" y="9569"/>
                  </a:cubicBezTo>
                  <a:cubicBezTo>
                    <a:pt x="11342" y="12026"/>
                    <a:pt x="9215" y="13231"/>
                    <a:pt x="5978" y="13231"/>
                  </a:cubicBezTo>
                  <a:lnTo>
                    <a:pt x="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7" name="Google Shape;177;p3"/>
            <p:cNvSpPr/>
            <p:nvPr/>
          </p:nvSpPr>
          <p:spPr>
            <a:xfrm>
              <a:off x="551063" y="4659463"/>
              <a:ext cx="115200" cy="1654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8" name="Google Shape;178;p3"/>
            <p:cNvSpPr/>
            <p:nvPr/>
          </p:nvSpPr>
          <p:spPr>
            <a:xfrm>
              <a:off x="551063" y="4659463"/>
              <a:ext cx="115200" cy="1654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79" name="Google Shape;179;p3"/>
            <p:cNvSpPr/>
            <p:nvPr/>
          </p:nvSpPr>
          <p:spPr>
            <a:xfrm>
              <a:off x="758688" y="4659463"/>
              <a:ext cx="50813" cy="165400"/>
            </a:xfrm>
            <a:custGeom>
              <a:avLst/>
              <a:gdLst/>
              <a:ahLst/>
              <a:cxnLst/>
              <a:rect l="l" t="t" r="r" b="b"/>
              <a:pathLst>
                <a:path w="4065" h="13232" extrusionOk="0">
                  <a:moveTo>
                    <a:pt x="1" y="0"/>
                  </a:moveTo>
                  <a:lnTo>
                    <a:pt x="1" y="13231"/>
                  </a:lnTo>
                  <a:lnTo>
                    <a:pt x="4065" y="13231"/>
                  </a:lnTo>
                  <a:lnTo>
                    <a:pt x="4065" y="0"/>
                  </a:lnTo>
                  <a:close/>
                </a:path>
              </a:pathLst>
            </a:custGeom>
            <a:solidFill>
              <a:srgbClr val="1A0059"/>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0" name="Google Shape;180;p3"/>
            <p:cNvSpPr/>
            <p:nvPr/>
          </p:nvSpPr>
          <p:spPr>
            <a:xfrm>
              <a:off x="837250" y="4659463"/>
              <a:ext cx="147100" cy="165400"/>
            </a:xfrm>
            <a:custGeom>
              <a:avLst/>
              <a:gdLst/>
              <a:ahLst/>
              <a:cxnLst/>
              <a:rect l="l" t="t" r="r" b="b"/>
              <a:pathLst>
                <a:path w="11768" h="13232" extrusionOk="0">
                  <a:moveTo>
                    <a:pt x="1" y="0"/>
                  </a:moveTo>
                  <a:lnTo>
                    <a:pt x="1" y="13231"/>
                  </a:lnTo>
                  <a:lnTo>
                    <a:pt x="3899" y="13231"/>
                  </a:lnTo>
                  <a:lnTo>
                    <a:pt x="3899" y="6120"/>
                  </a:lnTo>
                  <a:lnTo>
                    <a:pt x="8176" y="13231"/>
                  </a:lnTo>
                  <a:lnTo>
                    <a:pt x="11767" y="13231"/>
                  </a:lnTo>
                  <a:lnTo>
                    <a:pt x="11767" y="0"/>
                  </a:lnTo>
                  <a:lnTo>
                    <a:pt x="7869" y="0"/>
                  </a:lnTo>
                  <a:lnTo>
                    <a:pt x="7869" y="7041"/>
                  </a:lnTo>
                  <a:lnTo>
                    <a:pt x="3616"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1" name="Google Shape;181;p3"/>
            <p:cNvSpPr/>
            <p:nvPr/>
          </p:nvSpPr>
          <p:spPr>
            <a:xfrm>
              <a:off x="837250" y="4659463"/>
              <a:ext cx="147100" cy="165400"/>
            </a:xfrm>
            <a:custGeom>
              <a:avLst/>
              <a:gdLst/>
              <a:ahLst/>
              <a:cxnLst/>
              <a:rect l="l" t="t" r="r" b="b"/>
              <a:pathLst>
                <a:path w="11768" h="13232" fill="none" extrusionOk="0">
                  <a:moveTo>
                    <a:pt x="3616" y="0"/>
                  </a:moveTo>
                  <a:lnTo>
                    <a:pt x="7869" y="7041"/>
                  </a:lnTo>
                  <a:lnTo>
                    <a:pt x="7869" y="0"/>
                  </a:lnTo>
                  <a:lnTo>
                    <a:pt x="11767" y="0"/>
                  </a:lnTo>
                  <a:lnTo>
                    <a:pt x="11767" y="13231"/>
                  </a:lnTo>
                  <a:lnTo>
                    <a:pt x="8176" y="13231"/>
                  </a:lnTo>
                  <a:lnTo>
                    <a:pt x="3899" y="6120"/>
                  </a:lnTo>
                  <a:lnTo>
                    <a:pt x="3899" y="13231"/>
                  </a:lnTo>
                  <a:lnTo>
                    <a:pt x="1" y="13231"/>
                  </a:lnTo>
                  <a:lnTo>
                    <a:pt x="1"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2" name="Google Shape;182;p3"/>
            <p:cNvSpPr/>
            <p:nvPr/>
          </p:nvSpPr>
          <p:spPr>
            <a:xfrm>
              <a:off x="1003238" y="4659463"/>
              <a:ext cx="144425" cy="165400"/>
            </a:xfrm>
            <a:custGeom>
              <a:avLst/>
              <a:gdLst/>
              <a:ahLst/>
              <a:cxnLst/>
              <a:rect l="l" t="t" r="r" b="b"/>
              <a:pathLst>
                <a:path w="11554"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3" name="Google Shape;183;p3"/>
            <p:cNvSpPr/>
            <p:nvPr/>
          </p:nvSpPr>
          <p:spPr>
            <a:xfrm>
              <a:off x="1003238" y="4659463"/>
              <a:ext cx="144425" cy="165400"/>
            </a:xfrm>
            <a:custGeom>
              <a:avLst/>
              <a:gdLst/>
              <a:ahLst/>
              <a:cxnLst/>
              <a:rect l="l" t="t" r="r" b="b"/>
              <a:pathLst>
                <a:path w="11554"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4" name="Google Shape;184;p3"/>
            <p:cNvSpPr/>
            <p:nvPr/>
          </p:nvSpPr>
          <p:spPr>
            <a:xfrm>
              <a:off x="1166263" y="4659463"/>
              <a:ext cx="115488" cy="165400"/>
            </a:xfrm>
            <a:custGeom>
              <a:avLst/>
              <a:gdLst/>
              <a:ahLst/>
              <a:cxnLst/>
              <a:rect l="l" t="t" r="r" b="b"/>
              <a:pathLst>
                <a:path w="9239" h="13232" extrusionOk="0">
                  <a:moveTo>
                    <a:pt x="1" y="0"/>
                  </a:moveTo>
                  <a:lnTo>
                    <a:pt x="1" y="13231"/>
                  </a:lnTo>
                  <a:lnTo>
                    <a:pt x="9239" y="13231"/>
                  </a:lnTo>
                  <a:lnTo>
                    <a:pt x="9239" y="10207"/>
                  </a:lnTo>
                  <a:lnTo>
                    <a:pt x="4088" y="10207"/>
                  </a:lnTo>
                  <a:lnTo>
                    <a:pt x="4088" y="7844"/>
                  </a:lnTo>
                  <a:lnTo>
                    <a:pt x="7727" y="7844"/>
                  </a:lnTo>
                  <a:lnTo>
                    <a:pt x="8483" y="4985"/>
                  </a:lnTo>
                  <a:lnTo>
                    <a:pt x="4088" y="4985"/>
                  </a:lnTo>
                  <a:lnTo>
                    <a:pt x="4088" y="3024"/>
                  </a:lnTo>
                  <a:lnTo>
                    <a:pt x="9239" y="3024"/>
                  </a:lnTo>
                  <a:lnTo>
                    <a:pt x="9239"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5" name="Google Shape;185;p3"/>
            <p:cNvSpPr/>
            <p:nvPr/>
          </p:nvSpPr>
          <p:spPr>
            <a:xfrm>
              <a:off x="1166263" y="4659463"/>
              <a:ext cx="115488" cy="165400"/>
            </a:xfrm>
            <a:custGeom>
              <a:avLst/>
              <a:gdLst/>
              <a:ahLst/>
              <a:cxnLst/>
              <a:rect l="l" t="t" r="r" b="b"/>
              <a:pathLst>
                <a:path w="9239" h="13232" fill="none" extrusionOk="0">
                  <a:moveTo>
                    <a:pt x="9239" y="13231"/>
                  </a:moveTo>
                  <a:lnTo>
                    <a:pt x="1" y="13231"/>
                  </a:lnTo>
                  <a:lnTo>
                    <a:pt x="1" y="0"/>
                  </a:lnTo>
                  <a:lnTo>
                    <a:pt x="9239" y="0"/>
                  </a:lnTo>
                  <a:lnTo>
                    <a:pt x="9239" y="3024"/>
                  </a:lnTo>
                  <a:lnTo>
                    <a:pt x="4088" y="3024"/>
                  </a:lnTo>
                  <a:lnTo>
                    <a:pt x="4088" y="4985"/>
                  </a:lnTo>
                  <a:lnTo>
                    <a:pt x="8483" y="4985"/>
                  </a:lnTo>
                  <a:lnTo>
                    <a:pt x="7727" y="7844"/>
                  </a:lnTo>
                  <a:lnTo>
                    <a:pt x="4088" y="7844"/>
                  </a:lnTo>
                  <a:lnTo>
                    <a:pt x="4088" y="10207"/>
                  </a:lnTo>
                  <a:lnTo>
                    <a:pt x="9239" y="10207"/>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6" name="Google Shape;186;p3"/>
            <p:cNvSpPr/>
            <p:nvPr/>
          </p:nvSpPr>
          <p:spPr>
            <a:xfrm>
              <a:off x="1304188" y="4659463"/>
              <a:ext cx="143250" cy="165400"/>
            </a:xfrm>
            <a:custGeom>
              <a:avLst/>
              <a:gdLst/>
              <a:ahLst/>
              <a:cxnLst/>
              <a:rect l="l" t="t" r="r" b="b"/>
              <a:pathLst>
                <a:path w="11460" h="13232" extrusionOk="0">
                  <a:moveTo>
                    <a:pt x="4986" y="2954"/>
                  </a:moveTo>
                  <a:cubicBezTo>
                    <a:pt x="6002" y="2954"/>
                    <a:pt x="6569" y="3473"/>
                    <a:pt x="6569" y="4371"/>
                  </a:cubicBezTo>
                  <a:cubicBezTo>
                    <a:pt x="6569" y="5293"/>
                    <a:pt x="6002" y="5836"/>
                    <a:pt x="4986" y="5836"/>
                  </a:cubicBezTo>
                  <a:lnTo>
                    <a:pt x="3994" y="5836"/>
                  </a:lnTo>
                  <a:lnTo>
                    <a:pt x="3994" y="2954"/>
                  </a:lnTo>
                  <a:close/>
                  <a:moveTo>
                    <a:pt x="1" y="0"/>
                  </a:moveTo>
                  <a:lnTo>
                    <a:pt x="1" y="13231"/>
                  </a:lnTo>
                  <a:lnTo>
                    <a:pt x="4088" y="13231"/>
                  </a:lnTo>
                  <a:lnTo>
                    <a:pt x="4088" y="8388"/>
                  </a:lnTo>
                  <a:lnTo>
                    <a:pt x="4821" y="8388"/>
                  </a:lnTo>
                  <a:lnTo>
                    <a:pt x="7349" y="13231"/>
                  </a:lnTo>
                  <a:lnTo>
                    <a:pt x="11460" y="13231"/>
                  </a:lnTo>
                  <a:lnTo>
                    <a:pt x="8341" y="7892"/>
                  </a:lnTo>
                  <a:cubicBezTo>
                    <a:pt x="9877" y="7277"/>
                    <a:pt x="10656" y="6072"/>
                    <a:pt x="10656" y="4348"/>
                  </a:cubicBezTo>
                  <a:cubicBezTo>
                    <a:pt x="10656" y="1489"/>
                    <a:pt x="8814" y="0"/>
                    <a:pt x="5269" y="0"/>
                  </a:cubicBez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7" name="Google Shape;187;p3"/>
            <p:cNvSpPr/>
            <p:nvPr/>
          </p:nvSpPr>
          <p:spPr>
            <a:xfrm>
              <a:off x="1304188" y="4659463"/>
              <a:ext cx="143250" cy="165400"/>
            </a:xfrm>
            <a:custGeom>
              <a:avLst/>
              <a:gdLst/>
              <a:ahLst/>
              <a:cxnLst/>
              <a:rect l="l" t="t" r="r" b="b"/>
              <a:pathLst>
                <a:path w="11460" h="13232" fill="none" extrusionOk="0">
                  <a:moveTo>
                    <a:pt x="4986" y="5836"/>
                  </a:moveTo>
                  <a:cubicBezTo>
                    <a:pt x="6002" y="5836"/>
                    <a:pt x="6569" y="5293"/>
                    <a:pt x="6569" y="4371"/>
                  </a:cubicBezTo>
                  <a:cubicBezTo>
                    <a:pt x="6569" y="3473"/>
                    <a:pt x="6002" y="2954"/>
                    <a:pt x="4986" y="2954"/>
                  </a:cubicBezTo>
                  <a:lnTo>
                    <a:pt x="3994" y="2954"/>
                  </a:lnTo>
                  <a:lnTo>
                    <a:pt x="3994" y="5836"/>
                  </a:lnTo>
                  <a:close/>
                  <a:moveTo>
                    <a:pt x="1" y="0"/>
                  </a:moveTo>
                  <a:lnTo>
                    <a:pt x="5269" y="0"/>
                  </a:lnTo>
                  <a:cubicBezTo>
                    <a:pt x="8814" y="0"/>
                    <a:pt x="10656" y="1489"/>
                    <a:pt x="10656" y="4348"/>
                  </a:cubicBezTo>
                  <a:cubicBezTo>
                    <a:pt x="10656" y="6072"/>
                    <a:pt x="9877" y="7277"/>
                    <a:pt x="8341" y="7892"/>
                  </a:cubicBezTo>
                  <a:lnTo>
                    <a:pt x="11460" y="13231"/>
                  </a:lnTo>
                  <a:lnTo>
                    <a:pt x="7349" y="13231"/>
                  </a:lnTo>
                  <a:lnTo>
                    <a:pt x="4821" y="8388"/>
                  </a:lnTo>
                  <a:lnTo>
                    <a:pt x="4088" y="8388"/>
                  </a:lnTo>
                  <a:lnTo>
                    <a:pt x="4088" y="13231"/>
                  </a:lnTo>
                  <a:lnTo>
                    <a:pt x="1"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8" name="Google Shape;188;p3"/>
            <p:cNvSpPr/>
            <p:nvPr/>
          </p:nvSpPr>
          <p:spPr>
            <a:xfrm>
              <a:off x="1463675" y="4659463"/>
              <a:ext cx="147088" cy="165400"/>
            </a:xfrm>
            <a:custGeom>
              <a:avLst/>
              <a:gdLst/>
              <a:ahLst/>
              <a:cxnLst/>
              <a:rect l="l" t="t" r="r" b="b"/>
              <a:pathLst>
                <a:path w="11767" h="13232" extrusionOk="0">
                  <a:moveTo>
                    <a:pt x="0" y="0"/>
                  </a:moveTo>
                  <a:lnTo>
                    <a:pt x="0" y="13231"/>
                  </a:lnTo>
                  <a:lnTo>
                    <a:pt x="3899" y="13231"/>
                  </a:lnTo>
                  <a:lnTo>
                    <a:pt x="3899" y="6120"/>
                  </a:lnTo>
                  <a:lnTo>
                    <a:pt x="8175" y="13231"/>
                  </a:lnTo>
                  <a:lnTo>
                    <a:pt x="11767" y="13231"/>
                  </a:lnTo>
                  <a:lnTo>
                    <a:pt x="11767" y="0"/>
                  </a:lnTo>
                  <a:lnTo>
                    <a:pt x="7868" y="0"/>
                  </a:lnTo>
                  <a:lnTo>
                    <a:pt x="7868" y="7041"/>
                  </a:lnTo>
                  <a:lnTo>
                    <a:pt x="36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9" name="Google Shape;189;p3"/>
            <p:cNvSpPr/>
            <p:nvPr/>
          </p:nvSpPr>
          <p:spPr>
            <a:xfrm>
              <a:off x="1463675" y="4659463"/>
              <a:ext cx="147088" cy="165400"/>
            </a:xfrm>
            <a:custGeom>
              <a:avLst/>
              <a:gdLst/>
              <a:ahLst/>
              <a:cxnLst/>
              <a:rect l="l" t="t" r="r" b="b"/>
              <a:pathLst>
                <a:path w="11767" h="13232" fill="none" extrusionOk="0">
                  <a:moveTo>
                    <a:pt x="3615" y="0"/>
                  </a:moveTo>
                  <a:lnTo>
                    <a:pt x="7868" y="7041"/>
                  </a:lnTo>
                  <a:lnTo>
                    <a:pt x="7868" y="0"/>
                  </a:lnTo>
                  <a:lnTo>
                    <a:pt x="11767" y="0"/>
                  </a:lnTo>
                  <a:lnTo>
                    <a:pt x="11767" y="13231"/>
                  </a:lnTo>
                  <a:lnTo>
                    <a:pt x="8175" y="13231"/>
                  </a:lnTo>
                  <a:lnTo>
                    <a:pt x="3899" y="6120"/>
                  </a:lnTo>
                  <a:lnTo>
                    <a:pt x="3899" y="13231"/>
                  </a:lnTo>
                  <a:lnTo>
                    <a:pt x="0" y="13231"/>
                  </a:lnTo>
                  <a:lnTo>
                    <a:pt x="0"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0" name="Google Shape;190;p3"/>
            <p:cNvSpPr/>
            <p:nvPr/>
          </p:nvSpPr>
          <p:spPr>
            <a:xfrm>
              <a:off x="1639400" y="4659463"/>
              <a:ext cx="115200" cy="1654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1" name="Google Shape;191;p3"/>
            <p:cNvSpPr/>
            <p:nvPr/>
          </p:nvSpPr>
          <p:spPr>
            <a:xfrm>
              <a:off x="1639400" y="4659463"/>
              <a:ext cx="115200" cy="1654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2" name="Google Shape;192;p3"/>
            <p:cNvSpPr/>
            <p:nvPr/>
          </p:nvSpPr>
          <p:spPr>
            <a:xfrm>
              <a:off x="1767575" y="4659463"/>
              <a:ext cx="149463" cy="165400"/>
            </a:xfrm>
            <a:custGeom>
              <a:avLst/>
              <a:gdLst/>
              <a:ahLst/>
              <a:cxnLst/>
              <a:rect l="l" t="t" r="r" b="b"/>
              <a:pathLst>
                <a:path w="11957" h="13232" extrusionOk="0">
                  <a:moveTo>
                    <a:pt x="1" y="0"/>
                  </a:moveTo>
                  <a:lnTo>
                    <a:pt x="1" y="3308"/>
                  </a:lnTo>
                  <a:lnTo>
                    <a:pt x="3710" y="3308"/>
                  </a:lnTo>
                  <a:lnTo>
                    <a:pt x="3710" y="13231"/>
                  </a:lnTo>
                  <a:lnTo>
                    <a:pt x="7798" y="13231"/>
                  </a:lnTo>
                  <a:lnTo>
                    <a:pt x="7798" y="3308"/>
                  </a:lnTo>
                  <a:lnTo>
                    <a:pt x="11129" y="3308"/>
                  </a:lnTo>
                  <a:lnTo>
                    <a:pt x="11956"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3" name="Google Shape;193;p3"/>
            <p:cNvSpPr/>
            <p:nvPr/>
          </p:nvSpPr>
          <p:spPr>
            <a:xfrm>
              <a:off x="1767575" y="4659463"/>
              <a:ext cx="149463" cy="165400"/>
            </a:xfrm>
            <a:custGeom>
              <a:avLst/>
              <a:gdLst/>
              <a:ahLst/>
              <a:cxnLst/>
              <a:rect l="l" t="t" r="r" b="b"/>
              <a:pathLst>
                <a:path w="11957" h="13232" fill="none" extrusionOk="0">
                  <a:moveTo>
                    <a:pt x="3710" y="3308"/>
                  </a:moveTo>
                  <a:lnTo>
                    <a:pt x="1" y="3308"/>
                  </a:lnTo>
                  <a:lnTo>
                    <a:pt x="1" y="0"/>
                  </a:lnTo>
                  <a:lnTo>
                    <a:pt x="11956" y="0"/>
                  </a:lnTo>
                  <a:lnTo>
                    <a:pt x="11129" y="3308"/>
                  </a:lnTo>
                  <a:lnTo>
                    <a:pt x="7798" y="3308"/>
                  </a:lnTo>
                  <a:lnTo>
                    <a:pt x="7798" y="13231"/>
                  </a:lnTo>
                  <a:lnTo>
                    <a:pt x="371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4" name="Google Shape;194;p3"/>
            <p:cNvSpPr/>
            <p:nvPr/>
          </p:nvSpPr>
          <p:spPr>
            <a:xfrm>
              <a:off x="1993513" y="4655325"/>
              <a:ext cx="145913" cy="173675"/>
            </a:xfrm>
            <a:custGeom>
              <a:avLst/>
              <a:gdLst/>
              <a:ahLst/>
              <a:cxnLst/>
              <a:rect l="l" t="t" r="r" b="b"/>
              <a:pathLst>
                <a:path w="11673" h="13894" extrusionOk="0">
                  <a:moveTo>
                    <a:pt x="6569" y="0"/>
                  </a:moveTo>
                  <a:cubicBezTo>
                    <a:pt x="2576" y="0"/>
                    <a:pt x="1" y="2670"/>
                    <a:pt x="1" y="7065"/>
                  </a:cubicBezTo>
                  <a:cubicBezTo>
                    <a:pt x="1" y="11318"/>
                    <a:pt x="2600" y="13893"/>
                    <a:pt x="6498" y="13893"/>
                  </a:cubicBezTo>
                  <a:cubicBezTo>
                    <a:pt x="8767" y="13893"/>
                    <a:pt x="10515" y="12948"/>
                    <a:pt x="11673" y="11389"/>
                  </a:cubicBezTo>
                  <a:lnTo>
                    <a:pt x="9121" y="9168"/>
                  </a:lnTo>
                  <a:cubicBezTo>
                    <a:pt x="8412" y="10160"/>
                    <a:pt x="7727" y="10562"/>
                    <a:pt x="6546" y="10562"/>
                  </a:cubicBezTo>
                  <a:cubicBezTo>
                    <a:pt x="4892" y="10562"/>
                    <a:pt x="4088" y="9168"/>
                    <a:pt x="4088" y="6970"/>
                  </a:cubicBezTo>
                  <a:cubicBezTo>
                    <a:pt x="4088" y="4749"/>
                    <a:pt x="5175" y="3332"/>
                    <a:pt x="6640" y="3332"/>
                  </a:cubicBezTo>
                  <a:cubicBezTo>
                    <a:pt x="7703" y="3332"/>
                    <a:pt x="8247" y="3710"/>
                    <a:pt x="9003" y="4513"/>
                  </a:cubicBezTo>
                  <a:lnTo>
                    <a:pt x="11460" y="2339"/>
                  </a:lnTo>
                  <a:cubicBezTo>
                    <a:pt x="10515" y="1016"/>
                    <a:pt x="8979" y="0"/>
                    <a:pt x="6569" y="0"/>
                  </a:cubicBez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5" name="Google Shape;195;p3"/>
            <p:cNvSpPr/>
            <p:nvPr/>
          </p:nvSpPr>
          <p:spPr>
            <a:xfrm>
              <a:off x="1993513" y="4655325"/>
              <a:ext cx="145913" cy="173675"/>
            </a:xfrm>
            <a:custGeom>
              <a:avLst/>
              <a:gdLst/>
              <a:ahLst/>
              <a:cxnLst/>
              <a:rect l="l" t="t" r="r" b="b"/>
              <a:pathLst>
                <a:path w="11673" h="13894" fill="none" extrusionOk="0">
                  <a:moveTo>
                    <a:pt x="1" y="7065"/>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49"/>
                    <a:pt x="4088" y="6970"/>
                  </a:cubicBezTo>
                  <a:cubicBezTo>
                    <a:pt x="4088" y="9168"/>
                    <a:pt x="4892" y="10562"/>
                    <a:pt x="6546" y="10562"/>
                  </a:cubicBezTo>
                  <a:cubicBezTo>
                    <a:pt x="7727" y="10562"/>
                    <a:pt x="8412" y="10160"/>
                    <a:pt x="9121" y="9168"/>
                  </a:cubicBezTo>
                  <a:lnTo>
                    <a:pt x="11673" y="11389"/>
                  </a:lnTo>
                  <a:cubicBezTo>
                    <a:pt x="10515" y="12948"/>
                    <a:pt x="8767" y="13893"/>
                    <a:pt x="6498" y="13893"/>
                  </a:cubicBezTo>
                  <a:cubicBezTo>
                    <a:pt x="2600" y="13893"/>
                    <a:pt x="1" y="11318"/>
                    <a:pt x="1" y="7065"/>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6" name="Google Shape;196;p3"/>
            <p:cNvSpPr/>
            <p:nvPr/>
          </p:nvSpPr>
          <p:spPr>
            <a:xfrm>
              <a:off x="2156250" y="4659463"/>
              <a:ext cx="51113" cy="165400"/>
            </a:xfrm>
            <a:custGeom>
              <a:avLst/>
              <a:gdLst/>
              <a:ahLst/>
              <a:cxnLst/>
              <a:rect l="l" t="t" r="r" b="b"/>
              <a:pathLst>
                <a:path w="4089" h="13232" extrusionOk="0">
                  <a:moveTo>
                    <a:pt x="1" y="0"/>
                  </a:moveTo>
                  <a:lnTo>
                    <a:pt x="1" y="13231"/>
                  </a:lnTo>
                  <a:lnTo>
                    <a:pt x="4088" y="13231"/>
                  </a:lnTo>
                  <a:lnTo>
                    <a:pt x="4088" y="0"/>
                  </a:lnTo>
                  <a:close/>
                </a:path>
              </a:pathLst>
            </a:custGeom>
            <a:solidFill>
              <a:srgbClr val="1A0059"/>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7" name="Google Shape;197;p3"/>
            <p:cNvSpPr/>
            <p:nvPr/>
          </p:nvSpPr>
          <p:spPr>
            <a:xfrm>
              <a:off x="2225363" y="4659463"/>
              <a:ext cx="144438" cy="165400"/>
            </a:xfrm>
            <a:custGeom>
              <a:avLst/>
              <a:gdLst/>
              <a:ahLst/>
              <a:cxnLst/>
              <a:rect l="l" t="t" r="r" b="b"/>
              <a:pathLst>
                <a:path w="11555"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8" name="Google Shape;198;p3"/>
            <p:cNvSpPr/>
            <p:nvPr/>
          </p:nvSpPr>
          <p:spPr>
            <a:xfrm>
              <a:off x="2225363" y="4659463"/>
              <a:ext cx="144438" cy="165400"/>
            </a:xfrm>
            <a:custGeom>
              <a:avLst/>
              <a:gdLst/>
              <a:ahLst/>
              <a:cxnLst/>
              <a:rect l="l" t="t" r="r" b="b"/>
              <a:pathLst>
                <a:path w="11555"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9" name="Google Shape;199;p3"/>
            <p:cNvSpPr/>
            <p:nvPr/>
          </p:nvSpPr>
          <p:spPr>
            <a:xfrm>
              <a:off x="2387500" y="4659463"/>
              <a:ext cx="51113" cy="165400"/>
            </a:xfrm>
            <a:custGeom>
              <a:avLst/>
              <a:gdLst/>
              <a:ahLst/>
              <a:cxnLst/>
              <a:rect l="l" t="t" r="r" b="b"/>
              <a:pathLst>
                <a:path w="4089" h="13232" extrusionOk="0">
                  <a:moveTo>
                    <a:pt x="1" y="0"/>
                  </a:moveTo>
                  <a:lnTo>
                    <a:pt x="1" y="13231"/>
                  </a:lnTo>
                  <a:lnTo>
                    <a:pt x="4088" y="13231"/>
                  </a:lnTo>
                  <a:lnTo>
                    <a:pt x="4088" y="0"/>
                  </a:lnTo>
                  <a:close/>
                </a:path>
              </a:pathLst>
            </a:custGeom>
            <a:solidFill>
              <a:srgbClr val="1A0059"/>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0" name="Google Shape;200;p3"/>
            <p:cNvSpPr/>
            <p:nvPr/>
          </p:nvSpPr>
          <p:spPr>
            <a:xfrm>
              <a:off x="2456325" y="4659463"/>
              <a:ext cx="133500" cy="165400"/>
            </a:xfrm>
            <a:custGeom>
              <a:avLst/>
              <a:gdLst/>
              <a:ahLst/>
              <a:cxnLst/>
              <a:rect l="l" t="t" r="r" b="b"/>
              <a:pathLst>
                <a:path w="10680" h="13232" extrusionOk="0">
                  <a:moveTo>
                    <a:pt x="284" y="0"/>
                  </a:moveTo>
                  <a:lnTo>
                    <a:pt x="284" y="3426"/>
                  </a:lnTo>
                  <a:lnTo>
                    <a:pt x="5080" y="3426"/>
                  </a:lnTo>
                  <a:lnTo>
                    <a:pt x="0" y="13231"/>
                  </a:lnTo>
                  <a:lnTo>
                    <a:pt x="10680" y="13231"/>
                  </a:lnTo>
                  <a:lnTo>
                    <a:pt x="10680" y="9829"/>
                  </a:lnTo>
                  <a:lnTo>
                    <a:pt x="5553" y="9829"/>
                  </a:lnTo>
                  <a:lnTo>
                    <a:pt x="10680"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1" name="Google Shape;201;p3"/>
            <p:cNvSpPr/>
            <p:nvPr/>
          </p:nvSpPr>
          <p:spPr>
            <a:xfrm>
              <a:off x="2456325" y="4659463"/>
              <a:ext cx="133500" cy="165400"/>
            </a:xfrm>
            <a:custGeom>
              <a:avLst/>
              <a:gdLst/>
              <a:ahLst/>
              <a:cxnLst/>
              <a:rect l="l" t="t" r="r" b="b"/>
              <a:pathLst>
                <a:path w="10680" h="13232" fill="none" extrusionOk="0">
                  <a:moveTo>
                    <a:pt x="5080" y="3426"/>
                  </a:moveTo>
                  <a:lnTo>
                    <a:pt x="284" y="3426"/>
                  </a:lnTo>
                  <a:lnTo>
                    <a:pt x="284" y="0"/>
                  </a:lnTo>
                  <a:lnTo>
                    <a:pt x="10680" y="0"/>
                  </a:lnTo>
                  <a:lnTo>
                    <a:pt x="5553" y="9829"/>
                  </a:lnTo>
                  <a:lnTo>
                    <a:pt x="10680" y="9829"/>
                  </a:lnTo>
                  <a:lnTo>
                    <a:pt x="10680" y="13231"/>
                  </a:lnTo>
                  <a:lnTo>
                    <a:pt x="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2" name="Google Shape;202;p3"/>
            <p:cNvSpPr/>
            <p:nvPr/>
          </p:nvSpPr>
          <p:spPr>
            <a:xfrm>
              <a:off x="2611375" y="4659463"/>
              <a:ext cx="115200" cy="165400"/>
            </a:xfrm>
            <a:custGeom>
              <a:avLst/>
              <a:gdLst/>
              <a:ahLst/>
              <a:cxnLst/>
              <a:rect l="l" t="t" r="r" b="b"/>
              <a:pathLst>
                <a:path w="9216" h="13232" extrusionOk="0">
                  <a:moveTo>
                    <a:pt x="0" y="0"/>
                  </a:moveTo>
                  <a:lnTo>
                    <a:pt x="0"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3" name="Google Shape;203;p3"/>
            <p:cNvSpPr/>
            <p:nvPr/>
          </p:nvSpPr>
          <p:spPr>
            <a:xfrm>
              <a:off x="2611375" y="4659463"/>
              <a:ext cx="115200" cy="165400"/>
            </a:xfrm>
            <a:custGeom>
              <a:avLst/>
              <a:gdLst/>
              <a:ahLst/>
              <a:cxnLst/>
              <a:rect l="l" t="t" r="r" b="b"/>
              <a:pathLst>
                <a:path w="9216" h="13232" fill="none" extrusionOk="0">
                  <a:moveTo>
                    <a:pt x="9215" y="13231"/>
                  </a:moveTo>
                  <a:lnTo>
                    <a:pt x="0" y="13231"/>
                  </a:lnTo>
                  <a:lnTo>
                    <a:pt x="0"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4" name="Google Shape;204;p3"/>
            <p:cNvSpPr/>
            <p:nvPr/>
          </p:nvSpPr>
          <p:spPr>
            <a:xfrm>
              <a:off x="2749300" y="4659463"/>
              <a:ext cx="146800" cy="165400"/>
            </a:xfrm>
            <a:custGeom>
              <a:avLst/>
              <a:gdLst/>
              <a:ahLst/>
              <a:cxnLst/>
              <a:rect l="l" t="t" r="r" b="b"/>
              <a:pathLst>
                <a:path w="11744" h="13232" extrusionOk="0">
                  <a:moveTo>
                    <a:pt x="0" y="0"/>
                  </a:moveTo>
                  <a:lnTo>
                    <a:pt x="0" y="13231"/>
                  </a:lnTo>
                  <a:lnTo>
                    <a:pt x="3875" y="13231"/>
                  </a:lnTo>
                  <a:lnTo>
                    <a:pt x="3875" y="6120"/>
                  </a:lnTo>
                  <a:lnTo>
                    <a:pt x="8176" y="13231"/>
                  </a:lnTo>
                  <a:lnTo>
                    <a:pt x="11743" y="13231"/>
                  </a:lnTo>
                  <a:lnTo>
                    <a:pt x="11743" y="0"/>
                  </a:lnTo>
                  <a:lnTo>
                    <a:pt x="7845" y="0"/>
                  </a:lnTo>
                  <a:lnTo>
                    <a:pt x="7845" y="7041"/>
                  </a:lnTo>
                  <a:lnTo>
                    <a:pt x="36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5" name="Google Shape;205;p3"/>
            <p:cNvSpPr/>
            <p:nvPr/>
          </p:nvSpPr>
          <p:spPr>
            <a:xfrm>
              <a:off x="2749300" y="4659463"/>
              <a:ext cx="146800" cy="165400"/>
            </a:xfrm>
            <a:custGeom>
              <a:avLst/>
              <a:gdLst/>
              <a:ahLst/>
              <a:cxnLst/>
              <a:rect l="l" t="t" r="r" b="b"/>
              <a:pathLst>
                <a:path w="11744" h="13232" fill="none" extrusionOk="0">
                  <a:moveTo>
                    <a:pt x="3615" y="0"/>
                  </a:moveTo>
                  <a:lnTo>
                    <a:pt x="7845" y="7041"/>
                  </a:lnTo>
                  <a:lnTo>
                    <a:pt x="7845" y="0"/>
                  </a:lnTo>
                  <a:lnTo>
                    <a:pt x="11743" y="0"/>
                  </a:lnTo>
                  <a:lnTo>
                    <a:pt x="11743" y="13231"/>
                  </a:lnTo>
                  <a:lnTo>
                    <a:pt x="8176" y="13231"/>
                  </a:lnTo>
                  <a:lnTo>
                    <a:pt x="3875" y="6120"/>
                  </a:lnTo>
                  <a:lnTo>
                    <a:pt x="3875" y="13231"/>
                  </a:lnTo>
                  <a:lnTo>
                    <a:pt x="0" y="13231"/>
                  </a:lnTo>
                  <a:lnTo>
                    <a:pt x="0"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6" name="Google Shape;206;p3"/>
            <p:cNvSpPr/>
            <p:nvPr/>
          </p:nvSpPr>
          <p:spPr>
            <a:xfrm>
              <a:off x="2915288" y="4655325"/>
              <a:ext cx="128188" cy="173675"/>
            </a:xfrm>
            <a:custGeom>
              <a:avLst/>
              <a:gdLst/>
              <a:ahLst/>
              <a:cxnLst/>
              <a:rect l="l" t="t" r="r" b="b"/>
              <a:pathLst>
                <a:path w="10255" h="13894" extrusionOk="0">
                  <a:moveTo>
                    <a:pt x="5245" y="0"/>
                  </a:moveTo>
                  <a:cubicBezTo>
                    <a:pt x="2386" y="0"/>
                    <a:pt x="402" y="1371"/>
                    <a:pt x="402" y="3757"/>
                  </a:cubicBezTo>
                  <a:cubicBezTo>
                    <a:pt x="402" y="5931"/>
                    <a:pt x="1725" y="7018"/>
                    <a:pt x="3615" y="7797"/>
                  </a:cubicBezTo>
                  <a:cubicBezTo>
                    <a:pt x="5529" y="8577"/>
                    <a:pt x="6143" y="9097"/>
                    <a:pt x="6143" y="9640"/>
                  </a:cubicBezTo>
                  <a:cubicBezTo>
                    <a:pt x="6143" y="10373"/>
                    <a:pt x="5458" y="10562"/>
                    <a:pt x="4655" y="10562"/>
                  </a:cubicBezTo>
                  <a:cubicBezTo>
                    <a:pt x="3591" y="10562"/>
                    <a:pt x="2410" y="10042"/>
                    <a:pt x="1158" y="9191"/>
                  </a:cubicBezTo>
                  <a:lnTo>
                    <a:pt x="0" y="12357"/>
                  </a:lnTo>
                  <a:cubicBezTo>
                    <a:pt x="1418" y="13279"/>
                    <a:pt x="3143" y="13893"/>
                    <a:pt x="5222" y="13893"/>
                  </a:cubicBezTo>
                  <a:cubicBezTo>
                    <a:pt x="8175" y="13893"/>
                    <a:pt x="10254" y="12688"/>
                    <a:pt x="10254" y="9829"/>
                  </a:cubicBezTo>
                  <a:cubicBezTo>
                    <a:pt x="10254" y="8081"/>
                    <a:pt x="9309" y="6663"/>
                    <a:pt x="6545" y="5458"/>
                  </a:cubicBezTo>
                  <a:cubicBezTo>
                    <a:pt x="4607" y="4631"/>
                    <a:pt x="4324" y="4490"/>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7" name="Google Shape;207;p3"/>
            <p:cNvSpPr/>
            <p:nvPr/>
          </p:nvSpPr>
          <p:spPr>
            <a:xfrm>
              <a:off x="2915288" y="4655325"/>
              <a:ext cx="128188" cy="173675"/>
            </a:xfrm>
            <a:custGeom>
              <a:avLst/>
              <a:gdLst/>
              <a:ahLst/>
              <a:cxnLst/>
              <a:rect l="l" t="t" r="r" b="b"/>
              <a:pathLst>
                <a:path w="10255" h="13894" fill="none" extrusionOk="0">
                  <a:moveTo>
                    <a:pt x="0" y="12357"/>
                  </a:moveTo>
                  <a:lnTo>
                    <a:pt x="1158" y="9191"/>
                  </a:lnTo>
                  <a:cubicBezTo>
                    <a:pt x="2410" y="10042"/>
                    <a:pt x="3591" y="10562"/>
                    <a:pt x="4655" y="10562"/>
                  </a:cubicBezTo>
                  <a:cubicBezTo>
                    <a:pt x="5458" y="10562"/>
                    <a:pt x="6143" y="10373"/>
                    <a:pt x="6143" y="9640"/>
                  </a:cubicBezTo>
                  <a:cubicBezTo>
                    <a:pt x="6143" y="9097"/>
                    <a:pt x="5529" y="8577"/>
                    <a:pt x="3615" y="7797"/>
                  </a:cubicBezTo>
                  <a:cubicBezTo>
                    <a:pt x="1725" y="7018"/>
                    <a:pt x="402" y="5931"/>
                    <a:pt x="402" y="3757"/>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90"/>
                    <a:pt x="4607" y="4631"/>
                    <a:pt x="6545" y="5458"/>
                  </a:cubicBezTo>
                  <a:cubicBezTo>
                    <a:pt x="9309" y="6663"/>
                    <a:pt x="10254" y="8081"/>
                    <a:pt x="10254" y="9829"/>
                  </a:cubicBezTo>
                  <a:cubicBezTo>
                    <a:pt x="10254" y="12688"/>
                    <a:pt x="8175" y="13893"/>
                    <a:pt x="5222" y="13893"/>
                  </a:cubicBezTo>
                  <a:cubicBezTo>
                    <a:pt x="3143" y="13893"/>
                    <a:pt x="1418" y="13279"/>
                    <a:pt x="0" y="12357"/>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8" name="Google Shape;208;p3"/>
            <p:cNvSpPr/>
            <p:nvPr/>
          </p:nvSpPr>
          <p:spPr>
            <a:xfrm>
              <a:off x="389513" y="4622538"/>
              <a:ext cx="141775" cy="165700"/>
            </a:xfrm>
            <a:custGeom>
              <a:avLst/>
              <a:gdLst/>
              <a:ahLst/>
              <a:cxnLst/>
              <a:rect l="l" t="t" r="r" b="b"/>
              <a:pathLst>
                <a:path w="11342" h="13256" extrusionOk="0">
                  <a:moveTo>
                    <a:pt x="5506" y="2836"/>
                  </a:moveTo>
                  <a:cubicBezTo>
                    <a:pt x="6333" y="2836"/>
                    <a:pt x="6805" y="3285"/>
                    <a:pt x="6805" y="4065"/>
                  </a:cubicBezTo>
                  <a:cubicBezTo>
                    <a:pt x="6805" y="4844"/>
                    <a:pt x="6333" y="5293"/>
                    <a:pt x="5506" y="5293"/>
                  </a:cubicBezTo>
                  <a:lnTo>
                    <a:pt x="3970" y="5293"/>
                  </a:lnTo>
                  <a:lnTo>
                    <a:pt x="3970" y="2836"/>
                  </a:lnTo>
                  <a:close/>
                  <a:moveTo>
                    <a:pt x="5506" y="7845"/>
                  </a:moveTo>
                  <a:cubicBezTo>
                    <a:pt x="6616" y="7845"/>
                    <a:pt x="7230" y="8318"/>
                    <a:pt x="7230" y="9144"/>
                  </a:cubicBezTo>
                  <a:cubicBezTo>
                    <a:pt x="7230" y="9971"/>
                    <a:pt x="6616" y="10444"/>
                    <a:pt x="5506" y="10444"/>
                  </a:cubicBezTo>
                  <a:lnTo>
                    <a:pt x="3970" y="10444"/>
                  </a:lnTo>
                  <a:lnTo>
                    <a:pt x="3970" y="7845"/>
                  </a:lnTo>
                  <a:close/>
                  <a:moveTo>
                    <a:pt x="0" y="1"/>
                  </a:moveTo>
                  <a:lnTo>
                    <a:pt x="0" y="13256"/>
                  </a:lnTo>
                  <a:lnTo>
                    <a:pt x="5978" y="13256"/>
                  </a:lnTo>
                  <a:cubicBezTo>
                    <a:pt x="9215" y="13256"/>
                    <a:pt x="11342" y="12051"/>
                    <a:pt x="11342" y="9593"/>
                  </a:cubicBezTo>
                  <a:cubicBezTo>
                    <a:pt x="11342" y="7939"/>
                    <a:pt x="10373" y="7065"/>
                    <a:pt x="9050" y="6380"/>
                  </a:cubicBezTo>
                  <a:cubicBezTo>
                    <a:pt x="10042" y="5837"/>
                    <a:pt x="10845" y="4939"/>
                    <a:pt x="10845" y="3639"/>
                  </a:cubicBezTo>
                  <a:cubicBezTo>
                    <a:pt x="10845" y="1607"/>
                    <a:pt x="8932" y="1"/>
                    <a:pt x="5789" y="1"/>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9" name="Google Shape;209;p3"/>
            <p:cNvSpPr/>
            <p:nvPr/>
          </p:nvSpPr>
          <p:spPr>
            <a:xfrm>
              <a:off x="551063" y="4622538"/>
              <a:ext cx="115200" cy="1657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0" name="Google Shape;210;p3"/>
            <p:cNvSpPr/>
            <p:nvPr/>
          </p:nvSpPr>
          <p:spPr>
            <a:xfrm>
              <a:off x="837250" y="4622538"/>
              <a:ext cx="147100" cy="1657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44"/>
                  </a:lnTo>
                  <a:lnTo>
                    <a:pt x="3899" y="13256"/>
                  </a:lnTo>
                  <a:lnTo>
                    <a:pt x="1" y="13256"/>
                  </a:lnTo>
                  <a:lnTo>
                    <a:pt x="1"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1" name="Google Shape;211;p3"/>
            <p:cNvSpPr/>
            <p:nvPr/>
          </p:nvSpPr>
          <p:spPr>
            <a:xfrm>
              <a:off x="1003238" y="4622538"/>
              <a:ext cx="144425" cy="1657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2" name="Google Shape;212;p3"/>
            <p:cNvSpPr/>
            <p:nvPr/>
          </p:nvSpPr>
          <p:spPr>
            <a:xfrm>
              <a:off x="1166263" y="4622538"/>
              <a:ext cx="115488" cy="1657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1"/>
                  </a:lnTo>
                  <a:lnTo>
                    <a:pt x="9239"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3" name="Google Shape;213;p3"/>
            <p:cNvSpPr/>
            <p:nvPr/>
          </p:nvSpPr>
          <p:spPr>
            <a:xfrm>
              <a:off x="1304188" y="4622538"/>
              <a:ext cx="143250" cy="165700"/>
            </a:xfrm>
            <a:custGeom>
              <a:avLst/>
              <a:gdLst/>
              <a:ahLst/>
              <a:cxnLst/>
              <a:rect l="l" t="t" r="r" b="b"/>
              <a:pathLst>
                <a:path w="11460" h="13256" extrusionOk="0">
                  <a:moveTo>
                    <a:pt x="4986" y="2978"/>
                  </a:moveTo>
                  <a:cubicBezTo>
                    <a:pt x="6002" y="2978"/>
                    <a:pt x="6569" y="3498"/>
                    <a:pt x="6569" y="4395"/>
                  </a:cubicBezTo>
                  <a:cubicBezTo>
                    <a:pt x="6569" y="5317"/>
                    <a:pt x="6002" y="5837"/>
                    <a:pt x="4986" y="5837"/>
                  </a:cubicBezTo>
                  <a:lnTo>
                    <a:pt x="3994" y="5837"/>
                  </a:lnTo>
                  <a:lnTo>
                    <a:pt x="3994" y="2978"/>
                  </a:lnTo>
                  <a:close/>
                  <a:moveTo>
                    <a:pt x="1" y="1"/>
                  </a:moveTo>
                  <a:lnTo>
                    <a:pt x="1" y="13256"/>
                  </a:lnTo>
                  <a:lnTo>
                    <a:pt x="4088" y="13256"/>
                  </a:lnTo>
                  <a:lnTo>
                    <a:pt x="4088" y="8388"/>
                  </a:lnTo>
                  <a:lnTo>
                    <a:pt x="4821" y="8388"/>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4" name="Google Shape;214;p3"/>
            <p:cNvSpPr/>
            <p:nvPr/>
          </p:nvSpPr>
          <p:spPr>
            <a:xfrm>
              <a:off x="1463675" y="4622538"/>
              <a:ext cx="147088" cy="1657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42"/>
                  </a:lnTo>
                  <a:lnTo>
                    <a:pt x="36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5" name="Google Shape;215;p3"/>
            <p:cNvSpPr/>
            <p:nvPr/>
          </p:nvSpPr>
          <p:spPr>
            <a:xfrm>
              <a:off x="1639400" y="4622538"/>
              <a:ext cx="115200" cy="1657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6" name="Google Shape;216;p3"/>
            <p:cNvSpPr/>
            <p:nvPr/>
          </p:nvSpPr>
          <p:spPr>
            <a:xfrm>
              <a:off x="1767575" y="4622538"/>
              <a:ext cx="149463" cy="1657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7" name="Google Shape;217;p3"/>
            <p:cNvSpPr/>
            <p:nvPr/>
          </p:nvSpPr>
          <p:spPr>
            <a:xfrm>
              <a:off x="1993513" y="4618400"/>
              <a:ext cx="145913" cy="173975"/>
            </a:xfrm>
            <a:custGeom>
              <a:avLst/>
              <a:gdLst/>
              <a:ahLst/>
              <a:cxnLst/>
              <a:rect l="l" t="t" r="r" b="b"/>
              <a:pathLst>
                <a:path w="11673" h="13918" extrusionOk="0">
                  <a:moveTo>
                    <a:pt x="6569" y="1"/>
                  </a:moveTo>
                  <a:cubicBezTo>
                    <a:pt x="2576" y="1"/>
                    <a:pt x="1" y="2694"/>
                    <a:pt x="1" y="7089"/>
                  </a:cubicBezTo>
                  <a:cubicBezTo>
                    <a:pt x="1" y="11342"/>
                    <a:pt x="2600" y="13917"/>
                    <a:pt x="6498" y="13917"/>
                  </a:cubicBezTo>
                  <a:cubicBezTo>
                    <a:pt x="8767" y="13917"/>
                    <a:pt x="10515" y="12972"/>
                    <a:pt x="11673" y="11413"/>
                  </a:cubicBezTo>
                  <a:lnTo>
                    <a:pt x="9121" y="9192"/>
                  </a:lnTo>
                  <a:cubicBezTo>
                    <a:pt x="8412" y="10184"/>
                    <a:pt x="7727" y="10586"/>
                    <a:pt x="6546" y="10586"/>
                  </a:cubicBezTo>
                  <a:cubicBezTo>
                    <a:pt x="4892" y="10586"/>
                    <a:pt x="4088" y="9168"/>
                    <a:pt x="4088" y="6995"/>
                  </a:cubicBezTo>
                  <a:cubicBezTo>
                    <a:pt x="4088" y="4774"/>
                    <a:pt x="5175" y="3356"/>
                    <a:pt x="6640" y="3356"/>
                  </a:cubicBezTo>
                  <a:cubicBezTo>
                    <a:pt x="7703" y="3356"/>
                    <a:pt x="8247" y="3734"/>
                    <a:pt x="9003" y="4514"/>
                  </a:cubicBezTo>
                  <a:lnTo>
                    <a:pt x="11460" y="2364"/>
                  </a:lnTo>
                  <a:cubicBezTo>
                    <a:pt x="10515" y="1040"/>
                    <a:pt x="8979" y="1"/>
                    <a:pt x="6569" y="1"/>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8" name="Google Shape;218;p3"/>
            <p:cNvSpPr/>
            <p:nvPr/>
          </p:nvSpPr>
          <p:spPr>
            <a:xfrm>
              <a:off x="2225363" y="4622538"/>
              <a:ext cx="144438" cy="1657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9" name="Google Shape;219;p3"/>
            <p:cNvSpPr/>
            <p:nvPr/>
          </p:nvSpPr>
          <p:spPr>
            <a:xfrm>
              <a:off x="2456325" y="4622538"/>
              <a:ext cx="133500" cy="1657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0" name="Google Shape;220;p3"/>
            <p:cNvSpPr/>
            <p:nvPr/>
          </p:nvSpPr>
          <p:spPr>
            <a:xfrm>
              <a:off x="2611375" y="4622538"/>
              <a:ext cx="115200" cy="1657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1" name="Google Shape;221;p3"/>
            <p:cNvSpPr/>
            <p:nvPr/>
          </p:nvSpPr>
          <p:spPr>
            <a:xfrm>
              <a:off x="2749300" y="4622538"/>
              <a:ext cx="146800" cy="1657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44"/>
                  </a:lnTo>
                  <a:lnTo>
                    <a:pt x="3875" y="13256"/>
                  </a:lnTo>
                  <a:lnTo>
                    <a:pt x="0" y="13256"/>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2" name="Google Shape;222;p3"/>
            <p:cNvSpPr/>
            <p:nvPr/>
          </p:nvSpPr>
          <p:spPr>
            <a:xfrm>
              <a:off x="2915288" y="4618400"/>
              <a:ext cx="128188" cy="173675"/>
            </a:xfrm>
            <a:custGeom>
              <a:avLst/>
              <a:gdLst/>
              <a:ahLst/>
              <a:cxnLst/>
              <a:rect l="l" t="t" r="r" b="b"/>
              <a:pathLst>
                <a:path w="10255" h="13894" extrusionOk="0">
                  <a:moveTo>
                    <a:pt x="5245" y="1"/>
                  </a:moveTo>
                  <a:cubicBezTo>
                    <a:pt x="2386" y="1"/>
                    <a:pt x="402" y="1395"/>
                    <a:pt x="402" y="3781"/>
                  </a:cubicBezTo>
                  <a:cubicBezTo>
                    <a:pt x="402" y="5955"/>
                    <a:pt x="1725" y="7042"/>
                    <a:pt x="3615" y="7822"/>
                  </a:cubicBezTo>
                  <a:cubicBezTo>
                    <a:pt x="5529" y="8601"/>
                    <a:pt x="6143" y="9121"/>
                    <a:pt x="6143" y="9664"/>
                  </a:cubicBezTo>
                  <a:cubicBezTo>
                    <a:pt x="6143" y="10397"/>
                    <a:pt x="5458" y="10586"/>
                    <a:pt x="4655" y="10586"/>
                  </a:cubicBezTo>
                  <a:cubicBezTo>
                    <a:pt x="3591" y="10586"/>
                    <a:pt x="2410" y="10066"/>
                    <a:pt x="1158" y="9216"/>
                  </a:cubicBezTo>
                  <a:lnTo>
                    <a:pt x="0" y="12382"/>
                  </a:lnTo>
                  <a:cubicBezTo>
                    <a:pt x="1418" y="13303"/>
                    <a:pt x="3143" y="13894"/>
                    <a:pt x="5222" y="13894"/>
                  </a:cubicBezTo>
                  <a:cubicBezTo>
                    <a:pt x="8175" y="13894"/>
                    <a:pt x="10254" y="12712"/>
                    <a:pt x="10254" y="9853"/>
                  </a:cubicBezTo>
                  <a:cubicBezTo>
                    <a:pt x="10254" y="8105"/>
                    <a:pt x="9309" y="6687"/>
                    <a:pt x="6545" y="5482"/>
                  </a:cubicBezTo>
                  <a:cubicBezTo>
                    <a:pt x="4607" y="4632"/>
                    <a:pt x="4324" y="4514"/>
                    <a:pt x="4324" y="3970"/>
                  </a:cubicBezTo>
                  <a:cubicBezTo>
                    <a:pt x="4324" y="3545"/>
                    <a:pt x="4655" y="3356"/>
                    <a:pt x="5482" y="3356"/>
                  </a:cubicBezTo>
                  <a:cubicBezTo>
                    <a:pt x="6710" y="3356"/>
                    <a:pt x="7726" y="3829"/>
                    <a:pt x="8435" y="4183"/>
                  </a:cubicBezTo>
                  <a:lnTo>
                    <a:pt x="9687" y="1206"/>
                  </a:lnTo>
                  <a:cubicBezTo>
                    <a:pt x="8317" y="403"/>
                    <a:pt x="6781" y="1"/>
                    <a:pt x="5245" y="1"/>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3" name="Google Shape;223;p3"/>
            <p:cNvSpPr/>
            <p:nvPr/>
          </p:nvSpPr>
          <p:spPr>
            <a:xfrm>
              <a:off x="389513" y="4622538"/>
              <a:ext cx="141775" cy="165700"/>
            </a:xfrm>
            <a:custGeom>
              <a:avLst/>
              <a:gdLst/>
              <a:ahLst/>
              <a:cxnLst/>
              <a:rect l="l" t="t" r="r" b="b"/>
              <a:pathLst>
                <a:path w="11342" h="13256" fill="none" extrusionOk="0">
                  <a:moveTo>
                    <a:pt x="5506" y="10444"/>
                  </a:moveTo>
                  <a:cubicBezTo>
                    <a:pt x="6616" y="10444"/>
                    <a:pt x="7230" y="9971"/>
                    <a:pt x="7230" y="9144"/>
                  </a:cubicBezTo>
                  <a:cubicBezTo>
                    <a:pt x="7230" y="8318"/>
                    <a:pt x="6616" y="7845"/>
                    <a:pt x="5506" y="7845"/>
                  </a:cubicBezTo>
                  <a:lnTo>
                    <a:pt x="3970" y="7845"/>
                  </a:lnTo>
                  <a:lnTo>
                    <a:pt x="3970" y="10444"/>
                  </a:lnTo>
                  <a:close/>
                  <a:moveTo>
                    <a:pt x="5506" y="5293"/>
                  </a:moveTo>
                  <a:cubicBezTo>
                    <a:pt x="6333" y="5293"/>
                    <a:pt x="6805" y="4844"/>
                    <a:pt x="6805" y="4065"/>
                  </a:cubicBezTo>
                  <a:cubicBezTo>
                    <a:pt x="6805" y="3285"/>
                    <a:pt x="6333" y="2836"/>
                    <a:pt x="5506" y="2836"/>
                  </a:cubicBezTo>
                  <a:lnTo>
                    <a:pt x="3970" y="2836"/>
                  </a:lnTo>
                  <a:lnTo>
                    <a:pt x="3970" y="5293"/>
                  </a:lnTo>
                  <a:close/>
                  <a:moveTo>
                    <a:pt x="0" y="1"/>
                  </a:moveTo>
                  <a:lnTo>
                    <a:pt x="5789" y="1"/>
                  </a:lnTo>
                  <a:cubicBezTo>
                    <a:pt x="8932" y="1"/>
                    <a:pt x="10845" y="1607"/>
                    <a:pt x="10845" y="3639"/>
                  </a:cubicBezTo>
                  <a:cubicBezTo>
                    <a:pt x="10845" y="4939"/>
                    <a:pt x="10042" y="5837"/>
                    <a:pt x="9050" y="6380"/>
                  </a:cubicBezTo>
                  <a:cubicBezTo>
                    <a:pt x="10373" y="7065"/>
                    <a:pt x="11342" y="7939"/>
                    <a:pt x="11342" y="9593"/>
                  </a:cubicBezTo>
                  <a:cubicBezTo>
                    <a:pt x="11342" y="12051"/>
                    <a:pt x="9215" y="13256"/>
                    <a:pt x="5978" y="13256"/>
                  </a:cubicBezTo>
                  <a:lnTo>
                    <a:pt x="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4" name="Google Shape;224;p3"/>
            <p:cNvSpPr/>
            <p:nvPr/>
          </p:nvSpPr>
          <p:spPr>
            <a:xfrm>
              <a:off x="551063" y="4622538"/>
              <a:ext cx="115200" cy="1657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5" name="Google Shape;225;p3"/>
            <p:cNvSpPr/>
            <p:nvPr/>
          </p:nvSpPr>
          <p:spPr>
            <a:xfrm>
              <a:off x="758688" y="4622538"/>
              <a:ext cx="50813" cy="1657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6" name="Google Shape;226;p3"/>
            <p:cNvSpPr/>
            <p:nvPr/>
          </p:nvSpPr>
          <p:spPr>
            <a:xfrm>
              <a:off x="837250" y="4622538"/>
              <a:ext cx="147100" cy="1657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42"/>
                  </a:lnTo>
                  <a:lnTo>
                    <a:pt x="3616"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7" name="Google Shape;227;p3"/>
            <p:cNvSpPr/>
            <p:nvPr/>
          </p:nvSpPr>
          <p:spPr>
            <a:xfrm>
              <a:off x="1003238" y="4622538"/>
              <a:ext cx="144425" cy="1657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8" name="Google Shape;228;p3"/>
            <p:cNvSpPr/>
            <p:nvPr/>
          </p:nvSpPr>
          <p:spPr>
            <a:xfrm>
              <a:off x="1166263" y="4622538"/>
              <a:ext cx="115488" cy="165700"/>
            </a:xfrm>
            <a:custGeom>
              <a:avLst/>
              <a:gdLst/>
              <a:ahLst/>
              <a:cxnLst/>
              <a:rect l="l" t="t" r="r" b="b"/>
              <a:pathLst>
                <a:path w="9239" h="13256" extrusionOk="0">
                  <a:moveTo>
                    <a:pt x="1" y="1"/>
                  </a:moveTo>
                  <a:lnTo>
                    <a:pt x="1" y="13256"/>
                  </a:lnTo>
                  <a:lnTo>
                    <a:pt x="9239" y="13256"/>
                  </a:lnTo>
                  <a:lnTo>
                    <a:pt x="9239" y="10231"/>
                  </a:lnTo>
                  <a:lnTo>
                    <a:pt x="4088" y="10231"/>
                  </a:lnTo>
                  <a:lnTo>
                    <a:pt x="4088" y="7845"/>
                  </a:lnTo>
                  <a:lnTo>
                    <a:pt x="7727" y="7845"/>
                  </a:lnTo>
                  <a:lnTo>
                    <a:pt x="8483" y="5010"/>
                  </a:lnTo>
                  <a:lnTo>
                    <a:pt x="4088" y="5010"/>
                  </a:lnTo>
                  <a:lnTo>
                    <a:pt x="4088" y="3049"/>
                  </a:lnTo>
                  <a:lnTo>
                    <a:pt x="9239" y="3049"/>
                  </a:lnTo>
                  <a:lnTo>
                    <a:pt x="9239"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9" name="Google Shape;229;p3"/>
            <p:cNvSpPr/>
            <p:nvPr/>
          </p:nvSpPr>
          <p:spPr>
            <a:xfrm>
              <a:off x="1304188" y="4622538"/>
              <a:ext cx="143250" cy="165700"/>
            </a:xfrm>
            <a:custGeom>
              <a:avLst/>
              <a:gdLst/>
              <a:ahLst/>
              <a:cxnLst/>
              <a:rect l="l" t="t" r="r" b="b"/>
              <a:pathLst>
                <a:path w="11460" h="13256" fill="none" extrusionOk="0">
                  <a:moveTo>
                    <a:pt x="4986" y="5837"/>
                  </a:moveTo>
                  <a:cubicBezTo>
                    <a:pt x="6002" y="5837"/>
                    <a:pt x="6569" y="5317"/>
                    <a:pt x="6569" y="4395"/>
                  </a:cubicBezTo>
                  <a:cubicBezTo>
                    <a:pt x="6569" y="3498"/>
                    <a:pt x="6002" y="2978"/>
                    <a:pt x="4986" y="2978"/>
                  </a:cubicBezTo>
                  <a:lnTo>
                    <a:pt x="3994" y="2978"/>
                  </a:lnTo>
                  <a:lnTo>
                    <a:pt x="3994" y="5837"/>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8"/>
                  </a:lnTo>
                  <a:lnTo>
                    <a:pt x="4088" y="8388"/>
                  </a:lnTo>
                  <a:lnTo>
                    <a:pt x="4088" y="13256"/>
                  </a:lnTo>
                  <a:lnTo>
                    <a:pt x="1"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0" name="Google Shape;230;p3"/>
            <p:cNvSpPr/>
            <p:nvPr/>
          </p:nvSpPr>
          <p:spPr>
            <a:xfrm>
              <a:off x="1463675" y="4622538"/>
              <a:ext cx="147088" cy="1657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44"/>
                  </a:lnTo>
                  <a:lnTo>
                    <a:pt x="3899" y="13256"/>
                  </a:lnTo>
                  <a:lnTo>
                    <a:pt x="0" y="13256"/>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1" name="Google Shape;231;p3"/>
            <p:cNvSpPr/>
            <p:nvPr/>
          </p:nvSpPr>
          <p:spPr>
            <a:xfrm>
              <a:off x="1639400" y="4622538"/>
              <a:ext cx="115200" cy="1657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2" name="Google Shape;232;p3"/>
            <p:cNvSpPr/>
            <p:nvPr/>
          </p:nvSpPr>
          <p:spPr>
            <a:xfrm>
              <a:off x="1767575" y="4622538"/>
              <a:ext cx="149463" cy="1657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3" name="Google Shape;233;p3"/>
            <p:cNvSpPr/>
            <p:nvPr/>
          </p:nvSpPr>
          <p:spPr>
            <a:xfrm>
              <a:off x="1993513" y="4618400"/>
              <a:ext cx="145913" cy="173975"/>
            </a:xfrm>
            <a:custGeom>
              <a:avLst/>
              <a:gdLst/>
              <a:ahLst/>
              <a:cxnLst/>
              <a:rect l="l" t="t" r="r" b="b"/>
              <a:pathLst>
                <a:path w="11673" h="13918" fill="none" extrusionOk="0">
                  <a:moveTo>
                    <a:pt x="1" y="7089"/>
                  </a:moveTo>
                  <a:cubicBezTo>
                    <a:pt x="1" y="2694"/>
                    <a:pt x="2576" y="1"/>
                    <a:pt x="6569" y="1"/>
                  </a:cubicBezTo>
                  <a:cubicBezTo>
                    <a:pt x="8979" y="1"/>
                    <a:pt x="10515" y="1040"/>
                    <a:pt x="11460" y="2364"/>
                  </a:cubicBezTo>
                  <a:lnTo>
                    <a:pt x="9003" y="4514"/>
                  </a:lnTo>
                  <a:cubicBezTo>
                    <a:pt x="8247" y="3734"/>
                    <a:pt x="7703" y="3356"/>
                    <a:pt x="6640" y="3356"/>
                  </a:cubicBezTo>
                  <a:cubicBezTo>
                    <a:pt x="5175" y="3356"/>
                    <a:pt x="4088" y="4774"/>
                    <a:pt x="4088" y="6995"/>
                  </a:cubicBezTo>
                  <a:cubicBezTo>
                    <a:pt x="4088" y="9168"/>
                    <a:pt x="4892" y="10586"/>
                    <a:pt x="6546" y="10586"/>
                  </a:cubicBezTo>
                  <a:cubicBezTo>
                    <a:pt x="7727" y="10586"/>
                    <a:pt x="8412" y="10184"/>
                    <a:pt x="9121" y="9192"/>
                  </a:cubicBezTo>
                  <a:lnTo>
                    <a:pt x="11673" y="11413"/>
                  </a:lnTo>
                  <a:cubicBezTo>
                    <a:pt x="10515" y="12972"/>
                    <a:pt x="8767" y="13917"/>
                    <a:pt x="6498" y="13917"/>
                  </a:cubicBezTo>
                  <a:cubicBezTo>
                    <a:pt x="2600" y="13917"/>
                    <a:pt x="1" y="11342"/>
                    <a:pt x="1" y="7089"/>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4" name="Google Shape;234;p3"/>
            <p:cNvSpPr/>
            <p:nvPr/>
          </p:nvSpPr>
          <p:spPr>
            <a:xfrm>
              <a:off x="2156250" y="4622538"/>
              <a:ext cx="51113" cy="1657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5" name="Google Shape;235;p3"/>
            <p:cNvSpPr/>
            <p:nvPr/>
          </p:nvSpPr>
          <p:spPr>
            <a:xfrm>
              <a:off x="2225363" y="4622538"/>
              <a:ext cx="144438" cy="1657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6" name="Google Shape;236;p3"/>
            <p:cNvSpPr/>
            <p:nvPr/>
          </p:nvSpPr>
          <p:spPr>
            <a:xfrm>
              <a:off x="2387500" y="4622538"/>
              <a:ext cx="51113" cy="1657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7" name="Google Shape;237;p3"/>
            <p:cNvSpPr/>
            <p:nvPr/>
          </p:nvSpPr>
          <p:spPr>
            <a:xfrm>
              <a:off x="2456325" y="4622538"/>
              <a:ext cx="133500" cy="1657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8" name="Google Shape;238;p3"/>
            <p:cNvSpPr/>
            <p:nvPr/>
          </p:nvSpPr>
          <p:spPr>
            <a:xfrm>
              <a:off x="2611375" y="4622538"/>
              <a:ext cx="115200" cy="165700"/>
            </a:xfrm>
            <a:custGeom>
              <a:avLst/>
              <a:gdLst/>
              <a:ahLst/>
              <a:cxnLst/>
              <a:rect l="l" t="t" r="r" b="b"/>
              <a:pathLst>
                <a:path w="9216" h="13256" extrusionOk="0">
                  <a:moveTo>
                    <a:pt x="0" y="1"/>
                  </a:moveTo>
                  <a:lnTo>
                    <a:pt x="0"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9" name="Google Shape;239;p3"/>
            <p:cNvSpPr/>
            <p:nvPr/>
          </p:nvSpPr>
          <p:spPr>
            <a:xfrm>
              <a:off x="2749300" y="4622538"/>
              <a:ext cx="146800" cy="1657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42"/>
                  </a:lnTo>
                  <a:lnTo>
                    <a:pt x="36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40" name="Google Shape;240;p3"/>
            <p:cNvSpPr/>
            <p:nvPr/>
          </p:nvSpPr>
          <p:spPr>
            <a:xfrm>
              <a:off x="2915288" y="4618400"/>
              <a:ext cx="128188" cy="173675"/>
            </a:xfrm>
            <a:custGeom>
              <a:avLst/>
              <a:gdLst/>
              <a:ahLst/>
              <a:cxnLst/>
              <a:rect l="l" t="t" r="r" b="b"/>
              <a:pathLst>
                <a:path w="10255" h="13894" fill="none" extrusionOk="0">
                  <a:moveTo>
                    <a:pt x="0" y="12382"/>
                  </a:moveTo>
                  <a:lnTo>
                    <a:pt x="1158" y="9216"/>
                  </a:lnTo>
                  <a:cubicBezTo>
                    <a:pt x="2410" y="10066"/>
                    <a:pt x="3591" y="10586"/>
                    <a:pt x="4655" y="10586"/>
                  </a:cubicBezTo>
                  <a:cubicBezTo>
                    <a:pt x="5458" y="10586"/>
                    <a:pt x="6143" y="10397"/>
                    <a:pt x="6143" y="9664"/>
                  </a:cubicBezTo>
                  <a:cubicBezTo>
                    <a:pt x="6143" y="9121"/>
                    <a:pt x="5529" y="8601"/>
                    <a:pt x="3615" y="7822"/>
                  </a:cubicBezTo>
                  <a:cubicBezTo>
                    <a:pt x="1725" y="7042"/>
                    <a:pt x="402" y="5955"/>
                    <a:pt x="402" y="3781"/>
                  </a:cubicBezTo>
                  <a:cubicBezTo>
                    <a:pt x="402" y="1395"/>
                    <a:pt x="2386" y="1"/>
                    <a:pt x="5245" y="1"/>
                  </a:cubicBezTo>
                  <a:cubicBezTo>
                    <a:pt x="6781" y="1"/>
                    <a:pt x="8317" y="403"/>
                    <a:pt x="9687" y="1206"/>
                  </a:cubicBezTo>
                  <a:lnTo>
                    <a:pt x="8435" y="4183"/>
                  </a:lnTo>
                  <a:cubicBezTo>
                    <a:pt x="7726" y="3829"/>
                    <a:pt x="6710" y="3356"/>
                    <a:pt x="5482" y="3356"/>
                  </a:cubicBezTo>
                  <a:cubicBezTo>
                    <a:pt x="4655" y="3356"/>
                    <a:pt x="4324" y="3545"/>
                    <a:pt x="4324" y="3970"/>
                  </a:cubicBezTo>
                  <a:cubicBezTo>
                    <a:pt x="4324" y="4514"/>
                    <a:pt x="4607" y="4632"/>
                    <a:pt x="6545" y="5482"/>
                  </a:cubicBezTo>
                  <a:cubicBezTo>
                    <a:pt x="9309" y="6687"/>
                    <a:pt x="10254" y="8105"/>
                    <a:pt x="10254" y="9853"/>
                  </a:cubicBezTo>
                  <a:cubicBezTo>
                    <a:pt x="10254" y="12712"/>
                    <a:pt x="8175" y="13894"/>
                    <a:pt x="5222" y="13894"/>
                  </a:cubicBezTo>
                  <a:cubicBezTo>
                    <a:pt x="3143" y="13894"/>
                    <a:pt x="1418" y="13303"/>
                    <a:pt x="0" y="12382"/>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ver Slide" type="title">
  <p:cSld name="TITLE">
    <p:spTree>
      <p:nvGrpSpPr>
        <p:cNvPr id="1" name="Shape 1844"/>
        <p:cNvGrpSpPr/>
        <p:nvPr/>
      </p:nvGrpSpPr>
      <p:grpSpPr>
        <a:xfrm>
          <a:off x="0" y="0"/>
          <a:ext cx="0" cy="0"/>
          <a:chOff x="0" y="0"/>
          <a:chExt cx="0" cy="0"/>
        </a:xfrm>
      </p:grpSpPr>
      <p:grpSp>
        <p:nvGrpSpPr>
          <p:cNvPr id="1845" name="Google Shape;1845;p22"/>
          <p:cNvGrpSpPr/>
          <p:nvPr/>
        </p:nvGrpSpPr>
        <p:grpSpPr>
          <a:xfrm>
            <a:off x="720003" y="3389186"/>
            <a:ext cx="9053953" cy="3016428"/>
            <a:chOff x="290775" y="1683500"/>
            <a:chExt cx="7031650" cy="2342675"/>
          </a:xfrm>
        </p:grpSpPr>
        <p:sp>
          <p:nvSpPr>
            <p:cNvPr id="1846" name="Google Shape;1846;p22"/>
            <p:cNvSpPr/>
            <p:nvPr/>
          </p:nvSpPr>
          <p:spPr>
            <a:xfrm>
              <a:off x="290775" y="1920225"/>
              <a:ext cx="611650" cy="714600"/>
            </a:xfrm>
            <a:custGeom>
              <a:avLst/>
              <a:gdLst/>
              <a:ahLst/>
              <a:cxnLst/>
              <a:rect l="l" t="t" r="r" b="b"/>
              <a:pathLst>
                <a:path w="24466" h="28584" extrusionOk="0">
                  <a:moveTo>
                    <a:pt x="11877" y="6086"/>
                  </a:moveTo>
                  <a:cubicBezTo>
                    <a:pt x="13683" y="6086"/>
                    <a:pt x="14689" y="7055"/>
                    <a:pt x="14689" y="8728"/>
                  </a:cubicBezTo>
                  <a:cubicBezTo>
                    <a:pt x="14689" y="10453"/>
                    <a:pt x="13683" y="11415"/>
                    <a:pt x="11877" y="11415"/>
                  </a:cubicBezTo>
                  <a:lnTo>
                    <a:pt x="8603" y="11415"/>
                  </a:lnTo>
                  <a:lnTo>
                    <a:pt x="8603" y="6086"/>
                  </a:lnTo>
                  <a:close/>
                  <a:moveTo>
                    <a:pt x="11877" y="16913"/>
                  </a:moveTo>
                  <a:cubicBezTo>
                    <a:pt x="14270" y="16913"/>
                    <a:pt x="15613" y="17926"/>
                    <a:pt x="15613" y="19724"/>
                  </a:cubicBezTo>
                  <a:cubicBezTo>
                    <a:pt x="15613" y="21493"/>
                    <a:pt x="14270" y="22499"/>
                    <a:pt x="11877" y="22499"/>
                  </a:cubicBezTo>
                  <a:lnTo>
                    <a:pt x="8603" y="22499"/>
                  </a:lnTo>
                  <a:lnTo>
                    <a:pt x="8603" y="16913"/>
                  </a:lnTo>
                  <a:close/>
                  <a:moveTo>
                    <a:pt x="1" y="1"/>
                  </a:moveTo>
                  <a:lnTo>
                    <a:pt x="1" y="28584"/>
                  </a:lnTo>
                  <a:lnTo>
                    <a:pt x="12927" y="28584"/>
                  </a:lnTo>
                  <a:cubicBezTo>
                    <a:pt x="19893" y="28584"/>
                    <a:pt x="24466" y="25978"/>
                    <a:pt x="24466" y="20649"/>
                  </a:cubicBezTo>
                  <a:cubicBezTo>
                    <a:pt x="24466" y="17081"/>
                    <a:pt x="22367" y="15195"/>
                    <a:pt x="19518" y="13727"/>
                  </a:cubicBezTo>
                  <a:cubicBezTo>
                    <a:pt x="21699" y="12552"/>
                    <a:pt x="23416" y="10622"/>
                    <a:pt x="23416" y="7811"/>
                  </a:cubicBezTo>
                  <a:cubicBezTo>
                    <a:pt x="23416" y="3443"/>
                    <a:pt x="19306" y="1"/>
                    <a:pt x="12509"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47" name="Google Shape;1847;p22"/>
            <p:cNvSpPr/>
            <p:nvPr/>
          </p:nvSpPr>
          <p:spPr>
            <a:xfrm>
              <a:off x="290775" y="1920225"/>
              <a:ext cx="611650" cy="714600"/>
            </a:xfrm>
            <a:custGeom>
              <a:avLst/>
              <a:gdLst/>
              <a:ahLst/>
              <a:cxnLst/>
              <a:rect l="l" t="t" r="r" b="b"/>
              <a:pathLst>
                <a:path w="24466" h="28584" fill="none" extrusionOk="0">
                  <a:moveTo>
                    <a:pt x="11877" y="22499"/>
                  </a:moveTo>
                  <a:cubicBezTo>
                    <a:pt x="14270" y="22499"/>
                    <a:pt x="15613" y="21493"/>
                    <a:pt x="15613" y="19724"/>
                  </a:cubicBezTo>
                  <a:cubicBezTo>
                    <a:pt x="15613" y="17926"/>
                    <a:pt x="14270" y="16913"/>
                    <a:pt x="11877" y="16913"/>
                  </a:cubicBezTo>
                  <a:lnTo>
                    <a:pt x="8603" y="16913"/>
                  </a:lnTo>
                  <a:lnTo>
                    <a:pt x="8603" y="22499"/>
                  </a:lnTo>
                  <a:close/>
                  <a:moveTo>
                    <a:pt x="11877" y="11415"/>
                  </a:moveTo>
                  <a:cubicBezTo>
                    <a:pt x="13683" y="11415"/>
                    <a:pt x="14689" y="10453"/>
                    <a:pt x="14689" y="8728"/>
                  </a:cubicBezTo>
                  <a:cubicBezTo>
                    <a:pt x="14689" y="7055"/>
                    <a:pt x="13683" y="6086"/>
                    <a:pt x="11877" y="6086"/>
                  </a:cubicBezTo>
                  <a:lnTo>
                    <a:pt x="8603" y="6086"/>
                  </a:lnTo>
                  <a:lnTo>
                    <a:pt x="8603" y="11415"/>
                  </a:lnTo>
                  <a:close/>
                  <a:moveTo>
                    <a:pt x="1" y="1"/>
                  </a:moveTo>
                  <a:lnTo>
                    <a:pt x="12509" y="1"/>
                  </a:lnTo>
                  <a:cubicBezTo>
                    <a:pt x="19306" y="1"/>
                    <a:pt x="23416" y="3443"/>
                    <a:pt x="23416" y="7811"/>
                  </a:cubicBezTo>
                  <a:cubicBezTo>
                    <a:pt x="23416" y="10622"/>
                    <a:pt x="21699" y="12552"/>
                    <a:pt x="19518" y="13727"/>
                  </a:cubicBezTo>
                  <a:cubicBezTo>
                    <a:pt x="22367" y="15195"/>
                    <a:pt x="24466" y="17081"/>
                    <a:pt x="24466" y="20649"/>
                  </a:cubicBezTo>
                  <a:cubicBezTo>
                    <a:pt x="24466" y="25978"/>
                    <a:pt x="19893" y="28584"/>
                    <a:pt x="12927" y="28584"/>
                  </a:cubicBez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48" name="Google Shape;1848;p22"/>
            <p:cNvSpPr/>
            <p:nvPr/>
          </p:nvSpPr>
          <p:spPr>
            <a:xfrm>
              <a:off x="978025" y="1920225"/>
              <a:ext cx="497325" cy="714600"/>
            </a:xfrm>
            <a:custGeom>
              <a:avLst/>
              <a:gdLst/>
              <a:ahLst/>
              <a:cxnLst/>
              <a:rect l="l" t="t" r="r" b="b"/>
              <a:pathLst>
                <a:path w="19893" h="28584" extrusionOk="0">
                  <a:moveTo>
                    <a:pt x="0" y="1"/>
                  </a:moveTo>
                  <a:lnTo>
                    <a:pt x="0" y="28584"/>
                  </a:lnTo>
                  <a:lnTo>
                    <a:pt x="19892" y="28584"/>
                  </a:lnTo>
                  <a:lnTo>
                    <a:pt x="19892" y="22036"/>
                  </a:lnTo>
                  <a:lnTo>
                    <a:pt x="8816" y="22036"/>
                  </a:lnTo>
                  <a:lnTo>
                    <a:pt x="8816" y="16913"/>
                  </a:lnTo>
                  <a:lnTo>
                    <a:pt x="16662" y="16913"/>
                  </a:lnTo>
                  <a:lnTo>
                    <a:pt x="18255" y="10791"/>
                  </a:lnTo>
                  <a:lnTo>
                    <a:pt x="8816" y="10791"/>
                  </a:lnTo>
                  <a:lnTo>
                    <a:pt x="8816" y="6548"/>
                  </a:lnTo>
                  <a:lnTo>
                    <a:pt x="19892" y="6548"/>
                  </a:lnTo>
                  <a:lnTo>
                    <a:pt x="19892"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49" name="Google Shape;1849;p22"/>
            <p:cNvSpPr/>
            <p:nvPr/>
          </p:nvSpPr>
          <p:spPr>
            <a:xfrm>
              <a:off x="978025" y="1920225"/>
              <a:ext cx="497325" cy="714600"/>
            </a:xfrm>
            <a:custGeom>
              <a:avLst/>
              <a:gdLst/>
              <a:ahLst/>
              <a:cxnLst/>
              <a:rect l="l" t="t" r="r" b="b"/>
              <a:pathLst>
                <a:path w="19893" h="28584" fill="none" extrusionOk="0">
                  <a:moveTo>
                    <a:pt x="19892" y="28584"/>
                  </a:moveTo>
                  <a:lnTo>
                    <a:pt x="0" y="28584"/>
                  </a:lnTo>
                  <a:lnTo>
                    <a:pt x="0" y="1"/>
                  </a:lnTo>
                  <a:lnTo>
                    <a:pt x="19892" y="1"/>
                  </a:lnTo>
                  <a:lnTo>
                    <a:pt x="19892" y="6548"/>
                  </a:lnTo>
                  <a:lnTo>
                    <a:pt x="8816" y="6548"/>
                  </a:lnTo>
                  <a:lnTo>
                    <a:pt x="8816" y="10791"/>
                  </a:lnTo>
                  <a:lnTo>
                    <a:pt x="18255" y="10791"/>
                  </a:lnTo>
                  <a:lnTo>
                    <a:pt x="16662" y="16913"/>
                  </a:lnTo>
                  <a:lnTo>
                    <a:pt x="8816" y="16913"/>
                  </a:lnTo>
                  <a:lnTo>
                    <a:pt x="8816" y="22036"/>
                  </a:lnTo>
                  <a:lnTo>
                    <a:pt x="19892"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50" name="Google Shape;1850;p22"/>
            <p:cNvSpPr/>
            <p:nvPr/>
          </p:nvSpPr>
          <p:spPr>
            <a:xfrm>
              <a:off x="1747650" y="1920225"/>
              <a:ext cx="220400" cy="714600"/>
            </a:xfrm>
            <a:custGeom>
              <a:avLst/>
              <a:gdLst/>
              <a:ahLst/>
              <a:cxnLst/>
              <a:rect l="l" t="t" r="r" b="b"/>
              <a:pathLst>
                <a:path w="8816" h="28584" extrusionOk="0">
                  <a:moveTo>
                    <a:pt x="0" y="1"/>
                  </a:moveTo>
                  <a:lnTo>
                    <a:pt x="0" y="28584"/>
                  </a:lnTo>
                  <a:lnTo>
                    <a:pt x="8816" y="28584"/>
                  </a:lnTo>
                  <a:lnTo>
                    <a:pt x="8816" y="1"/>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51" name="Google Shape;1851;p22"/>
            <p:cNvSpPr/>
            <p:nvPr/>
          </p:nvSpPr>
          <p:spPr>
            <a:xfrm>
              <a:off x="2046400" y="1920225"/>
              <a:ext cx="633850" cy="714600"/>
            </a:xfrm>
            <a:custGeom>
              <a:avLst/>
              <a:gdLst/>
              <a:ahLst/>
              <a:cxnLst/>
              <a:rect l="l" t="t" r="r" b="b"/>
              <a:pathLst>
                <a:path w="25354" h="28584" extrusionOk="0">
                  <a:moveTo>
                    <a:pt x="0" y="1"/>
                  </a:moveTo>
                  <a:lnTo>
                    <a:pt x="0" y="28584"/>
                  </a:lnTo>
                  <a:lnTo>
                    <a:pt x="8397" y="28584"/>
                  </a:lnTo>
                  <a:lnTo>
                    <a:pt x="8397" y="13220"/>
                  </a:lnTo>
                  <a:lnTo>
                    <a:pt x="17624" y="28584"/>
                  </a:lnTo>
                  <a:lnTo>
                    <a:pt x="25354" y="28584"/>
                  </a:lnTo>
                  <a:lnTo>
                    <a:pt x="25354" y="1"/>
                  </a:lnTo>
                  <a:lnTo>
                    <a:pt x="16956" y="1"/>
                  </a:lnTo>
                  <a:lnTo>
                    <a:pt x="16956" y="15195"/>
                  </a:lnTo>
                  <a:lnTo>
                    <a:pt x="7803"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52" name="Google Shape;1852;p22"/>
            <p:cNvSpPr/>
            <p:nvPr/>
          </p:nvSpPr>
          <p:spPr>
            <a:xfrm>
              <a:off x="2046400" y="1920225"/>
              <a:ext cx="633850" cy="714600"/>
            </a:xfrm>
            <a:custGeom>
              <a:avLst/>
              <a:gdLst/>
              <a:ahLst/>
              <a:cxnLst/>
              <a:rect l="l" t="t" r="r" b="b"/>
              <a:pathLst>
                <a:path w="25354" h="28584" fill="none" extrusionOk="0">
                  <a:moveTo>
                    <a:pt x="7803" y="1"/>
                  </a:moveTo>
                  <a:lnTo>
                    <a:pt x="16956" y="15195"/>
                  </a:lnTo>
                  <a:lnTo>
                    <a:pt x="16956" y="1"/>
                  </a:lnTo>
                  <a:lnTo>
                    <a:pt x="25354" y="1"/>
                  </a:lnTo>
                  <a:lnTo>
                    <a:pt x="25354" y="28584"/>
                  </a:lnTo>
                  <a:lnTo>
                    <a:pt x="17624" y="28584"/>
                  </a:lnTo>
                  <a:lnTo>
                    <a:pt x="8397" y="13220"/>
                  </a:lnTo>
                  <a:lnTo>
                    <a:pt x="8397" y="28584"/>
                  </a:lnTo>
                  <a:lnTo>
                    <a:pt x="0" y="28584"/>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53" name="Google Shape;1853;p22"/>
            <p:cNvSpPr/>
            <p:nvPr/>
          </p:nvSpPr>
          <p:spPr>
            <a:xfrm>
              <a:off x="2755825" y="1920225"/>
              <a:ext cx="623400" cy="714600"/>
            </a:xfrm>
            <a:custGeom>
              <a:avLst/>
              <a:gdLst/>
              <a:ahLst/>
              <a:cxnLst/>
              <a:rect l="l" t="t" r="r" b="b"/>
              <a:pathLst>
                <a:path w="24936" h="28584" extrusionOk="0">
                  <a:moveTo>
                    <a:pt x="1" y="1"/>
                  </a:moveTo>
                  <a:lnTo>
                    <a:pt x="1" y="7135"/>
                  </a:lnTo>
                  <a:lnTo>
                    <a:pt x="8016" y="7135"/>
                  </a:lnTo>
                  <a:lnTo>
                    <a:pt x="8016" y="28584"/>
                  </a:lnTo>
                  <a:lnTo>
                    <a:pt x="16832" y="28584"/>
                  </a:lnTo>
                  <a:lnTo>
                    <a:pt x="16832" y="7135"/>
                  </a:lnTo>
                  <a:lnTo>
                    <a:pt x="24936" y="7135"/>
                  </a:lnTo>
                  <a:lnTo>
                    <a:pt x="24936"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54" name="Google Shape;1854;p22"/>
            <p:cNvSpPr/>
            <p:nvPr/>
          </p:nvSpPr>
          <p:spPr>
            <a:xfrm>
              <a:off x="2755825" y="1920225"/>
              <a:ext cx="623400" cy="714600"/>
            </a:xfrm>
            <a:custGeom>
              <a:avLst/>
              <a:gdLst/>
              <a:ahLst/>
              <a:cxnLst/>
              <a:rect l="l" t="t" r="r" b="b"/>
              <a:pathLst>
                <a:path w="24936" h="28584" fill="none" extrusionOk="0">
                  <a:moveTo>
                    <a:pt x="8016" y="7135"/>
                  </a:moveTo>
                  <a:lnTo>
                    <a:pt x="1" y="7135"/>
                  </a:lnTo>
                  <a:lnTo>
                    <a:pt x="1" y="1"/>
                  </a:lnTo>
                  <a:lnTo>
                    <a:pt x="24936" y="1"/>
                  </a:lnTo>
                  <a:lnTo>
                    <a:pt x="24936" y="7135"/>
                  </a:lnTo>
                  <a:lnTo>
                    <a:pt x="16832" y="7135"/>
                  </a:lnTo>
                  <a:lnTo>
                    <a:pt x="16832"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55" name="Google Shape;1855;p22"/>
            <p:cNvSpPr/>
            <p:nvPr/>
          </p:nvSpPr>
          <p:spPr>
            <a:xfrm>
              <a:off x="3458300" y="1920225"/>
              <a:ext cx="497325" cy="714600"/>
            </a:xfrm>
            <a:custGeom>
              <a:avLst/>
              <a:gdLst/>
              <a:ahLst/>
              <a:cxnLst/>
              <a:rect l="l" t="t" r="r" b="b"/>
              <a:pathLst>
                <a:path w="19893" h="28584" extrusionOk="0">
                  <a:moveTo>
                    <a:pt x="0" y="1"/>
                  </a:moveTo>
                  <a:lnTo>
                    <a:pt x="0" y="28584"/>
                  </a:lnTo>
                  <a:lnTo>
                    <a:pt x="19893" y="28584"/>
                  </a:lnTo>
                  <a:lnTo>
                    <a:pt x="19893" y="22036"/>
                  </a:lnTo>
                  <a:lnTo>
                    <a:pt x="8809" y="22036"/>
                  </a:lnTo>
                  <a:lnTo>
                    <a:pt x="8809" y="16913"/>
                  </a:lnTo>
                  <a:lnTo>
                    <a:pt x="16663" y="16913"/>
                  </a:lnTo>
                  <a:lnTo>
                    <a:pt x="18256" y="10791"/>
                  </a:lnTo>
                  <a:lnTo>
                    <a:pt x="8809" y="10791"/>
                  </a:lnTo>
                  <a:lnTo>
                    <a:pt x="8809" y="6548"/>
                  </a:lnTo>
                  <a:lnTo>
                    <a:pt x="19893" y="6548"/>
                  </a:lnTo>
                  <a:lnTo>
                    <a:pt x="19893"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56" name="Google Shape;1856;p22"/>
            <p:cNvSpPr/>
            <p:nvPr/>
          </p:nvSpPr>
          <p:spPr>
            <a:xfrm>
              <a:off x="3458300" y="1920225"/>
              <a:ext cx="497325" cy="714600"/>
            </a:xfrm>
            <a:custGeom>
              <a:avLst/>
              <a:gdLst/>
              <a:ahLst/>
              <a:cxnLst/>
              <a:rect l="l" t="t" r="r" b="b"/>
              <a:pathLst>
                <a:path w="19893" h="28584" fill="none" extrusionOk="0">
                  <a:moveTo>
                    <a:pt x="19893" y="28584"/>
                  </a:moveTo>
                  <a:lnTo>
                    <a:pt x="0" y="28584"/>
                  </a:lnTo>
                  <a:lnTo>
                    <a:pt x="0" y="1"/>
                  </a:lnTo>
                  <a:lnTo>
                    <a:pt x="19893" y="1"/>
                  </a:lnTo>
                  <a:lnTo>
                    <a:pt x="19893" y="6548"/>
                  </a:lnTo>
                  <a:lnTo>
                    <a:pt x="8809" y="6548"/>
                  </a:lnTo>
                  <a:lnTo>
                    <a:pt x="8809" y="10791"/>
                  </a:lnTo>
                  <a:lnTo>
                    <a:pt x="18256" y="10791"/>
                  </a:lnTo>
                  <a:lnTo>
                    <a:pt x="16663" y="16913"/>
                  </a:lnTo>
                  <a:lnTo>
                    <a:pt x="8809" y="16913"/>
                  </a:lnTo>
                  <a:lnTo>
                    <a:pt x="8809" y="22036"/>
                  </a:lnTo>
                  <a:lnTo>
                    <a:pt x="19893"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57" name="Google Shape;1857;p22"/>
            <p:cNvSpPr/>
            <p:nvPr/>
          </p:nvSpPr>
          <p:spPr>
            <a:xfrm>
              <a:off x="4042575" y="1920225"/>
              <a:ext cx="618075" cy="714600"/>
            </a:xfrm>
            <a:custGeom>
              <a:avLst/>
              <a:gdLst/>
              <a:ahLst/>
              <a:cxnLst/>
              <a:rect l="l" t="t" r="r" b="b"/>
              <a:pathLst>
                <a:path w="24723" h="28584" extrusionOk="0">
                  <a:moveTo>
                    <a:pt x="10747" y="6379"/>
                  </a:moveTo>
                  <a:cubicBezTo>
                    <a:pt x="12927" y="6379"/>
                    <a:pt x="14190" y="7517"/>
                    <a:pt x="14190" y="9448"/>
                  </a:cubicBezTo>
                  <a:cubicBezTo>
                    <a:pt x="14190" y="11459"/>
                    <a:pt x="12927" y="12589"/>
                    <a:pt x="10747" y="12589"/>
                  </a:cubicBezTo>
                  <a:lnTo>
                    <a:pt x="8604" y="12589"/>
                  </a:lnTo>
                  <a:lnTo>
                    <a:pt x="8604" y="6379"/>
                  </a:lnTo>
                  <a:close/>
                  <a:moveTo>
                    <a:pt x="1" y="1"/>
                  </a:moveTo>
                  <a:lnTo>
                    <a:pt x="1" y="28584"/>
                  </a:lnTo>
                  <a:lnTo>
                    <a:pt x="8817" y="28584"/>
                  </a:lnTo>
                  <a:lnTo>
                    <a:pt x="8817" y="18087"/>
                  </a:lnTo>
                  <a:lnTo>
                    <a:pt x="10373" y="18087"/>
                  </a:lnTo>
                  <a:lnTo>
                    <a:pt x="15826" y="28584"/>
                  </a:lnTo>
                  <a:lnTo>
                    <a:pt x="24723" y="28584"/>
                  </a:lnTo>
                  <a:lnTo>
                    <a:pt x="17970" y="17037"/>
                  </a:lnTo>
                  <a:cubicBezTo>
                    <a:pt x="21280" y="15701"/>
                    <a:pt x="23005" y="13140"/>
                    <a:pt x="23005" y="9403"/>
                  </a:cubicBezTo>
                  <a:cubicBezTo>
                    <a:pt x="23005" y="3230"/>
                    <a:pt x="19012" y="1"/>
                    <a:pt x="11378"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58" name="Google Shape;1858;p22"/>
            <p:cNvSpPr/>
            <p:nvPr/>
          </p:nvSpPr>
          <p:spPr>
            <a:xfrm>
              <a:off x="4042575" y="1920225"/>
              <a:ext cx="618075" cy="714600"/>
            </a:xfrm>
            <a:custGeom>
              <a:avLst/>
              <a:gdLst/>
              <a:ahLst/>
              <a:cxnLst/>
              <a:rect l="l" t="t" r="r" b="b"/>
              <a:pathLst>
                <a:path w="24723" h="28584" fill="none" extrusionOk="0">
                  <a:moveTo>
                    <a:pt x="10747" y="12589"/>
                  </a:moveTo>
                  <a:cubicBezTo>
                    <a:pt x="12927" y="12589"/>
                    <a:pt x="14190" y="11459"/>
                    <a:pt x="14190" y="9448"/>
                  </a:cubicBezTo>
                  <a:cubicBezTo>
                    <a:pt x="14190" y="7517"/>
                    <a:pt x="12927" y="6379"/>
                    <a:pt x="10747" y="6379"/>
                  </a:cubicBezTo>
                  <a:lnTo>
                    <a:pt x="8604" y="6379"/>
                  </a:lnTo>
                  <a:lnTo>
                    <a:pt x="8604" y="12589"/>
                  </a:lnTo>
                  <a:close/>
                  <a:moveTo>
                    <a:pt x="1" y="1"/>
                  </a:moveTo>
                  <a:lnTo>
                    <a:pt x="11378" y="1"/>
                  </a:lnTo>
                  <a:cubicBezTo>
                    <a:pt x="19012" y="1"/>
                    <a:pt x="23005" y="3230"/>
                    <a:pt x="23005" y="9403"/>
                  </a:cubicBezTo>
                  <a:cubicBezTo>
                    <a:pt x="23005" y="13140"/>
                    <a:pt x="21280" y="15701"/>
                    <a:pt x="17970" y="17037"/>
                  </a:cubicBezTo>
                  <a:lnTo>
                    <a:pt x="24723" y="28584"/>
                  </a:lnTo>
                  <a:lnTo>
                    <a:pt x="15826" y="28584"/>
                  </a:lnTo>
                  <a:lnTo>
                    <a:pt x="10373" y="18087"/>
                  </a:lnTo>
                  <a:lnTo>
                    <a:pt x="8817" y="18087"/>
                  </a:lnTo>
                  <a:lnTo>
                    <a:pt x="8817" y="28584"/>
                  </a:ln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59" name="Google Shape;1859;p22"/>
            <p:cNvSpPr/>
            <p:nvPr/>
          </p:nvSpPr>
          <p:spPr>
            <a:xfrm>
              <a:off x="4720450" y="1920225"/>
              <a:ext cx="633875" cy="714600"/>
            </a:xfrm>
            <a:custGeom>
              <a:avLst/>
              <a:gdLst/>
              <a:ahLst/>
              <a:cxnLst/>
              <a:rect l="l" t="t" r="r" b="b"/>
              <a:pathLst>
                <a:path w="25355" h="28584" extrusionOk="0">
                  <a:moveTo>
                    <a:pt x="1" y="1"/>
                  </a:moveTo>
                  <a:lnTo>
                    <a:pt x="1" y="28584"/>
                  </a:lnTo>
                  <a:lnTo>
                    <a:pt x="8398" y="28584"/>
                  </a:lnTo>
                  <a:lnTo>
                    <a:pt x="8398" y="13220"/>
                  </a:lnTo>
                  <a:lnTo>
                    <a:pt x="17625" y="28584"/>
                  </a:lnTo>
                  <a:lnTo>
                    <a:pt x="25354" y="28584"/>
                  </a:lnTo>
                  <a:lnTo>
                    <a:pt x="25354" y="1"/>
                  </a:lnTo>
                  <a:lnTo>
                    <a:pt x="16957" y="1"/>
                  </a:lnTo>
                  <a:lnTo>
                    <a:pt x="16957" y="15195"/>
                  </a:lnTo>
                  <a:lnTo>
                    <a:pt x="7811"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60" name="Google Shape;1860;p22"/>
            <p:cNvSpPr/>
            <p:nvPr/>
          </p:nvSpPr>
          <p:spPr>
            <a:xfrm>
              <a:off x="4720450" y="1920225"/>
              <a:ext cx="633875" cy="714600"/>
            </a:xfrm>
            <a:custGeom>
              <a:avLst/>
              <a:gdLst/>
              <a:ahLst/>
              <a:cxnLst/>
              <a:rect l="l" t="t" r="r" b="b"/>
              <a:pathLst>
                <a:path w="25355" h="28584" fill="none" extrusionOk="0">
                  <a:moveTo>
                    <a:pt x="7811" y="1"/>
                  </a:moveTo>
                  <a:lnTo>
                    <a:pt x="16957" y="15195"/>
                  </a:lnTo>
                  <a:lnTo>
                    <a:pt x="16957" y="1"/>
                  </a:lnTo>
                  <a:lnTo>
                    <a:pt x="25354" y="1"/>
                  </a:lnTo>
                  <a:lnTo>
                    <a:pt x="25354" y="28584"/>
                  </a:lnTo>
                  <a:lnTo>
                    <a:pt x="17625" y="28584"/>
                  </a:lnTo>
                  <a:lnTo>
                    <a:pt x="8398" y="13220"/>
                  </a:lnTo>
                  <a:lnTo>
                    <a:pt x="8398" y="28584"/>
                  </a:lnTo>
                  <a:lnTo>
                    <a:pt x="1" y="28584"/>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61" name="Google Shape;1861;p22"/>
            <p:cNvSpPr/>
            <p:nvPr/>
          </p:nvSpPr>
          <p:spPr>
            <a:xfrm>
              <a:off x="5445500" y="1920225"/>
              <a:ext cx="497500" cy="714600"/>
            </a:xfrm>
            <a:custGeom>
              <a:avLst/>
              <a:gdLst/>
              <a:ahLst/>
              <a:cxnLst/>
              <a:rect l="l" t="t" r="r" b="b"/>
              <a:pathLst>
                <a:path w="19900" h="28584" extrusionOk="0">
                  <a:moveTo>
                    <a:pt x="0" y="1"/>
                  </a:moveTo>
                  <a:lnTo>
                    <a:pt x="0" y="28584"/>
                  </a:lnTo>
                  <a:lnTo>
                    <a:pt x="19900" y="28584"/>
                  </a:lnTo>
                  <a:lnTo>
                    <a:pt x="19900" y="22036"/>
                  </a:lnTo>
                  <a:lnTo>
                    <a:pt x="8816" y="22036"/>
                  </a:lnTo>
                  <a:lnTo>
                    <a:pt x="8816" y="16913"/>
                  </a:lnTo>
                  <a:lnTo>
                    <a:pt x="16663" y="16913"/>
                  </a:lnTo>
                  <a:lnTo>
                    <a:pt x="18263" y="10791"/>
                  </a:lnTo>
                  <a:lnTo>
                    <a:pt x="8816" y="10791"/>
                  </a:lnTo>
                  <a:lnTo>
                    <a:pt x="8816" y="6548"/>
                  </a:lnTo>
                  <a:lnTo>
                    <a:pt x="19900" y="6548"/>
                  </a:lnTo>
                  <a:lnTo>
                    <a:pt x="19900"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62" name="Google Shape;1862;p22"/>
            <p:cNvSpPr/>
            <p:nvPr/>
          </p:nvSpPr>
          <p:spPr>
            <a:xfrm>
              <a:off x="5445500" y="1920225"/>
              <a:ext cx="497500" cy="714600"/>
            </a:xfrm>
            <a:custGeom>
              <a:avLst/>
              <a:gdLst/>
              <a:ahLst/>
              <a:cxnLst/>
              <a:rect l="l" t="t" r="r" b="b"/>
              <a:pathLst>
                <a:path w="19900" h="28584" fill="none" extrusionOk="0">
                  <a:moveTo>
                    <a:pt x="19900" y="28584"/>
                  </a:moveTo>
                  <a:lnTo>
                    <a:pt x="0" y="28584"/>
                  </a:lnTo>
                  <a:lnTo>
                    <a:pt x="0" y="1"/>
                  </a:lnTo>
                  <a:lnTo>
                    <a:pt x="19900" y="1"/>
                  </a:lnTo>
                  <a:lnTo>
                    <a:pt x="19900" y="6548"/>
                  </a:lnTo>
                  <a:lnTo>
                    <a:pt x="8816" y="6548"/>
                  </a:lnTo>
                  <a:lnTo>
                    <a:pt x="8816" y="10791"/>
                  </a:lnTo>
                  <a:lnTo>
                    <a:pt x="18263" y="10791"/>
                  </a:lnTo>
                  <a:lnTo>
                    <a:pt x="16663" y="16913"/>
                  </a:lnTo>
                  <a:lnTo>
                    <a:pt x="8816" y="16913"/>
                  </a:lnTo>
                  <a:lnTo>
                    <a:pt x="8816" y="22036"/>
                  </a:lnTo>
                  <a:lnTo>
                    <a:pt x="19900"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63" name="Google Shape;1863;p22"/>
            <p:cNvSpPr/>
            <p:nvPr/>
          </p:nvSpPr>
          <p:spPr>
            <a:xfrm>
              <a:off x="6014375" y="1920225"/>
              <a:ext cx="645225" cy="714600"/>
            </a:xfrm>
            <a:custGeom>
              <a:avLst/>
              <a:gdLst/>
              <a:ahLst/>
              <a:cxnLst/>
              <a:rect l="l" t="t" r="r" b="b"/>
              <a:pathLst>
                <a:path w="25809" h="28584" extrusionOk="0">
                  <a:moveTo>
                    <a:pt x="0" y="1"/>
                  </a:moveTo>
                  <a:lnTo>
                    <a:pt x="0" y="7135"/>
                  </a:lnTo>
                  <a:lnTo>
                    <a:pt x="8016" y="7135"/>
                  </a:lnTo>
                  <a:lnTo>
                    <a:pt x="8016" y="28584"/>
                  </a:lnTo>
                  <a:lnTo>
                    <a:pt x="16831" y="28584"/>
                  </a:lnTo>
                  <a:lnTo>
                    <a:pt x="16831" y="7135"/>
                  </a:lnTo>
                  <a:lnTo>
                    <a:pt x="24010" y="7135"/>
                  </a:lnTo>
                  <a:lnTo>
                    <a:pt x="25809"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64" name="Google Shape;1864;p22"/>
            <p:cNvSpPr/>
            <p:nvPr/>
          </p:nvSpPr>
          <p:spPr>
            <a:xfrm>
              <a:off x="6014375" y="1920225"/>
              <a:ext cx="645225" cy="714600"/>
            </a:xfrm>
            <a:custGeom>
              <a:avLst/>
              <a:gdLst/>
              <a:ahLst/>
              <a:cxnLst/>
              <a:rect l="l" t="t" r="r" b="b"/>
              <a:pathLst>
                <a:path w="25809" h="28584" fill="none" extrusionOk="0">
                  <a:moveTo>
                    <a:pt x="8016" y="7135"/>
                  </a:moveTo>
                  <a:lnTo>
                    <a:pt x="0" y="7135"/>
                  </a:lnTo>
                  <a:lnTo>
                    <a:pt x="0" y="1"/>
                  </a:lnTo>
                  <a:lnTo>
                    <a:pt x="25809" y="1"/>
                  </a:lnTo>
                  <a:lnTo>
                    <a:pt x="24010" y="7135"/>
                  </a:lnTo>
                  <a:lnTo>
                    <a:pt x="16831" y="7135"/>
                  </a:lnTo>
                  <a:lnTo>
                    <a:pt x="16831"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65" name="Google Shape;1865;p22"/>
            <p:cNvSpPr/>
            <p:nvPr/>
          </p:nvSpPr>
          <p:spPr>
            <a:xfrm>
              <a:off x="1050125" y="2970250"/>
              <a:ext cx="887475" cy="1055925"/>
            </a:xfrm>
            <a:custGeom>
              <a:avLst/>
              <a:gdLst/>
              <a:ahLst/>
              <a:cxnLst/>
              <a:rect l="l" t="t" r="r" b="b"/>
              <a:pathLst>
                <a:path w="35499" h="42237" extrusionOk="0">
                  <a:moveTo>
                    <a:pt x="19966" y="1"/>
                  </a:moveTo>
                  <a:cubicBezTo>
                    <a:pt x="7855" y="1"/>
                    <a:pt x="1" y="8156"/>
                    <a:pt x="1" y="21500"/>
                  </a:cubicBezTo>
                  <a:cubicBezTo>
                    <a:pt x="1" y="34375"/>
                    <a:pt x="7914" y="42236"/>
                    <a:pt x="19731" y="42236"/>
                  </a:cubicBezTo>
                  <a:cubicBezTo>
                    <a:pt x="26639" y="42236"/>
                    <a:pt x="31953" y="39337"/>
                    <a:pt x="35498" y="34617"/>
                  </a:cubicBezTo>
                  <a:lnTo>
                    <a:pt x="27703" y="27879"/>
                  </a:lnTo>
                  <a:cubicBezTo>
                    <a:pt x="25574" y="30896"/>
                    <a:pt x="23446" y="32078"/>
                    <a:pt x="19908" y="32078"/>
                  </a:cubicBezTo>
                  <a:cubicBezTo>
                    <a:pt x="14887" y="32078"/>
                    <a:pt x="12406" y="27820"/>
                    <a:pt x="12406" y="21207"/>
                  </a:cubicBezTo>
                  <a:cubicBezTo>
                    <a:pt x="12406" y="14476"/>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66" name="Google Shape;1866;p22"/>
            <p:cNvSpPr/>
            <p:nvPr/>
          </p:nvSpPr>
          <p:spPr>
            <a:xfrm>
              <a:off x="1050125" y="2970250"/>
              <a:ext cx="887475" cy="1055925"/>
            </a:xfrm>
            <a:custGeom>
              <a:avLst/>
              <a:gdLst/>
              <a:ahLst/>
              <a:cxnLst/>
              <a:rect l="l" t="t" r="r" b="b"/>
              <a:pathLst>
                <a:path w="35499" h="42237" fill="none" extrusionOk="0">
                  <a:moveTo>
                    <a:pt x="1" y="21500"/>
                  </a:moveTo>
                  <a:cubicBezTo>
                    <a:pt x="1" y="8156"/>
                    <a:pt x="7855" y="1"/>
                    <a:pt x="19966" y="1"/>
                  </a:cubicBezTo>
                  <a:cubicBezTo>
                    <a:pt x="27285" y="1"/>
                    <a:pt x="31953" y="3135"/>
                    <a:pt x="34786" y="7150"/>
                  </a:cubicBezTo>
                  <a:lnTo>
                    <a:pt x="27343" y="13705"/>
                  </a:lnTo>
                  <a:cubicBezTo>
                    <a:pt x="25046" y="11283"/>
                    <a:pt x="23387" y="10160"/>
                    <a:pt x="20201" y="10160"/>
                  </a:cubicBezTo>
                  <a:cubicBezTo>
                    <a:pt x="15709" y="10160"/>
                    <a:pt x="12406" y="14476"/>
                    <a:pt x="12406" y="21207"/>
                  </a:cubicBezTo>
                  <a:cubicBezTo>
                    <a:pt x="12406" y="27820"/>
                    <a:pt x="14887" y="32078"/>
                    <a:pt x="19908" y="32078"/>
                  </a:cubicBezTo>
                  <a:cubicBezTo>
                    <a:pt x="23446" y="32078"/>
                    <a:pt x="25574" y="30896"/>
                    <a:pt x="27703" y="27879"/>
                  </a:cubicBezTo>
                  <a:lnTo>
                    <a:pt x="35498" y="34617"/>
                  </a:lnTo>
                  <a:cubicBezTo>
                    <a:pt x="31953" y="39337"/>
                    <a:pt x="26639" y="42236"/>
                    <a:pt x="19731" y="42236"/>
                  </a:cubicBezTo>
                  <a:cubicBezTo>
                    <a:pt x="7914" y="42236"/>
                    <a:pt x="1" y="34375"/>
                    <a:pt x="1" y="21500"/>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67" name="Google Shape;1867;p22"/>
            <p:cNvSpPr/>
            <p:nvPr/>
          </p:nvSpPr>
          <p:spPr>
            <a:xfrm>
              <a:off x="2024750" y="2995400"/>
              <a:ext cx="309950" cy="1005625"/>
            </a:xfrm>
            <a:custGeom>
              <a:avLst/>
              <a:gdLst/>
              <a:ahLst/>
              <a:cxnLst/>
              <a:rect l="l" t="t" r="r" b="b"/>
              <a:pathLst>
                <a:path w="12398" h="40225" extrusionOk="0">
                  <a:moveTo>
                    <a:pt x="0" y="0"/>
                  </a:moveTo>
                  <a:lnTo>
                    <a:pt x="0" y="40225"/>
                  </a:lnTo>
                  <a:lnTo>
                    <a:pt x="12398" y="40225"/>
                  </a:lnTo>
                  <a:lnTo>
                    <a:pt x="12398" y="0"/>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68" name="Google Shape;1868;p22"/>
            <p:cNvSpPr/>
            <p:nvPr/>
          </p:nvSpPr>
          <p:spPr>
            <a:xfrm>
              <a:off x="2423125" y="2995400"/>
              <a:ext cx="877025" cy="1005625"/>
            </a:xfrm>
            <a:custGeom>
              <a:avLst/>
              <a:gdLst/>
              <a:ahLst/>
              <a:cxnLst/>
              <a:rect l="l" t="t" r="r" b="b"/>
              <a:pathLst>
                <a:path w="35081" h="40225" extrusionOk="0">
                  <a:moveTo>
                    <a:pt x="1" y="0"/>
                  </a:moveTo>
                  <a:lnTo>
                    <a:pt x="1" y="10042"/>
                  </a:lnTo>
                  <a:lnTo>
                    <a:pt x="11275" y="10042"/>
                  </a:lnTo>
                  <a:lnTo>
                    <a:pt x="11275" y="40225"/>
                  </a:lnTo>
                  <a:lnTo>
                    <a:pt x="23681" y="40225"/>
                  </a:lnTo>
                  <a:lnTo>
                    <a:pt x="23681" y="10042"/>
                  </a:lnTo>
                  <a:lnTo>
                    <a:pt x="35080" y="10042"/>
                  </a:lnTo>
                  <a:lnTo>
                    <a:pt x="35080"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69" name="Google Shape;1869;p22"/>
            <p:cNvSpPr/>
            <p:nvPr/>
          </p:nvSpPr>
          <p:spPr>
            <a:xfrm>
              <a:off x="2423125" y="2995400"/>
              <a:ext cx="877025" cy="1005625"/>
            </a:xfrm>
            <a:custGeom>
              <a:avLst/>
              <a:gdLst/>
              <a:ahLst/>
              <a:cxnLst/>
              <a:rect l="l" t="t" r="r" b="b"/>
              <a:pathLst>
                <a:path w="35081" h="40225" fill="none" extrusionOk="0">
                  <a:moveTo>
                    <a:pt x="11275" y="10042"/>
                  </a:moveTo>
                  <a:lnTo>
                    <a:pt x="1" y="10042"/>
                  </a:lnTo>
                  <a:lnTo>
                    <a:pt x="1" y="0"/>
                  </a:lnTo>
                  <a:lnTo>
                    <a:pt x="35080" y="0"/>
                  </a:lnTo>
                  <a:lnTo>
                    <a:pt x="35080" y="10042"/>
                  </a:lnTo>
                  <a:lnTo>
                    <a:pt x="23681" y="10042"/>
                  </a:lnTo>
                  <a:lnTo>
                    <a:pt x="23681" y="40225"/>
                  </a:lnTo>
                  <a:lnTo>
                    <a:pt x="11275" y="40225"/>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70" name="Google Shape;1870;p22"/>
            <p:cNvSpPr/>
            <p:nvPr/>
          </p:nvSpPr>
          <p:spPr>
            <a:xfrm>
              <a:off x="3405450" y="2995400"/>
              <a:ext cx="310150" cy="1005625"/>
            </a:xfrm>
            <a:custGeom>
              <a:avLst/>
              <a:gdLst/>
              <a:ahLst/>
              <a:cxnLst/>
              <a:rect l="l" t="t" r="r" b="b"/>
              <a:pathLst>
                <a:path w="12406" h="40225" extrusionOk="0">
                  <a:moveTo>
                    <a:pt x="0" y="0"/>
                  </a:moveTo>
                  <a:lnTo>
                    <a:pt x="0" y="40225"/>
                  </a:lnTo>
                  <a:lnTo>
                    <a:pt x="12405" y="40225"/>
                  </a:lnTo>
                  <a:lnTo>
                    <a:pt x="12405" y="0"/>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71" name="Google Shape;1871;p22"/>
            <p:cNvSpPr/>
            <p:nvPr/>
          </p:nvSpPr>
          <p:spPr>
            <a:xfrm>
              <a:off x="3807150" y="2995400"/>
              <a:ext cx="810575" cy="1005625"/>
            </a:xfrm>
            <a:custGeom>
              <a:avLst/>
              <a:gdLst/>
              <a:ahLst/>
              <a:cxnLst/>
              <a:rect l="l" t="t" r="r" b="b"/>
              <a:pathLst>
                <a:path w="32423" h="40225" extrusionOk="0">
                  <a:moveTo>
                    <a:pt x="888" y="0"/>
                  </a:moveTo>
                  <a:lnTo>
                    <a:pt x="888" y="10394"/>
                  </a:lnTo>
                  <a:lnTo>
                    <a:pt x="15474" y="10394"/>
                  </a:lnTo>
                  <a:lnTo>
                    <a:pt x="0" y="40225"/>
                  </a:lnTo>
                  <a:lnTo>
                    <a:pt x="32422" y="40225"/>
                  </a:lnTo>
                  <a:lnTo>
                    <a:pt x="32422" y="29831"/>
                  </a:lnTo>
                  <a:lnTo>
                    <a:pt x="16890" y="29831"/>
                  </a:lnTo>
                  <a:lnTo>
                    <a:pt x="32422"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72" name="Google Shape;1872;p22"/>
            <p:cNvSpPr/>
            <p:nvPr/>
          </p:nvSpPr>
          <p:spPr>
            <a:xfrm>
              <a:off x="3807150" y="2995400"/>
              <a:ext cx="810575" cy="1005625"/>
            </a:xfrm>
            <a:custGeom>
              <a:avLst/>
              <a:gdLst/>
              <a:ahLst/>
              <a:cxnLst/>
              <a:rect l="l" t="t" r="r" b="b"/>
              <a:pathLst>
                <a:path w="32423" h="40225" fill="none" extrusionOk="0">
                  <a:moveTo>
                    <a:pt x="15474" y="10394"/>
                  </a:moveTo>
                  <a:lnTo>
                    <a:pt x="888" y="10394"/>
                  </a:lnTo>
                  <a:lnTo>
                    <a:pt x="888" y="0"/>
                  </a:lnTo>
                  <a:lnTo>
                    <a:pt x="32422" y="0"/>
                  </a:lnTo>
                  <a:lnTo>
                    <a:pt x="16890" y="29831"/>
                  </a:lnTo>
                  <a:lnTo>
                    <a:pt x="32422" y="29831"/>
                  </a:lnTo>
                  <a:lnTo>
                    <a:pt x="32422" y="40225"/>
                  </a:lnTo>
                  <a:lnTo>
                    <a:pt x="0" y="40225"/>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73" name="Google Shape;1873;p22"/>
            <p:cNvSpPr/>
            <p:nvPr/>
          </p:nvSpPr>
          <p:spPr>
            <a:xfrm>
              <a:off x="4734400" y="2995400"/>
              <a:ext cx="699925" cy="1005625"/>
            </a:xfrm>
            <a:custGeom>
              <a:avLst/>
              <a:gdLst/>
              <a:ahLst/>
              <a:cxnLst/>
              <a:rect l="l" t="t" r="r" b="b"/>
              <a:pathLst>
                <a:path w="27997" h="40225" extrusionOk="0">
                  <a:moveTo>
                    <a:pt x="1" y="0"/>
                  </a:moveTo>
                  <a:lnTo>
                    <a:pt x="1" y="40225"/>
                  </a:lnTo>
                  <a:lnTo>
                    <a:pt x="27997" y="40225"/>
                  </a:lnTo>
                  <a:lnTo>
                    <a:pt x="27997" y="31013"/>
                  </a:lnTo>
                  <a:lnTo>
                    <a:pt x="12406" y="31013"/>
                  </a:lnTo>
                  <a:lnTo>
                    <a:pt x="12406" y="23805"/>
                  </a:lnTo>
                  <a:lnTo>
                    <a:pt x="23446" y="23805"/>
                  </a:lnTo>
                  <a:lnTo>
                    <a:pt x="25692" y="15180"/>
                  </a:lnTo>
                  <a:lnTo>
                    <a:pt x="12406" y="15180"/>
                  </a:lnTo>
                  <a:lnTo>
                    <a:pt x="12406" y="9212"/>
                  </a:lnTo>
                  <a:lnTo>
                    <a:pt x="27997" y="9212"/>
                  </a:lnTo>
                  <a:lnTo>
                    <a:pt x="27997"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74" name="Google Shape;1874;p22"/>
            <p:cNvSpPr/>
            <p:nvPr/>
          </p:nvSpPr>
          <p:spPr>
            <a:xfrm>
              <a:off x="4734400" y="2995400"/>
              <a:ext cx="699925" cy="1005625"/>
            </a:xfrm>
            <a:custGeom>
              <a:avLst/>
              <a:gdLst/>
              <a:ahLst/>
              <a:cxnLst/>
              <a:rect l="l" t="t" r="r" b="b"/>
              <a:pathLst>
                <a:path w="27997" h="40225" fill="none" extrusionOk="0">
                  <a:moveTo>
                    <a:pt x="27997" y="40225"/>
                  </a:moveTo>
                  <a:lnTo>
                    <a:pt x="1" y="40225"/>
                  </a:lnTo>
                  <a:lnTo>
                    <a:pt x="1" y="0"/>
                  </a:lnTo>
                  <a:lnTo>
                    <a:pt x="27997" y="0"/>
                  </a:lnTo>
                  <a:lnTo>
                    <a:pt x="27997" y="9212"/>
                  </a:lnTo>
                  <a:lnTo>
                    <a:pt x="12406" y="9212"/>
                  </a:lnTo>
                  <a:lnTo>
                    <a:pt x="12406" y="15180"/>
                  </a:lnTo>
                  <a:lnTo>
                    <a:pt x="25692" y="15180"/>
                  </a:lnTo>
                  <a:lnTo>
                    <a:pt x="23446" y="23805"/>
                  </a:lnTo>
                  <a:lnTo>
                    <a:pt x="12406" y="23805"/>
                  </a:lnTo>
                  <a:lnTo>
                    <a:pt x="12406" y="31013"/>
                  </a:lnTo>
                  <a:lnTo>
                    <a:pt x="27997" y="31013"/>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75" name="Google Shape;1875;p22"/>
            <p:cNvSpPr/>
            <p:nvPr/>
          </p:nvSpPr>
          <p:spPr>
            <a:xfrm>
              <a:off x="5550650" y="2995400"/>
              <a:ext cx="891875" cy="1005625"/>
            </a:xfrm>
            <a:custGeom>
              <a:avLst/>
              <a:gdLst/>
              <a:ahLst/>
              <a:cxnLst/>
              <a:rect l="l" t="t" r="r" b="b"/>
              <a:pathLst>
                <a:path w="35675" h="40225" extrusionOk="0">
                  <a:moveTo>
                    <a:pt x="0" y="0"/>
                  </a:moveTo>
                  <a:lnTo>
                    <a:pt x="0" y="40225"/>
                  </a:lnTo>
                  <a:lnTo>
                    <a:pt x="11811" y="40225"/>
                  </a:lnTo>
                  <a:lnTo>
                    <a:pt x="11811" y="18608"/>
                  </a:lnTo>
                  <a:lnTo>
                    <a:pt x="24803" y="40225"/>
                  </a:lnTo>
                  <a:lnTo>
                    <a:pt x="35674" y="40225"/>
                  </a:lnTo>
                  <a:lnTo>
                    <a:pt x="35674" y="0"/>
                  </a:lnTo>
                  <a:lnTo>
                    <a:pt x="23864" y="0"/>
                  </a:lnTo>
                  <a:lnTo>
                    <a:pt x="23864" y="21382"/>
                  </a:lnTo>
                  <a:lnTo>
                    <a:pt x="10981"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76" name="Google Shape;1876;p22"/>
            <p:cNvSpPr/>
            <p:nvPr/>
          </p:nvSpPr>
          <p:spPr>
            <a:xfrm>
              <a:off x="5550650" y="2995400"/>
              <a:ext cx="891875" cy="1005625"/>
            </a:xfrm>
            <a:custGeom>
              <a:avLst/>
              <a:gdLst/>
              <a:ahLst/>
              <a:cxnLst/>
              <a:rect l="l" t="t" r="r" b="b"/>
              <a:pathLst>
                <a:path w="35675" h="40225" fill="none" extrusionOk="0">
                  <a:moveTo>
                    <a:pt x="10981" y="0"/>
                  </a:moveTo>
                  <a:lnTo>
                    <a:pt x="23864" y="21382"/>
                  </a:lnTo>
                  <a:lnTo>
                    <a:pt x="23864" y="0"/>
                  </a:lnTo>
                  <a:lnTo>
                    <a:pt x="35674" y="0"/>
                  </a:lnTo>
                  <a:lnTo>
                    <a:pt x="35674" y="40225"/>
                  </a:lnTo>
                  <a:lnTo>
                    <a:pt x="24803" y="40225"/>
                  </a:lnTo>
                  <a:lnTo>
                    <a:pt x="11811" y="18608"/>
                  </a:lnTo>
                  <a:lnTo>
                    <a:pt x="11811" y="40225"/>
                  </a:lnTo>
                  <a:lnTo>
                    <a:pt x="0" y="40225"/>
                  </a:lnTo>
                  <a:lnTo>
                    <a:pt x="0" y="0"/>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77" name="Google Shape;1877;p22"/>
            <p:cNvSpPr/>
            <p:nvPr/>
          </p:nvSpPr>
          <p:spPr>
            <a:xfrm>
              <a:off x="6544325" y="2970250"/>
              <a:ext cx="778100" cy="1054275"/>
            </a:xfrm>
            <a:custGeom>
              <a:avLst/>
              <a:gdLst/>
              <a:ahLst/>
              <a:cxnLst/>
              <a:rect l="l" t="t" r="r" b="b"/>
              <a:pathLst>
                <a:path w="31124" h="42171" extrusionOk="0">
                  <a:moveTo>
                    <a:pt x="15885" y="1"/>
                  </a:moveTo>
                  <a:cubicBezTo>
                    <a:pt x="7268" y="1"/>
                    <a:pt x="1241" y="4199"/>
                    <a:pt x="1241" y="11459"/>
                  </a:cubicBezTo>
                  <a:cubicBezTo>
                    <a:pt x="1241" y="18021"/>
                    <a:pt x="5198" y="21324"/>
                    <a:pt x="10982" y="23688"/>
                  </a:cubicBezTo>
                  <a:cubicBezTo>
                    <a:pt x="16774" y="26051"/>
                    <a:pt x="18667" y="27644"/>
                    <a:pt x="18667" y="29296"/>
                  </a:cubicBezTo>
                  <a:cubicBezTo>
                    <a:pt x="18667" y="31542"/>
                    <a:pt x="16597" y="32078"/>
                    <a:pt x="14116" y="32078"/>
                  </a:cubicBezTo>
                  <a:cubicBezTo>
                    <a:pt x="10923" y="32078"/>
                    <a:pt x="7327" y="30536"/>
                    <a:pt x="3488" y="27938"/>
                  </a:cubicBezTo>
                  <a:lnTo>
                    <a:pt x="1" y="37568"/>
                  </a:lnTo>
                  <a:cubicBezTo>
                    <a:pt x="4310" y="40343"/>
                    <a:pt x="9565" y="42170"/>
                    <a:pt x="15827" y="42170"/>
                  </a:cubicBezTo>
                  <a:cubicBezTo>
                    <a:pt x="24804" y="42170"/>
                    <a:pt x="31124" y="38574"/>
                    <a:pt x="31124" y="29890"/>
                  </a:cubicBezTo>
                  <a:cubicBezTo>
                    <a:pt x="31124" y="24576"/>
                    <a:pt x="28290" y="20260"/>
                    <a:pt x="19842" y="16597"/>
                  </a:cubicBezTo>
                  <a:cubicBezTo>
                    <a:pt x="13999" y="14057"/>
                    <a:pt x="13111" y="13646"/>
                    <a:pt x="13111" y="12053"/>
                  </a:cubicBezTo>
                  <a:cubicBezTo>
                    <a:pt x="13111" y="10754"/>
                    <a:pt x="14116" y="10160"/>
                    <a:pt x="16656" y="10160"/>
                  </a:cubicBezTo>
                  <a:cubicBezTo>
                    <a:pt x="20378" y="10160"/>
                    <a:pt x="23446" y="11584"/>
                    <a:pt x="25575" y="12641"/>
                  </a:cubicBezTo>
                  <a:lnTo>
                    <a:pt x="29413" y="3663"/>
                  </a:lnTo>
                  <a:cubicBezTo>
                    <a:pt x="25222" y="1182"/>
                    <a:pt x="20554" y="1"/>
                    <a:pt x="15885"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78" name="Google Shape;1878;p22"/>
            <p:cNvSpPr/>
            <p:nvPr/>
          </p:nvSpPr>
          <p:spPr>
            <a:xfrm>
              <a:off x="6544325" y="2970250"/>
              <a:ext cx="778100" cy="1054275"/>
            </a:xfrm>
            <a:custGeom>
              <a:avLst/>
              <a:gdLst/>
              <a:ahLst/>
              <a:cxnLst/>
              <a:rect l="l" t="t" r="r" b="b"/>
              <a:pathLst>
                <a:path w="31124" h="42171" fill="none" extrusionOk="0">
                  <a:moveTo>
                    <a:pt x="1" y="37568"/>
                  </a:moveTo>
                  <a:lnTo>
                    <a:pt x="3488" y="27938"/>
                  </a:lnTo>
                  <a:cubicBezTo>
                    <a:pt x="7327" y="30536"/>
                    <a:pt x="10923" y="32078"/>
                    <a:pt x="14116" y="32078"/>
                  </a:cubicBezTo>
                  <a:cubicBezTo>
                    <a:pt x="16597" y="32078"/>
                    <a:pt x="18667" y="31542"/>
                    <a:pt x="18667" y="29296"/>
                  </a:cubicBezTo>
                  <a:cubicBezTo>
                    <a:pt x="18667" y="27644"/>
                    <a:pt x="16774" y="26051"/>
                    <a:pt x="10982" y="23688"/>
                  </a:cubicBezTo>
                  <a:cubicBezTo>
                    <a:pt x="5198" y="21324"/>
                    <a:pt x="1241" y="18021"/>
                    <a:pt x="1241" y="11459"/>
                  </a:cubicBezTo>
                  <a:cubicBezTo>
                    <a:pt x="1241" y="4199"/>
                    <a:pt x="7268" y="1"/>
                    <a:pt x="15885" y="1"/>
                  </a:cubicBezTo>
                  <a:cubicBezTo>
                    <a:pt x="20554" y="1"/>
                    <a:pt x="25222" y="1182"/>
                    <a:pt x="29413" y="3663"/>
                  </a:cubicBezTo>
                  <a:lnTo>
                    <a:pt x="25575" y="12641"/>
                  </a:lnTo>
                  <a:cubicBezTo>
                    <a:pt x="23446" y="11584"/>
                    <a:pt x="20378" y="10160"/>
                    <a:pt x="16656" y="10160"/>
                  </a:cubicBezTo>
                  <a:cubicBezTo>
                    <a:pt x="14116" y="10160"/>
                    <a:pt x="13111" y="10754"/>
                    <a:pt x="13111" y="12053"/>
                  </a:cubicBezTo>
                  <a:cubicBezTo>
                    <a:pt x="13111" y="13646"/>
                    <a:pt x="13999" y="14057"/>
                    <a:pt x="19842" y="16597"/>
                  </a:cubicBezTo>
                  <a:cubicBezTo>
                    <a:pt x="28290" y="20260"/>
                    <a:pt x="31124" y="24576"/>
                    <a:pt x="31124" y="29890"/>
                  </a:cubicBezTo>
                  <a:cubicBezTo>
                    <a:pt x="31124" y="38574"/>
                    <a:pt x="24804" y="42170"/>
                    <a:pt x="15827" y="42170"/>
                  </a:cubicBezTo>
                  <a:cubicBezTo>
                    <a:pt x="9565" y="42170"/>
                    <a:pt x="4310" y="40343"/>
                    <a:pt x="1" y="37568"/>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79" name="Google Shape;1879;p22"/>
            <p:cNvSpPr/>
            <p:nvPr/>
          </p:nvSpPr>
          <p:spPr>
            <a:xfrm>
              <a:off x="290775" y="1814150"/>
              <a:ext cx="611650" cy="714425"/>
            </a:xfrm>
            <a:custGeom>
              <a:avLst/>
              <a:gdLst/>
              <a:ahLst/>
              <a:cxnLst/>
              <a:rect l="l" t="t" r="r" b="b"/>
              <a:pathLst>
                <a:path w="24466" h="28577" extrusionOk="0">
                  <a:moveTo>
                    <a:pt x="11877" y="6086"/>
                  </a:moveTo>
                  <a:cubicBezTo>
                    <a:pt x="13683" y="6086"/>
                    <a:pt x="14689" y="7048"/>
                    <a:pt x="14689" y="8729"/>
                  </a:cubicBezTo>
                  <a:cubicBezTo>
                    <a:pt x="14689" y="10446"/>
                    <a:pt x="13683" y="11415"/>
                    <a:pt x="11877" y="11415"/>
                  </a:cubicBezTo>
                  <a:lnTo>
                    <a:pt x="8603" y="11415"/>
                  </a:lnTo>
                  <a:lnTo>
                    <a:pt x="8603" y="6086"/>
                  </a:lnTo>
                  <a:close/>
                  <a:moveTo>
                    <a:pt x="11877" y="16913"/>
                  </a:moveTo>
                  <a:cubicBezTo>
                    <a:pt x="14270" y="16913"/>
                    <a:pt x="15613" y="17919"/>
                    <a:pt x="15613" y="19724"/>
                  </a:cubicBezTo>
                  <a:cubicBezTo>
                    <a:pt x="15613" y="21486"/>
                    <a:pt x="14270" y="22491"/>
                    <a:pt x="11877" y="22491"/>
                  </a:cubicBezTo>
                  <a:lnTo>
                    <a:pt x="8603" y="22491"/>
                  </a:lnTo>
                  <a:lnTo>
                    <a:pt x="8603" y="16913"/>
                  </a:lnTo>
                  <a:close/>
                  <a:moveTo>
                    <a:pt x="1" y="1"/>
                  </a:moveTo>
                  <a:lnTo>
                    <a:pt x="1" y="28577"/>
                  </a:lnTo>
                  <a:lnTo>
                    <a:pt x="12927" y="28577"/>
                  </a:lnTo>
                  <a:cubicBezTo>
                    <a:pt x="19893" y="28577"/>
                    <a:pt x="24466" y="25978"/>
                    <a:pt x="24466" y="20649"/>
                  </a:cubicBezTo>
                  <a:cubicBezTo>
                    <a:pt x="24466" y="17082"/>
                    <a:pt x="22367" y="15188"/>
                    <a:pt x="19518" y="13720"/>
                  </a:cubicBezTo>
                  <a:cubicBezTo>
                    <a:pt x="21699" y="12545"/>
                    <a:pt x="23416" y="10615"/>
                    <a:pt x="23416" y="7804"/>
                  </a:cubicBezTo>
                  <a:cubicBezTo>
                    <a:pt x="23416" y="3444"/>
                    <a:pt x="19306" y="1"/>
                    <a:pt x="12509"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80" name="Google Shape;1880;p22"/>
            <p:cNvSpPr/>
            <p:nvPr/>
          </p:nvSpPr>
          <p:spPr>
            <a:xfrm>
              <a:off x="290775" y="1814150"/>
              <a:ext cx="611650" cy="714425"/>
            </a:xfrm>
            <a:custGeom>
              <a:avLst/>
              <a:gdLst/>
              <a:ahLst/>
              <a:cxnLst/>
              <a:rect l="l" t="t" r="r" b="b"/>
              <a:pathLst>
                <a:path w="24466" h="28577" fill="none" extrusionOk="0">
                  <a:moveTo>
                    <a:pt x="11877" y="22491"/>
                  </a:moveTo>
                  <a:cubicBezTo>
                    <a:pt x="14270" y="22491"/>
                    <a:pt x="15613" y="21486"/>
                    <a:pt x="15613" y="19724"/>
                  </a:cubicBezTo>
                  <a:cubicBezTo>
                    <a:pt x="15613" y="17919"/>
                    <a:pt x="14270" y="16913"/>
                    <a:pt x="11877" y="16913"/>
                  </a:cubicBezTo>
                  <a:lnTo>
                    <a:pt x="8603" y="16913"/>
                  </a:lnTo>
                  <a:lnTo>
                    <a:pt x="8603" y="22491"/>
                  </a:lnTo>
                  <a:close/>
                  <a:moveTo>
                    <a:pt x="11877" y="11415"/>
                  </a:moveTo>
                  <a:cubicBezTo>
                    <a:pt x="13683" y="11415"/>
                    <a:pt x="14689" y="10446"/>
                    <a:pt x="14689" y="8729"/>
                  </a:cubicBezTo>
                  <a:cubicBezTo>
                    <a:pt x="14689" y="7048"/>
                    <a:pt x="13683" y="6086"/>
                    <a:pt x="11877" y="6086"/>
                  </a:cubicBezTo>
                  <a:lnTo>
                    <a:pt x="8603" y="6086"/>
                  </a:lnTo>
                  <a:lnTo>
                    <a:pt x="8603" y="11415"/>
                  </a:lnTo>
                  <a:close/>
                  <a:moveTo>
                    <a:pt x="1" y="1"/>
                  </a:moveTo>
                  <a:lnTo>
                    <a:pt x="12509" y="1"/>
                  </a:lnTo>
                  <a:cubicBezTo>
                    <a:pt x="19306" y="1"/>
                    <a:pt x="23416" y="3444"/>
                    <a:pt x="23416" y="7804"/>
                  </a:cubicBezTo>
                  <a:cubicBezTo>
                    <a:pt x="23416" y="10615"/>
                    <a:pt x="21699" y="12545"/>
                    <a:pt x="19518" y="13720"/>
                  </a:cubicBezTo>
                  <a:cubicBezTo>
                    <a:pt x="22367" y="15188"/>
                    <a:pt x="24466" y="17082"/>
                    <a:pt x="24466" y="20649"/>
                  </a:cubicBezTo>
                  <a:cubicBezTo>
                    <a:pt x="24466" y="25978"/>
                    <a:pt x="19893" y="28577"/>
                    <a:pt x="12927" y="28577"/>
                  </a:cubicBezTo>
                  <a:lnTo>
                    <a:pt x="1"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81" name="Google Shape;1881;p22"/>
            <p:cNvSpPr/>
            <p:nvPr/>
          </p:nvSpPr>
          <p:spPr>
            <a:xfrm>
              <a:off x="978025" y="1814150"/>
              <a:ext cx="497325" cy="714425"/>
            </a:xfrm>
            <a:custGeom>
              <a:avLst/>
              <a:gdLst/>
              <a:ahLst/>
              <a:cxnLst/>
              <a:rect l="l" t="t" r="r" b="b"/>
              <a:pathLst>
                <a:path w="19893" h="28577" extrusionOk="0">
                  <a:moveTo>
                    <a:pt x="0" y="1"/>
                  </a:moveTo>
                  <a:lnTo>
                    <a:pt x="0" y="28577"/>
                  </a:lnTo>
                  <a:lnTo>
                    <a:pt x="19892" y="28577"/>
                  </a:lnTo>
                  <a:lnTo>
                    <a:pt x="19892" y="22029"/>
                  </a:lnTo>
                  <a:lnTo>
                    <a:pt x="8816" y="22029"/>
                  </a:lnTo>
                  <a:lnTo>
                    <a:pt x="8816" y="16913"/>
                  </a:lnTo>
                  <a:lnTo>
                    <a:pt x="16662" y="16913"/>
                  </a:lnTo>
                  <a:lnTo>
                    <a:pt x="18255" y="10784"/>
                  </a:lnTo>
                  <a:lnTo>
                    <a:pt x="8816" y="10784"/>
                  </a:lnTo>
                  <a:lnTo>
                    <a:pt x="8816" y="6548"/>
                  </a:lnTo>
                  <a:lnTo>
                    <a:pt x="19892" y="6548"/>
                  </a:lnTo>
                  <a:lnTo>
                    <a:pt x="19892"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82" name="Google Shape;1882;p22"/>
            <p:cNvSpPr/>
            <p:nvPr/>
          </p:nvSpPr>
          <p:spPr>
            <a:xfrm>
              <a:off x="978025" y="1814150"/>
              <a:ext cx="497325" cy="714425"/>
            </a:xfrm>
            <a:custGeom>
              <a:avLst/>
              <a:gdLst/>
              <a:ahLst/>
              <a:cxnLst/>
              <a:rect l="l" t="t" r="r" b="b"/>
              <a:pathLst>
                <a:path w="19893" h="28577" fill="none" extrusionOk="0">
                  <a:moveTo>
                    <a:pt x="19892" y="28577"/>
                  </a:moveTo>
                  <a:lnTo>
                    <a:pt x="0" y="28577"/>
                  </a:lnTo>
                  <a:lnTo>
                    <a:pt x="0" y="1"/>
                  </a:lnTo>
                  <a:lnTo>
                    <a:pt x="19892" y="1"/>
                  </a:lnTo>
                  <a:lnTo>
                    <a:pt x="19892" y="6548"/>
                  </a:lnTo>
                  <a:lnTo>
                    <a:pt x="8816" y="6548"/>
                  </a:lnTo>
                  <a:lnTo>
                    <a:pt x="8816" y="10784"/>
                  </a:lnTo>
                  <a:lnTo>
                    <a:pt x="18255" y="10784"/>
                  </a:lnTo>
                  <a:lnTo>
                    <a:pt x="16662" y="16913"/>
                  </a:lnTo>
                  <a:lnTo>
                    <a:pt x="8816" y="16913"/>
                  </a:lnTo>
                  <a:lnTo>
                    <a:pt x="8816" y="22029"/>
                  </a:lnTo>
                  <a:lnTo>
                    <a:pt x="19892"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83" name="Google Shape;1883;p22"/>
            <p:cNvSpPr/>
            <p:nvPr/>
          </p:nvSpPr>
          <p:spPr>
            <a:xfrm>
              <a:off x="1747650" y="1814150"/>
              <a:ext cx="220400" cy="714425"/>
            </a:xfrm>
            <a:custGeom>
              <a:avLst/>
              <a:gdLst/>
              <a:ahLst/>
              <a:cxnLst/>
              <a:rect l="l" t="t" r="r" b="b"/>
              <a:pathLst>
                <a:path w="8816" h="28577" extrusionOk="0">
                  <a:moveTo>
                    <a:pt x="0" y="1"/>
                  </a:moveTo>
                  <a:lnTo>
                    <a:pt x="0" y="28577"/>
                  </a:lnTo>
                  <a:lnTo>
                    <a:pt x="8816" y="28577"/>
                  </a:lnTo>
                  <a:lnTo>
                    <a:pt x="8816"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84" name="Google Shape;1884;p22"/>
            <p:cNvSpPr/>
            <p:nvPr/>
          </p:nvSpPr>
          <p:spPr>
            <a:xfrm>
              <a:off x="2046400" y="1814150"/>
              <a:ext cx="633850" cy="714425"/>
            </a:xfrm>
            <a:custGeom>
              <a:avLst/>
              <a:gdLst/>
              <a:ahLst/>
              <a:cxnLst/>
              <a:rect l="l" t="t" r="r" b="b"/>
              <a:pathLst>
                <a:path w="25354" h="28577" extrusionOk="0">
                  <a:moveTo>
                    <a:pt x="0" y="1"/>
                  </a:moveTo>
                  <a:lnTo>
                    <a:pt x="0" y="28577"/>
                  </a:lnTo>
                  <a:lnTo>
                    <a:pt x="8397" y="28577"/>
                  </a:lnTo>
                  <a:lnTo>
                    <a:pt x="8397" y="13221"/>
                  </a:lnTo>
                  <a:lnTo>
                    <a:pt x="17624" y="28577"/>
                  </a:lnTo>
                  <a:lnTo>
                    <a:pt x="25354" y="28577"/>
                  </a:lnTo>
                  <a:lnTo>
                    <a:pt x="25354" y="1"/>
                  </a:lnTo>
                  <a:lnTo>
                    <a:pt x="16956" y="1"/>
                  </a:lnTo>
                  <a:lnTo>
                    <a:pt x="16956" y="15188"/>
                  </a:lnTo>
                  <a:lnTo>
                    <a:pt x="7803"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85" name="Google Shape;1885;p22"/>
            <p:cNvSpPr/>
            <p:nvPr/>
          </p:nvSpPr>
          <p:spPr>
            <a:xfrm>
              <a:off x="2046400" y="1814150"/>
              <a:ext cx="633850" cy="714425"/>
            </a:xfrm>
            <a:custGeom>
              <a:avLst/>
              <a:gdLst/>
              <a:ahLst/>
              <a:cxnLst/>
              <a:rect l="l" t="t" r="r" b="b"/>
              <a:pathLst>
                <a:path w="25354" h="28577" fill="none" extrusionOk="0">
                  <a:moveTo>
                    <a:pt x="7803" y="1"/>
                  </a:moveTo>
                  <a:lnTo>
                    <a:pt x="16956" y="15188"/>
                  </a:lnTo>
                  <a:lnTo>
                    <a:pt x="16956" y="1"/>
                  </a:lnTo>
                  <a:lnTo>
                    <a:pt x="25354" y="1"/>
                  </a:lnTo>
                  <a:lnTo>
                    <a:pt x="25354" y="28577"/>
                  </a:lnTo>
                  <a:lnTo>
                    <a:pt x="17624" y="28577"/>
                  </a:lnTo>
                  <a:lnTo>
                    <a:pt x="8397" y="13221"/>
                  </a:lnTo>
                  <a:lnTo>
                    <a:pt x="8397" y="28577"/>
                  </a:lnTo>
                  <a:lnTo>
                    <a:pt x="0" y="28577"/>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86" name="Google Shape;1886;p22"/>
            <p:cNvSpPr/>
            <p:nvPr/>
          </p:nvSpPr>
          <p:spPr>
            <a:xfrm>
              <a:off x="2755825" y="1814150"/>
              <a:ext cx="623400" cy="714425"/>
            </a:xfrm>
            <a:custGeom>
              <a:avLst/>
              <a:gdLst/>
              <a:ahLst/>
              <a:cxnLst/>
              <a:rect l="l" t="t" r="r" b="b"/>
              <a:pathLst>
                <a:path w="24936" h="28577" extrusionOk="0">
                  <a:moveTo>
                    <a:pt x="1" y="1"/>
                  </a:moveTo>
                  <a:lnTo>
                    <a:pt x="1" y="7136"/>
                  </a:lnTo>
                  <a:lnTo>
                    <a:pt x="8016" y="7136"/>
                  </a:lnTo>
                  <a:lnTo>
                    <a:pt x="8016" y="28577"/>
                  </a:lnTo>
                  <a:lnTo>
                    <a:pt x="16832" y="28577"/>
                  </a:lnTo>
                  <a:lnTo>
                    <a:pt x="16832" y="7136"/>
                  </a:lnTo>
                  <a:lnTo>
                    <a:pt x="24936" y="7136"/>
                  </a:lnTo>
                  <a:lnTo>
                    <a:pt x="24936"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87" name="Google Shape;1887;p22"/>
            <p:cNvSpPr/>
            <p:nvPr/>
          </p:nvSpPr>
          <p:spPr>
            <a:xfrm>
              <a:off x="2755825" y="1814150"/>
              <a:ext cx="623400" cy="714425"/>
            </a:xfrm>
            <a:custGeom>
              <a:avLst/>
              <a:gdLst/>
              <a:ahLst/>
              <a:cxnLst/>
              <a:rect l="l" t="t" r="r" b="b"/>
              <a:pathLst>
                <a:path w="24936" h="28577" fill="none" extrusionOk="0">
                  <a:moveTo>
                    <a:pt x="8016" y="7136"/>
                  </a:moveTo>
                  <a:lnTo>
                    <a:pt x="1" y="7136"/>
                  </a:lnTo>
                  <a:lnTo>
                    <a:pt x="1" y="1"/>
                  </a:lnTo>
                  <a:lnTo>
                    <a:pt x="24936" y="1"/>
                  </a:lnTo>
                  <a:lnTo>
                    <a:pt x="24936" y="7136"/>
                  </a:lnTo>
                  <a:lnTo>
                    <a:pt x="16832" y="7136"/>
                  </a:lnTo>
                  <a:lnTo>
                    <a:pt x="16832" y="28577"/>
                  </a:lnTo>
                  <a:lnTo>
                    <a:pt x="8016"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88" name="Google Shape;1888;p22"/>
            <p:cNvSpPr/>
            <p:nvPr/>
          </p:nvSpPr>
          <p:spPr>
            <a:xfrm>
              <a:off x="3458300" y="1814150"/>
              <a:ext cx="497325" cy="714425"/>
            </a:xfrm>
            <a:custGeom>
              <a:avLst/>
              <a:gdLst/>
              <a:ahLst/>
              <a:cxnLst/>
              <a:rect l="l" t="t" r="r" b="b"/>
              <a:pathLst>
                <a:path w="19893" h="28577" extrusionOk="0">
                  <a:moveTo>
                    <a:pt x="0" y="1"/>
                  </a:moveTo>
                  <a:lnTo>
                    <a:pt x="0" y="28577"/>
                  </a:lnTo>
                  <a:lnTo>
                    <a:pt x="19893" y="28577"/>
                  </a:lnTo>
                  <a:lnTo>
                    <a:pt x="19893" y="22029"/>
                  </a:lnTo>
                  <a:lnTo>
                    <a:pt x="8809" y="22029"/>
                  </a:lnTo>
                  <a:lnTo>
                    <a:pt x="8809" y="16913"/>
                  </a:lnTo>
                  <a:lnTo>
                    <a:pt x="16663" y="16913"/>
                  </a:lnTo>
                  <a:lnTo>
                    <a:pt x="18256" y="10784"/>
                  </a:lnTo>
                  <a:lnTo>
                    <a:pt x="8809" y="10784"/>
                  </a:lnTo>
                  <a:lnTo>
                    <a:pt x="8809" y="6548"/>
                  </a:lnTo>
                  <a:lnTo>
                    <a:pt x="19893" y="6548"/>
                  </a:lnTo>
                  <a:lnTo>
                    <a:pt x="19893"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89" name="Google Shape;1889;p22"/>
            <p:cNvSpPr/>
            <p:nvPr/>
          </p:nvSpPr>
          <p:spPr>
            <a:xfrm>
              <a:off x="3458300" y="1814150"/>
              <a:ext cx="497325" cy="714425"/>
            </a:xfrm>
            <a:custGeom>
              <a:avLst/>
              <a:gdLst/>
              <a:ahLst/>
              <a:cxnLst/>
              <a:rect l="l" t="t" r="r" b="b"/>
              <a:pathLst>
                <a:path w="19893" h="28577" fill="none" extrusionOk="0">
                  <a:moveTo>
                    <a:pt x="19893" y="28577"/>
                  </a:moveTo>
                  <a:lnTo>
                    <a:pt x="0" y="28577"/>
                  </a:lnTo>
                  <a:lnTo>
                    <a:pt x="0" y="1"/>
                  </a:lnTo>
                  <a:lnTo>
                    <a:pt x="19893" y="1"/>
                  </a:lnTo>
                  <a:lnTo>
                    <a:pt x="19893" y="6548"/>
                  </a:lnTo>
                  <a:lnTo>
                    <a:pt x="8809" y="6548"/>
                  </a:lnTo>
                  <a:lnTo>
                    <a:pt x="8809" y="10784"/>
                  </a:lnTo>
                  <a:lnTo>
                    <a:pt x="18256" y="10784"/>
                  </a:lnTo>
                  <a:lnTo>
                    <a:pt x="16663" y="16913"/>
                  </a:lnTo>
                  <a:lnTo>
                    <a:pt x="8809" y="16913"/>
                  </a:lnTo>
                  <a:lnTo>
                    <a:pt x="8809" y="22029"/>
                  </a:lnTo>
                  <a:lnTo>
                    <a:pt x="19893"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90" name="Google Shape;1890;p22"/>
            <p:cNvSpPr/>
            <p:nvPr/>
          </p:nvSpPr>
          <p:spPr>
            <a:xfrm>
              <a:off x="4042575" y="1814150"/>
              <a:ext cx="618075" cy="714425"/>
            </a:xfrm>
            <a:custGeom>
              <a:avLst/>
              <a:gdLst/>
              <a:ahLst/>
              <a:cxnLst/>
              <a:rect l="l" t="t" r="r" b="b"/>
              <a:pathLst>
                <a:path w="24723" h="28577" extrusionOk="0">
                  <a:moveTo>
                    <a:pt x="10747" y="6380"/>
                  </a:moveTo>
                  <a:cubicBezTo>
                    <a:pt x="12927" y="6380"/>
                    <a:pt x="14190" y="7510"/>
                    <a:pt x="14190" y="9441"/>
                  </a:cubicBezTo>
                  <a:cubicBezTo>
                    <a:pt x="14190" y="11459"/>
                    <a:pt x="12927" y="12589"/>
                    <a:pt x="10747" y="12589"/>
                  </a:cubicBezTo>
                  <a:lnTo>
                    <a:pt x="8604" y="12589"/>
                  </a:lnTo>
                  <a:lnTo>
                    <a:pt x="8604" y="6380"/>
                  </a:lnTo>
                  <a:close/>
                  <a:moveTo>
                    <a:pt x="1" y="1"/>
                  </a:moveTo>
                  <a:lnTo>
                    <a:pt x="1" y="28577"/>
                  </a:lnTo>
                  <a:lnTo>
                    <a:pt x="8817" y="28577"/>
                  </a:lnTo>
                  <a:lnTo>
                    <a:pt x="8817" y="18087"/>
                  </a:lnTo>
                  <a:lnTo>
                    <a:pt x="10373" y="18087"/>
                  </a:lnTo>
                  <a:lnTo>
                    <a:pt x="15826" y="28577"/>
                  </a:lnTo>
                  <a:lnTo>
                    <a:pt x="24723" y="28577"/>
                  </a:lnTo>
                  <a:lnTo>
                    <a:pt x="17970" y="17038"/>
                  </a:lnTo>
                  <a:cubicBezTo>
                    <a:pt x="21280" y="15694"/>
                    <a:pt x="23005" y="13133"/>
                    <a:pt x="23005" y="9396"/>
                  </a:cubicBezTo>
                  <a:cubicBezTo>
                    <a:pt x="23005" y="3231"/>
                    <a:pt x="19012" y="1"/>
                    <a:pt x="11378"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91" name="Google Shape;1891;p22"/>
            <p:cNvSpPr/>
            <p:nvPr/>
          </p:nvSpPr>
          <p:spPr>
            <a:xfrm>
              <a:off x="4042575" y="1814150"/>
              <a:ext cx="618075" cy="714425"/>
            </a:xfrm>
            <a:custGeom>
              <a:avLst/>
              <a:gdLst/>
              <a:ahLst/>
              <a:cxnLst/>
              <a:rect l="l" t="t" r="r" b="b"/>
              <a:pathLst>
                <a:path w="24723" h="28577" fill="none" extrusionOk="0">
                  <a:moveTo>
                    <a:pt x="10747" y="12589"/>
                  </a:moveTo>
                  <a:cubicBezTo>
                    <a:pt x="12927" y="12589"/>
                    <a:pt x="14190" y="11459"/>
                    <a:pt x="14190" y="9441"/>
                  </a:cubicBezTo>
                  <a:cubicBezTo>
                    <a:pt x="14190" y="7510"/>
                    <a:pt x="12927" y="6380"/>
                    <a:pt x="10747" y="6380"/>
                  </a:cubicBezTo>
                  <a:lnTo>
                    <a:pt x="8604" y="6380"/>
                  </a:lnTo>
                  <a:lnTo>
                    <a:pt x="8604" y="12589"/>
                  </a:lnTo>
                  <a:close/>
                  <a:moveTo>
                    <a:pt x="1" y="1"/>
                  </a:moveTo>
                  <a:lnTo>
                    <a:pt x="11378" y="1"/>
                  </a:lnTo>
                  <a:cubicBezTo>
                    <a:pt x="19012" y="1"/>
                    <a:pt x="23005" y="3231"/>
                    <a:pt x="23005" y="9396"/>
                  </a:cubicBezTo>
                  <a:cubicBezTo>
                    <a:pt x="23005" y="13133"/>
                    <a:pt x="21280" y="15694"/>
                    <a:pt x="17970" y="17038"/>
                  </a:cubicBezTo>
                  <a:lnTo>
                    <a:pt x="24723" y="28577"/>
                  </a:lnTo>
                  <a:lnTo>
                    <a:pt x="15826" y="28577"/>
                  </a:lnTo>
                  <a:lnTo>
                    <a:pt x="10373" y="18087"/>
                  </a:lnTo>
                  <a:lnTo>
                    <a:pt x="8817" y="18087"/>
                  </a:lnTo>
                  <a:lnTo>
                    <a:pt x="8817" y="28577"/>
                  </a:lnTo>
                  <a:lnTo>
                    <a:pt x="1"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92" name="Google Shape;1892;p22"/>
            <p:cNvSpPr/>
            <p:nvPr/>
          </p:nvSpPr>
          <p:spPr>
            <a:xfrm>
              <a:off x="4720450" y="1814150"/>
              <a:ext cx="633875" cy="714425"/>
            </a:xfrm>
            <a:custGeom>
              <a:avLst/>
              <a:gdLst/>
              <a:ahLst/>
              <a:cxnLst/>
              <a:rect l="l" t="t" r="r" b="b"/>
              <a:pathLst>
                <a:path w="25355" h="28577" extrusionOk="0">
                  <a:moveTo>
                    <a:pt x="1" y="1"/>
                  </a:moveTo>
                  <a:lnTo>
                    <a:pt x="1" y="28577"/>
                  </a:lnTo>
                  <a:lnTo>
                    <a:pt x="8398" y="28577"/>
                  </a:lnTo>
                  <a:lnTo>
                    <a:pt x="8398" y="13221"/>
                  </a:lnTo>
                  <a:lnTo>
                    <a:pt x="17625" y="28577"/>
                  </a:lnTo>
                  <a:lnTo>
                    <a:pt x="25354" y="28577"/>
                  </a:lnTo>
                  <a:lnTo>
                    <a:pt x="25354" y="1"/>
                  </a:lnTo>
                  <a:lnTo>
                    <a:pt x="16957" y="1"/>
                  </a:lnTo>
                  <a:lnTo>
                    <a:pt x="16957" y="15188"/>
                  </a:lnTo>
                  <a:lnTo>
                    <a:pt x="7811"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93" name="Google Shape;1893;p22"/>
            <p:cNvSpPr/>
            <p:nvPr/>
          </p:nvSpPr>
          <p:spPr>
            <a:xfrm>
              <a:off x="4720450" y="1814150"/>
              <a:ext cx="633875" cy="714425"/>
            </a:xfrm>
            <a:custGeom>
              <a:avLst/>
              <a:gdLst/>
              <a:ahLst/>
              <a:cxnLst/>
              <a:rect l="l" t="t" r="r" b="b"/>
              <a:pathLst>
                <a:path w="25355" h="28577" fill="none" extrusionOk="0">
                  <a:moveTo>
                    <a:pt x="7811" y="1"/>
                  </a:moveTo>
                  <a:lnTo>
                    <a:pt x="16957" y="15188"/>
                  </a:lnTo>
                  <a:lnTo>
                    <a:pt x="16957" y="1"/>
                  </a:lnTo>
                  <a:lnTo>
                    <a:pt x="25354" y="1"/>
                  </a:lnTo>
                  <a:lnTo>
                    <a:pt x="25354" y="28577"/>
                  </a:lnTo>
                  <a:lnTo>
                    <a:pt x="17625" y="28577"/>
                  </a:lnTo>
                  <a:lnTo>
                    <a:pt x="8398" y="13221"/>
                  </a:lnTo>
                  <a:lnTo>
                    <a:pt x="8398" y="28577"/>
                  </a:lnTo>
                  <a:lnTo>
                    <a:pt x="1" y="28577"/>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94" name="Google Shape;1894;p22"/>
            <p:cNvSpPr/>
            <p:nvPr/>
          </p:nvSpPr>
          <p:spPr>
            <a:xfrm>
              <a:off x="5445500" y="1814150"/>
              <a:ext cx="497500" cy="714425"/>
            </a:xfrm>
            <a:custGeom>
              <a:avLst/>
              <a:gdLst/>
              <a:ahLst/>
              <a:cxnLst/>
              <a:rect l="l" t="t" r="r" b="b"/>
              <a:pathLst>
                <a:path w="19900" h="28577" extrusionOk="0">
                  <a:moveTo>
                    <a:pt x="0" y="1"/>
                  </a:moveTo>
                  <a:lnTo>
                    <a:pt x="0" y="28577"/>
                  </a:lnTo>
                  <a:lnTo>
                    <a:pt x="19900" y="28577"/>
                  </a:lnTo>
                  <a:lnTo>
                    <a:pt x="19900" y="22029"/>
                  </a:lnTo>
                  <a:lnTo>
                    <a:pt x="8816" y="22029"/>
                  </a:lnTo>
                  <a:lnTo>
                    <a:pt x="8816" y="16913"/>
                  </a:lnTo>
                  <a:lnTo>
                    <a:pt x="16663" y="16913"/>
                  </a:lnTo>
                  <a:lnTo>
                    <a:pt x="18263" y="10784"/>
                  </a:lnTo>
                  <a:lnTo>
                    <a:pt x="8816" y="10784"/>
                  </a:lnTo>
                  <a:lnTo>
                    <a:pt x="8816" y="6548"/>
                  </a:lnTo>
                  <a:lnTo>
                    <a:pt x="19900" y="6548"/>
                  </a:lnTo>
                  <a:lnTo>
                    <a:pt x="19900"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95" name="Google Shape;1895;p22"/>
            <p:cNvSpPr/>
            <p:nvPr/>
          </p:nvSpPr>
          <p:spPr>
            <a:xfrm>
              <a:off x="5445500" y="1814150"/>
              <a:ext cx="497500" cy="714425"/>
            </a:xfrm>
            <a:custGeom>
              <a:avLst/>
              <a:gdLst/>
              <a:ahLst/>
              <a:cxnLst/>
              <a:rect l="l" t="t" r="r" b="b"/>
              <a:pathLst>
                <a:path w="19900" h="28577" fill="none" extrusionOk="0">
                  <a:moveTo>
                    <a:pt x="19900" y="28577"/>
                  </a:moveTo>
                  <a:lnTo>
                    <a:pt x="0" y="28577"/>
                  </a:lnTo>
                  <a:lnTo>
                    <a:pt x="0" y="1"/>
                  </a:lnTo>
                  <a:lnTo>
                    <a:pt x="19900" y="1"/>
                  </a:lnTo>
                  <a:lnTo>
                    <a:pt x="19900" y="6548"/>
                  </a:lnTo>
                  <a:lnTo>
                    <a:pt x="8816" y="6548"/>
                  </a:lnTo>
                  <a:lnTo>
                    <a:pt x="8816" y="10784"/>
                  </a:lnTo>
                  <a:lnTo>
                    <a:pt x="18263" y="10784"/>
                  </a:lnTo>
                  <a:lnTo>
                    <a:pt x="16663" y="16913"/>
                  </a:lnTo>
                  <a:lnTo>
                    <a:pt x="8816" y="16913"/>
                  </a:lnTo>
                  <a:lnTo>
                    <a:pt x="8816" y="22029"/>
                  </a:lnTo>
                  <a:lnTo>
                    <a:pt x="19900"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96" name="Google Shape;1896;p22"/>
            <p:cNvSpPr/>
            <p:nvPr/>
          </p:nvSpPr>
          <p:spPr>
            <a:xfrm>
              <a:off x="6014375" y="1814150"/>
              <a:ext cx="645225" cy="714425"/>
            </a:xfrm>
            <a:custGeom>
              <a:avLst/>
              <a:gdLst/>
              <a:ahLst/>
              <a:cxnLst/>
              <a:rect l="l" t="t" r="r" b="b"/>
              <a:pathLst>
                <a:path w="25809" h="28577" extrusionOk="0">
                  <a:moveTo>
                    <a:pt x="0" y="1"/>
                  </a:moveTo>
                  <a:lnTo>
                    <a:pt x="0" y="7136"/>
                  </a:lnTo>
                  <a:lnTo>
                    <a:pt x="8016" y="7136"/>
                  </a:lnTo>
                  <a:lnTo>
                    <a:pt x="8016" y="28577"/>
                  </a:lnTo>
                  <a:lnTo>
                    <a:pt x="16831" y="28577"/>
                  </a:lnTo>
                  <a:lnTo>
                    <a:pt x="16831" y="7136"/>
                  </a:lnTo>
                  <a:lnTo>
                    <a:pt x="24010" y="7136"/>
                  </a:lnTo>
                  <a:lnTo>
                    <a:pt x="25809"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97" name="Google Shape;1897;p22"/>
            <p:cNvSpPr/>
            <p:nvPr/>
          </p:nvSpPr>
          <p:spPr>
            <a:xfrm>
              <a:off x="6014375" y="1814150"/>
              <a:ext cx="645225" cy="714425"/>
            </a:xfrm>
            <a:custGeom>
              <a:avLst/>
              <a:gdLst/>
              <a:ahLst/>
              <a:cxnLst/>
              <a:rect l="l" t="t" r="r" b="b"/>
              <a:pathLst>
                <a:path w="25809" h="28577" fill="none" extrusionOk="0">
                  <a:moveTo>
                    <a:pt x="8016" y="7136"/>
                  </a:moveTo>
                  <a:lnTo>
                    <a:pt x="0" y="7136"/>
                  </a:lnTo>
                  <a:lnTo>
                    <a:pt x="0" y="1"/>
                  </a:lnTo>
                  <a:lnTo>
                    <a:pt x="25809" y="1"/>
                  </a:lnTo>
                  <a:lnTo>
                    <a:pt x="24010" y="7136"/>
                  </a:lnTo>
                  <a:lnTo>
                    <a:pt x="16831" y="7136"/>
                  </a:lnTo>
                  <a:lnTo>
                    <a:pt x="16831" y="28577"/>
                  </a:lnTo>
                  <a:lnTo>
                    <a:pt x="8016"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98" name="Google Shape;1898;p22"/>
            <p:cNvSpPr/>
            <p:nvPr/>
          </p:nvSpPr>
          <p:spPr>
            <a:xfrm>
              <a:off x="1050125" y="2864175"/>
              <a:ext cx="887475" cy="1055750"/>
            </a:xfrm>
            <a:custGeom>
              <a:avLst/>
              <a:gdLst/>
              <a:ahLst/>
              <a:cxnLst/>
              <a:rect l="l" t="t" r="r" b="b"/>
              <a:pathLst>
                <a:path w="35499" h="42230" extrusionOk="0">
                  <a:moveTo>
                    <a:pt x="19966" y="1"/>
                  </a:moveTo>
                  <a:cubicBezTo>
                    <a:pt x="7855" y="1"/>
                    <a:pt x="1" y="8149"/>
                    <a:pt x="1" y="21501"/>
                  </a:cubicBezTo>
                  <a:cubicBezTo>
                    <a:pt x="1" y="34375"/>
                    <a:pt x="7914" y="42229"/>
                    <a:pt x="19731" y="42229"/>
                  </a:cubicBezTo>
                  <a:cubicBezTo>
                    <a:pt x="26639" y="42229"/>
                    <a:pt x="31953" y="39337"/>
                    <a:pt x="35498" y="34610"/>
                  </a:cubicBezTo>
                  <a:lnTo>
                    <a:pt x="27703" y="27879"/>
                  </a:lnTo>
                  <a:cubicBezTo>
                    <a:pt x="25574" y="30889"/>
                    <a:pt x="23446" y="32071"/>
                    <a:pt x="19908" y="32071"/>
                  </a:cubicBezTo>
                  <a:cubicBezTo>
                    <a:pt x="14887" y="32071"/>
                    <a:pt x="12406" y="27821"/>
                    <a:pt x="12406" y="21207"/>
                  </a:cubicBezTo>
                  <a:cubicBezTo>
                    <a:pt x="12406" y="14469"/>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899" name="Google Shape;1899;p22"/>
            <p:cNvSpPr/>
            <p:nvPr/>
          </p:nvSpPr>
          <p:spPr>
            <a:xfrm>
              <a:off x="1050125" y="2864175"/>
              <a:ext cx="887475" cy="1055750"/>
            </a:xfrm>
            <a:custGeom>
              <a:avLst/>
              <a:gdLst/>
              <a:ahLst/>
              <a:cxnLst/>
              <a:rect l="l" t="t" r="r" b="b"/>
              <a:pathLst>
                <a:path w="35499" h="42230" fill="none" extrusionOk="0">
                  <a:moveTo>
                    <a:pt x="1" y="21501"/>
                  </a:moveTo>
                  <a:cubicBezTo>
                    <a:pt x="1" y="8149"/>
                    <a:pt x="7855" y="1"/>
                    <a:pt x="19966" y="1"/>
                  </a:cubicBezTo>
                  <a:cubicBezTo>
                    <a:pt x="27285" y="1"/>
                    <a:pt x="31953" y="3135"/>
                    <a:pt x="34786" y="7150"/>
                  </a:cubicBezTo>
                  <a:lnTo>
                    <a:pt x="27343" y="13705"/>
                  </a:lnTo>
                  <a:cubicBezTo>
                    <a:pt x="25046" y="11283"/>
                    <a:pt x="23387" y="10160"/>
                    <a:pt x="20201" y="10160"/>
                  </a:cubicBezTo>
                  <a:cubicBezTo>
                    <a:pt x="15709" y="10160"/>
                    <a:pt x="12406" y="14469"/>
                    <a:pt x="12406" y="21207"/>
                  </a:cubicBezTo>
                  <a:cubicBezTo>
                    <a:pt x="12406" y="27821"/>
                    <a:pt x="14887" y="32071"/>
                    <a:pt x="19908" y="32071"/>
                  </a:cubicBezTo>
                  <a:cubicBezTo>
                    <a:pt x="23446" y="32071"/>
                    <a:pt x="25574" y="30889"/>
                    <a:pt x="27703" y="27879"/>
                  </a:cubicBezTo>
                  <a:lnTo>
                    <a:pt x="35498" y="34610"/>
                  </a:lnTo>
                  <a:cubicBezTo>
                    <a:pt x="31953" y="39337"/>
                    <a:pt x="26639" y="42229"/>
                    <a:pt x="19731" y="42229"/>
                  </a:cubicBezTo>
                  <a:cubicBezTo>
                    <a:pt x="7914" y="42229"/>
                    <a:pt x="1" y="34375"/>
                    <a:pt x="1" y="21501"/>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00" name="Google Shape;1900;p22"/>
            <p:cNvSpPr/>
            <p:nvPr/>
          </p:nvSpPr>
          <p:spPr>
            <a:xfrm>
              <a:off x="2024750" y="2889325"/>
              <a:ext cx="309950" cy="1005450"/>
            </a:xfrm>
            <a:custGeom>
              <a:avLst/>
              <a:gdLst/>
              <a:ahLst/>
              <a:cxnLst/>
              <a:rect l="l" t="t" r="r" b="b"/>
              <a:pathLst>
                <a:path w="12398" h="40218" extrusionOk="0">
                  <a:moveTo>
                    <a:pt x="0" y="1"/>
                  </a:moveTo>
                  <a:lnTo>
                    <a:pt x="0" y="40218"/>
                  </a:lnTo>
                  <a:lnTo>
                    <a:pt x="12398" y="40218"/>
                  </a:lnTo>
                  <a:lnTo>
                    <a:pt x="12398"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01" name="Google Shape;1901;p22"/>
            <p:cNvSpPr/>
            <p:nvPr/>
          </p:nvSpPr>
          <p:spPr>
            <a:xfrm>
              <a:off x="2423125" y="2889325"/>
              <a:ext cx="877025" cy="1005450"/>
            </a:xfrm>
            <a:custGeom>
              <a:avLst/>
              <a:gdLst/>
              <a:ahLst/>
              <a:cxnLst/>
              <a:rect l="l" t="t" r="r" b="b"/>
              <a:pathLst>
                <a:path w="35081" h="40218" extrusionOk="0">
                  <a:moveTo>
                    <a:pt x="1" y="1"/>
                  </a:moveTo>
                  <a:lnTo>
                    <a:pt x="1" y="10042"/>
                  </a:lnTo>
                  <a:lnTo>
                    <a:pt x="11275" y="10042"/>
                  </a:lnTo>
                  <a:lnTo>
                    <a:pt x="11275" y="40218"/>
                  </a:lnTo>
                  <a:lnTo>
                    <a:pt x="23681" y="40218"/>
                  </a:lnTo>
                  <a:lnTo>
                    <a:pt x="23681" y="10042"/>
                  </a:lnTo>
                  <a:lnTo>
                    <a:pt x="35080" y="10042"/>
                  </a:lnTo>
                  <a:lnTo>
                    <a:pt x="35080"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02" name="Google Shape;1902;p22"/>
            <p:cNvSpPr/>
            <p:nvPr/>
          </p:nvSpPr>
          <p:spPr>
            <a:xfrm>
              <a:off x="2423125" y="2889325"/>
              <a:ext cx="877025" cy="1005450"/>
            </a:xfrm>
            <a:custGeom>
              <a:avLst/>
              <a:gdLst/>
              <a:ahLst/>
              <a:cxnLst/>
              <a:rect l="l" t="t" r="r" b="b"/>
              <a:pathLst>
                <a:path w="35081" h="40218" fill="none" extrusionOk="0">
                  <a:moveTo>
                    <a:pt x="11275" y="10042"/>
                  </a:moveTo>
                  <a:lnTo>
                    <a:pt x="1" y="10042"/>
                  </a:lnTo>
                  <a:lnTo>
                    <a:pt x="1" y="1"/>
                  </a:lnTo>
                  <a:lnTo>
                    <a:pt x="35080" y="1"/>
                  </a:lnTo>
                  <a:lnTo>
                    <a:pt x="35080" y="10042"/>
                  </a:lnTo>
                  <a:lnTo>
                    <a:pt x="23681" y="10042"/>
                  </a:lnTo>
                  <a:lnTo>
                    <a:pt x="23681" y="40218"/>
                  </a:lnTo>
                  <a:lnTo>
                    <a:pt x="11275"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03" name="Google Shape;1903;p22"/>
            <p:cNvSpPr/>
            <p:nvPr/>
          </p:nvSpPr>
          <p:spPr>
            <a:xfrm>
              <a:off x="3405450" y="2889325"/>
              <a:ext cx="310150" cy="1005450"/>
            </a:xfrm>
            <a:custGeom>
              <a:avLst/>
              <a:gdLst/>
              <a:ahLst/>
              <a:cxnLst/>
              <a:rect l="l" t="t" r="r" b="b"/>
              <a:pathLst>
                <a:path w="12406" h="40218" extrusionOk="0">
                  <a:moveTo>
                    <a:pt x="0" y="1"/>
                  </a:moveTo>
                  <a:lnTo>
                    <a:pt x="0" y="40218"/>
                  </a:lnTo>
                  <a:lnTo>
                    <a:pt x="12405" y="40218"/>
                  </a:lnTo>
                  <a:lnTo>
                    <a:pt x="12405"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04" name="Google Shape;1904;p22"/>
            <p:cNvSpPr/>
            <p:nvPr/>
          </p:nvSpPr>
          <p:spPr>
            <a:xfrm>
              <a:off x="3807150" y="2889325"/>
              <a:ext cx="810575" cy="1005450"/>
            </a:xfrm>
            <a:custGeom>
              <a:avLst/>
              <a:gdLst/>
              <a:ahLst/>
              <a:cxnLst/>
              <a:rect l="l" t="t" r="r" b="b"/>
              <a:pathLst>
                <a:path w="32423" h="40218" extrusionOk="0">
                  <a:moveTo>
                    <a:pt x="888" y="1"/>
                  </a:moveTo>
                  <a:lnTo>
                    <a:pt x="888" y="10394"/>
                  </a:lnTo>
                  <a:lnTo>
                    <a:pt x="15474" y="10394"/>
                  </a:lnTo>
                  <a:lnTo>
                    <a:pt x="0" y="40218"/>
                  </a:lnTo>
                  <a:lnTo>
                    <a:pt x="32422" y="40218"/>
                  </a:lnTo>
                  <a:lnTo>
                    <a:pt x="32422" y="29824"/>
                  </a:lnTo>
                  <a:lnTo>
                    <a:pt x="16890" y="29824"/>
                  </a:lnTo>
                  <a:lnTo>
                    <a:pt x="32422"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05" name="Google Shape;1905;p22"/>
            <p:cNvSpPr/>
            <p:nvPr/>
          </p:nvSpPr>
          <p:spPr>
            <a:xfrm>
              <a:off x="3807150" y="2889325"/>
              <a:ext cx="810575" cy="1005450"/>
            </a:xfrm>
            <a:custGeom>
              <a:avLst/>
              <a:gdLst/>
              <a:ahLst/>
              <a:cxnLst/>
              <a:rect l="l" t="t" r="r" b="b"/>
              <a:pathLst>
                <a:path w="32423" h="40218" fill="none" extrusionOk="0">
                  <a:moveTo>
                    <a:pt x="15474" y="10394"/>
                  </a:moveTo>
                  <a:lnTo>
                    <a:pt x="888" y="10394"/>
                  </a:lnTo>
                  <a:lnTo>
                    <a:pt x="888" y="1"/>
                  </a:lnTo>
                  <a:lnTo>
                    <a:pt x="32422" y="1"/>
                  </a:lnTo>
                  <a:lnTo>
                    <a:pt x="16890" y="29824"/>
                  </a:lnTo>
                  <a:lnTo>
                    <a:pt x="32422" y="29824"/>
                  </a:lnTo>
                  <a:lnTo>
                    <a:pt x="32422" y="40218"/>
                  </a:lnTo>
                  <a:lnTo>
                    <a:pt x="0"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06" name="Google Shape;1906;p22"/>
            <p:cNvSpPr/>
            <p:nvPr/>
          </p:nvSpPr>
          <p:spPr>
            <a:xfrm>
              <a:off x="4734400" y="2889325"/>
              <a:ext cx="699925" cy="1005450"/>
            </a:xfrm>
            <a:custGeom>
              <a:avLst/>
              <a:gdLst/>
              <a:ahLst/>
              <a:cxnLst/>
              <a:rect l="l" t="t" r="r" b="b"/>
              <a:pathLst>
                <a:path w="27997" h="40218" extrusionOk="0">
                  <a:moveTo>
                    <a:pt x="1" y="1"/>
                  </a:moveTo>
                  <a:lnTo>
                    <a:pt x="1" y="40218"/>
                  </a:lnTo>
                  <a:lnTo>
                    <a:pt x="27997" y="40218"/>
                  </a:lnTo>
                  <a:lnTo>
                    <a:pt x="27997" y="31006"/>
                  </a:lnTo>
                  <a:lnTo>
                    <a:pt x="12406" y="31006"/>
                  </a:lnTo>
                  <a:lnTo>
                    <a:pt x="12406" y="23798"/>
                  </a:lnTo>
                  <a:lnTo>
                    <a:pt x="23446" y="23798"/>
                  </a:lnTo>
                  <a:lnTo>
                    <a:pt x="25692" y="15180"/>
                  </a:lnTo>
                  <a:lnTo>
                    <a:pt x="12406" y="15180"/>
                  </a:lnTo>
                  <a:lnTo>
                    <a:pt x="12406" y="9213"/>
                  </a:lnTo>
                  <a:lnTo>
                    <a:pt x="27997" y="9213"/>
                  </a:lnTo>
                  <a:lnTo>
                    <a:pt x="27997"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07" name="Google Shape;1907;p22"/>
            <p:cNvSpPr/>
            <p:nvPr/>
          </p:nvSpPr>
          <p:spPr>
            <a:xfrm>
              <a:off x="4734400" y="2889325"/>
              <a:ext cx="699925" cy="1005450"/>
            </a:xfrm>
            <a:custGeom>
              <a:avLst/>
              <a:gdLst/>
              <a:ahLst/>
              <a:cxnLst/>
              <a:rect l="l" t="t" r="r" b="b"/>
              <a:pathLst>
                <a:path w="27997" h="40218" fill="none" extrusionOk="0">
                  <a:moveTo>
                    <a:pt x="27997" y="40218"/>
                  </a:moveTo>
                  <a:lnTo>
                    <a:pt x="1" y="40218"/>
                  </a:lnTo>
                  <a:lnTo>
                    <a:pt x="1" y="1"/>
                  </a:lnTo>
                  <a:lnTo>
                    <a:pt x="27997" y="1"/>
                  </a:lnTo>
                  <a:lnTo>
                    <a:pt x="27997" y="9213"/>
                  </a:lnTo>
                  <a:lnTo>
                    <a:pt x="12406" y="9213"/>
                  </a:lnTo>
                  <a:lnTo>
                    <a:pt x="12406" y="15180"/>
                  </a:lnTo>
                  <a:lnTo>
                    <a:pt x="25692" y="15180"/>
                  </a:lnTo>
                  <a:lnTo>
                    <a:pt x="23446" y="23798"/>
                  </a:lnTo>
                  <a:lnTo>
                    <a:pt x="12406" y="23798"/>
                  </a:lnTo>
                  <a:lnTo>
                    <a:pt x="12406" y="31006"/>
                  </a:lnTo>
                  <a:lnTo>
                    <a:pt x="27997" y="3100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08" name="Google Shape;1908;p22"/>
            <p:cNvSpPr/>
            <p:nvPr/>
          </p:nvSpPr>
          <p:spPr>
            <a:xfrm>
              <a:off x="5550650" y="2889325"/>
              <a:ext cx="891875" cy="1005450"/>
            </a:xfrm>
            <a:custGeom>
              <a:avLst/>
              <a:gdLst/>
              <a:ahLst/>
              <a:cxnLst/>
              <a:rect l="l" t="t" r="r" b="b"/>
              <a:pathLst>
                <a:path w="35675" h="40218" extrusionOk="0">
                  <a:moveTo>
                    <a:pt x="0" y="1"/>
                  </a:moveTo>
                  <a:lnTo>
                    <a:pt x="0" y="40218"/>
                  </a:lnTo>
                  <a:lnTo>
                    <a:pt x="11811" y="40218"/>
                  </a:lnTo>
                  <a:lnTo>
                    <a:pt x="11811" y="18601"/>
                  </a:lnTo>
                  <a:lnTo>
                    <a:pt x="24803" y="40218"/>
                  </a:lnTo>
                  <a:lnTo>
                    <a:pt x="35674" y="40218"/>
                  </a:lnTo>
                  <a:lnTo>
                    <a:pt x="35674" y="1"/>
                  </a:lnTo>
                  <a:lnTo>
                    <a:pt x="23864" y="1"/>
                  </a:lnTo>
                  <a:lnTo>
                    <a:pt x="23864" y="21383"/>
                  </a:lnTo>
                  <a:lnTo>
                    <a:pt x="10981"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09" name="Google Shape;1909;p22"/>
            <p:cNvSpPr/>
            <p:nvPr/>
          </p:nvSpPr>
          <p:spPr>
            <a:xfrm>
              <a:off x="5550650" y="2889325"/>
              <a:ext cx="891875" cy="1005450"/>
            </a:xfrm>
            <a:custGeom>
              <a:avLst/>
              <a:gdLst/>
              <a:ahLst/>
              <a:cxnLst/>
              <a:rect l="l" t="t" r="r" b="b"/>
              <a:pathLst>
                <a:path w="35675" h="40218" fill="none" extrusionOk="0">
                  <a:moveTo>
                    <a:pt x="10981" y="1"/>
                  </a:moveTo>
                  <a:lnTo>
                    <a:pt x="23864" y="21383"/>
                  </a:lnTo>
                  <a:lnTo>
                    <a:pt x="23864" y="1"/>
                  </a:lnTo>
                  <a:lnTo>
                    <a:pt x="35674" y="1"/>
                  </a:lnTo>
                  <a:lnTo>
                    <a:pt x="35674" y="40218"/>
                  </a:lnTo>
                  <a:lnTo>
                    <a:pt x="24803" y="40218"/>
                  </a:lnTo>
                  <a:lnTo>
                    <a:pt x="11811" y="18601"/>
                  </a:lnTo>
                  <a:lnTo>
                    <a:pt x="11811" y="40218"/>
                  </a:lnTo>
                  <a:lnTo>
                    <a:pt x="0" y="40218"/>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10" name="Google Shape;1910;p22"/>
            <p:cNvSpPr/>
            <p:nvPr/>
          </p:nvSpPr>
          <p:spPr>
            <a:xfrm>
              <a:off x="6544325" y="2864175"/>
              <a:ext cx="778100" cy="1054275"/>
            </a:xfrm>
            <a:custGeom>
              <a:avLst/>
              <a:gdLst/>
              <a:ahLst/>
              <a:cxnLst/>
              <a:rect l="l" t="t" r="r" b="b"/>
              <a:pathLst>
                <a:path w="31124" h="42171" extrusionOk="0">
                  <a:moveTo>
                    <a:pt x="15885" y="1"/>
                  </a:moveTo>
                  <a:cubicBezTo>
                    <a:pt x="7268" y="1"/>
                    <a:pt x="1241" y="4192"/>
                    <a:pt x="1241" y="11459"/>
                  </a:cubicBezTo>
                  <a:cubicBezTo>
                    <a:pt x="1241" y="18014"/>
                    <a:pt x="5198" y="21324"/>
                    <a:pt x="10982" y="23688"/>
                  </a:cubicBezTo>
                  <a:cubicBezTo>
                    <a:pt x="16774" y="26044"/>
                    <a:pt x="18667" y="27644"/>
                    <a:pt x="18667" y="29296"/>
                  </a:cubicBezTo>
                  <a:cubicBezTo>
                    <a:pt x="18667" y="31542"/>
                    <a:pt x="16597" y="32071"/>
                    <a:pt x="14116" y="32071"/>
                  </a:cubicBezTo>
                  <a:cubicBezTo>
                    <a:pt x="10923" y="32071"/>
                    <a:pt x="7327" y="30536"/>
                    <a:pt x="3488" y="27938"/>
                  </a:cubicBezTo>
                  <a:lnTo>
                    <a:pt x="1" y="37561"/>
                  </a:lnTo>
                  <a:cubicBezTo>
                    <a:pt x="4310" y="40343"/>
                    <a:pt x="9565" y="42171"/>
                    <a:pt x="15827" y="42171"/>
                  </a:cubicBezTo>
                  <a:cubicBezTo>
                    <a:pt x="24804" y="42171"/>
                    <a:pt x="31124" y="38567"/>
                    <a:pt x="31124" y="29883"/>
                  </a:cubicBezTo>
                  <a:cubicBezTo>
                    <a:pt x="31124" y="24569"/>
                    <a:pt x="28290" y="20260"/>
                    <a:pt x="19842" y="16597"/>
                  </a:cubicBezTo>
                  <a:cubicBezTo>
                    <a:pt x="13999" y="14058"/>
                    <a:pt x="13111" y="13646"/>
                    <a:pt x="13111" y="12046"/>
                  </a:cubicBezTo>
                  <a:cubicBezTo>
                    <a:pt x="13111" y="10747"/>
                    <a:pt x="14116" y="10160"/>
                    <a:pt x="16656" y="10160"/>
                  </a:cubicBezTo>
                  <a:cubicBezTo>
                    <a:pt x="20378" y="10160"/>
                    <a:pt x="23446" y="11577"/>
                    <a:pt x="25575" y="12641"/>
                  </a:cubicBezTo>
                  <a:lnTo>
                    <a:pt x="29413" y="3664"/>
                  </a:lnTo>
                  <a:cubicBezTo>
                    <a:pt x="25222" y="1183"/>
                    <a:pt x="20554" y="1"/>
                    <a:pt x="15885"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11" name="Google Shape;1911;p22"/>
            <p:cNvSpPr/>
            <p:nvPr/>
          </p:nvSpPr>
          <p:spPr>
            <a:xfrm>
              <a:off x="6544325" y="2864175"/>
              <a:ext cx="778100" cy="1054275"/>
            </a:xfrm>
            <a:custGeom>
              <a:avLst/>
              <a:gdLst/>
              <a:ahLst/>
              <a:cxnLst/>
              <a:rect l="l" t="t" r="r" b="b"/>
              <a:pathLst>
                <a:path w="31124" h="42171" fill="none" extrusionOk="0">
                  <a:moveTo>
                    <a:pt x="1" y="37561"/>
                  </a:moveTo>
                  <a:lnTo>
                    <a:pt x="3488" y="27938"/>
                  </a:lnTo>
                  <a:cubicBezTo>
                    <a:pt x="7327" y="30536"/>
                    <a:pt x="10923" y="32071"/>
                    <a:pt x="14116" y="32071"/>
                  </a:cubicBezTo>
                  <a:cubicBezTo>
                    <a:pt x="16597" y="32071"/>
                    <a:pt x="18667" y="31542"/>
                    <a:pt x="18667" y="29296"/>
                  </a:cubicBezTo>
                  <a:cubicBezTo>
                    <a:pt x="18667" y="27644"/>
                    <a:pt x="16774" y="26044"/>
                    <a:pt x="10982" y="23688"/>
                  </a:cubicBezTo>
                  <a:cubicBezTo>
                    <a:pt x="5198" y="21324"/>
                    <a:pt x="1241" y="18014"/>
                    <a:pt x="1241" y="11459"/>
                  </a:cubicBezTo>
                  <a:cubicBezTo>
                    <a:pt x="1241" y="4192"/>
                    <a:pt x="7268" y="1"/>
                    <a:pt x="15885" y="1"/>
                  </a:cubicBezTo>
                  <a:cubicBezTo>
                    <a:pt x="20554" y="1"/>
                    <a:pt x="25222" y="1183"/>
                    <a:pt x="29413" y="3664"/>
                  </a:cubicBezTo>
                  <a:lnTo>
                    <a:pt x="25575" y="12641"/>
                  </a:lnTo>
                  <a:cubicBezTo>
                    <a:pt x="23446" y="11577"/>
                    <a:pt x="20378" y="10160"/>
                    <a:pt x="16656" y="10160"/>
                  </a:cubicBezTo>
                  <a:cubicBezTo>
                    <a:pt x="14116" y="10160"/>
                    <a:pt x="13111" y="10747"/>
                    <a:pt x="13111" y="12046"/>
                  </a:cubicBezTo>
                  <a:cubicBezTo>
                    <a:pt x="13111" y="13646"/>
                    <a:pt x="13999" y="14058"/>
                    <a:pt x="19842" y="16597"/>
                  </a:cubicBezTo>
                  <a:cubicBezTo>
                    <a:pt x="28290" y="20260"/>
                    <a:pt x="31124" y="24569"/>
                    <a:pt x="31124" y="29883"/>
                  </a:cubicBezTo>
                  <a:cubicBezTo>
                    <a:pt x="31124" y="38567"/>
                    <a:pt x="24804" y="42171"/>
                    <a:pt x="15827" y="42171"/>
                  </a:cubicBezTo>
                  <a:cubicBezTo>
                    <a:pt x="9565" y="42171"/>
                    <a:pt x="4310" y="40343"/>
                    <a:pt x="1" y="37561"/>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12" name="Google Shape;1912;p22"/>
            <p:cNvSpPr/>
            <p:nvPr/>
          </p:nvSpPr>
          <p:spPr>
            <a:xfrm>
              <a:off x="290775" y="1683500"/>
              <a:ext cx="611650" cy="714600"/>
            </a:xfrm>
            <a:custGeom>
              <a:avLst/>
              <a:gdLst/>
              <a:ahLst/>
              <a:cxnLst/>
              <a:rect l="l" t="t" r="r" b="b"/>
              <a:pathLst>
                <a:path w="24466" h="28584" extrusionOk="0">
                  <a:moveTo>
                    <a:pt x="11877" y="6086"/>
                  </a:moveTo>
                  <a:cubicBezTo>
                    <a:pt x="13683" y="6086"/>
                    <a:pt x="14689" y="7047"/>
                    <a:pt x="14689" y="8728"/>
                  </a:cubicBezTo>
                  <a:cubicBezTo>
                    <a:pt x="14689" y="10446"/>
                    <a:pt x="13683" y="11415"/>
                    <a:pt x="11877" y="11415"/>
                  </a:cubicBezTo>
                  <a:lnTo>
                    <a:pt x="8603" y="11415"/>
                  </a:lnTo>
                  <a:lnTo>
                    <a:pt x="8603" y="6086"/>
                  </a:lnTo>
                  <a:close/>
                  <a:moveTo>
                    <a:pt x="11877" y="16913"/>
                  </a:moveTo>
                  <a:cubicBezTo>
                    <a:pt x="14270" y="16913"/>
                    <a:pt x="15613" y="17918"/>
                    <a:pt x="15613" y="19724"/>
                  </a:cubicBezTo>
                  <a:cubicBezTo>
                    <a:pt x="15613" y="21486"/>
                    <a:pt x="14270" y="22491"/>
                    <a:pt x="11877" y="22491"/>
                  </a:cubicBezTo>
                  <a:lnTo>
                    <a:pt x="8603" y="22491"/>
                  </a:lnTo>
                  <a:lnTo>
                    <a:pt x="8603" y="16913"/>
                  </a:lnTo>
                  <a:close/>
                  <a:moveTo>
                    <a:pt x="1" y="1"/>
                  </a:moveTo>
                  <a:lnTo>
                    <a:pt x="1" y="28584"/>
                  </a:lnTo>
                  <a:lnTo>
                    <a:pt x="12927" y="28584"/>
                  </a:lnTo>
                  <a:cubicBezTo>
                    <a:pt x="19893" y="28584"/>
                    <a:pt x="24466" y="25978"/>
                    <a:pt x="24466" y="20649"/>
                  </a:cubicBezTo>
                  <a:cubicBezTo>
                    <a:pt x="24466" y="17081"/>
                    <a:pt x="22367" y="15195"/>
                    <a:pt x="19518" y="13720"/>
                  </a:cubicBezTo>
                  <a:cubicBezTo>
                    <a:pt x="21699" y="12545"/>
                    <a:pt x="23416" y="10615"/>
                    <a:pt x="23416" y="7803"/>
                  </a:cubicBezTo>
                  <a:cubicBezTo>
                    <a:pt x="23416" y="3443"/>
                    <a:pt x="19306" y="1"/>
                    <a:pt x="12509"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13" name="Google Shape;1913;p22"/>
            <p:cNvSpPr/>
            <p:nvPr/>
          </p:nvSpPr>
          <p:spPr>
            <a:xfrm>
              <a:off x="290775" y="1683500"/>
              <a:ext cx="611650" cy="714600"/>
            </a:xfrm>
            <a:custGeom>
              <a:avLst/>
              <a:gdLst/>
              <a:ahLst/>
              <a:cxnLst/>
              <a:rect l="l" t="t" r="r" b="b"/>
              <a:pathLst>
                <a:path w="24466" h="28584" fill="none" extrusionOk="0">
                  <a:moveTo>
                    <a:pt x="11877" y="22491"/>
                  </a:moveTo>
                  <a:cubicBezTo>
                    <a:pt x="14270" y="22491"/>
                    <a:pt x="15613" y="21486"/>
                    <a:pt x="15613" y="19724"/>
                  </a:cubicBezTo>
                  <a:cubicBezTo>
                    <a:pt x="15613" y="17918"/>
                    <a:pt x="14270" y="16913"/>
                    <a:pt x="11877" y="16913"/>
                  </a:cubicBezTo>
                  <a:lnTo>
                    <a:pt x="8603" y="16913"/>
                  </a:lnTo>
                  <a:lnTo>
                    <a:pt x="8603" y="22491"/>
                  </a:lnTo>
                  <a:close/>
                  <a:moveTo>
                    <a:pt x="11877" y="11415"/>
                  </a:moveTo>
                  <a:cubicBezTo>
                    <a:pt x="13683" y="11415"/>
                    <a:pt x="14689" y="10446"/>
                    <a:pt x="14689" y="8728"/>
                  </a:cubicBezTo>
                  <a:cubicBezTo>
                    <a:pt x="14689" y="7047"/>
                    <a:pt x="13683" y="6086"/>
                    <a:pt x="11877" y="6086"/>
                  </a:cubicBezTo>
                  <a:lnTo>
                    <a:pt x="8603" y="6086"/>
                  </a:lnTo>
                  <a:lnTo>
                    <a:pt x="8603" y="11415"/>
                  </a:lnTo>
                  <a:close/>
                  <a:moveTo>
                    <a:pt x="1" y="1"/>
                  </a:moveTo>
                  <a:lnTo>
                    <a:pt x="12509" y="1"/>
                  </a:lnTo>
                  <a:cubicBezTo>
                    <a:pt x="19306" y="1"/>
                    <a:pt x="23416" y="3443"/>
                    <a:pt x="23416" y="7803"/>
                  </a:cubicBezTo>
                  <a:cubicBezTo>
                    <a:pt x="23416" y="10615"/>
                    <a:pt x="21699" y="12545"/>
                    <a:pt x="19518" y="13720"/>
                  </a:cubicBezTo>
                  <a:cubicBezTo>
                    <a:pt x="22367" y="15195"/>
                    <a:pt x="24466" y="17081"/>
                    <a:pt x="24466" y="20649"/>
                  </a:cubicBezTo>
                  <a:cubicBezTo>
                    <a:pt x="24466" y="25978"/>
                    <a:pt x="19893" y="28584"/>
                    <a:pt x="12927" y="28584"/>
                  </a:cubicBez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14" name="Google Shape;1914;p22"/>
            <p:cNvSpPr/>
            <p:nvPr/>
          </p:nvSpPr>
          <p:spPr>
            <a:xfrm>
              <a:off x="978025" y="1683500"/>
              <a:ext cx="497325" cy="714600"/>
            </a:xfrm>
            <a:custGeom>
              <a:avLst/>
              <a:gdLst/>
              <a:ahLst/>
              <a:cxnLst/>
              <a:rect l="l" t="t" r="r" b="b"/>
              <a:pathLst>
                <a:path w="19893" h="28584" extrusionOk="0">
                  <a:moveTo>
                    <a:pt x="0" y="1"/>
                  </a:moveTo>
                  <a:lnTo>
                    <a:pt x="0" y="28584"/>
                  </a:lnTo>
                  <a:lnTo>
                    <a:pt x="19892" y="28584"/>
                  </a:lnTo>
                  <a:lnTo>
                    <a:pt x="19892" y="22036"/>
                  </a:lnTo>
                  <a:lnTo>
                    <a:pt x="8816" y="22036"/>
                  </a:lnTo>
                  <a:lnTo>
                    <a:pt x="8816" y="16913"/>
                  </a:lnTo>
                  <a:lnTo>
                    <a:pt x="16662" y="16913"/>
                  </a:lnTo>
                  <a:lnTo>
                    <a:pt x="18255" y="10784"/>
                  </a:lnTo>
                  <a:lnTo>
                    <a:pt x="8816" y="10784"/>
                  </a:lnTo>
                  <a:lnTo>
                    <a:pt x="8816" y="6548"/>
                  </a:lnTo>
                  <a:lnTo>
                    <a:pt x="19892" y="6548"/>
                  </a:lnTo>
                  <a:lnTo>
                    <a:pt x="1989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15" name="Google Shape;1915;p22"/>
            <p:cNvSpPr/>
            <p:nvPr/>
          </p:nvSpPr>
          <p:spPr>
            <a:xfrm>
              <a:off x="978025" y="1683500"/>
              <a:ext cx="497325" cy="714600"/>
            </a:xfrm>
            <a:custGeom>
              <a:avLst/>
              <a:gdLst/>
              <a:ahLst/>
              <a:cxnLst/>
              <a:rect l="l" t="t" r="r" b="b"/>
              <a:pathLst>
                <a:path w="19893" h="28584" fill="none" extrusionOk="0">
                  <a:moveTo>
                    <a:pt x="19892" y="28584"/>
                  </a:moveTo>
                  <a:lnTo>
                    <a:pt x="0" y="28584"/>
                  </a:lnTo>
                  <a:lnTo>
                    <a:pt x="0" y="1"/>
                  </a:lnTo>
                  <a:lnTo>
                    <a:pt x="19892" y="1"/>
                  </a:lnTo>
                  <a:lnTo>
                    <a:pt x="19892" y="6548"/>
                  </a:lnTo>
                  <a:lnTo>
                    <a:pt x="8816" y="6548"/>
                  </a:lnTo>
                  <a:lnTo>
                    <a:pt x="8816" y="10784"/>
                  </a:lnTo>
                  <a:lnTo>
                    <a:pt x="18255" y="10784"/>
                  </a:lnTo>
                  <a:lnTo>
                    <a:pt x="16662" y="16913"/>
                  </a:lnTo>
                  <a:lnTo>
                    <a:pt x="8816" y="16913"/>
                  </a:lnTo>
                  <a:lnTo>
                    <a:pt x="8816" y="22036"/>
                  </a:lnTo>
                  <a:lnTo>
                    <a:pt x="19892"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16" name="Google Shape;1916;p22"/>
            <p:cNvSpPr/>
            <p:nvPr/>
          </p:nvSpPr>
          <p:spPr>
            <a:xfrm>
              <a:off x="1747650" y="1683500"/>
              <a:ext cx="220400" cy="714600"/>
            </a:xfrm>
            <a:custGeom>
              <a:avLst/>
              <a:gdLst/>
              <a:ahLst/>
              <a:cxnLst/>
              <a:rect l="l" t="t" r="r" b="b"/>
              <a:pathLst>
                <a:path w="8816" h="28584" extrusionOk="0">
                  <a:moveTo>
                    <a:pt x="0" y="1"/>
                  </a:moveTo>
                  <a:lnTo>
                    <a:pt x="0" y="28584"/>
                  </a:lnTo>
                  <a:lnTo>
                    <a:pt x="8816" y="28584"/>
                  </a:lnTo>
                  <a:lnTo>
                    <a:pt x="8816" y="1"/>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17" name="Google Shape;1917;p22"/>
            <p:cNvSpPr/>
            <p:nvPr/>
          </p:nvSpPr>
          <p:spPr>
            <a:xfrm>
              <a:off x="2046400" y="1683500"/>
              <a:ext cx="633850" cy="714600"/>
            </a:xfrm>
            <a:custGeom>
              <a:avLst/>
              <a:gdLst/>
              <a:ahLst/>
              <a:cxnLst/>
              <a:rect l="l" t="t" r="r" b="b"/>
              <a:pathLst>
                <a:path w="25354" h="28584" extrusionOk="0">
                  <a:moveTo>
                    <a:pt x="0" y="1"/>
                  </a:moveTo>
                  <a:lnTo>
                    <a:pt x="0" y="28584"/>
                  </a:lnTo>
                  <a:lnTo>
                    <a:pt x="8397" y="28584"/>
                  </a:lnTo>
                  <a:lnTo>
                    <a:pt x="8397" y="13220"/>
                  </a:lnTo>
                  <a:lnTo>
                    <a:pt x="17624" y="28584"/>
                  </a:lnTo>
                  <a:lnTo>
                    <a:pt x="25354" y="28584"/>
                  </a:lnTo>
                  <a:lnTo>
                    <a:pt x="25354" y="1"/>
                  </a:lnTo>
                  <a:lnTo>
                    <a:pt x="16956" y="1"/>
                  </a:lnTo>
                  <a:lnTo>
                    <a:pt x="16956" y="15195"/>
                  </a:lnTo>
                  <a:lnTo>
                    <a:pt x="780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18" name="Google Shape;1918;p22"/>
            <p:cNvSpPr/>
            <p:nvPr/>
          </p:nvSpPr>
          <p:spPr>
            <a:xfrm>
              <a:off x="2046400" y="1683500"/>
              <a:ext cx="633850" cy="714600"/>
            </a:xfrm>
            <a:custGeom>
              <a:avLst/>
              <a:gdLst/>
              <a:ahLst/>
              <a:cxnLst/>
              <a:rect l="l" t="t" r="r" b="b"/>
              <a:pathLst>
                <a:path w="25354" h="28584" fill="none" extrusionOk="0">
                  <a:moveTo>
                    <a:pt x="7803" y="1"/>
                  </a:moveTo>
                  <a:lnTo>
                    <a:pt x="16956" y="15195"/>
                  </a:lnTo>
                  <a:lnTo>
                    <a:pt x="16956" y="1"/>
                  </a:lnTo>
                  <a:lnTo>
                    <a:pt x="25354" y="1"/>
                  </a:lnTo>
                  <a:lnTo>
                    <a:pt x="25354" y="28584"/>
                  </a:lnTo>
                  <a:lnTo>
                    <a:pt x="17624" y="28584"/>
                  </a:lnTo>
                  <a:lnTo>
                    <a:pt x="8397" y="13220"/>
                  </a:lnTo>
                  <a:lnTo>
                    <a:pt x="8397" y="28584"/>
                  </a:lnTo>
                  <a:lnTo>
                    <a:pt x="0" y="28584"/>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19" name="Google Shape;1919;p22"/>
            <p:cNvSpPr/>
            <p:nvPr/>
          </p:nvSpPr>
          <p:spPr>
            <a:xfrm>
              <a:off x="2755825" y="1683500"/>
              <a:ext cx="623400" cy="714600"/>
            </a:xfrm>
            <a:custGeom>
              <a:avLst/>
              <a:gdLst/>
              <a:ahLst/>
              <a:cxnLst/>
              <a:rect l="l" t="t" r="r" b="b"/>
              <a:pathLst>
                <a:path w="24936" h="28584" extrusionOk="0">
                  <a:moveTo>
                    <a:pt x="1" y="1"/>
                  </a:moveTo>
                  <a:lnTo>
                    <a:pt x="1" y="7135"/>
                  </a:lnTo>
                  <a:lnTo>
                    <a:pt x="8016" y="7135"/>
                  </a:lnTo>
                  <a:lnTo>
                    <a:pt x="8016" y="28584"/>
                  </a:lnTo>
                  <a:lnTo>
                    <a:pt x="16832" y="28584"/>
                  </a:lnTo>
                  <a:lnTo>
                    <a:pt x="16832" y="7135"/>
                  </a:lnTo>
                  <a:lnTo>
                    <a:pt x="24936" y="7135"/>
                  </a:lnTo>
                  <a:lnTo>
                    <a:pt x="2493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20" name="Google Shape;1920;p22"/>
            <p:cNvSpPr/>
            <p:nvPr/>
          </p:nvSpPr>
          <p:spPr>
            <a:xfrm>
              <a:off x="2755825" y="1683500"/>
              <a:ext cx="623400" cy="714600"/>
            </a:xfrm>
            <a:custGeom>
              <a:avLst/>
              <a:gdLst/>
              <a:ahLst/>
              <a:cxnLst/>
              <a:rect l="l" t="t" r="r" b="b"/>
              <a:pathLst>
                <a:path w="24936" h="28584" fill="none" extrusionOk="0">
                  <a:moveTo>
                    <a:pt x="8016" y="7135"/>
                  </a:moveTo>
                  <a:lnTo>
                    <a:pt x="1" y="7135"/>
                  </a:lnTo>
                  <a:lnTo>
                    <a:pt x="1" y="1"/>
                  </a:lnTo>
                  <a:lnTo>
                    <a:pt x="24936" y="1"/>
                  </a:lnTo>
                  <a:lnTo>
                    <a:pt x="24936" y="7135"/>
                  </a:lnTo>
                  <a:lnTo>
                    <a:pt x="16832" y="7135"/>
                  </a:lnTo>
                  <a:lnTo>
                    <a:pt x="16832"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21" name="Google Shape;1921;p22"/>
            <p:cNvSpPr/>
            <p:nvPr/>
          </p:nvSpPr>
          <p:spPr>
            <a:xfrm>
              <a:off x="3458300" y="1683500"/>
              <a:ext cx="497325" cy="714600"/>
            </a:xfrm>
            <a:custGeom>
              <a:avLst/>
              <a:gdLst/>
              <a:ahLst/>
              <a:cxnLst/>
              <a:rect l="l" t="t" r="r" b="b"/>
              <a:pathLst>
                <a:path w="19893" h="28584" extrusionOk="0">
                  <a:moveTo>
                    <a:pt x="0" y="1"/>
                  </a:moveTo>
                  <a:lnTo>
                    <a:pt x="0" y="28584"/>
                  </a:lnTo>
                  <a:lnTo>
                    <a:pt x="19893" y="28584"/>
                  </a:lnTo>
                  <a:lnTo>
                    <a:pt x="19893" y="22036"/>
                  </a:lnTo>
                  <a:lnTo>
                    <a:pt x="8809" y="22036"/>
                  </a:lnTo>
                  <a:lnTo>
                    <a:pt x="8809" y="16913"/>
                  </a:lnTo>
                  <a:lnTo>
                    <a:pt x="16663" y="16913"/>
                  </a:lnTo>
                  <a:lnTo>
                    <a:pt x="18256" y="10784"/>
                  </a:lnTo>
                  <a:lnTo>
                    <a:pt x="8809" y="10784"/>
                  </a:lnTo>
                  <a:lnTo>
                    <a:pt x="8809" y="6548"/>
                  </a:lnTo>
                  <a:lnTo>
                    <a:pt x="19893" y="6548"/>
                  </a:lnTo>
                  <a:lnTo>
                    <a:pt x="1989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22" name="Google Shape;1922;p22"/>
            <p:cNvSpPr/>
            <p:nvPr/>
          </p:nvSpPr>
          <p:spPr>
            <a:xfrm>
              <a:off x="3458300" y="1683500"/>
              <a:ext cx="497325" cy="714600"/>
            </a:xfrm>
            <a:custGeom>
              <a:avLst/>
              <a:gdLst/>
              <a:ahLst/>
              <a:cxnLst/>
              <a:rect l="l" t="t" r="r" b="b"/>
              <a:pathLst>
                <a:path w="19893" h="28584" fill="none" extrusionOk="0">
                  <a:moveTo>
                    <a:pt x="19893" y="28584"/>
                  </a:moveTo>
                  <a:lnTo>
                    <a:pt x="0" y="28584"/>
                  </a:lnTo>
                  <a:lnTo>
                    <a:pt x="0" y="1"/>
                  </a:lnTo>
                  <a:lnTo>
                    <a:pt x="19893" y="1"/>
                  </a:lnTo>
                  <a:lnTo>
                    <a:pt x="19893" y="6548"/>
                  </a:lnTo>
                  <a:lnTo>
                    <a:pt x="8809" y="6548"/>
                  </a:lnTo>
                  <a:lnTo>
                    <a:pt x="8809" y="10784"/>
                  </a:lnTo>
                  <a:lnTo>
                    <a:pt x="18256" y="10784"/>
                  </a:lnTo>
                  <a:lnTo>
                    <a:pt x="16663" y="16913"/>
                  </a:lnTo>
                  <a:lnTo>
                    <a:pt x="8809" y="16913"/>
                  </a:lnTo>
                  <a:lnTo>
                    <a:pt x="8809" y="22036"/>
                  </a:lnTo>
                  <a:lnTo>
                    <a:pt x="19893"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23" name="Google Shape;1923;p22"/>
            <p:cNvSpPr/>
            <p:nvPr/>
          </p:nvSpPr>
          <p:spPr>
            <a:xfrm>
              <a:off x="4042575" y="1683500"/>
              <a:ext cx="618075" cy="714600"/>
            </a:xfrm>
            <a:custGeom>
              <a:avLst/>
              <a:gdLst/>
              <a:ahLst/>
              <a:cxnLst/>
              <a:rect l="l" t="t" r="r" b="b"/>
              <a:pathLst>
                <a:path w="24723" h="28584" extrusionOk="0">
                  <a:moveTo>
                    <a:pt x="10747" y="6379"/>
                  </a:moveTo>
                  <a:cubicBezTo>
                    <a:pt x="12927" y="6379"/>
                    <a:pt x="14190" y="7510"/>
                    <a:pt x="14190" y="9440"/>
                  </a:cubicBezTo>
                  <a:cubicBezTo>
                    <a:pt x="14190" y="11459"/>
                    <a:pt x="12927" y="12589"/>
                    <a:pt x="10747" y="12589"/>
                  </a:cubicBezTo>
                  <a:lnTo>
                    <a:pt x="8604" y="12589"/>
                  </a:lnTo>
                  <a:lnTo>
                    <a:pt x="8604" y="6379"/>
                  </a:lnTo>
                  <a:close/>
                  <a:moveTo>
                    <a:pt x="1" y="1"/>
                  </a:moveTo>
                  <a:lnTo>
                    <a:pt x="1" y="28584"/>
                  </a:lnTo>
                  <a:lnTo>
                    <a:pt x="8817" y="28584"/>
                  </a:lnTo>
                  <a:lnTo>
                    <a:pt x="8817" y="18087"/>
                  </a:lnTo>
                  <a:lnTo>
                    <a:pt x="10373" y="18087"/>
                  </a:lnTo>
                  <a:lnTo>
                    <a:pt x="15826" y="28584"/>
                  </a:lnTo>
                  <a:lnTo>
                    <a:pt x="24723" y="28584"/>
                  </a:lnTo>
                  <a:lnTo>
                    <a:pt x="17970" y="17037"/>
                  </a:lnTo>
                  <a:cubicBezTo>
                    <a:pt x="21280" y="15694"/>
                    <a:pt x="23005" y="13132"/>
                    <a:pt x="23005" y="9404"/>
                  </a:cubicBezTo>
                  <a:cubicBezTo>
                    <a:pt x="23005" y="3230"/>
                    <a:pt x="19012" y="1"/>
                    <a:pt x="11378"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24" name="Google Shape;1924;p22"/>
            <p:cNvSpPr/>
            <p:nvPr/>
          </p:nvSpPr>
          <p:spPr>
            <a:xfrm>
              <a:off x="4042575" y="1683500"/>
              <a:ext cx="618075" cy="714600"/>
            </a:xfrm>
            <a:custGeom>
              <a:avLst/>
              <a:gdLst/>
              <a:ahLst/>
              <a:cxnLst/>
              <a:rect l="l" t="t" r="r" b="b"/>
              <a:pathLst>
                <a:path w="24723" h="28584" fill="none" extrusionOk="0">
                  <a:moveTo>
                    <a:pt x="10747" y="12589"/>
                  </a:moveTo>
                  <a:cubicBezTo>
                    <a:pt x="12927" y="12589"/>
                    <a:pt x="14190" y="11459"/>
                    <a:pt x="14190" y="9440"/>
                  </a:cubicBezTo>
                  <a:cubicBezTo>
                    <a:pt x="14190" y="7510"/>
                    <a:pt x="12927" y="6379"/>
                    <a:pt x="10747" y="6379"/>
                  </a:cubicBezTo>
                  <a:lnTo>
                    <a:pt x="8604" y="6379"/>
                  </a:lnTo>
                  <a:lnTo>
                    <a:pt x="8604" y="12589"/>
                  </a:lnTo>
                  <a:close/>
                  <a:moveTo>
                    <a:pt x="1" y="1"/>
                  </a:moveTo>
                  <a:lnTo>
                    <a:pt x="11378" y="1"/>
                  </a:lnTo>
                  <a:cubicBezTo>
                    <a:pt x="19012" y="1"/>
                    <a:pt x="23005" y="3230"/>
                    <a:pt x="23005" y="9404"/>
                  </a:cubicBezTo>
                  <a:cubicBezTo>
                    <a:pt x="23005" y="13132"/>
                    <a:pt x="21280" y="15694"/>
                    <a:pt x="17970" y="17037"/>
                  </a:cubicBezTo>
                  <a:lnTo>
                    <a:pt x="24723" y="28584"/>
                  </a:lnTo>
                  <a:lnTo>
                    <a:pt x="15826" y="28584"/>
                  </a:lnTo>
                  <a:lnTo>
                    <a:pt x="10373" y="18087"/>
                  </a:lnTo>
                  <a:lnTo>
                    <a:pt x="8817" y="18087"/>
                  </a:lnTo>
                  <a:lnTo>
                    <a:pt x="8817" y="28584"/>
                  </a:ln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25" name="Google Shape;1925;p22"/>
            <p:cNvSpPr/>
            <p:nvPr/>
          </p:nvSpPr>
          <p:spPr>
            <a:xfrm>
              <a:off x="4720450" y="1683500"/>
              <a:ext cx="633875" cy="714600"/>
            </a:xfrm>
            <a:custGeom>
              <a:avLst/>
              <a:gdLst/>
              <a:ahLst/>
              <a:cxnLst/>
              <a:rect l="l" t="t" r="r" b="b"/>
              <a:pathLst>
                <a:path w="25355" h="28584" extrusionOk="0">
                  <a:moveTo>
                    <a:pt x="1" y="1"/>
                  </a:moveTo>
                  <a:lnTo>
                    <a:pt x="1" y="28584"/>
                  </a:lnTo>
                  <a:lnTo>
                    <a:pt x="8398" y="28584"/>
                  </a:lnTo>
                  <a:lnTo>
                    <a:pt x="8398" y="13220"/>
                  </a:lnTo>
                  <a:lnTo>
                    <a:pt x="17625" y="28584"/>
                  </a:lnTo>
                  <a:lnTo>
                    <a:pt x="25354" y="28584"/>
                  </a:lnTo>
                  <a:lnTo>
                    <a:pt x="25354" y="1"/>
                  </a:lnTo>
                  <a:lnTo>
                    <a:pt x="16957" y="1"/>
                  </a:lnTo>
                  <a:lnTo>
                    <a:pt x="16957" y="15195"/>
                  </a:lnTo>
                  <a:lnTo>
                    <a:pt x="781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26" name="Google Shape;1926;p22"/>
            <p:cNvSpPr/>
            <p:nvPr/>
          </p:nvSpPr>
          <p:spPr>
            <a:xfrm>
              <a:off x="4720450" y="1683500"/>
              <a:ext cx="633875" cy="714600"/>
            </a:xfrm>
            <a:custGeom>
              <a:avLst/>
              <a:gdLst/>
              <a:ahLst/>
              <a:cxnLst/>
              <a:rect l="l" t="t" r="r" b="b"/>
              <a:pathLst>
                <a:path w="25355" h="28584" fill="none" extrusionOk="0">
                  <a:moveTo>
                    <a:pt x="7811" y="1"/>
                  </a:moveTo>
                  <a:lnTo>
                    <a:pt x="16957" y="15195"/>
                  </a:lnTo>
                  <a:lnTo>
                    <a:pt x="16957" y="1"/>
                  </a:lnTo>
                  <a:lnTo>
                    <a:pt x="25354" y="1"/>
                  </a:lnTo>
                  <a:lnTo>
                    <a:pt x="25354" y="28584"/>
                  </a:lnTo>
                  <a:lnTo>
                    <a:pt x="17625" y="28584"/>
                  </a:lnTo>
                  <a:lnTo>
                    <a:pt x="8398" y="13220"/>
                  </a:lnTo>
                  <a:lnTo>
                    <a:pt x="8398" y="28584"/>
                  </a:lnTo>
                  <a:lnTo>
                    <a:pt x="1" y="28584"/>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27" name="Google Shape;1927;p22"/>
            <p:cNvSpPr/>
            <p:nvPr/>
          </p:nvSpPr>
          <p:spPr>
            <a:xfrm>
              <a:off x="5445500" y="1683500"/>
              <a:ext cx="497500" cy="714600"/>
            </a:xfrm>
            <a:custGeom>
              <a:avLst/>
              <a:gdLst/>
              <a:ahLst/>
              <a:cxnLst/>
              <a:rect l="l" t="t" r="r" b="b"/>
              <a:pathLst>
                <a:path w="19900" h="28584" extrusionOk="0">
                  <a:moveTo>
                    <a:pt x="0" y="1"/>
                  </a:moveTo>
                  <a:lnTo>
                    <a:pt x="0" y="28584"/>
                  </a:lnTo>
                  <a:lnTo>
                    <a:pt x="19900" y="28584"/>
                  </a:lnTo>
                  <a:lnTo>
                    <a:pt x="19900" y="22036"/>
                  </a:lnTo>
                  <a:lnTo>
                    <a:pt x="8816" y="22036"/>
                  </a:lnTo>
                  <a:lnTo>
                    <a:pt x="8816" y="16913"/>
                  </a:lnTo>
                  <a:lnTo>
                    <a:pt x="16663" y="16913"/>
                  </a:lnTo>
                  <a:lnTo>
                    <a:pt x="18263" y="10784"/>
                  </a:lnTo>
                  <a:lnTo>
                    <a:pt x="8816" y="10784"/>
                  </a:lnTo>
                  <a:lnTo>
                    <a:pt x="8816" y="6548"/>
                  </a:lnTo>
                  <a:lnTo>
                    <a:pt x="19900" y="6548"/>
                  </a:lnTo>
                  <a:lnTo>
                    <a:pt x="19900"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28" name="Google Shape;1928;p22"/>
            <p:cNvSpPr/>
            <p:nvPr/>
          </p:nvSpPr>
          <p:spPr>
            <a:xfrm>
              <a:off x="5445500" y="1683500"/>
              <a:ext cx="497500" cy="714600"/>
            </a:xfrm>
            <a:custGeom>
              <a:avLst/>
              <a:gdLst/>
              <a:ahLst/>
              <a:cxnLst/>
              <a:rect l="l" t="t" r="r" b="b"/>
              <a:pathLst>
                <a:path w="19900" h="28584" fill="none" extrusionOk="0">
                  <a:moveTo>
                    <a:pt x="19900" y="28584"/>
                  </a:moveTo>
                  <a:lnTo>
                    <a:pt x="0" y="28584"/>
                  </a:lnTo>
                  <a:lnTo>
                    <a:pt x="0" y="1"/>
                  </a:lnTo>
                  <a:lnTo>
                    <a:pt x="19900" y="1"/>
                  </a:lnTo>
                  <a:lnTo>
                    <a:pt x="19900" y="6548"/>
                  </a:lnTo>
                  <a:lnTo>
                    <a:pt x="8816" y="6548"/>
                  </a:lnTo>
                  <a:lnTo>
                    <a:pt x="8816" y="10784"/>
                  </a:lnTo>
                  <a:lnTo>
                    <a:pt x="18263" y="10784"/>
                  </a:lnTo>
                  <a:lnTo>
                    <a:pt x="16663" y="16913"/>
                  </a:lnTo>
                  <a:lnTo>
                    <a:pt x="8816" y="16913"/>
                  </a:lnTo>
                  <a:lnTo>
                    <a:pt x="8816" y="22036"/>
                  </a:lnTo>
                  <a:lnTo>
                    <a:pt x="19900"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29" name="Google Shape;1929;p22"/>
            <p:cNvSpPr/>
            <p:nvPr/>
          </p:nvSpPr>
          <p:spPr>
            <a:xfrm>
              <a:off x="6014375" y="1683500"/>
              <a:ext cx="645225" cy="714600"/>
            </a:xfrm>
            <a:custGeom>
              <a:avLst/>
              <a:gdLst/>
              <a:ahLst/>
              <a:cxnLst/>
              <a:rect l="l" t="t" r="r" b="b"/>
              <a:pathLst>
                <a:path w="25809" h="28584" extrusionOk="0">
                  <a:moveTo>
                    <a:pt x="0" y="1"/>
                  </a:moveTo>
                  <a:lnTo>
                    <a:pt x="0" y="7135"/>
                  </a:lnTo>
                  <a:lnTo>
                    <a:pt x="8016" y="7135"/>
                  </a:lnTo>
                  <a:lnTo>
                    <a:pt x="8016" y="28584"/>
                  </a:lnTo>
                  <a:lnTo>
                    <a:pt x="16831" y="28584"/>
                  </a:lnTo>
                  <a:lnTo>
                    <a:pt x="16831" y="7135"/>
                  </a:lnTo>
                  <a:lnTo>
                    <a:pt x="24010" y="7135"/>
                  </a:lnTo>
                  <a:lnTo>
                    <a:pt x="2580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30" name="Google Shape;1930;p22"/>
            <p:cNvSpPr/>
            <p:nvPr/>
          </p:nvSpPr>
          <p:spPr>
            <a:xfrm>
              <a:off x="6014375" y="1683500"/>
              <a:ext cx="645225" cy="714600"/>
            </a:xfrm>
            <a:custGeom>
              <a:avLst/>
              <a:gdLst/>
              <a:ahLst/>
              <a:cxnLst/>
              <a:rect l="l" t="t" r="r" b="b"/>
              <a:pathLst>
                <a:path w="25809" h="28584" fill="none" extrusionOk="0">
                  <a:moveTo>
                    <a:pt x="8016" y="7135"/>
                  </a:moveTo>
                  <a:lnTo>
                    <a:pt x="0" y="7135"/>
                  </a:lnTo>
                  <a:lnTo>
                    <a:pt x="0" y="1"/>
                  </a:lnTo>
                  <a:lnTo>
                    <a:pt x="25809" y="1"/>
                  </a:lnTo>
                  <a:lnTo>
                    <a:pt x="24010" y="7135"/>
                  </a:lnTo>
                  <a:lnTo>
                    <a:pt x="16831" y="7135"/>
                  </a:lnTo>
                  <a:lnTo>
                    <a:pt x="16831"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31" name="Google Shape;1931;p22"/>
            <p:cNvSpPr/>
            <p:nvPr/>
          </p:nvSpPr>
          <p:spPr>
            <a:xfrm>
              <a:off x="1050125" y="2733525"/>
              <a:ext cx="887475" cy="1055750"/>
            </a:xfrm>
            <a:custGeom>
              <a:avLst/>
              <a:gdLst/>
              <a:ahLst/>
              <a:cxnLst/>
              <a:rect l="l" t="t" r="r" b="b"/>
              <a:pathLst>
                <a:path w="35499" h="42230" extrusionOk="0">
                  <a:moveTo>
                    <a:pt x="19966" y="1"/>
                  </a:moveTo>
                  <a:cubicBezTo>
                    <a:pt x="7855" y="1"/>
                    <a:pt x="1" y="8156"/>
                    <a:pt x="1" y="21500"/>
                  </a:cubicBezTo>
                  <a:cubicBezTo>
                    <a:pt x="1" y="34375"/>
                    <a:pt x="7914" y="42229"/>
                    <a:pt x="19731" y="42229"/>
                  </a:cubicBezTo>
                  <a:cubicBezTo>
                    <a:pt x="26639" y="42229"/>
                    <a:pt x="31953" y="39337"/>
                    <a:pt x="35498" y="34610"/>
                  </a:cubicBezTo>
                  <a:lnTo>
                    <a:pt x="27703" y="27879"/>
                  </a:lnTo>
                  <a:cubicBezTo>
                    <a:pt x="25574" y="30888"/>
                    <a:pt x="23446" y="32070"/>
                    <a:pt x="19908" y="32070"/>
                  </a:cubicBezTo>
                  <a:cubicBezTo>
                    <a:pt x="14887" y="32070"/>
                    <a:pt x="12406" y="27820"/>
                    <a:pt x="12406" y="21207"/>
                  </a:cubicBezTo>
                  <a:cubicBezTo>
                    <a:pt x="12406" y="14468"/>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32" name="Google Shape;1932;p22"/>
            <p:cNvSpPr/>
            <p:nvPr/>
          </p:nvSpPr>
          <p:spPr>
            <a:xfrm>
              <a:off x="1050125" y="2733525"/>
              <a:ext cx="887475" cy="1055750"/>
            </a:xfrm>
            <a:custGeom>
              <a:avLst/>
              <a:gdLst/>
              <a:ahLst/>
              <a:cxnLst/>
              <a:rect l="l" t="t" r="r" b="b"/>
              <a:pathLst>
                <a:path w="35499" h="42230" fill="none" extrusionOk="0">
                  <a:moveTo>
                    <a:pt x="1" y="21500"/>
                  </a:moveTo>
                  <a:cubicBezTo>
                    <a:pt x="1" y="8156"/>
                    <a:pt x="7855" y="1"/>
                    <a:pt x="19966" y="1"/>
                  </a:cubicBezTo>
                  <a:cubicBezTo>
                    <a:pt x="27285" y="1"/>
                    <a:pt x="31953" y="3135"/>
                    <a:pt x="34786" y="7150"/>
                  </a:cubicBezTo>
                  <a:lnTo>
                    <a:pt x="27343" y="13705"/>
                  </a:lnTo>
                  <a:cubicBezTo>
                    <a:pt x="25046" y="11283"/>
                    <a:pt x="23387" y="10160"/>
                    <a:pt x="20201" y="10160"/>
                  </a:cubicBezTo>
                  <a:cubicBezTo>
                    <a:pt x="15709" y="10160"/>
                    <a:pt x="12406" y="14468"/>
                    <a:pt x="12406" y="21207"/>
                  </a:cubicBezTo>
                  <a:cubicBezTo>
                    <a:pt x="12406" y="27820"/>
                    <a:pt x="14887" y="32070"/>
                    <a:pt x="19908" y="32070"/>
                  </a:cubicBezTo>
                  <a:cubicBezTo>
                    <a:pt x="23446" y="32070"/>
                    <a:pt x="25574" y="30888"/>
                    <a:pt x="27703" y="27879"/>
                  </a:cubicBezTo>
                  <a:lnTo>
                    <a:pt x="35498" y="34610"/>
                  </a:lnTo>
                  <a:cubicBezTo>
                    <a:pt x="31953" y="39337"/>
                    <a:pt x="26639" y="42229"/>
                    <a:pt x="19731" y="42229"/>
                  </a:cubicBezTo>
                  <a:cubicBezTo>
                    <a:pt x="7914" y="42229"/>
                    <a:pt x="1" y="34375"/>
                    <a:pt x="1" y="21500"/>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33" name="Google Shape;1933;p22"/>
            <p:cNvSpPr/>
            <p:nvPr/>
          </p:nvSpPr>
          <p:spPr>
            <a:xfrm>
              <a:off x="2024750" y="2758675"/>
              <a:ext cx="309950" cy="1005450"/>
            </a:xfrm>
            <a:custGeom>
              <a:avLst/>
              <a:gdLst/>
              <a:ahLst/>
              <a:cxnLst/>
              <a:rect l="l" t="t" r="r" b="b"/>
              <a:pathLst>
                <a:path w="12398" h="40218" extrusionOk="0">
                  <a:moveTo>
                    <a:pt x="0" y="0"/>
                  </a:moveTo>
                  <a:lnTo>
                    <a:pt x="0" y="40218"/>
                  </a:lnTo>
                  <a:lnTo>
                    <a:pt x="12398" y="40218"/>
                  </a:lnTo>
                  <a:lnTo>
                    <a:pt x="12398" y="0"/>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34" name="Google Shape;1934;p22"/>
            <p:cNvSpPr/>
            <p:nvPr/>
          </p:nvSpPr>
          <p:spPr>
            <a:xfrm>
              <a:off x="2423125" y="2758675"/>
              <a:ext cx="877025" cy="1005450"/>
            </a:xfrm>
            <a:custGeom>
              <a:avLst/>
              <a:gdLst/>
              <a:ahLst/>
              <a:cxnLst/>
              <a:rect l="l" t="t" r="r" b="b"/>
              <a:pathLst>
                <a:path w="35081" h="40218" extrusionOk="0">
                  <a:moveTo>
                    <a:pt x="1" y="0"/>
                  </a:moveTo>
                  <a:lnTo>
                    <a:pt x="1" y="10042"/>
                  </a:lnTo>
                  <a:lnTo>
                    <a:pt x="11275" y="10042"/>
                  </a:lnTo>
                  <a:lnTo>
                    <a:pt x="11275" y="40218"/>
                  </a:lnTo>
                  <a:lnTo>
                    <a:pt x="23681" y="40218"/>
                  </a:lnTo>
                  <a:lnTo>
                    <a:pt x="23681" y="10042"/>
                  </a:lnTo>
                  <a:lnTo>
                    <a:pt x="35080" y="10042"/>
                  </a:lnTo>
                  <a:lnTo>
                    <a:pt x="3508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35" name="Google Shape;1935;p22"/>
            <p:cNvSpPr/>
            <p:nvPr/>
          </p:nvSpPr>
          <p:spPr>
            <a:xfrm>
              <a:off x="2423125" y="2758675"/>
              <a:ext cx="877025" cy="1005450"/>
            </a:xfrm>
            <a:custGeom>
              <a:avLst/>
              <a:gdLst/>
              <a:ahLst/>
              <a:cxnLst/>
              <a:rect l="l" t="t" r="r" b="b"/>
              <a:pathLst>
                <a:path w="35081" h="40218" fill="none" extrusionOk="0">
                  <a:moveTo>
                    <a:pt x="11275" y="10042"/>
                  </a:moveTo>
                  <a:lnTo>
                    <a:pt x="1" y="10042"/>
                  </a:lnTo>
                  <a:lnTo>
                    <a:pt x="1" y="0"/>
                  </a:lnTo>
                  <a:lnTo>
                    <a:pt x="35080" y="0"/>
                  </a:lnTo>
                  <a:lnTo>
                    <a:pt x="35080" y="10042"/>
                  </a:lnTo>
                  <a:lnTo>
                    <a:pt x="23681" y="10042"/>
                  </a:lnTo>
                  <a:lnTo>
                    <a:pt x="23681" y="40218"/>
                  </a:lnTo>
                  <a:lnTo>
                    <a:pt x="11275"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36" name="Google Shape;1936;p22"/>
            <p:cNvSpPr/>
            <p:nvPr/>
          </p:nvSpPr>
          <p:spPr>
            <a:xfrm>
              <a:off x="3405450" y="2758675"/>
              <a:ext cx="310150" cy="1005450"/>
            </a:xfrm>
            <a:custGeom>
              <a:avLst/>
              <a:gdLst/>
              <a:ahLst/>
              <a:cxnLst/>
              <a:rect l="l" t="t" r="r" b="b"/>
              <a:pathLst>
                <a:path w="12406" h="40218" extrusionOk="0">
                  <a:moveTo>
                    <a:pt x="0" y="0"/>
                  </a:moveTo>
                  <a:lnTo>
                    <a:pt x="0" y="40218"/>
                  </a:lnTo>
                  <a:lnTo>
                    <a:pt x="12405" y="40218"/>
                  </a:lnTo>
                  <a:lnTo>
                    <a:pt x="12405" y="0"/>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37" name="Google Shape;1937;p22"/>
            <p:cNvSpPr/>
            <p:nvPr/>
          </p:nvSpPr>
          <p:spPr>
            <a:xfrm>
              <a:off x="3807150" y="2758675"/>
              <a:ext cx="810575" cy="1005450"/>
            </a:xfrm>
            <a:custGeom>
              <a:avLst/>
              <a:gdLst/>
              <a:ahLst/>
              <a:cxnLst/>
              <a:rect l="l" t="t" r="r" b="b"/>
              <a:pathLst>
                <a:path w="32423" h="40218" extrusionOk="0">
                  <a:moveTo>
                    <a:pt x="888" y="0"/>
                  </a:moveTo>
                  <a:lnTo>
                    <a:pt x="888" y="10394"/>
                  </a:lnTo>
                  <a:lnTo>
                    <a:pt x="15474" y="10394"/>
                  </a:lnTo>
                  <a:lnTo>
                    <a:pt x="0" y="40218"/>
                  </a:lnTo>
                  <a:lnTo>
                    <a:pt x="32422" y="40218"/>
                  </a:lnTo>
                  <a:lnTo>
                    <a:pt x="32422" y="29824"/>
                  </a:lnTo>
                  <a:lnTo>
                    <a:pt x="16890" y="29824"/>
                  </a:lnTo>
                  <a:lnTo>
                    <a:pt x="32422"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38" name="Google Shape;1938;p22"/>
            <p:cNvSpPr/>
            <p:nvPr/>
          </p:nvSpPr>
          <p:spPr>
            <a:xfrm>
              <a:off x="3807150" y="2758675"/>
              <a:ext cx="810575" cy="1005450"/>
            </a:xfrm>
            <a:custGeom>
              <a:avLst/>
              <a:gdLst/>
              <a:ahLst/>
              <a:cxnLst/>
              <a:rect l="l" t="t" r="r" b="b"/>
              <a:pathLst>
                <a:path w="32423" h="40218" fill="none" extrusionOk="0">
                  <a:moveTo>
                    <a:pt x="15474" y="10394"/>
                  </a:moveTo>
                  <a:lnTo>
                    <a:pt x="888" y="10394"/>
                  </a:lnTo>
                  <a:lnTo>
                    <a:pt x="888" y="0"/>
                  </a:lnTo>
                  <a:lnTo>
                    <a:pt x="32422" y="0"/>
                  </a:lnTo>
                  <a:lnTo>
                    <a:pt x="16890" y="29824"/>
                  </a:lnTo>
                  <a:lnTo>
                    <a:pt x="32422" y="29824"/>
                  </a:lnTo>
                  <a:lnTo>
                    <a:pt x="32422" y="40218"/>
                  </a:lnTo>
                  <a:lnTo>
                    <a:pt x="0"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39" name="Google Shape;1939;p22"/>
            <p:cNvSpPr/>
            <p:nvPr/>
          </p:nvSpPr>
          <p:spPr>
            <a:xfrm>
              <a:off x="4734400" y="2758675"/>
              <a:ext cx="699925" cy="1005450"/>
            </a:xfrm>
            <a:custGeom>
              <a:avLst/>
              <a:gdLst/>
              <a:ahLst/>
              <a:cxnLst/>
              <a:rect l="l" t="t" r="r" b="b"/>
              <a:pathLst>
                <a:path w="27997" h="40218" extrusionOk="0">
                  <a:moveTo>
                    <a:pt x="1" y="0"/>
                  </a:moveTo>
                  <a:lnTo>
                    <a:pt x="1" y="40218"/>
                  </a:lnTo>
                  <a:lnTo>
                    <a:pt x="27997" y="40218"/>
                  </a:lnTo>
                  <a:lnTo>
                    <a:pt x="27997" y="31006"/>
                  </a:lnTo>
                  <a:lnTo>
                    <a:pt x="12406" y="31006"/>
                  </a:lnTo>
                  <a:lnTo>
                    <a:pt x="12406" y="23805"/>
                  </a:lnTo>
                  <a:lnTo>
                    <a:pt x="23446" y="23805"/>
                  </a:lnTo>
                  <a:lnTo>
                    <a:pt x="25692" y="15180"/>
                  </a:lnTo>
                  <a:lnTo>
                    <a:pt x="12406" y="15180"/>
                  </a:lnTo>
                  <a:lnTo>
                    <a:pt x="12406" y="9212"/>
                  </a:lnTo>
                  <a:lnTo>
                    <a:pt x="27997" y="9212"/>
                  </a:lnTo>
                  <a:lnTo>
                    <a:pt x="27997"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40" name="Google Shape;1940;p22"/>
            <p:cNvSpPr/>
            <p:nvPr/>
          </p:nvSpPr>
          <p:spPr>
            <a:xfrm>
              <a:off x="4734400" y="2758675"/>
              <a:ext cx="699925" cy="1005450"/>
            </a:xfrm>
            <a:custGeom>
              <a:avLst/>
              <a:gdLst/>
              <a:ahLst/>
              <a:cxnLst/>
              <a:rect l="l" t="t" r="r" b="b"/>
              <a:pathLst>
                <a:path w="27997" h="40218" fill="none" extrusionOk="0">
                  <a:moveTo>
                    <a:pt x="27997" y="40218"/>
                  </a:moveTo>
                  <a:lnTo>
                    <a:pt x="1" y="40218"/>
                  </a:lnTo>
                  <a:lnTo>
                    <a:pt x="1" y="0"/>
                  </a:lnTo>
                  <a:lnTo>
                    <a:pt x="27997" y="0"/>
                  </a:lnTo>
                  <a:lnTo>
                    <a:pt x="27997" y="9212"/>
                  </a:lnTo>
                  <a:lnTo>
                    <a:pt x="12406" y="9212"/>
                  </a:lnTo>
                  <a:lnTo>
                    <a:pt x="12406" y="15180"/>
                  </a:lnTo>
                  <a:lnTo>
                    <a:pt x="25692" y="15180"/>
                  </a:lnTo>
                  <a:lnTo>
                    <a:pt x="23446" y="23805"/>
                  </a:lnTo>
                  <a:lnTo>
                    <a:pt x="12406" y="23805"/>
                  </a:lnTo>
                  <a:lnTo>
                    <a:pt x="12406" y="31006"/>
                  </a:lnTo>
                  <a:lnTo>
                    <a:pt x="27997" y="3100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41" name="Google Shape;1941;p22"/>
            <p:cNvSpPr/>
            <p:nvPr/>
          </p:nvSpPr>
          <p:spPr>
            <a:xfrm>
              <a:off x="5550650" y="2758675"/>
              <a:ext cx="891875" cy="1005450"/>
            </a:xfrm>
            <a:custGeom>
              <a:avLst/>
              <a:gdLst/>
              <a:ahLst/>
              <a:cxnLst/>
              <a:rect l="l" t="t" r="r" b="b"/>
              <a:pathLst>
                <a:path w="35675" h="40218" extrusionOk="0">
                  <a:moveTo>
                    <a:pt x="0" y="0"/>
                  </a:moveTo>
                  <a:lnTo>
                    <a:pt x="0" y="40218"/>
                  </a:lnTo>
                  <a:lnTo>
                    <a:pt x="11811" y="40218"/>
                  </a:lnTo>
                  <a:lnTo>
                    <a:pt x="11811" y="18608"/>
                  </a:lnTo>
                  <a:lnTo>
                    <a:pt x="24803" y="40218"/>
                  </a:lnTo>
                  <a:lnTo>
                    <a:pt x="35674" y="40218"/>
                  </a:lnTo>
                  <a:lnTo>
                    <a:pt x="35674" y="0"/>
                  </a:lnTo>
                  <a:lnTo>
                    <a:pt x="23864" y="0"/>
                  </a:lnTo>
                  <a:lnTo>
                    <a:pt x="23864" y="21382"/>
                  </a:lnTo>
                  <a:lnTo>
                    <a:pt x="1098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42" name="Google Shape;1942;p22"/>
            <p:cNvSpPr/>
            <p:nvPr/>
          </p:nvSpPr>
          <p:spPr>
            <a:xfrm>
              <a:off x="5550650" y="2758675"/>
              <a:ext cx="891875" cy="1005450"/>
            </a:xfrm>
            <a:custGeom>
              <a:avLst/>
              <a:gdLst/>
              <a:ahLst/>
              <a:cxnLst/>
              <a:rect l="l" t="t" r="r" b="b"/>
              <a:pathLst>
                <a:path w="35675" h="40218" fill="none" extrusionOk="0">
                  <a:moveTo>
                    <a:pt x="10981" y="0"/>
                  </a:moveTo>
                  <a:lnTo>
                    <a:pt x="23864" y="21382"/>
                  </a:lnTo>
                  <a:lnTo>
                    <a:pt x="23864" y="0"/>
                  </a:lnTo>
                  <a:lnTo>
                    <a:pt x="35674" y="0"/>
                  </a:lnTo>
                  <a:lnTo>
                    <a:pt x="35674" y="40218"/>
                  </a:lnTo>
                  <a:lnTo>
                    <a:pt x="24803" y="40218"/>
                  </a:lnTo>
                  <a:lnTo>
                    <a:pt x="11811" y="18608"/>
                  </a:lnTo>
                  <a:lnTo>
                    <a:pt x="11811" y="40218"/>
                  </a:lnTo>
                  <a:lnTo>
                    <a:pt x="0" y="40218"/>
                  </a:lnTo>
                  <a:lnTo>
                    <a:pt x="0" y="0"/>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43" name="Google Shape;1943;p22"/>
            <p:cNvSpPr/>
            <p:nvPr/>
          </p:nvSpPr>
          <p:spPr>
            <a:xfrm>
              <a:off x="6544325" y="2733525"/>
              <a:ext cx="778100" cy="1054275"/>
            </a:xfrm>
            <a:custGeom>
              <a:avLst/>
              <a:gdLst/>
              <a:ahLst/>
              <a:cxnLst/>
              <a:rect l="l" t="t" r="r" b="b"/>
              <a:pathLst>
                <a:path w="31124" h="42171" extrusionOk="0">
                  <a:moveTo>
                    <a:pt x="15885" y="1"/>
                  </a:moveTo>
                  <a:cubicBezTo>
                    <a:pt x="7268" y="1"/>
                    <a:pt x="1241" y="4192"/>
                    <a:pt x="1241" y="11459"/>
                  </a:cubicBezTo>
                  <a:cubicBezTo>
                    <a:pt x="1241" y="18014"/>
                    <a:pt x="5198" y="21324"/>
                    <a:pt x="10982" y="23688"/>
                  </a:cubicBezTo>
                  <a:cubicBezTo>
                    <a:pt x="16774" y="26051"/>
                    <a:pt x="18667" y="27644"/>
                    <a:pt x="18667" y="29296"/>
                  </a:cubicBezTo>
                  <a:cubicBezTo>
                    <a:pt x="18667" y="31542"/>
                    <a:pt x="16597" y="32070"/>
                    <a:pt x="14116" y="32070"/>
                  </a:cubicBezTo>
                  <a:cubicBezTo>
                    <a:pt x="10923" y="32070"/>
                    <a:pt x="7327" y="30536"/>
                    <a:pt x="3488" y="27938"/>
                  </a:cubicBezTo>
                  <a:lnTo>
                    <a:pt x="1" y="37568"/>
                  </a:lnTo>
                  <a:cubicBezTo>
                    <a:pt x="4310" y="40343"/>
                    <a:pt x="9565" y="42170"/>
                    <a:pt x="15827" y="42170"/>
                  </a:cubicBezTo>
                  <a:cubicBezTo>
                    <a:pt x="24804" y="42170"/>
                    <a:pt x="31124" y="38566"/>
                    <a:pt x="31124" y="29890"/>
                  </a:cubicBezTo>
                  <a:cubicBezTo>
                    <a:pt x="31124" y="24569"/>
                    <a:pt x="28290" y="20260"/>
                    <a:pt x="19842" y="16597"/>
                  </a:cubicBezTo>
                  <a:cubicBezTo>
                    <a:pt x="13999" y="14057"/>
                    <a:pt x="13111" y="13646"/>
                    <a:pt x="13111" y="12053"/>
                  </a:cubicBezTo>
                  <a:cubicBezTo>
                    <a:pt x="13111" y="10754"/>
                    <a:pt x="14116" y="10160"/>
                    <a:pt x="16656" y="10160"/>
                  </a:cubicBezTo>
                  <a:cubicBezTo>
                    <a:pt x="20378" y="10160"/>
                    <a:pt x="23446" y="11576"/>
                    <a:pt x="25575" y="12641"/>
                  </a:cubicBezTo>
                  <a:lnTo>
                    <a:pt x="29413" y="3663"/>
                  </a:lnTo>
                  <a:cubicBezTo>
                    <a:pt x="25222" y="1182"/>
                    <a:pt x="20554" y="1"/>
                    <a:pt x="15885"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44" name="Google Shape;1944;p22"/>
            <p:cNvSpPr/>
            <p:nvPr/>
          </p:nvSpPr>
          <p:spPr>
            <a:xfrm>
              <a:off x="6544325" y="2733525"/>
              <a:ext cx="778100" cy="1054275"/>
            </a:xfrm>
            <a:custGeom>
              <a:avLst/>
              <a:gdLst/>
              <a:ahLst/>
              <a:cxnLst/>
              <a:rect l="l" t="t" r="r" b="b"/>
              <a:pathLst>
                <a:path w="31124" h="42171" fill="none" extrusionOk="0">
                  <a:moveTo>
                    <a:pt x="1" y="37568"/>
                  </a:moveTo>
                  <a:lnTo>
                    <a:pt x="3488" y="27938"/>
                  </a:lnTo>
                  <a:cubicBezTo>
                    <a:pt x="7327" y="30536"/>
                    <a:pt x="10923" y="32070"/>
                    <a:pt x="14116" y="32070"/>
                  </a:cubicBezTo>
                  <a:cubicBezTo>
                    <a:pt x="16597" y="32070"/>
                    <a:pt x="18667" y="31542"/>
                    <a:pt x="18667" y="29296"/>
                  </a:cubicBezTo>
                  <a:cubicBezTo>
                    <a:pt x="18667" y="27644"/>
                    <a:pt x="16774" y="26051"/>
                    <a:pt x="10982" y="23688"/>
                  </a:cubicBezTo>
                  <a:cubicBezTo>
                    <a:pt x="5198" y="21324"/>
                    <a:pt x="1241" y="18014"/>
                    <a:pt x="1241" y="11459"/>
                  </a:cubicBezTo>
                  <a:cubicBezTo>
                    <a:pt x="1241" y="4192"/>
                    <a:pt x="7268" y="1"/>
                    <a:pt x="15885" y="1"/>
                  </a:cubicBezTo>
                  <a:cubicBezTo>
                    <a:pt x="20554" y="1"/>
                    <a:pt x="25222" y="1182"/>
                    <a:pt x="29413" y="3663"/>
                  </a:cubicBezTo>
                  <a:lnTo>
                    <a:pt x="25575" y="12641"/>
                  </a:lnTo>
                  <a:cubicBezTo>
                    <a:pt x="23446" y="11576"/>
                    <a:pt x="20378" y="10160"/>
                    <a:pt x="16656" y="10160"/>
                  </a:cubicBezTo>
                  <a:cubicBezTo>
                    <a:pt x="14116" y="10160"/>
                    <a:pt x="13111" y="10754"/>
                    <a:pt x="13111" y="12053"/>
                  </a:cubicBezTo>
                  <a:cubicBezTo>
                    <a:pt x="13111" y="13646"/>
                    <a:pt x="13999" y="14057"/>
                    <a:pt x="19842" y="16597"/>
                  </a:cubicBezTo>
                  <a:cubicBezTo>
                    <a:pt x="28290" y="20260"/>
                    <a:pt x="31124" y="24569"/>
                    <a:pt x="31124" y="29890"/>
                  </a:cubicBezTo>
                  <a:cubicBezTo>
                    <a:pt x="31124" y="38566"/>
                    <a:pt x="24804" y="42170"/>
                    <a:pt x="15827" y="42170"/>
                  </a:cubicBezTo>
                  <a:cubicBezTo>
                    <a:pt x="9565" y="42170"/>
                    <a:pt x="4310" y="40343"/>
                    <a:pt x="1" y="37568"/>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1945" name="Google Shape;1945;p22"/>
          <p:cNvSpPr/>
          <p:nvPr/>
        </p:nvSpPr>
        <p:spPr>
          <a:xfrm rot="899881">
            <a:off x="11769656" y="-495571"/>
            <a:ext cx="9066789" cy="9931738"/>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6E6"/>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nvGrpSpPr>
          <p:cNvPr id="1946" name="Google Shape;1946;p22"/>
          <p:cNvGrpSpPr/>
          <p:nvPr/>
        </p:nvGrpSpPr>
        <p:grpSpPr>
          <a:xfrm>
            <a:off x="745605" y="9050508"/>
            <a:ext cx="9002747" cy="545241"/>
            <a:chOff x="233625" y="2610450"/>
            <a:chExt cx="7121300" cy="431225"/>
          </a:xfrm>
        </p:grpSpPr>
        <p:sp>
          <p:nvSpPr>
            <p:cNvPr id="1947" name="Google Shape;1947;p22"/>
            <p:cNvSpPr/>
            <p:nvPr/>
          </p:nvSpPr>
          <p:spPr>
            <a:xfrm>
              <a:off x="233625" y="2626900"/>
              <a:ext cx="560025" cy="386325"/>
            </a:xfrm>
            <a:custGeom>
              <a:avLst/>
              <a:gdLst/>
              <a:ahLst/>
              <a:cxnLst/>
              <a:rect l="l" t="t" r="r" b="b"/>
              <a:pathLst>
                <a:path w="22401" h="15453" extrusionOk="0">
                  <a:moveTo>
                    <a:pt x="11260" y="1"/>
                  </a:moveTo>
                  <a:cubicBezTo>
                    <a:pt x="11260" y="1"/>
                    <a:pt x="4313" y="1"/>
                    <a:pt x="2576" y="480"/>
                  </a:cubicBezTo>
                  <a:cubicBezTo>
                    <a:pt x="2156" y="600"/>
                    <a:pt x="1677" y="839"/>
                    <a:pt x="1378" y="1199"/>
                  </a:cubicBezTo>
                  <a:cubicBezTo>
                    <a:pt x="1019" y="1498"/>
                    <a:pt x="779" y="1977"/>
                    <a:pt x="659" y="2396"/>
                  </a:cubicBezTo>
                  <a:cubicBezTo>
                    <a:pt x="0" y="5930"/>
                    <a:pt x="0" y="9523"/>
                    <a:pt x="659" y="13057"/>
                  </a:cubicBezTo>
                  <a:cubicBezTo>
                    <a:pt x="779" y="13536"/>
                    <a:pt x="1019" y="13955"/>
                    <a:pt x="1378" y="14255"/>
                  </a:cubicBezTo>
                  <a:cubicBezTo>
                    <a:pt x="1677" y="14614"/>
                    <a:pt x="2156" y="14854"/>
                    <a:pt x="2576" y="14974"/>
                  </a:cubicBezTo>
                  <a:cubicBezTo>
                    <a:pt x="4313" y="15453"/>
                    <a:pt x="11260" y="15453"/>
                    <a:pt x="11260" y="15453"/>
                  </a:cubicBezTo>
                  <a:cubicBezTo>
                    <a:pt x="11260" y="15453"/>
                    <a:pt x="18148" y="15453"/>
                    <a:pt x="19825" y="14974"/>
                  </a:cubicBezTo>
                  <a:cubicBezTo>
                    <a:pt x="20304" y="14854"/>
                    <a:pt x="20723" y="14614"/>
                    <a:pt x="21083" y="14315"/>
                  </a:cubicBezTo>
                  <a:cubicBezTo>
                    <a:pt x="21442" y="13955"/>
                    <a:pt x="21682" y="13536"/>
                    <a:pt x="21801" y="13057"/>
                  </a:cubicBezTo>
                  <a:cubicBezTo>
                    <a:pt x="22400" y="9523"/>
                    <a:pt x="22400" y="5930"/>
                    <a:pt x="21801" y="2396"/>
                  </a:cubicBezTo>
                  <a:cubicBezTo>
                    <a:pt x="21682" y="1977"/>
                    <a:pt x="21442" y="1498"/>
                    <a:pt x="21083" y="1199"/>
                  </a:cubicBezTo>
                  <a:cubicBezTo>
                    <a:pt x="20723" y="839"/>
                    <a:pt x="20304" y="600"/>
                    <a:pt x="19825" y="480"/>
                  </a:cubicBezTo>
                  <a:cubicBezTo>
                    <a:pt x="18148" y="1"/>
                    <a:pt x="11260" y="1"/>
                    <a:pt x="11260" y="1"/>
                  </a:cubicBezTo>
                  <a:close/>
                </a:path>
              </a:pathLst>
            </a:custGeom>
            <a:solidFill>
              <a:srgbClr val="FF0000"/>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48" name="Google Shape;1948;p22"/>
            <p:cNvSpPr/>
            <p:nvPr/>
          </p:nvSpPr>
          <p:spPr>
            <a:xfrm>
              <a:off x="459725" y="2737700"/>
              <a:ext cx="142275" cy="164725"/>
            </a:xfrm>
            <a:custGeom>
              <a:avLst/>
              <a:gdLst/>
              <a:ahLst/>
              <a:cxnLst/>
              <a:rect l="l" t="t" r="r" b="b"/>
              <a:pathLst>
                <a:path w="5691" h="6589" extrusionOk="0">
                  <a:moveTo>
                    <a:pt x="0" y="1"/>
                  </a:moveTo>
                  <a:lnTo>
                    <a:pt x="0" y="6589"/>
                  </a:lnTo>
                  <a:lnTo>
                    <a:pt x="5690" y="3295"/>
                  </a:lnTo>
                  <a:lnTo>
                    <a:pt x="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49" name="Google Shape;1949;p22"/>
            <p:cNvSpPr/>
            <p:nvPr/>
          </p:nvSpPr>
          <p:spPr>
            <a:xfrm>
              <a:off x="1009225" y="2738925"/>
              <a:ext cx="151275" cy="249125"/>
            </a:xfrm>
            <a:custGeom>
              <a:avLst/>
              <a:gdLst/>
              <a:ahLst/>
              <a:cxnLst/>
              <a:rect l="l" t="t" r="r" b="b"/>
              <a:pathLst>
                <a:path w="6051" h="9965" extrusionOk="0">
                  <a:moveTo>
                    <a:pt x="3055" y="1449"/>
                  </a:moveTo>
                  <a:cubicBezTo>
                    <a:pt x="3175" y="1449"/>
                    <a:pt x="3295" y="1509"/>
                    <a:pt x="3415" y="1569"/>
                  </a:cubicBezTo>
                  <a:cubicBezTo>
                    <a:pt x="3535" y="1689"/>
                    <a:pt x="3654" y="1808"/>
                    <a:pt x="3654" y="1928"/>
                  </a:cubicBezTo>
                  <a:cubicBezTo>
                    <a:pt x="3834" y="2407"/>
                    <a:pt x="3894" y="2946"/>
                    <a:pt x="3834" y="3425"/>
                  </a:cubicBezTo>
                  <a:lnTo>
                    <a:pt x="3834" y="6480"/>
                  </a:lnTo>
                  <a:cubicBezTo>
                    <a:pt x="3894" y="7019"/>
                    <a:pt x="3834" y="7498"/>
                    <a:pt x="3654" y="8037"/>
                  </a:cubicBezTo>
                  <a:cubicBezTo>
                    <a:pt x="3595" y="8157"/>
                    <a:pt x="3535" y="8277"/>
                    <a:pt x="3415" y="8396"/>
                  </a:cubicBezTo>
                  <a:cubicBezTo>
                    <a:pt x="3295" y="8456"/>
                    <a:pt x="3175" y="8516"/>
                    <a:pt x="3055" y="8516"/>
                  </a:cubicBezTo>
                  <a:cubicBezTo>
                    <a:pt x="2876" y="8516"/>
                    <a:pt x="2756" y="8456"/>
                    <a:pt x="2636" y="8396"/>
                  </a:cubicBezTo>
                  <a:cubicBezTo>
                    <a:pt x="2516" y="8277"/>
                    <a:pt x="2457" y="8157"/>
                    <a:pt x="2397" y="8037"/>
                  </a:cubicBezTo>
                  <a:cubicBezTo>
                    <a:pt x="2277" y="7498"/>
                    <a:pt x="2217" y="7019"/>
                    <a:pt x="2217" y="6480"/>
                  </a:cubicBezTo>
                  <a:lnTo>
                    <a:pt x="2217" y="3425"/>
                  </a:lnTo>
                  <a:cubicBezTo>
                    <a:pt x="2217" y="2946"/>
                    <a:pt x="2277" y="2407"/>
                    <a:pt x="2397" y="1928"/>
                  </a:cubicBezTo>
                  <a:cubicBezTo>
                    <a:pt x="2457" y="1808"/>
                    <a:pt x="2516" y="1689"/>
                    <a:pt x="2636" y="1569"/>
                  </a:cubicBezTo>
                  <a:cubicBezTo>
                    <a:pt x="2756" y="1509"/>
                    <a:pt x="2876" y="1449"/>
                    <a:pt x="3055" y="1449"/>
                  </a:cubicBezTo>
                  <a:close/>
                  <a:moveTo>
                    <a:pt x="2824" y="0"/>
                  </a:moveTo>
                  <a:cubicBezTo>
                    <a:pt x="2303" y="0"/>
                    <a:pt x="1788" y="170"/>
                    <a:pt x="1319" y="431"/>
                  </a:cubicBezTo>
                  <a:cubicBezTo>
                    <a:pt x="839" y="790"/>
                    <a:pt x="480" y="1269"/>
                    <a:pt x="360" y="1808"/>
                  </a:cubicBezTo>
                  <a:cubicBezTo>
                    <a:pt x="121" y="2647"/>
                    <a:pt x="1" y="3485"/>
                    <a:pt x="1" y="4324"/>
                  </a:cubicBezTo>
                  <a:lnTo>
                    <a:pt x="1" y="5761"/>
                  </a:lnTo>
                  <a:cubicBezTo>
                    <a:pt x="1" y="6540"/>
                    <a:pt x="61" y="7378"/>
                    <a:pt x="300" y="8217"/>
                  </a:cubicBezTo>
                  <a:cubicBezTo>
                    <a:pt x="420" y="8756"/>
                    <a:pt x="780" y="9235"/>
                    <a:pt x="1199" y="9594"/>
                  </a:cubicBezTo>
                  <a:lnTo>
                    <a:pt x="1199" y="9534"/>
                  </a:lnTo>
                  <a:cubicBezTo>
                    <a:pt x="1720" y="9795"/>
                    <a:pt x="2242" y="9965"/>
                    <a:pt x="2803" y="9965"/>
                  </a:cubicBezTo>
                  <a:cubicBezTo>
                    <a:pt x="2886" y="9965"/>
                    <a:pt x="2970" y="9961"/>
                    <a:pt x="3055" y="9954"/>
                  </a:cubicBezTo>
                  <a:cubicBezTo>
                    <a:pt x="3133" y="9961"/>
                    <a:pt x="3210" y="9965"/>
                    <a:pt x="3287" y="9965"/>
                  </a:cubicBezTo>
                  <a:cubicBezTo>
                    <a:pt x="3808" y="9965"/>
                    <a:pt x="4323" y="9795"/>
                    <a:pt x="4792" y="9534"/>
                  </a:cubicBezTo>
                  <a:cubicBezTo>
                    <a:pt x="5272" y="9235"/>
                    <a:pt x="5631" y="8756"/>
                    <a:pt x="5751" y="8157"/>
                  </a:cubicBezTo>
                  <a:cubicBezTo>
                    <a:pt x="5990" y="7378"/>
                    <a:pt x="6050" y="6540"/>
                    <a:pt x="6050" y="5701"/>
                  </a:cubicBezTo>
                  <a:lnTo>
                    <a:pt x="6050" y="4324"/>
                  </a:lnTo>
                  <a:cubicBezTo>
                    <a:pt x="6050" y="3485"/>
                    <a:pt x="5990" y="2647"/>
                    <a:pt x="5751" y="1808"/>
                  </a:cubicBezTo>
                  <a:cubicBezTo>
                    <a:pt x="5571" y="1269"/>
                    <a:pt x="5272" y="790"/>
                    <a:pt x="4792" y="431"/>
                  </a:cubicBezTo>
                  <a:cubicBezTo>
                    <a:pt x="4323" y="170"/>
                    <a:pt x="3808" y="0"/>
                    <a:pt x="3287" y="0"/>
                  </a:cubicBezTo>
                  <a:cubicBezTo>
                    <a:pt x="3210" y="0"/>
                    <a:pt x="3133" y="4"/>
                    <a:pt x="3055" y="12"/>
                  </a:cubicBezTo>
                  <a:cubicBezTo>
                    <a:pt x="2978" y="4"/>
                    <a:pt x="2901" y="0"/>
                    <a:pt x="2824" y="0"/>
                  </a:cubicBez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50" name="Google Shape;1950;p22"/>
            <p:cNvSpPr/>
            <p:nvPr/>
          </p:nvSpPr>
          <p:spPr>
            <a:xfrm>
              <a:off x="1820800" y="2738650"/>
              <a:ext cx="146750" cy="251175"/>
            </a:xfrm>
            <a:custGeom>
              <a:avLst/>
              <a:gdLst/>
              <a:ahLst/>
              <a:cxnLst/>
              <a:rect l="l" t="t" r="r" b="b"/>
              <a:pathLst>
                <a:path w="5870" h="10047" extrusionOk="0">
                  <a:moveTo>
                    <a:pt x="3174" y="1460"/>
                  </a:moveTo>
                  <a:cubicBezTo>
                    <a:pt x="3354" y="1460"/>
                    <a:pt x="3534" y="1520"/>
                    <a:pt x="3653" y="1700"/>
                  </a:cubicBezTo>
                  <a:cubicBezTo>
                    <a:pt x="3773" y="1879"/>
                    <a:pt x="3893" y="2119"/>
                    <a:pt x="3893" y="2358"/>
                  </a:cubicBezTo>
                  <a:cubicBezTo>
                    <a:pt x="3953" y="2837"/>
                    <a:pt x="3953" y="3317"/>
                    <a:pt x="3953" y="3796"/>
                  </a:cubicBezTo>
                  <a:lnTo>
                    <a:pt x="3953" y="4455"/>
                  </a:lnTo>
                  <a:lnTo>
                    <a:pt x="2336" y="4455"/>
                  </a:lnTo>
                  <a:lnTo>
                    <a:pt x="2336" y="3796"/>
                  </a:lnTo>
                  <a:cubicBezTo>
                    <a:pt x="2336" y="3317"/>
                    <a:pt x="2336" y="2837"/>
                    <a:pt x="2336" y="2358"/>
                  </a:cubicBezTo>
                  <a:cubicBezTo>
                    <a:pt x="2396" y="2119"/>
                    <a:pt x="2456" y="1879"/>
                    <a:pt x="2575" y="1700"/>
                  </a:cubicBezTo>
                  <a:lnTo>
                    <a:pt x="2635" y="1700"/>
                  </a:lnTo>
                  <a:cubicBezTo>
                    <a:pt x="2755" y="1520"/>
                    <a:pt x="2935" y="1460"/>
                    <a:pt x="3174" y="1460"/>
                  </a:cubicBezTo>
                  <a:close/>
                  <a:moveTo>
                    <a:pt x="2706" y="0"/>
                  </a:moveTo>
                  <a:cubicBezTo>
                    <a:pt x="2370" y="0"/>
                    <a:pt x="2066" y="68"/>
                    <a:pt x="1797" y="202"/>
                  </a:cubicBezTo>
                  <a:cubicBezTo>
                    <a:pt x="1378" y="382"/>
                    <a:pt x="1018" y="681"/>
                    <a:pt x="779" y="1041"/>
                  </a:cubicBezTo>
                  <a:cubicBezTo>
                    <a:pt x="240" y="1999"/>
                    <a:pt x="0" y="3077"/>
                    <a:pt x="120" y="4215"/>
                  </a:cubicBezTo>
                  <a:lnTo>
                    <a:pt x="120" y="5892"/>
                  </a:lnTo>
                  <a:cubicBezTo>
                    <a:pt x="60" y="6970"/>
                    <a:pt x="240" y="8048"/>
                    <a:pt x="779" y="9006"/>
                  </a:cubicBezTo>
                  <a:cubicBezTo>
                    <a:pt x="1018" y="9366"/>
                    <a:pt x="1318" y="9665"/>
                    <a:pt x="1737" y="9845"/>
                  </a:cubicBezTo>
                  <a:cubicBezTo>
                    <a:pt x="2051" y="9979"/>
                    <a:pt x="2366" y="10047"/>
                    <a:pt x="2680" y="10047"/>
                  </a:cubicBezTo>
                  <a:cubicBezTo>
                    <a:pt x="2785" y="10047"/>
                    <a:pt x="2890" y="10039"/>
                    <a:pt x="2995" y="10024"/>
                  </a:cubicBezTo>
                  <a:cubicBezTo>
                    <a:pt x="3073" y="10030"/>
                    <a:pt x="3151" y="10033"/>
                    <a:pt x="3229" y="10033"/>
                  </a:cubicBezTo>
                  <a:cubicBezTo>
                    <a:pt x="3917" y="10033"/>
                    <a:pt x="4553" y="9796"/>
                    <a:pt x="5091" y="9366"/>
                  </a:cubicBezTo>
                  <a:cubicBezTo>
                    <a:pt x="5331" y="9126"/>
                    <a:pt x="5570" y="8767"/>
                    <a:pt x="5690" y="8467"/>
                  </a:cubicBezTo>
                  <a:cubicBezTo>
                    <a:pt x="5810" y="8108"/>
                    <a:pt x="5870" y="7749"/>
                    <a:pt x="5810" y="7389"/>
                  </a:cubicBezTo>
                  <a:cubicBezTo>
                    <a:pt x="5810" y="7269"/>
                    <a:pt x="5810" y="7150"/>
                    <a:pt x="5810" y="7030"/>
                  </a:cubicBezTo>
                  <a:lnTo>
                    <a:pt x="3953" y="6910"/>
                  </a:lnTo>
                  <a:cubicBezTo>
                    <a:pt x="3953" y="7329"/>
                    <a:pt x="3893" y="7749"/>
                    <a:pt x="3713" y="8168"/>
                  </a:cubicBezTo>
                  <a:cubicBezTo>
                    <a:pt x="3653" y="8288"/>
                    <a:pt x="3594" y="8407"/>
                    <a:pt x="3474" y="8467"/>
                  </a:cubicBezTo>
                  <a:cubicBezTo>
                    <a:pt x="3389" y="8510"/>
                    <a:pt x="3274" y="8552"/>
                    <a:pt x="3172" y="8552"/>
                  </a:cubicBezTo>
                  <a:cubicBezTo>
                    <a:pt x="3130" y="8552"/>
                    <a:pt x="3090" y="8545"/>
                    <a:pt x="3055" y="8527"/>
                  </a:cubicBezTo>
                  <a:lnTo>
                    <a:pt x="2755" y="8527"/>
                  </a:lnTo>
                  <a:cubicBezTo>
                    <a:pt x="2695" y="8467"/>
                    <a:pt x="2575" y="8407"/>
                    <a:pt x="2516" y="8347"/>
                  </a:cubicBezTo>
                  <a:cubicBezTo>
                    <a:pt x="2396" y="8108"/>
                    <a:pt x="2336" y="7868"/>
                    <a:pt x="2276" y="7629"/>
                  </a:cubicBezTo>
                  <a:cubicBezTo>
                    <a:pt x="2276" y="7210"/>
                    <a:pt x="2276" y="6730"/>
                    <a:pt x="2276" y="6251"/>
                  </a:cubicBezTo>
                  <a:lnTo>
                    <a:pt x="2276" y="5772"/>
                  </a:lnTo>
                  <a:lnTo>
                    <a:pt x="5870" y="5772"/>
                  </a:lnTo>
                  <a:lnTo>
                    <a:pt x="5870" y="4095"/>
                  </a:lnTo>
                  <a:cubicBezTo>
                    <a:pt x="5870" y="3317"/>
                    <a:pt x="5750" y="2478"/>
                    <a:pt x="5570" y="1700"/>
                  </a:cubicBezTo>
                  <a:cubicBezTo>
                    <a:pt x="5450" y="1161"/>
                    <a:pt x="5151" y="741"/>
                    <a:pt x="4732" y="442"/>
                  </a:cubicBezTo>
                  <a:cubicBezTo>
                    <a:pt x="4314" y="181"/>
                    <a:pt x="3806" y="11"/>
                    <a:pt x="3286" y="11"/>
                  </a:cubicBezTo>
                  <a:cubicBezTo>
                    <a:pt x="3209" y="11"/>
                    <a:pt x="3132" y="15"/>
                    <a:pt x="3055" y="23"/>
                  </a:cubicBezTo>
                  <a:cubicBezTo>
                    <a:pt x="2935" y="8"/>
                    <a:pt x="2819" y="0"/>
                    <a:pt x="2706" y="0"/>
                  </a:cubicBez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51" name="Google Shape;1951;p22"/>
            <p:cNvSpPr/>
            <p:nvPr/>
          </p:nvSpPr>
          <p:spPr>
            <a:xfrm>
              <a:off x="844525" y="2653850"/>
              <a:ext cx="178200" cy="332425"/>
            </a:xfrm>
            <a:custGeom>
              <a:avLst/>
              <a:gdLst/>
              <a:ahLst/>
              <a:cxnLst/>
              <a:rect l="l" t="t" r="r" b="b"/>
              <a:pathLst>
                <a:path w="7128" h="13297" extrusionOk="0">
                  <a:moveTo>
                    <a:pt x="1" y="1"/>
                  </a:moveTo>
                  <a:lnTo>
                    <a:pt x="2516" y="8984"/>
                  </a:lnTo>
                  <a:lnTo>
                    <a:pt x="2516" y="13297"/>
                  </a:lnTo>
                  <a:lnTo>
                    <a:pt x="4672" y="13297"/>
                  </a:lnTo>
                  <a:lnTo>
                    <a:pt x="4672" y="8984"/>
                  </a:lnTo>
                  <a:lnTo>
                    <a:pt x="7128" y="1"/>
                  </a:lnTo>
                  <a:lnTo>
                    <a:pt x="4912" y="1"/>
                  </a:lnTo>
                  <a:lnTo>
                    <a:pt x="4014" y="4073"/>
                  </a:lnTo>
                  <a:cubicBezTo>
                    <a:pt x="3774" y="5271"/>
                    <a:pt x="3654" y="6110"/>
                    <a:pt x="3534" y="6649"/>
                  </a:cubicBezTo>
                  <a:cubicBezTo>
                    <a:pt x="3415" y="5930"/>
                    <a:pt x="3295" y="5092"/>
                    <a:pt x="3055" y="4073"/>
                  </a:cubicBezTo>
                  <a:lnTo>
                    <a:pt x="2157"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52" name="Google Shape;1952;p22"/>
            <p:cNvSpPr/>
            <p:nvPr/>
          </p:nvSpPr>
          <p:spPr>
            <a:xfrm>
              <a:off x="1188925" y="2743700"/>
              <a:ext cx="146750" cy="246150"/>
            </a:xfrm>
            <a:custGeom>
              <a:avLst/>
              <a:gdLst/>
              <a:ahLst/>
              <a:cxnLst/>
              <a:rect l="l" t="t" r="r" b="b"/>
              <a:pathLst>
                <a:path w="5870" h="9846" extrusionOk="0">
                  <a:moveTo>
                    <a:pt x="60" y="0"/>
                  </a:moveTo>
                  <a:lnTo>
                    <a:pt x="60" y="7247"/>
                  </a:lnTo>
                  <a:cubicBezTo>
                    <a:pt x="0" y="7906"/>
                    <a:pt x="180" y="8625"/>
                    <a:pt x="479" y="9223"/>
                  </a:cubicBezTo>
                  <a:cubicBezTo>
                    <a:pt x="659" y="9403"/>
                    <a:pt x="899" y="9583"/>
                    <a:pt x="1138" y="9703"/>
                  </a:cubicBezTo>
                  <a:cubicBezTo>
                    <a:pt x="1313" y="9790"/>
                    <a:pt x="1521" y="9846"/>
                    <a:pt x="1714" y="9846"/>
                  </a:cubicBezTo>
                  <a:cubicBezTo>
                    <a:pt x="1784" y="9846"/>
                    <a:pt x="1853" y="9838"/>
                    <a:pt x="1917" y="9822"/>
                  </a:cubicBezTo>
                  <a:cubicBezTo>
                    <a:pt x="2336" y="9822"/>
                    <a:pt x="2815" y="9703"/>
                    <a:pt x="3174" y="9463"/>
                  </a:cubicBezTo>
                  <a:cubicBezTo>
                    <a:pt x="3534" y="9223"/>
                    <a:pt x="3833" y="8864"/>
                    <a:pt x="4013" y="8505"/>
                  </a:cubicBezTo>
                  <a:lnTo>
                    <a:pt x="4193" y="9703"/>
                  </a:lnTo>
                  <a:lnTo>
                    <a:pt x="5870" y="9703"/>
                  </a:lnTo>
                  <a:lnTo>
                    <a:pt x="5870" y="0"/>
                  </a:lnTo>
                  <a:lnTo>
                    <a:pt x="3773" y="0"/>
                  </a:lnTo>
                  <a:lnTo>
                    <a:pt x="3773" y="7666"/>
                  </a:lnTo>
                  <a:cubicBezTo>
                    <a:pt x="3654" y="7846"/>
                    <a:pt x="3534" y="8026"/>
                    <a:pt x="3354" y="8145"/>
                  </a:cubicBezTo>
                  <a:cubicBezTo>
                    <a:pt x="3174" y="8265"/>
                    <a:pt x="2995" y="8325"/>
                    <a:pt x="2815" y="8325"/>
                  </a:cubicBezTo>
                  <a:cubicBezTo>
                    <a:pt x="2695" y="8325"/>
                    <a:pt x="2635" y="8265"/>
                    <a:pt x="2516" y="8205"/>
                  </a:cubicBezTo>
                  <a:cubicBezTo>
                    <a:pt x="2456" y="8205"/>
                    <a:pt x="2396" y="8086"/>
                    <a:pt x="2336" y="8026"/>
                  </a:cubicBezTo>
                  <a:cubicBezTo>
                    <a:pt x="2216" y="7726"/>
                    <a:pt x="2156" y="7427"/>
                    <a:pt x="2216" y="7127"/>
                  </a:cubicBezTo>
                  <a:lnTo>
                    <a:pt x="2216" y="0"/>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53" name="Google Shape;1953;p22"/>
            <p:cNvSpPr/>
            <p:nvPr/>
          </p:nvSpPr>
          <p:spPr>
            <a:xfrm>
              <a:off x="1467425" y="2743700"/>
              <a:ext cx="148250" cy="246150"/>
            </a:xfrm>
            <a:custGeom>
              <a:avLst/>
              <a:gdLst/>
              <a:ahLst/>
              <a:cxnLst/>
              <a:rect l="l" t="t" r="r" b="b"/>
              <a:pathLst>
                <a:path w="5930" h="9846" extrusionOk="0">
                  <a:moveTo>
                    <a:pt x="60" y="0"/>
                  </a:moveTo>
                  <a:lnTo>
                    <a:pt x="60" y="7247"/>
                  </a:lnTo>
                  <a:cubicBezTo>
                    <a:pt x="0" y="7906"/>
                    <a:pt x="180" y="8625"/>
                    <a:pt x="539" y="9223"/>
                  </a:cubicBezTo>
                  <a:cubicBezTo>
                    <a:pt x="719" y="9403"/>
                    <a:pt x="899" y="9583"/>
                    <a:pt x="1138" y="9703"/>
                  </a:cubicBezTo>
                  <a:cubicBezTo>
                    <a:pt x="1314" y="9790"/>
                    <a:pt x="1521" y="9846"/>
                    <a:pt x="1737" y="9846"/>
                  </a:cubicBezTo>
                  <a:cubicBezTo>
                    <a:pt x="1816" y="9846"/>
                    <a:pt x="1896" y="9838"/>
                    <a:pt x="1977" y="9822"/>
                  </a:cubicBezTo>
                  <a:cubicBezTo>
                    <a:pt x="2396" y="9822"/>
                    <a:pt x="2815" y="9703"/>
                    <a:pt x="3175" y="9463"/>
                  </a:cubicBezTo>
                  <a:cubicBezTo>
                    <a:pt x="3594" y="9223"/>
                    <a:pt x="3833" y="8864"/>
                    <a:pt x="4013" y="8505"/>
                  </a:cubicBezTo>
                  <a:lnTo>
                    <a:pt x="4253" y="9703"/>
                  </a:lnTo>
                  <a:lnTo>
                    <a:pt x="5930" y="9703"/>
                  </a:lnTo>
                  <a:lnTo>
                    <a:pt x="5930" y="0"/>
                  </a:lnTo>
                  <a:lnTo>
                    <a:pt x="3774" y="0"/>
                  </a:lnTo>
                  <a:lnTo>
                    <a:pt x="3774" y="7666"/>
                  </a:lnTo>
                  <a:cubicBezTo>
                    <a:pt x="3714" y="7846"/>
                    <a:pt x="3594" y="8026"/>
                    <a:pt x="3414" y="8145"/>
                  </a:cubicBezTo>
                  <a:cubicBezTo>
                    <a:pt x="3234" y="8265"/>
                    <a:pt x="3055" y="8265"/>
                    <a:pt x="2875" y="8325"/>
                  </a:cubicBezTo>
                  <a:cubicBezTo>
                    <a:pt x="2755" y="8325"/>
                    <a:pt x="2695" y="8265"/>
                    <a:pt x="2576" y="8205"/>
                  </a:cubicBezTo>
                  <a:cubicBezTo>
                    <a:pt x="2516" y="8205"/>
                    <a:pt x="2456" y="8086"/>
                    <a:pt x="2396" y="8026"/>
                  </a:cubicBezTo>
                  <a:cubicBezTo>
                    <a:pt x="2276" y="7726"/>
                    <a:pt x="2216" y="7427"/>
                    <a:pt x="2276" y="7127"/>
                  </a:cubicBezTo>
                  <a:lnTo>
                    <a:pt x="2276" y="0"/>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54" name="Google Shape;1954;p22"/>
            <p:cNvSpPr/>
            <p:nvPr/>
          </p:nvSpPr>
          <p:spPr>
            <a:xfrm>
              <a:off x="1322175" y="2653850"/>
              <a:ext cx="161750" cy="332425"/>
            </a:xfrm>
            <a:custGeom>
              <a:avLst/>
              <a:gdLst/>
              <a:ahLst/>
              <a:cxnLst/>
              <a:rect l="l" t="t" r="r" b="b"/>
              <a:pathLst>
                <a:path w="6470" h="13297" extrusionOk="0">
                  <a:moveTo>
                    <a:pt x="1" y="1"/>
                  </a:moveTo>
                  <a:lnTo>
                    <a:pt x="1" y="1798"/>
                  </a:lnTo>
                  <a:lnTo>
                    <a:pt x="2157" y="1798"/>
                  </a:lnTo>
                  <a:lnTo>
                    <a:pt x="2157" y="13297"/>
                  </a:lnTo>
                  <a:lnTo>
                    <a:pt x="4313" y="13297"/>
                  </a:lnTo>
                  <a:lnTo>
                    <a:pt x="4313" y="1798"/>
                  </a:lnTo>
                  <a:lnTo>
                    <a:pt x="6469" y="1798"/>
                  </a:lnTo>
                  <a:lnTo>
                    <a:pt x="6469"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55" name="Google Shape;1955;p22"/>
            <p:cNvSpPr/>
            <p:nvPr/>
          </p:nvSpPr>
          <p:spPr>
            <a:xfrm>
              <a:off x="1648600" y="2641875"/>
              <a:ext cx="152750" cy="347400"/>
            </a:xfrm>
            <a:custGeom>
              <a:avLst/>
              <a:gdLst/>
              <a:ahLst/>
              <a:cxnLst/>
              <a:rect l="l" t="t" r="r" b="b"/>
              <a:pathLst>
                <a:path w="6110" h="13896" extrusionOk="0">
                  <a:moveTo>
                    <a:pt x="3055" y="5451"/>
                  </a:moveTo>
                  <a:cubicBezTo>
                    <a:pt x="3175" y="5451"/>
                    <a:pt x="3294" y="5451"/>
                    <a:pt x="3354" y="5511"/>
                  </a:cubicBezTo>
                  <a:cubicBezTo>
                    <a:pt x="3474" y="5571"/>
                    <a:pt x="3534" y="5630"/>
                    <a:pt x="3594" y="5690"/>
                  </a:cubicBezTo>
                  <a:cubicBezTo>
                    <a:pt x="3714" y="5990"/>
                    <a:pt x="3833" y="6289"/>
                    <a:pt x="3833" y="6589"/>
                  </a:cubicBezTo>
                  <a:cubicBezTo>
                    <a:pt x="3893" y="7188"/>
                    <a:pt x="3893" y="7727"/>
                    <a:pt x="3893" y="8326"/>
                  </a:cubicBezTo>
                  <a:lnTo>
                    <a:pt x="3893" y="9583"/>
                  </a:lnTo>
                  <a:cubicBezTo>
                    <a:pt x="3893" y="10122"/>
                    <a:pt x="3893" y="10661"/>
                    <a:pt x="3833" y="11200"/>
                  </a:cubicBezTo>
                  <a:cubicBezTo>
                    <a:pt x="3774" y="11560"/>
                    <a:pt x="3714" y="11859"/>
                    <a:pt x="3534" y="12099"/>
                  </a:cubicBezTo>
                  <a:cubicBezTo>
                    <a:pt x="3474" y="12159"/>
                    <a:pt x="3354" y="12218"/>
                    <a:pt x="3294" y="12278"/>
                  </a:cubicBezTo>
                  <a:cubicBezTo>
                    <a:pt x="3175" y="12338"/>
                    <a:pt x="3055" y="12338"/>
                    <a:pt x="2995" y="12338"/>
                  </a:cubicBezTo>
                  <a:cubicBezTo>
                    <a:pt x="2815" y="12338"/>
                    <a:pt x="2636" y="12278"/>
                    <a:pt x="2456" y="12218"/>
                  </a:cubicBezTo>
                  <a:cubicBezTo>
                    <a:pt x="2336" y="12099"/>
                    <a:pt x="2216" y="11979"/>
                    <a:pt x="2097" y="11859"/>
                  </a:cubicBezTo>
                  <a:lnTo>
                    <a:pt x="2097" y="6349"/>
                  </a:lnTo>
                  <a:cubicBezTo>
                    <a:pt x="2156" y="6110"/>
                    <a:pt x="2276" y="5870"/>
                    <a:pt x="2456" y="5690"/>
                  </a:cubicBezTo>
                  <a:cubicBezTo>
                    <a:pt x="2636" y="5511"/>
                    <a:pt x="2875" y="5451"/>
                    <a:pt x="3055" y="5451"/>
                  </a:cubicBezTo>
                  <a:close/>
                  <a:moveTo>
                    <a:pt x="0" y="1"/>
                  </a:moveTo>
                  <a:lnTo>
                    <a:pt x="0" y="13776"/>
                  </a:lnTo>
                  <a:lnTo>
                    <a:pt x="1797" y="13776"/>
                  </a:lnTo>
                  <a:lnTo>
                    <a:pt x="2037" y="12817"/>
                  </a:lnTo>
                  <a:cubicBezTo>
                    <a:pt x="2216" y="13177"/>
                    <a:pt x="2456" y="13416"/>
                    <a:pt x="2815" y="13596"/>
                  </a:cubicBezTo>
                  <a:cubicBezTo>
                    <a:pt x="3115" y="13776"/>
                    <a:pt x="3534" y="13895"/>
                    <a:pt x="3953" y="13895"/>
                  </a:cubicBezTo>
                  <a:cubicBezTo>
                    <a:pt x="4253" y="13895"/>
                    <a:pt x="4612" y="13836"/>
                    <a:pt x="4912" y="13656"/>
                  </a:cubicBezTo>
                  <a:cubicBezTo>
                    <a:pt x="5211" y="13476"/>
                    <a:pt x="5391" y="13177"/>
                    <a:pt x="5570" y="12877"/>
                  </a:cubicBezTo>
                  <a:cubicBezTo>
                    <a:pt x="5930" y="11859"/>
                    <a:pt x="6109" y="10781"/>
                    <a:pt x="6050" y="9703"/>
                  </a:cubicBezTo>
                  <a:lnTo>
                    <a:pt x="6050" y="8146"/>
                  </a:lnTo>
                  <a:cubicBezTo>
                    <a:pt x="6109" y="7307"/>
                    <a:pt x="6050" y="6469"/>
                    <a:pt x="5870" y="5630"/>
                  </a:cubicBezTo>
                  <a:cubicBezTo>
                    <a:pt x="5810" y="5091"/>
                    <a:pt x="5630" y="4672"/>
                    <a:pt x="5271" y="4313"/>
                  </a:cubicBezTo>
                  <a:cubicBezTo>
                    <a:pt x="4958" y="4052"/>
                    <a:pt x="4600" y="3882"/>
                    <a:pt x="4235" y="3882"/>
                  </a:cubicBezTo>
                  <a:cubicBezTo>
                    <a:pt x="4181" y="3882"/>
                    <a:pt x="4127" y="3886"/>
                    <a:pt x="4073" y="3894"/>
                  </a:cubicBezTo>
                  <a:cubicBezTo>
                    <a:pt x="3654" y="3894"/>
                    <a:pt x="3235" y="4013"/>
                    <a:pt x="2935" y="4193"/>
                  </a:cubicBezTo>
                  <a:cubicBezTo>
                    <a:pt x="2576" y="4433"/>
                    <a:pt x="2276" y="4732"/>
                    <a:pt x="2097" y="5091"/>
                  </a:cubicBezTo>
                  <a:lnTo>
                    <a:pt x="2097"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56" name="Google Shape;1956;p22"/>
            <p:cNvSpPr/>
            <p:nvPr/>
          </p:nvSpPr>
          <p:spPr>
            <a:xfrm>
              <a:off x="459725" y="2737700"/>
              <a:ext cx="142275" cy="164725"/>
            </a:xfrm>
            <a:custGeom>
              <a:avLst/>
              <a:gdLst/>
              <a:ahLst/>
              <a:cxnLst/>
              <a:rect l="l" t="t" r="r" b="b"/>
              <a:pathLst>
                <a:path w="5691" h="6589" extrusionOk="0">
                  <a:moveTo>
                    <a:pt x="0" y="1"/>
                  </a:moveTo>
                  <a:lnTo>
                    <a:pt x="0" y="6589"/>
                  </a:lnTo>
                  <a:lnTo>
                    <a:pt x="5690" y="3295"/>
                  </a:lnTo>
                  <a:lnTo>
                    <a:pt x="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57" name="Google Shape;1957;p22"/>
            <p:cNvSpPr/>
            <p:nvPr/>
          </p:nvSpPr>
          <p:spPr>
            <a:xfrm>
              <a:off x="2518550" y="2634400"/>
              <a:ext cx="43450" cy="357875"/>
            </a:xfrm>
            <a:custGeom>
              <a:avLst/>
              <a:gdLst/>
              <a:ahLst/>
              <a:cxnLst/>
              <a:rect l="l" t="t" r="r" b="b"/>
              <a:pathLst>
                <a:path w="1738" h="14315" extrusionOk="0">
                  <a:moveTo>
                    <a:pt x="0" y="0"/>
                  </a:moveTo>
                  <a:lnTo>
                    <a:pt x="0" y="14314"/>
                  </a:lnTo>
                  <a:lnTo>
                    <a:pt x="1737" y="14314"/>
                  </a:lnTo>
                  <a:lnTo>
                    <a:pt x="1737" y="0"/>
                  </a:ln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58" name="Google Shape;1958;p22"/>
            <p:cNvSpPr/>
            <p:nvPr/>
          </p:nvSpPr>
          <p:spPr>
            <a:xfrm>
              <a:off x="2623350" y="2626900"/>
              <a:ext cx="241100" cy="371350"/>
            </a:xfrm>
            <a:custGeom>
              <a:avLst/>
              <a:gdLst/>
              <a:ahLst/>
              <a:cxnLst/>
              <a:rect l="l" t="t" r="r" b="b"/>
              <a:pathLst>
                <a:path w="9644" h="14854" extrusionOk="0">
                  <a:moveTo>
                    <a:pt x="4912" y="1"/>
                  </a:moveTo>
                  <a:cubicBezTo>
                    <a:pt x="4313" y="1"/>
                    <a:pt x="3774" y="61"/>
                    <a:pt x="3235" y="180"/>
                  </a:cubicBezTo>
                  <a:cubicBezTo>
                    <a:pt x="2696" y="360"/>
                    <a:pt x="2217" y="600"/>
                    <a:pt x="1738" y="899"/>
                  </a:cubicBezTo>
                  <a:cubicBezTo>
                    <a:pt x="1378" y="1199"/>
                    <a:pt x="1019" y="1558"/>
                    <a:pt x="779" y="2037"/>
                  </a:cubicBezTo>
                  <a:cubicBezTo>
                    <a:pt x="480" y="2516"/>
                    <a:pt x="360" y="3055"/>
                    <a:pt x="360" y="3654"/>
                  </a:cubicBezTo>
                  <a:cubicBezTo>
                    <a:pt x="360" y="4193"/>
                    <a:pt x="480" y="4732"/>
                    <a:pt x="719" y="5151"/>
                  </a:cubicBezTo>
                  <a:cubicBezTo>
                    <a:pt x="959" y="5631"/>
                    <a:pt x="1318" y="5990"/>
                    <a:pt x="1678" y="6289"/>
                  </a:cubicBezTo>
                  <a:cubicBezTo>
                    <a:pt x="2037" y="6649"/>
                    <a:pt x="2456" y="6888"/>
                    <a:pt x="2935" y="7128"/>
                  </a:cubicBezTo>
                  <a:lnTo>
                    <a:pt x="4373" y="7787"/>
                  </a:lnTo>
                  <a:lnTo>
                    <a:pt x="5631" y="8326"/>
                  </a:lnTo>
                  <a:cubicBezTo>
                    <a:pt x="6050" y="8505"/>
                    <a:pt x="6409" y="8745"/>
                    <a:pt x="6769" y="8984"/>
                  </a:cubicBezTo>
                  <a:cubicBezTo>
                    <a:pt x="7068" y="9224"/>
                    <a:pt x="7308" y="9523"/>
                    <a:pt x="7487" y="9823"/>
                  </a:cubicBezTo>
                  <a:cubicBezTo>
                    <a:pt x="7667" y="10122"/>
                    <a:pt x="7787" y="10542"/>
                    <a:pt x="7787" y="10901"/>
                  </a:cubicBezTo>
                  <a:cubicBezTo>
                    <a:pt x="7787" y="11260"/>
                    <a:pt x="7727" y="11680"/>
                    <a:pt x="7547" y="12039"/>
                  </a:cubicBezTo>
                  <a:cubicBezTo>
                    <a:pt x="7427" y="12338"/>
                    <a:pt x="7188" y="12578"/>
                    <a:pt x="6948" y="12758"/>
                  </a:cubicBezTo>
                  <a:cubicBezTo>
                    <a:pt x="6709" y="12997"/>
                    <a:pt x="6409" y="13117"/>
                    <a:pt x="6050" y="13177"/>
                  </a:cubicBezTo>
                  <a:cubicBezTo>
                    <a:pt x="5691" y="13297"/>
                    <a:pt x="5331" y="13356"/>
                    <a:pt x="4972" y="13356"/>
                  </a:cubicBezTo>
                  <a:cubicBezTo>
                    <a:pt x="4253" y="13356"/>
                    <a:pt x="3534" y="13177"/>
                    <a:pt x="2876" y="12877"/>
                  </a:cubicBezTo>
                  <a:cubicBezTo>
                    <a:pt x="2217" y="12638"/>
                    <a:pt x="1678" y="12159"/>
                    <a:pt x="1258" y="11560"/>
                  </a:cubicBezTo>
                  <a:lnTo>
                    <a:pt x="1" y="12518"/>
                  </a:lnTo>
                  <a:cubicBezTo>
                    <a:pt x="240" y="12877"/>
                    <a:pt x="540" y="13237"/>
                    <a:pt x="899" y="13476"/>
                  </a:cubicBezTo>
                  <a:cubicBezTo>
                    <a:pt x="1258" y="13776"/>
                    <a:pt x="1678" y="14075"/>
                    <a:pt x="2097" y="14255"/>
                  </a:cubicBezTo>
                  <a:cubicBezTo>
                    <a:pt x="2516" y="14435"/>
                    <a:pt x="2995" y="14614"/>
                    <a:pt x="3475" y="14674"/>
                  </a:cubicBezTo>
                  <a:cubicBezTo>
                    <a:pt x="3954" y="14794"/>
                    <a:pt x="4433" y="14854"/>
                    <a:pt x="4912" y="14854"/>
                  </a:cubicBezTo>
                  <a:cubicBezTo>
                    <a:pt x="5511" y="14854"/>
                    <a:pt x="6170" y="14794"/>
                    <a:pt x="6709" y="14614"/>
                  </a:cubicBezTo>
                  <a:cubicBezTo>
                    <a:pt x="7248" y="14494"/>
                    <a:pt x="7787" y="14255"/>
                    <a:pt x="8206" y="13895"/>
                  </a:cubicBezTo>
                  <a:cubicBezTo>
                    <a:pt x="8685" y="13536"/>
                    <a:pt x="8985" y="13057"/>
                    <a:pt x="9224" y="12578"/>
                  </a:cubicBezTo>
                  <a:cubicBezTo>
                    <a:pt x="9524" y="11979"/>
                    <a:pt x="9644" y="11320"/>
                    <a:pt x="9644" y="10661"/>
                  </a:cubicBezTo>
                  <a:cubicBezTo>
                    <a:pt x="9644" y="10122"/>
                    <a:pt x="9524" y="9583"/>
                    <a:pt x="9284" y="9104"/>
                  </a:cubicBezTo>
                  <a:cubicBezTo>
                    <a:pt x="9045" y="8625"/>
                    <a:pt x="8745" y="8266"/>
                    <a:pt x="8386" y="7966"/>
                  </a:cubicBezTo>
                  <a:cubicBezTo>
                    <a:pt x="7967" y="7607"/>
                    <a:pt x="7547" y="7307"/>
                    <a:pt x="7128" y="7068"/>
                  </a:cubicBezTo>
                  <a:cubicBezTo>
                    <a:pt x="6649" y="6828"/>
                    <a:pt x="6170" y="6589"/>
                    <a:pt x="5631" y="6409"/>
                  </a:cubicBezTo>
                  <a:lnTo>
                    <a:pt x="4253" y="5750"/>
                  </a:lnTo>
                  <a:cubicBezTo>
                    <a:pt x="3894" y="5631"/>
                    <a:pt x="3475" y="5451"/>
                    <a:pt x="3115" y="5211"/>
                  </a:cubicBezTo>
                  <a:cubicBezTo>
                    <a:pt x="2876" y="5032"/>
                    <a:pt x="2636" y="4792"/>
                    <a:pt x="2456" y="4493"/>
                  </a:cubicBezTo>
                  <a:cubicBezTo>
                    <a:pt x="2277" y="4253"/>
                    <a:pt x="2217" y="3894"/>
                    <a:pt x="2217" y="3594"/>
                  </a:cubicBezTo>
                  <a:cubicBezTo>
                    <a:pt x="2217" y="3295"/>
                    <a:pt x="2277" y="2995"/>
                    <a:pt x="2396" y="2756"/>
                  </a:cubicBezTo>
                  <a:cubicBezTo>
                    <a:pt x="2516" y="2456"/>
                    <a:pt x="2696" y="2277"/>
                    <a:pt x="2935" y="2037"/>
                  </a:cubicBezTo>
                  <a:cubicBezTo>
                    <a:pt x="3419" y="1715"/>
                    <a:pt x="4047" y="1489"/>
                    <a:pt x="4646" y="1489"/>
                  </a:cubicBezTo>
                  <a:cubicBezTo>
                    <a:pt x="4715" y="1489"/>
                    <a:pt x="4784" y="1492"/>
                    <a:pt x="4852" y="1498"/>
                  </a:cubicBezTo>
                  <a:cubicBezTo>
                    <a:pt x="5571" y="1498"/>
                    <a:pt x="6170" y="1678"/>
                    <a:pt x="6769" y="1977"/>
                  </a:cubicBezTo>
                  <a:cubicBezTo>
                    <a:pt x="7368" y="2277"/>
                    <a:pt x="7847" y="2696"/>
                    <a:pt x="8206" y="3235"/>
                  </a:cubicBezTo>
                  <a:lnTo>
                    <a:pt x="9524" y="2217"/>
                  </a:lnTo>
                  <a:cubicBezTo>
                    <a:pt x="9045" y="1438"/>
                    <a:pt x="8326" y="839"/>
                    <a:pt x="7487" y="480"/>
                  </a:cubicBezTo>
                  <a:cubicBezTo>
                    <a:pt x="6709" y="180"/>
                    <a:pt x="5810" y="1"/>
                    <a:pt x="4912" y="1"/>
                  </a:cubicBez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59" name="Google Shape;1959;p22"/>
            <p:cNvSpPr/>
            <p:nvPr/>
          </p:nvSpPr>
          <p:spPr>
            <a:xfrm>
              <a:off x="2925825" y="2634400"/>
              <a:ext cx="268025" cy="357875"/>
            </a:xfrm>
            <a:custGeom>
              <a:avLst/>
              <a:gdLst/>
              <a:ahLst/>
              <a:cxnLst/>
              <a:rect l="l" t="t" r="r" b="b"/>
              <a:pathLst>
                <a:path w="10721" h="14315" extrusionOk="0">
                  <a:moveTo>
                    <a:pt x="3654" y="1438"/>
                  </a:moveTo>
                  <a:cubicBezTo>
                    <a:pt x="4253" y="1438"/>
                    <a:pt x="4792" y="1498"/>
                    <a:pt x="5331" y="1617"/>
                  </a:cubicBezTo>
                  <a:cubicBezTo>
                    <a:pt x="5989" y="1737"/>
                    <a:pt x="6588" y="2037"/>
                    <a:pt x="7127" y="2456"/>
                  </a:cubicBezTo>
                  <a:cubicBezTo>
                    <a:pt x="7666" y="2875"/>
                    <a:pt x="8086" y="3414"/>
                    <a:pt x="8325" y="4013"/>
                  </a:cubicBezTo>
                  <a:cubicBezTo>
                    <a:pt x="8745" y="4971"/>
                    <a:pt x="8984" y="5989"/>
                    <a:pt x="8924" y="7007"/>
                  </a:cubicBezTo>
                  <a:cubicBezTo>
                    <a:pt x="8924" y="7726"/>
                    <a:pt x="8864" y="8445"/>
                    <a:pt x="8685" y="9104"/>
                  </a:cubicBezTo>
                  <a:cubicBezTo>
                    <a:pt x="8505" y="9643"/>
                    <a:pt x="8325" y="10182"/>
                    <a:pt x="7966" y="10661"/>
                  </a:cubicBezTo>
                  <a:cubicBezTo>
                    <a:pt x="7726" y="11080"/>
                    <a:pt x="7367" y="11499"/>
                    <a:pt x="6948" y="11799"/>
                  </a:cubicBezTo>
                  <a:cubicBezTo>
                    <a:pt x="6588" y="12098"/>
                    <a:pt x="6169" y="12338"/>
                    <a:pt x="5750" y="12517"/>
                  </a:cubicBezTo>
                  <a:cubicBezTo>
                    <a:pt x="5391" y="12697"/>
                    <a:pt x="5031" y="12757"/>
                    <a:pt x="4612" y="12757"/>
                  </a:cubicBezTo>
                  <a:cubicBezTo>
                    <a:pt x="4193" y="12817"/>
                    <a:pt x="3833" y="12817"/>
                    <a:pt x="3534" y="12817"/>
                  </a:cubicBezTo>
                  <a:lnTo>
                    <a:pt x="1737" y="12817"/>
                  </a:lnTo>
                  <a:lnTo>
                    <a:pt x="1797" y="1438"/>
                  </a:lnTo>
                  <a:close/>
                  <a:moveTo>
                    <a:pt x="0" y="0"/>
                  </a:moveTo>
                  <a:lnTo>
                    <a:pt x="0" y="14314"/>
                  </a:lnTo>
                  <a:lnTo>
                    <a:pt x="3773" y="14314"/>
                  </a:lnTo>
                  <a:cubicBezTo>
                    <a:pt x="4133" y="14314"/>
                    <a:pt x="4552" y="14314"/>
                    <a:pt x="5031" y="14254"/>
                  </a:cubicBezTo>
                  <a:cubicBezTo>
                    <a:pt x="5391" y="14254"/>
                    <a:pt x="5750" y="14194"/>
                    <a:pt x="6109" y="14075"/>
                  </a:cubicBezTo>
                  <a:cubicBezTo>
                    <a:pt x="6768" y="13895"/>
                    <a:pt x="7367" y="13595"/>
                    <a:pt x="7966" y="13176"/>
                  </a:cubicBezTo>
                  <a:cubicBezTo>
                    <a:pt x="8505" y="12817"/>
                    <a:pt x="8984" y="12338"/>
                    <a:pt x="9403" y="11739"/>
                  </a:cubicBezTo>
                  <a:cubicBezTo>
                    <a:pt x="9823" y="11140"/>
                    <a:pt x="10122" y="10421"/>
                    <a:pt x="10362" y="9643"/>
                  </a:cubicBezTo>
                  <a:cubicBezTo>
                    <a:pt x="10601" y="8804"/>
                    <a:pt x="10721" y="7906"/>
                    <a:pt x="10721" y="6948"/>
                  </a:cubicBezTo>
                  <a:cubicBezTo>
                    <a:pt x="10721" y="6229"/>
                    <a:pt x="10601" y="5450"/>
                    <a:pt x="10422" y="4732"/>
                  </a:cubicBezTo>
                  <a:cubicBezTo>
                    <a:pt x="10242" y="4073"/>
                    <a:pt x="10002" y="3474"/>
                    <a:pt x="9703" y="2935"/>
                  </a:cubicBezTo>
                  <a:cubicBezTo>
                    <a:pt x="9403" y="2396"/>
                    <a:pt x="8984" y="1917"/>
                    <a:pt x="8565" y="1557"/>
                  </a:cubicBezTo>
                  <a:cubicBezTo>
                    <a:pt x="8146" y="1198"/>
                    <a:pt x="7666" y="839"/>
                    <a:pt x="7127" y="599"/>
                  </a:cubicBezTo>
                  <a:cubicBezTo>
                    <a:pt x="6588" y="360"/>
                    <a:pt x="6049" y="180"/>
                    <a:pt x="5450" y="120"/>
                  </a:cubicBezTo>
                  <a:cubicBezTo>
                    <a:pt x="4911" y="0"/>
                    <a:pt x="4312" y="0"/>
                    <a:pt x="3713" y="0"/>
                  </a:cubicBez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60" name="Google Shape;1960;p22"/>
            <p:cNvSpPr/>
            <p:nvPr/>
          </p:nvSpPr>
          <p:spPr>
            <a:xfrm>
              <a:off x="3276200" y="2626900"/>
              <a:ext cx="9000" cy="372850"/>
            </a:xfrm>
            <a:custGeom>
              <a:avLst/>
              <a:gdLst/>
              <a:ahLst/>
              <a:cxnLst/>
              <a:rect l="l" t="t" r="r" b="b"/>
              <a:pathLst>
                <a:path w="360" h="14914" extrusionOk="0">
                  <a:moveTo>
                    <a:pt x="0" y="1"/>
                  </a:moveTo>
                  <a:lnTo>
                    <a:pt x="0" y="14914"/>
                  </a:lnTo>
                  <a:lnTo>
                    <a:pt x="359" y="14914"/>
                  </a:lnTo>
                  <a:lnTo>
                    <a:pt x="359" y="1"/>
                  </a:ln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61" name="Google Shape;1961;p22"/>
            <p:cNvSpPr/>
            <p:nvPr/>
          </p:nvSpPr>
          <p:spPr>
            <a:xfrm>
              <a:off x="3369025" y="2633825"/>
              <a:ext cx="44950" cy="66475"/>
            </a:xfrm>
            <a:custGeom>
              <a:avLst/>
              <a:gdLst/>
              <a:ahLst/>
              <a:cxnLst/>
              <a:rect l="l" t="t" r="r" b="b"/>
              <a:pathLst>
                <a:path w="1798" h="2659" extrusionOk="0">
                  <a:moveTo>
                    <a:pt x="839" y="263"/>
                  </a:moveTo>
                  <a:cubicBezTo>
                    <a:pt x="959" y="263"/>
                    <a:pt x="1019" y="263"/>
                    <a:pt x="1079" y="323"/>
                  </a:cubicBezTo>
                  <a:cubicBezTo>
                    <a:pt x="1138" y="323"/>
                    <a:pt x="1198" y="383"/>
                    <a:pt x="1258" y="383"/>
                  </a:cubicBezTo>
                  <a:cubicBezTo>
                    <a:pt x="1318" y="442"/>
                    <a:pt x="1378" y="502"/>
                    <a:pt x="1378" y="562"/>
                  </a:cubicBezTo>
                  <a:cubicBezTo>
                    <a:pt x="1438" y="682"/>
                    <a:pt x="1438" y="742"/>
                    <a:pt x="1438" y="802"/>
                  </a:cubicBezTo>
                  <a:cubicBezTo>
                    <a:pt x="1438" y="862"/>
                    <a:pt x="1438" y="982"/>
                    <a:pt x="1378" y="1041"/>
                  </a:cubicBezTo>
                  <a:cubicBezTo>
                    <a:pt x="1378" y="1101"/>
                    <a:pt x="1318" y="1161"/>
                    <a:pt x="1258" y="1221"/>
                  </a:cubicBezTo>
                  <a:cubicBezTo>
                    <a:pt x="1138" y="1281"/>
                    <a:pt x="1019" y="1341"/>
                    <a:pt x="839" y="1341"/>
                  </a:cubicBezTo>
                  <a:lnTo>
                    <a:pt x="300" y="1341"/>
                  </a:lnTo>
                  <a:lnTo>
                    <a:pt x="300" y="263"/>
                  </a:lnTo>
                  <a:close/>
                  <a:moveTo>
                    <a:pt x="1019" y="1"/>
                  </a:moveTo>
                  <a:cubicBezTo>
                    <a:pt x="959" y="1"/>
                    <a:pt x="899" y="8"/>
                    <a:pt x="839" y="23"/>
                  </a:cubicBezTo>
                  <a:lnTo>
                    <a:pt x="0" y="23"/>
                  </a:lnTo>
                  <a:lnTo>
                    <a:pt x="0" y="2658"/>
                  </a:lnTo>
                  <a:lnTo>
                    <a:pt x="300" y="2658"/>
                  </a:lnTo>
                  <a:lnTo>
                    <a:pt x="300" y="1580"/>
                  </a:lnTo>
                  <a:lnTo>
                    <a:pt x="839" y="1580"/>
                  </a:lnTo>
                  <a:cubicBezTo>
                    <a:pt x="899" y="1595"/>
                    <a:pt x="959" y="1603"/>
                    <a:pt x="1018" y="1603"/>
                  </a:cubicBezTo>
                  <a:cubicBezTo>
                    <a:pt x="1195" y="1603"/>
                    <a:pt x="1363" y="1536"/>
                    <a:pt x="1498" y="1401"/>
                  </a:cubicBezTo>
                  <a:cubicBezTo>
                    <a:pt x="1618" y="1341"/>
                    <a:pt x="1677" y="1221"/>
                    <a:pt x="1737" y="1161"/>
                  </a:cubicBezTo>
                  <a:cubicBezTo>
                    <a:pt x="1737" y="1041"/>
                    <a:pt x="1797" y="922"/>
                    <a:pt x="1737" y="802"/>
                  </a:cubicBezTo>
                  <a:cubicBezTo>
                    <a:pt x="1797" y="682"/>
                    <a:pt x="1737" y="562"/>
                    <a:pt x="1737" y="502"/>
                  </a:cubicBezTo>
                  <a:cubicBezTo>
                    <a:pt x="1677" y="383"/>
                    <a:pt x="1618" y="263"/>
                    <a:pt x="1558" y="203"/>
                  </a:cubicBezTo>
                  <a:cubicBezTo>
                    <a:pt x="1378" y="68"/>
                    <a:pt x="1198" y="1"/>
                    <a:pt x="101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62" name="Google Shape;1962;p22"/>
            <p:cNvSpPr/>
            <p:nvPr/>
          </p:nvSpPr>
          <p:spPr>
            <a:xfrm>
              <a:off x="3421425" y="2652350"/>
              <a:ext cx="44950" cy="49450"/>
            </a:xfrm>
            <a:custGeom>
              <a:avLst/>
              <a:gdLst/>
              <a:ahLst/>
              <a:cxnLst/>
              <a:rect l="l" t="t" r="r" b="b"/>
              <a:pathLst>
                <a:path w="1798" h="1978" extrusionOk="0">
                  <a:moveTo>
                    <a:pt x="834" y="216"/>
                  </a:moveTo>
                  <a:cubicBezTo>
                    <a:pt x="859" y="216"/>
                    <a:pt x="882" y="223"/>
                    <a:pt x="899" y="241"/>
                  </a:cubicBezTo>
                  <a:cubicBezTo>
                    <a:pt x="1019" y="241"/>
                    <a:pt x="1079" y="241"/>
                    <a:pt x="1139" y="300"/>
                  </a:cubicBezTo>
                  <a:cubicBezTo>
                    <a:pt x="1259" y="300"/>
                    <a:pt x="1318" y="360"/>
                    <a:pt x="1318" y="420"/>
                  </a:cubicBezTo>
                  <a:cubicBezTo>
                    <a:pt x="1378" y="540"/>
                    <a:pt x="1438" y="600"/>
                    <a:pt x="1438" y="720"/>
                  </a:cubicBezTo>
                  <a:cubicBezTo>
                    <a:pt x="1498" y="780"/>
                    <a:pt x="1498" y="899"/>
                    <a:pt x="1438" y="959"/>
                  </a:cubicBezTo>
                  <a:cubicBezTo>
                    <a:pt x="1498" y="1079"/>
                    <a:pt x="1498" y="1139"/>
                    <a:pt x="1438" y="1259"/>
                  </a:cubicBezTo>
                  <a:cubicBezTo>
                    <a:pt x="1438" y="1319"/>
                    <a:pt x="1378" y="1438"/>
                    <a:pt x="1318" y="1498"/>
                  </a:cubicBezTo>
                  <a:cubicBezTo>
                    <a:pt x="1318" y="1558"/>
                    <a:pt x="1259" y="1618"/>
                    <a:pt x="1139" y="1678"/>
                  </a:cubicBezTo>
                  <a:cubicBezTo>
                    <a:pt x="1079" y="1738"/>
                    <a:pt x="1019" y="1738"/>
                    <a:pt x="899" y="1738"/>
                  </a:cubicBezTo>
                  <a:cubicBezTo>
                    <a:pt x="839" y="1738"/>
                    <a:pt x="719" y="1738"/>
                    <a:pt x="660" y="1678"/>
                  </a:cubicBezTo>
                  <a:cubicBezTo>
                    <a:pt x="600" y="1618"/>
                    <a:pt x="540" y="1558"/>
                    <a:pt x="480" y="1498"/>
                  </a:cubicBezTo>
                  <a:lnTo>
                    <a:pt x="420" y="1498"/>
                  </a:lnTo>
                  <a:cubicBezTo>
                    <a:pt x="360" y="1438"/>
                    <a:pt x="360" y="1319"/>
                    <a:pt x="360" y="1259"/>
                  </a:cubicBezTo>
                  <a:cubicBezTo>
                    <a:pt x="360" y="1139"/>
                    <a:pt x="360" y="1079"/>
                    <a:pt x="360" y="959"/>
                  </a:cubicBezTo>
                  <a:cubicBezTo>
                    <a:pt x="360" y="899"/>
                    <a:pt x="360" y="780"/>
                    <a:pt x="360" y="720"/>
                  </a:cubicBezTo>
                  <a:cubicBezTo>
                    <a:pt x="360" y="600"/>
                    <a:pt x="420" y="540"/>
                    <a:pt x="480" y="420"/>
                  </a:cubicBezTo>
                  <a:cubicBezTo>
                    <a:pt x="540" y="360"/>
                    <a:pt x="600" y="300"/>
                    <a:pt x="660" y="300"/>
                  </a:cubicBezTo>
                  <a:cubicBezTo>
                    <a:pt x="702" y="258"/>
                    <a:pt x="774" y="216"/>
                    <a:pt x="834" y="216"/>
                  </a:cubicBezTo>
                  <a:close/>
                  <a:moveTo>
                    <a:pt x="899" y="1"/>
                  </a:moveTo>
                  <a:cubicBezTo>
                    <a:pt x="719" y="1"/>
                    <a:pt x="600" y="1"/>
                    <a:pt x="480" y="61"/>
                  </a:cubicBezTo>
                  <a:cubicBezTo>
                    <a:pt x="360" y="121"/>
                    <a:pt x="300" y="181"/>
                    <a:pt x="180" y="300"/>
                  </a:cubicBezTo>
                  <a:cubicBezTo>
                    <a:pt x="121" y="360"/>
                    <a:pt x="61" y="480"/>
                    <a:pt x="1" y="600"/>
                  </a:cubicBezTo>
                  <a:cubicBezTo>
                    <a:pt x="1" y="720"/>
                    <a:pt x="1" y="839"/>
                    <a:pt x="1" y="959"/>
                  </a:cubicBezTo>
                  <a:cubicBezTo>
                    <a:pt x="1" y="1079"/>
                    <a:pt x="1" y="1199"/>
                    <a:pt x="1" y="1319"/>
                  </a:cubicBezTo>
                  <a:cubicBezTo>
                    <a:pt x="61" y="1438"/>
                    <a:pt x="121" y="1558"/>
                    <a:pt x="180" y="1678"/>
                  </a:cubicBezTo>
                  <a:cubicBezTo>
                    <a:pt x="240" y="1798"/>
                    <a:pt x="360" y="1858"/>
                    <a:pt x="480" y="1917"/>
                  </a:cubicBezTo>
                  <a:cubicBezTo>
                    <a:pt x="600" y="1977"/>
                    <a:pt x="719" y="1977"/>
                    <a:pt x="899" y="1977"/>
                  </a:cubicBezTo>
                  <a:cubicBezTo>
                    <a:pt x="1019" y="1977"/>
                    <a:pt x="1139" y="1977"/>
                    <a:pt x="1259" y="1917"/>
                  </a:cubicBezTo>
                  <a:cubicBezTo>
                    <a:pt x="1378" y="1858"/>
                    <a:pt x="1438" y="1798"/>
                    <a:pt x="1558" y="1678"/>
                  </a:cubicBezTo>
                  <a:cubicBezTo>
                    <a:pt x="1618" y="1558"/>
                    <a:pt x="1678" y="1498"/>
                    <a:pt x="1678" y="1378"/>
                  </a:cubicBezTo>
                  <a:cubicBezTo>
                    <a:pt x="1798" y="1139"/>
                    <a:pt x="1798" y="839"/>
                    <a:pt x="1678" y="600"/>
                  </a:cubicBezTo>
                  <a:cubicBezTo>
                    <a:pt x="1678" y="480"/>
                    <a:pt x="1618" y="360"/>
                    <a:pt x="1558" y="300"/>
                  </a:cubicBezTo>
                  <a:cubicBezTo>
                    <a:pt x="1498" y="181"/>
                    <a:pt x="1378" y="121"/>
                    <a:pt x="1259" y="61"/>
                  </a:cubicBezTo>
                  <a:cubicBezTo>
                    <a:pt x="1139" y="1"/>
                    <a:pt x="1019" y="1"/>
                    <a:pt x="89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63" name="Google Shape;1963;p22"/>
            <p:cNvSpPr/>
            <p:nvPr/>
          </p:nvSpPr>
          <p:spPr>
            <a:xfrm>
              <a:off x="3469350" y="2652350"/>
              <a:ext cx="67400" cy="47950"/>
            </a:xfrm>
            <a:custGeom>
              <a:avLst/>
              <a:gdLst/>
              <a:ahLst/>
              <a:cxnLst/>
              <a:rect l="l" t="t" r="r" b="b"/>
              <a:pathLst>
                <a:path w="2696" h="1918" extrusionOk="0">
                  <a:moveTo>
                    <a:pt x="0" y="1"/>
                  </a:moveTo>
                  <a:lnTo>
                    <a:pt x="659" y="1917"/>
                  </a:lnTo>
                  <a:lnTo>
                    <a:pt x="899" y="1917"/>
                  </a:lnTo>
                  <a:lnTo>
                    <a:pt x="1378" y="540"/>
                  </a:lnTo>
                  <a:lnTo>
                    <a:pt x="1797" y="1917"/>
                  </a:lnTo>
                  <a:lnTo>
                    <a:pt x="2037" y="1917"/>
                  </a:lnTo>
                  <a:lnTo>
                    <a:pt x="2696" y="1"/>
                  </a:lnTo>
                  <a:lnTo>
                    <a:pt x="2336" y="1"/>
                  </a:lnTo>
                  <a:lnTo>
                    <a:pt x="1917" y="1438"/>
                  </a:lnTo>
                  <a:lnTo>
                    <a:pt x="1438" y="1"/>
                  </a:lnTo>
                  <a:lnTo>
                    <a:pt x="1258" y="1"/>
                  </a:lnTo>
                  <a:lnTo>
                    <a:pt x="779" y="1438"/>
                  </a:lnTo>
                  <a:lnTo>
                    <a:pt x="36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64" name="Google Shape;1964;p22"/>
            <p:cNvSpPr/>
            <p:nvPr/>
          </p:nvSpPr>
          <p:spPr>
            <a:xfrm>
              <a:off x="3539725" y="2652350"/>
              <a:ext cx="41950" cy="49450"/>
            </a:xfrm>
            <a:custGeom>
              <a:avLst/>
              <a:gdLst/>
              <a:ahLst/>
              <a:cxnLst/>
              <a:rect l="l" t="t" r="r" b="b"/>
              <a:pathLst>
                <a:path w="1678" h="1978" extrusionOk="0">
                  <a:moveTo>
                    <a:pt x="1138" y="241"/>
                  </a:moveTo>
                  <a:cubicBezTo>
                    <a:pt x="1198" y="241"/>
                    <a:pt x="1258" y="300"/>
                    <a:pt x="1258" y="360"/>
                  </a:cubicBezTo>
                  <a:cubicBezTo>
                    <a:pt x="1318" y="360"/>
                    <a:pt x="1378" y="420"/>
                    <a:pt x="1378" y="480"/>
                  </a:cubicBezTo>
                  <a:cubicBezTo>
                    <a:pt x="1438" y="540"/>
                    <a:pt x="1438" y="660"/>
                    <a:pt x="1378" y="720"/>
                  </a:cubicBezTo>
                  <a:lnTo>
                    <a:pt x="420" y="780"/>
                  </a:lnTo>
                  <a:cubicBezTo>
                    <a:pt x="420" y="600"/>
                    <a:pt x="539" y="480"/>
                    <a:pt x="599" y="360"/>
                  </a:cubicBezTo>
                  <a:cubicBezTo>
                    <a:pt x="719" y="300"/>
                    <a:pt x="839" y="241"/>
                    <a:pt x="959" y="241"/>
                  </a:cubicBezTo>
                  <a:close/>
                  <a:moveTo>
                    <a:pt x="839" y="1"/>
                  </a:moveTo>
                  <a:cubicBezTo>
                    <a:pt x="719" y="1"/>
                    <a:pt x="599" y="1"/>
                    <a:pt x="479" y="61"/>
                  </a:cubicBezTo>
                  <a:cubicBezTo>
                    <a:pt x="360" y="61"/>
                    <a:pt x="300" y="181"/>
                    <a:pt x="240" y="241"/>
                  </a:cubicBezTo>
                  <a:cubicBezTo>
                    <a:pt x="120" y="360"/>
                    <a:pt x="60" y="420"/>
                    <a:pt x="60" y="540"/>
                  </a:cubicBezTo>
                  <a:cubicBezTo>
                    <a:pt x="0" y="720"/>
                    <a:pt x="0" y="839"/>
                    <a:pt x="60" y="959"/>
                  </a:cubicBezTo>
                  <a:cubicBezTo>
                    <a:pt x="60" y="1139"/>
                    <a:pt x="60" y="1259"/>
                    <a:pt x="120" y="1438"/>
                  </a:cubicBezTo>
                  <a:cubicBezTo>
                    <a:pt x="120" y="1498"/>
                    <a:pt x="180" y="1618"/>
                    <a:pt x="300" y="1738"/>
                  </a:cubicBezTo>
                  <a:cubicBezTo>
                    <a:pt x="360" y="1798"/>
                    <a:pt x="479" y="1858"/>
                    <a:pt x="599" y="1917"/>
                  </a:cubicBezTo>
                  <a:cubicBezTo>
                    <a:pt x="719" y="1977"/>
                    <a:pt x="839" y="1977"/>
                    <a:pt x="959" y="1977"/>
                  </a:cubicBezTo>
                  <a:cubicBezTo>
                    <a:pt x="1138" y="1977"/>
                    <a:pt x="1318" y="1977"/>
                    <a:pt x="1438" y="1858"/>
                  </a:cubicBezTo>
                  <a:cubicBezTo>
                    <a:pt x="1558" y="1798"/>
                    <a:pt x="1617" y="1678"/>
                    <a:pt x="1677" y="1558"/>
                  </a:cubicBezTo>
                  <a:lnTo>
                    <a:pt x="1498" y="1438"/>
                  </a:lnTo>
                  <a:cubicBezTo>
                    <a:pt x="1438" y="1498"/>
                    <a:pt x="1378" y="1618"/>
                    <a:pt x="1318" y="1618"/>
                  </a:cubicBezTo>
                  <a:cubicBezTo>
                    <a:pt x="1198" y="1678"/>
                    <a:pt x="1078" y="1738"/>
                    <a:pt x="1018" y="1738"/>
                  </a:cubicBezTo>
                  <a:cubicBezTo>
                    <a:pt x="899" y="1738"/>
                    <a:pt x="839" y="1738"/>
                    <a:pt x="719" y="1678"/>
                  </a:cubicBezTo>
                  <a:cubicBezTo>
                    <a:pt x="659" y="1678"/>
                    <a:pt x="539" y="1618"/>
                    <a:pt x="479" y="1558"/>
                  </a:cubicBezTo>
                  <a:cubicBezTo>
                    <a:pt x="420" y="1378"/>
                    <a:pt x="360" y="1139"/>
                    <a:pt x="360" y="959"/>
                  </a:cubicBezTo>
                  <a:lnTo>
                    <a:pt x="1677" y="959"/>
                  </a:lnTo>
                  <a:cubicBezTo>
                    <a:pt x="1677" y="839"/>
                    <a:pt x="1677" y="720"/>
                    <a:pt x="1617" y="540"/>
                  </a:cubicBezTo>
                  <a:cubicBezTo>
                    <a:pt x="1617" y="420"/>
                    <a:pt x="1558" y="360"/>
                    <a:pt x="1498" y="241"/>
                  </a:cubicBezTo>
                  <a:cubicBezTo>
                    <a:pt x="1438" y="181"/>
                    <a:pt x="1318" y="61"/>
                    <a:pt x="1198" y="61"/>
                  </a:cubicBezTo>
                  <a:cubicBezTo>
                    <a:pt x="1078"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65" name="Google Shape;1965;p22"/>
            <p:cNvSpPr/>
            <p:nvPr/>
          </p:nvSpPr>
          <p:spPr>
            <a:xfrm>
              <a:off x="3593625" y="2652350"/>
              <a:ext cx="25475" cy="49450"/>
            </a:xfrm>
            <a:custGeom>
              <a:avLst/>
              <a:gdLst/>
              <a:ahLst/>
              <a:cxnLst/>
              <a:rect l="l" t="t" r="r" b="b"/>
              <a:pathLst>
                <a:path w="1019" h="1978" extrusionOk="0">
                  <a:moveTo>
                    <a:pt x="0" y="1"/>
                  </a:moveTo>
                  <a:lnTo>
                    <a:pt x="0" y="1917"/>
                  </a:lnTo>
                  <a:lnTo>
                    <a:pt x="360" y="1977"/>
                  </a:lnTo>
                  <a:lnTo>
                    <a:pt x="360" y="480"/>
                  </a:lnTo>
                  <a:cubicBezTo>
                    <a:pt x="420" y="420"/>
                    <a:pt x="480" y="360"/>
                    <a:pt x="539" y="300"/>
                  </a:cubicBezTo>
                  <a:cubicBezTo>
                    <a:pt x="599" y="300"/>
                    <a:pt x="719" y="241"/>
                    <a:pt x="779" y="241"/>
                  </a:cubicBezTo>
                  <a:lnTo>
                    <a:pt x="1019" y="241"/>
                  </a:lnTo>
                  <a:lnTo>
                    <a:pt x="1019" y="1"/>
                  </a:lnTo>
                  <a:lnTo>
                    <a:pt x="779" y="1"/>
                  </a:lnTo>
                  <a:cubicBezTo>
                    <a:pt x="659" y="1"/>
                    <a:pt x="599" y="1"/>
                    <a:pt x="480" y="61"/>
                  </a:cubicBezTo>
                  <a:cubicBezTo>
                    <a:pt x="420" y="61"/>
                    <a:pt x="360" y="121"/>
                    <a:pt x="300" y="181"/>
                  </a:cubicBezTo>
                  <a:lnTo>
                    <a:pt x="3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66" name="Google Shape;1966;p22"/>
            <p:cNvSpPr/>
            <p:nvPr/>
          </p:nvSpPr>
          <p:spPr>
            <a:xfrm>
              <a:off x="3626575" y="2634400"/>
              <a:ext cx="9000" cy="67400"/>
            </a:xfrm>
            <a:custGeom>
              <a:avLst/>
              <a:gdLst/>
              <a:ahLst/>
              <a:cxnLst/>
              <a:rect l="l" t="t" r="r" b="b"/>
              <a:pathLst>
                <a:path w="360" h="2696" extrusionOk="0">
                  <a:moveTo>
                    <a:pt x="60" y="0"/>
                  </a:moveTo>
                  <a:cubicBezTo>
                    <a:pt x="60" y="0"/>
                    <a:pt x="60" y="0"/>
                    <a:pt x="0" y="60"/>
                  </a:cubicBezTo>
                  <a:cubicBezTo>
                    <a:pt x="0" y="120"/>
                    <a:pt x="0" y="120"/>
                    <a:pt x="0" y="180"/>
                  </a:cubicBezTo>
                  <a:cubicBezTo>
                    <a:pt x="0" y="240"/>
                    <a:pt x="0" y="300"/>
                    <a:pt x="0" y="360"/>
                  </a:cubicBezTo>
                  <a:cubicBezTo>
                    <a:pt x="60" y="360"/>
                    <a:pt x="60" y="419"/>
                    <a:pt x="60" y="419"/>
                  </a:cubicBezTo>
                  <a:lnTo>
                    <a:pt x="240" y="419"/>
                  </a:lnTo>
                  <a:cubicBezTo>
                    <a:pt x="240" y="419"/>
                    <a:pt x="300" y="360"/>
                    <a:pt x="300" y="360"/>
                  </a:cubicBezTo>
                  <a:cubicBezTo>
                    <a:pt x="359" y="300"/>
                    <a:pt x="359" y="240"/>
                    <a:pt x="300" y="180"/>
                  </a:cubicBezTo>
                  <a:cubicBezTo>
                    <a:pt x="300" y="120"/>
                    <a:pt x="300" y="120"/>
                    <a:pt x="300" y="60"/>
                  </a:cubicBezTo>
                  <a:cubicBezTo>
                    <a:pt x="300" y="0"/>
                    <a:pt x="240" y="0"/>
                    <a:pt x="240" y="0"/>
                  </a:cubicBezTo>
                  <a:close/>
                  <a:moveTo>
                    <a:pt x="0" y="779"/>
                  </a:moveTo>
                  <a:lnTo>
                    <a:pt x="0" y="2695"/>
                  </a:lnTo>
                  <a:lnTo>
                    <a:pt x="300" y="2695"/>
                  </a:lnTo>
                  <a:lnTo>
                    <a:pt x="30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67" name="Google Shape;1967;p22"/>
            <p:cNvSpPr/>
            <p:nvPr/>
          </p:nvSpPr>
          <p:spPr>
            <a:xfrm>
              <a:off x="3649025" y="2651700"/>
              <a:ext cx="40450" cy="48600"/>
            </a:xfrm>
            <a:custGeom>
              <a:avLst/>
              <a:gdLst/>
              <a:ahLst/>
              <a:cxnLst/>
              <a:rect l="l" t="t" r="r" b="b"/>
              <a:pathLst>
                <a:path w="1618" h="1944" extrusionOk="0">
                  <a:moveTo>
                    <a:pt x="977" y="0"/>
                  </a:moveTo>
                  <a:cubicBezTo>
                    <a:pt x="945" y="0"/>
                    <a:pt x="919" y="7"/>
                    <a:pt x="899" y="27"/>
                  </a:cubicBezTo>
                  <a:cubicBezTo>
                    <a:pt x="864" y="9"/>
                    <a:pt x="829" y="2"/>
                    <a:pt x="794" y="2"/>
                  </a:cubicBezTo>
                  <a:cubicBezTo>
                    <a:pt x="709" y="2"/>
                    <a:pt x="624" y="44"/>
                    <a:pt x="540" y="87"/>
                  </a:cubicBezTo>
                  <a:cubicBezTo>
                    <a:pt x="420" y="87"/>
                    <a:pt x="360" y="147"/>
                    <a:pt x="240" y="207"/>
                  </a:cubicBezTo>
                  <a:lnTo>
                    <a:pt x="240" y="27"/>
                  </a:lnTo>
                  <a:lnTo>
                    <a:pt x="0" y="27"/>
                  </a:lnTo>
                  <a:lnTo>
                    <a:pt x="0" y="1943"/>
                  </a:lnTo>
                  <a:lnTo>
                    <a:pt x="240" y="1943"/>
                  </a:lnTo>
                  <a:lnTo>
                    <a:pt x="240" y="446"/>
                  </a:lnTo>
                  <a:cubicBezTo>
                    <a:pt x="360" y="386"/>
                    <a:pt x="420" y="386"/>
                    <a:pt x="540" y="326"/>
                  </a:cubicBezTo>
                  <a:cubicBezTo>
                    <a:pt x="599" y="267"/>
                    <a:pt x="719" y="267"/>
                    <a:pt x="839" y="267"/>
                  </a:cubicBezTo>
                  <a:lnTo>
                    <a:pt x="1019" y="267"/>
                  </a:lnTo>
                  <a:cubicBezTo>
                    <a:pt x="1079" y="326"/>
                    <a:pt x="1138" y="326"/>
                    <a:pt x="1198" y="386"/>
                  </a:cubicBezTo>
                  <a:cubicBezTo>
                    <a:pt x="1258" y="506"/>
                    <a:pt x="1318" y="626"/>
                    <a:pt x="1258" y="746"/>
                  </a:cubicBezTo>
                  <a:lnTo>
                    <a:pt x="1258" y="1943"/>
                  </a:lnTo>
                  <a:lnTo>
                    <a:pt x="1618" y="1943"/>
                  </a:lnTo>
                  <a:lnTo>
                    <a:pt x="1618" y="746"/>
                  </a:lnTo>
                  <a:cubicBezTo>
                    <a:pt x="1618" y="566"/>
                    <a:pt x="1558" y="386"/>
                    <a:pt x="1438" y="207"/>
                  </a:cubicBezTo>
                  <a:cubicBezTo>
                    <a:pt x="1378" y="147"/>
                    <a:pt x="1258" y="87"/>
                    <a:pt x="1198" y="27"/>
                  </a:cubicBezTo>
                  <a:cubicBezTo>
                    <a:pt x="1119" y="27"/>
                    <a:pt x="1039" y="0"/>
                    <a:pt x="977"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68" name="Google Shape;1968;p22"/>
            <p:cNvSpPr/>
            <p:nvPr/>
          </p:nvSpPr>
          <p:spPr>
            <a:xfrm>
              <a:off x="3699925" y="2643375"/>
              <a:ext cx="47950" cy="74525"/>
            </a:xfrm>
            <a:custGeom>
              <a:avLst/>
              <a:gdLst/>
              <a:ahLst/>
              <a:cxnLst/>
              <a:rect l="l" t="t" r="r" b="b"/>
              <a:pathLst>
                <a:path w="1918" h="2981" extrusionOk="0">
                  <a:moveTo>
                    <a:pt x="1079" y="600"/>
                  </a:moveTo>
                  <a:cubicBezTo>
                    <a:pt x="1139" y="600"/>
                    <a:pt x="1199" y="659"/>
                    <a:pt x="1259" y="659"/>
                  </a:cubicBezTo>
                  <a:cubicBezTo>
                    <a:pt x="1319" y="719"/>
                    <a:pt x="1319" y="719"/>
                    <a:pt x="1378" y="779"/>
                  </a:cubicBezTo>
                  <a:cubicBezTo>
                    <a:pt x="1378" y="839"/>
                    <a:pt x="1378" y="899"/>
                    <a:pt x="1378" y="959"/>
                  </a:cubicBezTo>
                  <a:cubicBezTo>
                    <a:pt x="1378" y="1019"/>
                    <a:pt x="1378" y="1139"/>
                    <a:pt x="1378" y="1198"/>
                  </a:cubicBezTo>
                  <a:cubicBezTo>
                    <a:pt x="1319" y="1258"/>
                    <a:pt x="1319" y="1258"/>
                    <a:pt x="1259" y="1318"/>
                  </a:cubicBezTo>
                  <a:cubicBezTo>
                    <a:pt x="1199" y="1378"/>
                    <a:pt x="1139" y="1378"/>
                    <a:pt x="1079" y="1378"/>
                  </a:cubicBezTo>
                  <a:lnTo>
                    <a:pt x="660" y="1378"/>
                  </a:lnTo>
                  <a:cubicBezTo>
                    <a:pt x="600" y="1378"/>
                    <a:pt x="540" y="1318"/>
                    <a:pt x="540" y="1318"/>
                  </a:cubicBezTo>
                  <a:cubicBezTo>
                    <a:pt x="480" y="1258"/>
                    <a:pt x="420" y="1198"/>
                    <a:pt x="420" y="1139"/>
                  </a:cubicBezTo>
                  <a:cubicBezTo>
                    <a:pt x="420" y="1079"/>
                    <a:pt x="420" y="1019"/>
                    <a:pt x="420" y="1019"/>
                  </a:cubicBezTo>
                  <a:cubicBezTo>
                    <a:pt x="420" y="899"/>
                    <a:pt x="420" y="839"/>
                    <a:pt x="420" y="779"/>
                  </a:cubicBezTo>
                  <a:cubicBezTo>
                    <a:pt x="420" y="719"/>
                    <a:pt x="480" y="719"/>
                    <a:pt x="540" y="659"/>
                  </a:cubicBezTo>
                  <a:cubicBezTo>
                    <a:pt x="600" y="659"/>
                    <a:pt x="660" y="600"/>
                    <a:pt x="720" y="600"/>
                  </a:cubicBezTo>
                  <a:close/>
                  <a:moveTo>
                    <a:pt x="899" y="2157"/>
                  </a:moveTo>
                  <a:lnTo>
                    <a:pt x="1199" y="2217"/>
                  </a:lnTo>
                  <a:cubicBezTo>
                    <a:pt x="1259" y="2217"/>
                    <a:pt x="1378" y="2217"/>
                    <a:pt x="1438" y="2276"/>
                  </a:cubicBezTo>
                  <a:cubicBezTo>
                    <a:pt x="1498" y="2276"/>
                    <a:pt x="1498" y="2336"/>
                    <a:pt x="1558" y="2336"/>
                  </a:cubicBezTo>
                  <a:cubicBezTo>
                    <a:pt x="1558" y="2396"/>
                    <a:pt x="1558" y="2456"/>
                    <a:pt x="1558" y="2516"/>
                  </a:cubicBezTo>
                  <a:cubicBezTo>
                    <a:pt x="1558" y="2576"/>
                    <a:pt x="1558" y="2636"/>
                    <a:pt x="1498" y="2636"/>
                  </a:cubicBezTo>
                  <a:cubicBezTo>
                    <a:pt x="1498" y="2696"/>
                    <a:pt x="1438" y="2756"/>
                    <a:pt x="1378" y="2756"/>
                  </a:cubicBezTo>
                  <a:cubicBezTo>
                    <a:pt x="1259" y="2875"/>
                    <a:pt x="1079" y="2875"/>
                    <a:pt x="959" y="2875"/>
                  </a:cubicBezTo>
                  <a:lnTo>
                    <a:pt x="660" y="2875"/>
                  </a:lnTo>
                  <a:lnTo>
                    <a:pt x="420" y="2815"/>
                  </a:lnTo>
                  <a:cubicBezTo>
                    <a:pt x="360" y="2756"/>
                    <a:pt x="300" y="2756"/>
                    <a:pt x="300" y="2696"/>
                  </a:cubicBezTo>
                  <a:cubicBezTo>
                    <a:pt x="300" y="2636"/>
                    <a:pt x="240" y="2636"/>
                    <a:pt x="240" y="2576"/>
                  </a:cubicBezTo>
                  <a:cubicBezTo>
                    <a:pt x="240" y="2576"/>
                    <a:pt x="300" y="2576"/>
                    <a:pt x="300" y="2516"/>
                  </a:cubicBezTo>
                  <a:cubicBezTo>
                    <a:pt x="300" y="2456"/>
                    <a:pt x="300" y="2396"/>
                    <a:pt x="360" y="2336"/>
                  </a:cubicBezTo>
                  <a:cubicBezTo>
                    <a:pt x="420" y="2276"/>
                    <a:pt x="480" y="2217"/>
                    <a:pt x="540" y="2157"/>
                  </a:cubicBezTo>
                  <a:close/>
                  <a:moveTo>
                    <a:pt x="1738" y="1"/>
                  </a:moveTo>
                  <a:lnTo>
                    <a:pt x="1438" y="300"/>
                  </a:lnTo>
                  <a:cubicBezTo>
                    <a:pt x="1378" y="240"/>
                    <a:pt x="1319" y="240"/>
                    <a:pt x="1199" y="240"/>
                  </a:cubicBezTo>
                  <a:cubicBezTo>
                    <a:pt x="1169" y="210"/>
                    <a:pt x="1139" y="195"/>
                    <a:pt x="1109" y="195"/>
                  </a:cubicBezTo>
                  <a:cubicBezTo>
                    <a:pt x="1079" y="195"/>
                    <a:pt x="1049" y="210"/>
                    <a:pt x="1019" y="240"/>
                  </a:cubicBezTo>
                  <a:cubicBezTo>
                    <a:pt x="959" y="210"/>
                    <a:pt x="899" y="195"/>
                    <a:pt x="847" y="195"/>
                  </a:cubicBezTo>
                  <a:cubicBezTo>
                    <a:pt x="794" y="195"/>
                    <a:pt x="750" y="210"/>
                    <a:pt x="720" y="240"/>
                  </a:cubicBezTo>
                  <a:cubicBezTo>
                    <a:pt x="600" y="240"/>
                    <a:pt x="540" y="300"/>
                    <a:pt x="420" y="360"/>
                  </a:cubicBezTo>
                  <a:cubicBezTo>
                    <a:pt x="360" y="360"/>
                    <a:pt x="300" y="480"/>
                    <a:pt x="240" y="540"/>
                  </a:cubicBezTo>
                  <a:cubicBezTo>
                    <a:pt x="181" y="659"/>
                    <a:pt x="181" y="719"/>
                    <a:pt x="181" y="839"/>
                  </a:cubicBezTo>
                  <a:cubicBezTo>
                    <a:pt x="181" y="899"/>
                    <a:pt x="181" y="959"/>
                    <a:pt x="181" y="1019"/>
                  </a:cubicBezTo>
                  <a:cubicBezTo>
                    <a:pt x="181" y="1079"/>
                    <a:pt x="240" y="1139"/>
                    <a:pt x="240" y="1198"/>
                  </a:cubicBezTo>
                  <a:cubicBezTo>
                    <a:pt x="300" y="1258"/>
                    <a:pt x="360" y="1318"/>
                    <a:pt x="360" y="1318"/>
                  </a:cubicBezTo>
                  <a:lnTo>
                    <a:pt x="480" y="1378"/>
                  </a:lnTo>
                  <a:cubicBezTo>
                    <a:pt x="420" y="1438"/>
                    <a:pt x="360" y="1438"/>
                    <a:pt x="300" y="1498"/>
                  </a:cubicBezTo>
                  <a:cubicBezTo>
                    <a:pt x="240" y="1498"/>
                    <a:pt x="240" y="1558"/>
                    <a:pt x="181" y="1558"/>
                  </a:cubicBezTo>
                  <a:cubicBezTo>
                    <a:pt x="181" y="1618"/>
                    <a:pt x="181" y="1618"/>
                    <a:pt x="181" y="1678"/>
                  </a:cubicBezTo>
                  <a:cubicBezTo>
                    <a:pt x="181" y="1737"/>
                    <a:pt x="181" y="1797"/>
                    <a:pt x="181" y="1797"/>
                  </a:cubicBezTo>
                  <a:cubicBezTo>
                    <a:pt x="240" y="1857"/>
                    <a:pt x="240" y="1917"/>
                    <a:pt x="300" y="1917"/>
                  </a:cubicBezTo>
                  <a:cubicBezTo>
                    <a:pt x="240" y="1977"/>
                    <a:pt x="121" y="2037"/>
                    <a:pt x="61" y="2097"/>
                  </a:cubicBezTo>
                  <a:cubicBezTo>
                    <a:pt x="61" y="2217"/>
                    <a:pt x="1" y="2276"/>
                    <a:pt x="1" y="2396"/>
                  </a:cubicBezTo>
                  <a:cubicBezTo>
                    <a:pt x="1" y="2456"/>
                    <a:pt x="61" y="2576"/>
                    <a:pt x="61" y="2636"/>
                  </a:cubicBezTo>
                  <a:cubicBezTo>
                    <a:pt x="121" y="2696"/>
                    <a:pt x="181" y="2756"/>
                    <a:pt x="300" y="2815"/>
                  </a:cubicBezTo>
                  <a:cubicBezTo>
                    <a:pt x="432" y="2903"/>
                    <a:pt x="595" y="2959"/>
                    <a:pt x="791" y="2959"/>
                  </a:cubicBezTo>
                  <a:cubicBezTo>
                    <a:pt x="863" y="2959"/>
                    <a:pt x="939" y="2951"/>
                    <a:pt x="1019" y="2935"/>
                  </a:cubicBezTo>
                  <a:cubicBezTo>
                    <a:pt x="1079" y="2965"/>
                    <a:pt x="1139" y="2980"/>
                    <a:pt x="1191" y="2980"/>
                  </a:cubicBezTo>
                  <a:cubicBezTo>
                    <a:pt x="1244" y="2980"/>
                    <a:pt x="1289" y="2965"/>
                    <a:pt x="1319" y="2935"/>
                  </a:cubicBezTo>
                  <a:cubicBezTo>
                    <a:pt x="1438" y="2935"/>
                    <a:pt x="1558" y="2875"/>
                    <a:pt x="1618" y="2815"/>
                  </a:cubicBezTo>
                  <a:cubicBezTo>
                    <a:pt x="1738" y="2756"/>
                    <a:pt x="1798" y="2696"/>
                    <a:pt x="1858" y="2636"/>
                  </a:cubicBezTo>
                  <a:cubicBezTo>
                    <a:pt x="1858" y="2576"/>
                    <a:pt x="1917" y="2456"/>
                    <a:pt x="1917" y="2396"/>
                  </a:cubicBezTo>
                  <a:cubicBezTo>
                    <a:pt x="1917" y="2276"/>
                    <a:pt x="1917" y="2157"/>
                    <a:pt x="1858" y="2097"/>
                  </a:cubicBezTo>
                  <a:cubicBezTo>
                    <a:pt x="1798" y="2037"/>
                    <a:pt x="1738" y="1917"/>
                    <a:pt x="1678" y="1917"/>
                  </a:cubicBezTo>
                  <a:cubicBezTo>
                    <a:pt x="1558" y="1857"/>
                    <a:pt x="1438" y="1857"/>
                    <a:pt x="1319" y="1797"/>
                  </a:cubicBezTo>
                  <a:lnTo>
                    <a:pt x="899" y="1797"/>
                  </a:lnTo>
                  <a:cubicBezTo>
                    <a:pt x="839" y="1827"/>
                    <a:pt x="779" y="1842"/>
                    <a:pt x="720" y="1842"/>
                  </a:cubicBezTo>
                  <a:cubicBezTo>
                    <a:pt x="660" y="1842"/>
                    <a:pt x="600" y="1827"/>
                    <a:pt x="540" y="1797"/>
                  </a:cubicBezTo>
                  <a:cubicBezTo>
                    <a:pt x="480" y="1797"/>
                    <a:pt x="480" y="1737"/>
                    <a:pt x="480" y="1737"/>
                  </a:cubicBezTo>
                  <a:cubicBezTo>
                    <a:pt x="480" y="1737"/>
                    <a:pt x="480" y="1678"/>
                    <a:pt x="480" y="1678"/>
                  </a:cubicBezTo>
                  <a:cubicBezTo>
                    <a:pt x="480" y="1678"/>
                    <a:pt x="480" y="1618"/>
                    <a:pt x="480" y="1618"/>
                  </a:cubicBezTo>
                  <a:lnTo>
                    <a:pt x="1139" y="1618"/>
                  </a:lnTo>
                  <a:cubicBezTo>
                    <a:pt x="1259" y="1618"/>
                    <a:pt x="1319" y="1558"/>
                    <a:pt x="1438" y="1498"/>
                  </a:cubicBezTo>
                  <a:cubicBezTo>
                    <a:pt x="1498" y="1438"/>
                    <a:pt x="1558" y="1378"/>
                    <a:pt x="1618" y="1318"/>
                  </a:cubicBezTo>
                  <a:cubicBezTo>
                    <a:pt x="1678" y="1198"/>
                    <a:pt x="1678" y="1079"/>
                    <a:pt x="1678" y="1019"/>
                  </a:cubicBezTo>
                  <a:cubicBezTo>
                    <a:pt x="1678" y="899"/>
                    <a:pt x="1678" y="839"/>
                    <a:pt x="1678" y="779"/>
                  </a:cubicBezTo>
                  <a:cubicBezTo>
                    <a:pt x="1678" y="719"/>
                    <a:pt x="1618" y="659"/>
                    <a:pt x="1558" y="600"/>
                  </a:cubicBezTo>
                  <a:lnTo>
                    <a:pt x="1917" y="180"/>
                  </a:lnTo>
                  <a:lnTo>
                    <a:pt x="1738"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69" name="Google Shape;1969;p22"/>
            <p:cNvSpPr/>
            <p:nvPr/>
          </p:nvSpPr>
          <p:spPr>
            <a:xfrm>
              <a:off x="3776300" y="2651700"/>
              <a:ext cx="40450" cy="48600"/>
            </a:xfrm>
            <a:custGeom>
              <a:avLst/>
              <a:gdLst/>
              <a:ahLst/>
              <a:cxnLst/>
              <a:rect l="l" t="t" r="r" b="b"/>
              <a:pathLst>
                <a:path w="1618" h="1944" extrusionOk="0">
                  <a:moveTo>
                    <a:pt x="956" y="0"/>
                  </a:moveTo>
                  <a:cubicBezTo>
                    <a:pt x="919" y="0"/>
                    <a:pt x="879" y="7"/>
                    <a:pt x="839" y="27"/>
                  </a:cubicBezTo>
                  <a:cubicBezTo>
                    <a:pt x="779" y="27"/>
                    <a:pt x="659" y="27"/>
                    <a:pt x="539" y="87"/>
                  </a:cubicBezTo>
                  <a:cubicBezTo>
                    <a:pt x="420" y="87"/>
                    <a:pt x="360" y="147"/>
                    <a:pt x="240" y="207"/>
                  </a:cubicBezTo>
                  <a:lnTo>
                    <a:pt x="240" y="27"/>
                  </a:lnTo>
                  <a:lnTo>
                    <a:pt x="0" y="27"/>
                  </a:lnTo>
                  <a:lnTo>
                    <a:pt x="0" y="1943"/>
                  </a:lnTo>
                  <a:lnTo>
                    <a:pt x="240" y="1943"/>
                  </a:lnTo>
                  <a:lnTo>
                    <a:pt x="240" y="446"/>
                  </a:lnTo>
                  <a:cubicBezTo>
                    <a:pt x="360" y="386"/>
                    <a:pt x="420" y="326"/>
                    <a:pt x="539" y="326"/>
                  </a:cubicBezTo>
                  <a:cubicBezTo>
                    <a:pt x="599" y="267"/>
                    <a:pt x="719" y="267"/>
                    <a:pt x="839" y="267"/>
                  </a:cubicBezTo>
                  <a:lnTo>
                    <a:pt x="1019" y="267"/>
                  </a:lnTo>
                  <a:cubicBezTo>
                    <a:pt x="1078" y="326"/>
                    <a:pt x="1138" y="326"/>
                    <a:pt x="1198" y="386"/>
                  </a:cubicBezTo>
                  <a:cubicBezTo>
                    <a:pt x="1258" y="506"/>
                    <a:pt x="1258" y="626"/>
                    <a:pt x="1258" y="746"/>
                  </a:cubicBezTo>
                  <a:lnTo>
                    <a:pt x="1258" y="1943"/>
                  </a:lnTo>
                  <a:lnTo>
                    <a:pt x="1618" y="1943"/>
                  </a:lnTo>
                  <a:lnTo>
                    <a:pt x="1618" y="746"/>
                  </a:lnTo>
                  <a:cubicBezTo>
                    <a:pt x="1618" y="566"/>
                    <a:pt x="1558" y="386"/>
                    <a:pt x="1438" y="207"/>
                  </a:cubicBezTo>
                  <a:cubicBezTo>
                    <a:pt x="1318" y="147"/>
                    <a:pt x="1258" y="87"/>
                    <a:pt x="1138" y="27"/>
                  </a:cubicBezTo>
                  <a:cubicBezTo>
                    <a:pt x="1098" y="27"/>
                    <a:pt x="1032" y="0"/>
                    <a:pt x="9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70" name="Google Shape;1970;p22"/>
            <p:cNvSpPr/>
            <p:nvPr/>
          </p:nvSpPr>
          <p:spPr>
            <a:xfrm>
              <a:off x="3827200" y="2652350"/>
              <a:ext cx="41950" cy="49450"/>
            </a:xfrm>
            <a:custGeom>
              <a:avLst/>
              <a:gdLst/>
              <a:ahLst/>
              <a:cxnLst/>
              <a:rect l="l" t="t" r="r" b="b"/>
              <a:pathLst>
                <a:path w="1678" h="1978" extrusionOk="0">
                  <a:moveTo>
                    <a:pt x="1139" y="241"/>
                  </a:moveTo>
                  <a:lnTo>
                    <a:pt x="1259" y="360"/>
                  </a:lnTo>
                  <a:cubicBezTo>
                    <a:pt x="1318" y="360"/>
                    <a:pt x="1378" y="420"/>
                    <a:pt x="1378" y="480"/>
                  </a:cubicBezTo>
                  <a:cubicBezTo>
                    <a:pt x="1378" y="540"/>
                    <a:pt x="1378" y="660"/>
                    <a:pt x="1378" y="720"/>
                  </a:cubicBezTo>
                  <a:lnTo>
                    <a:pt x="420" y="780"/>
                  </a:lnTo>
                  <a:cubicBezTo>
                    <a:pt x="420" y="600"/>
                    <a:pt x="480" y="480"/>
                    <a:pt x="600" y="360"/>
                  </a:cubicBezTo>
                  <a:cubicBezTo>
                    <a:pt x="660" y="300"/>
                    <a:pt x="779" y="241"/>
                    <a:pt x="899" y="241"/>
                  </a:cubicBezTo>
                  <a:close/>
                  <a:moveTo>
                    <a:pt x="839" y="1"/>
                  </a:moveTo>
                  <a:cubicBezTo>
                    <a:pt x="719" y="1"/>
                    <a:pt x="600" y="1"/>
                    <a:pt x="480" y="61"/>
                  </a:cubicBezTo>
                  <a:cubicBezTo>
                    <a:pt x="360" y="61"/>
                    <a:pt x="300" y="181"/>
                    <a:pt x="180" y="241"/>
                  </a:cubicBezTo>
                  <a:cubicBezTo>
                    <a:pt x="121" y="360"/>
                    <a:pt x="61" y="420"/>
                    <a:pt x="1" y="540"/>
                  </a:cubicBezTo>
                  <a:cubicBezTo>
                    <a:pt x="1" y="720"/>
                    <a:pt x="1" y="839"/>
                    <a:pt x="1" y="959"/>
                  </a:cubicBezTo>
                  <a:cubicBezTo>
                    <a:pt x="1" y="1139"/>
                    <a:pt x="61" y="1259"/>
                    <a:pt x="121" y="1438"/>
                  </a:cubicBezTo>
                  <a:cubicBezTo>
                    <a:pt x="121" y="1498"/>
                    <a:pt x="180" y="1618"/>
                    <a:pt x="300" y="1738"/>
                  </a:cubicBezTo>
                  <a:cubicBezTo>
                    <a:pt x="360" y="1798"/>
                    <a:pt x="480" y="1858"/>
                    <a:pt x="600" y="1917"/>
                  </a:cubicBezTo>
                  <a:cubicBezTo>
                    <a:pt x="719" y="1977"/>
                    <a:pt x="839" y="1977"/>
                    <a:pt x="959" y="1977"/>
                  </a:cubicBezTo>
                  <a:cubicBezTo>
                    <a:pt x="1139" y="1977"/>
                    <a:pt x="1259" y="1977"/>
                    <a:pt x="1438" y="1858"/>
                  </a:cubicBezTo>
                  <a:cubicBezTo>
                    <a:pt x="1498" y="1798"/>
                    <a:pt x="1618" y="1678"/>
                    <a:pt x="1678" y="1558"/>
                  </a:cubicBezTo>
                  <a:lnTo>
                    <a:pt x="1498" y="1438"/>
                  </a:lnTo>
                  <a:cubicBezTo>
                    <a:pt x="1438" y="1498"/>
                    <a:pt x="1378" y="1618"/>
                    <a:pt x="1259" y="1618"/>
                  </a:cubicBezTo>
                  <a:cubicBezTo>
                    <a:pt x="1199" y="1678"/>
                    <a:pt x="1079" y="1738"/>
                    <a:pt x="959" y="1738"/>
                  </a:cubicBezTo>
                  <a:cubicBezTo>
                    <a:pt x="899" y="1738"/>
                    <a:pt x="779" y="1738"/>
                    <a:pt x="719" y="1678"/>
                  </a:cubicBezTo>
                  <a:cubicBezTo>
                    <a:pt x="660" y="1678"/>
                    <a:pt x="540" y="1618"/>
                    <a:pt x="480" y="1558"/>
                  </a:cubicBezTo>
                  <a:cubicBezTo>
                    <a:pt x="360" y="1378"/>
                    <a:pt x="300" y="1199"/>
                    <a:pt x="360" y="959"/>
                  </a:cubicBezTo>
                  <a:lnTo>
                    <a:pt x="1618" y="959"/>
                  </a:lnTo>
                  <a:cubicBezTo>
                    <a:pt x="1618" y="839"/>
                    <a:pt x="1618" y="720"/>
                    <a:pt x="1618" y="540"/>
                  </a:cubicBezTo>
                  <a:cubicBezTo>
                    <a:pt x="1558" y="420"/>
                    <a:pt x="1558" y="360"/>
                    <a:pt x="1438" y="241"/>
                  </a:cubicBezTo>
                  <a:cubicBezTo>
                    <a:pt x="1378" y="181"/>
                    <a:pt x="1318" y="61"/>
                    <a:pt x="1199" y="61"/>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71" name="Google Shape;1971;p22"/>
            <p:cNvSpPr/>
            <p:nvPr/>
          </p:nvSpPr>
          <p:spPr>
            <a:xfrm>
              <a:off x="3875125" y="2652350"/>
              <a:ext cx="65900" cy="47950"/>
            </a:xfrm>
            <a:custGeom>
              <a:avLst/>
              <a:gdLst/>
              <a:ahLst/>
              <a:cxnLst/>
              <a:rect l="l" t="t" r="r" b="b"/>
              <a:pathLst>
                <a:path w="2636" h="1918" extrusionOk="0">
                  <a:moveTo>
                    <a:pt x="0" y="1"/>
                  </a:moveTo>
                  <a:lnTo>
                    <a:pt x="599" y="1917"/>
                  </a:lnTo>
                  <a:lnTo>
                    <a:pt x="839" y="1917"/>
                  </a:lnTo>
                  <a:lnTo>
                    <a:pt x="1318" y="540"/>
                  </a:lnTo>
                  <a:lnTo>
                    <a:pt x="1737" y="1917"/>
                  </a:lnTo>
                  <a:lnTo>
                    <a:pt x="1977" y="1917"/>
                  </a:lnTo>
                  <a:lnTo>
                    <a:pt x="2636" y="1"/>
                  </a:lnTo>
                  <a:lnTo>
                    <a:pt x="2276" y="1"/>
                  </a:lnTo>
                  <a:lnTo>
                    <a:pt x="1857" y="1438"/>
                  </a:lnTo>
                  <a:lnTo>
                    <a:pt x="1378" y="1"/>
                  </a:lnTo>
                  <a:lnTo>
                    <a:pt x="1198" y="1"/>
                  </a:lnTo>
                  <a:lnTo>
                    <a:pt x="719" y="1438"/>
                  </a:lnTo>
                  <a:lnTo>
                    <a:pt x="3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72" name="Google Shape;1972;p22"/>
            <p:cNvSpPr/>
            <p:nvPr/>
          </p:nvSpPr>
          <p:spPr>
            <a:xfrm>
              <a:off x="3364525" y="2745200"/>
              <a:ext cx="47950" cy="74875"/>
            </a:xfrm>
            <a:custGeom>
              <a:avLst/>
              <a:gdLst/>
              <a:ahLst/>
              <a:cxnLst/>
              <a:rect l="l" t="t" r="r" b="b"/>
              <a:pathLst>
                <a:path w="1918" h="2995" extrusionOk="0">
                  <a:moveTo>
                    <a:pt x="989" y="614"/>
                  </a:moveTo>
                  <a:cubicBezTo>
                    <a:pt x="1019" y="614"/>
                    <a:pt x="1049" y="629"/>
                    <a:pt x="1079" y="659"/>
                  </a:cubicBezTo>
                  <a:cubicBezTo>
                    <a:pt x="1139" y="659"/>
                    <a:pt x="1199" y="659"/>
                    <a:pt x="1259" y="719"/>
                  </a:cubicBezTo>
                  <a:cubicBezTo>
                    <a:pt x="1318" y="719"/>
                    <a:pt x="1378" y="779"/>
                    <a:pt x="1378" y="839"/>
                  </a:cubicBezTo>
                  <a:cubicBezTo>
                    <a:pt x="1378" y="899"/>
                    <a:pt x="1378" y="958"/>
                    <a:pt x="1378" y="1018"/>
                  </a:cubicBezTo>
                  <a:cubicBezTo>
                    <a:pt x="1378" y="1078"/>
                    <a:pt x="1378" y="1138"/>
                    <a:pt x="1378" y="1198"/>
                  </a:cubicBezTo>
                  <a:cubicBezTo>
                    <a:pt x="1378" y="1258"/>
                    <a:pt x="1318" y="1318"/>
                    <a:pt x="1259" y="1378"/>
                  </a:cubicBezTo>
                  <a:cubicBezTo>
                    <a:pt x="1199" y="1378"/>
                    <a:pt x="1139" y="1438"/>
                    <a:pt x="1079" y="1438"/>
                  </a:cubicBezTo>
                  <a:lnTo>
                    <a:pt x="660" y="1438"/>
                  </a:lnTo>
                  <a:cubicBezTo>
                    <a:pt x="660" y="1378"/>
                    <a:pt x="600" y="1378"/>
                    <a:pt x="540" y="1318"/>
                  </a:cubicBezTo>
                  <a:cubicBezTo>
                    <a:pt x="480" y="1318"/>
                    <a:pt x="480" y="1258"/>
                    <a:pt x="420" y="1198"/>
                  </a:cubicBezTo>
                  <a:cubicBezTo>
                    <a:pt x="420" y="1138"/>
                    <a:pt x="420" y="1078"/>
                    <a:pt x="420" y="1018"/>
                  </a:cubicBezTo>
                  <a:cubicBezTo>
                    <a:pt x="420" y="958"/>
                    <a:pt x="420" y="899"/>
                    <a:pt x="420" y="839"/>
                  </a:cubicBezTo>
                  <a:cubicBezTo>
                    <a:pt x="480" y="779"/>
                    <a:pt x="480" y="719"/>
                    <a:pt x="540" y="719"/>
                  </a:cubicBezTo>
                  <a:cubicBezTo>
                    <a:pt x="600" y="659"/>
                    <a:pt x="660" y="659"/>
                    <a:pt x="720" y="659"/>
                  </a:cubicBezTo>
                  <a:cubicBezTo>
                    <a:pt x="749" y="629"/>
                    <a:pt x="779" y="614"/>
                    <a:pt x="809" y="614"/>
                  </a:cubicBezTo>
                  <a:cubicBezTo>
                    <a:pt x="839" y="614"/>
                    <a:pt x="869" y="629"/>
                    <a:pt x="899" y="659"/>
                  </a:cubicBezTo>
                  <a:cubicBezTo>
                    <a:pt x="929" y="629"/>
                    <a:pt x="959" y="614"/>
                    <a:pt x="989" y="614"/>
                  </a:cubicBezTo>
                  <a:close/>
                  <a:moveTo>
                    <a:pt x="959" y="2216"/>
                  </a:moveTo>
                  <a:cubicBezTo>
                    <a:pt x="1079" y="2216"/>
                    <a:pt x="1139" y="2276"/>
                    <a:pt x="1259" y="2276"/>
                  </a:cubicBezTo>
                  <a:lnTo>
                    <a:pt x="1438" y="2276"/>
                  </a:lnTo>
                  <a:cubicBezTo>
                    <a:pt x="1498" y="2276"/>
                    <a:pt x="1498" y="2336"/>
                    <a:pt x="1558" y="2336"/>
                  </a:cubicBezTo>
                  <a:cubicBezTo>
                    <a:pt x="1558" y="2336"/>
                    <a:pt x="1558" y="2336"/>
                    <a:pt x="1558" y="2396"/>
                  </a:cubicBezTo>
                  <a:cubicBezTo>
                    <a:pt x="1618" y="2456"/>
                    <a:pt x="1618" y="2516"/>
                    <a:pt x="1558" y="2516"/>
                  </a:cubicBezTo>
                  <a:cubicBezTo>
                    <a:pt x="1558" y="2575"/>
                    <a:pt x="1558" y="2635"/>
                    <a:pt x="1558" y="2695"/>
                  </a:cubicBezTo>
                  <a:cubicBezTo>
                    <a:pt x="1498" y="2755"/>
                    <a:pt x="1438" y="2755"/>
                    <a:pt x="1438" y="2815"/>
                  </a:cubicBezTo>
                  <a:cubicBezTo>
                    <a:pt x="1311" y="2857"/>
                    <a:pt x="1214" y="2900"/>
                    <a:pt x="1105" y="2900"/>
                  </a:cubicBezTo>
                  <a:cubicBezTo>
                    <a:pt x="1059" y="2900"/>
                    <a:pt x="1012" y="2892"/>
                    <a:pt x="959" y="2875"/>
                  </a:cubicBezTo>
                  <a:cubicBezTo>
                    <a:pt x="899" y="2905"/>
                    <a:pt x="854" y="2920"/>
                    <a:pt x="809" y="2920"/>
                  </a:cubicBezTo>
                  <a:cubicBezTo>
                    <a:pt x="764" y="2920"/>
                    <a:pt x="720" y="2905"/>
                    <a:pt x="660" y="2875"/>
                  </a:cubicBezTo>
                  <a:cubicBezTo>
                    <a:pt x="600" y="2875"/>
                    <a:pt x="540" y="2875"/>
                    <a:pt x="480" y="2815"/>
                  </a:cubicBezTo>
                  <a:lnTo>
                    <a:pt x="300" y="2695"/>
                  </a:lnTo>
                  <a:cubicBezTo>
                    <a:pt x="300" y="2695"/>
                    <a:pt x="300" y="2635"/>
                    <a:pt x="300" y="2575"/>
                  </a:cubicBezTo>
                  <a:cubicBezTo>
                    <a:pt x="300" y="2456"/>
                    <a:pt x="300" y="2396"/>
                    <a:pt x="360" y="2336"/>
                  </a:cubicBezTo>
                  <a:cubicBezTo>
                    <a:pt x="420" y="2276"/>
                    <a:pt x="480" y="2216"/>
                    <a:pt x="540" y="2216"/>
                  </a:cubicBezTo>
                  <a:close/>
                  <a:moveTo>
                    <a:pt x="1738" y="0"/>
                  </a:moveTo>
                  <a:lnTo>
                    <a:pt x="1438" y="300"/>
                  </a:lnTo>
                  <a:cubicBezTo>
                    <a:pt x="1378" y="300"/>
                    <a:pt x="1318" y="240"/>
                    <a:pt x="1259" y="240"/>
                  </a:cubicBezTo>
                  <a:lnTo>
                    <a:pt x="720" y="240"/>
                  </a:lnTo>
                  <a:cubicBezTo>
                    <a:pt x="600" y="240"/>
                    <a:pt x="480" y="300"/>
                    <a:pt x="420" y="360"/>
                  </a:cubicBezTo>
                  <a:cubicBezTo>
                    <a:pt x="360" y="419"/>
                    <a:pt x="300" y="479"/>
                    <a:pt x="240" y="539"/>
                  </a:cubicBezTo>
                  <a:cubicBezTo>
                    <a:pt x="180" y="659"/>
                    <a:pt x="180" y="779"/>
                    <a:pt x="180" y="839"/>
                  </a:cubicBezTo>
                  <a:cubicBezTo>
                    <a:pt x="180" y="899"/>
                    <a:pt x="180" y="1018"/>
                    <a:pt x="180" y="1078"/>
                  </a:cubicBezTo>
                  <a:cubicBezTo>
                    <a:pt x="180" y="1138"/>
                    <a:pt x="240" y="1198"/>
                    <a:pt x="240" y="1198"/>
                  </a:cubicBezTo>
                  <a:cubicBezTo>
                    <a:pt x="300" y="1258"/>
                    <a:pt x="360" y="1318"/>
                    <a:pt x="360" y="1318"/>
                  </a:cubicBezTo>
                  <a:lnTo>
                    <a:pt x="480" y="1438"/>
                  </a:lnTo>
                  <a:cubicBezTo>
                    <a:pt x="420" y="1438"/>
                    <a:pt x="360" y="1438"/>
                    <a:pt x="300" y="1497"/>
                  </a:cubicBezTo>
                  <a:cubicBezTo>
                    <a:pt x="240" y="1557"/>
                    <a:pt x="240" y="1557"/>
                    <a:pt x="240" y="1617"/>
                  </a:cubicBezTo>
                  <a:cubicBezTo>
                    <a:pt x="180" y="1617"/>
                    <a:pt x="180" y="1677"/>
                    <a:pt x="180" y="1677"/>
                  </a:cubicBezTo>
                  <a:cubicBezTo>
                    <a:pt x="180" y="1737"/>
                    <a:pt x="180" y="1797"/>
                    <a:pt x="180" y="1857"/>
                  </a:cubicBezTo>
                  <a:cubicBezTo>
                    <a:pt x="240" y="1857"/>
                    <a:pt x="240" y="1917"/>
                    <a:pt x="300" y="1917"/>
                  </a:cubicBezTo>
                  <a:cubicBezTo>
                    <a:pt x="240" y="1977"/>
                    <a:pt x="180" y="2036"/>
                    <a:pt x="121" y="2096"/>
                  </a:cubicBezTo>
                  <a:cubicBezTo>
                    <a:pt x="61" y="2216"/>
                    <a:pt x="1" y="2276"/>
                    <a:pt x="61" y="2396"/>
                  </a:cubicBezTo>
                  <a:cubicBezTo>
                    <a:pt x="1" y="2456"/>
                    <a:pt x="61" y="2575"/>
                    <a:pt x="121" y="2635"/>
                  </a:cubicBezTo>
                  <a:cubicBezTo>
                    <a:pt x="121" y="2755"/>
                    <a:pt x="240" y="2815"/>
                    <a:pt x="300" y="2815"/>
                  </a:cubicBezTo>
                  <a:cubicBezTo>
                    <a:pt x="540" y="2935"/>
                    <a:pt x="779" y="2995"/>
                    <a:pt x="1019" y="2995"/>
                  </a:cubicBezTo>
                  <a:lnTo>
                    <a:pt x="1378" y="2995"/>
                  </a:lnTo>
                  <a:cubicBezTo>
                    <a:pt x="1438" y="2935"/>
                    <a:pt x="1558" y="2935"/>
                    <a:pt x="1678" y="2875"/>
                  </a:cubicBezTo>
                  <a:cubicBezTo>
                    <a:pt x="1738" y="2815"/>
                    <a:pt x="1798" y="2755"/>
                    <a:pt x="1857" y="2635"/>
                  </a:cubicBezTo>
                  <a:cubicBezTo>
                    <a:pt x="1917" y="2575"/>
                    <a:pt x="1917" y="2516"/>
                    <a:pt x="1917" y="2396"/>
                  </a:cubicBezTo>
                  <a:cubicBezTo>
                    <a:pt x="1917" y="2276"/>
                    <a:pt x="1917" y="2216"/>
                    <a:pt x="1857" y="2096"/>
                  </a:cubicBezTo>
                  <a:cubicBezTo>
                    <a:pt x="1798" y="2036"/>
                    <a:pt x="1738" y="1977"/>
                    <a:pt x="1678" y="1917"/>
                  </a:cubicBezTo>
                  <a:cubicBezTo>
                    <a:pt x="1558" y="1917"/>
                    <a:pt x="1438" y="1857"/>
                    <a:pt x="1378" y="1857"/>
                  </a:cubicBezTo>
                  <a:lnTo>
                    <a:pt x="600" y="1857"/>
                  </a:lnTo>
                  <a:cubicBezTo>
                    <a:pt x="480" y="1797"/>
                    <a:pt x="480" y="1737"/>
                    <a:pt x="480" y="1737"/>
                  </a:cubicBezTo>
                  <a:cubicBezTo>
                    <a:pt x="480" y="1737"/>
                    <a:pt x="480" y="1737"/>
                    <a:pt x="480" y="1677"/>
                  </a:cubicBezTo>
                  <a:cubicBezTo>
                    <a:pt x="510" y="1647"/>
                    <a:pt x="525" y="1632"/>
                    <a:pt x="540" y="1632"/>
                  </a:cubicBezTo>
                  <a:cubicBezTo>
                    <a:pt x="555" y="1632"/>
                    <a:pt x="570" y="1647"/>
                    <a:pt x="600" y="1677"/>
                  </a:cubicBezTo>
                  <a:lnTo>
                    <a:pt x="1199" y="1677"/>
                  </a:lnTo>
                  <a:cubicBezTo>
                    <a:pt x="1259" y="1617"/>
                    <a:pt x="1378" y="1617"/>
                    <a:pt x="1438" y="1557"/>
                  </a:cubicBezTo>
                  <a:cubicBezTo>
                    <a:pt x="1498" y="1497"/>
                    <a:pt x="1558" y="1378"/>
                    <a:pt x="1618" y="1318"/>
                  </a:cubicBezTo>
                  <a:cubicBezTo>
                    <a:pt x="1678" y="1258"/>
                    <a:pt x="1738" y="1138"/>
                    <a:pt x="1678" y="1018"/>
                  </a:cubicBezTo>
                  <a:cubicBezTo>
                    <a:pt x="1738" y="958"/>
                    <a:pt x="1738" y="899"/>
                    <a:pt x="1678" y="779"/>
                  </a:cubicBezTo>
                  <a:cubicBezTo>
                    <a:pt x="1678" y="719"/>
                    <a:pt x="1618" y="659"/>
                    <a:pt x="1558" y="599"/>
                  </a:cubicBezTo>
                  <a:lnTo>
                    <a:pt x="1917" y="180"/>
                  </a:lnTo>
                  <a:lnTo>
                    <a:pt x="1738"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73" name="Google Shape;1973;p22"/>
            <p:cNvSpPr/>
            <p:nvPr/>
          </p:nvSpPr>
          <p:spPr>
            <a:xfrm>
              <a:off x="3418425" y="2754175"/>
              <a:ext cx="41950" cy="50925"/>
            </a:xfrm>
            <a:custGeom>
              <a:avLst/>
              <a:gdLst/>
              <a:ahLst/>
              <a:cxnLst/>
              <a:rect l="l" t="t" r="r" b="b"/>
              <a:pathLst>
                <a:path w="1678" h="2037" extrusionOk="0">
                  <a:moveTo>
                    <a:pt x="1079" y="300"/>
                  </a:moveTo>
                  <a:cubicBezTo>
                    <a:pt x="1139" y="300"/>
                    <a:pt x="1199" y="300"/>
                    <a:pt x="1259" y="360"/>
                  </a:cubicBezTo>
                  <a:cubicBezTo>
                    <a:pt x="1259" y="420"/>
                    <a:pt x="1319" y="480"/>
                    <a:pt x="1319" y="540"/>
                  </a:cubicBezTo>
                  <a:cubicBezTo>
                    <a:pt x="1379" y="599"/>
                    <a:pt x="1379" y="659"/>
                    <a:pt x="1319" y="719"/>
                  </a:cubicBezTo>
                  <a:lnTo>
                    <a:pt x="360" y="779"/>
                  </a:lnTo>
                  <a:cubicBezTo>
                    <a:pt x="360" y="659"/>
                    <a:pt x="480" y="480"/>
                    <a:pt x="540" y="420"/>
                  </a:cubicBezTo>
                  <a:cubicBezTo>
                    <a:pt x="660" y="300"/>
                    <a:pt x="780" y="300"/>
                    <a:pt x="899" y="300"/>
                  </a:cubicBezTo>
                  <a:close/>
                  <a:moveTo>
                    <a:pt x="839" y="1"/>
                  </a:moveTo>
                  <a:cubicBezTo>
                    <a:pt x="720" y="1"/>
                    <a:pt x="600" y="1"/>
                    <a:pt x="480" y="60"/>
                  </a:cubicBezTo>
                  <a:cubicBezTo>
                    <a:pt x="420" y="120"/>
                    <a:pt x="300" y="180"/>
                    <a:pt x="241" y="300"/>
                  </a:cubicBezTo>
                  <a:cubicBezTo>
                    <a:pt x="121" y="360"/>
                    <a:pt x="61" y="480"/>
                    <a:pt x="61" y="599"/>
                  </a:cubicBezTo>
                  <a:cubicBezTo>
                    <a:pt x="1" y="719"/>
                    <a:pt x="1" y="839"/>
                    <a:pt x="1" y="1019"/>
                  </a:cubicBezTo>
                  <a:cubicBezTo>
                    <a:pt x="1" y="1138"/>
                    <a:pt x="1" y="1318"/>
                    <a:pt x="61" y="1438"/>
                  </a:cubicBezTo>
                  <a:cubicBezTo>
                    <a:pt x="121" y="1558"/>
                    <a:pt x="181" y="1677"/>
                    <a:pt x="241" y="1737"/>
                  </a:cubicBezTo>
                  <a:cubicBezTo>
                    <a:pt x="360" y="1857"/>
                    <a:pt x="420" y="1917"/>
                    <a:pt x="540" y="1977"/>
                  </a:cubicBezTo>
                  <a:cubicBezTo>
                    <a:pt x="660" y="1977"/>
                    <a:pt x="780" y="2037"/>
                    <a:pt x="959" y="2037"/>
                  </a:cubicBezTo>
                  <a:cubicBezTo>
                    <a:pt x="1079" y="2037"/>
                    <a:pt x="1259" y="1977"/>
                    <a:pt x="1379" y="1917"/>
                  </a:cubicBezTo>
                  <a:cubicBezTo>
                    <a:pt x="1498" y="1797"/>
                    <a:pt x="1558" y="1737"/>
                    <a:pt x="1678" y="1618"/>
                  </a:cubicBezTo>
                  <a:lnTo>
                    <a:pt x="1438" y="1438"/>
                  </a:lnTo>
                  <a:cubicBezTo>
                    <a:pt x="1379" y="1558"/>
                    <a:pt x="1319" y="1618"/>
                    <a:pt x="1259" y="1677"/>
                  </a:cubicBezTo>
                  <a:cubicBezTo>
                    <a:pt x="1139" y="1737"/>
                    <a:pt x="1019" y="1797"/>
                    <a:pt x="959" y="1797"/>
                  </a:cubicBezTo>
                  <a:cubicBezTo>
                    <a:pt x="839" y="1797"/>
                    <a:pt x="780" y="1737"/>
                    <a:pt x="660" y="1737"/>
                  </a:cubicBezTo>
                  <a:cubicBezTo>
                    <a:pt x="600" y="1677"/>
                    <a:pt x="540" y="1618"/>
                    <a:pt x="480" y="1558"/>
                  </a:cubicBezTo>
                  <a:cubicBezTo>
                    <a:pt x="360" y="1378"/>
                    <a:pt x="300" y="1198"/>
                    <a:pt x="300" y="1019"/>
                  </a:cubicBezTo>
                  <a:lnTo>
                    <a:pt x="1618" y="1019"/>
                  </a:lnTo>
                  <a:cubicBezTo>
                    <a:pt x="1678" y="839"/>
                    <a:pt x="1678" y="719"/>
                    <a:pt x="1618" y="599"/>
                  </a:cubicBezTo>
                  <a:cubicBezTo>
                    <a:pt x="1618" y="480"/>
                    <a:pt x="1558" y="360"/>
                    <a:pt x="1498" y="300"/>
                  </a:cubicBezTo>
                  <a:cubicBezTo>
                    <a:pt x="1438" y="180"/>
                    <a:pt x="1319" y="120"/>
                    <a:pt x="1199" y="60"/>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74" name="Google Shape;1974;p22"/>
            <p:cNvSpPr/>
            <p:nvPr/>
          </p:nvSpPr>
          <p:spPr>
            <a:xfrm>
              <a:off x="3473850" y="2754175"/>
              <a:ext cx="40450" cy="49425"/>
            </a:xfrm>
            <a:custGeom>
              <a:avLst/>
              <a:gdLst/>
              <a:ahLst/>
              <a:cxnLst/>
              <a:rect l="l" t="t" r="r" b="b"/>
              <a:pathLst>
                <a:path w="1618" h="1977" extrusionOk="0">
                  <a:moveTo>
                    <a:pt x="839" y="1"/>
                  </a:moveTo>
                  <a:cubicBezTo>
                    <a:pt x="719" y="1"/>
                    <a:pt x="659" y="1"/>
                    <a:pt x="539" y="60"/>
                  </a:cubicBezTo>
                  <a:cubicBezTo>
                    <a:pt x="419" y="120"/>
                    <a:pt x="359" y="120"/>
                    <a:pt x="240" y="180"/>
                  </a:cubicBezTo>
                  <a:lnTo>
                    <a:pt x="240" y="60"/>
                  </a:lnTo>
                  <a:lnTo>
                    <a:pt x="0" y="60"/>
                  </a:lnTo>
                  <a:lnTo>
                    <a:pt x="0" y="1977"/>
                  </a:lnTo>
                  <a:lnTo>
                    <a:pt x="240" y="1977"/>
                  </a:lnTo>
                  <a:lnTo>
                    <a:pt x="240" y="480"/>
                  </a:lnTo>
                  <a:cubicBezTo>
                    <a:pt x="359" y="420"/>
                    <a:pt x="419" y="360"/>
                    <a:pt x="479" y="300"/>
                  </a:cubicBezTo>
                  <a:cubicBezTo>
                    <a:pt x="599" y="300"/>
                    <a:pt x="719" y="240"/>
                    <a:pt x="779" y="240"/>
                  </a:cubicBezTo>
                  <a:cubicBezTo>
                    <a:pt x="898" y="240"/>
                    <a:pt x="958" y="240"/>
                    <a:pt x="1018" y="300"/>
                  </a:cubicBezTo>
                  <a:cubicBezTo>
                    <a:pt x="1078" y="300"/>
                    <a:pt x="1138" y="360"/>
                    <a:pt x="1198" y="360"/>
                  </a:cubicBezTo>
                  <a:cubicBezTo>
                    <a:pt x="1258" y="480"/>
                    <a:pt x="1258" y="659"/>
                    <a:pt x="1258" y="779"/>
                  </a:cubicBezTo>
                  <a:lnTo>
                    <a:pt x="1258" y="1977"/>
                  </a:lnTo>
                  <a:lnTo>
                    <a:pt x="1557" y="1977"/>
                  </a:lnTo>
                  <a:lnTo>
                    <a:pt x="1557" y="779"/>
                  </a:lnTo>
                  <a:cubicBezTo>
                    <a:pt x="1617" y="599"/>
                    <a:pt x="1557" y="360"/>
                    <a:pt x="1437" y="180"/>
                  </a:cubicBezTo>
                  <a:cubicBezTo>
                    <a:pt x="1318" y="120"/>
                    <a:pt x="1258" y="60"/>
                    <a:pt x="1138" y="60"/>
                  </a:cubicBezTo>
                  <a:cubicBezTo>
                    <a:pt x="1078" y="1"/>
                    <a:pt x="958"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75" name="Google Shape;1975;p22"/>
            <p:cNvSpPr/>
            <p:nvPr/>
          </p:nvSpPr>
          <p:spPr>
            <a:xfrm>
              <a:off x="3523250" y="2754175"/>
              <a:ext cx="41950" cy="50925"/>
            </a:xfrm>
            <a:custGeom>
              <a:avLst/>
              <a:gdLst/>
              <a:ahLst/>
              <a:cxnLst/>
              <a:rect l="l" t="t" r="r" b="b"/>
              <a:pathLst>
                <a:path w="1678" h="2037" extrusionOk="0">
                  <a:moveTo>
                    <a:pt x="1138" y="300"/>
                  </a:moveTo>
                  <a:cubicBezTo>
                    <a:pt x="1198" y="300"/>
                    <a:pt x="1198" y="300"/>
                    <a:pt x="1258" y="360"/>
                  </a:cubicBezTo>
                  <a:cubicBezTo>
                    <a:pt x="1318" y="420"/>
                    <a:pt x="1378" y="480"/>
                    <a:pt x="1378" y="540"/>
                  </a:cubicBezTo>
                  <a:cubicBezTo>
                    <a:pt x="1378" y="599"/>
                    <a:pt x="1378" y="659"/>
                    <a:pt x="1378" y="719"/>
                  </a:cubicBezTo>
                  <a:lnTo>
                    <a:pt x="420" y="779"/>
                  </a:lnTo>
                  <a:cubicBezTo>
                    <a:pt x="420" y="659"/>
                    <a:pt x="480" y="480"/>
                    <a:pt x="599" y="420"/>
                  </a:cubicBezTo>
                  <a:cubicBezTo>
                    <a:pt x="719" y="300"/>
                    <a:pt x="839" y="300"/>
                    <a:pt x="959" y="300"/>
                  </a:cubicBezTo>
                  <a:close/>
                  <a:moveTo>
                    <a:pt x="839" y="1"/>
                  </a:moveTo>
                  <a:cubicBezTo>
                    <a:pt x="719" y="1"/>
                    <a:pt x="599" y="1"/>
                    <a:pt x="480" y="60"/>
                  </a:cubicBezTo>
                  <a:cubicBezTo>
                    <a:pt x="360" y="120"/>
                    <a:pt x="300" y="180"/>
                    <a:pt x="180" y="300"/>
                  </a:cubicBezTo>
                  <a:cubicBezTo>
                    <a:pt x="120" y="360"/>
                    <a:pt x="60" y="480"/>
                    <a:pt x="0" y="599"/>
                  </a:cubicBezTo>
                  <a:cubicBezTo>
                    <a:pt x="0" y="719"/>
                    <a:pt x="0" y="839"/>
                    <a:pt x="0" y="1019"/>
                  </a:cubicBezTo>
                  <a:cubicBezTo>
                    <a:pt x="0" y="1138"/>
                    <a:pt x="60" y="1318"/>
                    <a:pt x="120" y="1438"/>
                  </a:cubicBezTo>
                  <a:cubicBezTo>
                    <a:pt x="120" y="1558"/>
                    <a:pt x="180" y="1677"/>
                    <a:pt x="300" y="1737"/>
                  </a:cubicBezTo>
                  <a:cubicBezTo>
                    <a:pt x="360" y="1857"/>
                    <a:pt x="480" y="1917"/>
                    <a:pt x="599" y="1977"/>
                  </a:cubicBezTo>
                  <a:cubicBezTo>
                    <a:pt x="719" y="1977"/>
                    <a:pt x="839" y="2037"/>
                    <a:pt x="959" y="2037"/>
                  </a:cubicBezTo>
                  <a:cubicBezTo>
                    <a:pt x="1138" y="2037"/>
                    <a:pt x="1258" y="1977"/>
                    <a:pt x="1438" y="1917"/>
                  </a:cubicBezTo>
                  <a:cubicBezTo>
                    <a:pt x="1498" y="1797"/>
                    <a:pt x="1618" y="1737"/>
                    <a:pt x="1677" y="1618"/>
                  </a:cubicBezTo>
                  <a:lnTo>
                    <a:pt x="1498" y="1438"/>
                  </a:lnTo>
                  <a:cubicBezTo>
                    <a:pt x="1438" y="1558"/>
                    <a:pt x="1378" y="1618"/>
                    <a:pt x="1258" y="1677"/>
                  </a:cubicBezTo>
                  <a:cubicBezTo>
                    <a:pt x="1198" y="1737"/>
                    <a:pt x="1079" y="1797"/>
                    <a:pt x="959" y="1797"/>
                  </a:cubicBezTo>
                  <a:cubicBezTo>
                    <a:pt x="899" y="1797"/>
                    <a:pt x="779" y="1737"/>
                    <a:pt x="719" y="1737"/>
                  </a:cubicBezTo>
                  <a:cubicBezTo>
                    <a:pt x="599" y="1677"/>
                    <a:pt x="540" y="1618"/>
                    <a:pt x="480" y="1558"/>
                  </a:cubicBezTo>
                  <a:cubicBezTo>
                    <a:pt x="360" y="1378"/>
                    <a:pt x="300" y="1198"/>
                    <a:pt x="360" y="1019"/>
                  </a:cubicBezTo>
                  <a:lnTo>
                    <a:pt x="1618" y="1019"/>
                  </a:lnTo>
                  <a:cubicBezTo>
                    <a:pt x="1618" y="839"/>
                    <a:pt x="1618" y="719"/>
                    <a:pt x="1618" y="599"/>
                  </a:cubicBezTo>
                  <a:cubicBezTo>
                    <a:pt x="1558" y="480"/>
                    <a:pt x="1558" y="360"/>
                    <a:pt x="1438" y="300"/>
                  </a:cubicBezTo>
                  <a:cubicBezTo>
                    <a:pt x="1378" y="180"/>
                    <a:pt x="1318" y="120"/>
                    <a:pt x="1198" y="60"/>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76" name="Google Shape;1976;p22"/>
            <p:cNvSpPr/>
            <p:nvPr/>
          </p:nvSpPr>
          <p:spPr>
            <a:xfrm>
              <a:off x="3577150" y="2754175"/>
              <a:ext cx="25475" cy="49425"/>
            </a:xfrm>
            <a:custGeom>
              <a:avLst/>
              <a:gdLst/>
              <a:ahLst/>
              <a:cxnLst/>
              <a:rect l="l" t="t" r="r" b="b"/>
              <a:pathLst>
                <a:path w="1019" h="1977" extrusionOk="0">
                  <a:moveTo>
                    <a:pt x="719" y="1"/>
                  </a:moveTo>
                  <a:cubicBezTo>
                    <a:pt x="659" y="1"/>
                    <a:pt x="540" y="1"/>
                    <a:pt x="480" y="60"/>
                  </a:cubicBezTo>
                  <a:cubicBezTo>
                    <a:pt x="420" y="120"/>
                    <a:pt x="360" y="180"/>
                    <a:pt x="300" y="240"/>
                  </a:cubicBezTo>
                  <a:lnTo>
                    <a:pt x="300" y="60"/>
                  </a:lnTo>
                  <a:lnTo>
                    <a:pt x="1" y="60"/>
                  </a:lnTo>
                  <a:lnTo>
                    <a:pt x="1" y="1977"/>
                  </a:lnTo>
                  <a:lnTo>
                    <a:pt x="360" y="1977"/>
                  </a:lnTo>
                  <a:lnTo>
                    <a:pt x="360" y="480"/>
                  </a:lnTo>
                  <a:cubicBezTo>
                    <a:pt x="420" y="420"/>
                    <a:pt x="480" y="360"/>
                    <a:pt x="540" y="360"/>
                  </a:cubicBezTo>
                  <a:cubicBezTo>
                    <a:pt x="600" y="300"/>
                    <a:pt x="659" y="300"/>
                    <a:pt x="779" y="300"/>
                  </a:cubicBezTo>
                  <a:lnTo>
                    <a:pt x="1019" y="300"/>
                  </a:lnTo>
                  <a:lnTo>
                    <a:pt x="1019"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77" name="Google Shape;1977;p22"/>
            <p:cNvSpPr/>
            <p:nvPr/>
          </p:nvSpPr>
          <p:spPr>
            <a:xfrm>
              <a:off x="3607100" y="2755675"/>
              <a:ext cx="37450" cy="49425"/>
            </a:xfrm>
            <a:custGeom>
              <a:avLst/>
              <a:gdLst/>
              <a:ahLst/>
              <a:cxnLst/>
              <a:rect l="l" t="t" r="r" b="b"/>
              <a:pathLst>
                <a:path w="1498" h="1977" extrusionOk="0">
                  <a:moveTo>
                    <a:pt x="1138" y="899"/>
                  </a:moveTo>
                  <a:lnTo>
                    <a:pt x="1079" y="1498"/>
                  </a:lnTo>
                  <a:cubicBezTo>
                    <a:pt x="1019" y="1498"/>
                    <a:pt x="959" y="1558"/>
                    <a:pt x="899" y="1617"/>
                  </a:cubicBezTo>
                  <a:cubicBezTo>
                    <a:pt x="779" y="1617"/>
                    <a:pt x="719" y="1677"/>
                    <a:pt x="599" y="1677"/>
                  </a:cubicBezTo>
                  <a:lnTo>
                    <a:pt x="480" y="1677"/>
                  </a:lnTo>
                  <a:cubicBezTo>
                    <a:pt x="420" y="1677"/>
                    <a:pt x="420" y="1617"/>
                    <a:pt x="360" y="1617"/>
                  </a:cubicBezTo>
                  <a:cubicBezTo>
                    <a:pt x="360" y="1558"/>
                    <a:pt x="300" y="1558"/>
                    <a:pt x="300" y="1498"/>
                  </a:cubicBezTo>
                  <a:cubicBezTo>
                    <a:pt x="300" y="1438"/>
                    <a:pt x="300" y="1378"/>
                    <a:pt x="300" y="1318"/>
                  </a:cubicBezTo>
                  <a:cubicBezTo>
                    <a:pt x="300" y="1318"/>
                    <a:pt x="300" y="1258"/>
                    <a:pt x="300" y="1198"/>
                  </a:cubicBezTo>
                  <a:cubicBezTo>
                    <a:pt x="300" y="1198"/>
                    <a:pt x="360" y="1138"/>
                    <a:pt x="360" y="1078"/>
                  </a:cubicBezTo>
                  <a:cubicBezTo>
                    <a:pt x="420" y="1019"/>
                    <a:pt x="480" y="1019"/>
                    <a:pt x="540" y="959"/>
                  </a:cubicBezTo>
                  <a:cubicBezTo>
                    <a:pt x="659" y="959"/>
                    <a:pt x="779" y="899"/>
                    <a:pt x="839" y="899"/>
                  </a:cubicBezTo>
                  <a:close/>
                  <a:moveTo>
                    <a:pt x="779" y="0"/>
                  </a:moveTo>
                  <a:cubicBezTo>
                    <a:pt x="659" y="0"/>
                    <a:pt x="540" y="0"/>
                    <a:pt x="420" y="60"/>
                  </a:cubicBezTo>
                  <a:cubicBezTo>
                    <a:pt x="300" y="120"/>
                    <a:pt x="180" y="180"/>
                    <a:pt x="120" y="300"/>
                  </a:cubicBezTo>
                  <a:lnTo>
                    <a:pt x="360" y="420"/>
                  </a:lnTo>
                  <a:cubicBezTo>
                    <a:pt x="420" y="360"/>
                    <a:pt x="480" y="300"/>
                    <a:pt x="540" y="300"/>
                  </a:cubicBezTo>
                  <a:lnTo>
                    <a:pt x="779" y="300"/>
                  </a:lnTo>
                  <a:cubicBezTo>
                    <a:pt x="899" y="300"/>
                    <a:pt x="1019" y="300"/>
                    <a:pt x="1079" y="420"/>
                  </a:cubicBezTo>
                  <a:cubicBezTo>
                    <a:pt x="1138" y="480"/>
                    <a:pt x="1198" y="599"/>
                    <a:pt x="1198" y="719"/>
                  </a:cubicBezTo>
                  <a:lnTo>
                    <a:pt x="779" y="719"/>
                  </a:lnTo>
                  <a:cubicBezTo>
                    <a:pt x="659" y="779"/>
                    <a:pt x="540" y="779"/>
                    <a:pt x="420" y="839"/>
                  </a:cubicBezTo>
                  <a:cubicBezTo>
                    <a:pt x="300" y="899"/>
                    <a:pt x="180" y="959"/>
                    <a:pt x="120" y="1078"/>
                  </a:cubicBezTo>
                  <a:cubicBezTo>
                    <a:pt x="60" y="1138"/>
                    <a:pt x="0" y="1258"/>
                    <a:pt x="0" y="1378"/>
                  </a:cubicBezTo>
                  <a:cubicBezTo>
                    <a:pt x="0" y="1498"/>
                    <a:pt x="0" y="1558"/>
                    <a:pt x="0" y="1677"/>
                  </a:cubicBezTo>
                  <a:cubicBezTo>
                    <a:pt x="60" y="1797"/>
                    <a:pt x="240" y="1917"/>
                    <a:pt x="360" y="1977"/>
                  </a:cubicBezTo>
                  <a:lnTo>
                    <a:pt x="599" y="1977"/>
                  </a:lnTo>
                  <a:cubicBezTo>
                    <a:pt x="719" y="1977"/>
                    <a:pt x="779" y="1917"/>
                    <a:pt x="899" y="1917"/>
                  </a:cubicBezTo>
                  <a:cubicBezTo>
                    <a:pt x="959" y="1857"/>
                    <a:pt x="1079" y="1797"/>
                    <a:pt x="1138" y="1737"/>
                  </a:cubicBezTo>
                  <a:lnTo>
                    <a:pt x="1138" y="1917"/>
                  </a:lnTo>
                  <a:lnTo>
                    <a:pt x="1498" y="1977"/>
                  </a:lnTo>
                  <a:lnTo>
                    <a:pt x="1498" y="719"/>
                  </a:lnTo>
                  <a:cubicBezTo>
                    <a:pt x="1498" y="599"/>
                    <a:pt x="1498" y="480"/>
                    <a:pt x="1438" y="420"/>
                  </a:cubicBezTo>
                  <a:cubicBezTo>
                    <a:pt x="1438" y="300"/>
                    <a:pt x="1378" y="240"/>
                    <a:pt x="1318" y="180"/>
                  </a:cubicBezTo>
                  <a:cubicBezTo>
                    <a:pt x="1258" y="120"/>
                    <a:pt x="1138" y="60"/>
                    <a:pt x="107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78" name="Google Shape;1978;p22"/>
            <p:cNvSpPr/>
            <p:nvPr/>
          </p:nvSpPr>
          <p:spPr>
            <a:xfrm>
              <a:off x="3650525" y="2742200"/>
              <a:ext cx="31475" cy="62900"/>
            </a:xfrm>
            <a:custGeom>
              <a:avLst/>
              <a:gdLst/>
              <a:ahLst/>
              <a:cxnLst/>
              <a:rect l="l" t="t" r="r" b="b"/>
              <a:pathLst>
                <a:path w="1259" h="2516" extrusionOk="0">
                  <a:moveTo>
                    <a:pt x="360" y="0"/>
                  </a:moveTo>
                  <a:lnTo>
                    <a:pt x="360" y="539"/>
                  </a:lnTo>
                  <a:lnTo>
                    <a:pt x="0" y="539"/>
                  </a:lnTo>
                  <a:lnTo>
                    <a:pt x="0" y="779"/>
                  </a:lnTo>
                  <a:lnTo>
                    <a:pt x="360" y="779"/>
                  </a:lnTo>
                  <a:lnTo>
                    <a:pt x="360" y="2037"/>
                  </a:lnTo>
                  <a:cubicBezTo>
                    <a:pt x="360" y="2097"/>
                    <a:pt x="360" y="2156"/>
                    <a:pt x="360" y="2216"/>
                  </a:cubicBezTo>
                  <a:cubicBezTo>
                    <a:pt x="420" y="2276"/>
                    <a:pt x="420" y="2336"/>
                    <a:pt x="480" y="2396"/>
                  </a:cubicBezTo>
                  <a:cubicBezTo>
                    <a:pt x="539" y="2456"/>
                    <a:pt x="659" y="2516"/>
                    <a:pt x="779" y="2516"/>
                  </a:cubicBezTo>
                  <a:lnTo>
                    <a:pt x="1078" y="2516"/>
                  </a:lnTo>
                  <a:lnTo>
                    <a:pt x="1258" y="2396"/>
                  </a:lnTo>
                  <a:lnTo>
                    <a:pt x="1138" y="2156"/>
                  </a:lnTo>
                  <a:cubicBezTo>
                    <a:pt x="1078" y="2216"/>
                    <a:pt x="1019" y="2216"/>
                    <a:pt x="1019" y="2276"/>
                  </a:cubicBezTo>
                  <a:lnTo>
                    <a:pt x="839" y="2276"/>
                  </a:lnTo>
                  <a:cubicBezTo>
                    <a:pt x="779" y="2276"/>
                    <a:pt x="779" y="2216"/>
                    <a:pt x="719" y="2216"/>
                  </a:cubicBezTo>
                  <a:cubicBezTo>
                    <a:pt x="719" y="2156"/>
                    <a:pt x="659" y="2156"/>
                    <a:pt x="659" y="2097"/>
                  </a:cubicBezTo>
                  <a:cubicBezTo>
                    <a:pt x="659" y="2097"/>
                    <a:pt x="659" y="2037"/>
                    <a:pt x="659" y="2037"/>
                  </a:cubicBezTo>
                  <a:lnTo>
                    <a:pt x="659" y="779"/>
                  </a:lnTo>
                  <a:lnTo>
                    <a:pt x="1138" y="779"/>
                  </a:lnTo>
                  <a:lnTo>
                    <a:pt x="1138" y="539"/>
                  </a:lnTo>
                  <a:lnTo>
                    <a:pt x="659" y="539"/>
                  </a:lnTo>
                  <a:lnTo>
                    <a:pt x="659"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79" name="Google Shape;1979;p22"/>
            <p:cNvSpPr/>
            <p:nvPr/>
          </p:nvSpPr>
          <p:spPr>
            <a:xfrm>
              <a:off x="3687950" y="2736200"/>
              <a:ext cx="10500" cy="67400"/>
            </a:xfrm>
            <a:custGeom>
              <a:avLst/>
              <a:gdLst/>
              <a:ahLst/>
              <a:cxnLst/>
              <a:rect l="l" t="t" r="r" b="b"/>
              <a:pathLst>
                <a:path w="420" h="2696" extrusionOk="0">
                  <a:moveTo>
                    <a:pt x="121" y="1"/>
                  </a:moveTo>
                  <a:cubicBezTo>
                    <a:pt x="121" y="61"/>
                    <a:pt x="61" y="61"/>
                    <a:pt x="61" y="61"/>
                  </a:cubicBezTo>
                  <a:cubicBezTo>
                    <a:pt x="61" y="121"/>
                    <a:pt x="1" y="121"/>
                    <a:pt x="1" y="121"/>
                  </a:cubicBezTo>
                  <a:cubicBezTo>
                    <a:pt x="1" y="181"/>
                    <a:pt x="1" y="181"/>
                    <a:pt x="1" y="240"/>
                  </a:cubicBezTo>
                  <a:cubicBezTo>
                    <a:pt x="1" y="240"/>
                    <a:pt x="1" y="300"/>
                    <a:pt x="1" y="300"/>
                  </a:cubicBezTo>
                  <a:cubicBezTo>
                    <a:pt x="1" y="360"/>
                    <a:pt x="61" y="360"/>
                    <a:pt x="61" y="420"/>
                  </a:cubicBezTo>
                  <a:lnTo>
                    <a:pt x="121" y="420"/>
                  </a:lnTo>
                  <a:cubicBezTo>
                    <a:pt x="180" y="480"/>
                    <a:pt x="180" y="480"/>
                    <a:pt x="240" y="480"/>
                  </a:cubicBezTo>
                  <a:cubicBezTo>
                    <a:pt x="240" y="480"/>
                    <a:pt x="240" y="480"/>
                    <a:pt x="300" y="420"/>
                  </a:cubicBezTo>
                  <a:lnTo>
                    <a:pt x="360" y="420"/>
                  </a:lnTo>
                  <a:cubicBezTo>
                    <a:pt x="420" y="360"/>
                    <a:pt x="420" y="300"/>
                    <a:pt x="420" y="240"/>
                  </a:cubicBezTo>
                  <a:cubicBezTo>
                    <a:pt x="420" y="181"/>
                    <a:pt x="420" y="121"/>
                    <a:pt x="360" y="61"/>
                  </a:cubicBezTo>
                  <a:cubicBezTo>
                    <a:pt x="360" y="61"/>
                    <a:pt x="300" y="61"/>
                    <a:pt x="300" y="1"/>
                  </a:cubicBezTo>
                  <a:close/>
                  <a:moveTo>
                    <a:pt x="61" y="779"/>
                  </a:moveTo>
                  <a:lnTo>
                    <a:pt x="61" y="2696"/>
                  </a:lnTo>
                  <a:lnTo>
                    <a:pt x="360" y="2696"/>
                  </a:lnTo>
                  <a:lnTo>
                    <a:pt x="36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80" name="Google Shape;1980;p22"/>
            <p:cNvSpPr/>
            <p:nvPr/>
          </p:nvSpPr>
          <p:spPr>
            <a:xfrm>
              <a:off x="3708925" y="2754175"/>
              <a:ext cx="41950" cy="50925"/>
            </a:xfrm>
            <a:custGeom>
              <a:avLst/>
              <a:gdLst/>
              <a:ahLst/>
              <a:cxnLst/>
              <a:rect l="l" t="t" r="r" b="b"/>
              <a:pathLst>
                <a:path w="1678" h="2037" extrusionOk="0">
                  <a:moveTo>
                    <a:pt x="959" y="240"/>
                  </a:moveTo>
                  <a:cubicBezTo>
                    <a:pt x="1018" y="240"/>
                    <a:pt x="1138" y="240"/>
                    <a:pt x="1198" y="300"/>
                  </a:cubicBezTo>
                  <a:cubicBezTo>
                    <a:pt x="1258" y="360"/>
                    <a:pt x="1318" y="420"/>
                    <a:pt x="1378" y="480"/>
                  </a:cubicBezTo>
                  <a:cubicBezTo>
                    <a:pt x="1438" y="540"/>
                    <a:pt x="1438" y="659"/>
                    <a:pt x="1498" y="719"/>
                  </a:cubicBezTo>
                  <a:cubicBezTo>
                    <a:pt x="1498" y="839"/>
                    <a:pt x="1498" y="899"/>
                    <a:pt x="1498" y="1019"/>
                  </a:cubicBezTo>
                  <a:cubicBezTo>
                    <a:pt x="1498" y="1079"/>
                    <a:pt x="1498" y="1198"/>
                    <a:pt x="1498" y="1258"/>
                  </a:cubicBezTo>
                  <a:cubicBezTo>
                    <a:pt x="1438" y="1378"/>
                    <a:pt x="1438" y="1438"/>
                    <a:pt x="1378" y="1498"/>
                  </a:cubicBezTo>
                  <a:cubicBezTo>
                    <a:pt x="1318" y="1618"/>
                    <a:pt x="1258" y="1677"/>
                    <a:pt x="1198" y="1677"/>
                  </a:cubicBezTo>
                  <a:cubicBezTo>
                    <a:pt x="1138" y="1737"/>
                    <a:pt x="1018" y="1797"/>
                    <a:pt x="959" y="1797"/>
                  </a:cubicBezTo>
                  <a:cubicBezTo>
                    <a:pt x="839" y="1797"/>
                    <a:pt x="779" y="1737"/>
                    <a:pt x="659" y="1677"/>
                  </a:cubicBezTo>
                  <a:cubicBezTo>
                    <a:pt x="599" y="1677"/>
                    <a:pt x="539" y="1618"/>
                    <a:pt x="479" y="1498"/>
                  </a:cubicBezTo>
                  <a:lnTo>
                    <a:pt x="419" y="1498"/>
                  </a:lnTo>
                  <a:cubicBezTo>
                    <a:pt x="419" y="1438"/>
                    <a:pt x="360" y="1378"/>
                    <a:pt x="360" y="1258"/>
                  </a:cubicBezTo>
                  <a:cubicBezTo>
                    <a:pt x="360" y="1198"/>
                    <a:pt x="360" y="1079"/>
                    <a:pt x="360" y="1019"/>
                  </a:cubicBezTo>
                  <a:cubicBezTo>
                    <a:pt x="360" y="899"/>
                    <a:pt x="360" y="839"/>
                    <a:pt x="360" y="719"/>
                  </a:cubicBezTo>
                  <a:cubicBezTo>
                    <a:pt x="419" y="659"/>
                    <a:pt x="419" y="540"/>
                    <a:pt x="479" y="480"/>
                  </a:cubicBezTo>
                  <a:cubicBezTo>
                    <a:pt x="539" y="420"/>
                    <a:pt x="599" y="360"/>
                    <a:pt x="659" y="300"/>
                  </a:cubicBezTo>
                  <a:cubicBezTo>
                    <a:pt x="779" y="240"/>
                    <a:pt x="839" y="240"/>
                    <a:pt x="959" y="240"/>
                  </a:cubicBezTo>
                  <a:close/>
                  <a:moveTo>
                    <a:pt x="839" y="1"/>
                  </a:moveTo>
                  <a:cubicBezTo>
                    <a:pt x="719" y="1"/>
                    <a:pt x="539" y="60"/>
                    <a:pt x="419" y="60"/>
                  </a:cubicBezTo>
                  <a:cubicBezTo>
                    <a:pt x="360" y="120"/>
                    <a:pt x="240" y="240"/>
                    <a:pt x="180" y="300"/>
                  </a:cubicBezTo>
                  <a:cubicBezTo>
                    <a:pt x="120" y="420"/>
                    <a:pt x="60" y="540"/>
                    <a:pt x="0" y="659"/>
                  </a:cubicBezTo>
                  <a:cubicBezTo>
                    <a:pt x="0" y="779"/>
                    <a:pt x="0" y="899"/>
                    <a:pt x="0" y="1019"/>
                  </a:cubicBezTo>
                  <a:cubicBezTo>
                    <a:pt x="0" y="1138"/>
                    <a:pt x="0" y="1258"/>
                    <a:pt x="60" y="1378"/>
                  </a:cubicBezTo>
                  <a:cubicBezTo>
                    <a:pt x="60" y="1498"/>
                    <a:pt x="120" y="1618"/>
                    <a:pt x="240" y="1677"/>
                  </a:cubicBezTo>
                  <a:cubicBezTo>
                    <a:pt x="300" y="1797"/>
                    <a:pt x="360" y="1857"/>
                    <a:pt x="479" y="1917"/>
                  </a:cubicBezTo>
                  <a:lnTo>
                    <a:pt x="419" y="1917"/>
                  </a:lnTo>
                  <a:cubicBezTo>
                    <a:pt x="539" y="1977"/>
                    <a:pt x="719" y="2037"/>
                    <a:pt x="839" y="2037"/>
                  </a:cubicBezTo>
                  <a:cubicBezTo>
                    <a:pt x="959" y="2037"/>
                    <a:pt x="1138" y="1977"/>
                    <a:pt x="1258" y="1917"/>
                  </a:cubicBezTo>
                  <a:cubicBezTo>
                    <a:pt x="1318" y="1857"/>
                    <a:pt x="1438" y="1797"/>
                    <a:pt x="1498" y="1677"/>
                  </a:cubicBezTo>
                  <a:cubicBezTo>
                    <a:pt x="1557" y="1618"/>
                    <a:pt x="1617" y="1498"/>
                    <a:pt x="1677" y="1378"/>
                  </a:cubicBezTo>
                  <a:cubicBezTo>
                    <a:pt x="1677" y="1258"/>
                    <a:pt x="1677" y="1138"/>
                    <a:pt x="1677" y="1019"/>
                  </a:cubicBezTo>
                  <a:cubicBezTo>
                    <a:pt x="1677" y="899"/>
                    <a:pt x="1677" y="779"/>
                    <a:pt x="1677" y="659"/>
                  </a:cubicBezTo>
                  <a:cubicBezTo>
                    <a:pt x="1617" y="540"/>
                    <a:pt x="1557" y="420"/>
                    <a:pt x="1498" y="300"/>
                  </a:cubicBezTo>
                  <a:cubicBezTo>
                    <a:pt x="1438" y="240"/>
                    <a:pt x="1318" y="120"/>
                    <a:pt x="1258" y="60"/>
                  </a:cubicBezTo>
                  <a:cubicBezTo>
                    <a:pt x="1138" y="60"/>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81" name="Google Shape;1981;p22"/>
            <p:cNvSpPr/>
            <p:nvPr/>
          </p:nvSpPr>
          <p:spPr>
            <a:xfrm>
              <a:off x="3764325" y="2754175"/>
              <a:ext cx="41950" cy="49425"/>
            </a:xfrm>
            <a:custGeom>
              <a:avLst/>
              <a:gdLst/>
              <a:ahLst/>
              <a:cxnLst/>
              <a:rect l="l" t="t" r="r" b="b"/>
              <a:pathLst>
                <a:path w="1678" h="1977" extrusionOk="0">
                  <a:moveTo>
                    <a:pt x="899" y="1"/>
                  </a:moveTo>
                  <a:cubicBezTo>
                    <a:pt x="839" y="1"/>
                    <a:pt x="719" y="1"/>
                    <a:pt x="599" y="60"/>
                  </a:cubicBezTo>
                  <a:cubicBezTo>
                    <a:pt x="479" y="120"/>
                    <a:pt x="420" y="120"/>
                    <a:pt x="300" y="180"/>
                  </a:cubicBezTo>
                  <a:lnTo>
                    <a:pt x="300" y="60"/>
                  </a:lnTo>
                  <a:lnTo>
                    <a:pt x="0" y="60"/>
                  </a:lnTo>
                  <a:lnTo>
                    <a:pt x="0" y="1977"/>
                  </a:lnTo>
                  <a:lnTo>
                    <a:pt x="300" y="1977"/>
                  </a:lnTo>
                  <a:lnTo>
                    <a:pt x="300" y="480"/>
                  </a:lnTo>
                  <a:cubicBezTo>
                    <a:pt x="420" y="420"/>
                    <a:pt x="479" y="360"/>
                    <a:pt x="599" y="300"/>
                  </a:cubicBezTo>
                  <a:cubicBezTo>
                    <a:pt x="659" y="300"/>
                    <a:pt x="779" y="240"/>
                    <a:pt x="899" y="240"/>
                  </a:cubicBezTo>
                  <a:cubicBezTo>
                    <a:pt x="959" y="240"/>
                    <a:pt x="1018" y="240"/>
                    <a:pt x="1078" y="300"/>
                  </a:cubicBezTo>
                  <a:cubicBezTo>
                    <a:pt x="1138" y="300"/>
                    <a:pt x="1198" y="360"/>
                    <a:pt x="1258" y="360"/>
                  </a:cubicBezTo>
                  <a:cubicBezTo>
                    <a:pt x="1318" y="480"/>
                    <a:pt x="1378" y="659"/>
                    <a:pt x="1318" y="779"/>
                  </a:cubicBezTo>
                  <a:lnTo>
                    <a:pt x="1318" y="1977"/>
                  </a:lnTo>
                  <a:lnTo>
                    <a:pt x="1677" y="1977"/>
                  </a:lnTo>
                  <a:lnTo>
                    <a:pt x="1677" y="779"/>
                  </a:lnTo>
                  <a:cubicBezTo>
                    <a:pt x="1677" y="599"/>
                    <a:pt x="1617" y="360"/>
                    <a:pt x="1498" y="180"/>
                  </a:cubicBezTo>
                  <a:cubicBezTo>
                    <a:pt x="1438" y="120"/>
                    <a:pt x="1318" y="60"/>
                    <a:pt x="1258" y="60"/>
                  </a:cubicBezTo>
                  <a:cubicBezTo>
                    <a:pt x="1138" y="1"/>
                    <a:pt x="1018" y="1"/>
                    <a:pt x="89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82" name="Google Shape;1982;p22"/>
            <p:cNvSpPr/>
            <p:nvPr/>
          </p:nvSpPr>
          <p:spPr>
            <a:xfrm>
              <a:off x="3816725" y="2754175"/>
              <a:ext cx="35950" cy="49425"/>
            </a:xfrm>
            <a:custGeom>
              <a:avLst/>
              <a:gdLst/>
              <a:ahLst/>
              <a:cxnLst/>
              <a:rect l="l" t="t" r="r" b="b"/>
              <a:pathLst>
                <a:path w="1438" h="1977" extrusionOk="0">
                  <a:moveTo>
                    <a:pt x="719" y="1"/>
                  </a:moveTo>
                  <a:cubicBezTo>
                    <a:pt x="599" y="1"/>
                    <a:pt x="420" y="60"/>
                    <a:pt x="300" y="120"/>
                  </a:cubicBezTo>
                  <a:cubicBezTo>
                    <a:pt x="240" y="180"/>
                    <a:pt x="180" y="240"/>
                    <a:pt x="120" y="300"/>
                  </a:cubicBezTo>
                  <a:cubicBezTo>
                    <a:pt x="120" y="360"/>
                    <a:pt x="120" y="420"/>
                    <a:pt x="120" y="480"/>
                  </a:cubicBezTo>
                  <a:cubicBezTo>
                    <a:pt x="120" y="540"/>
                    <a:pt x="120" y="599"/>
                    <a:pt x="120" y="659"/>
                  </a:cubicBezTo>
                  <a:cubicBezTo>
                    <a:pt x="120" y="719"/>
                    <a:pt x="180" y="779"/>
                    <a:pt x="180" y="839"/>
                  </a:cubicBezTo>
                  <a:cubicBezTo>
                    <a:pt x="240" y="899"/>
                    <a:pt x="300" y="899"/>
                    <a:pt x="360" y="959"/>
                  </a:cubicBezTo>
                  <a:lnTo>
                    <a:pt x="599" y="1079"/>
                  </a:lnTo>
                  <a:lnTo>
                    <a:pt x="839" y="1138"/>
                  </a:lnTo>
                  <a:cubicBezTo>
                    <a:pt x="899" y="1198"/>
                    <a:pt x="959" y="1198"/>
                    <a:pt x="959" y="1258"/>
                  </a:cubicBezTo>
                  <a:cubicBezTo>
                    <a:pt x="1019" y="1258"/>
                    <a:pt x="1079" y="1318"/>
                    <a:pt x="1079" y="1318"/>
                  </a:cubicBezTo>
                  <a:cubicBezTo>
                    <a:pt x="1079" y="1378"/>
                    <a:pt x="1079" y="1438"/>
                    <a:pt x="1079" y="1498"/>
                  </a:cubicBezTo>
                  <a:cubicBezTo>
                    <a:pt x="1079" y="1677"/>
                    <a:pt x="959" y="1797"/>
                    <a:pt x="659" y="1797"/>
                  </a:cubicBezTo>
                  <a:cubicBezTo>
                    <a:pt x="599" y="1797"/>
                    <a:pt x="480" y="1737"/>
                    <a:pt x="420" y="1677"/>
                  </a:cubicBezTo>
                  <a:cubicBezTo>
                    <a:pt x="300" y="1677"/>
                    <a:pt x="240" y="1558"/>
                    <a:pt x="240" y="1498"/>
                  </a:cubicBezTo>
                  <a:lnTo>
                    <a:pt x="1" y="1618"/>
                  </a:lnTo>
                  <a:cubicBezTo>
                    <a:pt x="60" y="1677"/>
                    <a:pt x="180" y="1797"/>
                    <a:pt x="240" y="1857"/>
                  </a:cubicBezTo>
                  <a:cubicBezTo>
                    <a:pt x="420" y="1917"/>
                    <a:pt x="540" y="1977"/>
                    <a:pt x="719" y="1977"/>
                  </a:cubicBezTo>
                  <a:lnTo>
                    <a:pt x="959" y="1977"/>
                  </a:lnTo>
                  <a:cubicBezTo>
                    <a:pt x="1079" y="1977"/>
                    <a:pt x="1138" y="1917"/>
                    <a:pt x="1198" y="1857"/>
                  </a:cubicBezTo>
                  <a:cubicBezTo>
                    <a:pt x="1258" y="1797"/>
                    <a:pt x="1318" y="1737"/>
                    <a:pt x="1378" y="1677"/>
                  </a:cubicBezTo>
                  <a:cubicBezTo>
                    <a:pt x="1378" y="1618"/>
                    <a:pt x="1378" y="1558"/>
                    <a:pt x="1378" y="1438"/>
                  </a:cubicBezTo>
                  <a:cubicBezTo>
                    <a:pt x="1438" y="1378"/>
                    <a:pt x="1378" y="1318"/>
                    <a:pt x="1378" y="1258"/>
                  </a:cubicBezTo>
                  <a:cubicBezTo>
                    <a:pt x="1318" y="1198"/>
                    <a:pt x="1318" y="1138"/>
                    <a:pt x="1258" y="1079"/>
                  </a:cubicBezTo>
                  <a:cubicBezTo>
                    <a:pt x="1138" y="959"/>
                    <a:pt x="1019" y="899"/>
                    <a:pt x="839" y="839"/>
                  </a:cubicBezTo>
                  <a:lnTo>
                    <a:pt x="599" y="719"/>
                  </a:lnTo>
                  <a:lnTo>
                    <a:pt x="480" y="659"/>
                  </a:lnTo>
                  <a:lnTo>
                    <a:pt x="420" y="599"/>
                  </a:lnTo>
                  <a:cubicBezTo>
                    <a:pt x="420" y="540"/>
                    <a:pt x="420" y="540"/>
                    <a:pt x="420" y="480"/>
                  </a:cubicBezTo>
                  <a:cubicBezTo>
                    <a:pt x="420" y="480"/>
                    <a:pt x="420" y="420"/>
                    <a:pt x="420" y="420"/>
                  </a:cubicBezTo>
                  <a:cubicBezTo>
                    <a:pt x="420" y="360"/>
                    <a:pt x="480" y="360"/>
                    <a:pt x="480" y="300"/>
                  </a:cubicBezTo>
                  <a:cubicBezTo>
                    <a:pt x="540" y="240"/>
                    <a:pt x="659" y="240"/>
                    <a:pt x="719" y="240"/>
                  </a:cubicBezTo>
                  <a:cubicBezTo>
                    <a:pt x="839" y="240"/>
                    <a:pt x="899" y="300"/>
                    <a:pt x="959" y="300"/>
                  </a:cubicBezTo>
                  <a:cubicBezTo>
                    <a:pt x="1079" y="360"/>
                    <a:pt x="1138" y="420"/>
                    <a:pt x="1138" y="480"/>
                  </a:cubicBezTo>
                  <a:lnTo>
                    <a:pt x="1378" y="300"/>
                  </a:lnTo>
                  <a:cubicBezTo>
                    <a:pt x="1318" y="240"/>
                    <a:pt x="1198" y="120"/>
                    <a:pt x="1138" y="60"/>
                  </a:cubicBezTo>
                  <a:cubicBezTo>
                    <a:pt x="1019" y="1"/>
                    <a:pt x="899" y="1"/>
                    <a:pt x="71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83" name="Google Shape;1983;p22"/>
            <p:cNvSpPr/>
            <p:nvPr/>
          </p:nvSpPr>
          <p:spPr>
            <a:xfrm>
              <a:off x="3366025" y="2858975"/>
              <a:ext cx="37475" cy="49450"/>
            </a:xfrm>
            <a:custGeom>
              <a:avLst/>
              <a:gdLst/>
              <a:ahLst/>
              <a:cxnLst/>
              <a:rect l="l" t="t" r="r" b="b"/>
              <a:pathLst>
                <a:path w="1499" h="1978" extrusionOk="0">
                  <a:moveTo>
                    <a:pt x="1139" y="899"/>
                  </a:moveTo>
                  <a:lnTo>
                    <a:pt x="1079" y="1438"/>
                  </a:lnTo>
                  <a:cubicBezTo>
                    <a:pt x="1019" y="1498"/>
                    <a:pt x="959" y="1558"/>
                    <a:pt x="899" y="1558"/>
                  </a:cubicBezTo>
                  <a:cubicBezTo>
                    <a:pt x="779" y="1618"/>
                    <a:pt x="719" y="1618"/>
                    <a:pt x="600" y="1618"/>
                  </a:cubicBezTo>
                  <a:lnTo>
                    <a:pt x="480" y="1618"/>
                  </a:lnTo>
                  <a:cubicBezTo>
                    <a:pt x="480" y="1618"/>
                    <a:pt x="420" y="1618"/>
                    <a:pt x="360" y="1558"/>
                  </a:cubicBezTo>
                  <a:cubicBezTo>
                    <a:pt x="360" y="1558"/>
                    <a:pt x="300" y="1498"/>
                    <a:pt x="300" y="1438"/>
                  </a:cubicBezTo>
                  <a:cubicBezTo>
                    <a:pt x="300" y="1438"/>
                    <a:pt x="300" y="1378"/>
                    <a:pt x="300" y="1318"/>
                  </a:cubicBezTo>
                  <a:cubicBezTo>
                    <a:pt x="300" y="1259"/>
                    <a:pt x="300" y="1199"/>
                    <a:pt x="300" y="1199"/>
                  </a:cubicBezTo>
                  <a:cubicBezTo>
                    <a:pt x="300" y="1139"/>
                    <a:pt x="360" y="1079"/>
                    <a:pt x="360" y="1079"/>
                  </a:cubicBezTo>
                  <a:cubicBezTo>
                    <a:pt x="420" y="1019"/>
                    <a:pt x="480" y="959"/>
                    <a:pt x="600" y="959"/>
                  </a:cubicBezTo>
                  <a:cubicBezTo>
                    <a:pt x="660" y="899"/>
                    <a:pt x="779" y="899"/>
                    <a:pt x="839" y="899"/>
                  </a:cubicBezTo>
                  <a:close/>
                  <a:moveTo>
                    <a:pt x="839" y="1"/>
                  </a:moveTo>
                  <a:cubicBezTo>
                    <a:pt x="660" y="1"/>
                    <a:pt x="540" y="1"/>
                    <a:pt x="420" y="61"/>
                  </a:cubicBezTo>
                  <a:cubicBezTo>
                    <a:pt x="300" y="121"/>
                    <a:pt x="240" y="240"/>
                    <a:pt x="120" y="300"/>
                  </a:cubicBezTo>
                  <a:lnTo>
                    <a:pt x="360" y="480"/>
                  </a:lnTo>
                  <a:cubicBezTo>
                    <a:pt x="420" y="420"/>
                    <a:pt x="480" y="360"/>
                    <a:pt x="540" y="300"/>
                  </a:cubicBezTo>
                  <a:cubicBezTo>
                    <a:pt x="600" y="240"/>
                    <a:pt x="719" y="240"/>
                    <a:pt x="779" y="240"/>
                  </a:cubicBezTo>
                  <a:lnTo>
                    <a:pt x="959" y="240"/>
                  </a:lnTo>
                  <a:cubicBezTo>
                    <a:pt x="1019" y="300"/>
                    <a:pt x="1079" y="300"/>
                    <a:pt x="1079" y="360"/>
                  </a:cubicBezTo>
                  <a:cubicBezTo>
                    <a:pt x="1139" y="480"/>
                    <a:pt x="1199" y="600"/>
                    <a:pt x="1199" y="720"/>
                  </a:cubicBezTo>
                  <a:cubicBezTo>
                    <a:pt x="1139" y="690"/>
                    <a:pt x="1064" y="675"/>
                    <a:pt x="989" y="675"/>
                  </a:cubicBezTo>
                  <a:cubicBezTo>
                    <a:pt x="914" y="675"/>
                    <a:pt x="839" y="690"/>
                    <a:pt x="779" y="720"/>
                  </a:cubicBezTo>
                  <a:cubicBezTo>
                    <a:pt x="660" y="720"/>
                    <a:pt x="540" y="779"/>
                    <a:pt x="420" y="779"/>
                  </a:cubicBezTo>
                  <a:cubicBezTo>
                    <a:pt x="300" y="839"/>
                    <a:pt x="180" y="959"/>
                    <a:pt x="120" y="1019"/>
                  </a:cubicBezTo>
                  <a:cubicBezTo>
                    <a:pt x="61" y="1139"/>
                    <a:pt x="1" y="1259"/>
                    <a:pt x="1" y="1378"/>
                  </a:cubicBezTo>
                  <a:cubicBezTo>
                    <a:pt x="1" y="1438"/>
                    <a:pt x="1" y="1558"/>
                    <a:pt x="1" y="1618"/>
                  </a:cubicBezTo>
                  <a:cubicBezTo>
                    <a:pt x="61" y="1678"/>
                    <a:pt x="120" y="1738"/>
                    <a:pt x="180" y="1798"/>
                  </a:cubicBezTo>
                  <a:cubicBezTo>
                    <a:pt x="240" y="1858"/>
                    <a:pt x="300" y="1917"/>
                    <a:pt x="360" y="1917"/>
                  </a:cubicBezTo>
                  <a:lnTo>
                    <a:pt x="600" y="1917"/>
                  </a:lnTo>
                  <a:cubicBezTo>
                    <a:pt x="719" y="1917"/>
                    <a:pt x="839" y="1917"/>
                    <a:pt x="899" y="1858"/>
                  </a:cubicBezTo>
                  <a:cubicBezTo>
                    <a:pt x="1019" y="1858"/>
                    <a:pt x="1079" y="1798"/>
                    <a:pt x="1139" y="1738"/>
                  </a:cubicBezTo>
                  <a:lnTo>
                    <a:pt x="1139" y="1858"/>
                  </a:lnTo>
                  <a:lnTo>
                    <a:pt x="1498" y="1977"/>
                  </a:lnTo>
                  <a:lnTo>
                    <a:pt x="1498" y="720"/>
                  </a:lnTo>
                  <a:cubicBezTo>
                    <a:pt x="1498" y="600"/>
                    <a:pt x="1498" y="540"/>
                    <a:pt x="1438" y="420"/>
                  </a:cubicBezTo>
                  <a:cubicBezTo>
                    <a:pt x="1438" y="300"/>
                    <a:pt x="1378" y="240"/>
                    <a:pt x="1318" y="181"/>
                  </a:cubicBezTo>
                  <a:cubicBezTo>
                    <a:pt x="1258" y="121"/>
                    <a:pt x="1199" y="61"/>
                    <a:pt x="1079" y="61"/>
                  </a:cubicBezTo>
                  <a:cubicBezTo>
                    <a:pt x="1019" y="1"/>
                    <a:pt x="89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84" name="Google Shape;1984;p22"/>
            <p:cNvSpPr/>
            <p:nvPr/>
          </p:nvSpPr>
          <p:spPr>
            <a:xfrm>
              <a:off x="3412450" y="2848500"/>
              <a:ext cx="47925" cy="74525"/>
            </a:xfrm>
            <a:custGeom>
              <a:avLst/>
              <a:gdLst/>
              <a:ahLst/>
              <a:cxnLst/>
              <a:rect l="l" t="t" r="r" b="b"/>
              <a:pathLst>
                <a:path w="1917" h="2981" extrusionOk="0">
                  <a:moveTo>
                    <a:pt x="1138" y="600"/>
                  </a:moveTo>
                  <a:lnTo>
                    <a:pt x="1318" y="659"/>
                  </a:lnTo>
                  <a:cubicBezTo>
                    <a:pt x="1318" y="719"/>
                    <a:pt x="1378" y="779"/>
                    <a:pt x="1438" y="779"/>
                  </a:cubicBezTo>
                  <a:cubicBezTo>
                    <a:pt x="1438" y="839"/>
                    <a:pt x="1438" y="899"/>
                    <a:pt x="1438" y="959"/>
                  </a:cubicBezTo>
                  <a:cubicBezTo>
                    <a:pt x="1438" y="1019"/>
                    <a:pt x="1378" y="1139"/>
                    <a:pt x="1378" y="1198"/>
                  </a:cubicBezTo>
                  <a:cubicBezTo>
                    <a:pt x="1318" y="1258"/>
                    <a:pt x="1318" y="1258"/>
                    <a:pt x="1258" y="1318"/>
                  </a:cubicBezTo>
                  <a:cubicBezTo>
                    <a:pt x="1198" y="1378"/>
                    <a:pt x="1138" y="1378"/>
                    <a:pt x="1078" y="1378"/>
                  </a:cubicBezTo>
                  <a:lnTo>
                    <a:pt x="899" y="1378"/>
                  </a:lnTo>
                  <a:cubicBezTo>
                    <a:pt x="839" y="1408"/>
                    <a:pt x="794" y="1423"/>
                    <a:pt x="757" y="1423"/>
                  </a:cubicBezTo>
                  <a:cubicBezTo>
                    <a:pt x="719" y="1423"/>
                    <a:pt x="689" y="1408"/>
                    <a:pt x="659" y="1378"/>
                  </a:cubicBezTo>
                  <a:cubicBezTo>
                    <a:pt x="599" y="1378"/>
                    <a:pt x="539" y="1318"/>
                    <a:pt x="480" y="1318"/>
                  </a:cubicBezTo>
                  <a:lnTo>
                    <a:pt x="420" y="1139"/>
                  </a:lnTo>
                  <a:cubicBezTo>
                    <a:pt x="420" y="1079"/>
                    <a:pt x="420" y="1019"/>
                    <a:pt x="480" y="1019"/>
                  </a:cubicBezTo>
                  <a:cubicBezTo>
                    <a:pt x="420" y="899"/>
                    <a:pt x="420" y="839"/>
                    <a:pt x="480" y="779"/>
                  </a:cubicBezTo>
                  <a:lnTo>
                    <a:pt x="599" y="659"/>
                  </a:lnTo>
                  <a:cubicBezTo>
                    <a:pt x="599" y="659"/>
                    <a:pt x="659" y="600"/>
                    <a:pt x="719" y="600"/>
                  </a:cubicBezTo>
                  <a:close/>
                  <a:moveTo>
                    <a:pt x="899" y="2157"/>
                  </a:moveTo>
                  <a:lnTo>
                    <a:pt x="1198" y="2277"/>
                  </a:lnTo>
                  <a:cubicBezTo>
                    <a:pt x="1258" y="2247"/>
                    <a:pt x="1303" y="2232"/>
                    <a:pt x="1340" y="2232"/>
                  </a:cubicBezTo>
                  <a:cubicBezTo>
                    <a:pt x="1378" y="2232"/>
                    <a:pt x="1408" y="2247"/>
                    <a:pt x="1438" y="2277"/>
                  </a:cubicBezTo>
                  <a:cubicBezTo>
                    <a:pt x="1498" y="2277"/>
                    <a:pt x="1558" y="2336"/>
                    <a:pt x="1558" y="2336"/>
                  </a:cubicBezTo>
                  <a:cubicBezTo>
                    <a:pt x="1558" y="2396"/>
                    <a:pt x="1558" y="2456"/>
                    <a:pt x="1558" y="2516"/>
                  </a:cubicBezTo>
                  <a:cubicBezTo>
                    <a:pt x="1558" y="2576"/>
                    <a:pt x="1558" y="2636"/>
                    <a:pt x="1498" y="2636"/>
                  </a:cubicBezTo>
                  <a:cubicBezTo>
                    <a:pt x="1498" y="2696"/>
                    <a:pt x="1438" y="2756"/>
                    <a:pt x="1378" y="2756"/>
                  </a:cubicBezTo>
                  <a:cubicBezTo>
                    <a:pt x="1258" y="2875"/>
                    <a:pt x="1078" y="2875"/>
                    <a:pt x="899" y="2875"/>
                  </a:cubicBezTo>
                  <a:lnTo>
                    <a:pt x="659" y="2875"/>
                  </a:lnTo>
                  <a:lnTo>
                    <a:pt x="420" y="2816"/>
                  </a:lnTo>
                  <a:cubicBezTo>
                    <a:pt x="360" y="2756"/>
                    <a:pt x="300" y="2756"/>
                    <a:pt x="300" y="2696"/>
                  </a:cubicBezTo>
                  <a:cubicBezTo>
                    <a:pt x="240" y="2636"/>
                    <a:pt x="240" y="2576"/>
                    <a:pt x="300" y="2516"/>
                  </a:cubicBezTo>
                  <a:cubicBezTo>
                    <a:pt x="300" y="2456"/>
                    <a:pt x="300" y="2396"/>
                    <a:pt x="360" y="2336"/>
                  </a:cubicBezTo>
                  <a:cubicBezTo>
                    <a:pt x="360" y="2277"/>
                    <a:pt x="420" y="2217"/>
                    <a:pt x="480" y="2157"/>
                  </a:cubicBezTo>
                  <a:close/>
                  <a:moveTo>
                    <a:pt x="1677" y="1"/>
                  </a:moveTo>
                  <a:lnTo>
                    <a:pt x="1438" y="300"/>
                  </a:lnTo>
                  <a:cubicBezTo>
                    <a:pt x="1378" y="240"/>
                    <a:pt x="1258" y="240"/>
                    <a:pt x="1198" y="240"/>
                  </a:cubicBezTo>
                  <a:cubicBezTo>
                    <a:pt x="1168" y="210"/>
                    <a:pt x="1123" y="195"/>
                    <a:pt x="1078" y="195"/>
                  </a:cubicBezTo>
                  <a:cubicBezTo>
                    <a:pt x="1034" y="195"/>
                    <a:pt x="989" y="210"/>
                    <a:pt x="959" y="240"/>
                  </a:cubicBezTo>
                  <a:cubicBezTo>
                    <a:pt x="899" y="210"/>
                    <a:pt x="854" y="195"/>
                    <a:pt x="809" y="195"/>
                  </a:cubicBezTo>
                  <a:cubicBezTo>
                    <a:pt x="764" y="195"/>
                    <a:pt x="719" y="210"/>
                    <a:pt x="659" y="240"/>
                  </a:cubicBezTo>
                  <a:cubicBezTo>
                    <a:pt x="599" y="240"/>
                    <a:pt x="480" y="300"/>
                    <a:pt x="420" y="360"/>
                  </a:cubicBezTo>
                  <a:cubicBezTo>
                    <a:pt x="300" y="360"/>
                    <a:pt x="240" y="480"/>
                    <a:pt x="240" y="540"/>
                  </a:cubicBezTo>
                  <a:cubicBezTo>
                    <a:pt x="180" y="659"/>
                    <a:pt x="120" y="719"/>
                    <a:pt x="120" y="839"/>
                  </a:cubicBezTo>
                  <a:cubicBezTo>
                    <a:pt x="120" y="899"/>
                    <a:pt x="120" y="959"/>
                    <a:pt x="120" y="1019"/>
                  </a:cubicBezTo>
                  <a:cubicBezTo>
                    <a:pt x="180" y="1079"/>
                    <a:pt x="180" y="1139"/>
                    <a:pt x="240" y="1198"/>
                  </a:cubicBezTo>
                  <a:cubicBezTo>
                    <a:pt x="240" y="1258"/>
                    <a:pt x="300" y="1318"/>
                    <a:pt x="360" y="1318"/>
                  </a:cubicBezTo>
                  <a:lnTo>
                    <a:pt x="480" y="1378"/>
                  </a:lnTo>
                  <a:cubicBezTo>
                    <a:pt x="360" y="1378"/>
                    <a:pt x="300" y="1438"/>
                    <a:pt x="240" y="1498"/>
                  </a:cubicBezTo>
                  <a:cubicBezTo>
                    <a:pt x="240" y="1498"/>
                    <a:pt x="180" y="1558"/>
                    <a:pt x="180" y="1558"/>
                  </a:cubicBezTo>
                  <a:cubicBezTo>
                    <a:pt x="180" y="1618"/>
                    <a:pt x="120" y="1618"/>
                    <a:pt x="120" y="1678"/>
                  </a:cubicBezTo>
                  <a:cubicBezTo>
                    <a:pt x="120" y="1737"/>
                    <a:pt x="120" y="1797"/>
                    <a:pt x="120" y="1797"/>
                  </a:cubicBezTo>
                  <a:lnTo>
                    <a:pt x="300" y="1917"/>
                  </a:lnTo>
                  <a:cubicBezTo>
                    <a:pt x="180" y="1977"/>
                    <a:pt x="120" y="2037"/>
                    <a:pt x="60" y="2097"/>
                  </a:cubicBezTo>
                  <a:cubicBezTo>
                    <a:pt x="0" y="2157"/>
                    <a:pt x="0" y="2277"/>
                    <a:pt x="0" y="2396"/>
                  </a:cubicBezTo>
                  <a:cubicBezTo>
                    <a:pt x="0" y="2456"/>
                    <a:pt x="0" y="2576"/>
                    <a:pt x="60" y="2636"/>
                  </a:cubicBezTo>
                  <a:cubicBezTo>
                    <a:pt x="120" y="2696"/>
                    <a:pt x="180" y="2756"/>
                    <a:pt x="300" y="2816"/>
                  </a:cubicBezTo>
                  <a:cubicBezTo>
                    <a:pt x="431" y="2903"/>
                    <a:pt x="595" y="2959"/>
                    <a:pt x="767" y="2959"/>
                  </a:cubicBezTo>
                  <a:cubicBezTo>
                    <a:pt x="830" y="2959"/>
                    <a:pt x="894" y="2951"/>
                    <a:pt x="959" y="2935"/>
                  </a:cubicBezTo>
                  <a:cubicBezTo>
                    <a:pt x="1019" y="2965"/>
                    <a:pt x="1078" y="2980"/>
                    <a:pt x="1138" y="2980"/>
                  </a:cubicBezTo>
                  <a:cubicBezTo>
                    <a:pt x="1198" y="2980"/>
                    <a:pt x="1258" y="2965"/>
                    <a:pt x="1318" y="2935"/>
                  </a:cubicBezTo>
                  <a:cubicBezTo>
                    <a:pt x="1438" y="2935"/>
                    <a:pt x="1558" y="2875"/>
                    <a:pt x="1618" y="2816"/>
                  </a:cubicBezTo>
                  <a:cubicBezTo>
                    <a:pt x="1737" y="2756"/>
                    <a:pt x="1797" y="2696"/>
                    <a:pt x="1857" y="2636"/>
                  </a:cubicBezTo>
                  <a:cubicBezTo>
                    <a:pt x="1857" y="2576"/>
                    <a:pt x="1917" y="2456"/>
                    <a:pt x="1917" y="2396"/>
                  </a:cubicBezTo>
                  <a:cubicBezTo>
                    <a:pt x="1917" y="2277"/>
                    <a:pt x="1917" y="2157"/>
                    <a:pt x="1857" y="2097"/>
                  </a:cubicBezTo>
                  <a:cubicBezTo>
                    <a:pt x="1797" y="1977"/>
                    <a:pt x="1737" y="1917"/>
                    <a:pt x="1618" y="1917"/>
                  </a:cubicBezTo>
                  <a:cubicBezTo>
                    <a:pt x="1558" y="1857"/>
                    <a:pt x="1438" y="1857"/>
                    <a:pt x="1318" y="1797"/>
                  </a:cubicBezTo>
                  <a:lnTo>
                    <a:pt x="899" y="1797"/>
                  </a:lnTo>
                  <a:cubicBezTo>
                    <a:pt x="839" y="1827"/>
                    <a:pt x="779" y="1842"/>
                    <a:pt x="719" y="1842"/>
                  </a:cubicBezTo>
                  <a:cubicBezTo>
                    <a:pt x="659" y="1842"/>
                    <a:pt x="599" y="1827"/>
                    <a:pt x="539" y="1797"/>
                  </a:cubicBezTo>
                  <a:cubicBezTo>
                    <a:pt x="480" y="1797"/>
                    <a:pt x="480" y="1737"/>
                    <a:pt x="480" y="1737"/>
                  </a:cubicBezTo>
                  <a:cubicBezTo>
                    <a:pt x="480" y="1737"/>
                    <a:pt x="420" y="1678"/>
                    <a:pt x="420" y="1678"/>
                  </a:cubicBezTo>
                  <a:cubicBezTo>
                    <a:pt x="420" y="1678"/>
                    <a:pt x="480" y="1618"/>
                    <a:pt x="480" y="1618"/>
                  </a:cubicBezTo>
                  <a:lnTo>
                    <a:pt x="1138" y="1618"/>
                  </a:lnTo>
                  <a:cubicBezTo>
                    <a:pt x="1258" y="1618"/>
                    <a:pt x="1318" y="1558"/>
                    <a:pt x="1438" y="1498"/>
                  </a:cubicBezTo>
                  <a:cubicBezTo>
                    <a:pt x="1498" y="1438"/>
                    <a:pt x="1558" y="1378"/>
                    <a:pt x="1618" y="1318"/>
                  </a:cubicBezTo>
                  <a:cubicBezTo>
                    <a:pt x="1677" y="1198"/>
                    <a:pt x="1677" y="1079"/>
                    <a:pt x="1677" y="1019"/>
                  </a:cubicBezTo>
                  <a:cubicBezTo>
                    <a:pt x="1677" y="899"/>
                    <a:pt x="1677" y="839"/>
                    <a:pt x="1677" y="779"/>
                  </a:cubicBezTo>
                  <a:cubicBezTo>
                    <a:pt x="1677" y="719"/>
                    <a:pt x="1618" y="659"/>
                    <a:pt x="1558" y="600"/>
                  </a:cubicBezTo>
                  <a:lnTo>
                    <a:pt x="1917" y="180"/>
                  </a:lnTo>
                  <a:lnTo>
                    <a:pt x="1677"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85" name="Google Shape;1985;p22"/>
            <p:cNvSpPr/>
            <p:nvPr/>
          </p:nvSpPr>
          <p:spPr>
            <a:xfrm>
              <a:off x="3466350" y="2858975"/>
              <a:ext cx="37450" cy="49450"/>
            </a:xfrm>
            <a:custGeom>
              <a:avLst/>
              <a:gdLst/>
              <a:ahLst/>
              <a:cxnLst/>
              <a:rect l="l" t="t" r="r" b="b"/>
              <a:pathLst>
                <a:path w="1498" h="1978" extrusionOk="0">
                  <a:moveTo>
                    <a:pt x="1139" y="899"/>
                  </a:moveTo>
                  <a:lnTo>
                    <a:pt x="1079" y="1438"/>
                  </a:lnTo>
                  <a:cubicBezTo>
                    <a:pt x="1019" y="1498"/>
                    <a:pt x="959" y="1558"/>
                    <a:pt x="899" y="1558"/>
                  </a:cubicBezTo>
                  <a:cubicBezTo>
                    <a:pt x="779" y="1618"/>
                    <a:pt x="719" y="1618"/>
                    <a:pt x="599" y="1618"/>
                  </a:cubicBezTo>
                  <a:lnTo>
                    <a:pt x="480" y="1618"/>
                  </a:lnTo>
                  <a:lnTo>
                    <a:pt x="360" y="1558"/>
                  </a:lnTo>
                  <a:cubicBezTo>
                    <a:pt x="360" y="1558"/>
                    <a:pt x="300" y="1498"/>
                    <a:pt x="300" y="1438"/>
                  </a:cubicBezTo>
                  <a:cubicBezTo>
                    <a:pt x="300" y="1438"/>
                    <a:pt x="300" y="1378"/>
                    <a:pt x="300" y="1318"/>
                  </a:cubicBezTo>
                  <a:cubicBezTo>
                    <a:pt x="300" y="1259"/>
                    <a:pt x="300" y="1199"/>
                    <a:pt x="300" y="1199"/>
                  </a:cubicBezTo>
                  <a:cubicBezTo>
                    <a:pt x="300" y="1139"/>
                    <a:pt x="360" y="1139"/>
                    <a:pt x="360" y="1079"/>
                  </a:cubicBezTo>
                  <a:cubicBezTo>
                    <a:pt x="420" y="1019"/>
                    <a:pt x="480" y="959"/>
                    <a:pt x="599" y="959"/>
                  </a:cubicBezTo>
                  <a:cubicBezTo>
                    <a:pt x="659" y="899"/>
                    <a:pt x="779" y="899"/>
                    <a:pt x="839" y="899"/>
                  </a:cubicBezTo>
                  <a:close/>
                  <a:moveTo>
                    <a:pt x="779" y="1"/>
                  </a:moveTo>
                  <a:cubicBezTo>
                    <a:pt x="659" y="1"/>
                    <a:pt x="540" y="1"/>
                    <a:pt x="420" y="61"/>
                  </a:cubicBezTo>
                  <a:cubicBezTo>
                    <a:pt x="300" y="121"/>
                    <a:pt x="180" y="181"/>
                    <a:pt x="120" y="300"/>
                  </a:cubicBezTo>
                  <a:lnTo>
                    <a:pt x="360" y="480"/>
                  </a:lnTo>
                  <a:cubicBezTo>
                    <a:pt x="420" y="420"/>
                    <a:pt x="480" y="360"/>
                    <a:pt x="540" y="300"/>
                  </a:cubicBezTo>
                  <a:cubicBezTo>
                    <a:pt x="599" y="240"/>
                    <a:pt x="719" y="240"/>
                    <a:pt x="779" y="240"/>
                  </a:cubicBezTo>
                  <a:lnTo>
                    <a:pt x="959" y="240"/>
                  </a:lnTo>
                  <a:cubicBezTo>
                    <a:pt x="1019" y="300"/>
                    <a:pt x="1019" y="300"/>
                    <a:pt x="1079" y="360"/>
                  </a:cubicBezTo>
                  <a:cubicBezTo>
                    <a:pt x="1139" y="480"/>
                    <a:pt x="1198" y="600"/>
                    <a:pt x="1198" y="720"/>
                  </a:cubicBezTo>
                  <a:cubicBezTo>
                    <a:pt x="1109" y="690"/>
                    <a:pt x="1034" y="675"/>
                    <a:pt x="966" y="675"/>
                  </a:cubicBezTo>
                  <a:cubicBezTo>
                    <a:pt x="899" y="675"/>
                    <a:pt x="839" y="690"/>
                    <a:pt x="779" y="720"/>
                  </a:cubicBezTo>
                  <a:cubicBezTo>
                    <a:pt x="659" y="720"/>
                    <a:pt x="540" y="779"/>
                    <a:pt x="420" y="779"/>
                  </a:cubicBezTo>
                  <a:cubicBezTo>
                    <a:pt x="300" y="839"/>
                    <a:pt x="180" y="959"/>
                    <a:pt x="120" y="1019"/>
                  </a:cubicBezTo>
                  <a:cubicBezTo>
                    <a:pt x="60" y="1139"/>
                    <a:pt x="1" y="1259"/>
                    <a:pt x="1" y="1378"/>
                  </a:cubicBezTo>
                  <a:cubicBezTo>
                    <a:pt x="1" y="1438"/>
                    <a:pt x="1" y="1558"/>
                    <a:pt x="1" y="1618"/>
                  </a:cubicBezTo>
                  <a:cubicBezTo>
                    <a:pt x="60" y="1678"/>
                    <a:pt x="120" y="1738"/>
                    <a:pt x="180" y="1798"/>
                  </a:cubicBezTo>
                  <a:cubicBezTo>
                    <a:pt x="240" y="1858"/>
                    <a:pt x="300" y="1917"/>
                    <a:pt x="360" y="1917"/>
                  </a:cubicBezTo>
                  <a:lnTo>
                    <a:pt x="599" y="1917"/>
                  </a:lnTo>
                  <a:cubicBezTo>
                    <a:pt x="719" y="1917"/>
                    <a:pt x="839" y="1917"/>
                    <a:pt x="899" y="1858"/>
                  </a:cubicBezTo>
                  <a:cubicBezTo>
                    <a:pt x="1019" y="1858"/>
                    <a:pt x="1079" y="1798"/>
                    <a:pt x="1139" y="1738"/>
                  </a:cubicBezTo>
                  <a:lnTo>
                    <a:pt x="1139" y="1858"/>
                  </a:lnTo>
                  <a:lnTo>
                    <a:pt x="1498" y="1977"/>
                  </a:lnTo>
                  <a:lnTo>
                    <a:pt x="1498" y="720"/>
                  </a:lnTo>
                  <a:cubicBezTo>
                    <a:pt x="1498" y="600"/>
                    <a:pt x="1498" y="540"/>
                    <a:pt x="1438" y="420"/>
                  </a:cubicBezTo>
                  <a:cubicBezTo>
                    <a:pt x="1438" y="300"/>
                    <a:pt x="1378" y="240"/>
                    <a:pt x="1318" y="181"/>
                  </a:cubicBezTo>
                  <a:cubicBezTo>
                    <a:pt x="1139" y="61"/>
                    <a:pt x="959" y="1"/>
                    <a:pt x="77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86" name="Google Shape;1986;p22"/>
            <p:cNvSpPr/>
            <p:nvPr/>
          </p:nvSpPr>
          <p:spPr>
            <a:xfrm>
              <a:off x="3514275" y="2839525"/>
              <a:ext cx="9000" cy="67400"/>
            </a:xfrm>
            <a:custGeom>
              <a:avLst/>
              <a:gdLst/>
              <a:ahLst/>
              <a:cxnLst/>
              <a:rect l="l" t="t" r="r" b="b"/>
              <a:pathLst>
                <a:path w="360" h="2696" extrusionOk="0">
                  <a:moveTo>
                    <a:pt x="120" y="0"/>
                  </a:moveTo>
                  <a:cubicBezTo>
                    <a:pt x="60" y="0"/>
                    <a:pt x="60" y="0"/>
                    <a:pt x="60" y="60"/>
                  </a:cubicBezTo>
                  <a:cubicBezTo>
                    <a:pt x="0" y="120"/>
                    <a:pt x="0" y="120"/>
                    <a:pt x="60" y="180"/>
                  </a:cubicBezTo>
                  <a:cubicBezTo>
                    <a:pt x="0" y="240"/>
                    <a:pt x="0" y="300"/>
                    <a:pt x="60" y="360"/>
                  </a:cubicBezTo>
                  <a:cubicBezTo>
                    <a:pt x="60" y="360"/>
                    <a:pt x="60" y="420"/>
                    <a:pt x="120" y="420"/>
                  </a:cubicBezTo>
                  <a:lnTo>
                    <a:pt x="300" y="420"/>
                  </a:lnTo>
                  <a:cubicBezTo>
                    <a:pt x="300" y="420"/>
                    <a:pt x="300" y="360"/>
                    <a:pt x="359" y="360"/>
                  </a:cubicBezTo>
                  <a:cubicBezTo>
                    <a:pt x="359" y="300"/>
                    <a:pt x="359" y="240"/>
                    <a:pt x="359" y="180"/>
                  </a:cubicBezTo>
                  <a:cubicBezTo>
                    <a:pt x="359" y="120"/>
                    <a:pt x="359" y="120"/>
                    <a:pt x="359" y="60"/>
                  </a:cubicBezTo>
                  <a:cubicBezTo>
                    <a:pt x="300" y="0"/>
                    <a:pt x="300" y="0"/>
                    <a:pt x="300" y="0"/>
                  </a:cubicBezTo>
                  <a:close/>
                  <a:moveTo>
                    <a:pt x="60" y="779"/>
                  </a:moveTo>
                  <a:lnTo>
                    <a:pt x="60" y="2695"/>
                  </a:lnTo>
                  <a:lnTo>
                    <a:pt x="359" y="2695"/>
                  </a:lnTo>
                  <a:lnTo>
                    <a:pt x="359"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87" name="Google Shape;1987;p22"/>
            <p:cNvSpPr/>
            <p:nvPr/>
          </p:nvSpPr>
          <p:spPr>
            <a:xfrm>
              <a:off x="3536725" y="2856825"/>
              <a:ext cx="40450" cy="48600"/>
            </a:xfrm>
            <a:custGeom>
              <a:avLst/>
              <a:gdLst/>
              <a:ahLst/>
              <a:cxnLst/>
              <a:rect l="l" t="t" r="r" b="b"/>
              <a:pathLst>
                <a:path w="1618" h="1944" extrusionOk="0">
                  <a:moveTo>
                    <a:pt x="1003" y="0"/>
                  </a:moveTo>
                  <a:cubicBezTo>
                    <a:pt x="972" y="0"/>
                    <a:pt x="939" y="7"/>
                    <a:pt x="899" y="27"/>
                  </a:cubicBezTo>
                  <a:cubicBezTo>
                    <a:pt x="779" y="27"/>
                    <a:pt x="659" y="27"/>
                    <a:pt x="599" y="87"/>
                  </a:cubicBezTo>
                  <a:cubicBezTo>
                    <a:pt x="480" y="87"/>
                    <a:pt x="360" y="147"/>
                    <a:pt x="300" y="207"/>
                  </a:cubicBezTo>
                  <a:lnTo>
                    <a:pt x="300" y="27"/>
                  </a:lnTo>
                  <a:lnTo>
                    <a:pt x="1" y="27"/>
                  </a:lnTo>
                  <a:lnTo>
                    <a:pt x="1" y="1944"/>
                  </a:lnTo>
                  <a:lnTo>
                    <a:pt x="300" y="1944"/>
                  </a:lnTo>
                  <a:lnTo>
                    <a:pt x="300" y="446"/>
                  </a:lnTo>
                  <a:cubicBezTo>
                    <a:pt x="360" y="386"/>
                    <a:pt x="480" y="326"/>
                    <a:pt x="540" y="326"/>
                  </a:cubicBezTo>
                  <a:cubicBezTo>
                    <a:pt x="659" y="267"/>
                    <a:pt x="719" y="267"/>
                    <a:pt x="839" y="267"/>
                  </a:cubicBezTo>
                  <a:lnTo>
                    <a:pt x="1019" y="267"/>
                  </a:lnTo>
                  <a:cubicBezTo>
                    <a:pt x="1079" y="326"/>
                    <a:pt x="1138" y="326"/>
                    <a:pt x="1198" y="386"/>
                  </a:cubicBezTo>
                  <a:cubicBezTo>
                    <a:pt x="1258" y="506"/>
                    <a:pt x="1318" y="626"/>
                    <a:pt x="1318" y="746"/>
                  </a:cubicBezTo>
                  <a:lnTo>
                    <a:pt x="1318" y="1944"/>
                  </a:lnTo>
                  <a:lnTo>
                    <a:pt x="1618" y="1944"/>
                  </a:lnTo>
                  <a:lnTo>
                    <a:pt x="1618" y="746"/>
                  </a:lnTo>
                  <a:cubicBezTo>
                    <a:pt x="1618" y="566"/>
                    <a:pt x="1558" y="386"/>
                    <a:pt x="1438" y="207"/>
                  </a:cubicBezTo>
                  <a:cubicBezTo>
                    <a:pt x="1378" y="147"/>
                    <a:pt x="1318" y="87"/>
                    <a:pt x="1198" y="27"/>
                  </a:cubicBezTo>
                  <a:cubicBezTo>
                    <a:pt x="1119" y="27"/>
                    <a:pt x="1065" y="0"/>
                    <a:pt x="1003"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88" name="Google Shape;1988;p22"/>
            <p:cNvSpPr/>
            <p:nvPr/>
          </p:nvSpPr>
          <p:spPr>
            <a:xfrm>
              <a:off x="3587625" y="2856875"/>
              <a:ext cx="35975" cy="50050"/>
            </a:xfrm>
            <a:custGeom>
              <a:avLst/>
              <a:gdLst/>
              <a:ahLst/>
              <a:cxnLst/>
              <a:rect l="l" t="t" r="r" b="b"/>
              <a:pathLst>
                <a:path w="1439" h="2002" extrusionOk="0">
                  <a:moveTo>
                    <a:pt x="864" y="0"/>
                  </a:moveTo>
                  <a:cubicBezTo>
                    <a:pt x="820" y="0"/>
                    <a:pt x="772" y="7"/>
                    <a:pt x="720" y="25"/>
                  </a:cubicBezTo>
                  <a:cubicBezTo>
                    <a:pt x="688" y="9"/>
                    <a:pt x="651" y="2"/>
                    <a:pt x="613" y="2"/>
                  </a:cubicBezTo>
                  <a:cubicBezTo>
                    <a:pt x="508" y="2"/>
                    <a:pt x="388" y="57"/>
                    <a:pt x="300" y="145"/>
                  </a:cubicBezTo>
                  <a:cubicBezTo>
                    <a:pt x="240" y="145"/>
                    <a:pt x="181" y="205"/>
                    <a:pt x="181" y="265"/>
                  </a:cubicBezTo>
                  <a:cubicBezTo>
                    <a:pt x="121" y="384"/>
                    <a:pt x="121" y="444"/>
                    <a:pt x="121" y="504"/>
                  </a:cubicBezTo>
                  <a:cubicBezTo>
                    <a:pt x="121" y="564"/>
                    <a:pt x="121" y="624"/>
                    <a:pt x="121" y="684"/>
                  </a:cubicBezTo>
                  <a:cubicBezTo>
                    <a:pt x="121" y="744"/>
                    <a:pt x="181" y="804"/>
                    <a:pt x="240" y="863"/>
                  </a:cubicBezTo>
                  <a:cubicBezTo>
                    <a:pt x="300" y="863"/>
                    <a:pt x="300" y="923"/>
                    <a:pt x="360" y="923"/>
                  </a:cubicBezTo>
                  <a:lnTo>
                    <a:pt x="600" y="1043"/>
                  </a:lnTo>
                  <a:lnTo>
                    <a:pt x="839" y="1163"/>
                  </a:lnTo>
                  <a:lnTo>
                    <a:pt x="1019" y="1223"/>
                  </a:lnTo>
                  <a:cubicBezTo>
                    <a:pt x="1019" y="1283"/>
                    <a:pt x="1079" y="1283"/>
                    <a:pt x="1079" y="1343"/>
                  </a:cubicBezTo>
                  <a:cubicBezTo>
                    <a:pt x="1139" y="1402"/>
                    <a:pt x="1139" y="1402"/>
                    <a:pt x="1139" y="1462"/>
                  </a:cubicBezTo>
                  <a:cubicBezTo>
                    <a:pt x="1139" y="1642"/>
                    <a:pt x="959" y="1762"/>
                    <a:pt x="720" y="1762"/>
                  </a:cubicBezTo>
                  <a:cubicBezTo>
                    <a:pt x="600" y="1762"/>
                    <a:pt x="540" y="1762"/>
                    <a:pt x="420" y="1702"/>
                  </a:cubicBezTo>
                  <a:cubicBezTo>
                    <a:pt x="360" y="1642"/>
                    <a:pt x="300" y="1582"/>
                    <a:pt x="240" y="1462"/>
                  </a:cubicBezTo>
                  <a:lnTo>
                    <a:pt x="1" y="1582"/>
                  </a:lnTo>
                  <a:cubicBezTo>
                    <a:pt x="61" y="1702"/>
                    <a:pt x="181" y="1822"/>
                    <a:pt x="300" y="1882"/>
                  </a:cubicBezTo>
                  <a:cubicBezTo>
                    <a:pt x="420" y="1942"/>
                    <a:pt x="600" y="2001"/>
                    <a:pt x="720" y="2001"/>
                  </a:cubicBezTo>
                  <a:lnTo>
                    <a:pt x="1019" y="2001"/>
                  </a:lnTo>
                  <a:cubicBezTo>
                    <a:pt x="1079" y="1942"/>
                    <a:pt x="1139" y="1942"/>
                    <a:pt x="1199" y="1882"/>
                  </a:cubicBezTo>
                  <a:cubicBezTo>
                    <a:pt x="1259" y="1822"/>
                    <a:pt x="1319" y="1762"/>
                    <a:pt x="1378" y="1702"/>
                  </a:cubicBezTo>
                  <a:cubicBezTo>
                    <a:pt x="1438" y="1582"/>
                    <a:pt x="1438" y="1462"/>
                    <a:pt x="1378" y="1343"/>
                  </a:cubicBezTo>
                  <a:cubicBezTo>
                    <a:pt x="1378" y="1223"/>
                    <a:pt x="1319" y="1163"/>
                    <a:pt x="1259" y="1043"/>
                  </a:cubicBezTo>
                  <a:cubicBezTo>
                    <a:pt x="1139" y="983"/>
                    <a:pt x="1019" y="863"/>
                    <a:pt x="899" y="863"/>
                  </a:cubicBezTo>
                  <a:lnTo>
                    <a:pt x="660" y="744"/>
                  </a:lnTo>
                  <a:lnTo>
                    <a:pt x="480" y="684"/>
                  </a:lnTo>
                  <a:lnTo>
                    <a:pt x="420" y="564"/>
                  </a:lnTo>
                  <a:cubicBezTo>
                    <a:pt x="420" y="564"/>
                    <a:pt x="420" y="504"/>
                    <a:pt x="420" y="444"/>
                  </a:cubicBezTo>
                  <a:cubicBezTo>
                    <a:pt x="420" y="444"/>
                    <a:pt x="420" y="384"/>
                    <a:pt x="420" y="384"/>
                  </a:cubicBezTo>
                  <a:cubicBezTo>
                    <a:pt x="480" y="384"/>
                    <a:pt x="480" y="324"/>
                    <a:pt x="480" y="324"/>
                  </a:cubicBezTo>
                  <a:cubicBezTo>
                    <a:pt x="600" y="265"/>
                    <a:pt x="660" y="265"/>
                    <a:pt x="779" y="265"/>
                  </a:cubicBezTo>
                  <a:cubicBezTo>
                    <a:pt x="839" y="265"/>
                    <a:pt x="899" y="265"/>
                    <a:pt x="1019" y="324"/>
                  </a:cubicBezTo>
                  <a:cubicBezTo>
                    <a:pt x="1079" y="324"/>
                    <a:pt x="1139" y="384"/>
                    <a:pt x="1199" y="444"/>
                  </a:cubicBezTo>
                  <a:lnTo>
                    <a:pt x="1438" y="265"/>
                  </a:lnTo>
                  <a:cubicBezTo>
                    <a:pt x="1319" y="205"/>
                    <a:pt x="1259" y="145"/>
                    <a:pt x="1139" y="85"/>
                  </a:cubicBezTo>
                  <a:cubicBezTo>
                    <a:pt x="1054" y="43"/>
                    <a:pt x="969" y="0"/>
                    <a:pt x="864"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89" name="Google Shape;1989;p22"/>
            <p:cNvSpPr/>
            <p:nvPr/>
          </p:nvSpPr>
          <p:spPr>
            <a:xfrm>
              <a:off x="3626575" y="2844000"/>
              <a:ext cx="29950" cy="62550"/>
            </a:xfrm>
            <a:custGeom>
              <a:avLst/>
              <a:gdLst/>
              <a:ahLst/>
              <a:cxnLst/>
              <a:rect l="l" t="t" r="r" b="b"/>
              <a:pathLst>
                <a:path w="1198" h="2502" extrusionOk="0">
                  <a:moveTo>
                    <a:pt x="359" y="1"/>
                  </a:moveTo>
                  <a:lnTo>
                    <a:pt x="359" y="540"/>
                  </a:lnTo>
                  <a:lnTo>
                    <a:pt x="0" y="540"/>
                  </a:lnTo>
                  <a:lnTo>
                    <a:pt x="0" y="780"/>
                  </a:lnTo>
                  <a:lnTo>
                    <a:pt x="359" y="780"/>
                  </a:lnTo>
                  <a:lnTo>
                    <a:pt x="359" y="2037"/>
                  </a:lnTo>
                  <a:cubicBezTo>
                    <a:pt x="300" y="2097"/>
                    <a:pt x="359" y="2157"/>
                    <a:pt x="359" y="2217"/>
                  </a:cubicBezTo>
                  <a:cubicBezTo>
                    <a:pt x="359" y="2277"/>
                    <a:pt x="419" y="2337"/>
                    <a:pt x="419" y="2337"/>
                  </a:cubicBezTo>
                  <a:cubicBezTo>
                    <a:pt x="479" y="2397"/>
                    <a:pt x="539" y="2457"/>
                    <a:pt x="599" y="2457"/>
                  </a:cubicBezTo>
                  <a:lnTo>
                    <a:pt x="779" y="2457"/>
                  </a:lnTo>
                  <a:cubicBezTo>
                    <a:pt x="809" y="2486"/>
                    <a:pt x="854" y="2501"/>
                    <a:pt x="898" y="2501"/>
                  </a:cubicBezTo>
                  <a:cubicBezTo>
                    <a:pt x="943" y="2501"/>
                    <a:pt x="988" y="2486"/>
                    <a:pt x="1018" y="2457"/>
                  </a:cubicBezTo>
                  <a:lnTo>
                    <a:pt x="1198" y="2337"/>
                  </a:lnTo>
                  <a:lnTo>
                    <a:pt x="1078" y="2157"/>
                  </a:lnTo>
                  <a:cubicBezTo>
                    <a:pt x="1078" y="2157"/>
                    <a:pt x="1018" y="2217"/>
                    <a:pt x="958" y="2217"/>
                  </a:cubicBezTo>
                  <a:lnTo>
                    <a:pt x="839" y="2217"/>
                  </a:lnTo>
                  <a:cubicBezTo>
                    <a:pt x="809" y="2247"/>
                    <a:pt x="779" y="2262"/>
                    <a:pt x="756" y="2262"/>
                  </a:cubicBezTo>
                  <a:cubicBezTo>
                    <a:pt x="734" y="2262"/>
                    <a:pt x="719" y="2247"/>
                    <a:pt x="719" y="2217"/>
                  </a:cubicBezTo>
                  <a:cubicBezTo>
                    <a:pt x="659" y="2157"/>
                    <a:pt x="659" y="2097"/>
                    <a:pt x="719" y="2037"/>
                  </a:cubicBezTo>
                  <a:lnTo>
                    <a:pt x="659" y="780"/>
                  </a:lnTo>
                  <a:lnTo>
                    <a:pt x="1138" y="780"/>
                  </a:lnTo>
                  <a:lnTo>
                    <a:pt x="1138" y="540"/>
                  </a:lnTo>
                  <a:lnTo>
                    <a:pt x="659" y="540"/>
                  </a:lnTo>
                  <a:lnTo>
                    <a:pt x="659"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90" name="Google Shape;1990;p22"/>
            <p:cNvSpPr/>
            <p:nvPr/>
          </p:nvSpPr>
          <p:spPr>
            <a:xfrm>
              <a:off x="3683475" y="2856000"/>
              <a:ext cx="41950" cy="50925"/>
            </a:xfrm>
            <a:custGeom>
              <a:avLst/>
              <a:gdLst/>
              <a:ahLst/>
              <a:cxnLst/>
              <a:rect l="l" t="t" r="r" b="b"/>
              <a:pathLst>
                <a:path w="1678" h="2037" extrusionOk="0">
                  <a:moveTo>
                    <a:pt x="1078" y="300"/>
                  </a:moveTo>
                  <a:cubicBezTo>
                    <a:pt x="1138" y="300"/>
                    <a:pt x="1138" y="359"/>
                    <a:pt x="1198" y="359"/>
                  </a:cubicBezTo>
                  <a:cubicBezTo>
                    <a:pt x="1258" y="419"/>
                    <a:pt x="1318" y="479"/>
                    <a:pt x="1318" y="539"/>
                  </a:cubicBezTo>
                  <a:cubicBezTo>
                    <a:pt x="1378" y="599"/>
                    <a:pt x="1378" y="719"/>
                    <a:pt x="1378" y="779"/>
                  </a:cubicBezTo>
                  <a:lnTo>
                    <a:pt x="359" y="779"/>
                  </a:lnTo>
                  <a:cubicBezTo>
                    <a:pt x="359" y="659"/>
                    <a:pt x="419" y="539"/>
                    <a:pt x="539" y="419"/>
                  </a:cubicBezTo>
                  <a:cubicBezTo>
                    <a:pt x="659" y="359"/>
                    <a:pt x="779" y="300"/>
                    <a:pt x="898" y="300"/>
                  </a:cubicBezTo>
                  <a:close/>
                  <a:moveTo>
                    <a:pt x="839" y="0"/>
                  </a:moveTo>
                  <a:cubicBezTo>
                    <a:pt x="719" y="0"/>
                    <a:pt x="599" y="60"/>
                    <a:pt x="479" y="120"/>
                  </a:cubicBezTo>
                  <a:cubicBezTo>
                    <a:pt x="359" y="120"/>
                    <a:pt x="240" y="180"/>
                    <a:pt x="180" y="300"/>
                  </a:cubicBezTo>
                  <a:cubicBezTo>
                    <a:pt x="120" y="359"/>
                    <a:pt x="60" y="479"/>
                    <a:pt x="0" y="599"/>
                  </a:cubicBezTo>
                  <a:cubicBezTo>
                    <a:pt x="0" y="719"/>
                    <a:pt x="0" y="898"/>
                    <a:pt x="0" y="1018"/>
                  </a:cubicBezTo>
                  <a:cubicBezTo>
                    <a:pt x="0" y="1138"/>
                    <a:pt x="60" y="1318"/>
                    <a:pt x="60" y="1437"/>
                  </a:cubicBezTo>
                  <a:cubicBezTo>
                    <a:pt x="120" y="1557"/>
                    <a:pt x="180" y="1677"/>
                    <a:pt x="240" y="1797"/>
                  </a:cubicBezTo>
                  <a:cubicBezTo>
                    <a:pt x="359" y="1857"/>
                    <a:pt x="479" y="1917"/>
                    <a:pt x="599" y="1977"/>
                  </a:cubicBezTo>
                  <a:cubicBezTo>
                    <a:pt x="719" y="2036"/>
                    <a:pt x="839" y="2036"/>
                    <a:pt x="958" y="2036"/>
                  </a:cubicBezTo>
                  <a:cubicBezTo>
                    <a:pt x="1138" y="2036"/>
                    <a:pt x="1258" y="1977"/>
                    <a:pt x="1378" y="1917"/>
                  </a:cubicBezTo>
                  <a:cubicBezTo>
                    <a:pt x="1497" y="1857"/>
                    <a:pt x="1617" y="1737"/>
                    <a:pt x="1677" y="1617"/>
                  </a:cubicBezTo>
                  <a:lnTo>
                    <a:pt x="1497" y="1497"/>
                  </a:lnTo>
                  <a:cubicBezTo>
                    <a:pt x="1437" y="1557"/>
                    <a:pt x="1378" y="1617"/>
                    <a:pt x="1258" y="1677"/>
                  </a:cubicBezTo>
                  <a:cubicBezTo>
                    <a:pt x="1198" y="1737"/>
                    <a:pt x="1078" y="1797"/>
                    <a:pt x="958" y="1797"/>
                  </a:cubicBezTo>
                  <a:cubicBezTo>
                    <a:pt x="898" y="1797"/>
                    <a:pt x="779" y="1797"/>
                    <a:pt x="719" y="1737"/>
                  </a:cubicBezTo>
                  <a:cubicBezTo>
                    <a:pt x="599" y="1677"/>
                    <a:pt x="539" y="1677"/>
                    <a:pt x="479" y="1557"/>
                  </a:cubicBezTo>
                  <a:cubicBezTo>
                    <a:pt x="359" y="1437"/>
                    <a:pt x="300" y="1198"/>
                    <a:pt x="300" y="1018"/>
                  </a:cubicBezTo>
                  <a:lnTo>
                    <a:pt x="1617" y="1018"/>
                  </a:lnTo>
                  <a:cubicBezTo>
                    <a:pt x="1617" y="898"/>
                    <a:pt x="1617" y="719"/>
                    <a:pt x="1617" y="599"/>
                  </a:cubicBezTo>
                  <a:cubicBezTo>
                    <a:pt x="1557" y="479"/>
                    <a:pt x="1497" y="359"/>
                    <a:pt x="1437" y="300"/>
                  </a:cubicBezTo>
                  <a:cubicBezTo>
                    <a:pt x="1378" y="180"/>
                    <a:pt x="1318" y="120"/>
                    <a:pt x="1198" y="120"/>
                  </a:cubicBezTo>
                  <a:cubicBezTo>
                    <a:pt x="1078" y="60"/>
                    <a:pt x="958" y="0"/>
                    <a:pt x="83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91" name="Google Shape;1991;p22"/>
            <p:cNvSpPr/>
            <p:nvPr/>
          </p:nvSpPr>
          <p:spPr>
            <a:xfrm>
              <a:off x="3729875" y="2857500"/>
              <a:ext cx="40450" cy="47925"/>
            </a:xfrm>
            <a:custGeom>
              <a:avLst/>
              <a:gdLst/>
              <a:ahLst/>
              <a:cxnLst/>
              <a:rect l="l" t="t" r="r" b="b"/>
              <a:pathLst>
                <a:path w="1618" h="1917" extrusionOk="0">
                  <a:moveTo>
                    <a:pt x="61" y="0"/>
                  </a:moveTo>
                  <a:lnTo>
                    <a:pt x="660" y="958"/>
                  </a:lnTo>
                  <a:lnTo>
                    <a:pt x="1" y="1917"/>
                  </a:lnTo>
                  <a:lnTo>
                    <a:pt x="360" y="1917"/>
                  </a:lnTo>
                  <a:lnTo>
                    <a:pt x="839" y="1258"/>
                  </a:lnTo>
                  <a:lnTo>
                    <a:pt x="1318" y="1917"/>
                  </a:lnTo>
                  <a:lnTo>
                    <a:pt x="1618" y="1917"/>
                  </a:lnTo>
                  <a:lnTo>
                    <a:pt x="1019" y="958"/>
                  </a:lnTo>
                  <a:lnTo>
                    <a:pt x="1618" y="0"/>
                  </a:lnTo>
                  <a:lnTo>
                    <a:pt x="1258" y="0"/>
                  </a:lnTo>
                  <a:lnTo>
                    <a:pt x="839" y="719"/>
                  </a:lnTo>
                  <a:lnTo>
                    <a:pt x="420"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92" name="Google Shape;1992;p22"/>
            <p:cNvSpPr/>
            <p:nvPr/>
          </p:nvSpPr>
          <p:spPr>
            <a:xfrm>
              <a:off x="3771800" y="2844000"/>
              <a:ext cx="29975" cy="62550"/>
            </a:xfrm>
            <a:custGeom>
              <a:avLst/>
              <a:gdLst/>
              <a:ahLst/>
              <a:cxnLst/>
              <a:rect l="l" t="t" r="r" b="b"/>
              <a:pathLst>
                <a:path w="1199" h="2502" extrusionOk="0">
                  <a:moveTo>
                    <a:pt x="300" y="1"/>
                  </a:moveTo>
                  <a:lnTo>
                    <a:pt x="300" y="540"/>
                  </a:lnTo>
                  <a:lnTo>
                    <a:pt x="1" y="540"/>
                  </a:lnTo>
                  <a:lnTo>
                    <a:pt x="1" y="780"/>
                  </a:lnTo>
                  <a:lnTo>
                    <a:pt x="300" y="780"/>
                  </a:lnTo>
                  <a:lnTo>
                    <a:pt x="300" y="2037"/>
                  </a:lnTo>
                  <a:cubicBezTo>
                    <a:pt x="300" y="2097"/>
                    <a:pt x="300" y="2157"/>
                    <a:pt x="360" y="2217"/>
                  </a:cubicBezTo>
                  <a:cubicBezTo>
                    <a:pt x="360" y="2277"/>
                    <a:pt x="420" y="2337"/>
                    <a:pt x="420" y="2337"/>
                  </a:cubicBezTo>
                  <a:cubicBezTo>
                    <a:pt x="480" y="2397"/>
                    <a:pt x="540" y="2457"/>
                    <a:pt x="600" y="2457"/>
                  </a:cubicBezTo>
                  <a:lnTo>
                    <a:pt x="779" y="2457"/>
                  </a:lnTo>
                  <a:cubicBezTo>
                    <a:pt x="809" y="2486"/>
                    <a:pt x="854" y="2501"/>
                    <a:pt x="899" y="2501"/>
                  </a:cubicBezTo>
                  <a:cubicBezTo>
                    <a:pt x="944" y="2501"/>
                    <a:pt x="989" y="2486"/>
                    <a:pt x="1019" y="2457"/>
                  </a:cubicBezTo>
                  <a:lnTo>
                    <a:pt x="1199" y="2337"/>
                  </a:lnTo>
                  <a:lnTo>
                    <a:pt x="1079" y="2157"/>
                  </a:lnTo>
                  <a:cubicBezTo>
                    <a:pt x="1079" y="2157"/>
                    <a:pt x="1019" y="2217"/>
                    <a:pt x="959" y="2217"/>
                  </a:cubicBezTo>
                  <a:lnTo>
                    <a:pt x="839" y="2217"/>
                  </a:lnTo>
                  <a:cubicBezTo>
                    <a:pt x="809" y="2247"/>
                    <a:pt x="779" y="2262"/>
                    <a:pt x="749" y="2262"/>
                  </a:cubicBezTo>
                  <a:cubicBezTo>
                    <a:pt x="719" y="2262"/>
                    <a:pt x="690" y="2247"/>
                    <a:pt x="660" y="2217"/>
                  </a:cubicBezTo>
                  <a:cubicBezTo>
                    <a:pt x="660" y="2157"/>
                    <a:pt x="660" y="2097"/>
                    <a:pt x="660" y="2037"/>
                  </a:cubicBezTo>
                  <a:lnTo>
                    <a:pt x="600" y="780"/>
                  </a:lnTo>
                  <a:lnTo>
                    <a:pt x="1139" y="780"/>
                  </a:lnTo>
                  <a:lnTo>
                    <a:pt x="1139" y="540"/>
                  </a:lnTo>
                  <a:lnTo>
                    <a:pt x="600" y="540"/>
                  </a:lnTo>
                  <a:lnTo>
                    <a:pt x="6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93" name="Google Shape;1993;p22"/>
            <p:cNvSpPr/>
            <p:nvPr/>
          </p:nvSpPr>
          <p:spPr>
            <a:xfrm>
              <a:off x="3812225" y="2857500"/>
              <a:ext cx="24000" cy="49425"/>
            </a:xfrm>
            <a:custGeom>
              <a:avLst/>
              <a:gdLst/>
              <a:ahLst/>
              <a:cxnLst/>
              <a:rect l="l" t="t" r="r" b="b"/>
              <a:pathLst>
                <a:path w="960" h="1977" extrusionOk="0">
                  <a:moveTo>
                    <a:pt x="1" y="0"/>
                  </a:moveTo>
                  <a:lnTo>
                    <a:pt x="1" y="1917"/>
                  </a:lnTo>
                  <a:lnTo>
                    <a:pt x="240" y="1976"/>
                  </a:lnTo>
                  <a:lnTo>
                    <a:pt x="240" y="479"/>
                  </a:lnTo>
                  <a:lnTo>
                    <a:pt x="420" y="299"/>
                  </a:lnTo>
                  <a:cubicBezTo>
                    <a:pt x="540" y="299"/>
                    <a:pt x="600" y="240"/>
                    <a:pt x="660" y="240"/>
                  </a:cubicBezTo>
                  <a:lnTo>
                    <a:pt x="959" y="240"/>
                  </a:lnTo>
                  <a:lnTo>
                    <a:pt x="959" y="0"/>
                  </a:lnTo>
                  <a:lnTo>
                    <a:pt x="720" y="0"/>
                  </a:lnTo>
                  <a:cubicBezTo>
                    <a:pt x="600" y="0"/>
                    <a:pt x="540" y="0"/>
                    <a:pt x="480" y="60"/>
                  </a:cubicBezTo>
                  <a:cubicBezTo>
                    <a:pt x="360" y="60"/>
                    <a:pt x="300" y="120"/>
                    <a:pt x="240" y="180"/>
                  </a:cubicBezTo>
                  <a:lnTo>
                    <a:pt x="240"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94" name="Google Shape;1994;p22"/>
            <p:cNvSpPr/>
            <p:nvPr/>
          </p:nvSpPr>
          <p:spPr>
            <a:xfrm>
              <a:off x="3839175" y="2856000"/>
              <a:ext cx="41950" cy="50925"/>
            </a:xfrm>
            <a:custGeom>
              <a:avLst/>
              <a:gdLst/>
              <a:ahLst/>
              <a:cxnLst/>
              <a:rect l="l" t="t" r="r" b="b"/>
              <a:pathLst>
                <a:path w="1678" h="2037" extrusionOk="0">
                  <a:moveTo>
                    <a:pt x="1139" y="300"/>
                  </a:moveTo>
                  <a:cubicBezTo>
                    <a:pt x="1199" y="300"/>
                    <a:pt x="1259" y="359"/>
                    <a:pt x="1259" y="359"/>
                  </a:cubicBezTo>
                  <a:cubicBezTo>
                    <a:pt x="1319" y="419"/>
                    <a:pt x="1378" y="479"/>
                    <a:pt x="1378" y="539"/>
                  </a:cubicBezTo>
                  <a:cubicBezTo>
                    <a:pt x="1438" y="599"/>
                    <a:pt x="1438" y="719"/>
                    <a:pt x="1378" y="779"/>
                  </a:cubicBezTo>
                  <a:lnTo>
                    <a:pt x="420" y="779"/>
                  </a:lnTo>
                  <a:cubicBezTo>
                    <a:pt x="420" y="659"/>
                    <a:pt x="540" y="539"/>
                    <a:pt x="600" y="419"/>
                  </a:cubicBezTo>
                  <a:cubicBezTo>
                    <a:pt x="720" y="359"/>
                    <a:pt x="839" y="300"/>
                    <a:pt x="959" y="300"/>
                  </a:cubicBezTo>
                  <a:close/>
                  <a:moveTo>
                    <a:pt x="839" y="0"/>
                  </a:moveTo>
                  <a:cubicBezTo>
                    <a:pt x="720" y="0"/>
                    <a:pt x="600" y="60"/>
                    <a:pt x="480" y="120"/>
                  </a:cubicBezTo>
                  <a:cubicBezTo>
                    <a:pt x="360" y="120"/>
                    <a:pt x="300" y="180"/>
                    <a:pt x="240" y="300"/>
                  </a:cubicBezTo>
                  <a:cubicBezTo>
                    <a:pt x="121" y="359"/>
                    <a:pt x="61" y="479"/>
                    <a:pt x="61" y="599"/>
                  </a:cubicBezTo>
                  <a:cubicBezTo>
                    <a:pt x="1" y="719"/>
                    <a:pt x="1" y="898"/>
                    <a:pt x="61" y="1018"/>
                  </a:cubicBezTo>
                  <a:cubicBezTo>
                    <a:pt x="61" y="1138"/>
                    <a:pt x="61" y="1318"/>
                    <a:pt x="121" y="1437"/>
                  </a:cubicBezTo>
                  <a:cubicBezTo>
                    <a:pt x="121" y="1557"/>
                    <a:pt x="181" y="1677"/>
                    <a:pt x="300" y="1797"/>
                  </a:cubicBezTo>
                  <a:cubicBezTo>
                    <a:pt x="360" y="1857"/>
                    <a:pt x="480" y="1917"/>
                    <a:pt x="600" y="1977"/>
                  </a:cubicBezTo>
                  <a:cubicBezTo>
                    <a:pt x="720" y="2036"/>
                    <a:pt x="839" y="2036"/>
                    <a:pt x="959" y="2036"/>
                  </a:cubicBezTo>
                  <a:cubicBezTo>
                    <a:pt x="1139" y="2036"/>
                    <a:pt x="1319" y="1977"/>
                    <a:pt x="1438" y="1917"/>
                  </a:cubicBezTo>
                  <a:cubicBezTo>
                    <a:pt x="1558" y="1857"/>
                    <a:pt x="1618" y="1737"/>
                    <a:pt x="1678" y="1617"/>
                  </a:cubicBezTo>
                  <a:lnTo>
                    <a:pt x="1498" y="1497"/>
                  </a:lnTo>
                  <a:cubicBezTo>
                    <a:pt x="1438" y="1557"/>
                    <a:pt x="1378" y="1617"/>
                    <a:pt x="1319" y="1677"/>
                  </a:cubicBezTo>
                  <a:cubicBezTo>
                    <a:pt x="1199" y="1737"/>
                    <a:pt x="1079" y="1797"/>
                    <a:pt x="1019" y="1797"/>
                  </a:cubicBezTo>
                  <a:cubicBezTo>
                    <a:pt x="899" y="1797"/>
                    <a:pt x="839" y="1797"/>
                    <a:pt x="720" y="1737"/>
                  </a:cubicBezTo>
                  <a:cubicBezTo>
                    <a:pt x="660" y="1677"/>
                    <a:pt x="540" y="1677"/>
                    <a:pt x="480" y="1557"/>
                  </a:cubicBezTo>
                  <a:cubicBezTo>
                    <a:pt x="420" y="1437"/>
                    <a:pt x="360" y="1198"/>
                    <a:pt x="360" y="1018"/>
                  </a:cubicBezTo>
                  <a:lnTo>
                    <a:pt x="1618" y="1018"/>
                  </a:lnTo>
                  <a:cubicBezTo>
                    <a:pt x="1678" y="898"/>
                    <a:pt x="1678" y="719"/>
                    <a:pt x="1618" y="599"/>
                  </a:cubicBezTo>
                  <a:cubicBezTo>
                    <a:pt x="1618" y="479"/>
                    <a:pt x="1558" y="359"/>
                    <a:pt x="1498" y="300"/>
                  </a:cubicBezTo>
                  <a:cubicBezTo>
                    <a:pt x="1438" y="180"/>
                    <a:pt x="1319" y="120"/>
                    <a:pt x="1199" y="120"/>
                  </a:cubicBezTo>
                  <a:cubicBezTo>
                    <a:pt x="1079" y="60"/>
                    <a:pt x="959" y="0"/>
                    <a:pt x="83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95" name="Google Shape;1995;p22"/>
            <p:cNvSpPr/>
            <p:nvPr/>
          </p:nvSpPr>
          <p:spPr>
            <a:xfrm>
              <a:off x="3893100" y="2856000"/>
              <a:ext cx="68900" cy="49425"/>
            </a:xfrm>
            <a:custGeom>
              <a:avLst/>
              <a:gdLst/>
              <a:ahLst/>
              <a:cxnLst/>
              <a:rect l="l" t="t" r="r" b="b"/>
              <a:pathLst>
                <a:path w="2756" h="1977" extrusionOk="0">
                  <a:moveTo>
                    <a:pt x="2096" y="0"/>
                  </a:moveTo>
                  <a:cubicBezTo>
                    <a:pt x="1977" y="0"/>
                    <a:pt x="1857" y="0"/>
                    <a:pt x="1737" y="60"/>
                  </a:cubicBezTo>
                  <a:cubicBezTo>
                    <a:pt x="1617" y="120"/>
                    <a:pt x="1497" y="180"/>
                    <a:pt x="1438" y="240"/>
                  </a:cubicBezTo>
                  <a:cubicBezTo>
                    <a:pt x="1378" y="120"/>
                    <a:pt x="1318" y="60"/>
                    <a:pt x="1198" y="60"/>
                  </a:cubicBezTo>
                  <a:cubicBezTo>
                    <a:pt x="1138" y="30"/>
                    <a:pt x="1093" y="15"/>
                    <a:pt x="1048" y="15"/>
                  </a:cubicBezTo>
                  <a:cubicBezTo>
                    <a:pt x="1003" y="15"/>
                    <a:pt x="958" y="30"/>
                    <a:pt x="898" y="60"/>
                  </a:cubicBezTo>
                  <a:cubicBezTo>
                    <a:pt x="779" y="60"/>
                    <a:pt x="659" y="60"/>
                    <a:pt x="539" y="120"/>
                  </a:cubicBezTo>
                  <a:cubicBezTo>
                    <a:pt x="479" y="120"/>
                    <a:pt x="419" y="180"/>
                    <a:pt x="300" y="240"/>
                  </a:cubicBezTo>
                  <a:lnTo>
                    <a:pt x="300" y="60"/>
                  </a:lnTo>
                  <a:lnTo>
                    <a:pt x="0" y="60"/>
                  </a:lnTo>
                  <a:lnTo>
                    <a:pt x="0" y="1977"/>
                  </a:lnTo>
                  <a:lnTo>
                    <a:pt x="419" y="1917"/>
                  </a:lnTo>
                  <a:lnTo>
                    <a:pt x="419" y="419"/>
                  </a:lnTo>
                  <a:lnTo>
                    <a:pt x="659" y="240"/>
                  </a:lnTo>
                  <a:cubicBezTo>
                    <a:pt x="719" y="240"/>
                    <a:pt x="839" y="180"/>
                    <a:pt x="958" y="180"/>
                  </a:cubicBezTo>
                  <a:lnTo>
                    <a:pt x="1138" y="180"/>
                  </a:lnTo>
                  <a:cubicBezTo>
                    <a:pt x="1198" y="240"/>
                    <a:pt x="1258" y="240"/>
                    <a:pt x="1258" y="300"/>
                  </a:cubicBezTo>
                  <a:cubicBezTo>
                    <a:pt x="1258" y="359"/>
                    <a:pt x="1258" y="419"/>
                    <a:pt x="1258" y="479"/>
                  </a:cubicBezTo>
                  <a:cubicBezTo>
                    <a:pt x="1258" y="539"/>
                    <a:pt x="1258" y="599"/>
                    <a:pt x="1258" y="659"/>
                  </a:cubicBezTo>
                  <a:lnTo>
                    <a:pt x="1258" y="1857"/>
                  </a:lnTo>
                  <a:lnTo>
                    <a:pt x="1497" y="1857"/>
                  </a:lnTo>
                  <a:lnTo>
                    <a:pt x="1497" y="479"/>
                  </a:lnTo>
                  <a:lnTo>
                    <a:pt x="1497" y="359"/>
                  </a:lnTo>
                  <a:lnTo>
                    <a:pt x="1557" y="300"/>
                  </a:lnTo>
                  <a:lnTo>
                    <a:pt x="1677" y="240"/>
                  </a:lnTo>
                  <a:lnTo>
                    <a:pt x="1857" y="180"/>
                  </a:lnTo>
                  <a:lnTo>
                    <a:pt x="2216" y="180"/>
                  </a:lnTo>
                  <a:cubicBezTo>
                    <a:pt x="2276" y="180"/>
                    <a:pt x="2336" y="240"/>
                    <a:pt x="2336" y="300"/>
                  </a:cubicBezTo>
                  <a:cubicBezTo>
                    <a:pt x="2396" y="419"/>
                    <a:pt x="2456" y="539"/>
                    <a:pt x="2456" y="659"/>
                  </a:cubicBezTo>
                  <a:lnTo>
                    <a:pt x="2456" y="1857"/>
                  </a:lnTo>
                  <a:lnTo>
                    <a:pt x="2755" y="1857"/>
                  </a:lnTo>
                  <a:lnTo>
                    <a:pt x="2755" y="719"/>
                  </a:lnTo>
                  <a:cubicBezTo>
                    <a:pt x="2755" y="659"/>
                    <a:pt x="2755" y="539"/>
                    <a:pt x="2755" y="419"/>
                  </a:cubicBezTo>
                  <a:cubicBezTo>
                    <a:pt x="2755" y="300"/>
                    <a:pt x="2695" y="240"/>
                    <a:pt x="2635" y="120"/>
                  </a:cubicBezTo>
                  <a:cubicBezTo>
                    <a:pt x="2575" y="60"/>
                    <a:pt x="2516" y="0"/>
                    <a:pt x="24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96" name="Google Shape;1996;p22"/>
            <p:cNvSpPr/>
            <p:nvPr/>
          </p:nvSpPr>
          <p:spPr>
            <a:xfrm>
              <a:off x="3976950" y="2839525"/>
              <a:ext cx="9000" cy="67400"/>
            </a:xfrm>
            <a:custGeom>
              <a:avLst/>
              <a:gdLst/>
              <a:ahLst/>
              <a:cxnLst/>
              <a:rect l="l" t="t" r="r" b="b"/>
              <a:pathLst>
                <a:path w="360" h="2696" extrusionOk="0">
                  <a:moveTo>
                    <a:pt x="60" y="0"/>
                  </a:moveTo>
                  <a:cubicBezTo>
                    <a:pt x="60" y="0"/>
                    <a:pt x="60" y="0"/>
                    <a:pt x="0" y="60"/>
                  </a:cubicBezTo>
                  <a:cubicBezTo>
                    <a:pt x="0" y="120"/>
                    <a:pt x="0" y="120"/>
                    <a:pt x="0" y="180"/>
                  </a:cubicBezTo>
                  <a:cubicBezTo>
                    <a:pt x="0" y="240"/>
                    <a:pt x="0" y="300"/>
                    <a:pt x="0" y="360"/>
                  </a:cubicBezTo>
                  <a:cubicBezTo>
                    <a:pt x="60" y="360"/>
                    <a:pt x="60" y="420"/>
                    <a:pt x="60" y="420"/>
                  </a:cubicBezTo>
                  <a:lnTo>
                    <a:pt x="240" y="420"/>
                  </a:lnTo>
                  <a:cubicBezTo>
                    <a:pt x="300" y="420"/>
                    <a:pt x="300" y="360"/>
                    <a:pt x="300" y="360"/>
                  </a:cubicBezTo>
                  <a:cubicBezTo>
                    <a:pt x="359" y="300"/>
                    <a:pt x="359" y="240"/>
                    <a:pt x="300" y="180"/>
                  </a:cubicBezTo>
                  <a:cubicBezTo>
                    <a:pt x="300" y="120"/>
                    <a:pt x="300" y="120"/>
                    <a:pt x="300" y="60"/>
                  </a:cubicBezTo>
                  <a:cubicBezTo>
                    <a:pt x="300" y="0"/>
                    <a:pt x="300" y="0"/>
                    <a:pt x="240" y="0"/>
                  </a:cubicBezTo>
                  <a:close/>
                  <a:moveTo>
                    <a:pt x="0" y="779"/>
                  </a:moveTo>
                  <a:lnTo>
                    <a:pt x="0" y="2695"/>
                  </a:lnTo>
                  <a:lnTo>
                    <a:pt x="300" y="2695"/>
                  </a:lnTo>
                  <a:lnTo>
                    <a:pt x="30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97" name="Google Shape;1997;p22"/>
            <p:cNvSpPr/>
            <p:nvPr/>
          </p:nvSpPr>
          <p:spPr>
            <a:xfrm>
              <a:off x="3996400" y="2856875"/>
              <a:ext cx="34475" cy="50050"/>
            </a:xfrm>
            <a:custGeom>
              <a:avLst/>
              <a:gdLst/>
              <a:ahLst/>
              <a:cxnLst/>
              <a:rect l="l" t="t" r="r" b="b"/>
              <a:pathLst>
                <a:path w="1379" h="2002" extrusionOk="0">
                  <a:moveTo>
                    <a:pt x="825" y="0"/>
                  </a:moveTo>
                  <a:cubicBezTo>
                    <a:pt x="790" y="0"/>
                    <a:pt x="755" y="7"/>
                    <a:pt x="719" y="25"/>
                  </a:cubicBezTo>
                  <a:cubicBezTo>
                    <a:pt x="671" y="9"/>
                    <a:pt x="623" y="2"/>
                    <a:pt x="576" y="2"/>
                  </a:cubicBezTo>
                  <a:cubicBezTo>
                    <a:pt x="448" y="2"/>
                    <a:pt x="328" y="57"/>
                    <a:pt x="240" y="145"/>
                  </a:cubicBezTo>
                  <a:cubicBezTo>
                    <a:pt x="180" y="145"/>
                    <a:pt x="120" y="205"/>
                    <a:pt x="120" y="265"/>
                  </a:cubicBezTo>
                  <a:cubicBezTo>
                    <a:pt x="61" y="384"/>
                    <a:pt x="61" y="444"/>
                    <a:pt x="61" y="504"/>
                  </a:cubicBezTo>
                  <a:cubicBezTo>
                    <a:pt x="61" y="564"/>
                    <a:pt x="61" y="624"/>
                    <a:pt x="61" y="684"/>
                  </a:cubicBezTo>
                  <a:cubicBezTo>
                    <a:pt x="120" y="744"/>
                    <a:pt x="120" y="804"/>
                    <a:pt x="180" y="863"/>
                  </a:cubicBezTo>
                  <a:lnTo>
                    <a:pt x="360" y="923"/>
                  </a:lnTo>
                  <a:lnTo>
                    <a:pt x="600" y="1043"/>
                  </a:lnTo>
                  <a:lnTo>
                    <a:pt x="779" y="1163"/>
                  </a:lnTo>
                  <a:lnTo>
                    <a:pt x="959" y="1223"/>
                  </a:lnTo>
                  <a:cubicBezTo>
                    <a:pt x="1019" y="1283"/>
                    <a:pt x="1019" y="1283"/>
                    <a:pt x="1019" y="1343"/>
                  </a:cubicBezTo>
                  <a:cubicBezTo>
                    <a:pt x="1079" y="1402"/>
                    <a:pt x="1079" y="1402"/>
                    <a:pt x="1079" y="1462"/>
                  </a:cubicBezTo>
                  <a:cubicBezTo>
                    <a:pt x="1079" y="1642"/>
                    <a:pt x="959" y="1762"/>
                    <a:pt x="660" y="1762"/>
                  </a:cubicBezTo>
                  <a:cubicBezTo>
                    <a:pt x="600" y="1762"/>
                    <a:pt x="480" y="1762"/>
                    <a:pt x="360" y="1702"/>
                  </a:cubicBezTo>
                  <a:cubicBezTo>
                    <a:pt x="300" y="1642"/>
                    <a:pt x="240" y="1582"/>
                    <a:pt x="180" y="1462"/>
                  </a:cubicBezTo>
                  <a:lnTo>
                    <a:pt x="1" y="1582"/>
                  </a:lnTo>
                  <a:cubicBezTo>
                    <a:pt x="61" y="1702"/>
                    <a:pt x="120" y="1822"/>
                    <a:pt x="240" y="1882"/>
                  </a:cubicBezTo>
                  <a:cubicBezTo>
                    <a:pt x="360" y="1942"/>
                    <a:pt x="540" y="2001"/>
                    <a:pt x="660" y="2001"/>
                  </a:cubicBezTo>
                  <a:lnTo>
                    <a:pt x="959" y="2001"/>
                  </a:lnTo>
                  <a:cubicBezTo>
                    <a:pt x="1019" y="1942"/>
                    <a:pt x="1079" y="1942"/>
                    <a:pt x="1199" y="1882"/>
                  </a:cubicBezTo>
                  <a:cubicBezTo>
                    <a:pt x="1258" y="1822"/>
                    <a:pt x="1258" y="1762"/>
                    <a:pt x="1318" y="1702"/>
                  </a:cubicBezTo>
                  <a:cubicBezTo>
                    <a:pt x="1378" y="1582"/>
                    <a:pt x="1378" y="1462"/>
                    <a:pt x="1378" y="1343"/>
                  </a:cubicBezTo>
                  <a:cubicBezTo>
                    <a:pt x="1318" y="1223"/>
                    <a:pt x="1318" y="1163"/>
                    <a:pt x="1199" y="1043"/>
                  </a:cubicBezTo>
                  <a:cubicBezTo>
                    <a:pt x="1139" y="983"/>
                    <a:pt x="959" y="863"/>
                    <a:pt x="839" y="863"/>
                  </a:cubicBezTo>
                  <a:lnTo>
                    <a:pt x="600" y="744"/>
                  </a:lnTo>
                  <a:lnTo>
                    <a:pt x="420" y="684"/>
                  </a:lnTo>
                  <a:lnTo>
                    <a:pt x="360" y="564"/>
                  </a:lnTo>
                  <a:cubicBezTo>
                    <a:pt x="360" y="564"/>
                    <a:pt x="360" y="504"/>
                    <a:pt x="360" y="444"/>
                  </a:cubicBezTo>
                  <a:cubicBezTo>
                    <a:pt x="360" y="444"/>
                    <a:pt x="360" y="384"/>
                    <a:pt x="360" y="384"/>
                  </a:cubicBezTo>
                  <a:cubicBezTo>
                    <a:pt x="420" y="384"/>
                    <a:pt x="420" y="324"/>
                    <a:pt x="420" y="324"/>
                  </a:cubicBezTo>
                  <a:cubicBezTo>
                    <a:pt x="540" y="265"/>
                    <a:pt x="600" y="265"/>
                    <a:pt x="719" y="265"/>
                  </a:cubicBezTo>
                  <a:cubicBezTo>
                    <a:pt x="779" y="265"/>
                    <a:pt x="899" y="265"/>
                    <a:pt x="959" y="324"/>
                  </a:cubicBezTo>
                  <a:cubicBezTo>
                    <a:pt x="1019" y="324"/>
                    <a:pt x="1079" y="384"/>
                    <a:pt x="1139" y="444"/>
                  </a:cubicBezTo>
                  <a:lnTo>
                    <a:pt x="1378" y="265"/>
                  </a:lnTo>
                  <a:cubicBezTo>
                    <a:pt x="1258" y="205"/>
                    <a:pt x="1199" y="145"/>
                    <a:pt x="1079" y="85"/>
                  </a:cubicBezTo>
                  <a:cubicBezTo>
                    <a:pt x="994" y="43"/>
                    <a:pt x="909" y="0"/>
                    <a:pt x="825"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98" name="Google Shape;1998;p22"/>
            <p:cNvSpPr/>
            <p:nvPr/>
          </p:nvSpPr>
          <p:spPr>
            <a:xfrm>
              <a:off x="4039825" y="2856000"/>
              <a:ext cx="70400" cy="49425"/>
            </a:xfrm>
            <a:custGeom>
              <a:avLst/>
              <a:gdLst/>
              <a:ahLst/>
              <a:cxnLst/>
              <a:rect l="l" t="t" r="r" b="b"/>
              <a:pathLst>
                <a:path w="2816" h="1977" extrusionOk="0">
                  <a:moveTo>
                    <a:pt x="2097" y="0"/>
                  </a:moveTo>
                  <a:cubicBezTo>
                    <a:pt x="1977" y="0"/>
                    <a:pt x="1857" y="0"/>
                    <a:pt x="1737" y="60"/>
                  </a:cubicBezTo>
                  <a:cubicBezTo>
                    <a:pt x="1618" y="120"/>
                    <a:pt x="1558" y="180"/>
                    <a:pt x="1438" y="240"/>
                  </a:cubicBezTo>
                  <a:cubicBezTo>
                    <a:pt x="1378" y="120"/>
                    <a:pt x="1318" y="60"/>
                    <a:pt x="1198" y="60"/>
                  </a:cubicBezTo>
                  <a:cubicBezTo>
                    <a:pt x="1139" y="30"/>
                    <a:pt x="1094" y="15"/>
                    <a:pt x="1049" y="15"/>
                  </a:cubicBezTo>
                  <a:cubicBezTo>
                    <a:pt x="1004" y="15"/>
                    <a:pt x="959" y="30"/>
                    <a:pt x="899" y="60"/>
                  </a:cubicBezTo>
                  <a:cubicBezTo>
                    <a:pt x="779" y="60"/>
                    <a:pt x="659" y="60"/>
                    <a:pt x="600" y="120"/>
                  </a:cubicBezTo>
                  <a:lnTo>
                    <a:pt x="300" y="240"/>
                  </a:lnTo>
                  <a:lnTo>
                    <a:pt x="300" y="60"/>
                  </a:lnTo>
                  <a:lnTo>
                    <a:pt x="1" y="60"/>
                  </a:lnTo>
                  <a:lnTo>
                    <a:pt x="1" y="1977"/>
                  </a:lnTo>
                  <a:lnTo>
                    <a:pt x="360" y="1917"/>
                  </a:lnTo>
                  <a:lnTo>
                    <a:pt x="360" y="419"/>
                  </a:lnTo>
                  <a:lnTo>
                    <a:pt x="600" y="240"/>
                  </a:lnTo>
                  <a:cubicBezTo>
                    <a:pt x="659" y="240"/>
                    <a:pt x="779" y="180"/>
                    <a:pt x="839" y="180"/>
                  </a:cubicBezTo>
                  <a:lnTo>
                    <a:pt x="1079" y="180"/>
                  </a:lnTo>
                  <a:cubicBezTo>
                    <a:pt x="1079" y="240"/>
                    <a:pt x="1139" y="240"/>
                    <a:pt x="1198" y="300"/>
                  </a:cubicBezTo>
                  <a:cubicBezTo>
                    <a:pt x="1198" y="359"/>
                    <a:pt x="1198" y="419"/>
                    <a:pt x="1198" y="479"/>
                  </a:cubicBezTo>
                  <a:cubicBezTo>
                    <a:pt x="1198" y="539"/>
                    <a:pt x="1198" y="599"/>
                    <a:pt x="1198" y="659"/>
                  </a:cubicBezTo>
                  <a:lnTo>
                    <a:pt x="1198" y="1857"/>
                  </a:lnTo>
                  <a:lnTo>
                    <a:pt x="1498" y="1857"/>
                  </a:lnTo>
                  <a:lnTo>
                    <a:pt x="1498" y="479"/>
                  </a:lnTo>
                  <a:lnTo>
                    <a:pt x="1498" y="359"/>
                  </a:lnTo>
                  <a:lnTo>
                    <a:pt x="1618" y="300"/>
                  </a:lnTo>
                  <a:lnTo>
                    <a:pt x="1737" y="240"/>
                  </a:lnTo>
                  <a:lnTo>
                    <a:pt x="1857" y="180"/>
                  </a:lnTo>
                  <a:lnTo>
                    <a:pt x="2217" y="180"/>
                  </a:lnTo>
                  <a:cubicBezTo>
                    <a:pt x="2277" y="180"/>
                    <a:pt x="2336" y="240"/>
                    <a:pt x="2396" y="300"/>
                  </a:cubicBezTo>
                  <a:cubicBezTo>
                    <a:pt x="2456" y="419"/>
                    <a:pt x="2456" y="539"/>
                    <a:pt x="2456" y="659"/>
                  </a:cubicBezTo>
                  <a:lnTo>
                    <a:pt x="2456" y="1857"/>
                  </a:lnTo>
                  <a:lnTo>
                    <a:pt x="2756" y="1857"/>
                  </a:lnTo>
                  <a:lnTo>
                    <a:pt x="2756" y="719"/>
                  </a:lnTo>
                  <a:cubicBezTo>
                    <a:pt x="2816" y="659"/>
                    <a:pt x="2816" y="539"/>
                    <a:pt x="2756" y="419"/>
                  </a:cubicBezTo>
                  <a:cubicBezTo>
                    <a:pt x="2756" y="300"/>
                    <a:pt x="2696" y="240"/>
                    <a:pt x="2636" y="120"/>
                  </a:cubicBezTo>
                  <a:cubicBezTo>
                    <a:pt x="2576" y="60"/>
                    <a:pt x="2516" y="0"/>
                    <a:pt x="24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999" name="Google Shape;1999;p22"/>
            <p:cNvSpPr/>
            <p:nvPr/>
          </p:nvSpPr>
          <p:spPr>
            <a:xfrm>
              <a:off x="5074475" y="2688300"/>
              <a:ext cx="223125" cy="308450"/>
            </a:xfrm>
            <a:custGeom>
              <a:avLst/>
              <a:gdLst/>
              <a:ahLst/>
              <a:cxnLst/>
              <a:rect l="l" t="t" r="r" b="b"/>
              <a:pathLst>
                <a:path w="8925" h="12338" extrusionOk="0">
                  <a:moveTo>
                    <a:pt x="4373" y="1857"/>
                  </a:moveTo>
                  <a:cubicBezTo>
                    <a:pt x="5631" y="1857"/>
                    <a:pt x="6469" y="3055"/>
                    <a:pt x="6469" y="4851"/>
                  </a:cubicBezTo>
                  <a:cubicBezTo>
                    <a:pt x="6469" y="6588"/>
                    <a:pt x="5691" y="7786"/>
                    <a:pt x="4373" y="7786"/>
                  </a:cubicBezTo>
                  <a:cubicBezTo>
                    <a:pt x="3115" y="7786"/>
                    <a:pt x="2277" y="6648"/>
                    <a:pt x="2277" y="4851"/>
                  </a:cubicBezTo>
                  <a:cubicBezTo>
                    <a:pt x="2277" y="2995"/>
                    <a:pt x="3175" y="1857"/>
                    <a:pt x="4373" y="1857"/>
                  </a:cubicBezTo>
                  <a:close/>
                  <a:moveTo>
                    <a:pt x="4972" y="0"/>
                  </a:moveTo>
                  <a:cubicBezTo>
                    <a:pt x="4433" y="0"/>
                    <a:pt x="3954" y="120"/>
                    <a:pt x="3475" y="360"/>
                  </a:cubicBezTo>
                  <a:cubicBezTo>
                    <a:pt x="2995" y="599"/>
                    <a:pt x="2636" y="959"/>
                    <a:pt x="2337" y="1378"/>
                  </a:cubicBezTo>
                  <a:lnTo>
                    <a:pt x="2337" y="240"/>
                  </a:lnTo>
                  <a:lnTo>
                    <a:pt x="1" y="240"/>
                  </a:lnTo>
                  <a:lnTo>
                    <a:pt x="1" y="12338"/>
                  </a:lnTo>
                  <a:lnTo>
                    <a:pt x="2337" y="12338"/>
                  </a:lnTo>
                  <a:lnTo>
                    <a:pt x="2337" y="8205"/>
                  </a:lnTo>
                  <a:cubicBezTo>
                    <a:pt x="2636" y="8625"/>
                    <a:pt x="2995" y="8984"/>
                    <a:pt x="3475" y="9224"/>
                  </a:cubicBezTo>
                  <a:cubicBezTo>
                    <a:pt x="3954" y="9463"/>
                    <a:pt x="4433" y="9583"/>
                    <a:pt x="4972" y="9583"/>
                  </a:cubicBezTo>
                  <a:cubicBezTo>
                    <a:pt x="7128" y="9583"/>
                    <a:pt x="8925" y="7666"/>
                    <a:pt x="8925" y="4792"/>
                  </a:cubicBezTo>
                  <a:cubicBezTo>
                    <a:pt x="8925" y="1917"/>
                    <a:pt x="7188" y="0"/>
                    <a:pt x="497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00" name="Google Shape;2000;p22"/>
            <p:cNvSpPr/>
            <p:nvPr/>
          </p:nvSpPr>
          <p:spPr>
            <a:xfrm>
              <a:off x="5314050" y="2688300"/>
              <a:ext cx="214150" cy="240125"/>
            </a:xfrm>
            <a:custGeom>
              <a:avLst/>
              <a:gdLst/>
              <a:ahLst/>
              <a:cxnLst/>
              <a:rect l="l" t="t" r="r" b="b"/>
              <a:pathLst>
                <a:path w="8566" h="9605" extrusionOk="0">
                  <a:moveTo>
                    <a:pt x="6050" y="5211"/>
                  </a:moveTo>
                  <a:lnTo>
                    <a:pt x="6050" y="5870"/>
                  </a:lnTo>
                  <a:cubicBezTo>
                    <a:pt x="6110" y="6169"/>
                    <a:pt x="6050" y="6469"/>
                    <a:pt x="5990" y="6768"/>
                  </a:cubicBezTo>
                  <a:cubicBezTo>
                    <a:pt x="5930" y="7008"/>
                    <a:pt x="5750" y="7307"/>
                    <a:pt x="5571" y="7487"/>
                  </a:cubicBezTo>
                  <a:cubicBezTo>
                    <a:pt x="5331" y="7666"/>
                    <a:pt x="5092" y="7846"/>
                    <a:pt x="4792" y="7966"/>
                  </a:cubicBezTo>
                  <a:cubicBezTo>
                    <a:pt x="4623" y="8008"/>
                    <a:pt x="4423" y="8051"/>
                    <a:pt x="4215" y="8051"/>
                  </a:cubicBezTo>
                  <a:cubicBezTo>
                    <a:pt x="4129" y="8051"/>
                    <a:pt x="4041" y="8043"/>
                    <a:pt x="3954" y="8026"/>
                  </a:cubicBezTo>
                  <a:cubicBezTo>
                    <a:pt x="2875" y="8026"/>
                    <a:pt x="2396" y="7487"/>
                    <a:pt x="2396" y="6828"/>
                  </a:cubicBezTo>
                  <a:cubicBezTo>
                    <a:pt x="2396" y="5810"/>
                    <a:pt x="3415" y="5510"/>
                    <a:pt x="6050" y="5211"/>
                  </a:cubicBezTo>
                  <a:close/>
                  <a:moveTo>
                    <a:pt x="4373" y="0"/>
                  </a:moveTo>
                  <a:cubicBezTo>
                    <a:pt x="2037" y="0"/>
                    <a:pt x="540" y="1318"/>
                    <a:pt x="360" y="3115"/>
                  </a:cubicBezTo>
                  <a:lnTo>
                    <a:pt x="2576" y="3115"/>
                  </a:lnTo>
                  <a:cubicBezTo>
                    <a:pt x="2576" y="2935"/>
                    <a:pt x="2636" y="2695"/>
                    <a:pt x="2696" y="2516"/>
                  </a:cubicBezTo>
                  <a:cubicBezTo>
                    <a:pt x="2816" y="2336"/>
                    <a:pt x="2935" y="2156"/>
                    <a:pt x="3115" y="2037"/>
                  </a:cubicBezTo>
                  <a:cubicBezTo>
                    <a:pt x="3235" y="1917"/>
                    <a:pt x="3474" y="1797"/>
                    <a:pt x="3654" y="1737"/>
                  </a:cubicBezTo>
                  <a:cubicBezTo>
                    <a:pt x="3834" y="1677"/>
                    <a:pt x="4073" y="1677"/>
                    <a:pt x="4253" y="1677"/>
                  </a:cubicBezTo>
                  <a:cubicBezTo>
                    <a:pt x="5211" y="1677"/>
                    <a:pt x="5990" y="2156"/>
                    <a:pt x="5990" y="3594"/>
                  </a:cubicBezTo>
                  <a:lnTo>
                    <a:pt x="5990" y="3714"/>
                  </a:lnTo>
                  <a:cubicBezTo>
                    <a:pt x="2396" y="4133"/>
                    <a:pt x="1" y="4792"/>
                    <a:pt x="1" y="6948"/>
                  </a:cubicBezTo>
                  <a:cubicBezTo>
                    <a:pt x="1" y="8565"/>
                    <a:pt x="1498" y="9583"/>
                    <a:pt x="3295" y="9583"/>
                  </a:cubicBezTo>
                  <a:cubicBezTo>
                    <a:pt x="3422" y="9597"/>
                    <a:pt x="3553" y="9604"/>
                    <a:pt x="3685" y="9604"/>
                  </a:cubicBezTo>
                  <a:cubicBezTo>
                    <a:pt x="4113" y="9604"/>
                    <a:pt x="4560" y="9526"/>
                    <a:pt x="4972" y="9343"/>
                  </a:cubicBezTo>
                  <a:cubicBezTo>
                    <a:pt x="5511" y="9104"/>
                    <a:pt x="5930" y="8744"/>
                    <a:pt x="6289" y="8265"/>
                  </a:cubicBezTo>
                  <a:cubicBezTo>
                    <a:pt x="6289" y="8625"/>
                    <a:pt x="6349" y="9044"/>
                    <a:pt x="6409" y="9403"/>
                  </a:cubicBezTo>
                  <a:lnTo>
                    <a:pt x="8565" y="9403"/>
                  </a:lnTo>
                  <a:cubicBezTo>
                    <a:pt x="8386" y="8385"/>
                    <a:pt x="8266" y="7367"/>
                    <a:pt x="8326" y="6349"/>
                  </a:cubicBezTo>
                  <a:lnTo>
                    <a:pt x="8326" y="4073"/>
                  </a:lnTo>
                  <a:cubicBezTo>
                    <a:pt x="8326" y="959"/>
                    <a:pt x="6529" y="0"/>
                    <a:pt x="4373"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01" name="Google Shape;2001;p22"/>
            <p:cNvSpPr/>
            <p:nvPr/>
          </p:nvSpPr>
          <p:spPr>
            <a:xfrm>
              <a:off x="5571600" y="2694275"/>
              <a:ext cx="130275" cy="230625"/>
            </a:xfrm>
            <a:custGeom>
              <a:avLst/>
              <a:gdLst/>
              <a:ahLst/>
              <a:cxnLst/>
              <a:rect l="l" t="t" r="r" b="b"/>
              <a:pathLst>
                <a:path w="5211" h="9225" extrusionOk="0">
                  <a:moveTo>
                    <a:pt x="0" y="1"/>
                  </a:moveTo>
                  <a:lnTo>
                    <a:pt x="0" y="9224"/>
                  </a:lnTo>
                  <a:lnTo>
                    <a:pt x="2336" y="9224"/>
                  </a:lnTo>
                  <a:lnTo>
                    <a:pt x="2336" y="4433"/>
                  </a:lnTo>
                  <a:cubicBezTo>
                    <a:pt x="2336" y="2696"/>
                    <a:pt x="3175" y="2277"/>
                    <a:pt x="4253" y="2277"/>
                  </a:cubicBezTo>
                  <a:lnTo>
                    <a:pt x="5211" y="2277"/>
                  </a:lnTo>
                  <a:lnTo>
                    <a:pt x="5211" y="61"/>
                  </a:lnTo>
                  <a:lnTo>
                    <a:pt x="4732" y="61"/>
                  </a:lnTo>
                  <a:cubicBezTo>
                    <a:pt x="4661" y="53"/>
                    <a:pt x="4591" y="49"/>
                    <a:pt x="4522" y="49"/>
                  </a:cubicBezTo>
                  <a:cubicBezTo>
                    <a:pt x="4068" y="49"/>
                    <a:pt x="3658" y="212"/>
                    <a:pt x="3294" y="420"/>
                  </a:cubicBezTo>
                  <a:cubicBezTo>
                    <a:pt x="2815" y="720"/>
                    <a:pt x="2516" y="1139"/>
                    <a:pt x="2336" y="1618"/>
                  </a:cubicBezTo>
                  <a:lnTo>
                    <a:pt x="2336" y="1"/>
                  </a:ln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02" name="Google Shape;2002;p22"/>
            <p:cNvSpPr/>
            <p:nvPr/>
          </p:nvSpPr>
          <p:spPr>
            <a:xfrm>
              <a:off x="5707850" y="2689800"/>
              <a:ext cx="232100" cy="238300"/>
            </a:xfrm>
            <a:custGeom>
              <a:avLst/>
              <a:gdLst/>
              <a:ahLst/>
              <a:cxnLst/>
              <a:rect l="l" t="t" r="r" b="b"/>
              <a:pathLst>
                <a:path w="9284" h="9532" extrusionOk="0">
                  <a:moveTo>
                    <a:pt x="4732" y="1677"/>
                  </a:moveTo>
                  <a:cubicBezTo>
                    <a:pt x="5032" y="1677"/>
                    <a:pt x="5331" y="1737"/>
                    <a:pt x="5571" y="1857"/>
                  </a:cubicBezTo>
                  <a:cubicBezTo>
                    <a:pt x="5870" y="1917"/>
                    <a:pt x="6110" y="2096"/>
                    <a:pt x="6289" y="2276"/>
                  </a:cubicBezTo>
                  <a:cubicBezTo>
                    <a:pt x="6469" y="2456"/>
                    <a:pt x="6649" y="2695"/>
                    <a:pt x="6768" y="2995"/>
                  </a:cubicBezTo>
                  <a:cubicBezTo>
                    <a:pt x="6828" y="3234"/>
                    <a:pt x="6888" y="3534"/>
                    <a:pt x="6888" y="3773"/>
                  </a:cubicBezTo>
                  <a:lnTo>
                    <a:pt x="2583" y="3773"/>
                  </a:lnTo>
                  <a:cubicBezTo>
                    <a:pt x="2652" y="3198"/>
                    <a:pt x="2889" y="2683"/>
                    <a:pt x="3295" y="2336"/>
                  </a:cubicBezTo>
                  <a:cubicBezTo>
                    <a:pt x="3654" y="1977"/>
                    <a:pt x="4193" y="1737"/>
                    <a:pt x="4732" y="1677"/>
                  </a:cubicBezTo>
                  <a:close/>
                  <a:moveTo>
                    <a:pt x="4732" y="0"/>
                  </a:moveTo>
                  <a:cubicBezTo>
                    <a:pt x="3474" y="0"/>
                    <a:pt x="2276" y="539"/>
                    <a:pt x="1378" y="1438"/>
                  </a:cubicBezTo>
                  <a:cubicBezTo>
                    <a:pt x="480" y="2336"/>
                    <a:pt x="1" y="3534"/>
                    <a:pt x="1" y="4791"/>
                  </a:cubicBezTo>
                  <a:cubicBezTo>
                    <a:pt x="1" y="6049"/>
                    <a:pt x="540" y="7247"/>
                    <a:pt x="1438" y="8145"/>
                  </a:cubicBezTo>
                  <a:cubicBezTo>
                    <a:pt x="2336" y="9044"/>
                    <a:pt x="3534" y="9523"/>
                    <a:pt x="4792" y="9523"/>
                  </a:cubicBezTo>
                  <a:cubicBezTo>
                    <a:pt x="4888" y="9529"/>
                    <a:pt x="4983" y="9532"/>
                    <a:pt x="5078" y="9532"/>
                  </a:cubicBezTo>
                  <a:cubicBezTo>
                    <a:pt x="5929" y="9532"/>
                    <a:pt x="6727" y="9289"/>
                    <a:pt x="7427" y="8804"/>
                  </a:cubicBezTo>
                  <a:cubicBezTo>
                    <a:pt x="8206" y="8325"/>
                    <a:pt x="8805" y="7546"/>
                    <a:pt x="9104" y="6648"/>
                  </a:cubicBezTo>
                  <a:lnTo>
                    <a:pt x="6709" y="6648"/>
                  </a:lnTo>
                  <a:cubicBezTo>
                    <a:pt x="6529" y="7007"/>
                    <a:pt x="6229" y="7307"/>
                    <a:pt x="5930" y="7487"/>
                  </a:cubicBezTo>
                  <a:cubicBezTo>
                    <a:pt x="5571" y="7666"/>
                    <a:pt x="5211" y="7726"/>
                    <a:pt x="4792" y="7726"/>
                  </a:cubicBezTo>
                  <a:cubicBezTo>
                    <a:pt x="4193" y="7726"/>
                    <a:pt x="3654" y="7427"/>
                    <a:pt x="3235" y="7007"/>
                  </a:cubicBezTo>
                  <a:cubicBezTo>
                    <a:pt x="2756" y="6588"/>
                    <a:pt x="2576" y="5989"/>
                    <a:pt x="2576" y="5390"/>
                  </a:cubicBezTo>
                  <a:lnTo>
                    <a:pt x="9284" y="5390"/>
                  </a:lnTo>
                  <a:cubicBezTo>
                    <a:pt x="9284" y="2156"/>
                    <a:pt x="7547" y="0"/>
                    <a:pt x="473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03" name="Google Shape;2003;p22"/>
            <p:cNvSpPr/>
            <p:nvPr/>
          </p:nvSpPr>
          <p:spPr>
            <a:xfrm>
              <a:off x="5972875" y="2689800"/>
              <a:ext cx="203675" cy="233600"/>
            </a:xfrm>
            <a:custGeom>
              <a:avLst/>
              <a:gdLst/>
              <a:ahLst/>
              <a:cxnLst/>
              <a:rect l="l" t="t" r="r" b="b"/>
              <a:pathLst>
                <a:path w="8147" h="9344" extrusionOk="0">
                  <a:moveTo>
                    <a:pt x="5032" y="0"/>
                  </a:moveTo>
                  <a:cubicBezTo>
                    <a:pt x="4493" y="0"/>
                    <a:pt x="3954" y="60"/>
                    <a:pt x="3474" y="360"/>
                  </a:cubicBezTo>
                  <a:cubicBezTo>
                    <a:pt x="2995" y="599"/>
                    <a:pt x="2636" y="958"/>
                    <a:pt x="2336" y="1438"/>
                  </a:cubicBezTo>
                  <a:lnTo>
                    <a:pt x="2336" y="180"/>
                  </a:lnTo>
                  <a:lnTo>
                    <a:pt x="1" y="180"/>
                  </a:lnTo>
                  <a:lnTo>
                    <a:pt x="1" y="9343"/>
                  </a:lnTo>
                  <a:lnTo>
                    <a:pt x="2336" y="9343"/>
                  </a:lnTo>
                  <a:lnTo>
                    <a:pt x="2336" y="4612"/>
                  </a:lnTo>
                  <a:cubicBezTo>
                    <a:pt x="2336" y="3115"/>
                    <a:pt x="2696" y="1857"/>
                    <a:pt x="4253" y="1857"/>
                  </a:cubicBezTo>
                  <a:cubicBezTo>
                    <a:pt x="5571" y="1857"/>
                    <a:pt x="5810" y="2935"/>
                    <a:pt x="5810" y="4073"/>
                  </a:cubicBezTo>
                  <a:lnTo>
                    <a:pt x="5810" y="9343"/>
                  </a:lnTo>
                  <a:lnTo>
                    <a:pt x="8146" y="9343"/>
                  </a:lnTo>
                  <a:lnTo>
                    <a:pt x="8146" y="3594"/>
                  </a:lnTo>
                  <a:cubicBezTo>
                    <a:pt x="8146" y="1318"/>
                    <a:pt x="7188" y="0"/>
                    <a:pt x="503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04" name="Google Shape;2004;p22"/>
            <p:cNvSpPr/>
            <p:nvPr/>
          </p:nvSpPr>
          <p:spPr>
            <a:xfrm>
              <a:off x="6201975" y="2632900"/>
              <a:ext cx="137775" cy="290500"/>
            </a:xfrm>
            <a:custGeom>
              <a:avLst/>
              <a:gdLst/>
              <a:ahLst/>
              <a:cxnLst/>
              <a:rect l="l" t="t" r="r" b="b"/>
              <a:pathLst>
                <a:path w="5511" h="11620" extrusionOk="0">
                  <a:moveTo>
                    <a:pt x="1258" y="0"/>
                  </a:moveTo>
                  <a:lnTo>
                    <a:pt x="1258" y="2456"/>
                  </a:lnTo>
                  <a:lnTo>
                    <a:pt x="0" y="2456"/>
                  </a:lnTo>
                  <a:lnTo>
                    <a:pt x="0" y="4073"/>
                  </a:lnTo>
                  <a:lnTo>
                    <a:pt x="1258" y="4073"/>
                  </a:lnTo>
                  <a:lnTo>
                    <a:pt x="1258" y="9164"/>
                  </a:lnTo>
                  <a:cubicBezTo>
                    <a:pt x="1258" y="10960"/>
                    <a:pt x="1677" y="11619"/>
                    <a:pt x="3774" y="11619"/>
                  </a:cubicBezTo>
                  <a:lnTo>
                    <a:pt x="5451" y="11619"/>
                  </a:lnTo>
                  <a:lnTo>
                    <a:pt x="5451" y="9942"/>
                  </a:lnTo>
                  <a:lnTo>
                    <a:pt x="4732" y="9942"/>
                  </a:lnTo>
                  <a:cubicBezTo>
                    <a:pt x="3953" y="9942"/>
                    <a:pt x="3654" y="9703"/>
                    <a:pt x="3654" y="8804"/>
                  </a:cubicBezTo>
                  <a:lnTo>
                    <a:pt x="3654" y="4073"/>
                  </a:lnTo>
                  <a:lnTo>
                    <a:pt x="5510" y="4073"/>
                  </a:lnTo>
                  <a:lnTo>
                    <a:pt x="5510" y="2456"/>
                  </a:lnTo>
                  <a:lnTo>
                    <a:pt x="3654" y="2456"/>
                  </a:lnTo>
                  <a:lnTo>
                    <a:pt x="3654" y="0"/>
                  </a:ln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05" name="Google Shape;2005;p22"/>
            <p:cNvSpPr/>
            <p:nvPr/>
          </p:nvSpPr>
          <p:spPr>
            <a:xfrm>
              <a:off x="6381650" y="2691300"/>
              <a:ext cx="214150" cy="230600"/>
            </a:xfrm>
            <a:custGeom>
              <a:avLst/>
              <a:gdLst/>
              <a:ahLst/>
              <a:cxnLst/>
              <a:rect l="l" t="t" r="r" b="b"/>
              <a:pathLst>
                <a:path w="8566" h="9224" extrusionOk="0">
                  <a:moveTo>
                    <a:pt x="659" y="0"/>
                  </a:moveTo>
                  <a:lnTo>
                    <a:pt x="360" y="3114"/>
                  </a:lnTo>
                  <a:cubicBezTo>
                    <a:pt x="1618" y="1258"/>
                    <a:pt x="2157" y="539"/>
                    <a:pt x="3654" y="539"/>
                  </a:cubicBezTo>
                  <a:lnTo>
                    <a:pt x="5750" y="539"/>
                  </a:lnTo>
                  <a:lnTo>
                    <a:pt x="0" y="9223"/>
                  </a:lnTo>
                  <a:lnTo>
                    <a:pt x="8026" y="9223"/>
                  </a:lnTo>
                  <a:lnTo>
                    <a:pt x="8565" y="5989"/>
                  </a:lnTo>
                  <a:lnTo>
                    <a:pt x="8565" y="5989"/>
                  </a:lnTo>
                  <a:cubicBezTo>
                    <a:pt x="7188" y="8085"/>
                    <a:pt x="6529" y="8804"/>
                    <a:pt x="4612" y="8804"/>
                  </a:cubicBezTo>
                  <a:lnTo>
                    <a:pt x="2696" y="8804"/>
                  </a:lnTo>
                  <a:lnTo>
                    <a:pt x="8445" y="120"/>
                  </a:lnTo>
                  <a:lnTo>
                    <a:pt x="1797" y="120"/>
                  </a:lnTo>
                  <a:cubicBezTo>
                    <a:pt x="1378" y="120"/>
                    <a:pt x="1019" y="60"/>
                    <a:pt x="659"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06" name="Google Shape;2006;p22"/>
            <p:cNvSpPr/>
            <p:nvPr/>
          </p:nvSpPr>
          <p:spPr>
            <a:xfrm>
              <a:off x="6609250" y="2690325"/>
              <a:ext cx="241075" cy="237550"/>
            </a:xfrm>
            <a:custGeom>
              <a:avLst/>
              <a:gdLst/>
              <a:ahLst/>
              <a:cxnLst/>
              <a:rect l="l" t="t" r="r" b="b"/>
              <a:pathLst>
                <a:path w="9643" h="9502" extrusionOk="0">
                  <a:moveTo>
                    <a:pt x="4792" y="339"/>
                  </a:moveTo>
                  <a:cubicBezTo>
                    <a:pt x="6349" y="339"/>
                    <a:pt x="7187" y="2135"/>
                    <a:pt x="7187" y="4770"/>
                  </a:cubicBezTo>
                  <a:cubicBezTo>
                    <a:pt x="7187" y="7346"/>
                    <a:pt x="6349" y="9143"/>
                    <a:pt x="4792" y="9143"/>
                  </a:cubicBezTo>
                  <a:cubicBezTo>
                    <a:pt x="3234" y="9143"/>
                    <a:pt x="2396" y="7346"/>
                    <a:pt x="2396" y="4770"/>
                  </a:cubicBezTo>
                  <a:cubicBezTo>
                    <a:pt x="2396" y="2135"/>
                    <a:pt x="3234" y="339"/>
                    <a:pt x="4792" y="339"/>
                  </a:cubicBezTo>
                  <a:close/>
                  <a:moveTo>
                    <a:pt x="4705" y="1"/>
                  </a:moveTo>
                  <a:cubicBezTo>
                    <a:pt x="4111" y="1"/>
                    <a:pt x="3511" y="108"/>
                    <a:pt x="2935" y="339"/>
                  </a:cubicBezTo>
                  <a:cubicBezTo>
                    <a:pt x="2096" y="698"/>
                    <a:pt x="1378" y="1297"/>
                    <a:pt x="839" y="2075"/>
                  </a:cubicBezTo>
                  <a:cubicBezTo>
                    <a:pt x="300" y="2914"/>
                    <a:pt x="0" y="3812"/>
                    <a:pt x="0" y="4770"/>
                  </a:cubicBezTo>
                  <a:cubicBezTo>
                    <a:pt x="0" y="5369"/>
                    <a:pt x="120" y="6028"/>
                    <a:pt x="360" y="6567"/>
                  </a:cubicBezTo>
                  <a:cubicBezTo>
                    <a:pt x="599" y="7166"/>
                    <a:pt x="958" y="7705"/>
                    <a:pt x="1378" y="8124"/>
                  </a:cubicBezTo>
                  <a:cubicBezTo>
                    <a:pt x="1797" y="8604"/>
                    <a:pt x="2336" y="8963"/>
                    <a:pt x="2935" y="9143"/>
                  </a:cubicBezTo>
                  <a:cubicBezTo>
                    <a:pt x="3534" y="9382"/>
                    <a:pt x="4133" y="9502"/>
                    <a:pt x="4792" y="9502"/>
                  </a:cubicBezTo>
                  <a:cubicBezTo>
                    <a:pt x="5750" y="9502"/>
                    <a:pt x="6648" y="9202"/>
                    <a:pt x="7427" y="8723"/>
                  </a:cubicBezTo>
                  <a:cubicBezTo>
                    <a:pt x="8206" y="8184"/>
                    <a:pt x="8804" y="7406"/>
                    <a:pt x="9164" y="6567"/>
                  </a:cubicBezTo>
                  <a:cubicBezTo>
                    <a:pt x="9523" y="5669"/>
                    <a:pt x="9643" y="4711"/>
                    <a:pt x="9463" y="3812"/>
                  </a:cubicBezTo>
                  <a:cubicBezTo>
                    <a:pt x="9284" y="2914"/>
                    <a:pt x="8804" y="2075"/>
                    <a:pt x="8146" y="1357"/>
                  </a:cubicBezTo>
                  <a:cubicBezTo>
                    <a:pt x="7487" y="698"/>
                    <a:pt x="6648" y="279"/>
                    <a:pt x="5690" y="99"/>
                  </a:cubicBezTo>
                  <a:cubicBezTo>
                    <a:pt x="5368" y="35"/>
                    <a:pt x="5037" y="1"/>
                    <a:pt x="4705" y="1"/>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07" name="Google Shape;2007;p22"/>
            <p:cNvSpPr/>
            <p:nvPr/>
          </p:nvSpPr>
          <p:spPr>
            <a:xfrm>
              <a:off x="6862300" y="2689800"/>
              <a:ext cx="262050" cy="232100"/>
            </a:xfrm>
            <a:custGeom>
              <a:avLst/>
              <a:gdLst/>
              <a:ahLst/>
              <a:cxnLst/>
              <a:rect l="l" t="t" r="r" b="b"/>
              <a:pathLst>
                <a:path w="10482" h="9284" extrusionOk="0">
                  <a:moveTo>
                    <a:pt x="6528" y="0"/>
                  </a:moveTo>
                  <a:cubicBezTo>
                    <a:pt x="5750" y="0"/>
                    <a:pt x="5031" y="300"/>
                    <a:pt x="4432" y="779"/>
                  </a:cubicBezTo>
                  <a:cubicBezTo>
                    <a:pt x="3833" y="1258"/>
                    <a:pt x="3414" y="1977"/>
                    <a:pt x="3294" y="2695"/>
                  </a:cubicBezTo>
                  <a:lnTo>
                    <a:pt x="3294" y="180"/>
                  </a:lnTo>
                  <a:lnTo>
                    <a:pt x="0" y="240"/>
                  </a:lnTo>
                  <a:cubicBezTo>
                    <a:pt x="899" y="659"/>
                    <a:pt x="1138" y="1078"/>
                    <a:pt x="1138" y="2216"/>
                  </a:cubicBezTo>
                  <a:lnTo>
                    <a:pt x="1138" y="7307"/>
                  </a:lnTo>
                  <a:cubicBezTo>
                    <a:pt x="1138" y="8505"/>
                    <a:pt x="1018" y="8864"/>
                    <a:pt x="120" y="9283"/>
                  </a:cubicBezTo>
                  <a:lnTo>
                    <a:pt x="4312" y="9283"/>
                  </a:lnTo>
                  <a:cubicBezTo>
                    <a:pt x="3414" y="8864"/>
                    <a:pt x="3294" y="8505"/>
                    <a:pt x="3294" y="7307"/>
                  </a:cubicBezTo>
                  <a:lnTo>
                    <a:pt x="3294" y="4372"/>
                  </a:lnTo>
                  <a:cubicBezTo>
                    <a:pt x="3294" y="2336"/>
                    <a:pt x="4253" y="1138"/>
                    <a:pt x="5570" y="1138"/>
                  </a:cubicBezTo>
                  <a:cubicBezTo>
                    <a:pt x="6828" y="1138"/>
                    <a:pt x="7307" y="2216"/>
                    <a:pt x="7307" y="3294"/>
                  </a:cubicBezTo>
                  <a:lnTo>
                    <a:pt x="7307" y="7307"/>
                  </a:lnTo>
                  <a:cubicBezTo>
                    <a:pt x="7307" y="8505"/>
                    <a:pt x="7187" y="8864"/>
                    <a:pt x="6289" y="9283"/>
                  </a:cubicBezTo>
                  <a:lnTo>
                    <a:pt x="10481" y="9283"/>
                  </a:lnTo>
                  <a:cubicBezTo>
                    <a:pt x="9643" y="8864"/>
                    <a:pt x="9463" y="8505"/>
                    <a:pt x="9463" y="7307"/>
                  </a:cubicBezTo>
                  <a:lnTo>
                    <a:pt x="9463" y="3234"/>
                  </a:lnTo>
                  <a:cubicBezTo>
                    <a:pt x="9463" y="1198"/>
                    <a:pt x="8385" y="0"/>
                    <a:pt x="6528"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08" name="Google Shape;2008;p22"/>
            <p:cNvSpPr/>
            <p:nvPr/>
          </p:nvSpPr>
          <p:spPr>
            <a:xfrm>
              <a:off x="7140800" y="2689800"/>
              <a:ext cx="214125" cy="238275"/>
            </a:xfrm>
            <a:custGeom>
              <a:avLst/>
              <a:gdLst/>
              <a:ahLst/>
              <a:cxnLst/>
              <a:rect l="l" t="t" r="r" b="b"/>
              <a:pathLst>
                <a:path w="8565" h="9531" extrusionOk="0">
                  <a:moveTo>
                    <a:pt x="4432" y="360"/>
                  </a:moveTo>
                  <a:cubicBezTo>
                    <a:pt x="5990" y="360"/>
                    <a:pt x="6289" y="2037"/>
                    <a:pt x="6289" y="4013"/>
                  </a:cubicBezTo>
                  <a:lnTo>
                    <a:pt x="2216" y="4013"/>
                  </a:lnTo>
                  <a:cubicBezTo>
                    <a:pt x="2276" y="1797"/>
                    <a:pt x="3234" y="360"/>
                    <a:pt x="4432" y="360"/>
                  </a:cubicBezTo>
                  <a:close/>
                  <a:moveTo>
                    <a:pt x="4552" y="0"/>
                  </a:moveTo>
                  <a:cubicBezTo>
                    <a:pt x="3953" y="0"/>
                    <a:pt x="3354" y="120"/>
                    <a:pt x="2755" y="360"/>
                  </a:cubicBezTo>
                  <a:cubicBezTo>
                    <a:pt x="2216" y="599"/>
                    <a:pt x="1677" y="958"/>
                    <a:pt x="1258" y="1378"/>
                  </a:cubicBezTo>
                  <a:cubicBezTo>
                    <a:pt x="839" y="1857"/>
                    <a:pt x="539" y="2396"/>
                    <a:pt x="300" y="2935"/>
                  </a:cubicBezTo>
                  <a:cubicBezTo>
                    <a:pt x="120" y="3534"/>
                    <a:pt x="0" y="4133"/>
                    <a:pt x="60" y="4791"/>
                  </a:cubicBezTo>
                  <a:cubicBezTo>
                    <a:pt x="0" y="5390"/>
                    <a:pt x="60" y="5989"/>
                    <a:pt x="300" y="6588"/>
                  </a:cubicBezTo>
                  <a:cubicBezTo>
                    <a:pt x="479" y="7127"/>
                    <a:pt x="839" y="7666"/>
                    <a:pt x="1258" y="8145"/>
                  </a:cubicBezTo>
                  <a:cubicBezTo>
                    <a:pt x="1677" y="8565"/>
                    <a:pt x="2216" y="8924"/>
                    <a:pt x="2755" y="9164"/>
                  </a:cubicBezTo>
                  <a:cubicBezTo>
                    <a:pt x="3354" y="9403"/>
                    <a:pt x="3953" y="9523"/>
                    <a:pt x="4552" y="9523"/>
                  </a:cubicBezTo>
                  <a:cubicBezTo>
                    <a:pt x="4633" y="9528"/>
                    <a:pt x="4714" y="9530"/>
                    <a:pt x="4794" y="9530"/>
                  </a:cubicBezTo>
                  <a:cubicBezTo>
                    <a:pt x="5661" y="9530"/>
                    <a:pt x="6475" y="9238"/>
                    <a:pt x="7187" y="8744"/>
                  </a:cubicBezTo>
                  <a:cubicBezTo>
                    <a:pt x="7906" y="8145"/>
                    <a:pt x="8385" y="7307"/>
                    <a:pt x="8565" y="6409"/>
                  </a:cubicBezTo>
                  <a:lnTo>
                    <a:pt x="8445" y="6349"/>
                  </a:lnTo>
                  <a:cubicBezTo>
                    <a:pt x="8265" y="6948"/>
                    <a:pt x="7846" y="7487"/>
                    <a:pt x="7307" y="7906"/>
                  </a:cubicBezTo>
                  <a:cubicBezTo>
                    <a:pt x="6768" y="8265"/>
                    <a:pt x="6109" y="8445"/>
                    <a:pt x="5450" y="8445"/>
                  </a:cubicBezTo>
                  <a:cubicBezTo>
                    <a:pt x="3414" y="8445"/>
                    <a:pt x="2216" y="6828"/>
                    <a:pt x="2216" y="4372"/>
                  </a:cubicBezTo>
                  <a:lnTo>
                    <a:pt x="8565" y="4372"/>
                  </a:lnTo>
                  <a:cubicBezTo>
                    <a:pt x="8565" y="1857"/>
                    <a:pt x="7307" y="0"/>
                    <a:pt x="455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09" name="Google Shape;2009;p22"/>
            <p:cNvSpPr/>
            <p:nvPr/>
          </p:nvSpPr>
          <p:spPr>
            <a:xfrm>
              <a:off x="4676200" y="2610450"/>
              <a:ext cx="339900" cy="431225"/>
            </a:xfrm>
            <a:custGeom>
              <a:avLst/>
              <a:gdLst/>
              <a:ahLst/>
              <a:cxnLst/>
              <a:rect l="l" t="t" r="r" b="b"/>
              <a:pathLst>
                <a:path w="13596" h="17249" extrusionOk="0">
                  <a:moveTo>
                    <a:pt x="6828" y="0"/>
                  </a:moveTo>
                  <a:cubicBezTo>
                    <a:pt x="2216" y="0"/>
                    <a:pt x="60" y="3653"/>
                    <a:pt x="60" y="7666"/>
                  </a:cubicBezTo>
                  <a:cubicBezTo>
                    <a:pt x="0" y="9523"/>
                    <a:pt x="419" y="11379"/>
                    <a:pt x="1198" y="13056"/>
                  </a:cubicBezTo>
                  <a:cubicBezTo>
                    <a:pt x="2037" y="14673"/>
                    <a:pt x="3234" y="16171"/>
                    <a:pt x="4672" y="17249"/>
                  </a:cubicBezTo>
                  <a:lnTo>
                    <a:pt x="4672" y="13236"/>
                  </a:lnTo>
                  <a:cubicBezTo>
                    <a:pt x="5391" y="13475"/>
                    <a:pt x="6109" y="13595"/>
                    <a:pt x="6828" y="13595"/>
                  </a:cubicBezTo>
                  <a:cubicBezTo>
                    <a:pt x="8625" y="13595"/>
                    <a:pt x="10302" y="12877"/>
                    <a:pt x="11619" y="11619"/>
                  </a:cubicBezTo>
                  <a:cubicBezTo>
                    <a:pt x="12877" y="10301"/>
                    <a:pt x="13596" y="8624"/>
                    <a:pt x="13596" y="6828"/>
                  </a:cubicBezTo>
                  <a:cubicBezTo>
                    <a:pt x="13596" y="5929"/>
                    <a:pt x="13476" y="5031"/>
                    <a:pt x="13117" y="4192"/>
                  </a:cubicBezTo>
                  <a:cubicBezTo>
                    <a:pt x="12817" y="3354"/>
                    <a:pt x="12278" y="2575"/>
                    <a:pt x="11679" y="1917"/>
                  </a:cubicBezTo>
                  <a:cubicBezTo>
                    <a:pt x="11020" y="1318"/>
                    <a:pt x="10302" y="779"/>
                    <a:pt x="9463" y="479"/>
                  </a:cubicBezTo>
                  <a:cubicBezTo>
                    <a:pt x="8625" y="120"/>
                    <a:pt x="7726" y="0"/>
                    <a:pt x="6828" y="0"/>
                  </a:cubicBezTo>
                  <a:close/>
                </a:path>
              </a:pathLst>
            </a:custGeom>
            <a:solidFill>
              <a:srgbClr val="9C0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10" name="Google Shape;2010;p22"/>
            <p:cNvSpPr/>
            <p:nvPr/>
          </p:nvSpPr>
          <p:spPr>
            <a:xfrm>
              <a:off x="4779500" y="2702675"/>
              <a:ext cx="148275" cy="177300"/>
            </a:xfrm>
            <a:custGeom>
              <a:avLst/>
              <a:gdLst/>
              <a:ahLst/>
              <a:cxnLst/>
              <a:rect l="l" t="t" r="r" b="b"/>
              <a:pathLst>
                <a:path w="5931" h="7092" extrusionOk="0">
                  <a:moveTo>
                    <a:pt x="2948" y="1"/>
                  </a:moveTo>
                  <a:cubicBezTo>
                    <a:pt x="2720" y="1"/>
                    <a:pt x="2492" y="30"/>
                    <a:pt x="2277" y="84"/>
                  </a:cubicBezTo>
                  <a:cubicBezTo>
                    <a:pt x="1738" y="144"/>
                    <a:pt x="1318" y="384"/>
                    <a:pt x="899" y="743"/>
                  </a:cubicBezTo>
                  <a:cubicBezTo>
                    <a:pt x="660" y="982"/>
                    <a:pt x="480" y="1282"/>
                    <a:pt x="300" y="1581"/>
                  </a:cubicBezTo>
                  <a:cubicBezTo>
                    <a:pt x="121" y="1881"/>
                    <a:pt x="61" y="2240"/>
                    <a:pt x="1" y="2600"/>
                  </a:cubicBezTo>
                  <a:cubicBezTo>
                    <a:pt x="1" y="3019"/>
                    <a:pt x="61" y="3378"/>
                    <a:pt x="180" y="3737"/>
                  </a:cubicBezTo>
                  <a:cubicBezTo>
                    <a:pt x="300" y="4037"/>
                    <a:pt x="480" y="4396"/>
                    <a:pt x="720" y="4636"/>
                  </a:cubicBezTo>
                  <a:cubicBezTo>
                    <a:pt x="1019" y="4935"/>
                    <a:pt x="1318" y="5175"/>
                    <a:pt x="1618" y="5295"/>
                  </a:cubicBezTo>
                  <a:cubicBezTo>
                    <a:pt x="1917" y="5414"/>
                    <a:pt x="2157" y="5534"/>
                    <a:pt x="2456" y="5534"/>
                  </a:cubicBezTo>
                  <a:lnTo>
                    <a:pt x="1798" y="7091"/>
                  </a:lnTo>
                  <a:cubicBezTo>
                    <a:pt x="2516" y="6912"/>
                    <a:pt x="3235" y="6552"/>
                    <a:pt x="3834" y="6073"/>
                  </a:cubicBezTo>
                  <a:cubicBezTo>
                    <a:pt x="4433" y="5594"/>
                    <a:pt x="4912" y="4995"/>
                    <a:pt x="5211" y="4276"/>
                  </a:cubicBezTo>
                  <a:cubicBezTo>
                    <a:pt x="5930" y="2779"/>
                    <a:pt x="5810" y="1042"/>
                    <a:pt x="4074" y="204"/>
                  </a:cubicBezTo>
                  <a:lnTo>
                    <a:pt x="3894" y="144"/>
                  </a:lnTo>
                  <a:lnTo>
                    <a:pt x="3774" y="144"/>
                  </a:lnTo>
                  <a:cubicBezTo>
                    <a:pt x="3510" y="45"/>
                    <a:pt x="3228" y="1"/>
                    <a:pt x="2948"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grpSp>
        <p:nvGrpSpPr>
          <p:cNvPr id="2011" name="Google Shape;2011;p22"/>
          <p:cNvGrpSpPr/>
          <p:nvPr/>
        </p:nvGrpSpPr>
        <p:grpSpPr>
          <a:xfrm rot="626101" flipH="1">
            <a:off x="9068341" y="1131287"/>
            <a:ext cx="8046609" cy="6891913"/>
            <a:chOff x="3815675" y="1058450"/>
            <a:chExt cx="565850" cy="484650"/>
          </a:xfrm>
        </p:grpSpPr>
        <p:sp>
          <p:nvSpPr>
            <p:cNvPr id="2012" name="Google Shape;2012;p22"/>
            <p:cNvSpPr/>
            <p:nvPr/>
          </p:nvSpPr>
          <p:spPr>
            <a:xfrm>
              <a:off x="3815675" y="1106150"/>
              <a:ext cx="404375" cy="429800"/>
            </a:xfrm>
            <a:custGeom>
              <a:avLst/>
              <a:gdLst/>
              <a:ahLst/>
              <a:cxnLst/>
              <a:rect l="l" t="t" r="r" b="b"/>
              <a:pathLst>
                <a:path w="16175" h="17192" extrusionOk="0">
                  <a:moveTo>
                    <a:pt x="10843" y="0"/>
                  </a:moveTo>
                  <a:cubicBezTo>
                    <a:pt x="10571" y="0"/>
                    <a:pt x="10321" y="140"/>
                    <a:pt x="10126" y="492"/>
                  </a:cubicBezTo>
                  <a:cubicBezTo>
                    <a:pt x="10010" y="662"/>
                    <a:pt x="8993" y="2142"/>
                    <a:pt x="8395" y="2865"/>
                  </a:cubicBezTo>
                  <a:cubicBezTo>
                    <a:pt x="6620" y="5104"/>
                    <a:pt x="4077" y="6576"/>
                    <a:pt x="1446" y="7575"/>
                  </a:cubicBezTo>
                  <a:cubicBezTo>
                    <a:pt x="1214" y="7656"/>
                    <a:pt x="1151" y="7914"/>
                    <a:pt x="1133" y="8137"/>
                  </a:cubicBezTo>
                  <a:cubicBezTo>
                    <a:pt x="0" y="8806"/>
                    <a:pt x="259" y="10653"/>
                    <a:pt x="794" y="11679"/>
                  </a:cubicBezTo>
                  <a:cubicBezTo>
                    <a:pt x="1172" y="12392"/>
                    <a:pt x="1890" y="13106"/>
                    <a:pt x="2724" y="13106"/>
                  </a:cubicBezTo>
                  <a:cubicBezTo>
                    <a:pt x="2776" y="13106"/>
                    <a:pt x="2829" y="13103"/>
                    <a:pt x="2882" y="13097"/>
                  </a:cubicBezTo>
                  <a:cubicBezTo>
                    <a:pt x="3007" y="13258"/>
                    <a:pt x="3159" y="13392"/>
                    <a:pt x="3346" y="13419"/>
                  </a:cubicBezTo>
                  <a:cubicBezTo>
                    <a:pt x="3407" y="13430"/>
                    <a:pt x="3473" y="13435"/>
                    <a:pt x="3539" y="13435"/>
                  </a:cubicBezTo>
                  <a:cubicBezTo>
                    <a:pt x="3684" y="13435"/>
                    <a:pt x="3836" y="13411"/>
                    <a:pt x="3970" y="13374"/>
                  </a:cubicBezTo>
                  <a:cubicBezTo>
                    <a:pt x="4140" y="13338"/>
                    <a:pt x="4309" y="13294"/>
                    <a:pt x="4470" y="13258"/>
                  </a:cubicBezTo>
                  <a:cubicBezTo>
                    <a:pt x="4479" y="13285"/>
                    <a:pt x="4488" y="13320"/>
                    <a:pt x="4497" y="13347"/>
                  </a:cubicBezTo>
                  <a:cubicBezTo>
                    <a:pt x="4782" y="14248"/>
                    <a:pt x="5032" y="15203"/>
                    <a:pt x="5433" y="16050"/>
                  </a:cubicBezTo>
                  <a:cubicBezTo>
                    <a:pt x="5698" y="16615"/>
                    <a:pt x="6255" y="17191"/>
                    <a:pt x="6892" y="17191"/>
                  </a:cubicBezTo>
                  <a:cubicBezTo>
                    <a:pt x="7050" y="17191"/>
                    <a:pt x="7213" y="17156"/>
                    <a:pt x="7378" y="17076"/>
                  </a:cubicBezTo>
                  <a:cubicBezTo>
                    <a:pt x="8101" y="16719"/>
                    <a:pt x="8136" y="15809"/>
                    <a:pt x="7896" y="15140"/>
                  </a:cubicBezTo>
                  <a:cubicBezTo>
                    <a:pt x="7735" y="14694"/>
                    <a:pt x="7548" y="14248"/>
                    <a:pt x="7360" y="13811"/>
                  </a:cubicBezTo>
                  <a:lnTo>
                    <a:pt x="7360" y="13811"/>
                  </a:lnTo>
                  <a:cubicBezTo>
                    <a:pt x="7408" y="13898"/>
                    <a:pt x="7476" y="13957"/>
                    <a:pt x="7590" y="13957"/>
                  </a:cubicBezTo>
                  <a:cubicBezTo>
                    <a:pt x="7605" y="13957"/>
                    <a:pt x="7621" y="13956"/>
                    <a:pt x="7637" y="13954"/>
                  </a:cubicBezTo>
                  <a:cubicBezTo>
                    <a:pt x="7780" y="13927"/>
                    <a:pt x="7931" y="13874"/>
                    <a:pt x="8029" y="13749"/>
                  </a:cubicBezTo>
                  <a:cubicBezTo>
                    <a:pt x="8163" y="13579"/>
                    <a:pt x="8101" y="13445"/>
                    <a:pt x="8012" y="13267"/>
                  </a:cubicBezTo>
                  <a:cubicBezTo>
                    <a:pt x="7905" y="13044"/>
                    <a:pt x="7789" y="12830"/>
                    <a:pt x="7673" y="12616"/>
                  </a:cubicBezTo>
                  <a:cubicBezTo>
                    <a:pt x="8343" y="12525"/>
                    <a:pt x="9029" y="12472"/>
                    <a:pt x="9759" y="12472"/>
                  </a:cubicBezTo>
                  <a:cubicBezTo>
                    <a:pt x="9815" y="12472"/>
                    <a:pt x="9872" y="12472"/>
                    <a:pt x="9930" y="12473"/>
                  </a:cubicBezTo>
                  <a:cubicBezTo>
                    <a:pt x="12365" y="12500"/>
                    <a:pt x="14658" y="13276"/>
                    <a:pt x="14658" y="13276"/>
                  </a:cubicBezTo>
                  <a:lnTo>
                    <a:pt x="14649" y="13267"/>
                  </a:lnTo>
                  <a:lnTo>
                    <a:pt x="14649" y="13267"/>
                  </a:lnTo>
                  <a:cubicBezTo>
                    <a:pt x="14789" y="13323"/>
                    <a:pt x="14917" y="13348"/>
                    <a:pt x="15034" y="13348"/>
                  </a:cubicBezTo>
                  <a:cubicBezTo>
                    <a:pt x="15832" y="13348"/>
                    <a:pt x="16108" y="12165"/>
                    <a:pt x="16139" y="11402"/>
                  </a:cubicBezTo>
                  <a:cubicBezTo>
                    <a:pt x="16174" y="10724"/>
                    <a:pt x="16103" y="10046"/>
                    <a:pt x="15987" y="9377"/>
                  </a:cubicBezTo>
                  <a:cubicBezTo>
                    <a:pt x="15853" y="8628"/>
                    <a:pt x="15666" y="7888"/>
                    <a:pt x="15443" y="7156"/>
                  </a:cubicBezTo>
                  <a:cubicBezTo>
                    <a:pt x="15211" y="6416"/>
                    <a:pt x="14943" y="5693"/>
                    <a:pt x="14649" y="4970"/>
                  </a:cubicBezTo>
                  <a:cubicBezTo>
                    <a:pt x="14372" y="4328"/>
                    <a:pt x="14087" y="3695"/>
                    <a:pt x="13757" y="3070"/>
                  </a:cubicBezTo>
                  <a:cubicBezTo>
                    <a:pt x="13507" y="2597"/>
                    <a:pt x="13239" y="2134"/>
                    <a:pt x="12918" y="1696"/>
                  </a:cubicBezTo>
                  <a:cubicBezTo>
                    <a:pt x="12543" y="1098"/>
                    <a:pt x="11606" y="0"/>
                    <a:pt x="10843"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13" name="Google Shape;2013;p22"/>
            <p:cNvSpPr/>
            <p:nvPr/>
          </p:nvSpPr>
          <p:spPr>
            <a:xfrm>
              <a:off x="3815675" y="1084975"/>
              <a:ext cx="404375" cy="458125"/>
            </a:xfrm>
            <a:custGeom>
              <a:avLst/>
              <a:gdLst/>
              <a:ahLst/>
              <a:cxnLst/>
              <a:rect l="l" t="t" r="r" b="b"/>
              <a:pathLst>
                <a:path w="16175" h="18325" fill="none" extrusionOk="0">
                  <a:moveTo>
                    <a:pt x="15987" y="10224"/>
                  </a:moveTo>
                  <a:cubicBezTo>
                    <a:pt x="15853" y="9475"/>
                    <a:pt x="15666" y="8735"/>
                    <a:pt x="15443" y="8003"/>
                  </a:cubicBezTo>
                  <a:cubicBezTo>
                    <a:pt x="15211" y="7263"/>
                    <a:pt x="14943" y="6540"/>
                    <a:pt x="14649" y="5817"/>
                  </a:cubicBezTo>
                  <a:cubicBezTo>
                    <a:pt x="14372" y="5175"/>
                    <a:pt x="14087" y="4542"/>
                    <a:pt x="13757" y="3917"/>
                  </a:cubicBezTo>
                  <a:cubicBezTo>
                    <a:pt x="13507" y="3444"/>
                    <a:pt x="13239" y="2981"/>
                    <a:pt x="12918" y="2543"/>
                  </a:cubicBezTo>
                  <a:cubicBezTo>
                    <a:pt x="12410" y="1732"/>
                    <a:pt x="10866" y="1"/>
                    <a:pt x="10126" y="1339"/>
                  </a:cubicBezTo>
                  <a:cubicBezTo>
                    <a:pt x="10010" y="1509"/>
                    <a:pt x="8993" y="2989"/>
                    <a:pt x="8395" y="3712"/>
                  </a:cubicBezTo>
                  <a:cubicBezTo>
                    <a:pt x="6620" y="5951"/>
                    <a:pt x="4077" y="7423"/>
                    <a:pt x="1446" y="8422"/>
                  </a:cubicBezTo>
                  <a:cubicBezTo>
                    <a:pt x="1214" y="8503"/>
                    <a:pt x="1151" y="8761"/>
                    <a:pt x="1133" y="8984"/>
                  </a:cubicBezTo>
                  <a:cubicBezTo>
                    <a:pt x="0" y="9653"/>
                    <a:pt x="259" y="11500"/>
                    <a:pt x="794" y="12526"/>
                  </a:cubicBezTo>
                  <a:cubicBezTo>
                    <a:pt x="1196" y="13284"/>
                    <a:pt x="1981" y="14043"/>
                    <a:pt x="2882" y="13944"/>
                  </a:cubicBezTo>
                  <a:cubicBezTo>
                    <a:pt x="3007" y="14105"/>
                    <a:pt x="3159" y="14239"/>
                    <a:pt x="3346" y="14266"/>
                  </a:cubicBezTo>
                  <a:cubicBezTo>
                    <a:pt x="3542" y="14301"/>
                    <a:pt x="3774" y="14274"/>
                    <a:pt x="3970" y="14221"/>
                  </a:cubicBezTo>
                  <a:cubicBezTo>
                    <a:pt x="4140" y="14185"/>
                    <a:pt x="4309" y="14141"/>
                    <a:pt x="4470" y="14105"/>
                  </a:cubicBezTo>
                  <a:cubicBezTo>
                    <a:pt x="4479" y="14132"/>
                    <a:pt x="4488" y="14167"/>
                    <a:pt x="4497" y="14194"/>
                  </a:cubicBezTo>
                  <a:cubicBezTo>
                    <a:pt x="4782" y="15095"/>
                    <a:pt x="5032" y="16050"/>
                    <a:pt x="5433" y="16897"/>
                  </a:cubicBezTo>
                  <a:cubicBezTo>
                    <a:pt x="5763" y="17602"/>
                    <a:pt x="6549" y="18325"/>
                    <a:pt x="7378" y="17923"/>
                  </a:cubicBezTo>
                  <a:cubicBezTo>
                    <a:pt x="8101" y="17566"/>
                    <a:pt x="8136" y="16656"/>
                    <a:pt x="7896" y="15987"/>
                  </a:cubicBezTo>
                  <a:cubicBezTo>
                    <a:pt x="7735" y="15541"/>
                    <a:pt x="7548" y="15095"/>
                    <a:pt x="7360" y="14658"/>
                  </a:cubicBezTo>
                  <a:cubicBezTo>
                    <a:pt x="7414" y="14756"/>
                    <a:pt x="7494" y="14819"/>
                    <a:pt x="7637" y="14801"/>
                  </a:cubicBezTo>
                  <a:cubicBezTo>
                    <a:pt x="7780" y="14774"/>
                    <a:pt x="7931" y="14721"/>
                    <a:pt x="8029" y="14596"/>
                  </a:cubicBezTo>
                  <a:cubicBezTo>
                    <a:pt x="8163" y="14426"/>
                    <a:pt x="8101" y="14292"/>
                    <a:pt x="8012" y="14114"/>
                  </a:cubicBezTo>
                  <a:cubicBezTo>
                    <a:pt x="7905" y="13891"/>
                    <a:pt x="7789" y="13677"/>
                    <a:pt x="7673" y="13463"/>
                  </a:cubicBezTo>
                  <a:cubicBezTo>
                    <a:pt x="8395" y="13365"/>
                    <a:pt x="9136" y="13311"/>
                    <a:pt x="9930" y="13320"/>
                  </a:cubicBezTo>
                  <a:cubicBezTo>
                    <a:pt x="12365" y="13347"/>
                    <a:pt x="14658" y="14123"/>
                    <a:pt x="14658" y="14123"/>
                  </a:cubicBezTo>
                  <a:lnTo>
                    <a:pt x="14649" y="14114"/>
                  </a:lnTo>
                  <a:cubicBezTo>
                    <a:pt x="15746" y="14551"/>
                    <a:pt x="16103" y="13124"/>
                    <a:pt x="16139" y="12249"/>
                  </a:cubicBezTo>
                  <a:cubicBezTo>
                    <a:pt x="16174" y="11571"/>
                    <a:pt x="16103" y="10893"/>
                    <a:pt x="15987" y="10224"/>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14" name="Google Shape;2014;p22"/>
            <p:cNvSpPr/>
            <p:nvPr/>
          </p:nvSpPr>
          <p:spPr>
            <a:xfrm>
              <a:off x="3922950" y="1371250"/>
              <a:ext cx="98150" cy="140175"/>
            </a:xfrm>
            <a:custGeom>
              <a:avLst/>
              <a:gdLst/>
              <a:ahLst/>
              <a:cxnLst/>
              <a:rect l="l" t="t" r="r" b="b"/>
              <a:pathLst>
                <a:path w="3926" h="5607" extrusionOk="0">
                  <a:moveTo>
                    <a:pt x="1990" y="1"/>
                  </a:moveTo>
                  <a:cubicBezTo>
                    <a:pt x="1859" y="1"/>
                    <a:pt x="1670" y="74"/>
                    <a:pt x="1357" y="201"/>
                  </a:cubicBezTo>
                  <a:lnTo>
                    <a:pt x="777" y="442"/>
                  </a:lnTo>
                  <a:cubicBezTo>
                    <a:pt x="473" y="558"/>
                    <a:pt x="286" y="638"/>
                    <a:pt x="179" y="727"/>
                  </a:cubicBezTo>
                  <a:cubicBezTo>
                    <a:pt x="1" y="888"/>
                    <a:pt x="63" y="1075"/>
                    <a:pt x="206" y="1521"/>
                  </a:cubicBezTo>
                  <a:cubicBezTo>
                    <a:pt x="232" y="1601"/>
                    <a:pt x="259" y="1682"/>
                    <a:pt x="286" y="1771"/>
                  </a:cubicBezTo>
                  <a:cubicBezTo>
                    <a:pt x="571" y="2663"/>
                    <a:pt x="821" y="3617"/>
                    <a:pt x="1223" y="4465"/>
                  </a:cubicBezTo>
                  <a:cubicBezTo>
                    <a:pt x="1487" y="5036"/>
                    <a:pt x="2042" y="5607"/>
                    <a:pt x="2678" y="5607"/>
                  </a:cubicBezTo>
                  <a:cubicBezTo>
                    <a:pt x="2837" y="5607"/>
                    <a:pt x="3002" y="5571"/>
                    <a:pt x="3167" y="5491"/>
                  </a:cubicBezTo>
                  <a:cubicBezTo>
                    <a:pt x="3890" y="5143"/>
                    <a:pt x="3926" y="4233"/>
                    <a:pt x="3685" y="3564"/>
                  </a:cubicBezTo>
                  <a:cubicBezTo>
                    <a:pt x="3373" y="2708"/>
                    <a:pt x="2980" y="1878"/>
                    <a:pt x="2623" y="1039"/>
                  </a:cubicBezTo>
                  <a:cubicBezTo>
                    <a:pt x="2623" y="1039"/>
                    <a:pt x="2588" y="950"/>
                    <a:pt x="2588" y="950"/>
                  </a:cubicBezTo>
                  <a:cubicBezTo>
                    <a:pt x="2489" y="727"/>
                    <a:pt x="2418" y="575"/>
                    <a:pt x="2409" y="549"/>
                  </a:cubicBezTo>
                  <a:cubicBezTo>
                    <a:pt x="2250" y="161"/>
                    <a:pt x="2182" y="1"/>
                    <a:pt x="1990"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15" name="Google Shape;2015;p22"/>
            <p:cNvSpPr/>
            <p:nvPr/>
          </p:nvSpPr>
          <p:spPr>
            <a:xfrm>
              <a:off x="3922950" y="1368450"/>
              <a:ext cx="98150" cy="150125"/>
            </a:xfrm>
            <a:custGeom>
              <a:avLst/>
              <a:gdLst/>
              <a:ahLst/>
              <a:cxnLst/>
              <a:rect l="l" t="t" r="r" b="b"/>
              <a:pathLst>
                <a:path w="3926" h="6005" fill="none" extrusionOk="0">
                  <a:moveTo>
                    <a:pt x="1357" y="313"/>
                  </a:moveTo>
                  <a:lnTo>
                    <a:pt x="777" y="554"/>
                  </a:lnTo>
                  <a:cubicBezTo>
                    <a:pt x="473" y="670"/>
                    <a:pt x="286" y="750"/>
                    <a:pt x="179" y="839"/>
                  </a:cubicBezTo>
                  <a:cubicBezTo>
                    <a:pt x="1" y="1000"/>
                    <a:pt x="63" y="1187"/>
                    <a:pt x="206" y="1633"/>
                  </a:cubicBezTo>
                  <a:cubicBezTo>
                    <a:pt x="232" y="1713"/>
                    <a:pt x="259" y="1794"/>
                    <a:pt x="286" y="1883"/>
                  </a:cubicBezTo>
                  <a:cubicBezTo>
                    <a:pt x="571" y="2775"/>
                    <a:pt x="821" y="3729"/>
                    <a:pt x="1223" y="4577"/>
                  </a:cubicBezTo>
                  <a:cubicBezTo>
                    <a:pt x="1553" y="5291"/>
                    <a:pt x="2338" y="6004"/>
                    <a:pt x="3167" y="5603"/>
                  </a:cubicBezTo>
                  <a:cubicBezTo>
                    <a:pt x="3890" y="5255"/>
                    <a:pt x="3926" y="4345"/>
                    <a:pt x="3685" y="3676"/>
                  </a:cubicBezTo>
                  <a:cubicBezTo>
                    <a:pt x="3373" y="2820"/>
                    <a:pt x="2980" y="1990"/>
                    <a:pt x="2623" y="1151"/>
                  </a:cubicBezTo>
                  <a:cubicBezTo>
                    <a:pt x="2623" y="1151"/>
                    <a:pt x="2588" y="1062"/>
                    <a:pt x="2588" y="1062"/>
                  </a:cubicBezTo>
                  <a:cubicBezTo>
                    <a:pt x="2489" y="839"/>
                    <a:pt x="2418" y="687"/>
                    <a:pt x="2409" y="661"/>
                  </a:cubicBezTo>
                  <a:cubicBezTo>
                    <a:pt x="2142" y="9"/>
                    <a:pt x="2133" y="0"/>
                    <a:pt x="1357" y="313"/>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16" name="Google Shape;2016;p22"/>
            <p:cNvSpPr/>
            <p:nvPr/>
          </p:nvSpPr>
          <p:spPr>
            <a:xfrm>
              <a:off x="3988300" y="1388575"/>
              <a:ext cx="33475" cy="42075"/>
            </a:xfrm>
            <a:custGeom>
              <a:avLst/>
              <a:gdLst/>
              <a:ahLst/>
              <a:cxnLst/>
              <a:rect l="l" t="t" r="r" b="b"/>
              <a:pathLst>
                <a:path w="1339" h="1683" extrusionOk="0">
                  <a:moveTo>
                    <a:pt x="623" y="0"/>
                  </a:moveTo>
                  <a:cubicBezTo>
                    <a:pt x="582" y="0"/>
                    <a:pt x="523" y="29"/>
                    <a:pt x="420" y="79"/>
                  </a:cubicBezTo>
                  <a:lnTo>
                    <a:pt x="232" y="168"/>
                  </a:lnTo>
                  <a:cubicBezTo>
                    <a:pt x="143" y="212"/>
                    <a:pt x="81" y="239"/>
                    <a:pt x="54" y="275"/>
                  </a:cubicBezTo>
                  <a:cubicBezTo>
                    <a:pt x="0" y="328"/>
                    <a:pt x="18" y="382"/>
                    <a:pt x="81" y="525"/>
                  </a:cubicBezTo>
                  <a:cubicBezTo>
                    <a:pt x="90" y="551"/>
                    <a:pt x="99" y="569"/>
                    <a:pt x="107" y="605"/>
                  </a:cubicBezTo>
                  <a:cubicBezTo>
                    <a:pt x="223" y="890"/>
                    <a:pt x="357" y="1167"/>
                    <a:pt x="482" y="1444"/>
                  </a:cubicBezTo>
                  <a:cubicBezTo>
                    <a:pt x="545" y="1576"/>
                    <a:pt x="607" y="1682"/>
                    <a:pt x="742" y="1682"/>
                  </a:cubicBezTo>
                  <a:cubicBezTo>
                    <a:pt x="761" y="1682"/>
                    <a:pt x="781" y="1680"/>
                    <a:pt x="803" y="1676"/>
                  </a:cubicBezTo>
                  <a:cubicBezTo>
                    <a:pt x="955" y="1658"/>
                    <a:pt x="1107" y="1595"/>
                    <a:pt x="1205" y="1479"/>
                  </a:cubicBezTo>
                  <a:cubicBezTo>
                    <a:pt x="1339" y="1310"/>
                    <a:pt x="1276" y="1176"/>
                    <a:pt x="1187" y="989"/>
                  </a:cubicBezTo>
                  <a:cubicBezTo>
                    <a:pt x="1071" y="766"/>
                    <a:pt x="955" y="543"/>
                    <a:pt x="839" y="320"/>
                  </a:cubicBezTo>
                  <a:lnTo>
                    <a:pt x="830" y="293"/>
                  </a:lnTo>
                  <a:cubicBezTo>
                    <a:pt x="785" y="221"/>
                    <a:pt x="768" y="177"/>
                    <a:pt x="759" y="168"/>
                  </a:cubicBezTo>
                  <a:cubicBezTo>
                    <a:pt x="703" y="51"/>
                    <a:pt x="679" y="0"/>
                    <a:pt x="623" y="0"/>
                  </a:cubicBezTo>
                  <a:close/>
                </a:path>
              </a:pathLst>
            </a:custGeom>
            <a:solidFill>
              <a:srgbClr val="D09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17" name="Google Shape;2017;p22"/>
            <p:cNvSpPr/>
            <p:nvPr/>
          </p:nvSpPr>
          <p:spPr>
            <a:xfrm>
              <a:off x="3988300" y="1387625"/>
              <a:ext cx="33475" cy="43750"/>
            </a:xfrm>
            <a:custGeom>
              <a:avLst/>
              <a:gdLst/>
              <a:ahLst/>
              <a:cxnLst/>
              <a:rect l="l" t="t" r="r" b="b"/>
              <a:pathLst>
                <a:path w="1339" h="1750" fill="none" extrusionOk="0">
                  <a:moveTo>
                    <a:pt x="420" y="117"/>
                  </a:moveTo>
                  <a:lnTo>
                    <a:pt x="232" y="206"/>
                  </a:lnTo>
                  <a:cubicBezTo>
                    <a:pt x="143" y="250"/>
                    <a:pt x="81" y="277"/>
                    <a:pt x="54" y="313"/>
                  </a:cubicBezTo>
                  <a:cubicBezTo>
                    <a:pt x="0" y="366"/>
                    <a:pt x="18" y="420"/>
                    <a:pt x="81" y="563"/>
                  </a:cubicBezTo>
                  <a:cubicBezTo>
                    <a:pt x="90" y="589"/>
                    <a:pt x="99" y="607"/>
                    <a:pt x="107" y="643"/>
                  </a:cubicBezTo>
                  <a:cubicBezTo>
                    <a:pt x="223" y="928"/>
                    <a:pt x="357" y="1205"/>
                    <a:pt x="482" y="1482"/>
                  </a:cubicBezTo>
                  <a:cubicBezTo>
                    <a:pt x="553" y="1633"/>
                    <a:pt x="625" y="1749"/>
                    <a:pt x="803" y="1714"/>
                  </a:cubicBezTo>
                  <a:cubicBezTo>
                    <a:pt x="955" y="1696"/>
                    <a:pt x="1107" y="1633"/>
                    <a:pt x="1205" y="1517"/>
                  </a:cubicBezTo>
                  <a:cubicBezTo>
                    <a:pt x="1339" y="1348"/>
                    <a:pt x="1276" y="1214"/>
                    <a:pt x="1187" y="1027"/>
                  </a:cubicBezTo>
                  <a:cubicBezTo>
                    <a:pt x="1071" y="804"/>
                    <a:pt x="955" y="581"/>
                    <a:pt x="839" y="358"/>
                  </a:cubicBezTo>
                  <a:lnTo>
                    <a:pt x="830" y="331"/>
                  </a:lnTo>
                  <a:cubicBezTo>
                    <a:pt x="785" y="259"/>
                    <a:pt x="768" y="215"/>
                    <a:pt x="759" y="206"/>
                  </a:cubicBezTo>
                  <a:cubicBezTo>
                    <a:pt x="661" y="1"/>
                    <a:pt x="661" y="1"/>
                    <a:pt x="420" y="117"/>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18" name="Google Shape;2018;p22"/>
            <p:cNvSpPr/>
            <p:nvPr/>
          </p:nvSpPr>
          <p:spPr>
            <a:xfrm>
              <a:off x="3816350" y="1280800"/>
              <a:ext cx="82750" cy="128450"/>
            </a:xfrm>
            <a:custGeom>
              <a:avLst/>
              <a:gdLst/>
              <a:ahLst/>
              <a:cxnLst/>
              <a:rect l="l" t="t" r="r" b="b"/>
              <a:pathLst>
                <a:path w="3310" h="5138" extrusionOk="0">
                  <a:moveTo>
                    <a:pt x="1642" y="1"/>
                  </a:moveTo>
                  <a:cubicBezTo>
                    <a:pt x="0" y="402"/>
                    <a:pt x="250" y="2570"/>
                    <a:pt x="848" y="3721"/>
                  </a:cubicBezTo>
                  <a:cubicBezTo>
                    <a:pt x="1230" y="4426"/>
                    <a:pt x="1944" y="5137"/>
                    <a:pt x="2768" y="5137"/>
                  </a:cubicBezTo>
                  <a:cubicBezTo>
                    <a:pt x="2944" y="5137"/>
                    <a:pt x="3126" y="5104"/>
                    <a:pt x="3310" y="5032"/>
                  </a:cubicBezTo>
                  <a:cubicBezTo>
                    <a:pt x="2284" y="3819"/>
                    <a:pt x="1544" y="1580"/>
                    <a:pt x="1642" y="1"/>
                  </a:cubicBezTo>
                  <a:close/>
                </a:path>
              </a:pathLst>
            </a:custGeom>
            <a:solidFill>
              <a:srgbClr val="D09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19" name="Google Shape;2019;p22"/>
            <p:cNvSpPr/>
            <p:nvPr/>
          </p:nvSpPr>
          <p:spPr>
            <a:xfrm>
              <a:off x="3816350" y="1280800"/>
              <a:ext cx="82750" cy="136075"/>
            </a:xfrm>
            <a:custGeom>
              <a:avLst/>
              <a:gdLst/>
              <a:ahLst/>
              <a:cxnLst/>
              <a:rect l="l" t="t" r="r" b="b"/>
              <a:pathLst>
                <a:path w="3310" h="5443" fill="none" extrusionOk="0">
                  <a:moveTo>
                    <a:pt x="1642" y="1"/>
                  </a:moveTo>
                  <a:cubicBezTo>
                    <a:pt x="1544" y="1580"/>
                    <a:pt x="2284" y="3819"/>
                    <a:pt x="3310" y="5032"/>
                  </a:cubicBezTo>
                  <a:cubicBezTo>
                    <a:pt x="2266" y="5442"/>
                    <a:pt x="1312" y="4577"/>
                    <a:pt x="848" y="3721"/>
                  </a:cubicBezTo>
                  <a:cubicBezTo>
                    <a:pt x="250" y="2570"/>
                    <a:pt x="0" y="402"/>
                    <a:pt x="1642" y="1"/>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20" name="Google Shape;2020;p22"/>
            <p:cNvSpPr/>
            <p:nvPr/>
          </p:nvSpPr>
          <p:spPr>
            <a:xfrm>
              <a:off x="3845550" y="1149650"/>
              <a:ext cx="268775" cy="267925"/>
            </a:xfrm>
            <a:custGeom>
              <a:avLst/>
              <a:gdLst/>
              <a:ahLst/>
              <a:cxnLst/>
              <a:rect l="l" t="t" r="r" b="b"/>
              <a:pathLst>
                <a:path w="10751" h="10717" extrusionOk="0">
                  <a:moveTo>
                    <a:pt x="7396" y="1"/>
                  </a:move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285" y="10714"/>
                    <a:pt x="2342" y="10717"/>
                    <a:pt x="2400" y="10717"/>
                  </a:cubicBezTo>
                  <a:cubicBezTo>
                    <a:pt x="2552" y="10717"/>
                    <a:pt x="2713" y="10694"/>
                    <a:pt x="2856" y="10662"/>
                  </a:cubicBezTo>
                  <a:cubicBezTo>
                    <a:pt x="4858" y="10181"/>
                    <a:pt x="6586" y="9751"/>
                    <a:pt x="8687" y="9751"/>
                  </a:cubicBezTo>
                  <a:cubicBezTo>
                    <a:pt x="8730" y="9751"/>
                    <a:pt x="8772" y="9751"/>
                    <a:pt x="8815" y="9752"/>
                  </a:cubicBezTo>
                  <a:cubicBezTo>
                    <a:pt x="9484" y="9761"/>
                    <a:pt x="10144" y="9823"/>
                    <a:pt x="10751" y="9912"/>
                  </a:cubicBezTo>
                  <a:cubicBezTo>
                    <a:pt x="10670" y="9787"/>
                    <a:pt x="10599" y="9653"/>
                    <a:pt x="10528" y="9520"/>
                  </a:cubicBezTo>
                  <a:cubicBezTo>
                    <a:pt x="10135" y="8806"/>
                    <a:pt x="9787" y="8066"/>
                    <a:pt x="9457" y="7316"/>
                  </a:cubicBez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21" name="Google Shape;2021;p22"/>
            <p:cNvSpPr/>
            <p:nvPr/>
          </p:nvSpPr>
          <p:spPr>
            <a:xfrm>
              <a:off x="3845550" y="1149650"/>
              <a:ext cx="268775" cy="268325"/>
            </a:xfrm>
            <a:custGeom>
              <a:avLst/>
              <a:gdLst/>
              <a:ahLst/>
              <a:cxnLst/>
              <a:rect l="l" t="t" r="r" b="b"/>
              <a:pathLst>
                <a:path w="10751" h="10733" fill="none" extrusionOk="0">
                  <a:moveTo>
                    <a:pt x="9457" y="7316"/>
                  </a:move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427" y="10733"/>
                    <a:pt x="2659" y="10706"/>
                    <a:pt x="2856" y="10662"/>
                  </a:cubicBezTo>
                  <a:cubicBezTo>
                    <a:pt x="4899" y="10171"/>
                    <a:pt x="6656" y="9734"/>
                    <a:pt x="8815" y="9752"/>
                  </a:cubicBezTo>
                  <a:cubicBezTo>
                    <a:pt x="9484" y="9761"/>
                    <a:pt x="10144" y="9823"/>
                    <a:pt x="10751" y="9912"/>
                  </a:cubicBezTo>
                  <a:cubicBezTo>
                    <a:pt x="10670" y="9787"/>
                    <a:pt x="10599" y="9653"/>
                    <a:pt x="10528" y="9520"/>
                  </a:cubicBezTo>
                  <a:cubicBezTo>
                    <a:pt x="10135" y="8806"/>
                    <a:pt x="9787" y="8066"/>
                    <a:pt x="9457" y="7316"/>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22" name="Google Shape;2022;p22"/>
            <p:cNvSpPr/>
            <p:nvPr/>
          </p:nvSpPr>
          <p:spPr>
            <a:xfrm>
              <a:off x="4030450" y="1093450"/>
              <a:ext cx="153475" cy="320300"/>
            </a:xfrm>
            <a:custGeom>
              <a:avLst/>
              <a:gdLst/>
              <a:ahLst/>
              <a:cxnLst/>
              <a:rect l="l" t="t" r="r" b="b"/>
              <a:pathLst>
                <a:path w="6139" h="12812"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lnTo>
                    <a:pt x="1624" y="1"/>
                  </a:lnTo>
                  <a:close/>
                </a:path>
              </a:pathLst>
            </a:custGeom>
            <a:solidFill>
              <a:srgbClr val="D09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23" name="Google Shape;2023;p22"/>
            <p:cNvSpPr/>
            <p:nvPr/>
          </p:nvSpPr>
          <p:spPr>
            <a:xfrm>
              <a:off x="4030450" y="1093450"/>
              <a:ext cx="153475" cy="320300"/>
            </a:xfrm>
            <a:custGeom>
              <a:avLst/>
              <a:gdLst/>
              <a:ahLst/>
              <a:cxnLst/>
              <a:rect l="l" t="t" r="r" b="b"/>
              <a:pathLst>
                <a:path w="6139" h="12812" fill="none"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24" name="Google Shape;2024;p22"/>
            <p:cNvSpPr/>
            <p:nvPr/>
          </p:nvSpPr>
          <p:spPr>
            <a:xfrm>
              <a:off x="4218675" y="1185350"/>
              <a:ext cx="153925" cy="79425"/>
            </a:xfrm>
            <a:custGeom>
              <a:avLst/>
              <a:gdLst/>
              <a:ahLst/>
              <a:cxnLst/>
              <a:rect l="l" t="t" r="r" b="b"/>
              <a:pathLst>
                <a:path w="6157" h="3177" fill="none" extrusionOk="0">
                  <a:moveTo>
                    <a:pt x="1" y="3176"/>
                  </a:moveTo>
                  <a:cubicBezTo>
                    <a:pt x="1981" y="1990"/>
                    <a:pt x="4042" y="928"/>
                    <a:pt x="6156" y="0"/>
                  </a:cubicBezTo>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25" name="Google Shape;2025;p22"/>
            <p:cNvSpPr/>
            <p:nvPr/>
          </p:nvSpPr>
          <p:spPr>
            <a:xfrm>
              <a:off x="4223150" y="1154800"/>
              <a:ext cx="87675" cy="76725"/>
            </a:xfrm>
            <a:custGeom>
              <a:avLst/>
              <a:gdLst/>
              <a:ahLst/>
              <a:cxnLst/>
              <a:rect l="l" t="t" r="r" b="b"/>
              <a:pathLst>
                <a:path w="3507" h="3069" fill="none" extrusionOk="0">
                  <a:moveTo>
                    <a:pt x="0" y="3069"/>
                  </a:moveTo>
                  <a:cubicBezTo>
                    <a:pt x="1026" y="2123"/>
                    <a:pt x="2436" y="892"/>
                    <a:pt x="3506" y="0"/>
                  </a:cubicBezTo>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26" name="Google Shape;2026;p22"/>
            <p:cNvSpPr/>
            <p:nvPr/>
          </p:nvSpPr>
          <p:spPr>
            <a:xfrm>
              <a:off x="4214225" y="1161025"/>
              <a:ext cx="32800" cy="45525"/>
            </a:xfrm>
            <a:custGeom>
              <a:avLst/>
              <a:gdLst/>
              <a:ahLst/>
              <a:cxnLst/>
              <a:rect l="l" t="t" r="r" b="b"/>
              <a:pathLst>
                <a:path w="1312" h="1821" fill="none" extrusionOk="0">
                  <a:moveTo>
                    <a:pt x="0" y="1821"/>
                  </a:moveTo>
                  <a:cubicBezTo>
                    <a:pt x="527" y="1107"/>
                    <a:pt x="910" y="616"/>
                    <a:pt x="1312" y="1"/>
                  </a:cubicBezTo>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27" name="Google Shape;2027;p22"/>
            <p:cNvSpPr/>
            <p:nvPr/>
          </p:nvSpPr>
          <p:spPr>
            <a:xfrm>
              <a:off x="4241650" y="1264075"/>
              <a:ext cx="51775" cy="13400"/>
            </a:xfrm>
            <a:custGeom>
              <a:avLst/>
              <a:gdLst/>
              <a:ahLst/>
              <a:cxnLst/>
              <a:rect l="l" t="t" r="r" b="b"/>
              <a:pathLst>
                <a:path w="2071" h="536" fill="none" extrusionOk="0">
                  <a:moveTo>
                    <a:pt x="1" y="536"/>
                  </a:moveTo>
                  <a:lnTo>
                    <a:pt x="2070" y="0"/>
                  </a:lnTo>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28" name="Google Shape;2028;p22"/>
            <p:cNvSpPr/>
            <p:nvPr/>
          </p:nvSpPr>
          <p:spPr>
            <a:xfrm>
              <a:off x="4260175" y="1071150"/>
              <a:ext cx="66700" cy="91250"/>
            </a:xfrm>
            <a:custGeom>
              <a:avLst/>
              <a:gdLst/>
              <a:ahLst/>
              <a:cxnLst/>
              <a:rect l="l" t="t" r="r" b="b"/>
              <a:pathLst>
                <a:path w="2668" h="3650" fill="none" extrusionOk="0">
                  <a:moveTo>
                    <a:pt x="437" y="3649"/>
                  </a:moveTo>
                  <a:cubicBezTo>
                    <a:pt x="205" y="3007"/>
                    <a:pt x="0" y="2133"/>
                    <a:pt x="54" y="1455"/>
                  </a:cubicBezTo>
                  <a:cubicBezTo>
                    <a:pt x="80" y="1187"/>
                    <a:pt x="134" y="902"/>
                    <a:pt x="268" y="670"/>
                  </a:cubicBezTo>
                  <a:cubicBezTo>
                    <a:pt x="625" y="1"/>
                    <a:pt x="1106" y="233"/>
                    <a:pt x="1204" y="518"/>
                  </a:cubicBezTo>
                  <a:cubicBezTo>
                    <a:pt x="1312" y="813"/>
                    <a:pt x="1178" y="1125"/>
                    <a:pt x="1124" y="1276"/>
                  </a:cubicBezTo>
                  <a:cubicBezTo>
                    <a:pt x="1204" y="875"/>
                    <a:pt x="1526" y="545"/>
                    <a:pt x="1909" y="438"/>
                  </a:cubicBezTo>
                  <a:cubicBezTo>
                    <a:pt x="2418" y="295"/>
                    <a:pt x="2668" y="830"/>
                    <a:pt x="2391" y="1250"/>
                  </a:cubicBezTo>
                  <a:cubicBezTo>
                    <a:pt x="1900" y="2151"/>
                    <a:pt x="830" y="2704"/>
                    <a:pt x="437" y="3649"/>
                  </a:cubicBezTo>
                  <a:close/>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29" name="Google Shape;2029;p22"/>
            <p:cNvSpPr/>
            <p:nvPr/>
          </p:nvSpPr>
          <p:spPr>
            <a:xfrm>
              <a:off x="4340450" y="1121350"/>
              <a:ext cx="41075" cy="50425"/>
            </a:xfrm>
            <a:custGeom>
              <a:avLst/>
              <a:gdLst/>
              <a:ahLst/>
              <a:cxnLst/>
              <a:rect l="l" t="t" r="r" b="b"/>
              <a:pathLst>
                <a:path w="1643" h="2017" fill="none" extrusionOk="0">
                  <a:moveTo>
                    <a:pt x="72" y="2016"/>
                  </a:moveTo>
                  <a:cubicBezTo>
                    <a:pt x="19" y="1633"/>
                    <a:pt x="1" y="1124"/>
                    <a:pt x="117" y="749"/>
                  </a:cubicBezTo>
                  <a:cubicBezTo>
                    <a:pt x="152" y="607"/>
                    <a:pt x="224" y="455"/>
                    <a:pt x="322" y="339"/>
                  </a:cubicBezTo>
                  <a:cubicBezTo>
                    <a:pt x="598" y="0"/>
                    <a:pt x="839" y="187"/>
                    <a:pt x="857" y="357"/>
                  </a:cubicBezTo>
                  <a:cubicBezTo>
                    <a:pt x="884" y="535"/>
                    <a:pt x="777" y="687"/>
                    <a:pt x="732" y="767"/>
                  </a:cubicBezTo>
                  <a:cubicBezTo>
                    <a:pt x="821" y="562"/>
                    <a:pt x="1036" y="410"/>
                    <a:pt x="1268" y="393"/>
                  </a:cubicBezTo>
                  <a:cubicBezTo>
                    <a:pt x="1562" y="366"/>
                    <a:pt x="1642" y="696"/>
                    <a:pt x="1437" y="901"/>
                  </a:cubicBezTo>
                  <a:cubicBezTo>
                    <a:pt x="1062" y="1347"/>
                    <a:pt x="402" y="1534"/>
                    <a:pt x="72" y="2016"/>
                  </a:cubicBezTo>
                  <a:close/>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30" name="Google Shape;2030;p22"/>
            <p:cNvSpPr/>
            <p:nvPr/>
          </p:nvSpPr>
          <p:spPr>
            <a:xfrm>
              <a:off x="4321725" y="1225050"/>
              <a:ext cx="32575" cy="40175"/>
            </a:xfrm>
            <a:custGeom>
              <a:avLst/>
              <a:gdLst/>
              <a:ahLst/>
              <a:cxnLst/>
              <a:rect l="l" t="t" r="r" b="b"/>
              <a:pathLst>
                <a:path w="1303" h="1607" fill="none" extrusionOk="0">
                  <a:moveTo>
                    <a:pt x="63" y="1606"/>
                  </a:moveTo>
                  <a:cubicBezTo>
                    <a:pt x="18" y="1294"/>
                    <a:pt x="0" y="892"/>
                    <a:pt x="90" y="589"/>
                  </a:cubicBezTo>
                  <a:cubicBezTo>
                    <a:pt x="125" y="473"/>
                    <a:pt x="179" y="357"/>
                    <a:pt x="250" y="268"/>
                  </a:cubicBezTo>
                  <a:cubicBezTo>
                    <a:pt x="473" y="0"/>
                    <a:pt x="661" y="152"/>
                    <a:pt x="678" y="277"/>
                  </a:cubicBezTo>
                  <a:cubicBezTo>
                    <a:pt x="705" y="420"/>
                    <a:pt x="616" y="544"/>
                    <a:pt x="580" y="607"/>
                  </a:cubicBezTo>
                  <a:cubicBezTo>
                    <a:pt x="652" y="437"/>
                    <a:pt x="821" y="321"/>
                    <a:pt x="1000" y="313"/>
                  </a:cubicBezTo>
                  <a:cubicBezTo>
                    <a:pt x="1240" y="295"/>
                    <a:pt x="1303" y="553"/>
                    <a:pt x="1142" y="714"/>
                  </a:cubicBezTo>
                  <a:cubicBezTo>
                    <a:pt x="848" y="1071"/>
                    <a:pt x="322" y="1214"/>
                    <a:pt x="63" y="1606"/>
                  </a:cubicBezTo>
                  <a:close/>
                </a:path>
              </a:pathLst>
            </a:custGeom>
            <a:noFill/>
            <a:ln w="19050" cap="rnd" cmpd="sng">
              <a:solidFill>
                <a:srgbClr val="212121"/>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31" name="Google Shape;2031;p22"/>
            <p:cNvSpPr/>
            <p:nvPr/>
          </p:nvSpPr>
          <p:spPr>
            <a:xfrm>
              <a:off x="4055425" y="1081625"/>
              <a:ext cx="165725" cy="333875"/>
            </a:xfrm>
            <a:custGeom>
              <a:avLst/>
              <a:gdLst/>
              <a:ahLst/>
              <a:cxnLst/>
              <a:rect l="l" t="t" r="r" b="b"/>
              <a:pathLst>
                <a:path w="6629" h="13355" extrusionOk="0">
                  <a:moveTo>
                    <a:pt x="1295" y="1"/>
                  </a:moveTo>
                  <a:cubicBezTo>
                    <a:pt x="999" y="1"/>
                    <a:pt x="729" y="166"/>
                    <a:pt x="527" y="590"/>
                  </a:cubicBezTo>
                  <a:cubicBezTo>
                    <a:pt x="1" y="1990"/>
                    <a:pt x="447" y="4042"/>
                    <a:pt x="795" y="5487"/>
                  </a:cubicBezTo>
                  <a:cubicBezTo>
                    <a:pt x="1080" y="5363"/>
                    <a:pt x="1401" y="5300"/>
                    <a:pt x="1731" y="5300"/>
                  </a:cubicBezTo>
                  <a:cubicBezTo>
                    <a:pt x="3052" y="5300"/>
                    <a:pt x="4122" y="6362"/>
                    <a:pt x="4122" y="7682"/>
                  </a:cubicBezTo>
                  <a:cubicBezTo>
                    <a:pt x="4122" y="8744"/>
                    <a:pt x="3426" y="9636"/>
                    <a:pt x="2481" y="9948"/>
                  </a:cubicBezTo>
                  <a:cubicBezTo>
                    <a:pt x="2588" y="10171"/>
                    <a:pt x="2695" y="10385"/>
                    <a:pt x="2811" y="10599"/>
                  </a:cubicBezTo>
                  <a:cubicBezTo>
                    <a:pt x="3105" y="11134"/>
                    <a:pt x="3426" y="11670"/>
                    <a:pt x="3810" y="12151"/>
                  </a:cubicBezTo>
                  <a:cubicBezTo>
                    <a:pt x="4113" y="12535"/>
                    <a:pt x="4461" y="12919"/>
                    <a:pt x="4889" y="13168"/>
                  </a:cubicBezTo>
                  <a:cubicBezTo>
                    <a:pt x="5117" y="13298"/>
                    <a:pt x="5316" y="13354"/>
                    <a:pt x="5490" y="13354"/>
                  </a:cubicBezTo>
                  <a:cubicBezTo>
                    <a:pt x="6286" y="13354"/>
                    <a:pt x="6557" y="12172"/>
                    <a:pt x="6593" y="11411"/>
                  </a:cubicBezTo>
                  <a:cubicBezTo>
                    <a:pt x="6629" y="10733"/>
                    <a:pt x="6558" y="10055"/>
                    <a:pt x="6442" y="9386"/>
                  </a:cubicBezTo>
                  <a:cubicBezTo>
                    <a:pt x="6308" y="8637"/>
                    <a:pt x="6120" y="7887"/>
                    <a:pt x="5889" y="7165"/>
                  </a:cubicBezTo>
                  <a:cubicBezTo>
                    <a:pt x="5665" y="6424"/>
                    <a:pt x="5398" y="5693"/>
                    <a:pt x="5095" y="4979"/>
                  </a:cubicBezTo>
                  <a:cubicBezTo>
                    <a:pt x="4827" y="4337"/>
                    <a:pt x="4533" y="3694"/>
                    <a:pt x="4211" y="3079"/>
                  </a:cubicBezTo>
                  <a:cubicBezTo>
                    <a:pt x="3962" y="2606"/>
                    <a:pt x="3694" y="2133"/>
                    <a:pt x="3373" y="1705"/>
                  </a:cubicBezTo>
                  <a:cubicBezTo>
                    <a:pt x="2993" y="1101"/>
                    <a:pt x="2058" y="1"/>
                    <a:pt x="1295" y="1"/>
                  </a:cubicBezTo>
                  <a:close/>
                </a:path>
              </a:pathLst>
            </a:custGeom>
            <a:solidFill>
              <a:srgbClr val="D09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32" name="Google Shape;2032;p22"/>
            <p:cNvSpPr/>
            <p:nvPr/>
          </p:nvSpPr>
          <p:spPr>
            <a:xfrm>
              <a:off x="4055425" y="1058450"/>
              <a:ext cx="165725" cy="370475"/>
            </a:xfrm>
            <a:custGeom>
              <a:avLst/>
              <a:gdLst/>
              <a:ahLst/>
              <a:cxnLst/>
              <a:rect l="l" t="t" r="r" b="b"/>
              <a:pathLst>
                <a:path w="6629" h="14819" fill="none" extrusionOk="0">
                  <a:moveTo>
                    <a:pt x="6442" y="10313"/>
                  </a:moveTo>
                  <a:cubicBezTo>
                    <a:pt x="6308" y="9564"/>
                    <a:pt x="6120" y="8814"/>
                    <a:pt x="5889" y="8092"/>
                  </a:cubicBezTo>
                  <a:cubicBezTo>
                    <a:pt x="5665" y="7351"/>
                    <a:pt x="5398" y="6620"/>
                    <a:pt x="5095" y="5906"/>
                  </a:cubicBezTo>
                  <a:cubicBezTo>
                    <a:pt x="4827" y="5264"/>
                    <a:pt x="4533" y="4621"/>
                    <a:pt x="4211" y="4006"/>
                  </a:cubicBezTo>
                  <a:cubicBezTo>
                    <a:pt x="3962" y="3533"/>
                    <a:pt x="3694" y="3060"/>
                    <a:pt x="3373" y="2632"/>
                  </a:cubicBezTo>
                  <a:cubicBezTo>
                    <a:pt x="2846" y="1793"/>
                    <a:pt x="1250" y="0"/>
                    <a:pt x="527" y="1517"/>
                  </a:cubicBezTo>
                  <a:cubicBezTo>
                    <a:pt x="1" y="2917"/>
                    <a:pt x="447" y="4969"/>
                    <a:pt x="795" y="6414"/>
                  </a:cubicBezTo>
                  <a:cubicBezTo>
                    <a:pt x="1080" y="6290"/>
                    <a:pt x="1401" y="6227"/>
                    <a:pt x="1731" y="6227"/>
                  </a:cubicBezTo>
                  <a:cubicBezTo>
                    <a:pt x="3052" y="6227"/>
                    <a:pt x="4122" y="7289"/>
                    <a:pt x="4122" y="8609"/>
                  </a:cubicBezTo>
                  <a:cubicBezTo>
                    <a:pt x="4122" y="9671"/>
                    <a:pt x="3426" y="10563"/>
                    <a:pt x="2481" y="10875"/>
                  </a:cubicBezTo>
                  <a:cubicBezTo>
                    <a:pt x="2588" y="11098"/>
                    <a:pt x="2695" y="11312"/>
                    <a:pt x="2811" y="11526"/>
                  </a:cubicBezTo>
                  <a:cubicBezTo>
                    <a:pt x="3105" y="12061"/>
                    <a:pt x="3426" y="12597"/>
                    <a:pt x="3810" y="13078"/>
                  </a:cubicBezTo>
                  <a:cubicBezTo>
                    <a:pt x="4113" y="13462"/>
                    <a:pt x="4461" y="13846"/>
                    <a:pt x="4889" y="14095"/>
                  </a:cubicBezTo>
                  <a:cubicBezTo>
                    <a:pt x="6156" y="14818"/>
                    <a:pt x="6549" y="13266"/>
                    <a:pt x="6593" y="12338"/>
                  </a:cubicBezTo>
                  <a:cubicBezTo>
                    <a:pt x="6629" y="11660"/>
                    <a:pt x="6558" y="10982"/>
                    <a:pt x="6442" y="10313"/>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33" name="Google Shape;2033;p22"/>
            <p:cNvSpPr/>
            <p:nvPr/>
          </p:nvSpPr>
          <p:spPr>
            <a:xfrm>
              <a:off x="4075275" y="1214125"/>
              <a:ext cx="83225" cy="116200"/>
            </a:xfrm>
            <a:custGeom>
              <a:avLst/>
              <a:gdLst/>
              <a:ahLst/>
              <a:cxnLst/>
              <a:rect l="l" t="t" r="r" b="b"/>
              <a:pathLst>
                <a:path w="3329" h="4648" extrusionOk="0">
                  <a:moveTo>
                    <a:pt x="937" y="0"/>
                  </a:move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ubicBezTo>
                    <a:pt x="3328" y="1062"/>
                    <a:pt x="2258" y="0"/>
                    <a:pt x="937"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34" name="Google Shape;2034;p22"/>
            <p:cNvSpPr/>
            <p:nvPr/>
          </p:nvSpPr>
          <p:spPr>
            <a:xfrm>
              <a:off x="4075275" y="1214125"/>
              <a:ext cx="83225" cy="116200"/>
            </a:xfrm>
            <a:custGeom>
              <a:avLst/>
              <a:gdLst/>
              <a:ahLst/>
              <a:cxnLst/>
              <a:rect l="l" t="t" r="r" b="b"/>
              <a:pathLst>
                <a:path w="3329" h="4648" fill="none" extrusionOk="0">
                  <a:moveTo>
                    <a:pt x="3328" y="2382"/>
                  </a:moveTo>
                  <a:cubicBezTo>
                    <a:pt x="3328" y="1062"/>
                    <a:pt x="2258" y="0"/>
                    <a:pt x="937" y="0"/>
                  </a:cubicBez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lose/>
                </a:path>
              </a:pathLst>
            </a:custGeom>
            <a:noFill/>
            <a:ln w="19050" cap="flat" cmpd="sng">
              <a:solidFill>
                <a:srgbClr val="212121"/>
              </a:solidFill>
              <a:prstDash val="solid"/>
              <a:miter lim="8921"/>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Footer_Main" type="secHead">
  <p:cSld name="SECTION_HEADER">
    <p:spTree>
      <p:nvGrpSpPr>
        <p:cNvPr id="1" name="Shape 2035"/>
        <p:cNvGrpSpPr/>
        <p:nvPr/>
      </p:nvGrpSpPr>
      <p:grpSpPr>
        <a:xfrm>
          <a:off x="0" y="0"/>
          <a:ext cx="0" cy="0"/>
          <a:chOff x="0" y="0"/>
          <a:chExt cx="0" cy="0"/>
        </a:xfrm>
      </p:grpSpPr>
      <p:grpSp>
        <p:nvGrpSpPr>
          <p:cNvPr id="2036" name="Google Shape;2036;p23"/>
          <p:cNvGrpSpPr/>
          <p:nvPr/>
        </p:nvGrpSpPr>
        <p:grpSpPr>
          <a:xfrm>
            <a:off x="1260000" y="9195000"/>
            <a:ext cx="5307925" cy="421200"/>
            <a:chOff x="389513" y="4618400"/>
            <a:chExt cx="2653963" cy="210600"/>
          </a:xfrm>
        </p:grpSpPr>
        <p:sp>
          <p:nvSpPr>
            <p:cNvPr id="2037" name="Google Shape;2037;p23"/>
            <p:cNvSpPr/>
            <p:nvPr/>
          </p:nvSpPr>
          <p:spPr>
            <a:xfrm>
              <a:off x="389513" y="4659463"/>
              <a:ext cx="141775" cy="165400"/>
            </a:xfrm>
            <a:custGeom>
              <a:avLst/>
              <a:gdLst/>
              <a:ahLst/>
              <a:cxnLst/>
              <a:rect l="l" t="t" r="r" b="b"/>
              <a:pathLst>
                <a:path w="11342" h="13232"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293"/>
                    <a:pt x="7230" y="9144"/>
                  </a:cubicBezTo>
                  <a:cubicBezTo>
                    <a:pt x="7230" y="9947"/>
                    <a:pt x="6616" y="10420"/>
                    <a:pt x="5506" y="10420"/>
                  </a:cubicBezTo>
                  <a:lnTo>
                    <a:pt x="3970" y="10420"/>
                  </a:lnTo>
                  <a:lnTo>
                    <a:pt x="3970" y="7844"/>
                  </a:lnTo>
                  <a:close/>
                  <a:moveTo>
                    <a:pt x="0" y="0"/>
                  </a:moveTo>
                  <a:lnTo>
                    <a:pt x="0" y="13231"/>
                  </a:lnTo>
                  <a:lnTo>
                    <a:pt x="5978" y="13231"/>
                  </a:lnTo>
                  <a:cubicBezTo>
                    <a:pt x="9215" y="13231"/>
                    <a:pt x="11342" y="12026"/>
                    <a:pt x="11342" y="9569"/>
                  </a:cubicBezTo>
                  <a:cubicBezTo>
                    <a:pt x="11342" y="7915"/>
                    <a:pt x="10373" y="7041"/>
                    <a:pt x="9050" y="6356"/>
                  </a:cubicBezTo>
                  <a:cubicBezTo>
                    <a:pt x="10042" y="5812"/>
                    <a:pt x="10845" y="4915"/>
                    <a:pt x="10845" y="3615"/>
                  </a:cubicBezTo>
                  <a:cubicBezTo>
                    <a:pt x="10845" y="1583"/>
                    <a:pt x="8932" y="0"/>
                    <a:pt x="5789" y="0"/>
                  </a:cubicBez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38" name="Google Shape;2038;p23"/>
            <p:cNvSpPr/>
            <p:nvPr/>
          </p:nvSpPr>
          <p:spPr>
            <a:xfrm>
              <a:off x="389513" y="4659463"/>
              <a:ext cx="141775" cy="165400"/>
            </a:xfrm>
            <a:custGeom>
              <a:avLst/>
              <a:gdLst/>
              <a:ahLst/>
              <a:cxnLst/>
              <a:rect l="l" t="t" r="r" b="b"/>
              <a:pathLst>
                <a:path w="11342" h="13232" fill="none" extrusionOk="0">
                  <a:moveTo>
                    <a:pt x="5506" y="10420"/>
                  </a:moveTo>
                  <a:cubicBezTo>
                    <a:pt x="6616" y="10420"/>
                    <a:pt x="7230" y="9947"/>
                    <a:pt x="7230" y="9144"/>
                  </a:cubicBezTo>
                  <a:cubicBezTo>
                    <a:pt x="7230" y="8293"/>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583"/>
                    <a:pt x="10845" y="3615"/>
                  </a:cubicBezTo>
                  <a:cubicBezTo>
                    <a:pt x="10845" y="4915"/>
                    <a:pt x="10042" y="5812"/>
                    <a:pt x="9050" y="6356"/>
                  </a:cubicBezTo>
                  <a:cubicBezTo>
                    <a:pt x="10373" y="7041"/>
                    <a:pt x="11342" y="7915"/>
                    <a:pt x="11342" y="9569"/>
                  </a:cubicBezTo>
                  <a:cubicBezTo>
                    <a:pt x="11342" y="12026"/>
                    <a:pt x="9215" y="13231"/>
                    <a:pt x="5978" y="13231"/>
                  </a:cubicBezTo>
                  <a:lnTo>
                    <a:pt x="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39" name="Google Shape;2039;p23"/>
            <p:cNvSpPr/>
            <p:nvPr/>
          </p:nvSpPr>
          <p:spPr>
            <a:xfrm>
              <a:off x="551063" y="4659463"/>
              <a:ext cx="115200" cy="1654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40" name="Google Shape;2040;p23"/>
            <p:cNvSpPr/>
            <p:nvPr/>
          </p:nvSpPr>
          <p:spPr>
            <a:xfrm>
              <a:off x="551063" y="4659463"/>
              <a:ext cx="115200" cy="1654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41" name="Google Shape;2041;p23"/>
            <p:cNvSpPr/>
            <p:nvPr/>
          </p:nvSpPr>
          <p:spPr>
            <a:xfrm>
              <a:off x="758688" y="4659463"/>
              <a:ext cx="50813" cy="165400"/>
            </a:xfrm>
            <a:custGeom>
              <a:avLst/>
              <a:gdLst/>
              <a:ahLst/>
              <a:cxnLst/>
              <a:rect l="l" t="t" r="r" b="b"/>
              <a:pathLst>
                <a:path w="4065" h="13232" extrusionOk="0">
                  <a:moveTo>
                    <a:pt x="1" y="0"/>
                  </a:moveTo>
                  <a:lnTo>
                    <a:pt x="1" y="13231"/>
                  </a:lnTo>
                  <a:lnTo>
                    <a:pt x="4065" y="13231"/>
                  </a:lnTo>
                  <a:lnTo>
                    <a:pt x="4065" y="0"/>
                  </a:lnTo>
                  <a:close/>
                </a:path>
              </a:pathLst>
            </a:custGeom>
            <a:solidFill>
              <a:srgbClr val="1A0059"/>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42" name="Google Shape;2042;p23"/>
            <p:cNvSpPr/>
            <p:nvPr/>
          </p:nvSpPr>
          <p:spPr>
            <a:xfrm>
              <a:off x="837250" y="4659463"/>
              <a:ext cx="147100" cy="165400"/>
            </a:xfrm>
            <a:custGeom>
              <a:avLst/>
              <a:gdLst/>
              <a:ahLst/>
              <a:cxnLst/>
              <a:rect l="l" t="t" r="r" b="b"/>
              <a:pathLst>
                <a:path w="11768" h="13232" extrusionOk="0">
                  <a:moveTo>
                    <a:pt x="1" y="0"/>
                  </a:moveTo>
                  <a:lnTo>
                    <a:pt x="1" y="13231"/>
                  </a:lnTo>
                  <a:lnTo>
                    <a:pt x="3899" y="13231"/>
                  </a:lnTo>
                  <a:lnTo>
                    <a:pt x="3899" y="6120"/>
                  </a:lnTo>
                  <a:lnTo>
                    <a:pt x="8176" y="13231"/>
                  </a:lnTo>
                  <a:lnTo>
                    <a:pt x="11767" y="13231"/>
                  </a:lnTo>
                  <a:lnTo>
                    <a:pt x="11767" y="0"/>
                  </a:lnTo>
                  <a:lnTo>
                    <a:pt x="7869" y="0"/>
                  </a:lnTo>
                  <a:lnTo>
                    <a:pt x="7869" y="7041"/>
                  </a:lnTo>
                  <a:lnTo>
                    <a:pt x="3616"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43" name="Google Shape;2043;p23"/>
            <p:cNvSpPr/>
            <p:nvPr/>
          </p:nvSpPr>
          <p:spPr>
            <a:xfrm>
              <a:off x="837250" y="4659463"/>
              <a:ext cx="147100" cy="165400"/>
            </a:xfrm>
            <a:custGeom>
              <a:avLst/>
              <a:gdLst/>
              <a:ahLst/>
              <a:cxnLst/>
              <a:rect l="l" t="t" r="r" b="b"/>
              <a:pathLst>
                <a:path w="11768" h="13232" fill="none" extrusionOk="0">
                  <a:moveTo>
                    <a:pt x="3616" y="0"/>
                  </a:moveTo>
                  <a:lnTo>
                    <a:pt x="7869" y="7041"/>
                  </a:lnTo>
                  <a:lnTo>
                    <a:pt x="7869" y="0"/>
                  </a:lnTo>
                  <a:lnTo>
                    <a:pt x="11767" y="0"/>
                  </a:lnTo>
                  <a:lnTo>
                    <a:pt x="11767" y="13231"/>
                  </a:lnTo>
                  <a:lnTo>
                    <a:pt x="8176" y="13231"/>
                  </a:lnTo>
                  <a:lnTo>
                    <a:pt x="3899" y="6120"/>
                  </a:lnTo>
                  <a:lnTo>
                    <a:pt x="3899" y="13231"/>
                  </a:lnTo>
                  <a:lnTo>
                    <a:pt x="1" y="13231"/>
                  </a:lnTo>
                  <a:lnTo>
                    <a:pt x="1"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44" name="Google Shape;2044;p23"/>
            <p:cNvSpPr/>
            <p:nvPr/>
          </p:nvSpPr>
          <p:spPr>
            <a:xfrm>
              <a:off x="1003238" y="4659463"/>
              <a:ext cx="144425" cy="165400"/>
            </a:xfrm>
            <a:custGeom>
              <a:avLst/>
              <a:gdLst/>
              <a:ahLst/>
              <a:cxnLst/>
              <a:rect l="l" t="t" r="r" b="b"/>
              <a:pathLst>
                <a:path w="11554"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45" name="Google Shape;2045;p23"/>
            <p:cNvSpPr/>
            <p:nvPr/>
          </p:nvSpPr>
          <p:spPr>
            <a:xfrm>
              <a:off x="1003238" y="4659463"/>
              <a:ext cx="144425" cy="165400"/>
            </a:xfrm>
            <a:custGeom>
              <a:avLst/>
              <a:gdLst/>
              <a:ahLst/>
              <a:cxnLst/>
              <a:rect l="l" t="t" r="r" b="b"/>
              <a:pathLst>
                <a:path w="11554"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46" name="Google Shape;2046;p23"/>
            <p:cNvSpPr/>
            <p:nvPr/>
          </p:nvSpPr>
          <p:spPr>
            <a:xfrm>
              <a:off x="1166263" y="4659463"/>
              <a:ext cx="115488" cy="165400"/>
            </a:xfrm>
            <a:custGeom>
              <a:avLst/>
              <a:gdLst/>
              <a:ahLst/>
              <a:cxnLst/>
              <a:rect l="l" t="t" r="r" b="b"/>
              <a:pathLst>
                <a:path w="9239" h="13232" extrusionOk="0">
                  <a:moveTo>
                    <a:pt x="1" y="0"/>
                  </a:moveTo>
                  <a:lnTo>
                    <a:pt x="1" y="13231"/>
                  </a:lnTo>
                  <a:lnTo>
                    <a:pt x="9239" y="13231"/>
                  </a:lnTo>
                  <a:lnTo>
                    <a:pt x="9239" y="10207"/>
                  </a:lnTo>
                  <a:lnTo>
                    <a:pt x="4088" y="10207"/>
                  </a:lnTo>
                  <a:lnTo>
                    <a:pt x="4088" y="7844"/>
                  </a:lnTo>
                  <a:lnTo>
                    <a:pt x="7727" y="7844"/>
                  </a:lnTo>
                  <a:lnTo>
                    <a:pt x="8483" y="4985"/>
                  </a:lnTo>
                  <a:lnTo>
                    <a:pt x="4088" y="4985"/>
                  </a:lnTo>
                  <a:lnTo>
                    <a:pt x="4088" y="3024"/>
                  </a:lnTo>
                  <a:lnTo>
                    <a:pt x="9239" y="3024"/>
                  </a:lnTo>
                  <a:lnTo>
                    <a:pt x="9239"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47" name="Google Shape;2047;p23"/>
            <p:cNvSpPr/>
            <p:nvPr/>
          </p:nvSpPr>
          <p:spPr>
            <a:xfrm>
              <a:off x="1166263" y="4659463"/>
              <a:ext cx="115488" cy="165400"/>
            </a:xfrm>
            <a:custGeom>
              <a:avLst/>
              <a:gdLst/>
              <a:ahLst/>
              <a:cxnLst/>
              <a:rect l="l" t="t" r="r" b="b"/>
              <a:pathLst>
                <a:path w="9239" h="13232" fill="none" extrusionOk="0">
                  <a:moveTo>
                    <a:pt x="9239" y="13231"/>
                  </a:moveTo>
                  <a:lnTo>
                    <a:pt x="1" y="13231"/>
                  </a:lnTo>
                  <a:lnTo>
                    <a:pt x="1" y="0"/>
                  </a:lnTo>
                  <a:lnTo>
                    <a:pt x="9239" y="0"/>
                  </a:lnTo>
                  <a:lnTo>
                    <a:pt x="9239" y="3024"/>
                  </a:lnTo>
                  <a:lnTo>
                    <a:pt x="4088" y="3024"/>
                  </a:lnTo>
                  <a:lnTo>
                    <a:pt x="4088" y="4985"/>
                  </a:lnTo>
                  <a:lnTo>
                    <a:pt x="8483" y="4985"/>
                  </a:lnTo>
                  <a:lnTo>
                    <a:pt x="7727" y="7844"/>
                  </a:lnTo>
                  <a:lnTo>
                    <a:pt x="4088" y="7844"/>
                  </a:lnTo>
                  <a:lnTo>
                    <a:pt x="4088" y="10207"/>
                  </a:lnTo>
                  <a:lnTo>
                    <a:pt x="9239" y="10207"/>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48" name="Google Shape;2048;p23"/>
            <p:cNvSpPr/>
            <p:nvPr/>
          </p:nvSpPr>
          <p:spPr>
            <a:xfrm>
              <a:off x="1304188" y="4659463"/>
              <a:ext cx="143250" cy="165400"/>
            </a:xfrm>
            <a:custGeom>
              <a:avLst/>
              <a:gdLst/>
              <a:ahLst/>
              <a:cxnLst/>
              <a:rect l="l" t="t" r="r" b="b"/>
              <a:pathLst>
                <a:path w="11460" h="13232" extrusionOk="0">
                  <a:moveTo>
                    <a:pt x="4986" y="2954"/>
                  </a:moveTo>
                  <a:cubicBezTo>
                    <a:pt x="6002" y="2954"/>
                    <a:pt x="6569" y="3473"/>
                    <a:pt x="6569" y="4371"/>
                  </a:cubicBezTo>
                  <a:cubicBezTo>
                    <a:pt x="6569" y="5293"/>
                    <a:pt x="6002" y="5836"/>
                    <a:pt x="4986" y="5836"/>
                  </a:cubicBezTo>
                  <a:lnTo>
                    <a:pt x="3994" y="5836"/>
                  </a:lnTo>
                  <a:lnTo>
                    <a:pt x="3994" y="2954"/>
                  </a:lnTo>
                  <a:close/>
                  <a:moveTo>
                    <a:pt x="1" y="0"/>
                  </a:moveTo>
                  <a:lnTo>
                    <a:pt x="1" y="13231"/>
                  </a:lnTo>
                  <a:lnTo>
                    <a:pt x="4088" y="13231"/>
                  </a:lnTo>
                  <a:lnTo>
                    <a:pt x="4088" y="8388"/>
                  </a:lnTo>
                  <a:lnTo>
                    <a:pt x="4821" y="8388"/>
                  </a:lnTo>
                  <a:lnTo>
                    <a:pt x="7349" y="13231"/>
                  </a:lnTo>
                  <a:lnTo>
                    <a:pt x="11460" y="13231"/>
                  </a:lnTo>
                  <a:lnTo>
                    <a:pt x="8341" y="7892"/>
                  </a:lnTo>
                  <a:cubicBezTo>
                    <a:pt x="9877" y="7277"/>
                    <a:pt x="10656" y="6072"/>
                    <a:pt x="10656" y="4348"/>
                  </a:cubicBezTo>
                  <a:cubicBezTo>
                    <a:pt x="10656" y="1489"/>
                    <a:pt x="8814" y="0"/>
                    <a:pt x="5269" y="0"/>
                  </a:cubicBez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49" name="Google Shape;2049;p23"/>
            <p:cNvSpPr/>
            <p:nvPr/>
          </p:nvSpPr>
          <p:spPr>
            <a:xfrm>
              <a:off x="1304188" y="4659463"/>
              <a:ext cx="143250" cy="165400"/>
            </a:xfrm>
            <a:custGeom>
              <a:avLst/>
              <a:gdLst/>
              <a:ahLst/>
              <a:cxnLst/>
              <a:rect l="l" t="t" r="r" b="b"/>
              <a:pathLst>
                <a:path w="11460" h="13232" fill="none" extrusionOk="0">
                  <a:moveTo>
                    <a:pt x="4986" y="5836"/>
                  </a:moveTo>
                  <a:cubicBezTo>
                    <a:pt x="6002" y="5836"/>
                    <a:pt x="6569" y="5293"/>
                    <a:pt x="6569" y="4371"/>
                  </a:cubicBezTo>
                  <a:cubicBezTo>
                    <a:pt x="6569" y="3473"/>
                    <a:pt x="6002" y="2954"/>
                    <a:pt x="4986" y="2954"/>
                  </a:cubicBezTo>
                  <a:lnTo>
                    <a:pt x="3994" y="2954"/>
                  </a:lnTo>
                  <a:lnTo>
                    <a:pt x="3994" y="5836"/>
                  </a:lnTo>
                  <a:close/>
                  <a:moveTo>
                    <a:pt x="1" y="0"/>
                  </a:moveTo>
                  <a:lnTo>
                    <a:pt x="5269" y="0"/>
                  </a:lnTo>
                  <a:cubicBezTo>
                    <a:pt x="8814" y="0"/>
                    <a:pt x="10656" y="1489"/>
                    <a:pt x="10656" y="4348"/>
                  </a:cubicBezTo>
                  <a:cubicBezTo>
                    <a:pt x="10656" y="6072"/>
                    <a:pt x="9877" y="7277"/>
                    <a:pt x="8341" y="7892"/>
                  </a:cubicBezTo>
                  <a:lnTo>
                    <a:pt x="11460" y="13231"/>
                  </a:lnTo>
                  <a:lnTo>
                    <a:pt x="7349" y="13231"/>
                  </a:lnTo>
                  <a:lnTo>
                    <a:pt x="4821" y="8388"/>
                  </a:lnTo>
                  <a:lnTo>
                    <a:pt x="4088" y="8388"/>
                  </a:lnTo>
                  <a:lnTo>
                    <a:pt x="4088" y="13231"/>
                  </a:lnTo>
                  <a:lnTo>
                    <a:pt x="1"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50" name="Google Shape;2050;p23"/>
            <p:cNvSpPr/>
            <p:nvPr/>
          </p:nvSpPr>
          <p:spPr>
            <a:xfrm>
              <a:off x="1463675" y="4659463"/>
              <a:ext cx="147088" cy="165400"/>
            </a:xfrm>
            <a:custGeom>
              <a:avLst/>
              <a:gdLst/>
              <a:ahLst/>
              <a:cxnLst/>
              <a:rect l="l" t="t" r="r" b="b"/>
              <a:pathLst>
                <a:path w="11767" h="13232" extrusionOk="0">
                  <a:moveTo>
                    <a:pt x="0" y="0"/>
                  </a:moveTo>
                  <a:lnTo>
                    <a:pt x="0" y="13231"/>
                  </a:lnTo>
                  <a:lnTo>
                    <a:pt x="3899" y="13231"/>
                  </a:lnTo>
                  <a:lnTo>
                    <a:pt x="3899" y="6120"/>
                  </a:lnTo>
                  <a:lnTo>
                    <a:pt x="8175" y="13231"/>
                  </a:lnTo>
                  <a:lnTo>
                    <a:pt x="11767" y="13231"/>
                  </a:lnTo>
                  <a:lnTo>
                    <a:pt x="11767" y="0"/>
                  </a:lnTo>
                  <a:lnTo>
                    <a:pt x="7868" y="0"/>
                  </a:lnTo>
                  <a:lnTo>
                    <a:pt x="7868" y="7041"/>
                  </a:lnTo>
                  <a:lnTo>
                    <a:pt x="36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51" name="Google Shape;2051;p23"/>
            <p:cNvSpPr/>
            <p:nvPr/>
          </p:nvSpPr>
          <p:spPr>
            <a:xfrm>
              <a:off x="1463675" y="4659463"/>
              <a:ext cx="147088" cy="165400"/>
            </a:xfrm>
            <a:custGeom>
              <a:avLst/>
              <a:gdLst/>
              <a:ahLst/>
              <a:cxnLst/>
              <a:rect l="l" t="t" r="r" b="b"/>
              <a:pathLst>
                <a:path w="11767" h="13232" fill="none" extrusionOk="0">
                  <a:moveTo>
                    <a:pt x="3615" y="0"/>
                  </a:moveTo>
                  <a:lnTo>
                    <a:pt x="7868" y="7041"/>
                  </a:lnTo>
                  <a:lnTo>
                    <a:pt x="7868" y="0"/>
                  </a:lnTo>
                  <a:lnTo>
                    <a:pt x="11767" y="0"/>
                  </a:lnTo>
                  <a:lnTo>
                    <a:pt x="11767" y="13231"/>
                  </a:lnTo>
                  <a:lnTo>
                    <a:pt x="8175" y="13231"/>
                  </a:lnTo>
                  <a:lnTo>
                    <a:pt x="3899" y="6120"/>
                  </a:lnTo>
                  <a:lnTo>
                    <a:pt x="3899" y="13231"/>
                  </a:lnTo>
                  <a:lnTo>
                    <a:pt x="0" y="13231"/>
                  </a:lnTo>
                  <a:lnTo>
                    <a:pt x="0"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52" name="Google Shape;2052;p23"/>
            <p:cNvSpPr/>
            <p:nvPr/>
          </p:nvSpPr>
          <p:spPr>
            <a:xfrm>
              <a:off x="1639400" y="4659463"/>
              <a:ext cx="115200" cy="1654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53" name="Google Shape;2053;p23"/>
            <p:cNvSpPr/>
            <p:nvPr/>
          </p:nvSpPr>
          <p:spPr>
            <a:xfrm>
              <a:off x="1639400" y="4659463"/>
              <a:ext cx="115200" cy="1654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54" name="Google Shape;2054;p23"/>
            <p:cNvSpPr/>
            <p:nvPr/>
          </p:nvSpPr>
          <p:spPr>
            <a:xfrm>
              <a:off x="1767575" y="4659463"/>
              <a:ext cx="149463" cy="165400"/>
            </a:xfrm>
            <a:custGeom>
              <a:avLst/>
              <a:gdLst/>
              <a:ahLst/>
              <a:cxnLst/>
              <a:rect l="l" t="t" r="r" b="b"/>
              <a:pathLst>
                <a:path w="11957" h="13232" extrusionOk="0">
                  <a:moveTo>
                    <a:pt x="1" y="0"/>
                  </a:moveTo>
                  <a:lnTo>
                    <a:pt x="1" y="3308"/>
                  </a:lnTo>
                  <a:lnTo>
                    <a:pt x="3710" y="3308"/>
                  </a:lnTo>
                  <a:lnTo>
                    <a:pt x="3710" y="13231"/>
                  </a:lnTo>
                  <a:lnTo>
                    <a:pt x="7798" y="13231"/>
                  </a:lnTo>
                  <a:lnTo>
                    <a:pt x="7798" y="3308"/>
                  </a:lnTo>
                  <a:lnTo>
                    <a:pt x="11129" y="3308"/>
                  </a:lnTo>
                  <a:lnTo>
                    <a:pt x="11956"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55" name="Google Shape;2055;p23"/>
            <p:cNvSpPr/>
            <p:nvPr/>
          </p:nvSpPr>
          <p:spPr>
            <a:xfrm>
              <a:off x="1767575" y="4659463"/>
              <a:ext cx="149463" cy="165400"/>
            </a:xfrm>
            <a:custGeom>
              <a:avLst/>
              <a:gdLst/>
              <a:ahLst/>
              <a:cxnLst/>
              <a:rect l="l" t="t" r="r" b="b"/>
              <a:pathLst>
                <a:path w="11957" h="13232" fill="none" extrusionOk="0">
                  <a:moveTo>
                    <a:pt x="3710" y="3308"/>
                  </a:moveTo>
                  <a:lnTo>
                    <a:pt x="1" y="3308"/>
                  </a:lnTo>
                  <a:lnTo>
                    <a:pt x="1" y="0"/>
                  </a:lnTo>
                  <a:lnTo>
                    <a:pt x="11956" y="0"/>
                  </a:lnTo>
                  <a:lnTo>
                    <a:pt x="11129" y="3308"/>
                  </a:lnTo>
                  <a:lnTo>
                    <a:pt x="7798" y="3308"/>
                  </a:lnTo>
                  <a:lnTo>
                    <a:pt x="7798" y="13231"/>
                  </a:lnTo>
                  <a:lnTo>
                    <a:pt x="371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56" name="Google Shape;2056;p23"/>
            <p:cNvSpPr/>
            <p:nvPr/>
          </p:nvSpPr>
          <p:spPr>
            <a:xfrm>
              <a:off x="1993513" y="4655325"/>
              <a:ext cx="145913" cy="173675"/>
            </a:xfrm>
            <a:custGeom>
              <a:avLst/>
              <a:gdLst/>
              <a:ahLst/>
              <a:cxnLst/>
              <a:rect l="l" t="t" r="r" b="b"/>
              <a:pathLst>
                <a:path w="11673" h="13894" extrusionOk="0">
                  <a:moveTo>
                    <a:pt x="6569" y="0"/>
                  </a:moveTo>
                  <a:cubicBezTo>
                    <a:pt x="2576" y="0"/>
                    <a:pt x="1" y="2670"/>
                    <a:pt x="1" y="7065"/>
                  </a:cubicBezTo>
                  <a:cubicBezTo>
                    <a:pt x="1" y="11318"/>
                    <a:pt x="2600" y="13893"/>
                    <a:pt x="6498" y="13893"/>
                  </a:cubicBezTo>
                  <a:cubicBezTo>
                    <a:pt x="8767" y="13893"/>
                    <a:pt x="10515" y="12948"/>
                    <a:pt x="11673" y="11389"/>
                  </a:cubicBezTo>
                  <a:lnTo>
                    <a:pt x="9121" y="9168"/>
                  </a:lnTo>
                  <a:cubicBezTo>
                    <a:pt x="8412" y="10160"/>
                    <a:pt x="7727" y="10562"/>
                    <a:pt x="6546" y="10562"/>
                  </a:cubicBezTo>
                  <a:cubicBezTo>
                    <a:pt x="4892" y="10562"/>
                    <a:pt x="4088" y="9168"/>
                    <a:pt x="4088" y="6970"/>
                  </a:cubicBezTo>
                  <a:cubicBezTo>
                    <a:pt x="4088" y="4749"/>
                    <a:pt x="5175" y="3332"/>
                    <a:pt x="6640" y="3332"/>
                  </a:cubicBezTo>
                  <a:cubicBezTo>
                    <a:pt x="7703" y="3332"/>
                    <a:pt x="8247" y="3710"/>
                    <a:pt x="9003" y="4513"/>
                  </a:cubicBezTo>
                  <a:lnTo>
                    <a:pt x="11460" y="2339"/>
                  </a:lnTo>
                  <a:cubicBezTo>
                    <a:pt x="10515" y="1016"/>
                    <a:pt x="8979" y="0"/>
                    <a:pt x="6569" y="0"/>
                  </a:cubicBez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57" name="Google Shape;2057;p23"/>
            <p:cNvSpPr/>
            <p:nvPr/>
          </p:nvSpPr>
          <p:spPr>
            <a:xfrm>
              <a:off x="1993513" y="4655325"/>
              <a:ext cx="145913" cy="173675"/>
            </a:xfrm>
            <a:custGeom>
              <a:avLst/>
              <a:gdLst/>
              <a:ahLst/>
              <a:cxnLst/>
              <a:rect l="l" t="t" r="r" b="b"/>
              <a:pathLst>
                <a:path w="11673" h="13894" fill="none" extrusionOk="0">
                  <a:moveTo>
                    <a:pt x="1" y="7065"/>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49"/>
                    <a:pt x="4088" y="6970"/>
                  </a:cubicBezTo>
                  <a:cubicBezTo>
                    <a:pt x="4088" y="9168"/>
                    <a:pt x="4892" y="10562"/>
                    <a:pt x="6546" y="10562"/>
                  </a:cubicBezTo>
                  <a:cubicBezTo>
                    <a:pt x="7727" y="10562"/>
                    <a:pt x="8412" y="10160"/>
                    <a:pt x="9121" y="9168"/>
                  </a:cubicBezTo>
                  <a:lnTo>
                    <a:pt x="11673" y="11389"/>
                  </a:lnTo>
                  <a:cubicBezTo>
                    <a:pt x="10515" y="12948"/>
                    <a:pt x="8767" y="13893"/>
                    <a:pt x="6498" y="13893"/>
                  </a:cubicBezTo>
                  <a:cubicBezTo>
                    <a:pt x="2600" y="13893"/>
                    <a:pt x="1" y="11318"/>
                    <a:pt x="1" y="7065"/>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58" name="Google Shape;2058;p23"/>
            <p:cNvSpPr/>
            <p:nvPr/>
          </p:nvSpPr>
          <p:spPr>
            <a:xfrm>
              <a:off x="2156250" y="4659463"/>
              <a:ext cx="51113" cy="165400"/>
            </a:xfrm>
            <a:custGeom>
              <a:avLst/>
              <a:gdLst/>
              <a:ahLst/>
              <a:cxnLst/>
              <a:rect l="l" t="t" r="r" b="b"/>
              <a:pathLst>
                <a:path w="4089" h="13232" extrusionOk="0">
                  <a:moveTo>
                    <a:pt x="1" y="0"/>
                  </a:moveTo>
                  <a:lnTo>
                    <a:pt x="1" y="13231"/>
                  </a:lnTo>
                  <a:lnTo>
                    <a:pt x="4088" y="13231"/>
                  </a:lnTo>
                  <a:lnTo>
                    <a:pt x="4088" y="0"/>
                  </a:lnTo>
                  <a:close/>
                </a:path>
              </a:pathLst>
            </a:custGeom>
            <a:solidFill>
              <a:srgbClr val="1A0059"/>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59" name="Google Shape;2059;p23"/>
            <p:cNvSpPr/>
            <p:nvPr/>
          </p:nvSpPr>
          <p:spPr>
            <a:xfrm>
              <a:off x="2225363" y="4659463"/>
              <a:ext cx="144438" cy="165400"/>
            </a:xfrm>
            <a:custGeom>
              <a:avLst/>
              <a:gdLst/>
              <a:ahLst/>
              <a:cxnLst/>
              <a:rect l="l" t="t" r="r" b="b"/>
              <a:pathLst>
                <a:path w="11555"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60" name="Google Shape;2060;p23"/>
            <p:cNvSpPr/>
            <p:nvPr/>
          </p:nvSpPr>
          <p:spPr>
            <a:xfrm>
              <a:off x="2225363" y="4659463"/>
              <a:ext cx="144438" cy="165400"/>
            </a:xfrm>
            <a:custGeom>
              <a:avLst/>
              <a:gdLst/>
              <a:ahLst/>
              <a:cxnLst/>
              <a:rect l="l" t="t" r="r" b="b"/>
              <a:pathLst>
                <a:path w="11555"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61" name="Google Shape;2061;p23"/>
            <p:cNvSpPr/>
            <p:nvPr/>
          </p:nvSpPr>
          <p:spPr>
            <a:xfrm>
              <a:off x="2387500" y="4659463"/>
              <a:ext cx="51113" cy="165400"/>
            </a:xfrm>
            <a:custGeom>
              <a:avLst/>
              <a:gdLst/>
              <a:ahLst/>
              <a:cxnLst/>
              <a:rect l="l" t="t" r="r" b="b"/>
              <a:pathLst>
                <a:path w="4089" h="13232" extrusionOk="0">
                  <a:moveTo>
                    <a:pt x="1" y="0"/>
                  </a:moveTo>
                  <a:lnTo>
                    <a:pt x="1" y="13231"/>
                  </a:lnTo>
                  <a:lnTo>
                    <a:pt x="4088" y="13231"/>
                  </a:lnTo>
                  <a:lnTo>
                    <a:pt x="4088" y="0"/>
                  </a:lnTo>
                  <a:close/>
                </a:path>
              </a:pathLst>
            </a:custGeom>
            <a:solidFill>
              <a:srgbClr val="1A0059"/>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62" name="Google Shape;2062;p23"/>
            <p:cNvSpPr/>
            <p:nvPr/>
          </p:nvSpPr>
          <p:spPr>
            <a:xfrm>
              <a:off x="2456325" y="4659463"/>
              <a:ext cx="133500" cy="165400"/>
            </a:xfrm>
            <a:custGeom>
              <a:avLst/>
              <a:gdLst/>
              <a:ahLst/>
              <a:cxnLst/>
              <a:rect l="l" t="t" r="r" b="b"/>
              <a:pathLst>
                <a:path w="10680" h="13232" extrusionOk="0">
                  <a:moveTo>
                    <a:pt x="284" y="0"/>
                  </a:moveTo>
                  <a:lnTo>
                    <a:pt x="284" y="3426"/>
                  </a:lnTo>
                  <a:lnTo>
                    <a:pt x="5080" y="3426"/>
                  </a:lnTo>
                  <a:lnTo>
                    <a:pt x="0" y="13231"/>
                  </a:lnTo>
                  <a:lnTo>
                    <a:pt x="10680" y="13231"/>
                  </a:lnTo>
                  <a:lnTo>
                    <a:pt x="10680" y="9829"/>
                  </a:lnTo>
                  <a:lnTo>
                    <a:pt x="5553" y="9829"/>
                  </a:lnTo>
                  <a:lnTo>
                    <a:pt x="10680"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63" name="Google Shape;2063;p23"/>
            <p:cNvSpPr/>
            <p:nvPr/>
          </p:nvSpPr>
          <p:spPr>
            <a:xfrm>
              <a:off x="2456325" y="4659463"/>
              <a:ext cx="133500" cy="165400"/>
            </a:xfrm>
            <a:custGeom>
              <a:avLst/>
              <a:gdLst/>
              <a:ahLst/>
              <a:cxnLst/>
              <a:rect l="l" t="t" r="r" b="b"/>
              <a:pathLst>
                <a:path w="10680" h="13232" fill="none" extrusionOk="0">
                  <a:moveTo>
                    <a:pt x="5080" y="3426"/>
                  </a:moveTo>
                  <a:lnTo>
                    <a:pt x="284" y="3426"/>
                  </a:lnTo>
                  <a:lnTo>
                    <a:pt x="284" y="0"/>
                  </a:lnTo>
                  <a:lnTo>
                    <a:pt x="10680" y="0"/>
                  </a:lnTo>
                  <a:lnTo>
                    <a:pt x="5553" y="9829"/>
                  </a:lnTo>
                  <a:lnTo>
                    <a:pt x="10680" y="9829"/>
                  </a:lnTo>
                  <a:lnTo>
                    <a:pt x="10680" y="13231"/>
                  </a:lnTo>
                  <a:lnTo>
                    <a:pt x="0" y="13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64" name="Google Shape;2064;p23"/>
            <p:cNvSpPr/>
            <p:nvPr/>
          </p:nvSpPr>
          <p:spPr>
            <a:xfrm>
              <a:off x="2611375" y="4659463"/>
              <a:ext cx="115200" cy="165400"/>
            </a:xfrm>
            <a:custGeom>
              <a:avLst/>
              <a:gdLst/>
              <a:ahLst/>
              <a:cxnLst/>
              <a:rect l="l" t="t" r="r" b="b"/>
              <a:pathLst>
                <a:path w="9216" h="13232" extrusionOk="0">
                  <a:moveTo>
                    <a:pt x="0" y="0"/>
                  </a:moveTo>
                  <a:lnTo>
                    <a:pt x="0"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65" name="Google Shape;2065;p23"/>
            <p:cNvSpPr/>
            <p:nvPr/>
          </p:nvSpPr>
          <p:spPr>
            <a:xfrm>
              <a:off x="2611375" y="4659463"/>
              <a:ext cx="115200" cy="165400"/>
            </a:xfrm>
            <a:custGeom>
              <a:avLst/>
              <a:gdLst/>
              <a:ahLst/>
              <a:cxnLst/>
              <a:rect l="l" t="t" r="r" b="b"/>
              <a:pathLst>
                <a:path w="9216" h="13232" fill="none" extrusionOk="0">
                  <a:moveTo>
                    <a:pt x="9215" y="13231"/>
                  </a:moveTo>
                  <a:lnTo>
                    <a:pt x="0" y="13231"/>
                  </a:lnTo>
                  <a:lnTo>
                    <a:pt x="0"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66" name="Google Shape;2066;p23"/>
            <p:cNvSpPr/>
            <p:nvPr/>
          </p:nvSpPr>
          <p:spPr>
            <a:xfrm>
              <a:off x="2749300" y="4659463"/>
              <a:ext cx="146800" cy="165400"/>
            </a:xfrm>
            <a:custGeom>
              <a:avLst/>
              <a:gdLst/>
              <a:ahLst/>
              <a:cxnLst/>
              <a:rect l="l" t="t" r="r" b="b"/>
              <a:pathLst>
                <a:path w="11744" h="13232" extrusionOk="0">
                  <a:moveTo>
                    <a:pt x="0" y="0"/>
                  </a:moveTo>
                  <a:lnTo>
                    <a:pt x="0" y="13231"/>
                  </a:lnTo>
                  <a:lnTo>
                    <a:pt x="3875" y="13231"/>
                  </a:lnTo>
                  <a:lnTo>
                    <a:pt x="3875" y="6120"/>
                  </a:lnTo>
                  <a:lnTo>
                    <a:pt x="8176" y="13231"/>
                  </a:lnTo>
                  <a:lnTo>
                    <a:pt x="11743" y="13231"/>
                  </a:lnTo>
                  <a:lnTo>
                    <a:pt x="11743" y="0"/>
                  </a:lnTo>
                  <a:lnTo>
                    <a:pt x="7845" y="0"/>
                  </a:lnTo>
                  <a:lnTo>
                    <a:pt x="7845" y="7041"/>
                  </a:lnTo>
                  <a:lnTo>
                    <a:pt x="3615" y="0"/>
                  </a:ln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67" name="Google Shape;2067;p23"/>
            <p:cNvSpPr/>
            <p:nvPr/>
          </p:nvSpPr>
          <p:spPr>
            <a:xfrm>
              <a:off x="2749300" y="4659463"/>
              <a:ext cx="146800" cy="165400"/>
            </a:xfrm>
            <a:custGeom>
              <a:avLst/>
              <a:gdLst/>
              <a:ahLst/>
              <a:cxnLst/>
              <a:rect l="l" t="t" r="r" b="b"/>
              <a:pathLst>
                <a:path w="11744" h="13232" fill="none" extrusionOk="0">
                  <a:moveTo>
                    <a:pt x="3615" y="0"/>
                  </a:moveTo>
                  <a:lnTo>
                    <a:pt x="7845" y="7041"/>
                  </a:lnTo>
                  <a:lnTo>
                    <a:pt x="7845" y="0"/>
                  </a:lnTo>
                  <a:lnTo>
                    <a:pt x="11743" y="0"/>
                  </a:lnTo>
                  <a:lnTo>
                    <a:pt x="11743" y="13231"/>
                  </a:lnTo>
                  <a:lnTo>
                    <a:pt x="8176" y="13231"/>
                  </a:lnTo>
                  <a:lnTo>
                    <a:pt x="3875" y="6120"/>
                  </a:lnTo>
                  <a:lnTo>
                    <a:pt x="3875" y="13231"/>
                  </a:lnTo>
                  <a:lnTo>
                    <a:pt x="0" y="13231"/>
                  </a:lnTo>
                  <a:lnTo>
                    <a:pt x="0"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68" name="Google Shape;2068;p23"/>
            <p:cNvSpPr/>
            <p:nvPr/>
          </p:nvSpPr>
          <p:spPr>
            <a:xfrm>
              <a:off x="2915288" y="4655325"/>
              <a:ext cx="128188" cy="173675"/>
            </a:xfrm>
            <a:custGeom>
              <a:avLst/>
              <a:gdLst/>
              <a:ahLst/>
              <a:cxnLst/>
              <a:rect l="l" t="t" r="r" b="b"/>
              <a:pathLst>
                <a:path w="10255" h="13894" extrusionOk="0">
                  <a:moveTo>
                    <a:pt x="5245" y="0"/>
                  </a:moveTo>
                  <a:cubicBezTo>
                    <a:pt x="2386" y="0"/>
                    <a:pt x="402" y="1371"/>
                    <a:pt x="402" y="3757"/>
                  </a:cubicBezTo>
                  <a:cubicBezTo>
                    <a:pt x="402" y="5931"/>
                    <a:pt x="1725" y="7018"/>
                    <a:pt x="3615" y="7797"/>
                  </a:cubicBezTo>
                  <a:cubicBezTo>
                    <a:pt x="5529" y="8577"/>
                    <a:pt x="6143" y="9097"/>
                    <a:pt x="6143" y="9640"/>
                  </a:cubicBezTo>
                  <a:cubicBezTo>
                    <a:pt x="6143" y="10373"/>
                    <a:pt x="5458" y="10562"/>
                    <a:pt x="4655" y="10562"/>
                  </a:cubicBezTo>
                  <a:cubicBezTo>
                    <a:pt x="3591" y="10562"/>
                    <a:pt x="2410" y="10042"/>
                    <a:pt x="1158" y="9191"/>
                  </a:cubicBezTo>
                  <a:lnTo>
                    <a:pt x="0" y="12357"/>
                  </a:lnTo>
                  <a:cubicBezTo>
                    <a:pt x="1418" y="13279"/>
                    <a:pt x="3143" y="13893"/>
                    <a:pt x="5222" y="13893"/>
                  </a:cubicBezTo>
                  <a:cubicBezTo>
                    <a:pt x="8175" y="13893"/>
                    <a:pt x="10254" y="12688"/>
                    <a:pt x="10254" y="9829"/>
                  </a:cubicBezTo>
                  <a:cubicBezTo>
                    <a:pt x="10254" y="8081"/>
                    <a:pt x="9309" y="6663"/>
                    <a:pt x="6545" y="5458"/>
                  </a:cubicBezTo>
                  <a:cubicBezTo>
                    <a:pt x="4607" y="4631"/>
                    <a:pt x="4324" y="4490"/>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1A0059"/>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69" name="Google Shape;2069;p23"/>
            <p:cNvSpPr/>
            <p:nvPr/>
          </p:nvSpPr>
          <p:spPr>
            <a:xfrm>
              <a:off x="2915288" y="4655325"/>
              <a:ext cx="128188" cy="173675"/>
            </a:xfrm>
            <a:custGeom>
              <a:avLst/>
              <a:gdLst/>
              <a:ahLst/>
              <a:cxnLst/>
              <a:rect l="l" t="t" r="r" b="b"/>
              <a:pathLst>
                <a:path w="10255" h="13894" fill="none" extrusionOk="0">
                  <a:moveTo>
                    <a:pt x="0" y="12357"/>
                  </a:moveTo>
                  <a:lnTo>
                    <a:pt x="1158" y="9191"/>
                  </a:lnTo>
                  <a:cubicBezTo>
                    <a:pt x="2410" y="10042"/>
                    <a:pt x="3591" y="10562"/>
                    <a:pt x="4655" y="10562"/>
                  </a:cubicBezTo>
                  <a:cubicBezTo>
                    <a:pt x="5458" y="10562"/>
                    <a:pt x="6143" y="10373"/>
                    <a:pt x="6143" y="9640"/>
                  </a:cubicBezTo>
                  <a:cubicBezTo>
                    <a:pt x="6143" y="9097"/>
                    <a:pt x="5529" y="8577"/>
                    <a:pt x="3615" y="7797"/>
                  </a:cubicBezTo>
                  <a:cubicBezTo>
                    <a:pt x="1725" y="7018"/>
                    <a:pt x="402" y="5931"/>
                    <a:pt x="402" y="3757"/>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90"/>
                    <a:pt x="4607" y="4631"/>
                    <a:pt x="6545" y="5458"/>
                  </a:cubicBezTo>
                  <a:cubicBezTo>
                    <a:pt x="9309" y="6663"/>
                    <a:pt x="10254" y="8081"/>
                    <a:pt x="10254" y="9829"/>
                  </a:cubicBezTo>
                  <a:cubicBezTo>
                    <a:pt x="10254" y="12688"/>
                    <a:pt x="8175" y="13893"/>
                    <a:pt x="5222" y="13893"/>
                  </a:cubicBezTo>
                  <a:cubicBezTo>
                    <a:pt x="3143" y="13893"/>
                    <a:pt x="1418" y="13279"/>
                    <a:pt x="0" y="12357"/>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70" name="Google Shape;2070;p23"/>
            <p:cNvSpPr/>
            <p:nvPr/>
          </p:nvSpPr>
          <p:spPr>
            <a:xfrm>
              <a:off x="389513" y="4622538"/>
              <a:ext cx="141775" cy="165700"/>
            </a:xfrm>
            <a:custGeom>
              <a:avLst/>
              <a:gdLst/>
              <a:ahLst/>
              <a:cxnLst/>
              <a:rect l="l" t="t" r="r" b="b"/>
              <a:pathLst>
                <a:path w="11342" h="13256" extrusionOk="0">
                  <a:moveTo>
                    <a:pt x="5506" y="2836"/>
                  </a:moveTo>
                  <a:cubicBezTo>
                    <a:pt x="6333" y="2836"/>
                    <a:pt x="6805" y="3285"/>
                    <a:pt x="6805" y="4065"/>
                  </a:cubicBezTo>
                  <a:cubicBezTo>
                    <a:pt x="6805" y="4844"/>
                    <a:pt x="6333" y="5293"/>
                    <a:pt x="5506" y="5293"/>
                  </a:cubicBezTo>
                  <a:lnTo>
                    <a:pt x="3970" y="5293"/>
                  </a:lnTo>
                  <a:lnTo>
                    <a:pt x="3970" y="2836"/>
                  </a:lnTo>
                  <a:close/>
                  <a:moveTo>
                    <a:pt x="5506" y="7845"/>
                  </a:moveTo>
                  <a:cubicBezTo>
                    <a:pt x="6616" y="7845"/>
                    <a:pt x="7230" y="8318"/>
                    <a:pt x="7230" y="9144"/>
                  </a:cubicBezTo>
                  <a:cubicBezTo>
                    <a:pt x="7230" y="9971"/>
                    <a:pt x="6616" y="10444"/>
                    <a:pt x="5506" y="10444"/>
                  </a:cubicBezTo>
                  <a:lnTo>
                    <a:pt x="3970" y="10444"/>
                  </a:lnTo>
                  <a:lnTo>
                    <a:pt x="3970" y="7845"/>
                  </a:lnTo>
                  <a:close/>
                  <a:moveTo>
                    <a:pt x="0" y="1"/>
                  </a:moveTo>
                  <a:lnTo>
                    <a:pt x="0" y="13256"/>
                  </a:lnTo>
                  <a:lnTo>
                    <a:pt x="5978" y="13256"/>
                  </a:lnTo>
                  <a:cubicBezTo>
                    <a:pt x="9215" y="13256"/>
                    <a:pt x="11342" y="12051"/>
                    <a:pt x="11342" y="9593"/>
                  </a:cubicBezTo>
                  <a:cubicBezTo>
                    <a:pt x="11342" y="7939"/>
                    <a:pt x="10373" y="7065"/>
                    <a:pt x="9050" y="6380"/>
                  </a:cubicBezTo>
                  <a:cubicBezTo>
                    <a:pt x="10042" y="5837"/>
                    <a:pt x="10845" y="4939"/>
                    <a:pt x="10845" y="3639"/>
                  </a:cubicBezTo>
                  <a:cubicBezTo>
                    <a:pt x="10845" y="1607"/>
                    <a:pt x="8932" y="1"/>
                    <a:pt x="5789" y="1"/>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71" name="Google Shape;2071;p23"/>
            <p:cNvSpPr/>
            <p:nvPr/>
          </p:nvSpPr>
          <p:spPr>
            <a:xfrm>
              <a:off x="551063" y="4622538"/>
              <a:ext cx="115200" cy="1657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72" name="Google Shape;2072;p23"/>
            <p:cNvSpPr/>
            <p:nvPr/>
          </p:nvSpPr>
          <p:spPr>
            <a:xfrm>
              <a:off x="837250" y="4622538"/>
              <a:ext cx="147100" cy="1657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44"/>
                  </a:lnTo>
                  <a:lnTo>
                    <a:pt x="3899" y="13256"/>
                  </a:lnTo>
                  <a:lnTo>
                    <a:pt x="1" y="13256"/>
                  </a:lnTo>
                  <a:lnTo>
                    <a:pt x="1"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73" name="Google Shape;2073;p23"/>
            <p:cNvSpPr/>
            <p:nvPr/>
          </p:nvSpPr>
          <p:spPr>
            <a:xfrm>
              <a:off x="1003238" y="4622538"/>
              <a:ext cx="144425" cy="1657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74" name="Google Shape;2074;p23"/>
            <p:cNvSpPr/>
            <p:nvPr/>
          </p:nvSpPr>
          <p:spPr>
            <a:xfrm>
              <a:off x="1166263" y="4622538"/>
              <a:ext cx="115488" cy="1657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1"/>
                  </a:lnTo>
                  <a:lnTo>
                    <a:pt x="9239"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75" name="Google Shape;2075;p23"/>
            <p:cNvSpPr/>
            <p:nvPr/>
          </p:nvSpPr>
          <p:spPr>
            <a:xfrm>
              <a:off x="1304188" y="4622538"/>
              <a:ext cx="143250" cy="165700"/>
            </a:xfrm>
            <a:custGeom>
              <a:avLst/>
              <a:gdLst/>
              <a:ahLst/>
              <a:cxnLst/>
              <a:rect l="l" t="t" r="r" b="b"/>
              <a:pathLst>
                <a:path w="11460" h="13256" extrusionOk="0">
                  <a:moveTo>
                    <a:pt x="4986" y="2978"/>
                  </a:moveTo>
                  <a:cubicBezTo>
                    <a:pt x="6002" y="2978"/>
                    <a:pt x="6569" y="3498"/>
                    <a:pt x="6569" y="4395"/>
                  </a:cubicBezTo>
                  <a:cubicBezTo>
                    <a:pt x="6569" y="5317"/>
                    <a:pt x="6002" y="5837"/>
                    <a:pt x="4986" y="5837"/>
                  </a:cubicBezTo>
                  <a:lnTo>
                    <a:pt x="3994" y="5837"/>
                  </a:lnTo>
                  <a:lnTo>
                    <a:pt x="3994" y="2978"/>
                  </a:lnTo>
                  <a:close/>
                  <a:moveTo>
                    <a:pt x="1" y="1"/>
                  </a:moveTo>
                  <a:lnTo>
                    <a:pt x="1" y="13256"/>
                  </a:lnTo>
                  <a:lnTo>
                    <a:pt x="4088" y="13256"/>
                  </a:lnTo>
                  <a:lnTo>
                    <a:pt x="4088" y="8388"/>
                  </a:lnTo>
                  <a:lnTo>
                    <a:pt x="4821" y="8388"/>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76" name="Google Shape;2076;p23"/>
            <p:cNvSpPr/>
            <p:nvPr/>
          </p:nvSpPr>
          <p:spPr>
            <a:xfrm>
              <a:off x="1463675" y="4622538"/>
              <a:ext cx="147088" cy="1657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42"/>
                  </a:lnTo>
                  <a:lnTo>
                    <a:pt x="36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77" name="Google Shape;2077;p23"/>
            <p:cNvSpPr/>
            <p:nvPr/>
          </p:nvSpPr>
          <p:spPr>
            <a:xfrm>
              <a:off x="1639400" y="4622538"/>
              <a:ext cx="115200" cy="1657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78" name="Google Shape;2078;p23"/>
            <p:cNvSpPr/>
            <p:nvPr/>
          </p:nvSpPr>
          <p:spPr>
            <a:xfrm>
              <a:off x="1767575" y="4622538"/>
              <a:ext cx="149463" cy="1657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79" name="Google Shape;2079;p23"/>
            <p:cNvSpPr/>
            <p:nvPr/>
          </p:nvSpPr>
          <p:spPr>
            <a:xfrm>
              <a:off x="1993513" y="4618400"/>
              <a:ext cx="145913" cy="173975"/>
            </a:xfrm>
            <a:custGeom>
              <a:avLst/>
              <a:gdLst/>
              <a:ahLst/>
              <a:cxnLst/>
              <a:rect l="l" t="t" r="r" b="b"/>
              <a:pathLst>
                <a:path w="11673" h="13918" extrusionOk="0">
                  <a:moveTo>
                    <a:pt x="6569" y="1"/>
                  </a:moveTo>
                  <a:cubicBezTo>
                    <a:pt x="2576" y="1"/>
                    <a:pt x="1" y="2694"/>
                    <a:pt x="1" y="7089"/>
                  </a:cubicBezTo>
                  <a:cubicBezTo>
                    <a:pt x="1" y="11342"/>
                    <a:pt x="2600" y="13917"/>
                    <a:pt x="6498" y="13917"/>
                  </a:cubicBezTo>
                  <a:cubicBezTo>
                    <a:pt x="8767" y="13917"/>
                    <a:pt x="10515" y="12972"/>
                    <a:pt x="11673" y="11413"/>
                  </a:cubicBezTo>
                  <a:lnTo>
                    <a:pt x="9121" y="9192"/>
                  </a:lnTo>
                  <a:cubicBezTo>
                    <a:pt x="8412" y="10184"/>
                    <a:pt x="7727" y="10586"/>
                    <a:pt x="6546" y="10586"/>
                  </a:cubicBezTo>
                  <a:cubicBezTo>
                    <a:pt x="4892" y="10586"/>
                    <a:pt x="4088" y="9168"/>
                    <a:pt x="4088" y="6995"/>
                  </a:cubicBezTo>
                  <a:cubicBezTo>
                    <a:pt x="4088" y="4774"/>
                    <a:pt x="5175" y="3356"/>
                    <a:pt x="6640" y="3356"/>
                  </a:cubicBezTo>
                  <a:cubicBezTo>
                    <a:pt x="7703" y="3356"/>
                    <a:pt x="8247" y="3734"/>
                    <a:pt x="9003" y="4514"/>
                  </a:cubicBezTo>
                  <a:lnTo>
                    <a:pt x="11460" y="2364"/>
                  </a:lnTo>
                  <a:cubicBezTo>
                    <a:pt x="10515" y="1040"/>
                    <a:pt x="8979" y="1"/>
                    <a:pt x="6569" y="1"/>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80" name="Google Shape;2080;p23"/>
            <p:cNvSpPr/>
            <p:nvPr/>
          </p:nvSpPr>
          <p:spPr>
            <a:xfrm>
              <a:off x="2225363" y="4622538"/>
              <a:ext cx="144438" cy="1657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81" name="Google Shape;2081;p23"/>
            <p:cNvSpPr/>
            <p:nvPr/>
          </p:nvSpPr>
          <p:spPr>
            <a:xfrm>
              <a:off x="2456325" y="4622538"/>
              <a:ext cx="133500" cy="1657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82" name="Google Shape;2082;p23"/>
            <p:cNvSpPr/>
            <p:nvPr/>
          </p:nvSpPr>
          <p:spPr>
            <a:xfrm>
              <a:off x="2611375" y="4622538"/>
              <a:ext cx="115200" cy="1657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83" name="Google Shape;2083;p23"/>
            <p:cNvSpPr/>
            <p:nvPr/>
          </p:nvSpPr>
          <p:spPr>
            <a:xfrm>
              <a:off x="2749300" y="4622538"/>
              <a:ext cx="146800" cy="1657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44"/>
                  </a:lnTo>
                  <a:lnTo>
                    <a:pt x="3875" y="13256"/>
                  </a:lnTo>
                  <a:lnTo>
                    <a:pt x="0" y="13256"/>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84" name="Google Shape;2084;p23"/>
            <p:cNvSpPr/>
            <p:nvPr/>
          </p:nvSpPr>
          <p:spPr>
            <a:xfrm>
              <a:off x="2915288" y="4618400"/>
              <a:ext cx="128188" cy="173675"/>
            </a:xfrm>
            <a:custGeom>
              <a:avLst/>
              <a:gdLst/>
              <a:ahLst/>
              <a:cxnLst/>
              <a:rect l="l" t="t" r="r" b="b"/>
              <a:pathLst>
                <a:path w="10255" h="13894" extrusionOk="0">
                  <a:moveTo>
                    <a:pt x="5245" y="1"/>
                  </a:moveTo>
                  <a:cubicBezTo>
                    <a:pt x="2386" y="1"/>
                    <a:pt x="402" y="1395"/>
                    <a:pt x="402" y="3781"/>
                  </a:cubicBezTo>
                  <a:cubicBezTo>
                    <a:pt x="402" y="5955"/>
                    <a:pt x="1725" y="7042"/>
                    <a:pt x="3615" y="7822"/>
                  </a:cubicBezTo>
                  <a:cubicBezTo>
                    <a:pt x="5529" y="8601"/>
                    <a:pt x="6143" y="9121"/>
                    <a:pt x="6143" y="9664"/>
                  </a:cubicBezTo>
                  <a:cubicBezTo>
                    <a:pt x="6143" y="10397"/>
                    <a:pt x="5458" y="10586"/>
                    <a:pt x="4655" y="10586"/>
                  </a:cubicBezTo>
                  <a:cubicBezTo>
                    <a:pt x="3591" y="10586"/>
                    <a:pt x="2410" y="10066"/>
                    <a:pt x="1158" y="9216"/>
                  </a:cubicBezTo>
                  <a:lnTo>
                    <a:pt x="0" y="12382"/>
                  </a:lnTo>
                  <a:cubicBezTo>
                    <a:pt x="1418" y="13303"/>
                    <a:pt x="3143" y="13894"/>
                    <a:pt x="5222" y="13894"/>
                  </a:cubicBezTo>
                  <a:cubicBezTo>
                    <a:pt x="8175" y="13894"/>
                    <a:pt x="10254" y="12712"/>
                    <a:pt x="10254" y="9853"/>
                  </a:cubicBezTo>
                  <a:cubicBezTo>
                    <a:pt x="10254" y="8105"/>
                    <a:pt x="9309" y="6687"/>
                    <a:pt x="6545" y="5482"/>
                  </a:cubicBezTo>
                  <a:cubicBezTo>
                    <a:pt x="4607" y="4632"/>
                    <a:pt x="4324" y="4514"/>
                    <a:pt x="4324" y="3970"/>
                  </a:cubicBezTo>
                  <a:cubicBezTo>
                    <a:pt x="4324" y="3545"/>
                    <a:pt x="4655" y="3356"/>
                    <a:pt x="5482" y="3356"/>
                  </a:cubicBezTo>
                  <a:cubicBezTo>
                    <a:pt x="6710" y="3356"/>
                    <a:pt x="7726" y="3829"/>
                    <a:pt x="8435" y="4183"/>
                  </a:cubicBezTo>
                  <a:lnTo>
                    <a:pt x="9687" y="1206"/>
                  </a:lnTo>
                  <a:cubicBezTo>
                    <a:pt x="8317" y="403"/>
                    <a:pt x="6781" y="1"/>
                    <a:pt x="5245" y="1"/>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85" name="Google Shape;2085;p23"/>
            <p:cNvSpPr/>
            <p:nvPr/>
          </p:nvSpPr>
          <p:spPr>
            <a:xfrm>
              <a:off x="389513" y="4622538"/>
              <a:ext cx="141775" cy="165700"/>
            </a:xfrm>
            <a:custGeom>
              <a:avLst/>
              <a:gdLst/>
              <a:ahLst/>
              <a:cxnLst/>
              <a:rect l="l" t="t" r="r" b="b"/>
              <a:pathLst>
                <a:path w="11342" h="13256" fill="none" extrusionOk="0">
                  <a:moveTo>
                    <a:pt x="5506" y="10444"/>
                  </a:moveTo>
                  <a:cubicBezTo>
                    <a:pt x="6616" y="10444"/>
                    <a:pt x="7230" y="9971"/>
                    <a:pt x="7230" y="9144"/>
                  </a:cubicBezTo>
                  <a:cubicBezTo>
                    <a:pt x="7230" y="8318"/>
                    <a:pt x="6616" y="7845"/>
                    <a:pt x="5506" y="7845"/>
                  </a:cubicBezTo>
                  <a:lnTo>
                    <a:pt x="3970" y="7845"/>
                  </a:lnTo>
                  <a:lnTo>
                    <a:pt x="3970" y="10444"/>
                  </a:lnTo>
                  <a:close/>
                  <a:moveTo>
                    <a:pt x="5506" y="5293"/>
                  </a:moveTo>
                  <a:cubicBezTo>
                    <a:pt x="6333" y="5293"/>
                    <a:pt x="6805" y="4844"/>
                    <a:pt x="6805" y="4065"/>
                  </a:cubicBezTo>
                  <a:cubicBezTo>
                    <a:pt x="6805" y="3285"/>
                    <a:pt x="6333" y="2836"/>
                    <a:pt x="5506" y="2836"/>
                  </a:cubicBezTo>
                  <a:lnTo>
                    <a:pt x="3970" y="2836"/>
                  </a:lnTo>
                  <a:lnTo>
                    <a:pt x="3970" y="5293"/>
                  </a:lnTo>
                  <a:close/>
                  <a:moveTo>
                    <a:pt x="0" y="1"/>
                  </a:moveTo>
                  <a:lnTo>
                    <a:pt x="5789" y="1"/>
                  </a:lnTo>
                  <a:cubicBezTo>
                    <a:pt x="8932" y="1"/>
                    <a:pt x="10845" y="1607"/>
                    <a:pt x="10845" y="3639"/>
                  </a:cubicBezTo>
                  <a:cubicBezTo>
                    <a:pt x="10845" y="4939"/>
                    <a:pt x="10042" y="5837"/>
                    <a:pt x="9050" y="6380"/>
                  </a:cubicBezTo>
                  <a:cubicBezTo>
                    <a:pt x="10373" y="7065"/>
                    <a:pt x="11342" y="7939"/>
                    <a:pt x="11342" y="9593"/>
                  </a:cubicBezTo>
                  <a:cubicBezTo>
                    <a:pt x="11342" y="12051"/>
                    <a:pt x="9215" y="13256"/>
                    <a:pt x="5978" y="13256"/>
                  </a:cubicBezTo>
                  <a:lnTo>
                    <a:pt x="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86" name="Google Shape;2086;p23"/>
            <p:cNvSpPr/>
            <p:nvPr/>
          </p:nvSpPr>
          <p:spPr>
            <a:xfrm>
              <a:off x="551063" y="4622538"/>
              <a:ext cx="115200" cy="1657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87" name="Google Shape;2087;p23"/>
            <p:cNvSpPr/>
            <p:nvPr/>
          </p:nvSpPr>
          <p:spPr>
            <a:xfrm>
              <a:off x="758688" y="4622538"/>
              <a:ext cx="50813" cy="1657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88" name="Google Shape;2088;p23"/>
            <p:cNvSpPr/>
            <p:nvPr/>
          </p:nvSpPr>
          <p:spPr>
            <a:xfrm>
              <a:off x="837250" y="4622538"/>
              <a:ext cx="147100" cy="1657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42"/>
                  </a:lnTo>
                  <a:lnTo>
                    <a:pt x="3616"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89" name="Google Shape;2089;p23"/>
            <p:cNvSpPr/>
            <p:nvPr/>
          </p:nvSpPr>
          <p:spPr>
            <a:xfrm>
              <a:off x="1003238" y="4622538"/>
              <a:ext cx="144425" cy="1657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90" name="Google Shape;2090;p23"/>
            <p:cNvSpPr/>
            <p:nvPr/>
          </p:nvSpPr>
          <p:spPr>
            <a:xfrm>
              <a:off x="1166263" y="4622538"/>
              <a:ext cx="115488" cy="165700"/>
            </a:xfrm>
            <a:custGeom>
              <a:avLst/>
              <a:gdLst/>
              <a:ahLst/>
              <a:cxnLst/>
              <a:rect l="l" t="t" r="r" b="b"/>
              <a:pathLst>
                <a:path w="9239" h="13256" extrusionOk="0">
                  <a:moveTo>
                    <a:pt x="1" y="1"/>
                  </a:moveTo>
                  <a:lnTo>
                    <a:pt x="1" y="13256"/>
                  </a:lnTo>
                  <a:lnTo>
                    <a:pt x="9239" y="13256"/>
                  </a:lnTo>
                  <a:lnTo>
                    <a:pt x="9239" y="10231"/>
                  </a:lnTo>
                  <a:lnTo>
                    <a:pt x="4088" y="10231"/>
                  </a:lnTo>
                  <a:lnTo>
                    <a:pt x="4088" y="7845"/>
                  </a:lnTo>
                  <a:lnTo>
                    <a:pt x="7727" y="7845"/>
                  </a:lnTo>
                  <a:lnTo>
                    <a:pt x="8483" y="5010"/>
                  </a:lnTo>
                  <a:lnTo>
                    <a:pt x="4088" y="5010"/>
                  </a:lnTo>
                  <a:lnTo>
                    <a:pt x="4088" y="3049"/>
                  </a:lnTo>
                  <a:lnTo>
                    <a:pt x="9239" y="3049"/>
                  </a:lnTo>
                  <a:lnTo>
                    <a:pt x="9239"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91" name="Google Shape;2091;p23"/>
            <p:cNvSpPr/>
            <p:nvPr/>
          </p:nvSpPr>
          <p:spPr>
            <a:xfrm>
              <a:off x="1304188" y="4622538"/>
              <a:ext cx="143250" cy="165700"/>
            </a:xfrm>
            <a:custGeom>
              <a:avLst/>
              <a:gdLst/>
              <a:ahLst/>
              <a:cxnLst/>
              <a:rect l="l" t="t" r="r" b="b"/>
              <a:pathLst>
                <a:path w="11460" h="13256" fill="none" extrusionOk="0">
                  <a:moveTo>
                    <a:pt x="4986" y="5837"/>
                  </a:moveTo>
                  <a:cubicBezTo>
                    <a:pt x="6002" y="5837"/>
                    <a:pt x="6569" y="5317"/>
                    <a:pt x="6569" y="4395"/>
                  </a:cubicBezTo>
                  <a:cubicBezTo>
                    <a:pt x="6569" y="3498"/>
                    <a:pt x="6002" y="2978"/>
                    <a:pt x="4986" y="2978"/>
                  </a:cubicBezTo>
                  <a:lnTo>
                    <a:pt x="3994" y="2978"/>
                  </a:lnTo>
                  <a:lnTo>
                    <a:pt x="3994" y="5837"/>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8"/>
                  </a:lnTo>
                  <a:lnTo>
                    <a:pt x="4088" y="8388"/>
                  </a:lnTo>
                  <a:lnTo>
                    <a:pt x="4088" y="13256"/>
                  </a:lnTo>
                  <a:lnTo>
                    <a:pt x="1"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92" name="Google Shape;2092;p23"/>
            <p:cNvSpPr/>
            <p:nvPr/>
          </p:nvSpPr>
          <p:spPr>
            <a:xfrm>
              <a:off x="1463675" y="4622538"/>
              <a:ext cx="147088" cy="1657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44"/>
                  </a:lnTo>
                  <a:lnTo>
                    <a:pt x="3899" y="13256"/>
                  </a:lnTo>
                  <a:lnTo>
                    <a:pt x="0" y="13256"/>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93" name="Google Shape;2093;p23"/>
            <p:cNvSpPr/>
            <p:nvPr/>
          </p:nvSpPr>
          <p:spPr>
            <a:xfrm>
              <a:off x="1639400" y="4622538"/>
              <a:ext cx="115200" cy="1657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94" name="Google Shape;2094;p23"/>
            <p:cNvSpPr/>
            <p:nvPr/>
          </p:nvSpPr>
          <p:spPr>
            <a:xfrm>
              <a:off x="1767575" y="4622538"/>
              <a:ext cx="149463" cy="1657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95" name="Google Shape;2095;p23"/>
            <p:cNvSpPr/>
            <p:nvPr/>
          </p:nvSpPr>
          <p:spPr>
            <a:xfrm>
              <a:off x="1993513" y="4618400"/>
              <a:ext cx="145913" cy="173975"/>
            </a:xfrm>
            <a:custGeom>
              <a:avLst/>
              <a:gdLst/>
              <a:ahLst/>
              <a:cxnLst/>
              <a:rect l="l" t="t" r="r" b="b"/>
              <a:pathLst>
                <a:path w="11673" h="13918" fill="none" extrusionOk="0">
                  <a:moveTo>
                    <a:pt x="1" y="7089"/>
                  </a:moveTo>
                  <a:cubicBezTo>
                    <a:pt x="1" y="2694"/>
                    <a:pt x="2576" y="1"/>
                    <a:pt x="6569" y="1"/>
                  </a:cubicBezTo>
                  <a:cubicBezTo>
                    <a:pt x="8979" y="1"/>
                    <a:pt x="10515" y="1040"/>
                    <a:pt x="11460" y="2364"/>
                  </a:cubicBezTo>
                  <a:lnTo>
                    <a:pt x="9003" y="4514"/>
                  </a:lnTo>
                  <a:cubicBezTo>
                    <a:pt x="8247" y="3734"/>
                    <a:pt x="7703" y="3356"/>
                    <a:pt x="6640" y="3356"/>
                  </a:cubicBezTo>
                  <a:cubicBezTo>
                    <a:pt x="5175" y="3356"/>
                    <a:pt x="4088" y="4774"/>
                    <a:pt x="4088" y="6995"/>
                  </a:cubicBezTo>
                  <a:cubicBezTo>
                    <a:pt x="4088" y="9168"/>
                    <a:pt x="4892" y="10586"/>
                    <a:pt x="6546" y="10586"/>
                  </a:cubicBezTo>
                  <a:cubicBezTo>
                    <a:pt x="7727" y="10586"/>
                    <a:pt x="8412" y="10184"/>
                    <a:pt x="9121" y="9192"/>
                  </a:cubicBezTo>
                  <a:lnTo>
                    <a:pt x="11673" y="11413"/>
                  </a:lnTo>
                  <a:cubicBezTo>
                    <a:pt x="10515" y="12972"/>
                    <a:pt x="8767" y="13917"/>
                    <a:pt x="6498" y="13917"/>
                  </a:cubicBezTo>
                  <a:cubicBezTo>
                    <a:pt x="2600" y="13917"/>
                    <a:pt x="1" y="11342"/>
                    <a:pt x="1" y="7089"/>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96" name="Google Shape;2096;p23"/>
            <p:cNvSpPr/>
            <p:nvPr/>
          </p:nvSpPr>
          <p:spPr>
            <a:xfrm>
              <a:off x="2156250" y="4622538"/>
              <a:ext cx="51113" cy="1657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97" name="Google Shape;2097;p23"/>
            <p:cNvSpPr/>
            <p:nvPr/>
          </p:nvSpPr>
          <p:spPr>
            <a:xfrm>
              <a:off x="2225363" y="4622538"/>
              <a:ext cx="144438" cy="1657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98" name="Google Shape;2098;p23"/>
            <p:cNvSpPr/>
            <p:nvPr/>
          </p:nvSpPr>
          <p:spPr>
            <a:xfrm>
              <a:off x="2387500" y="4622538"/>
              <a:ext cx="51113" cy="1657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099" name="Google Shape;2099;p23"/>
            <p:cNvSpPr/>
            <p:nvPr/>
          </p:nvSpPr>
          <p:spPr>
            <a:xfrm>
              <a:off x="2456325" y="4622538"/>
              <a:ext cx="133500" cy="1657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00" name="Google Shape;2100;p23"/>
            <p:cNvSpPr/>
            <p:nvPr/>
          </p:nvSpPr>
          <p:spPr>
            <a:xfrm>
              <a:off x="2611375" y="4622538"/>
              <a:ext cx="115200" cy="165700"/>
            </a:xfrm>
            <a:custGeom>
              <a:avLst/>
              <a:gdLst/>
              <a:ahLst/>
              <a:cxnLst/>
              <a:rect l="l" t="t" r="r" b="b"/>
              <a:pathLst>
                <a:path w="9216" h="13256" extrusionOk="0">
                  <a:moveTo>
                    <a:pt x="0" y="1"/>
                  </a:moveTo>
                  <a:lnTo>
                    <a:pt x="0"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01" name="Google Shape;2101;p23"/>
            <p:cNvSpPr/>
            <p:nvPr/>
          </p:nvSpPr>
          <p:spPr>
            <a:xfrm>
              <a:off x="2749300" y="4622538"/>
              <a:ext cx="146800" cy="1657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42"/>
                  </a:lnTo>
                  <a:lnTo>
                    <a:pt x="3615" y="1"/>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02" name="Google Shape;2102;p23"/>
            <p:cNvSpPr/>
            <p:nvPr/>
          </p:nvSpPr>
          <p:spPr>
            <a:xfrm>
              <a:off x="2915288" y="4618400"/>
              <a:ext cx="128188" cy="173675"/>
            </a:xfrm>
            <a:custGeom>
              <a:avLst/>
              <a:gdLst/>
              <a:ahLst/>
              <a:cxnLst/>
              <a:rect l="l" t="t" r="r" b="b"/>
              <a:pathLst>
                <a:path w="10255" h="13894" fill="none" extrusionOk="0">
                  <a:moveTo>
                    <a:pt x="0" y="12382"/>
                  </a:moveTo>
                  <a:lnTo>
                    <a:pt x="1158" y="9216"/>
                  </a:lnTo>
                  <a:cubicBezTo>
                    <a:pt x="2410" y="10066"/>
                    <a:pt x="3591" y="10586"/>
                    <a:pt x="4655" y="10586"/>
                  </a:cubicBezTo>
                  <a:cubicBezTo>
                    <a:pt x="5458" y="10586"/>
                    <a:pt x="6143" y="10397"/>
                    <a:pt x="6143" y="9664"/>
                  </a:cubicBezTo>
                  <a:cubicBezTo>
                    <a:pt x="6143" y="9121"/>
                    <a:pt x="5529" y="8601"/>
                    <a:pt x="3615" y="7822"/>
                  </a:cubicBezTo>
                  <a:cubicBezTo>
                    <a:pt x="1725" y="7042"/>
                    <a:pt x="402" y="5955"/>
                    <a:pt x="402" y="3781"/>
                  </a:cubicBezTo>
                  <a:cubicBezTo>
                    <a:pt x="402" y="1395"/>
                    <a:pt x="2386" y="1"/>
                    <a:pt x="5245" y="1"/>
                  </a:cubicBezTo>
                  <a:cubicBezTo>
                    <a:pt x="6781" y="1"/>
                    <a:pt x="8317" y="403"/>
                    <a:pt x="9687" y="1206"/>
                  </a:cubicBezTo>
                  <a:lnTo>
                    <a:pt x="8435" y="4183"/>
                  </a:lnTo>
                  <a:cubicBezTo>
                    <a:pt x="7726" y="3829"/>
                    <a:pt x="6710" y="3356"/>
                    <a:pt x="5482" y="3356"/>
                  </a:cubicBezTo>
                  <a:cubicBezTo>
                    <a:pt x="4655" y="3356"/>
                    <a:pt x="4324" y="3545"/>
                    <a:pt x="4324" y="3970"/>
                  </a:cubicBezTo>
                  <a:cubicBezTo>
                    <a:pt x="4324" y="4514"/>
                    <a:pt x="4607" y="4632"/>
                    <a:pt x="6545" y="5482"/>
                  </a:cubicBezTo>
                  <a:cubicBezTo>
                    <a:pt x="9309" y="6687"/>
                    <a:pt x="10254" y="8105"/>
                    <a:pt x="10254" y="9853"/>
                  </a:cubicBezTo>
                  <a:cubicBezTo>
                    <a:pt x="10254" y="12712"/>
                    <a:pt x="8175" y="13894"/>
                    <a:pt x="5222" y="13894"/>
                  </a:cubicBezTo>
                  <a:cubicBezTo>
                    <a:pt x="3143" y="13894"/>
                    <a:pt x="1418" y="13303"/>
                    <a:pt x="0" y="12382"/>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Intro_Fact Vs Fiction" type="tx">
  <p:cSld name="TITLE_AND_BODY">
    <p:spTree>
      <p:nvGrpSpPr>
        <p:cNvPr id="1" name="Shape 2103"/>
        <p:cNvGrpSpPr/>
        <p:nvPr/>
      </p:nvGrpSpPr>
      <p:grpSpPr>
        <a:xfrm>
          <a:off x="0" y="0"/>
          <a:ext cx="0" cy="0"/>
          <a:chOff x="0" y="0"/>
          <a:chExt cx="0" cy="0"/>
        </a:xfrm>
      </p:grpSpPr>
      <p:grpSp>
        <p:nvGrpSpPr>
          <p:cNvPr id="2104" name="Google Shape;2104;p24"/>
          <p:cNvGrpSpPr/>
          <p:nvPr/>
        </p:nvGrpSpPr>
        <p:grpSpPr>
          <a:xfrm>
            <a:off x="1259990" y="720003"/>
            <a:ext cx="7225166" cy="3718823"/>
            <a:chOff x="752425" y="1799675"/>
            <a:chExt cx="1110300" cy="601800"/>
          </a:xfrm>
        </p:grpSpPr>
        <p:sp>
          <p:nvSpPr>
            <p:cNvPr id="2105" name="Google Shape;2105;p24"/>
            <p:cNvSpPr/>
            <p:nvPr/>
          </p:nvSpPr>
          <p:spPr>
            <a:xfrm>
              <a:off x="752425" y="1855700"/>
              <a:ext cx="133325" cy="201450"/>
            </a:xfrm>
            <a:custGeom>
              <a:avLst/>
              <a:gdLst/>
              <a:ahLst/>
              <a:cxnLst/>
              <a:rect l="l" t="t" r="r" b="b"/>
              <a:pathLst>
                <a:path w="5333" h="8058" extrusionOk="0">
                  <a:moveTo>
                    <a:pt x="0" y="1"/>
                  </a:moveTo>
                  <a:lnTo>
                    <a:pt x="0" y="8057"/>
                  </a:lnTo>
                  <a:lnTo>
                    <a:pt x="2044" y="8057"/>
                  </a:lnTo>
                  <a:lnTo>
                    <a:pt x="2044" y="4920"/>
                  </a:lnTo>
                  <a:lnTo>
                    <a:pt x="4460" y="4920"/>
                  </a:lnTo>
                  <a:lnTo>
                    <a:pt x="4931" y="3278"/>
                  </a:lnTo>
                  <a:lnTo>
                    <a:pt x="2044" y="3278"/>
                  </a:lnTo>
                  <a:lnTo>
                    <a:pt x="2044"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24"/>
            <p:cNvSpPr/>
            <p:nvPr/>
          </p:nvSpPr>
          <p:spPr>
            <a:xfrm>
              <a:off x="752425" y="1855700"/>
              <a:ext cx="133325" cy="201450"/>
            </a:xfrm>
            <a:custGeom>
              <a:avLst/>
              <a:gdLst/>
              <a:ahLst/>
              <a:cxnLst/>
              <a:rect l="l" t="t" r="r" b="b"/>
              <a:pathLst>
                <a:path w="5333" h="8058" fill="none" extrusionOk="0">
                  <a:moveTo>
                    <a:pt x="0" y="1"/>
                  </a:moveTo>
                  <a:lnTo>
                    <a:pt x="5333" y="1"/>
                  </a:lnTo>
                  <a:lnTo>
                    <a:pt x="5333" y="1730"/>
                  </a:lnTo>
                  <a:lnTo>
                    <a:pt x="2044" y="1730"/>
                  </a:lnTo>
                  <a:lnTo>
                    <a:pt x="2044" y="3278"/>
                  </a:lnTo>
                  <a:lnTo>
                    <a:pt x="4931" y="3278"/>
                  </a:lnTo>
                  <a:lnTo>
                    <a:pt x="4460" y="4920"/>
                  </a:lnTo>
                  <a:lnTo>
                    <a:pt x="2044" y="4920"/>
                  </a:lnTo>
                  <a:lnTo>
                    <a:pt x="2044"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24"/>
            <p:cNvSpPr/>
            <p:nvPr/>
          </p:nvSpPr>
          <p:spPr>
            <a:xfrm>
              <a:off x="876275" y="1855700"/>
              <a:ext cx="196050" cy="201450"/>
            </a:xfrm>
            <a:custGeom>
              <a:avLst/>
              <a:gdLst/>
              <a:ahLst/>
              <a:cxnLst/>
              <a:rect l="l" t="t" r="r" b="b"/>
              <a:pathLst>
                <a:path w="7842" h="8058" extrusionOk="0">
                  <a:moveTo>
                    <a:pt x="3918" y="2201"/>
                  </a:moveTo>
                  <a:lnTo>
                    <a:pt x="4791" y="5007"/>
                  </a:lnTo>
                  <a:lnTo>
                    <a:pt x="3027" y="5007"/>
                  </a:lnTo>
                  <a:lnTo>
                    <a:pt x="3918" y="2201"/>
                  </a:lnTo>
                  <a:close/>
                  <a:moveTo>
                    <a:pt x="2888" y="1"/>
                  </a:moveTo>
                  <a:lnTo>
                    <a:pt x="0" y="8057"/>
                  </a:lnTo>
                  <a:lnTo>
                    <a:pt x="2073" y="8057"/>
                  </a:lnTo>
                  <a:lnTo>
                    <a:pt x="2533" y="6602"/>
                  </a:lnTo>
                  <a:lnTo>
                    <a:pt x="5298" y="6602"/>
                  </a:lnTo>
                  <a:lnTo>
                    <a:pt x="5763" y="8057"/>
                  </a:lnTo>
                  <a:lnTo>
                    <a:pt x="7842" y="8057"/>
                  </a:lnTo>
                  <a:lnTo>
                    <a:pt x="4972"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24"/>
            <p:cNvSpPr/>
            <p:nvPr/>
          </p:nvSpPr>
          <p:spPr>
            <a:xfrm>
              <a:off x="876275" y="1855700"/>
              <a:ext cx="196050" cy="201450"/>
            </a:xfrm>
            <a:custGeom>
              <a:avLst/>
              <a:gdLst/>
              <a:ahLst/>
              <a:cxnLst/>
              <a:rect l="l" t="t" r="r" b="b"/>
              <a:pathLst>
                <a:path w="7842" h="8058" fill="none" extrusionOk="0">
                  <a:moveTo>
                    <a:pt x="4791" y="5007"/>
                  </a:moveTo>
                  <a:lnTo>
                    <a:pt x="3918" y="2201"/>
                  </a:lnTo>
                  <a:lnTo>
                    <a:pt x="3027" y="5007"/>
                  </a:lnTo>
                  <a:close/>
                  <a:moveTo>
                    <a:pt x="5298" y="6602"/>
                  </a:moveTo>
                  <a:lnTo>
                    <a:pt x="2533" y="6602"/>
                  </a:lnTo>
                  <a:lnTo>
                    <a:pt x="2073" y="8057"/>
                  </a:lnTo>
                  <a:lnTo>
                    <a:pt x="0" y="8057"/>
                  </a:lnTo>
                  <a:lnTo>
                    <a:pt x="2888" y="1"/>
                  </a:lnTo>
                  <a:lnTo>
                    <a:pt x="4972" y="1"/>
                  </a:lnTo>
                  <a:lnTo>
                    <a:pt x="7842" y="8057"/>
                  </a:lnTo>
                  <a:lnTo>
                    <a:pt x="576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24"/>
            <p:cNvSpPr/>
            <p:nvPr/>
          </p:nvSpPr>
          <p:spPr>
            <a:xfrm>
              <a:off x="1079150" y="1851050"/>
              <a:ext cx="165350" cy="210750"/>
            </a:xfrm>
            <a:custGeom>
              <a:avLst/>
              <a:gdLst/>
              <a:ahLst/>
              <a:cxnLst/>
              <a:rect l="l" t="t" r="r" b="b"/>
              <a:pathLst>
                <a:path w="6614" h="8430" extrusionOk="0">
                  <a:moveTo>
                    <a:pt x="3761" y="1"/>
                  </a:moveTo>
                  <a:cubicBezTo>
                    <a:pt x="1444" y="1"/>
                    <a:pt x="0" y="1607"/>
                    <a:pt x="0" y="4291"/>
                  </a:cubicBezTo>
                  <a:cubicBezTo>
                    <a:pt x="0" y="6893"/>
                    <a:pt x="1432" y="8430"/>
                    <a:pt x="3703" y="8430"/>
                  </a:cubicBezTo>
                  <a:cubicBezTo>
                    <a:pt x="4919" y="8430"/>
                    <a:pt x="5845" y="8028"/>
                    <a:pt x="6613" y="7225"/>
                  </a:cubicBezTo>
                  <a:lnTo>
                    <a:pt x="5466" y="5903"/>
                  </a:lnTo>
                  <a:cubicBezTo>
                    <a:pt x="4943" y="6456"/>
                    <a:pt x="4459" y="6660"/>
                    <a:pt x="3784" y="6660"/>
                  </a:cubicBezTo>
                  <a:cubicBezTo>
                    <a:pt x="2661" y="6660"/>
                    <a:pt x="2061" y="5769"/>
                    <a:pt x="2061" y="4233"/>
                  </a:cubicBezTo>
                  <a:cubicBezTo>
                    <a:pt x="2061" y="2696"/>
                    <a:pt x="2742" y="1776"/>
                    <a:pt x="3807" y="1776"/>
                  </a:cubicBezTo>
                  <a:cubicBezTo>
                    <a:pt x="4459" y="1776"/>
                    <a:pt x="4814" y="1951"/>
                    <a:pt x="5368" y="2469"/>
                  </a:cubicBezTo>
                  <a:lnTo>
                    <a:pt x="6491" y="1171"/>
                  </a:lnTo>
                  <a:cubicBezTo>
                    <a:pt x="5775" y="425"/>
                    <a:pt x="5001" y="1"/>
                    <a:pt x="376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24"/>
            <p:cNvSpPr/>
            <p:nvPr/>
          </p:nvSpPr>
          <p:spPr>
            <a:xfrm>
              <a:off x="1079150" y="1851050"/>
              <a:ext cx="165350" cy="210750"/>
            </a:xfrm>
            <a:custGeom>
              <a:avLst/>
              <a:gdLst/>
              <a:ahLst/>
              <a:cxnLst/>
              <a:rect l="l" t="t" r="r" b="b"/>
              <a:pathLst>
                <a:path w="6614" h="8430" fill="none" extrusionOk="0">
                  <a:moveTo>
                    <a:pt x="0" y="4291"/>
                  </a:moveTo>
                  <a:cubicBezTo>
                    <a:pt x="0" y="1607"/>
                    <a:pt x="1444" y="1"/>
                    <a:pt x="3761" y="1"/>
                  </a:cubicBezTo>
                  <a:cubicBezTo>
                    <a:pt x="5001" y="1"/>
                    <a:pt x="5775" y="425"/>
                    <a:pt x="6491" y="1171"/>
                  </a:cubicBezTo>
                  <a:lnTo>
                    <a:pt x="5368" y="2469"/>
                  </a:lnTo>
                  <a:cubicBezTo>
                    <a:pt x="4814" y="1951"/>
                    <a:pt x="4459" y="1776"/>
                    <a:pt x="3807" y="1776"/>
                  </a:cubicBezTo>
                  <a:cubicBezTo>
                    <a:pt x="2742" y="1776"/>
                    <a:pt x="2061" y="2696"/>
                    <a:pt x="2061" y="4233"/>
                  </a:cubicBezTo>
                  <a:cubicBezTo>
                    <a:pt x="2061" y="5769"/>
                    <a:pt x="2661" y="6660"/>
                    <a:pt x="3784" y="6660"/>
                  </a:cubicBezTo>
                  <a:cubicBezTo>
                    <a:pt x="4459" y="6660"/>
                    <a:pt x="4943" y="6456"/>
                    <a:pt x="5466" y="5903"/>
                  </a:cubicBezTo>
                  <a:lnTo>
                    <a:pt x="6613" y="7225"/>
                  </a:lnTo>
                  <a:cubicBezTo>
                    <a:pt x="5845" y="8028"/>
                    <a:pt x="4919" y="8430"/>
                    <a:pt x="3703" y="8430"/>
                  </a:cubicBezTo>
                  <a:cubicBezTo>
                    <a:pt x="1432" y="8430"/>
                    <a:pt x="0" y="6893"/>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24"/>
            <p:cNvSpPr/>
            <p:nvPr/>
          </p:nvSpPr>
          <p:spPr>
            <a:xfrm>
              <a:off x="1255975" y="1855700"/>
              <a:ext cx="174225" cy="201450"/>
            </a:xfrm>
            <a:custGeom>
              <a:avLst/>
              <a:gdLst/>
              <a:ahLst/>
              <a:cxnLst/>
              <a:rect l="l" t="t" r="r" b="b"/>
              <a:pathLst>
                <a:path w="6969" h="8058" extrusionOk="0">
                  <a:moveTo>
                    <a:pt x="0" y="1"/>
                  </a:moveTo>
                  <a:lnTo>
                    <a:pt x="0" y="1753"/>
                  </a:lnTo>
                  <a:lnTo>
                    <a:pt x="2329" y="1753"/>
                  </a:lnTo>
                  <a:lnTo>
                    <a:pt x="2329" y="8057"/>
                  </a:lnTo>
                  <a:lnTo>
                    <a:pt x="4378" y="8057"/>
                  </a:lnTo>
                  <a:lnTo>
                    <a:pt x="4378" y="1753"/>
                  </a:lnTo>
                  <a:lnTo>
                    <a:pt x="6456" y="1753"/>
                  </a:lnTo>
                  <a:lnTo>
                    <a:pt x="696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24"/>
            <p:cNvSpPr/>
            <p:nvPr/>
          </p:nvSpPr>
          <p:spPr>
            <a:xfrm>
              <a:off x="1255975" y="1855700"/>
              <a:ext cx="174225" cy="201450"/>
            </a:xfrm>
            <a:custGeom>
              <a:avLst/>
              <a:gdLst/>
              <a:ahLst/>
              <a:cxnLst/>
              <a:rect l="l" t="t" r="r" b="b"/>
              <a:pathLst>
                <a:path w="6969" h="8058" fill="none" extrusionOk="0">
                  <a:moveTo>
                    <a:pt x="2329" y="1753"/>
                  </a:moveTo>
                  <a:lnTo>
                    <a:pt x="0" y="1753"/>
                  </a:lnTo>
                  <a:lnTo>
                    <a:pt x="0" y="1"/>
                  </a:lnTo>
                  <a:lnTo>
                    <a:pt x="6968" y="1"/>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24"/>
            <p:cNvSpPr/>
            <p:nvPr/>
          </p:nvSpPr>
          <p:spPr>
            <a:xfrm>
              <a:off x="1514725" y="1855700"/>
              <a:ext cx="189800" cy="201450"/>
            </a:xfrm>
            <a:custGeom>
              <a:avLst/>
              <a:gdLst/>
              <a:ahLst/>
              <a:cxnLst/>
              <a:rect l="l" t="t" r="r" b="b"/>
              <a:pathLst>
                <a:path w="7592" h="8058" extrusionOk="0">
                  <a:moveTo>
                    <a:pt x="0" y="1"/>
                  </a:moveTo>
                  <a:lnTo>
                    <a:pt x="2719" y="8057"/>
                  </a:lnTo>
                  <a:lnTo>
                    <a:pt x="4838" y="8057"/>
                  </a:lnTo>
                  <a:lnTo>
                    <a:pt x="7591" y="1"/>
                  </a:lnTo>
                  <a:lnTo>
                    <a:pt x="5548" y="1"/>
                  </a:lnTo>
                  <a:lnTo>
                    <a:pt x="3819" y="5583"/>
                  </a:lnTo>
                  <a:lnTo>
                    <a:pt x="2131"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24"/>
            <p:cNvSpPr/>
            <p:nvPr/>
          </p:nvSpPr>
          <p:spPr>
            <a:xfrm>
              <a:off x="1514725" y="1855700"/>
              <a:ext cx="189800" cy="201450"/>
            </a:xfrm>
            <a:custGeom>
              <a:avLst/>
              <a:gdLst/>
              <a:ahLst/>
              <a:cxnLst/>
              <a:rect l="l" t="t" r="r" b="b"/>
              <a:pathLst>
                <a:path w="7592" h="8058" fill="none" extrusionOk="0">
                  <a:moveTo>
                    <a:pt x="0" y="1"/>
                  </a:moveTo>
                  <a:lnTo>
                    <a:pt x="2131" y="1"/>
                  </a:lnTo>
                  <a:lnTo>
                    <a:pt x="3819" y="5583"/>
                  </a:lnTo>
                  <a:lnTo>
                    <a:pt x="5548" y="1"/>
                  </a:lnTo>
                  <a:lnTo>
                    <a:pt x="7591" y="1"/>
                  </a:lnTo>
                  <a:lnTo>
                    <a:pt x="4838" y="8057"/>
                  </a:lnTo>
                  <a:lnTo>
                    <a:pt x="271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24"/>
            <p:cNvSpPr/>
            <p:nvPr/>
          </p:nvSpPr>
          <p:spPr>
            <a:xfrm>
              <a:off x="1715125" y="1851050"/>
              <a:ext cx="147600" cy="210750"/>
            </a:xfrm>
            <a:custGeom>
              <a:avLst/>
              <a:gdLst/>
              <a:ahLst/>
              <a:cxnLst/>
              <a:rect l="l" t="t" r="r" b="b"/>
              <a:pathLst>
                <a:path w="5904" h="8430" extrusionOk="0">
                  <a:moveTo>
                    <a:pt x="3091" y="1"/>
                  </a:moveTo>
                  <a:cubicBezTo>
                    <a:pt x="1421" y="1"/>
                    <a:pt x="262" y="827"/>
                    <a:pt x="262" y="2271"/>
                  </a:cubicBezTo>
                  <a:cubicBezTo>
                    <a:pt x="262" y="3476"/>
                    <a:pt x="984" y="4116"/>
                    <a:pt x="2236" y="4669"/>
                  </a:cubicBezTo>
                  <a:cubicBezTo>
                    <a:pt x="3243" y="5117"/>
                    <a:pt x="3837" y="5403"/>
                    <a:pt x="3837" y="5927"/>
                  </a:cubicBezTo>
                  <a:cubicBezTo>
                    <a:pt x="3837" y="6445"/>
                    <a:pt x="3324" y="6660"/>
                    <a:pt x="2713" y="6660"/>
                  </a:cubicBezTo>
                  <a:cubicBezTo>
                    <a:pt x="2038" y="6660"/>
                    <a:pt x="1397" y="6386"/>
                    <a:pt x="629" y="5874"/>
                  </a:cubicBezTo>
                  <a:lnTo>
                    <a:pt x="0" y="7498"/>
                  </a:lnTo>
                  <a:cubicBezTo>
                    <a:pt x="821" y="8086"/>
                    <a:pt x="1776" y="8430"/>
                    <a:pt x="2934" y="8430"/>
                  </a:cubicBezTo>
                  <a:cubicBezTo>
                    <a:pt x="4663" y="8430"/>
                    <a:pt x="5903" y="7650"/>
                    <a:pt x="5903" y="5996"/>
                  </a:cubicBezTo>
                  <a:cubicBezTo>
                    <a:pt x="5903" y="4739"/>
                    <a:pt x="5111" y="4058"/>
                    <a:pt x="3679" y="3418"/>
                  </a:cubicBezTo>
                  <a:cubicBezTo>
                    <a:pt x="2498" y="2882"/>
                    <a:pt x="2288" y="2731"/>
                    <a:pt x="2288" y="2341"/>
                  </a:cubicBezTo>
                  <a:cubicBezTo>
                    <a:pt x="2288" y="1951"/>
                    <a:pt x="2591" y="1770"/>
                    <a:pt x="3161" y="1770"/>
                  </a:cubicBezTo>
                  <a:cubicBezTo>
                    <a:pt x="3906" y="1770"/>
                    <a:pt x="4436" y="2044"/>
                    <a:pt x="4948" y="2306"/>
                  </a:cubicBezTo>
                  <a:lnTo>
                    <a:pt x="5647" y="781"/>
                  </a:lnTo>
                  <a:cubicBezTo>
                    <a:pt x="4826" y="233"/>
                    <a:pt x="3988" y="1"/>
                    <a:pt x="309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24"/>
            <p:cNvSpPr/>
            <p:nvPr/>
          </p:nvSpPr>
          <p:spPr>
            <a:xfrm>
              <a:off x="1715125" y="1851050"/>
              <a:ext cx="147600" cy="210750"/>
            </a:xfrm>
            <a:custGeom>
              <a:avLst/>
              <a:gdLst/>
              <a:ahLst/>
              <a:cxnLst/>
              <a:rect l="l" t="t" r="r" b="b"/>
              <a:pathLst>
                <a:path w="5904" h="8430" fill="none" extrusionOk="0">
                  <a:moveTo>
                    <a:pt x="0" y="7498"/>
                  </a:moveTo>
                  <a:lnTo>
                    <a:pt x="629" y="5874"/>
                  </a:lnTo>
                  <a:cubicBezTo>
                    <a:pt x="1397" y="6386"/>
                    <a:pt x="2038" y="6660"/>
                    <a:pt x="2713" y="6660"/>
                  </a:cubicBezTo>
                  <a:cubicBezTo>
                    <a:pt x="3324" y="6660"/>
                    <a:pt x="3837" y="6445"/>
                    <a:pt x="3837" y="5927"/>
                  </a:cubicBezTo>
                  <a:cubicBezTo>
                    <a:pt x="3837" y="5403"/>
                    <a:pt x="3243" y="5117"/>
                    <a:pt x="2236" y="4669"/>
                  </a:cubicBezTo>
                  <a:cubicBezTo>
                    <a:pt x="984" y="4116"/>
                    <a:pt x="262" y="3476"/>
                    <a:pt x="262" y="2271"/>
                  </a:cubicBezTo>
                  <a:cubicBezTo>
                    <a:pt x="262" y="827"/>
                    <a:pt x="1421" y="1"/>
                    <a:pt x="3091" y="1"/>
                  </a:cubicBezTo>
                  <a:cubicBezTo>
                    <a:pt x="3988" y="1"/>
                    <a:pt x="4826" y="233"/>
                    <a:pt x="5647" y="781"/>
                  </a:cubicBezTo>
                  <a:lnTo>
                    <a:pt x="4948" y="2306"/>
                  </a:lnTo>
                  <a:cubicBezTo>
                    <a:pt x="4436" y="2044"/>
                    <a:pt x="3906" y="1770"/>
                    <a:pt x="3161" y="1770"/>
                  </a:cubicBezTo>
                  <a:cubicBezTo>
                    <a:pt x="2591" y="1770"/>
                    <a:pt x="2288" y="1951"/>
                    <a:pt x="2288" y="2341"/>
                  </a:cubicBezTo>
                  <a:cubicBezTo>
                    <a:pt x="2288" y="2731"/>
                    <a:pt x="2498" y="2882"/>
                    <a:pt x="3679" y="3418"/>
                  </a:cubicBezTo>
                  <a:cubicBezTo>
                    <a:pt x="5111" y="4058"/>
                    <a:pt x="5903" y="4739"/>
                    <a:pt x="5903" y="5996"/>
                  </a:cubicBezTo>
                  <a:cubicBezTo>
                    <a:pt x="5903" y="7650"/>
                    <a:pt x="4663" y="8430"/>
                    <a:pt x="2934" y="8430"/>
                  </a:cubicBezTo>
                  <a:cubicBezTo>
                    <a:pt x="1776" y="8430"/>
                    <a:pt x="821"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24"/>
            <p:cNvSpPr/>
            <p:nvPr/>
          </p:nvSpPr>
          <p:spPr>
            <a:xfrm>
              <a:off x="752425" y="2195375"/>
              <a:ext cx="133325" cy="201300"/>
            </a:xfrm>
            <a:custGeom>
              <a:avLst/>
              <a:gdLst/>
              <a:ahLst/>
              <a:cxnLst/>
              <a:rect l="l" t="t" r="r" b="b"/>
              <a:pathLst>
                <a:path w="5333" h="8052" extrusionOk="0">
                  <a:moveTo>
                    <a:pt x="0" y="1"/>
                  </a:moveTo>
                  <a:lnTo>
                    <a:pt x="0" y="8051"/>
                  </a:lnTo>
                  <a:lnTo>
                    <a:pt x="2044" y="8051"/>
                  </a:lnTo>
                  <a:lnTo>
                    <a:pt x="2044" y="4920"/>
                  </a:lnTo>
                  <a:lnTo>
                    <a:pt x="4460" y="4920"/>
                  </a:lnTo>
                  <a:lnTo>
                    <a:pt x="4931" y="3272"/>
                  </a:lnTo>
                  <a:lnTo>
                    <a:pt x="2044" y="3272"/>
                  </a:lnTo>
                  <a:lnTo>
                    <a:pt x="2044" y="1724"/>
                  </a:lnTo>
                  <a:lnTo>
                    <a:pt x="5333" y="1724"/>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24"/>
            <p:cNvSpPr/>
            <p:nvPr/>
          </p:nvSpPr>
          <p:spPr>
            <a:xfrm>
              <a:off x="752425" y="2195375"/>
              <a:ext cx="133325" cy="201300"/>
            </a:xfrm>
            <a:custGeom>
              <a:avLst/>
              <a:gdLst/>
              <a:ahLst/>
              <a:cxnLst/>
              <a:rect l="l" t="t" r="r" b="b"/>
              <a:pathLst>
                <a:path w="5333" h="8052" fill="none" extrusionOk="0">
                  <a:moveTo>
                    <a:pt x="0" y="1"/>
                  </a:moveTo>
                  <a:lnTo>
                    <a:pt x="5333" y="1"/>
                  </a:lnTo>
                  <a:lnTo>
                    <a:pt x="5333" y="1724"/>
                  </a:lnTo>
                  <a:lnTo>
                    <a:pt x="2044" y="1724"/>
                  </a:lnTo>
                  <a:lnTo>
                    <a:pt x="2044" y="3272"/>
                  </a:lnTo>
                  <a:lnTo>
                    <a:pt x="4931" y="3272"/>
                  </a:lnTo>
                  <a:lnTo>
                    <a:pt x="4460" y="4920"/>
                  </a:lnTo>
                  <a:lnTo>
                    <a:pt x="2044" y="4920"/>
                  </a:lnTo>
                  <a:lnTo>
                    <a:pt x="2044"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24"/>
            <p:cNvSpPr/>
            <p:nvPr/>
          </p:nvSpPr>
          <p:spPr>
            <a:xfrm>
              <a:off x="910325" y="2195375"/>
              <a:ext cx="51100" cy="201300"/>
            </a:xfrm>
            <a:custGeom>
              <a:avLst/>
              <a:gdLst/>
              <a:ahLst/>
              <a:cxnLst/>
              <a:rect l="l" t="t" r="r" b="b"/>
              <a:pathLst>
                <a:path w="2044" h="8052" extrusionOk="0">
                  <a:moveTo>
                    <a:pt x="1" y="1"/>
                  </a:moveTo>
                  <a:lnTo>
                    <a:pt x="1" y="8051"/>
                  </a:lnTo>
                  <a:lnTo>
                    <a:pt x="2044" y="8051"/>
                  </a:lnTo>
                  <a:lnTo>
                    <a:pt x="2044"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24"/>
            <p:cNvSpPr/>
            <p:nvPr/>
          </p:nvSpPr>
          <p:spPr>
            <a:xfrm>
              <a:off x="993125" y="2190575"/>
              <a:ext cx="165225" cy="210900"/>
            </a:xfrm>
            <a:custGeom>
              <a:avLst/>
              <a:gdLst/>
              <a:ahLst/>
              <a:cxnLst/>
              <a:rect l="l" t="t" r="r" b="b"/>
              <a:pathLst>
                <a:path w="6609" h="8436" extrusionOk="0">
                  <a:moveTo>
                    <a:pt x="3761" y="1"/>
                  </a:moveTo>
                  <a:cubicBezTo>
                    <a:pt x="1445" y="1"/>
                    <a:pt x="1" y="1607"/>
                    <a:pt x="1" y="4297"/>
                  </a:cubicBezTo>
                  <a:cubicBezTo>
                    <a:pt x="1" y="6899"/>
                    <a:pt x="1433" y="8436"/>
                    <a:pt x="3703" y="8436"/>
                  </a:cubicBezTo>
                  <a:cubicBezTo>
                    <a:pt x="4920" y="8436"/>
                    <a:pt x="5840" y="8034"/>
                    <a:pt x="6608" y="7225"/>
                  </a:cubicBezTo>
                  <a:lnTo>
                    <a:pt x="5461" y="5903"/>
                  </a:lnTo>
                  <a:cubicBezTo>
                    <a:pt x="4943" y="6456"/>
                    <a:pt x="4460" y="6660"/>
                    <a:pt x="3785" y="6660"/>
                  </a:cubicBezTo>
                  <a:cubicBezTo>
                    <a:pt x="2661" y="6660"/>
                    <a:pt x="2056" y="5775"/>
                    <a:pt x="2056" y="4233"/>
                  </a:cubicBezTo>
                  <a:cubicBezTo>
                    <a:pt x="2056" y="2696"/>
                    <a:pt x="2743" y="1776"/>
                    <a:pt x="3808" y="1776"/>
                  </a:cubicBezTo>
                  <a:cubicBezTo>
                    <a:pt x="4460" y="1776"/>
                    <a:pt x="4815" y="1951"/>
                    <a:pt x="5368" y="2475"/>
                  </a:cubicBezTo>
                  <a:lnTo>
                    <a:pt x="6492" y="1171"/>
                  </a:lnTo>
                  <a:cubicBezTo>
                    <a:pt x="5770" y="425"/>
                    <a:pt x="5001" y="1"/>
                    <a:pt x="376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24"/>
            <p:cNvSpPr/>
            <p:nvPr/>
          </p:nvSpPr>
          <p:spPr>
            <a:xfrm>
              <a:off x="993125" y="2190575"/>
              <a:ext cx="165225" cy="210900"/>
            </a:xfrm>
            <a:custGeom>
              <a:avLst/>
              <a:gdLst/>
              <a:ahLst/>
              <a:cxnLst/>
              <a:rect l="l" t="t" r="r" b="b"/>
              <a:pathLst>
                <a:path w="6609" h="8436" fill="none" extrusionOk="0">
                  <a:moveTo>
                    <a:pt x="1" y="4297"/>
                  </a:moveTo>
                  <a:cubicBezTo>
                    <a:pt x="1" y="1607"/>
                    <a:pt x="1445" y="1"/>
                    <a:pt x="3761" y="1"/>
                  </a:cubicBezTo>
                  <a:cubicBezTo>
                    <a:pt x="5001" y="1"/>
                    <a:pt x="5770" y="425"/>
                    <a:pt x="6492" y="1171"/>
                  </a:cubicBezTo>
                  <a:lnTo>
                    <a:pt x="5368" y="2475"/>
                  </a:lnTo>
                  <a:cubicBezTo>
                    <a:pt x="4815" y="1951"/>
                    <a:pt x="4460" y="1776"/>
                    <a:pt x="3808" y="1776"/>
                  </a:cubicBezTo>
                  <a:cubicBezTo>
                    <a:pt x="2743" y="1776"/>
                    <a:pt x="2056" y="2696"/>
                    <a:pt x="2056" y="4233"/>
                  </a:cubicBezTo>
                  <a:cubicBezTo>
                    <a:pt x="2056" y="5775"/>
                    <a:pt x="2661" y="6660"/>
                    <a:pt x="3785" y="6660"/>
                  </a:cubicBezTo>
                  <a:cubicBezTo>
                    <a:pt x="4460" y="6660"/>
                    <a:pt x="4943" y="6456"/>
                    <a:pt x="5461" y="5903"/>
                  </a:cubicBezTo>
                  <a:lnTo>
                    <a:pt x="6608" y="7225"/>
                  </a:lnTo>
                  <a:cubicBezTo>
                    <a:pt x="5840" y="8034"/>
                    <a:pt x="4920" y="8436"/>
                    <a:pt x="3703" y="8436"/>
                  </a:cubicBezTo>
                  <a:cubicBezTo>
                    <a:pt x="1433" y="8436"/>
                    <a:pt x="1" y="6899"/>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24"/>
            <p:cNvSpPr/>
            <p:nvPr/>
          </p:nvSpPr>
          <p:spPr>
            <a:xfrm>
              <a:off x="1169950" y="2195375"/>
              <a:ext cx="167975" cy="201300"/>
            </a:xfrm>
            <a:custGeom>
              <a:avLst/>
              <a:gdLst/>
              <a:ahLst/>
              <a:cxnLst/>
              <a:rect l="l" t="t" r="r" b="b"/>
              <a:pathLst>
                <a:path w="6719" h="8052" extrusionOk="0">
                  <a:moveTo>
                    <a:pt x="1" y="1"/>
                  </a:moveTo>
                  <a:lnTo>
                    <a:pt x="1" y="1747"/>
                  </a:lnTo>
                  <a:lnTo>
                    <a:pt x="2329" y="1747"/>
                  </a:lnTo>
                  <a:lnTo>
                    <a:pt x="2329" y="8051"/>
                  </a:lnTo>
                  <a:lnTo>
                    <a:pt x="4373" y="8051"/>
                  </a:lnTo>
                  <a:lnTo>
                    <a:pt x="4373" y="1747"/>
                  </a:lnTo>
                  <a:lnTo>
                    <a:pt x="6719" y="1747"/>
                  </a:lnTo>
                  <a:lnTo>
                    <a:pt x="671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24"/>
            <p:cNvSpPr/>
            <p:nvPr/>
          </p:nvSpPr>
          <p:spPr>
            <a:xfrm>
              <a:off x="1169950" y="2195375"/>
              <a:ext cx="167975" cy="201300"/>
            </a:xfrm>
            <a:custGeom>
              <a:avLst/>
              <a:gdLst/>
              <a:ahLst/>
              <a:cxnLst/>
              <a:rect l="l" t="t" r="r" b="b"/>
              <a:pathLst>
                <a:path w="6719" h="8052" fill="none" extrusionOk="0">
                  <a:moveTo>
                    <a:pt x="2329" y="1747"/>
                  </a:moveTo>
                  <a:lnTo>
                    <a:pt x="1" y="1747"/>
                  </a:lnTo>
                  <a:lnTo>
                    <a:pt x="1" y="1"/>
                  </a:lnTo>
                  <a:lnTo>
                    <a:pt x="6719" y="1"/>
                  </a:lnTo>
                  <a:lnTo>
                    <a:pt x="6719" y="1747"/>
                  </a:lnTo>
                  <a:lnTo>
                    <a:pt x="4373" y="1747"/>
                  </a:lnTo>
                  <a:lnTo>
                    <a:pt x="4373"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24"/>
            <p:cNvSpPr/>
            <p:nvPr/>
          </p:nvSpPr>
          <p:spPr>
            <a:xfrm>
              <a:off x="1364250" y="2195375"/>
              <a:ext cx="51100" cy="201300"/>
            </a:xfrm>
            <a:custGeom>
              <a:avLst/>
              <a:gdLst/>
              <a:ahLst/>
              <a:cxnLst/>
              <a:rect l="l" t="t" r="r" b="b"/>
              <a:pathLst>
                <a:path w="2044" h="8052" extrusionOk="0">
                  <a:moveTo>
                    <a:pt x="0" y="1"/>
                  </a:moveTo>
                  <a:lnTo>
                    <a:pt x="0" y="8051"/>
                  </a:lnTo>
                  <a:lnTo>
                    <a:pt x="2043" y="8051"/>
                  </a:lnTo>
                  <a:lnTo>
                    <a:pt x="2043"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24"/>
            <p:cNvSpPr/>
            <p:nvPr/>
          </p:nvSpPr>
          <p:spPr>
            <a:xfrm>
              <a:off x="1446625" y="2190575"/>
              <a:ext cx="190225" cy="210900"/>
            </a:xfrm>
            <a:custGeom>
              <a:avLst/>
              <a:gdLst/>
              <a:ahLst/>
              <a:cxnLst/>
              <a:rect l="l" t="t" r="r" b="b"/>
              <a:pathLst>
                <a:path w="7609" h="8436" extrusionOk="0">
                  <a:moveTo>
                    <a:pt x="3813" y="1776"/>
                  </a:moveTo>
                  <a:cubicBezTo>
                    <a:pt x="4925" y="1776"/>
                    <a:pt x="5548" y="2661"/>
                    <a:pt x="5548" y="4221"/>
                  </a:cubicBezTo>
                  <a:cubicBezTo>
                    <a:pt x="5548" y="5775"/>
                    <a:pt x="4925" y="6660"/>
                    <a:pt x="3813" y="6660"/>
                  </a:cubicBezTo>
                  <a:cubicBezTo>
                    <a:pt x="2689" y="6660"/>
                    <a:pt x="2061" y="5775"/>
                    <a:pt x="2061" y="4221"/>
                  </a:cubicBezTo>
                  <a:cubicBezTo>
                    <a:pt x="2061" y="2661"/>
                    <a:pt x="2689" y="1776"/>
                    <a:pt x="3813" y="1776"/>
                  </a:cubicBezTo>
                  <a:close/>
                  <a:moveTo>
                    <a:pt x="3813" y="1"/>
                  </a:moveTo>
                  <a:cubicBezTo>
                    <a:pt x="1432" y="1"/>
                    <a:pt x="0" y="1584"/>
                    <a:pt x="0" y="4221"/>
                  </a:cubicBezTo>
                  <a:cubicBezTo>
                    <a:pt x="0" y="6846"/>
                    <a:pt x="1432" y="8436"/>
                    <a:pt x="3813" y="8436"/>
                  </a:cubicBezTo>
                  <a:cubicBezTo>
                    <a:pt x="6176" y="8436"/>
                    <a:pt x="7608" y="6846"/>
                    <a:pt x="7608" y="4221"/>
                  </a:cubicBezTo>
                  <a:cubicBezTo>
                    <a:pt x="7608" y="1584"/>
                    <a:pt x="6176" y="1"/>
                    <a:pt x="381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24"/>
            <p:cNvSpPr/>
            <p:nvPr/>
          </p:nvSpPr>
          <p:spPr>
            <a:xfrm>
              <a:off x="1446625" y="2190575"/>
              <a:ext cx="190225" cy="210900"/>
            </a:xfrm>
            <a:custGeom>
              <a:avLst/>
              <a:gdLst/>
              <a:ahLst/>
              <a:cxnLst/>
              <a:rect l="l" t="t" r="r" b="b"/>
              <a:pathLst>
                <a:path w="7609" h="8436" fill="none" extrusionOk="0">
                  <a:moveTo>
                    <a:pt x="5548" y="4221"/>
                  </a:moveTo>
                  <a:cubicBezTo>
                    <a:pt x="5548" y="2661"/>
                    <a:pt x="4925" y="1776"/>
                    <a:pt x="3813" y="1776"/>
                  </a:cubicBezTo>
                  <a:cubicBezTo>
                    <a:pt x="2689" y="1776"/>
                    <a:pt x="2061" y="2661"/>
                    <a:pt x="2061" y="4221"/>
                  </a:cubicBezTo>
                  <a:cubicBezTo>
                    <a:pt x="2061" y="5775"/>
                    <a:pt x="2689" y="6660"/>
                    <a:pt x="3813" y="6660"/>
                  </a:cubicBezTo>
                  <a:cubicBezTo>
                    <a:pt x="4925" y="6660"/>
                    <a:pt x="5548" y="5775"/>
                    <a:pt x="5548" y="4221"/>
                  </a:cubicBezTo>
                  <a:close/>
                  <a:moveTo>
                    <a:pt x="0" y="4221"/>
                  </a:moveTo>
                  <a:cubicBezTo>
                    <a:pt x="0" y="1584"/>
                    <a:pt x="1432" y="1"/>
                    <a:pt x="3813" y="1"/>
                  </a:cubicBezTo>
                  <a:cubicBezTo>
                    <a:pt x="6176" y="1"/>
                    <a:pt x="7608" y="1584"/>
                    <a:pt x="7608" y="4221"/>
                  </a:cubicBezTo>
                  <a:cubicBezTo>
                    <a:pt x="7608" y="6846"/>
                    <a:pt x="6176" y="8436"/>
                    <a:pt x="3813" y="8436"/>
                  </a:cubicBezTo>
                  <a:cubicBezTo>
                    <a:pt x="1432" y="8436"/>
                    <a:pt x="0" y="6846"/>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24"/>
            <p:cNvSpPr/>
            <p:nvPr/>
          </p:nvSpPr>
          <p:spPr>
            <a:xfrm>
              <a:off x="1668700" y="2195375"/>
              <a:ext cx="168550" cy="201300"/>
            </a:xfrm>
            <a:custGeom>
              <a:avLst/>
              <a:gdLst/>
              <a:ahLst/>
              <a:cxnLst/>
              <a:rect l="l" t="t" r="r" b="b"/>
              <a:pathLst>
                <a:path w="6742" h="8052" extrusionOk="0">
                  <a:moveTo>
                    <a:pt x="0" y="1"/>
                  </a:moveTo>
                  <a:lnTo>
                    <a:pt x="0" y="8051"/>
                  </a:lnTo>
                  <a:lnTo>
                    <a:pt x="1980" y="8051"/>
                  </a:lnTo>
                  <a:lnTo>
                    <a:pt x="1980" y="3202"/>
                  </a:lnTo>
                  <a:lnTo>
                    <a:pt x="4925" y="8051"/>
                  </a:lnTo>
                  <a:lnTo>
                    <a:pt x="6741" y="8051"/>
                  </a:lnTo>
                  <a:lnTo>
                    <a:pt x="6741" y="1"/>
                  </a:lnTo>
                  <a:lnTo>
                    <a:pt x="4768" y="1"/>
                  </a:lnTo>
                  <a:lnTo>
                    <a:pt x="4768" y="4786"/>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24"/>
            <p:cNvSpPr/>
            <p:nvPr/>
          </p:nvSpPr>
          <p:spPr>
            <a:xfrm>
              <a:off x="1668700" y="2195375"/>
              <a:ext cx="168550" cy="201300"/>
            </a:xfrm>
            <a:custGeom>
              <a:avLst/>
              <a:gdLst/>
              <a:ahLst/>
              <a:cxnLst/>
              <a:rect l="l" t="t" r="r" b="b"/>
              <a:pathLst>
                <a:path w="6742" h="8052" fill="none" extrusionOk="0">
                  <a:moveTo>
                    <a:pt x="1846" y="1"/>
                  </a:moveTo>
                  <a:lnTo>
                    <a:pt x="4768" y="4786"/>
                  </a:lnTo>
                  <a:lnTo>
                    <a:pt x="4768" y="1"/>
                  </a:lnTo>
                  <a:lnTo>
                    <a:pt x="6741" y="1"/>
                  </a:lnTo>
                  <a:lnTo>
                    <a:pt x="6741" y="8051"/>
                  </a:lnTo>
                  <a:lnTo>
                    <a:pt x="4925" y="8051"/>
                  </a:lnTo>
                  <a:lnTo>
                    <a:pt x="1980" y="3202"/>
                  </a:lnTo>
                  <a:lnTo>
                    <a:pt x="1980" y="8051"/>
                  </a:lnTo>
                  <a:lnTo>
                    <a:pt x="0" y="8051"/>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24"/>
            <p:cNvSpPr/>
            <p:nvPr/>
          </p:nvSpPr>
          <p:spPr>
            <a:xfrm>
              <a:off x="752425" y="1832425"/>
              <a:ext cx="133325" cy="201300"/>
            </a:xfrm>
            <a:custGeom>
              <a:avLst/>
              <a:gdLst/>
              <a:ahLst/>
              <a:cxnLst/>
              <a:rect l="l" t="t" r="r" b="b"/>
              <a:pathLst>
                <a:path w="5333" h="8052" extrusionOk="0">
                  <a:moveTo>
                    <a:pt x="0" y="0"/>
                  </a:moveTo>
                  <a:lnTo>
                    <a:pt x="0" y="8051"/>
                  </a:lnTo>
                  <a:lnTo>
                    <a:pt x="2044" y="8051"/>
                  </a:lnTo>
                  <a:lnTo>
                    <a:pt x="2044" y="4919"/>
                  </a:lnTo>
                  <a:lnTo>
                    <a:pt x="4460" y="4919"/>
                  </a:lnTo>
                  <a:lnTo>
                    <a:pt x="4931" y="3272"/>
                  </a:lnTo>
                  <a:lnTo>
                    <a:pt x="2044" y="3272"/>
                  </a:lnTo>
                  <a:lnTo>
                    <a:pt x="2044" y="1723"/>
                  </a:lnTo>
                  <a:lnTo>
                    <a:pt x="5333" y="1723"/>
                  </a:lnTo>
                  <a:lnTo>
                    <a:pt x="5333"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24"/>
            <p:cNvSpPr/>
            <p:nvPr/>
          </p:nvSpPr>
          <p:spPr>
            <a:xfrm>
              <a:off x="752425" y="1832425"/>
              <a:ext cx="133325" cy="201300"/>
            </a:xfrm>
            <a:custGeom>
              <a:avLst/>
              <a:gdLst/>
              <a:ahLst/>
              <a:cxnLst/>
              <a:rect l="l" t="t" r="r" b="b"/>
              <a:pathLst>
                <a:path w="5333" h="8052" fill="none" extrusionOk="0">
                  <a:moveTo>
                    <a:pt x="0" y="0"/>
                  </a:moveTo>
                  <a:lnTo>
                    <a:pt x="5333" y="0"/>
                  </a:lnTo>
                  <a:lnTo>
                    <a:pt x="5333" y="1723"/>
                  </a:lnTo>
                  <a:lnTo>
                    <a:pt x="2044" y="1723"/>
                  </a:lnTo>
                  <a:lnTo>
                    <a:pt x="2044" y="3272"/>
                  </a:lnTo>
                  <a:lnTo>
                    <a:pt x="4931" y="3272"/>
                  </a:lnTo>
                  <a:lnTo>
                    <a:pt x="4460" y="4919"/>
                  </a:lnTo>
                  <a:lnTo>
                    <a:pt x="2044" y="4919"/>
                  </a:lnTo>
                  <a:lnTo>
                    <a:pt x="2044"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24"/>
            <p:cNvSpPr/>
            <p:nvPr/>
          </p:nvSpPr>
          <p:spPr>
            <a:xfrm>
              <a:off x="876275" y="1832425"/>
              <a:ext cx="196050" cy="201300"/>
            </a:xfrm>
            <a:custGeom>
              <a:avLst/>
              <a:gdLst/>
              <a:ahLst/>
              <a:cxnLst/>
              <a:rect l="l" t="t" r="r" b="b"/>
              <a:pathLst>
                <a:path w="7842" h="8052" extrusionOk="0">
                  <a:moveTo>
                    <a:pt x="3918" y="2195"/>
                  </a:moveTo>
                  <a:lnTo>
                    <a:pt x="4791" y="5001"/>
                  </a:lnTo>
                  <a:lnTo>
                    <a:pt x="3027" y="5001"/>
                  </a:lnTo>
                  <a:lnTo>
                    <a:pt x="3918" y="2195"/>
                  </a:lnTo>
                  <a:close/>
                  <a:moveTo>
                    <a:pt x="2888" y="0"/>
                  </a:moveTo>
                  <a:lnTo>
                    <a:pt x="0" y="8051"/>
                  </a:lnTo>
                  <a:lnTo>
                    <a:pt x="2073" y="8051"/>
                  </a:lnTo>
                  <a:lnTo>
                    <a:pt x="2533" y="6596"/>
                  </a:lnTo>
                  <a:lnTo>
                    <a:pt x="5298" y="6596"/>
                  </a:lnTo>
                  <a:lnTo>
                    <a:pt x="5763" y="8051"/>
                  </a:lnTo>
                  <a:lnTo>
                    <a:pt x="7842" y="8051"/>
                  </a:lnTo>
                  <a:lnTo>
                    <a:pt x="4972"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24"/>
            <p:cNvSpPr/>
            <p:nvPr/>
          </p:nvSpPr>
          <p:spPr>
            <a:xfrm>
              <a:off x="876275" y="1832425"/>
              <a:ext cx="196050" cy="201300"/>
            </a:xfrm>
            <a:custGeom>
              <a:avLst/>
              <a:gdLst/>
              <a:ahLst/>
              <a:cxnLst/>
              <a:rect l="l" t="t" r="r" b="b"/>
              <a:pathLst>
                <a:path w="7842" h="8052" fill="none" extrusionOk="0">
                  <a:moveTo>
                    <a:pt x="4791" y="5001"/>
                  </a:moveTo>
                  <a:lnTo>
                    <a:pt x="3918" y="2195"/>
                  </a:lnTo>
                  <a:lnTo>
                    <a:pt x="3027" y="5001"/>
                  </a:lnTo>
                  <a:close/>
                  <a:moveTo>
                    <a:pt x="5298" y="6596"/>
                  </a:moveTo>
                  <a:lnTo>
                    <a:pt x="2533" y="6596"/>
                  </a:lnTo>
                  <a:lnTo>
                    <a:pt x="2073" y="8051"/>
                  </a:lnTo>
                  <a:lnTo>
                    <a:pt x="0" y="8051"/>
                  </a:lnTo>
                  <a:lnTo>
                    <a:pt x="2888" y="0"/>
                  </a:lnTo>
                  <a:lnTo>
                    <a:pt x="4972" y="0"/>
                  </a:lnTo>
                  <a:lnTo>
                    <a:pt x="7842" y="8051"/>
                  </a:lnTo>
                  <a:lnTo>
                    <a:pt x="5763"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24"/>
            <p:cNvSpPr/>
            <p:nvPr/>
          </p:nvSpPr>
          <p:spPr>
            <a:xfrm>
              <a:off x="1079150" y="1827625"/>
              <a:ext cx="165350" cy="210900"/>
            </a:xfrm>
            <a:custGeom>
              <a:avLst/>
              <a:gdLst/>
              <a:ahLst/>
              <a:cxnLst/>
              <a:rect l="l" t="t" r="r" b="b"/>
              <a:pathLst>
                <a:path w="6614" h="8436" extrusionOk="0">
                  <a:moveTo>
                    <a:pt x="3761" y="0"/>
                  </a:moveTo>
                  <a:cubicBezTo>
                    <a:pt x="1444" y="0"/>
                    <a:pt x="0" y="1607"/>
                    <a:pt x="0" y="4296"/>
                  </a:cubicBezTo>
                  <a:cubicBezTo>
                    <a:pt x="0" y="6899"/>
                    <a:pt x="1432" y="8435"/>
                    <a:pt x="3703" y="8435"/>
                  </a:cubicBezTo>
                  <a:cubicBezTo>
                    <a:pt x="4919" y="8435"/>
                    <a:pt x="5845" y="8034"/>
                    <a:pt x="6613" y="7224"/>
                  </a:cubicBezTo>
                  <a:lnTo>
                    <a:pt x="5466" y="5903"/>
                  </a:lnTo>
                  <a:cubicBezTo>
                    <a:pt x="4943" y="6456"/>
                    <a:pt x="4459" y="6660"/>
                    <a:pt x="3784" y="6660"/>
                  </a:cubicBezTo>
                  <a:cubicBezTo>
                    <a:pt x="2661" y="6660"/>
                    <a:pt x="2061" y="5775"/>
                    <a:pt x="2061" y="4232"/>
                  </a:cubicBezTo>
                  <a:cubicBezTo>
                    <a:pt x="2061" y="2696"/>
                    <a:pt x="2742" y="1776"/>
                    <a:pt x="3807" y="1776"/>
                  </a:cubicBezTo>
                  <a:cubicBezTo>
                    <a:pt x="4459" y="1776"/>
                    <a:pt x="4814" y="1950"/>
                    <a:pt x="5368" y="2474"/>
                  </a:cubicBezTo>
                  <a:lnTo>
                    <a:pt x="6491" y="1170"/>
                  </a:lnTo>
                  <a:cubicBezTo>
                    <a:pt x="5775" y="425"/>
                    <a:pt x="5001" y="0"/>
                    <a:pt x="3761"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24"/>
            <p:cNvSpPr/>
            <p:nvPr/>
          </p:nvSpPr>
          <p:spPr>
            <a:xfrm>
              <a:off x="1079150" y="1827625"/>
              <a:ext cx="165350" cy="210900"/>
            </a:xfrm>
            <a:custGeom>
              <a:avLst/>
              <a:gdLst/>
              <a:ahLst/>
              <a:cxnLst/>
              <a:rect l="l" t="t" r="r" b="b"/>
              <a:pathLst>
                <a:path w="6614" h="8436" fill="none" extrusionOk="0">
                  <a:moveTo>
                    <a:pt x="0" y="4296"/>
                  </a:moveTo>
                  <a:cubicBezTo>
                    <a:pt x="0" y="1607"/>
                    <a:pt x="1444" y="0"/>
                    <a:pt x="3761" y="0"/>
                  </a:cubicBezTo>
                  <a:cubicBezTo>
                    <a:pt x="5001" y="0"/>
                    <a:pt x="5775" y="425"/>
                    <a:pt x="6491" y="1170"/>
                  </a:cubicBezTo>
                  <a:lnTo>
                    <a:pt x="5368" y="2474"/>
                  </a:lnTo>
                  <a:cubicBezTo>
                    <a:pt x="4814" y="1950"/>
                    <a:pt x="4459" y="1776"/>
                    <a:pt x="3807" y="1776"/>
                  </a:cubicBezTo>
                  <a:cubicBezTo>
                    <a:pt x="2742" y="1776"/>
                    <a:pt x="2061" y="2696"/>
                    <a:pt x="2061" y="4232"/>
                  </a:cubicBezTo>
                  <a:cubicBezTo>
                    <a:pt x="2061" y="5775"/>
                    <a:pt x="2661" y="6660"/>
                    <a:pt x="3784" y="6660"/>
                  </a:cubicBezTo>
                  <a:cubicBezTo>
                    <a:pt x="4459" y="6660"/>
                    <a:pt x="4943" y="6456"/>
                    <a:pt x="5466" y="5903"/>
                  </a:cubicBezTo>
                  <a:lnTo>
                    <a:pt x="6613" y="7224"/>
                  </a:lnTo>
                  <a:cubicBezTo>
                    <a:pt x="5845" y="8034"/>
                    <a:pt x="4919" y="8435"/>
                    <a:pt x="3703" y="8435"/>
                  </a:cubicBezTo>
                  <a:cubicBezTo>
                    <a:pt x="1432" y="8435"/>
                    <a:pt x="0" y="6899"/>
                    <a:pt x="0" y="4296"/>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24"/>
            <p:cNvSpPr/>
            <p:nvPr/>
          </p:nvSpPr>
          <p:spPr>
            <a:xfrm>
              <a:off x="1255975" y="1832425"/>
              <a:ext cx="174225" cy="201300"/>
            </a:xfrm>
            <a:custGeom>
              <a:avLst/>
              <a:gdLst/>
              <a:ahLst/>
              <a:cxnLst/>
              <a:rect l="l" t="t" r="r" b="b"/>
              <a:pathLst>
                <a:path w="6969" h="8052" extrusionOk="0">
                  <a:moveTo>
                    <a:pt x="0" y="0"/>
                  </a:moveTo>
                  <a:lnTo>
                    <a:pt x="0" y="1747"/>
                  </a:lnTo>
                  <a:lnTo>
                    <a:pt x="2329" y="1747"/>
                  </a:lnTo>
                  <a:lnTo>
                    <a:pt x="2329" y="8051"/>
                  </a:lnTo>
                  <a:lnTo>
                    <a:pt x="4378" y="8051"/>
                  </a:lnTo>
                  <a:lnTo>
                    <a:pt x="4378" y="1747"/>
                  </a:lnTo>
                  <a:lnTo>
                    <a:pt x="6456" y="1747"/>
                  </a:lnTo>
                  <a:lnTo>
                    <a:pt x="6968"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24"/>
            <p:cNvSpPr/>
            <p:nvPr/>
          </p:nvSpPr>
          <p:spPr>
            <a:xfrm>
              <a:off x="1255975" y="1832425"/>
              <a:ext cx="174225" cy="201300"/>
            </a:xfrm>
            <a:custGeom>
              <a:avLst/>
              <a:gdLst/>
              <a:ahLst/>
              <a:cxnLst/>
              <a:rect l="l" t="t" r="r" b="b"/>
              <a:pathLst>
                <a:path w="6969" h="8052" fill="none" extrusionOk="0">
                  <a:moveTo>
                    <a:pt x="2329" y="1747"/>
                  </a:moveTo>
                  <a:lnTo>
                    <a:pt x="0" y="1747"/>
                  </a:lnTo>
                  <a:lnTo>
                    <a:pt x="0" y="0"/>
                  </a:lnTo>
                  <a:lnTo>
                    <a:pt x="6968" y="0"/>
                  </a:lnTo>
                  <a:lnTo>
                    <a:pt x="6456"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24"/>
            <p:cNvSpPr/>
            <p:nvPr/>
          </p:nvSpPr>
          <p:spPr>
            <a:xfrm>
              <a:off x="1514725" y="1832425"/>
              <a:ext cx="189800" cy="201300"/>
            </a:xfrm>
            <a:custGeom>
              <a:avLst/>
              <a:gdLst/>
              <a:ahLst/>
              <a:cxnLst/>
              <a:rect l="l" t="t" r="r" b="b"/>
              <a:pathLst>
                <a:path w="7592" h="8052" extrusionOk="0">
                  <a:moveTo>
                    <a:pt x="0" y="0"/>
                  </a:moveTo>
                  <a:lnTo>
                    <a:pt x="2719" y="8051"/>
                  </a:lnTo>
                  <a:lnTo>
                    <a:pt x="4838" y="8051"/>
                  </a:lnTo>
                  <a:lnTo>
                    <a:pt x="7591" y="0"/>
                  </a:lnTo>
                  <a:lnTo>
                    <a:pt x="5548" y="0"/>
                  </a:lnTo>
                  <a:lnTo>
                    <a:pt x="3819" y="5583"/>
                  </a:lnTo>
                  <a:lnTo>
                    <a:pt x="2131"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24"/>
            <p:cNvSpPr/>
            <p:nvPr/>
          </p:nvSpPr>
          <p:spPr>
            <a:xfrm>
              <a:off x="1514725" y="1832425"/>
              <a:ext cx="189800" cy="201300"/>
            </a:xfrm>
            <a:custGeom>
              <a:avLst/>
              <a:gdLst/>
              <a:ahLst/>
              <a:cxnLst/>
              <a:rect l="l" t="t" r="r" b="b"/>
              <a:pathLst>
                <a:path w="7592" h="8052" fill="none" extrusionOk="0">
                  <a:moveTo>
                    <a:pt x="0" y="0"/>
                  </a:moveTo>
                  <a:lnTo>
                    <a:pt x="2131" y="0"/>
                  </a:lnTo>
                  <a:lnTo>
                    <a:pt x="3819" y="5583"/>
                  </a:lnTo>
                  <a:lnTo>
                    <a:pt x="5548" y="0"/>
                  </a:lnTo>
                  <a:lnTo>
                    <a:pt x="7591" y="0"/>
                  </a:lnTo>
                  <a:lnTo>
                    <a:pt x="4838" y="8051"/>
                  </a:lnTo>
                  <a:lnTo>
                    <a:pt x="271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24"/>
            <p:cNvSpPr/>
            <p:nvPr/>
          </p:nvSpPr>
          <p:spPr>
            <a:xfrm>
              <a:off x="1715125" y="1827625"/>
              <a:ext cx="147600" cy="210900"/>
            </a:xfrm>
            <a:custGeom>
              <a:avLst/>
              <a:gdLst/>
              <a:ahLst/>
              <a:cxnLst/>
              <a:rect l="l" t="t" r="r" b="b"/>
              <a:pathLst>
                <a:path w="5904" h="8436" extrusionOk="0">
                  <a:moveTo>
                    <a:pt x="3091" y="0"/>
                  </a:moveTo>
                  <a:cubicBezTo>
                    <a:pt x="1421" y="0"/>
                    <a:pt x="262" y="827"/>
                    <a:pt x="262" y="2271"/>
                  </a:cubicBezTo>
                  <a:cubicBezTo>
                    <a:pt x="262" y="3476"/>
                    <a:pt x="984" y="4116"/>
                    <a:pt x="2236" y="4675"/>
                  </a:cubicBezTo>
                  <a:cubicBezTo>
                    <a:pt x="3243" y="5123"/>
                    <a:pt x="3837" y="5408"/>
                    <a:pt x="3837" y="5926"/>
                  </a:cubicBezTo>
                  <a:cubicBezTo>
                    <a:pt x="3837" y="6444"/>
                    <a:pt x="3324" y="6660"/>
                    <a:pt x="2713" y="6660"/>
                  </a:cubicBezTo>
                  <a:cubicBezTo>
                    <a:pt x="2038" y="6660"/>
                    <a:pt x="1397" y="6386"/>
                    <a:pt x="629" y="5880"/>
                  </a:cubicBezTo>
                  <a:lnTo>
                    <a:pt x="0" y="7498"/>
                  </a:lnTo>
                  <a:cubicBezTo>
                    <a:pt x="821" y="8092"/>
                    <a:pt x="1776" y="8435"/>
                    <a:pt x="2934" y="8435"/>
                  </a:cubicBezTo>
                  <a:cubicBezTo>
                    <a:pt x="4663" y="8435"/>
                    <a:pt x="5903" y="7655"/>
                    <a:pt x="5903" y="5996"/>
                  </a:cubicBezTo>
                  <a:cubicBezTo>
                    <a:pt x="5903" y="4745"/>
                    <a:pt x="5111" y="4058"/>
                    <a:pt x="3679" y="3417"/>
                  </a:cubicBezTo>
                  <a:cubicBezTo>
                    <a:pt x="2498" y="2888"/>
                    <a:pt x="2288" y="2730"/>
                    <a:pt x="2288" y="2340"/>
                  </a:cubicBezTo>
                  <a:cubicBezTo>
                    <a:pt x="2288" y="1950"/>
                    <a:pt x="2591" y="1776"/>
                    <a:pt x="3161" y="1776"/>
                  </a:cubicBezTo>
                  <a:cubicBezTo>
                    <a:pt x="3906" y="1776"/>
                    <a:pt x="4436" y="2049"/>
                    <a:pt x="4948" y="2306"/>
                  </a:cubicBezTo>
                  <a:lnTo>
                    <a:pt x="5647" y="780"/>
                  </a:lnTo>
                  <a:cubicBezTo>
                    <a:pt x="4826" y="239"/>
                    <a:pt x="3988" y="0"/>
                    <a:pt x="3091"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24"/>
            <p:cNvSpPr/>
            <p:nvPr/>
          </p:nvSpPr>
          <p:spPr>
            <a:xfrm>
              <a:off x="1715125" y="1827625"/>
              <a:ext cx="147600" cy="210900"/>
            </a:xfrm>
            <a:custGeom>
              <a:avLst/>
              <a:gdLst/>
              <a:ahLst/>
              <a:cxnLst/>
              <a:rect l="l" t="t" r="r" b="b"/>
              <a:pathLst>
                <a:path w="5904" h="8436" fill="none" extrusionOk="0">
                  <a:moveTo>
                    <a:pt x="0" y="7498"/>
                  </a:moveTo>
                  <a:lnTo>
                    <a:pt x="629" y="5880"/>
                  </a:lnTo>
                  <a:cubicBezTo>
                    <a:pt x="1397" y="6386"/>
                    <a:pt x="2038" y="6660"/>
                    <a:pt x="2713" y="6660"/>
                  </a:cubicBezTo>
                  <a:cubicBezTo>
                    <a:pt x="3324" y="6660"/>
                    <a:pt x="3837" y="6444"/>
                    <a:pt x="3837" y="5926"/>
                  </a:cubicBezTo>
                  <a:cubicBezTo>
                    <a:pt x="3837" y="5408"/>
                    <a:pt x="3243" y="5123"/>
                    <a:pt x="2236" y="4675"/>
                  </a:cubicBezTo>
                  <a:cubicBezTo>
                    <a:pt x="984" y="4116"/>
                    <a:pt x="262" y="3476"/>
                    <a:pt x="262" y="2271"/>
                  </a:cubicBezTo>
                  <a:cubicBezTo>
                    <a:pt x="262" y="827"/>
                    <a:pt x="1421" y="0"/>
                    <a:pt x="3091" y="0"/>
                  </a:cubicBezTo>
                  <a:cubicBezTo>
                    <a:pt x="3988" y="0"/>
                    <a:pt x="4826" y="239"/>
                    <a:pt x="5647" y="780"/>
                  </a:cubicBezTo>
                  <a:lnTo>
                    <a:pt x="4948" y="2306"/>
                  </a:lnTo>
                  <a:cubicBezTo>
                    <a:pt x="4436" y="2049"/>
                    <a:pt x="3906" y="1776"/>
                    <a:pt x="3161" y="1776"/>
                  </a:cubicBezTo>
                  <a:cubicBezTo>
                    <a:pt x="2591" y="1776"/>
                    <a:pt x="2288" y="1950"/>
                    <a:pt x="2288" y="2340"/>
                  </a:cubicBezTo>
                  <a:cubicBezTo>
                    <a:pt x="2288" y="2730"/>
                    <a:pt x="2498" y="2888"/>
                    <a:pt x="3679" y="3417"/>
                  </a:cubicBezTo>
                  <a:cubicBezTo>
                    <a:pt x="5111" y="4058"/>
                    <a:pt x="5903" y="4745"/>
                    <a:pt x="5903" y="5996"/>
                  </a:cubicBezTo>
                  <a:cubicBezTo>
                    <a:pt x="5903" y="7655"/>
                    <a:pt x="4663" y="8435"/>
                    <a:pt x="2934" y="8435"/>
                  </a:cubicBezTo>
                  <a:cubicBezTo>
                    <a:pt x="1776" y="8435"/>
                    <a:pt x="821" y="8092"/>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24"/>
            <p:cNvSpPr/>
            <p:nvPr/>
          </p:nvSpPr>
          <p:spPr>
            <a:xfrm>
              <a:off x="752425" y="2171950"/>
              <a:ext cx="133325" cy="201300"/>
            </a:xfrm>
            <a:custGeom>
              <a:avLst/>
              <a:gdLst/>
              <a:ahLst/>
              <a:cxnLst/>
              <a:rect l="l" t="t" r="r" b="b"/>
              <a:pathLst>
                <a:path w="5333" h="8052" extrusionOk="0">
                  <a:moveTo>
                    <a:pt x="0" y="0"/>
                  </a:moveTo>
                  <a:lnTo>
                    <a:pt x="0" y="8051"/>
                  </a:lnTo>
                  <a:lnTo>
                    <a:pt x="2044" y="8051"/>
                  </a:lnTo>
                  <a:lnTo>
                    <a:pt x="2044" y="4919"/>
                  </a:lnTo>
                  <a:lnTo>
                    <a:pt x="4460" y="4919"/>
                  </a:lnTo>
                  <a:lnTo>
                    <a:pt x="4931" y="3278"/>
                  </a:lnTo>
                  <a:lnTo>
                    <a:pt x="2044" y="3278"/>
                  </a:lnTo>
                  <a:lnTo>
                    <a:pt x="2044" y="1729"/>
                  </a:lnTo>
                  <a:lnTo>
                    <a:pt x="5333" y="1729"/>
                  </a:lnTo>
                  <a:lnTo>
                    <a:pt x="5333"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24"/>
            <p:cNvSpPr/>
            <p:nvPr/>
          </p:nvSpPr>
          <p:spPr>
            <a:xfrm>
              <a:off x="752425" y="2171950"/>
              <a:ext cx="133325" cy="201300"/>
            </a:xfrm>
            <a:custGeom>
              <a:avLst/>
              <a:gdLst/>
              <a:ahLst/>
              <a:cxnLst/>
              <a:rect l="l" t="t" r="r" b="b"/>
              <a:pathLst>
                <a:path w="5333" h="8052" fill="none" extrusionOk="0">
                  <a:moveTo>
                    <a:pt x="0" y="0"/>
                  </a:moveTo>
                  <a:lnTo>
                    <a:pt x="5333" y="0"/>
                  </a:lnTo>
                  <a:lnTo>
                    <a:pt x="5333" y="1729"/>
                  </a:lnTo>
                  <a:lnTo>
                    <a:pt x="2044" y="1729"/>
                  </a:lnTo>
                  <a:lnTo>
                    <a:pt x="2044" y="3278"/>
                  </a:lnTo>
                  <a:lnTo>
                    <a:pt x="4931" y="3278"/>
                  </a:lnTo>
                  <a:lnTo>
                    <a:pt x="4460" y="4919"/>
                  </a:lnTo>
                  <a:lnTo>
                    <a:pt x="2044" y="4919"/>
                  </a:lnTo>
                  <a:lnTo>
                    <a:pt x="2044"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24"/>
            <p:cNvSpPr/>
            <p:nvPr/>
          </p:nvSpPr>
          <p:spPr>
            <a:xfrm>
              <a:off x="910325" y="2171950"/>
              <a:ext cx="51100" cy="201300"/>
            </a:xfrm>
            <a:custGeom>
              <a:avLst/>
              <a:gdLst/>
              <a:ahLst/>
              <a:cxnLst/>
              <a:rect l="l" t="t" r="r" b="b"/>
              <a:pathLst>
                <a:path w="2044" h="8052" extrusionOk="0">
                  <a:moveTo>
                    <a:pt x="1" y="0"/>
                  </a:moveTo>
                  <a:lnTo>
                    <a:pt x="1" y="8051"/>
                  </a:lnTo>
                  <a:lnTo>
                    <a:pt x="2044" y="8051"/>
                  </a:lnTo>
                  <a:lnTo>
                    <a:pt x="2044" y="0"/>
                  </a:lnTo>
                  <a:close/>
                </a:path>
              </a:pathLst>
            </a:custGeom>
            <a:solidFill>
              <a:srgbClr val="FFD61D"/>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24"/>
            <p:cNvSpPr/>
            <p:nvPr/>
          </p:nvSpPr>
          <p:spPr>
            <a:xfrm>
              <a:off x="993125" y="2167150"/>
              <a:ext cx="165225" cy="210900"/>
            </a:xfrm>
            <a:custGeom>
              <a:avLst/>
              <a:gdLst/>
              <a:ahLst/>
              <a:cxnLst/>
              <a:rect l="l" t="t" r="r" b="b"/>
              <a:pathLst>
                <a:path w="6609" h="8436" extrusionOk="0">
                  <a:moveTo>
                    <a:pt x="3761" y="0"/>
                  </a:moveTo>
                  <a:cubicBezTo>
                    <a:pt x="1445" y="0"/>
                    <a:pt x="1" y="1613"/>
                    <a:pt x="1" y="4296"/>
                  </a:cubicBezTo>
                  <a:cubicBezTo>
                    <a:pt x="1" y="6899"/>
                    <a:pt x="1433" y="8435"/>
                    <a:pt x="3703" y="8435"/>
                  </a:cubicBezTo>
                  <a:cubicBezTo>
                    <a:pt x="4920" y="8435"/>
                    <a:pt x="5840" y="8034"/>
                    <a:pt x="6608" y="7230"/>
                  </a:cubicBezTo>
                  <a:lnTo>
                    <a:pt x="5461" y="5903"/>
                  </a:lnTo>
                  <a:cubicBezTo>
                    <a:pt x="4943" y="6462"/>
                    <a:pt x="4460" y="6660"/>
                    <a:pt x="3785" y="6660"/>
                  </a:cubicBezTo>
                  <a:cubicBezTo>
                    <a:pt x="2661" y="6660"/>
                    <a:pt x="2056" y="5775"/>
                    <a:pt x="2056" y="4238"/>
                  </a:cubicBezTo>
                  <a:cubicBezTo>
                    <a:pt x="2056" y="2701"/>
                    <a:pt x="2743" y="1776"/>
                    <a:pt x="3808" y="1776"/>
                  </a:cubicBezTo>
                  <a:cubicBezTo>
                    <a:pt x="4460" y="1776"/>
                    <a:pt x="4815" y="1956"/>
                    <a:pt x="5368" y="2474"/>
                  </a:cubicBezTo>
                  <a:lnTo>
                    <a:pt x="6492" y="1176"/>
                  </a:lnTo>
                  <a:cubicBezTo>
                    <a:pt x="5770" y="431"/>
                    <a:pt x="5001" y="0"/>
                    <a:pt x="3761"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24"/>
            <p:cNvSpPr/>
            <p:nvPr/>
          </p:nvSpPr>
          <p:spPr>
            <a:xfrm>
              <a:off x="993125" y="2167150"/>
              <a:ext cx="165225" cy="210900"/>
            </a:xfrm>
            <a:custGeom>
              <a:avLst/>
              <a:gdLst/>
              <a:ahLst/>
              <a:cxnLst/>
              <a:rect l="l" t="t" r="r" b="b"/>
              <a:pathLst>
                <a:path w="6609" h="8436" fill="none" extrusionOk="0">
                  <a:moveTo>
                    <a:pt x="1" y="4296"/>
                  </a:moveTo>
                  <a:cubicBezTo>
                    <a:pt x="1" y="1613"/>
                    <a:pt x="1445" y="0"/>
                    <a:pt x="3761" y="0"/>
                  </a:cubicBezTo>
                  <a:cubicBezTo>
                    <a:pt x="5001" y="0"/>
                    <a:pt x="5770" y="431"/>
                    <a:pt x="6492" y="1176"/>
                  </a:cubicBezTo>
                  <a:lnTo>
                    <a:pt x="5368" y="2474"/>
                  </a:lnTo>
                  <a:cubicBezTo>
                    <a:pt x="4815" y="1956"/>
                    <a:pt x="4460" y="1776"/>
                    <a:pt x="3808" y="1776"/>
                  </a:cubicBezTo>
                  <a:cubicBezTo>
                    <a:pt x="2743" y="1776"/>
                    <a:pt x="2056" y="2701"/>
                    <a:pt x="2056" y="4238"/>
                  </a:cubicBezTo>
                  <a:cubicBezTo>
                    <a:pt x="2056" y="5775"/>
                    <a:pt x="2661" y="6660"/>
                    <a:pt x="3785" y="6660"/>
                  </a:cubicBezTo>
                  <a:cubicBezTo>
                    <a:pt x="4460" y="6660"/>
                    <a:pt x="4943" y="6462"/>
                    <a:pt x="5461" y="5903"/>
                  </a:cubicBezTo>
                  <a:lnTo>
                    <a:pt x="6608" y="7230"/>
                  </a:lnTo>
                  <a:cubicBezTo>
                    <a:pt x="5840" y="8034"/>
                    <a:pt x="4920" y="8435"/>
                    <a:pt x="3703" y="8435"/>
                  </a:cubicBezTo>
                  <a:cubicBezTo>
                    <a:pt x="1433" y="8435"/>
                    <a:pt x="1" y="6899"/>
                    <a:pt x="1" y="4296"/>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24"/>
            <p:cNvSpPr/>
            <p:nvPr/>
          </p:nvSpPr>
          <p:spPr>
            <a:xfrm>
              <a:off x="1169950" y="2171950"/>
              <a:ext cx="167975" cy="201300"/>
            </a:xfrm>
            <a:custGeom>
              <a:avLst/>
              <a:gdLst/>
              <a:ahLst/>
              <a:cxnLst/>
              <a:rect l="l" t="t" r="r" b="b"/>
              <a:pathLst>
                <a:path w="6719" h="8052" extrusionOk="0">
                  <a:moveTo>
                    <a:pt x="1" y="0"/>
                  </a:moveTo>
                  <a:lnTo>
                    <a:pt x="1" y="1753"/>
                  </a:lnTo>
                  <a:lnTo>
                    <a:pt x="2329" y="1753"/>
                  </a:lnTo>
                  <a:lnTo>
                    <a:pt x="2329" y="8051"/>
                  </a:lnTo>
                  <a:lnTo>
                    <a:pt x="4373" y="8051"/>
                  </a:lnTo>
                  <a:lnTo>
                    <a:pt x="4373" y="1753"/>
                  </a:lnTo>
                  <a:lnTo>
                    <a:pt x="6719" y="1753"/>
                  </a:lnTo>
                  <a:lnTo>
                    <a:pt x="6719"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24"/>
            <p:cNvSpPr/>
            <p:nvPr/>
          </p:nvSpPr>
          <p:spPr>
            <a:xfrm>
              <a:off x="1169950" y="2171950"/>
              <a:ext cx="167975" cy="201300"/>
            </a:xfrm>
            <a:custGeom>
              <a:avLst/>
              <a:gdLst/>
              <a:ahLst/>
              <a:cxnLst/>
              <a:rect l="l" t="t" r="r" b="b"/>
              <a:pathLst>
                <a:path w="6719" h="8052" fill="none" extrusionOk="0">
                  <a:moveTo>
                    <a:pt x="2329" y="1753"/>
                  </a:moveTo>
                  <a:lnTo>
                    <a:pt x="1" y="1753"/>
                  </a:lnTo>
                  <a:lnTo>
                    <a:pt x="1" y="0"/>
                  </a:lnTo>
                  <a:lnTo>
                    <a:pt x="6719" y="0"/>
                  </a:lnTo>
                  <a:lnTo>
                    <a:pt x="6719" y="1753"/>
                  </a:lnTo>
                  <a:lnTo>
                    <a:pt x="4373" y="1753"/>
                  </a:lnTo>
                  <a:lnTo>
                    <a:pt x="4373"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24"/>
            <p:cNvSpPr/>
            <p:nvPr/>
          </p:nvSpPr>
          <p:spPr>
            <a:xfrm>
              <a:off x="1364250" y="2171950"/>
              <a:ext cx="51100" cy="201300"/>
            </a:xfrm>
            <a:custGeom>
              <a:avLst/>
              <a:gdLst/>
              <a:ahLst/>
              <a:cxnLst/>
              <a:rect l="l" t="t" r="r" b="b"/>
              <a:pathLst>
                <a:path w="2044" h="8052" extrusionOk="0">
                  <a:moveTo>
                    <a:pt x="0" y="0"/>
                  </a:moveTo>
                  <a:lnTo>
                    <a:pt x="0" y="8051"/>
                  </a:lnTo>
                  <a:lnTo>
                    <a:pt x="2043" y="8051"/>
                  </a:lnTo>
                  <a:lnTo>
                    <a:pt x="2043" y="0"/>
                  </a:lnTo>
                  <a:close/>
                </a:path>
              </a:pathLst>
            </a:custGeom>
            <a:solidFill>
              <a:srgbClr val="FFD61D"/>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24"/>
            <p:cNvSpPr/>
            <p:nvPr/>
          </p:nvSpPr>
          <p:spPr>
            <a:xfrm>
              <a:off x="1446625" y="2167150"/>
              <a:ext cx="190225" cy="210900"/>
            </a:xfrm>
            <a:custGeom>
              <a:avLst/>
              <a:gdLst/>
              <a:ahLst/>
              <a:cxnLst/>
              <a:rect l="l" t="t" r="r" b="b"/>
              <a:pathLst>
                <a:path w="7609" h="8436" extrusionOk="0">
                  <a:moveTo>
                    <a:pt x="3813" y="1776"/>
                  </a:moveTo>
                  <a:cubicBezTo>
                    <a:pt x="4925" y="1776"/>
                    <a:pt x="5548" y="2666"/>
                    <a:pt x="5548" y="4227"/>
                  </a:cubicBezTo>
                  <a:cubicBezTo>
                    <a:pt x="5548" y="5775"/>
                    <a:pt x="4925" y="6660"/>
                    <a:pt x="3813" y="6660"/>
                  </a:cubicBezTo>
                  <a:cubicBezTo>
                    <a:pt x="2689" y="6660"/>
                    <a:pt x="2061" y="5775"/>
                    <a:pt x="2061" y="4227"/>
                  </a:cubicBezTo>
                  <a:cubicBezTo>
                    <a:pt x="2061" y="2666"/>
                    <a:pt x="2689" y="1776"/>
                    <a:pt x="3813" y="1776"/>
                  </a:cubicBezTo>
                  <a:close/>
                  <a:moveTo>
                    <a:pt x="3813" y="0"/>
                  </a:moveTo>
                  <a:cubicBezTo>
                    <a:pt x="1432" y="0"/>
                    <a:pt x="0" y="1590"/>
                    <a:pt x="0" y="4227"/>
                  </a:cubicBezTo>
                  <a:cubicBezTo>
                    <a:pt x="0" y="6852"/>
                    <a:pt x="1432" y="8435"/>
                    <a:pt x="3813" y="8435"/>
                  </a:cubicBezTo>
                  <a:cubicBezTo>
                    <a:pt x="6176" y="8435"/>
                    <a:pt x="7608" y="6852"/>
                    <a:pt x="7608" y="4227"/>
                  </a:cubicBezTo>
                  <a:cubicBezTo>
                    <a:pt x="7608" y="1590"/>
                    <a:pt x="6176" y="0"/>
                    <a:pt x="3813"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24"/>
            <p:cNvSpPr/>
            <p:nvPr/>
          </p:nvSpPr>
          <p:spPr>
            <a:xfrm>
              <a:off x="1446625" y="2167150"/>
              <a:ext cx="190225" cy="210900"/>
            </a:xfrm>
            <a:custGeom>
              <a:avLst/>
              <a:gdLst/>
              <a:ahLst/>
              <a:cxnLst/>
              <a:rect l="l" t="t" r="r" b="b"/>
              <a:pathLst>
                <a:path w="7609" h="8436" fill="none" extrusionOk="0">
                  <a:moveTo>
                    <a:pt x="5548" y="4227"/>
                  </a:moveTo>
                  <a:cubicBezTo>
                    <a:pt x="5548" y="2666"/>
                    <a:pt x="4925" y="1776"/>
                    <a:pt x="3813" y="1776"/>
                  </a:cubicBezTo>
                  <a:cubicBezTo>
                    <a:pt x="2689" y="1776"/>
                    <a:pt x="2061" y="2666"/>
                    <a:pt x="2061" y="4227"/>
                  </a:cubicBezTo>
                  <a:cubicBezTo>
                    <a:pt x="2061" y="5775"/>
                    <a:pt x="2689" y="6660"/>
                    <a:pt x="3813" y="6660"/>
                  </a:cubicBezTo>
                  <a:cubicBezTo>
                    <a:pt x="4925" y="6660"/>
                    <a:pt x="5548" y="5775"/>
                    <a:pt x="5548" y="4227"/>
                  </a:cubicBezTo>
                  <a:close/>
                  <a:moveTo>
                    <a:pt x="0" y="4227"/>
                  </a:moveTo>
                  <a:cubicBezTo>
                    <a:pt x="0" y="1590"/>
                    <a:pt x="1432" y="0"/>
                    <a:pt x="3813" y="0"/>
                  </a:cubicBezTo>
                  <a:cubicBezTo>
                    <a:pt x="6176" y="0"/>
                    <a:pt x="7608" y="1590"/>
                    <a:pt x="7608" y="4227"/>
                  </a:cubicBezTo>
                  <a:cubicBezTo>
                    <a:pt x="7608" y="6852"/>
                    <a:pt x="6176" y="8435"/>
                    <a:pt x="3813" y="8435"/>
                  </a:cubicBezTo>
                  <a:cubicBezTo>
                    <a:pt x="1432" y="8435"/>
                    <a:pt x="0" y="6852"/>
                    <a:pt x="0"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24"/>
            <p:cNvSpPr/>
            <p:nvPr/>
          </p:nvSpPr>
          <p:spPr>
            <a:xfrm>
              <a:off x="1668700" y="2171950"/>
              <a:ext cx="168550" cy="201300"/>
            </a:xfrm>
            <a:custGeom>
              <a:avLst/>
              <a:gdLst/>
              <a:ahLst/>
              <a:cxnLst/>
              <a:rect l="l" t="t" r="r" b="b"/>
              <a:pathLst>
                <a:path w="6742" h="8052" extrusionOk="0">
                  <a:moveTo>
                    <a:pt x="0" y="0"/>
                  </a:moveTo>
                  <a:lnTo>
                    <a:pt x="0" y="8051"/>
                  </a:lnTo>
                  <a:lnTo>
                    <a:pt x="1980" y="8051"/>
                  </a:lnTo>
                  <a:lnTo>
                    <a:pt x="1980" y="3202"/>
                  </a:lnTo>
                  <a:lnTo>
                    <a:pt x="4925" y="8051"/>
                  </a:lnTo>
                  <a:lnTo>
                    <a:pt x="6741" y="8051"/>
                  </a:lnTo>
                  <a:lnTo>
                    <a:pt x="6741" y="0"/>
                  </a:lnTo>
                  <a:lnTo>
                    <a:pt x="4768" y="0"/>
                  </a:lnTo>
                  <a:lnTo>
                    <a:pt x="4768" y="4791"/>
                  </a:lnTo>
                  <a:lnTo>
                    <a:pt x="1846"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24"/>
            <p:cNvSpPr/>
            <p:nvPr/>
          </p:nvSpPr>
          <p:spPr>
            <a:xfrm>
              <a:off x="1668700" y="2171950"/>
              <a:ext cx="168550" cy="201300"/>
            </a:xfrm>
            <a:custGeom>
              <a:avLst/>
              <a:gdLst/>
              <a:ahLst/>
              <a:cxnLst/>
              <a:rect l="l" t="t" r="r" b="b"/>
              <a:pathLst>
                <a:path w="6742" h="8052" fill="none" extrusionOk="0">
                  <a:moveTo>
                    <a:pt x="1846" y="0"/>
                  </a:moveTo>
                  <a:lnTo>
                    <a:pt x="4768" y="4791"/>
                  </a:lnTo>
                  <a:lnTo>
                    <a:pt x="4768" y="0"/>
                  </a:lnTo>
                  <a:lnTo>
                    <a:pt x="6741" y="0"/>
                  </a:lnTo>
                  <a:lnTo>
                    <a:pt x="6741" y="8051"/>
                  </a:lnTo>
                  <a:lnTo>
                    <a:pt x="4925" y="8051"/>
                  </a:lnTo>
                  <a:lnTo>
                    <a:pt x="1980" y="3202"/>
                  </a:lnTo>
                  <a:lnTo>
                    <a:pt x="1980" y="8051"/>
                  </a:lnTo>
                  <a:lnTo>
                    <a:pt x="0" y="8051"/>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24"/>
            <p:cNvSpPr/>
            <p:nvPr/>
          </p:nvSpPr>
          <p:spPr>
            <a:xfrm>
              <a:off x="752425" y="1804475"/>
              <a:ext cx="133325" cy="201450"/>
            </a:xfrm>
            <a:custGeom>
              <a:avLst/>
              <a:gdLst/>
              <a:ahLst/>
              <a:cxnLst/>
              <a:rect l="l" t="t" r="r" b="b"/>
              <a:pathLst>
                <a:path w="5333" h="8058" extrusionOk="0">
                  <a:moveTo>
                    <a:pt x="0" y="1"/>
                  </a:moveTo>
                  <a:lnTo>
                    <a:pt x="0" y="8057"/>
                  </a:lnTo>
                  <a:lnTo>
                    <a:pt x="2044" y="8057"/>
                  </a:lnTo>
                  <a:lnTo>
                    <a:pt x="2044" y="4920"/>
                  </a:lnTo>
                  <a:lnTo>
                    <a:pt x="4460" y="4920"/>
                  </a:lnTo>
                  <a:lnTo>
                    <a:pt x="4931" y="3278"/>
                  </a:lnTo>
                  <a:lnTo>
                    <a:pt x="2044" y="3278"/>
                  </a:lnTo>
                  <a:lnTo>
                    <a:pt x="2044"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24"/>
            <p:cNvSpPr/>
            <p:nvPr/>
          </p:nvSpPr>
          <p:spPr>
            <a:xfrm>
              <a:off x="752425" y="1804475"/>
              <a:ext cx="133325" cy="201450"/>
            </a:xfrm>
            <a:custGeom>
              <a:avLst/>
              <a:gdLst/>
              <a:ahLst/>
              <a:cxnLst/>
              <a:rect l="l" t="t" r="r" b="b"/>
              <a:pathLst>
                <a:path w="5333" h="8058" fill="none" extrusionOk="0">
                  <a:moveTo>
                    <a:pt x="0" y="1"/>
                  </a:moveTo>
                  <a:lnTo>
                    <a:pt x="5333" y="1"/>
                  </a:lnTo>
                  <a:lnTo>
                    <a:pt x="5333" y="1730"/>
                  </a:lnTo>
                  <a:lnTo>
                    <a:pt x="2044" y="1730"/>
                  </a:lnTo>
                  <a:lnTo>
                    <a:pt x="2044" y="3278"/>
                  </a:lnTo>
                  <a:lnTo>
                    <a:pt x="4931" y="3278"/>
                  </a:lnTo>
                  <a:lnTo>
                    <a:pt x="4460" y="4920"/>
                  </a:lnTo>
                  <a:lnTo>
                    <a:pt x="2044" y="4920"/>
                  </a:lnTo>
                  <a:lnTo>
                    <a:pt x="2044"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24"/>
            <p:cNvSpPr/>
            <p:nvPr/>
          </p:nvSpPr>
          <p:spPr>
            <a:xfrm>
              <a:off x="876275" y="1804475"/>
              <a:ext cx="196050" cy="201450"/>
            </a:xfrm>
            <a:custGeom>
              <a:avLst/>
              <a:gdLst/>
              <a:ahLst/>
              <a:cxnLst/>
              <a:rect l="l" t="t" r="r" b="b"/>
              <a:pathLst>
                <a:path w="7842" h="8058" extrusionOk="0">
                  <a:moveTo>
                    <a:pt x="3918" y="2201"/>
                  </a:moveTo>
                  <a:lnTo>
                    <a:pt x="4791" y="5001"/>
                  </a:lnTo>
                  <a:lnTo>
                    <a:pt x="3027" y="5001"/>
                  </a:lnTo>
                  <a:lnTo>
                    <a:pt x="3918" y="2201"/>
                  </a:lnTo>
                  <a:close/>
                  <a:moveTo>
                    <a:pt x="2888" y="1"/>
                  </a:moveTo>
                  <a:lnTo>
                    <a:pt x="0" y="8057"/>
                  </a:lnTo>
                  <a:lnTo>
                    <a:pt x="2073" y="8057"/>
                  </a:lnTo>
                  <a:lnTo>
                    <a:pt x="2533" y="6602"/>
                  </a:lnTo>
                  <a:lnTo>
                    <a:pt x="5298" y="6602"/>
                  </a:lnTo>
                  <a:lnTo>
                    <a:pt x="5763" y="8057"/>
                  </a:lnTo>
                  <a:lnTo>
                    <a:pt x="7842" y="8057"/>
                  </a:lnTo>
                  <a:lnTo>
                    <a:pt x="497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24"/>
            <p:cNvSpPr/>
            <p:nvPr/>
          </p:nvSpPr>
          <p:spPr>
            <a:xfrm>
              <a:off x="876275" y="1804475"/>
              <a:ext cx="196050" cy="201450"/>
            </a:xfrm>
            <a:custGeom>
              <a:avLst/>
              <a:gdLst/>
              <a:ahLst/>
              <a:cxnLst/>
              <a:rect l="l" t="t" r="r" b="b"/>
              <a:pathLst>
                <a:path w="7842" h="8058" fill="none" extrusionOk="0">
                  <a:moveTo>
                    <a:pt x="4791" y="5001"/>
                  </a:moveTo>
                  <a:lnTo>
                    <a:pt x="3918" y="2201"/>
                  </a:lnTo>
                  <a:lnTo>
                    <a:pt x="3027" y="5001"/>
                  </a:lnTo>
                  <a:close/>
                  <a:moveTo>
                    <a:pt x="5298" y="6602"/>
                  </a:moveTo>
                  <a:lnTo>
                    <a:pt x="2533" y="6602"/>
                  </a:lnTo>
                  <a:lnTo>
                    <a:pt x="2073" y="8057"/>
                  </a:lnTo>
                  <a:lnTo>
                    <a:pt x="0" y="8057"/>
                  </a:lnTo>
                  <a:lnTo>
                    <a:pt x="2888" y="1"/>
                  </a:lnTo>
                  <a:lnTo>
                    <a:pt x="4972" y="1"/>
                  </a:lnTo>
                  <a:lnTo>
                    <a:pt x="7842" y="8057"/>
                  </a:lnTo>
                  <a:lnTo>
                    <a:pt x="576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24"/>
            <p:cNvSpPr/>
            <p:nvPr/>
          </p:nvSpPr>
          <p:spPr>
            <a:xfrm>
              <a:off x="1079150" y="1799675"/>
              <a:ext cx="165350" cy="210900"/>
            </a:xfrm>
            <a:custGeom>
              <a:avLst/>
              <a:gdLst/>
              <a:ahLst/>
              <a:cxnLst/>
              <a:rect l="l" t="t" r="r" b="b"/>
              <a:pathLst>
                <a:path w="6614" h="8436" extrusionOk="0">
                  <a:moveTo>
                    <a:pt x="3761" y="1"/>
                  </a:moveTo>
                  <a:cubicBezTo>
                    <a:pt x="1444" y="1"/>
                    <a:pt x="0" y="1613"/>
                    <a:pt x="0" y="4297"/>
                  </a:cubicBezTo>
                  <a:cubicBezTo>
                    <a:pt x="0" y="6899"/>
                    <a:pt x="1432" y="8436"/>
                    <a:pt x="3703" y="8436"/>
                  </a:cubicBezTo>
                  <a:cubicBezTo>
                    <a:pt x="4919" y="8436"/>
                    <a:pt x="5845" y="8034"/>
                    <a:pt x="6613" y="7231"/>
                  </a:cubicBezTo>
                  <a:lnTo>
                    <a:pt x="5466" y="5903"/>
                  </a:lnTo>
                  <a:cubicBezTo>
                    <a:pt x="4943" y="6462"/>
                    <a:pt x="4459" y="6660"/>
                    <a:pt x="3784" y="6660"/>
                  </a:cubicBezTo>
                  <a:cubicBezTo>
                    <a:pt x="2661" y="6660"/>
                    <a:pt x="2061" y="5775"/>
                    <a:pt x="2061" y="4239"/>
                  </a:cubicBezTo>
                  <a:cubicBezTo>
                    <a:pt x="2061" y="2702"/>
                    <a:pt x="2742" y="1776"/>
                    <a:pt x="3807" y="1776"/>
                  </a:cubicBezTo>
                  <a:cubicBezTo>
                    <a:pt x="4459" y="1776"/>
                    <a:pt x="4814" y="1957"/>
                    <a:pt x="5368" y="2475"/>
                  </a:cubicBezTo>
                  <a:lnTo>
                    <a:pt x="6491" y="1177"/>
                  </a:lnTo>
                  <a:cubicBezTo>
                    <a:pt x="5775" y="431"/>
                    <a:pt x="5001" y="1"/>
                    <a:pt x="3761"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24"/>
            <p:cNvSpPr/>
            <p:nvPr/>
          </p:nvSpPr>
          <p:spPr>
            <a:xfrm>
              <a:off x="1079150" y="1799675"/>
              <a:ext cx="165350" cy="210900"/>
            </a:xfrm>
            <a:custGeom>
              <a:avLst/>
              <a:gdLst/>
              <a:ahLst/>
              <a:cxnLst/>
              <a:rect l="l" t="t" r="r" b="b"/>
              <a:pathLst>
                <a:path w="6614" h="8436" fill="none" extrusionOk="0">
                  <a:moveTo>
                    <a:pt x="0" y="4297"/>
                  </a:moveTo>
                  <a:cubicBezTo>
                    <a:pt x="0" y="1613"/>
                    <a:pt x="1444" y="1"/>
                    <a:pt x="3761" y="1"/>
                  </a:cubicBezTo>
                  <a:cubicBezTo>
                    <a:pt x="5001" y="1"/>
                    <a:pt x="5775" y="431"/>
                    <a:pt x="6491" y="1177"/>
                  </a:cubicBezTo>
                  <a:lnTo>
                    <a:pt x="5368" y="2475"/>
                  </a:lnTo>
                  <a:cubicBezTo>
                    <a:pt x="4814" y="1957"/>
                    <a:pt x="4459" y="1776"/>
                    <a:pt x="3807" y="1776"/>
                  </a:cubicBezTo>
                  <a:cubicBezTo>
                    <a:pt x="2742" y="1776"/>
                    <a:pt x="2061" y="2702"/>
                    <a:pt x="2061" y="4239"/>
                  </a:cubicBezTo>
                  <a:cubicBezTo>
                    <a:pt x="2061" y="5775"/>
                    <a:pt x="2661" y="6660"/>
                    <a:pt x="3784" y="6660"/>
                  </a:cubicBezTo>
                  <a:cubicBezTo>
                    <a:pt x="4459" y="6660"/>
                    <a:pt x="4943" y="6462"/>
                    <a:pt x="5466" y="5903"/>
                  </a:cubicBezTo>
                  <a:lnTo>
                    <a:pt x="6613" y="7231"/>
                  </a:lnTo>
                  <a:cubicBezTo>
                    <a:pt x="5845" y="8034"/>
                    <a:pt x="4919" y="8436"/>
                    <a:pt x="3703" y="8436"/>
                  </a:cubicBezTo>
                  <a:cubicBezTo>
                    <a:pt x="1432" y="8436"/>
                    <a:pt x="0" y="6899"/>
                    <a:pt x="0"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24"/>
            <p:cNvSpPr/>
            <p:nvPr/>
          </p:nvSpPr>
          <p:spPr>
            <a:xfrm>
              <a:off x="1255975" y="1804475"/>
              <a:ext cx="174225" cy="201450"/>
            </a:xfrm>
            <a:custGeom>
              <a:avLst/>
              <a:gdLst/>
              <a:ahLst/>
              <a:cxnLst/>
              <a:rect l="l" t="t" r="r" b="b"/>
              <a:pathLst>
                <a:path w="6969" h="8058" extrusionOk="0">
                  <a:moveTo>
                    <a:pt x="0" y="1"/>
                  </a:moveTo>
                  <a:lnTo>
                    <a:pt x="0" y="1753"/>
                  </a:lnTo>
                  <a:lnTo>
                    <a:pt x="2329" y="1753"/>
                  </a:lnTo>
                  <a:lnTo>
                    <a:pt x="2329" y="8057"/>
                  </a:lnTo>
                  <a:lnTo>
                    <a:pt x="4378" y="8057"/>
                  </a:lnTo>
                  <a:lnTo>
                    <a:pt x="4378" y="1753"/>
                  </a:lnTo>
                  <a:lnTo>
                    <a:pt x="6456" y="1753"/>
                  </a:lnTo>
                  <a:lnTo>
                    <a:pt x="696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24"/>
            <p:cNvSpPr/>
            <p:nvPr/>
          </p:nvSpPr>
          <p:spPr>
            <a:xfrm>
              <a:off x="1255975" y="1804475"/>
              <a:ext cx="174225" cy="201450"/>
            </a:xfrm>
            <a:custGeom>
              <a:avLst/>
              <a:gdLst/>
              <a:ahLst/>
              <a:cxnLst/>
              <a:rect l="l" t="t" r="r" b="b"/>
              <a:pathLst>
                <a:path w="6969" h="8058" fill="none" extrusionOk="0">
                  <a:moveTo>
                    <a:pt x="2329" y="1753"/>
                  </a:moveTo>
                  <a:lnTo>
                    <a:pt x="0" y="1753"/>
                  </a:lnTo>
                  <a:lnTo>
                    <a:pt x="0" y="1"/>
                  </a:lnTo>
                  <a:lnTo>
                    <a:pt x="6968" y="1"/>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24"/>
            <p:cNvSpPr/>
            <p:nvPr/>
          </p:nvSpPr>
          <p:spPr>
            <a:xfrm>
              <a:off x="1514725" y="1804475"/>
              <a:ext cx="189800" cy="201450"/>
            </a:xfrm>
            <a:custGeom>
              <a:avLst/>
              <a:gdLst/>
              <a:ahLst/>
              <a:cxnLst/>
              <a:rect l="l" t="t" r="r" b="b"/>
              <a:pathLst>
                <a:path w="7592" h="8058" extrusionOk="0">
                  <a:moveTo>
                    <a:pt x="0" y="1"/>
                  </a:moveTo>
                  <a:lnTo>
                    <a:pt x="2719" y="8057"/>
                  </a:lnTo>
                  <a:lnTo>
                    <a:pt x="4838" y="8057"/>
                  </a:lnTo>
                  <a:lnTo>
                    <a:pt x="7591" y="1"/>
                  </a:lnTo>
                  <a:lnTo>
                    <a:pt x="5548" y="1"/>
                  </a:lnTo>
                  <a:lnTo>
                    <a:pt x="3819" y="5583"/>
                  </a:lnTo>
                  <a:lnTo>
                    <a:pt x="213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24"/>
            <p:cNvSpPr/>
            <p:nvPr/>
          </p:nvSpPr>
          <p:spPr>
            <a:xfrm>
              <a:off x="1514725" y="1804475"/>
              <a:ext cx="189800" cy="201450"/>
            </a:xfrm>
            <a:custGeom>
              <a:avLst/>
              <a:gdLst/>
              <a:ahLst/>
              <a:cxnLst/>
              <a:rect l="l" t="t" r="r" b="b"/>
              <a:pathLst>
                <a:path w="7592" h="8058" fill="none" extrusionOk="0">
                  <a:moveTo>
                    <a:pt x="0" y="1"/>
                  </a:moveTo>
                  <a:lnTo>
                    <a:pt x="2131" y="1"/>
                  </a:lnTo>
                  <a:lnTo>
                    <a:pt x="3819" y="5583"/>
                  </a:lnTo>
                  <a:lnTo>
                    <a:pt x="5548" y="1"/>
                  </a:lnTo>
                  <a:lnTo>
                    <a:pt x="7591" y="1"/>
                  </a:lnTo>
                  <a:lnTo>
                    <a:pt x="4838" y="8057"/>
                  </a:lnTo>
                  <a:lnTo>
                    <a:pt x="271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24"/>
            <p:cNvSpPr/>
            <p:nvPr/>
          </p:nvSpPr>
          <p:spPr>
            <a:xfrm>
              <a:off x="1715125" y="1799675"/>
              <a:ext cx="147600" cy="210900"/>
            </a:xfrm>
            <a:custGeom>
              <a:avLst/>
              <a:gdLst/>
              <a:ahLst/>
              <a:cxnLst/>
              <a:rect l="l" t="t" r="r" b="b"/>
              <a:pathLst>
                <a:path w="5904" h="8436" extrusionOk="0">
                  <a:moveTo>
                    <a:pt x="3091" y="1"/>
                  </a:moveTo>
                  <a:cubicBezTo>
                    <a:pt x="1421" y="1"/>
                    <a:pt x="262" y="833"/>
                    <a:pt x="262" y="2277"/>
                  </a:cubicBezTo>
                  <a:cubicBezTo>
                    <a:pt x="262" y="3482"/>
                    <a:pt x="984" y="4116"/>
                    <a:pt x="2236" y="4675"/>
                  </a:cubicBezTo>
                  <a:cubicBezTo>
                    <a:pt x="3243" y="5123"/>
                    <a:pt x="3837" y="5409"/>
                    <a:pt x="3837" y="5927"/>
                  </a:cubicBezTo>
                  <a:cubicBezTo>
                    <a:pt x="3837" y="6451"/>
                    <a:pt x="3324" y="6660"/>
                    <a:pt x="2713" y="6660"/>
                  </a:cubicBezTo>
                  <a:cubicBezTo>
                    <a:pt x="2038" y="6660"/>
                    <a:pt x="1397" y="6392"/>
                    <a:pt x="629" y="5880"/>
                  </a:cubicBezTo>
                  <a:lnTo>
                    <a:pt x="0" y="7504"/>
                  </a:lnTo>
                  <a:cubicBezTo>
                    <a:pt x="821" y="8092"/>
                    <a:pt x="1776" y="8436"/>
                    <a:pt x="2934" y="8436"/>
                  </a:cubicBezTo>
                  <a:cubicBezTo>
                    <a:pt x="4663" y="8436"/>
                    <a:pt x="5903" y="7656"/>
                    <a:pt x="5903" y="6002"/>
                  </a:cubicBezTo>
                  <a:cubicBezTo>
                    <a:pt x="5903" y="4745"/>
                    <a:pt x="5111" y="4058"/>
                    <a:pt x="3679" y="3424"/>
                  </a:cubicBezTo>
                  <a:cubicBezTo>
                    <a:pt x="2498" y="2888"/>
                    <a:pt x="2288" y="2737"/>
                    <a:pt x="2288" y="2347"/>
                  </a:cubicBezTo>
                  <a:cubicBezTo>
                    <a:pt x="2288" y="1957"/>
                    <a:pt x="2591" y="1776"/>
                    <a:pt x="3161" y="1776"/>
                  </a:cubicBezTo>
                  <a:cubicBezTo>
                    <a:pt x="3906" y="1776"/>
                    <a:pt x="4436" y="2050"/>
                    <a:pt x="4948" y="2312"/>
                  </a:cubicBezTo>
                  <a:lnTo>
                    <a:pt x="5647" y="786"/>
                  </a:lnTo>
                  <a:cubicBezTo>
                    <a:pt x="4826" y="239"/>
                    <a:pt x="3988" y="1"/>
                    <a:pt x="3091"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24"/>
            <p:cNvSpPr/>
            <p:nvPr/>
          </p:nvSpPr>
          <p:spPr>
            <a:xfrm>
              <a:off x="1715125" y="1799675"/>
              <a:ext cx="147600" cy="210900"/>
            </a:xfrm>
            <a:custGeom>
              <a:avLst/>
              <a:gdLst/>
              <a:ahLst/>
              <a:cxnLst/>
              <a:rect l="l" t="t" r="r" b="b"/>
              <a:pathLst>
                <a:path w="5904" h="8436" fill="none" extrusionOk="0">
                  <a:moveTo>
                    <a:pt x="0" y="7504"/>
                  </a:moveTo>
                  <a:lnTo>
                    <a:pt x="629" y="5880"/>
                  </a:lnTo>
                  <a:cubicBezTo>
                    <a:pt x="1397" y="6392"/>
                    <a:pt x="2038" y="6660"/>
                    <a:pt x="2713" y="6660"/>
                  </a:cubicBezTo>
                  <a:cubicBezTo>
                    <a:pt x="3324" y="6660"/>
                    <a:pt x="3837" y="6451"/>
                    <a:pt x="3837" y="5927"/>
                  </a:cubicBezTo>
                  <a:cubicBezTo>
                    <a:pt x="3837" y="5409"/>
                    <a:pt x="3243" y="5123"/>
                    <a:pt x="2236" y="4675"/>
                  </a:cubicBezTo>
                  <a:cubicBezTo>
                    <a:pt x="984" y="4116"/>
                    <a:pt x="262" y="3482"/>
                    <a:pt x="262" y="2277"/>
                  </a:cubicBezTo>
                  <a:cubicBezTo>
                    <a:pt x="262" y="833"/>
                    <a:pt x="1421" y="1"/>
                    <a:pt x="3091" y="1"/>
                  </a:cubicBezTo>
                  <a:cubicBezTo>
                    <a:pt x="3988" y="1"/>
                    <a:pt x="4826" y="239"/>
                    <a:pt x="5647" y="786"/>
                  </a:cubicBezTo>
                  <a:lnTo>
                    <a:pt x="4948" y="2312"/>
                  </a:lnTo>
                  <a:cubicBezTo>
                    <a:pt x="4436" y="2050"/>
                    <a:pt x="3906" y="1776"/>
                    <a:pt x="3161" y="1776"/>
                  </a:cubicBezTo>
                  <a:cubicBezTo>
                    <a:pt x="2591" y="1776"/>
                    <a:pt x="2288" y="1957"/>
                    <a:pt x="2288" y="2347"/>
                  </a:cubicBezTo>
                  <a:cubicBezTo>
                    <a:pt x="2288" y="2737"/>
                    <a:pt x="2498" y="2888"/>
                    <a:pt x="3679" y="3424"/>
                  </a:cubicBezTo>
                  <a:cubicBezTo>
                    <a:pt x="5111" y="4058"/>
                    <a:pt x="5903" y="4745"/>
                    <a:pt x="5903" y="6002"/>
                  </a:cubicBezTo>
                  <a:cubicBezTo>
                    <a:pt x="5903" y="7656"/>
                    <a:pt x="4663" y="8436"/>
                    <a:pt x="2934" y="8436"/>
                  </a:cubicBezTo>
                  <a:cubicBezTo>
                    <a:pt x="1776" y="8436"/>
                    <a:pt x="821"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24"/>
            <p:cNvSpPr/>
            <p:nvPr/>
          </p:nvSpPr>
          <p:spPr>
            <a:xfrm>
              <a:off x="752425" y="2144000"/>
              <a:ext cx="133325" cy="201450"/>
            </a:xfrm>
            <a:custGeom>
              <a:avLst/>
              <a:gdLst/>
              <a:ahLst/>
              <a:cxnLst/>
              <a:rect l="l" t="t" r="r" b="b"/>
              <a:pathLst>
                <a:path w="5333" h="8058" extrusionOk="0">
                  <a:moveTo>
                    <a:pt x="0" y="1"/>
                  </a:moveTo>
                  <a:lnTo>
                    <a:pt x="0" y="8057"/>
                  </a:lnTo>
                  <a:lnTo>
                    <a:pt x="2044" y="8057"/>
                  </a:lnTo>
                  <a:lnTo>
                    <a:pt x="2044" y="4920"/>
                  </a:lnTo>
                  <a:lnTo>
                    <a:pt x="4460" y="4920"/>
                  </a:lnTo>
                  <a:lnTo>
                    <a:pt x="4931" y="3278"/>
                  </a:lnTo>
                  <a:lnTo>
                    <a:pt x="2044" y="3278"/>
                  </a:lnTo>
                  <a:lnTo>
                    <a:pt x="2044"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24"/>
            <p:cNvSpPr/>
            <p:nvPr/>
          </p:nvSpPr>
          <p:spPr>
            <a:xfrm>
              <a:off x="752425" y="2144000"/>
              <a:ext cx="133325" cy="201450"/>
            </a:xfrm>
            <a:custGeom>
              <a:avLst/>
              <a:gdLst/>
              <a:ahLst/>
              <a:cxnLst/>
              <a:rect l="l" t="t" r="r" b="b"/>
              <a:pathLst>
                <a:path w="5333" h="8058" fill="none" extrusionOk="0">
                  <a:moveTo>
                    <a:pt x="0" y="1"/>
                  </a:moveTo>
                  <a:lnTo>
                    <a:pt x="5333" y="1"/>
                  </a:lnTo>
                  <a:lnTo>
                    <a:pt x="5333" y="1730"/>
                  </a:lnTo>
                  <a:lnTo>
                    <a:pt x="2044" y="1730"/>
                  </a:lnTo>
                  <a:lnTo>
                    <a:pt x="2044" y="3278"/>
                  </a:lnTo>
                  <a:lnTo>
                    <a:pt x="4931" y="3278"/>
                  </a:lnTo>
                  <a:lnTo>
                    <a:pt x="4460" y="4920"/>
                  </a:lnTo>
                  <a:lnTo>
                    <a:pt x="2044" y="4920"/>
                  </a:lnTo>
                  <a:lnTo>
                    <a:pt x="2044"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24"/>
            <p:cNvSpPr/>
            <p:nvPr/>
          </p:nvSpPr>
          <p:spPr>
            <a:xfrm>
              <a:off x="910325" y="2144000"/>
              <a:ext cx="51100" cy="201450"/>
            </a:xfrm>
            <a:custGeom>
              <a:avLst/>
              <a:gdLst/>
              <a:ahLst/>
              <a:cxnLst/>
              <a:rect l="l" t="t" r="r" b="b"/>
              <a:pathLst>
                <a:path w="2044" h="8058" extrusionOk="0">
                  <a:moveTo>
                    <a:pt x="1" y="1"/>
                  </a:moveTo>
                  <a:lnTo>
                    <a:pt x="1" y="8057"/>
                  </a:lnTo>
                  <a:lnTo>
                    <a:pt x="2044" y="8057"/>
                  </a:lnTo>
                  <a:lnTo>
                    <a:pt x="2044"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24"/>
            <p:cNvSpPr/>
            <p:nvPr/>
          </p:nvSpPr>
          <p:spPr>
            <a:xfrm>
              <a:off x="993125" y="2139350"/>
              <a:ext cx="165225" cy="210750"/>
            </a:xfrm>
            <a:custGeom>
              <a:avLst/>
              <a:gdLst/>
              <a:ahLst/>
              <a:cxnLst/>
              <a:rect l="l" t="t" r="r" b="b"/>
              <a:pathLst>
                <a:path w="6609" h="8430" extrusionOk="0">
                  <a:moveTo>
                    <a:pt x="3761" y="0"/>
                  </a:moveTo>
                  <a:cubicBezTo>
                    <a:pt x="1445" y="0"/>
                    <a:pt x="1" y="1607"/>
                    <a:pt x="1" y="4291"/>
                  </a:cubicBezTo>
                  <a:cubicBezTo>
                    <a:pt x="1" y="6893"/>
                    <a:pt x="1433" y="8430"/>
                    <a:pt x="3703" y="8430"/>
                  </a:cubicBezTo>
                  <a:cubicBezTo>
                    <a:pt x="4920" y="8430"/>
                    <a:pt x="5840" y="8028"/>
                    <a:pt x="6608" y="7225"/>
                  </a:cubicBezTo>
                  <a:lnTo>
                    <a:pt x="5461" y="5903"/>
                  </a:lnTo>
                  <a:cubicBezTo>
                    <a:pt x="4943" y="6456"/>
                    <a:pt x="4460" y="6660"/>
                    <a:pt x="3785" y="6660"/>
                  </a:cubicBezTo>
                  <a:cubicBezTo>
                    <a:pt x="2661" y="6660"/>
                    <a:pt x="2056" y="5769"/>
                    <a:pt x="2056" y="4233"/>
                  </a:cubicBezTo>
                  <a:cubicBezTo>
                    <a:pt x="2056" y="2696"/>
                    <a:pt x="2743" y="1776"/>
                    <a:pt x="3808" y="1776"/>
                  </a:cubicBezTo>
                  <a:cubicBezTo>
                    <a:pt x="4460" y="1776"/>
                    <a:pt x="4815" y="1951"/>
                    <a:pt x="5368" y="2469"/>
                  </a:cubicBezTo>
                  <a:lnTo>
                    <a:pt x="6492" y="1171"/>
                  </a:lnTo>
                  <a:cubicBezTo>
                    <a:pt x="5770" y="425"/>
                    <a:pt x="5001" y="0"/>
                    <a:pt x="3761"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24"/>
            <p:cNvSpPr/>
            <p:nvPr/>
          </p:nvSpPr>
          <p:spPr>
            <a:xfrm>
              <a:off x="993125" y="2139350"/>
              <a:ext cx="165225" cy="210750"/>
            </a:xfrm>
            <a:custGeom>
              <a:avLst/>
              <a:gdLst/>
              <a:ahLst/>
              <a:cxnLst/>
              <a:rect l="l" t="t" r="r" b="b"/>
              <a:pathLst>
                <a:path w="6609" h="8430" fill="none" extrusionOk="0">
                  <a:moveTo>
                    <a:pt x="1" y="4291"/>
                  </a:moveTo>
                  <a:cubicBezTo>
                    <a:pt x="1" y="1607"/>
                    <a:pt x="1445" y="0"/>
                    <a:pt x="3761" y="0"/>
                  </a:cubicBezTo>
                  <a:cubicBezTo>
                    <a:pt x="5001" y="0"/>
                    <a:pt x="5770" y="425"/>
                    <a:pt x="6492" y="1171"/>
                  </a:cubicBezTo>
                  <a:lnTo>
                    <a:pt x="5368" y="2469"/>
                  </a:lnTo>
                  <a:cubicBezTo>
                    <a:pt x="4815" y="1951"/>
                    <a:pt x="4460" y="1776"/>
                    <a:pt x="3808" y="1776"/>
                  </a:cubicBezTo>
                  <a:cubicBezTo>
                    <a:pt x="2743" y="1776"/>
                    <a:pt x="2056" y="2696"/>
                    <a:pt x="2056" y="4233"/>
                  </a:cubicBezTo>
                  <a:cubicBezTo>
                    <a:pt x="2056" y="5769"/>
                    <a:pt x="2661" y="6660"/>
                    <a:pt x="3785" y="6660"/>
                  </a:cubicBezTo>
                  <a:cubicBezTo>
                    <a:pt x="4460" y="6660"/>
                    <a:pt x="4943" y="6456"/>
                    <a:pt x="5461" y="5903"/>
                  </a:cubicBezTo>
                  <a:lnTo>
                    <a:pt x="6608" y="7225"/>
                  </a:lnTo>
                  <a:cubicBezTo>
                    <a:pt x="5840" y="8028"/>
                    <a:pt x="4920" y="8430"/>
                    <a:pt x="3703" y="8430"/>
                  </a:cubicBezTo>
                  <a:cubicBezTo>
                    <a:pt x="1433" y="8430"/>
                    <a:pt x="1" y="6893"/>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24"/>
            <p:cNvSpPr/>
            <p:nvPr/>
          </p:nvSpPr>
          <p:spPr>
            <a:xfrm>
              <a:off x="1169950" y="2144000"/>
              <a:ext cx="167975" cy="201450"/>
            </a:xfrm>
            <a:custGeom>
              <a:avLst/>
              <a:gdLst/>
              <a:ahLst/>
              <a:cxnLst/>
              <a:rect l="l" t="t" r="r" b="b"/>
              <a:pathLst>
                <a:path w="6719" h="8058" extrusionOk="0">
                  <a:moveTo>
                    <a:pt x="1" y="1"/>
                  </a:moveTo>
                  <a:lnTo>
                    <a:pt x="1" y="1753"/>
                  </a:lnTo>
                  <a:lnTo>
                    <a:pt x="2329" y="1753"/>
                  </a:lnTo>
                  <a:lnTo>
                    <a:pt x="2329" y="8057"/>
                  </a:lnTo>
                  <a:lnTo>
                    <a:pt x="4373" y="8057"/>
                  </a:lnTo>
                  <a:lnTo>
                    <a:pt x="4373" y="1753"/>
                  </a:lnTo>
                  <a:lnTo>
                    <a:pt x="6719" y="1753"/>
                  </a:lnTo>
                  <a:lnTo>
                    <a:pt x="671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24"/>
            <p:cNvSpPr/>
            <p:nvPr/>
          </p:nvSpPr>
          <p:spPr>
            <a:xfrm>
              <a:off x="1169950" y="2144000"/>
              <a:ext cx="167975" cy="201450"/>
            </a:xfrm>
            <a:custGeom>
              <a:avLst/>
              <a:gdLst/>
              <a:ahLst/>
              <a:cxnLst/>
              <a:rect l="l" t="t" r="r" b="b"/>
              <a:pathLst>
                <a:path w="6719" h="8058" fill="none" extrusionOk="0">
                  <a:moveTo>
                    <a:pt x="2329" y="1753"/>
                  </a:moveTo>
                  <a:lnTo>
                    <a:pt x="1" y="1753"/>
                  </a:lnTo>
                  <a:lnTo>
                    <a:pt x="1" y="1"/>
                  </a:lnTo>
                  <a:lnTo>
                    <a:pt x="6719" y="1"/>
                  </a:lnTo>
                  <a:lnTo>
                    <a:pt x="6719" y="1753"/>
                  </a:lnTo>
                  <a:lnTo>
                    <a:pt x="4373" y="1753"/>
                  </a:lnTo>
                  <a:lnTo>
                    <a:pt x="4373"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24"/>
            <p:cNvSpPr/>
            <p:nvPr/>
          </p:nvSpPr>
          <p:spPr>
            <a:xfrm>
              <a:off x="1364250" y="2144000"/>
              <a:ext cx="51100" cy="201450"/>
            </a:xfrm>
            <a:custGeom>
              <a:avLst/>
              <a:gdLst/>
              <a:ahLst/>
              <a:cxnLst/>
              <a:rect l="l" t="t" r="r" b="b"/>
              <a:pathLst>
                <a:path w="2044" h="8058" extrusionOk="0">
                  <a:moveTo>
                    <a:pt x="0" y="1"/>
                  </a:moveTo>
                  <a:lnTo>
                    <a:pt x="0" y="8057"/>
                  </a:lnTo>
                  <a:lnTo>
                    <a:pt x="2043" y="8057"/>
                  </a:lnTo>
                  <a:lnTo>
                    <a:pt x="2043"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24"/>
            <p:cNvSpPr/>
            <p:nvPr/>
          </p:nvSpPr>
          <p:spPr>
            <a:xfrm>
              <a:off x="1446625" y="2139350"/>
              <a:ext cx="190225" cy="210750"/>
            </a:xfrm>
            <a:custGeom>
              <a:avLst/>
              <a:gdLst/>
              <a:ahLst/>
              <a:cxnLst/>
              <a:rect l="l" t="t" r="r" b="b"/>
              <a:pathLst>
                <a:path w="7609" h="8430" extrusionOk="0">
                  <a:moveTo>
                    <a:pt x="3813" y="1776"/>
                  </a:moveTo>
                  <a:cubicBezTo>
                    <a:pt x="4925" y="1776"/>
                    <a:pt x="5548" y="2661"/>
                    <a:pt x="5548" y="4221"/>
                  </a:cubicBezTo>
                  <a:cubicBezTo>
                    <a:pt x="5548" y="5769"/>
                    <a:pt x="4925" y="6660"/>
                    <a:pt x="3813" y="6660"/>
                  </a:cubicBezTo>
                  <a:cubicBezTo>
                    <a:pt x="2689" y="6660"/>
                    <a:pt x="2061" y="5769"/>
                    <a:pt x="2061" y="4221"/>
                  </a:cubicBezTo>
                  <a:cubicBezTo>
                    <a:pt x="2061" y="2661"/>
                    <a:pt x="2689" y="1776"/>
                    <a:pt x="3813" y="1776"/>
                  </a:cubicBezTo>
                  <a:close/>
                  <a:moveTo>
                    <a:pt x="3813" y="0"/>
                  </a:moveTo>
                  <a:cubicBezTo>
                    <a:pt x="1432" y="0"/>
                    <a:pt x="0" y="1584"/>
                    <a:pt x="0" y="4221"/>
                  </a:cubicBezTo>
                  <a:cubicBezTo>
                    <a:pt x="0" y="6846"/>
                    <a:pt x="1432" y="8430"/>
                    <a:pt x="3813" y="8430"/>
                  </a:cubicBezTo>
                  <a:cubicBezTo>
                    <a:pt x="6176" y="8430"/>
                    <a:pt x="7608" y="6846"/>
                    <a:pt x="7608" y="4221"/>
                  </a:cubicBezTo>
                  <a:cubicBezTo>
                    <a:pt x="7608" y="1584"/>
                    <a:pt x="6176" y="0"/>
                    <a:pt x="3813"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24"/>
            <p:cNvSpPr/>
            <p:nvPr/>
          </p:nvSpPr>
          <p:spPr>
            <a:xfrm>
              <a:off x="1446625" y="2139350"/>
              <a:ext cx="190225" cy="210750"/>
            </a:xfrm>
            <a:custGeom>
              <a:avLst/>
              <a:gdLst/>
              <a:ahLst/>
              <a:cxnLst/>
              <a:rect l="l" t="t" r="r" b="b"/>
              <a:pathLst>
                <a:path w="7609" h="8430" fill="none" extrusionOk="0">
                  <a:moveTo>
                    <a:pt x="5548" y="4221"/>
                  </a:moveTo>
                  <a:cubicBezTo>
                    <a:pt x="5548" y="2661"/>
                    <a:pt x="4925" y="1776"/>
                    <a:pt x="3813" y="1776"/>
                  </a:cubicBezTo>
                  <a:cubicBezTo>
                    <a:pt x="2689" y="1776"/>
                    <a:pt x="2061" y="2661"/>
                    <a:pt x="2061" y="4221"/>
                  </a:cubicBezTo>
                  <a:cubicBezTo>
                    <a:pt x="2061" y="5769"/>
                    <a:pt x="2689" y="6660"/>
                    <a:pt x="3813" y="6660"/>
                  </a:cubicBezTo>
                  <a:cubicBezTo>
                    <a:pt x="4925" y="6660"/>
                    <a:pt x="5548" y="5769"/>
                    <a:pt x="5548" y="4221"/>
                  </a:cubicBezTo>
                  <a:close/>
                  <a:moveTo>
                    <a:pt x="0" y="4221"/>
                  </a:moveTo>
                  <a:cubicBezTo>
                    <a:pt x="0" y="1584"/>
                    <a:pt x="1432" y="0"/>
                    <a:pt x="3813" y="0"/>
                  </a:cubicBezTo>
                  <a:cubicBezTo>
                    <a:pt x="6176" y="0"/>
                    <a:pt x="7608" y="1584"/>
                    <a:pt x="7608" y="4221"/>
                  </a:cubicBezTo>
                  <a:cubicBezTo>
                    <a:pt x="7608" y="6846"/>
                    <a:pt x="6176" y="8430"/>
                    <a:pt x="3813" y="8430"/>
                  </a:cubicBezTo>
                  <a:cubicBezTo>
                    <a:pt x="1432" y="8430"/>
                    <a:pt x="0" y="6846"/>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24"/>
            <p:cNvSpPr/>
            <p:nvPr/>
          </p:nvSpPr>
          <p:spPr>
            <a:xfrm>
              <a:off x="1668700" y="2144000"/>
              <a:ext cx="168550" cy="201450"/>
            </a:xfrm>
            <a:custGeom>
              <a:avLst/>
              <a:gdLst/>
              <a:ahLst/>
              <a:cxnLst/>
              <a:rect l="l" t="t" r="r" b="b"/>
              <a:pathLst>
                <a:path w="6742" h="8058" extrusionOk="0">
                  <a:moveTo>
                    <a:pt x="0" y="1"/>
                  </a:moveTo>
                  <a:lnTo>
                    <a:pt x="0" y="8057"/>
                  </a:lnTo>
                  <a:lnTo>
                    <a:pt x="1980" y="8057"/>
                  </a:lnTo>
                  <a:lnTo>
                    <a:pt x="1980" y="3208"/>
                  </a:lnTo>
                  <a:lnTo>
                    <a:pt x="4925" y="8057"/>
                  </a:lnTo>
                  <a:lnTo>
                    <a:pt x="6741" y="8057"/>
                  </a:lnTo>
                  <a:lnTo>
                    <a:pt x="6741" y="1"/>
                  </a:lnTo>
                  <a:lnTo>
                    <a:pt x="4768" y="1"/>
                  </a:lnTo>
                  <a:lnTo>
                    <a:pt x="4768" y="4792"/>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24"/>
            <p:cNvSpPr/>
            <p:nvPr/>
          </p:nvSpPr>
          <p:spPr>
            <a:xfrm>
              <a:off x="1668700" y="2144000"/>
              <a:ext cx="168550" cy="201450"/>
            </a:xfrm>
            <a:custGeom>
              <a:avLst/>
              <a:gdLst/>
              <a:ahLst/>
              <a:cxnLst/>
              <a:rect l="l" t="t" r="r" b="b"/>
              <a:pathLst>
                <a:path w="6742" h="8058" fill="none" extrusionOk="0">
                  <a:moveTo>
                    <a:pt x="1846" y="1"/>
                  </a:moveTo>
                  <a:lnTo>
                    <a:pt x="4768" y="4792"/>
                  </a:lnTo>
                  <a:lnTo>
                    <a:pt x="4768" y="1"/>
                  </a:lnTo>
                  <a:lnTo>
                    <a:pt x="6741" y="1"/>
                  </a:lnTo>
                  <a:lnTo>
                    <a:pt x="6741" y="8057"/>
                  </a:lnTo>
                  <a:lnTo>
                    <a:pt x="4925" y="8057"/>
                  </a:lnTo>
                  <a:lnTo>
                    <a:pt x="1980" y="3208"/>
                  </a:lnTo>
                  <a:lnTo>
                    <a:pt x="1980" y="8057"/>
                  </a:lnTo>
                  <a:lnTo>
                    <a:pt x="0"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77" name="Google Shape;2177;p24"/>
          <p:cNvSpPr/>
          <p:nvPr/>
        </p:nvSpPr>
        <p:spPr>
          <a:xfrm flipH="1">
            <a:off x="11285110" y="518181"/>
            <a:ext cx="7225190" cy="9889711"/>
          </a:xfrm>
          <a:custGeom>
            <a:avLst/>
            <a:gdLst/>
            <a:ahLst/>
            <a:cxnLst/>
            <a:rect l="l" t="t" r="r" b="b"/>
            <a:pathLst>
              <a:path w="40951" h="56053" extrusionOk="0">
                <a:moveTo>
                  <a:pt x="522" y="0"/>
                </a:moveTo>
                <a:cubicBezTo>
                  <a:pt x="502" y="222"/>
                  <a:pt x="470" y="378"/>
                  <a:pt x="470" y="528"/>
                </a:cubicBezTo>
                <a:cubicBezTo>
                  <a:pt x="352" y="3960"/>
                  <a:pt x="170" y="7393"/>
                  <a:pt x="138" y="10826"/>
                </a:cubicBezTo>
                <a:cubicBezTo>
                  <a:pt x="53" y="18844"/>
                  <a:pt x="7" y="26862"/>
                  <a:pt x="1" y="34880"/>
                </a:cubicBezTo>
                <a:cubicBezTo>
                  <a:pt x="1" y="37895"/>
                  <a:pt x="124" y="40905"/>
                  <a:pt x="242" y="43914"/>
                </a:cubicBezTo>
                <a:cubicBezTo>
                  <a:pt x="352" y="46734"/>
                  <a:pt x="535" y="49554"/>
                  <a:pt x="672" y="52381"/>
                </a:cubicBezTo>
                <a:cubicBezTo>
                  <a:pt x="730" y="53508"/>
                  <a:pt x="769" y="54641"/>
                  <a:pt x="808" y="55690"/>
                </a:cubicBezTo>
                <a:cubicBezTo>
                  <a:pt x="2551" y="55659"/>
                  <a:pt x="4306" y="55611"/>
                  <a:pt x="6056" y="55611"/>
                </a:cubicBezTo>
                <a:cubicBezTo>
                  <a:pt x="6163" y="55611"/>
                  <a:pt x="6270" y="55611"/>
                  <a:pt x="6377" y="55612"/>
                </a:cubicBezTo>
                <a:cubicBezTo>
                  <a:pt x="10351" y="55631"/>
                  <a:pt x="14317" y="55996"/>
                  <a:pt x="18290" y="56042"/>
                </a:cubicBezTo>
                <a:cubicBezTo>
                  <a:pt x="18910" y="56049"/>
                  <a:pt x="19529" y="56052"/>
                  <a:pt x="20149" y="56052"/>
                </a:cubicBezTo>
                <a:cubicBezTo>
                  <a:pt x="23040" y="56052"/>
                  <a:pt x="25929" y="55977"/>
                  <a:pt x="28810" y="55827"/>
                </a:cubicBezTo>
                <a:cubicBezTo>
                  <a:pt x="30599" y="55733"/>
                  <a:pt x="32409" y="55642"/>
                  <a:pt x="34216" y="55642"/>
                </a:cubicBezTo>
                <a:cubicBezTo>
                  <a:pt x="35789" y="55642"/>
                  <a:pt x="37360" y="55711"/>
                  <a:pt x="38912" y="55905"/>
                </a:cubicBezTo>
                <a:cubicBezTo>
                  <a:pt x="39492" y="55964"/>
                  <a:pt x="40084" y="55970"/>
                  <a:pt x="40768" y="56009"/>
                </a:cubicBezTo>
                <a:cubicBezTo>
                  <a:pt x="40768" y="56009"/>
                  <a:pt x="40768" y="56009"/>
                  <a:pt x="40768" y="56009"/>
                </a:cubicBezTo>
                <a:cubicBezTo>
                  <a:pt x="40847" y="56009"/>
                  <a:pt x="40951" y="53736"/>
                  <a:pt x="40944" y="53502"/>
                </a:cubicBezTo>
                <a:cubicBezTo>
                  <a:pt x="40801" y="49606"/>
                  <a:pt x="40254" y="45744"/>
                  <a:pt x="39960" y="41869"/>
                </a:cubicBezTo>
                <a:cubicBezTo>
                  <a:pt x="39674" y="38026"/>
                  <a:pt x="39322" y="34176"/>
                  <a:pt x="38534" y="30405"/>
                </a:cubicBezTo>
                <a:cubicBezTo>
                  <a:pt x="37837" y="27037"/>
                  <a:pt x="36697" y="23742"/>
                  <a:pt x="35186" y="20648"/>
                </a:cubicBezTo>
                <a:cubicBezTo>
                  <a:pt x="33708" y="17619"/>
                  <a:pt x="31806" y="14929"/>
                  <a:pt x="29630" y="12363"/>
                </a:cubicBezTo>
                <a:cubicBezTo>
                  <a:pt x="27116" y="9562"/>
                  <a:pt x="24146" y="7373"/>
                  <a:pt x="21098" y="5204"/>
                </a:cubicBezTo>
                <a:cubicBezTo>
                  <a:pt x="20726" y="4937"/>
                  <a:pt x="20316" y="4709"/>
                  <a:pt x="19912" y="4488"/>
                </a:cubicBezTo>
                <a:cubicBezTo>
                  <a:pt x="16571" y="2671"/>
                  <a:pt x="13054" y="1355"/>
                  <a:pt x="9282" y="756"/>
                </a:cubicBezTo>
                <a:cubicBezTo>
                  <a:pt x="8195" y="580"/>
                  <a:pt x="7081" y="502"/>
                  <a:pt x="5980" y="411"/>
                </a:cubicBezTo>
                <a:cubicBezTo>
                  <a:pt x="4176" y="261"/>
                  <a:pt x="2378" y="144"/>
                  <a:pt x="522"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78" name="Google Shape;2178;p24"/>
          <p:cNvGrpSpPr/>
          <p:nvPr/>
        </p:nvGrpSpPr>
        <p:grpSpPr>
          <a:xfrm>
            <a:off x="8541400" y="3091262"/>
            <a:ext cx="9098606" cy="6448741"/>
            <a:chOff x="8541400" y="3091262"/>
            <a:chExt cx="9098606" cy="6448741"/>
          </a:xfrm>
        </p:grpSpPr>
        <p:sp>
          <p:nvSpPr>
            <p:cNvPr id="2179" name="Google Shape;2179;p24"/>
            <p:cNvSpPr/>
            <p:nvPr/>
          </p:nvSpPr>
          <p:spPr>
            <a:xfrm>
              <a:off x="11454200" y="7889284"/>
              <a:ext cx="2192417" cy="1650719"/>
            </a:xfrm>
            <a:custGeom>
              <a:avLst/>
              <a:gdLst/>
              <a:ahLst/>
              <a:cxnLst/>
              <a:rect l="l" t="t" r="r" b="b"/>
              <a:pathLst>
                <a:path w="6245" h="4702" fill="none" extrusionOk="0">
                  <a:moveTo>
                    <a:pt x="5344" y="18"/>
                  </a:moveTo>
                  <a:cubicBezTo>
                    <a:pt x="5772" y="1160"/>
                    <a:pt x="6031" y="1919"/>
                    <a:pt x="6245" y="2873"/>
                  </a:cubicBezTo>
                  <a:cubicBezTo>
                    <a:pt x="6245" y="2882"/>
                    <a:pt x="6236" y="2900"/>
                    <a:pt x="6218" y="2900"/>
                  </a:cubicBezTo>
                  <a:cubicBezTo>
                    <a:pt x="6200" y="2909"/>
                    <a:pt x="6182" y="2900"/>
                    <a:pt x="6173" y="2891"/>
                  </a:cubicBezTo>
                  <a:cubicBezTo>
                    <a:pt x="6031" y="2730"/>
                    <a:pt x="5897" y="2579"/>
                    <a:pt x="5763" y="2427"/>
                  </a:cubicBezTo>
                  <a:cubicBezTo>
                    <a:pt x="5344" y="1936"/>
                    <a:pt x="4942" y="1472"/>
                    <a:pt x="4487" y="1009"/>
                  </a:cubicBezTo>
                  <a:cubicBezTo>
                    <a:pt x="4469" y="1214"/>
                    <a:pt x="4452" y="1419"/>
                    <a:pt x="4434" y="1624"/>
                  </a:cubicBezTo>
                  <a:cubicBezTo>
                    <a:pt x="4353" y="2632"/>
                    <a:pt x="4282" y="3578"/>
                    <a:pt x="4086" y="4675"/>
                  </a:cubicBezTo>
                  <a:cubicBezTo>
                    <a:pt x="4077" y="4684"/>
                    <a:pt x="4068" y="4702"/>
                    <a:pt x="4050" y="4702"/>
                  </a:cubicBezTo>
                  <a:cubicBezTo>
                    <a:pt x="4032" y="4702"/>
                    <a:pt x="4014" y="4693"/>
                    <a:pt x="4006" y="4675"/>
                  </a:cubicBezTo>
                  <a:lnTo>
                    <a:pt x="3336" y="1365"/>
                  </a:lnTo>
                  <a:cubicBezTo>
                    <a:pt x="2569" y="2275"/>
                    <a:pt x="1695" y="3176"/>
                    <a:pt x="723" y="4042"/>
                  </a:cubicBezTo>
                  <a:cubicBezTo>
                    <a:pt x="705" y="4060"/>
                    <a:pt x="687" y="4060"/>
                    <a:pt x="669" y="4051"/>
                  </a:cubicBezTo>
                  <a:cubicBezTo>
                    <a:pt x="660" y="4051"/>
                    <a:pt x="651" y="4033"/>
                    <a:pt x="651" y="4024"/>
                  </a:cubicBezTo>
                  <a:cubicBezTo>
                    <a:pt x="1017" y="2998"/>
                    <a:pt x="1463" y="1972"/>
                    <a:pt x="1980" y="982"/>
                  </a:cubicBezTo>
                  <a:cubicBezTo>
                    <a:pt x="1749" y="991"/>
                    <a:pt x="1481" y="1009"/>
                    <a:pt x="1204" y="1018"/>
                  </a:cubicBezTo>
                  <a:cubicBezTo>
                    <a:pt x="821" y="1044"/>
                    <a:pt x="419" y="1062"/>
                    <a:pt x="36" y="1071"/>
                  </a:cubicBezTo>
                  <a:cubicBezTo>
                    <a:pt x="18" y="1071"/>
                    <a:pt x="9" y="1062"/>
                    <a:pt x="0" y="1053"/>
                  </a:cubicBezTo>
                  <a:cubicBezTo>
                    <a:pt x="0" y="1053"/>
                    <a:pt x="0" y="1053"/>
                    <a:pt x="0" y="1044"/>
                  </a:cubicBezTo>
                  <a:cubicBezTo>
                    <a:pt x="0" y="1035"/>
                    <a:pt x="0" y="1026"/>
                    <a:pt x="9" y="1018"/>
                  </a:cubicBezTo>
                  <a:cubicBezTo>
                    <a:pt x="98" y="955"/>
                    <a:pt x="205" y="884"/>
                    <a:pt x="321" y="794"/>
                  </a:cubicBezTo>
                  <a:cubicBezTo>
                    <a:pt x="607" y="571"/>
                    <a:pt x="972" y="295"/>
                    <a:pt x="1418"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24"/>
            <p:cNvSpPr/>
            <p:nvPr/>
          </p:nvSpPr>
          <p:spPr>
            <a:xfrm>
              <a:off x="8835945" y="7259121"/>
              <a:ext cx="1490984" cy="1112884"/>
            </a:xfrm>
            <a:custGeom>
              <a:avLst/>
              <a:gdLst/>
              <a:ahLst/>
              <a:cxnLst/>
              <a:rect l="l" t="t" r="r" b="b"/>
              <a:pathLst>
                <a:path w="4247" h="3170" extrusionOk="0">
                  <a:moveTo>
                    <a:pt x="2012" y="0"/>
                  </a:moveTo>
                  <a:cubicBezTo>
                    <a:pt x="1835" y="0"/>
                    <a:pt x="1651" y="20"/>
                    <a:pt x="1481" y="74"/>
                  </a:cubicBezTo>
                  <a:cubicBezTo>
                    <a:pt x="1097" y="199"/>
                    <a:pt x="785" y="404"/>
                    <a:pt x="580" y="671"/>
                  </a:cubicBezTo>
                  <a:cubicBezTo>
                    <a:pt x="375" y="939"/>
                    <a:pt x="232" y="1278"/>
                    <a:pt x="161" y="1680"/>
                  </a:cubicBezTo>
                  <a:cubicBezTo>
                    <a:pt x="0" y="2465"/>
                    <a:pt x="732" y="2821"/>
                    <a:pt x="1508" y="3027"/>
                  </a:cubicBezTo>
                  <a:cubicBezTo>
                    <a:pt x="1633" y="3062"/>
                    <a:pt x="1757" y="3089"/>
                    <a:pt x="1873" y="3116"/>
                  </a:cubicBezTo>
                  <a:cubicBezTo>
                    <a:pt x="2034" y="3152"/>
                    <a:pt x="2186" y="3169"/>
                    <a:pt x="2319" y="3169"/>
                  </a:cubicBezTo>
                  <a:cubicBezTo>
                    <a:pt x="2899" y="3169"/>
                    <a:pt x="3426" y="2928"/>
                    <a:pt x="3747" y="2500"/>
                  </a:cubicBezTo>
                  <a:cubicBezTo>
                    <a:pt x="3818" y="2402"/>
                    <a:pt x="3872" y="2304"/>
                    <a:pt x="3925" y="2197"/>
                  </a:cubicBezTo>
                  <a:cubicBezTo>
                    <a:pt x="4068" y="1929"/>
                    <a:pt x="4246" y="1590"/>
                    <a:pt x="4211" y="1242"/>
                  </a:cubicBezTo>
                  <a:cubicBezTo>
                    <a:pt x="4193" y="1091"/>
                    <a:pt x="4139" y="939"/>
                    <a:pt x="4032" y="805"/>
                  </a:cubicBezTo>
                  <a:lnTo>
                    <a:pt x="4023" y="814"/>
                  </a:lnTo>
                  <a:lnTo>
                    <a:pt x="4032" y="796"/>
                  </a:lnTo>
                  <a:cubicBezTo>
                    <a:pt x="3827" y="511"/>
                    <a:pt x="3435" y="288"/>
                    <a:pt x="2873" y="127"/>
                  </a:cubicBezTo>
                  <a:cubicBezTo>
                    <a:pt x="2745" y="91"/>
                    <a:pt x="2393" y="0"/>
                    <a:pt x="201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24"/>
            <p:cNvSpPr/>
            <p:nvPr/>
          </p:nvSpPr>
          <p:spPr>
            <a:xfrm>
              <a:off x="8835945" y="7225418"/>
              <a:ext cx="1490984" cy="1146586"/>
            </a:xfrm>
            <a:custGeom>
              <a:avLst/>
              <a:gdLst/>
              <a:ahLst/>
              <a:cxnLst/>
              <a:rect l="l" t="t" r="r" b="b"/>
              <a:pathLst>
                <a:path w="4247" h="3266" fill="none" extrusionOk="0">
                  <a:moveTo>
                    <a:pt x="2873" y="223"/>
                  </a:moveTo>
                  <a:cubicBezTo>
                    <a:pt x="2685" y="170"/>
                    <a:pt x="2016" y="0"/>
                    <a:pt x="1481" y="170"/>
                  </a:cubicBezTo>
                  <a:cubicBezTo>
                    <a:pt x="1097" y="295"/>
                    <a:pt x="785" y="500"/>
                    <a:pt x="580" y="767"/>
                  </a:cubicBezTo>
                  <a:cubicBezTo>
                    <a:pt x="375" y="1035"/>
                    <a:pt x="232" y="1374"/>
                    <a:pt x="161" y="1776"/>
                  </a:cubicBezTo>
                  <a:cubicBezTo>
                    <a:pt x="0" y="2561"/>
                    <a:pt x="732" y="2917"/>
                    <a:pt x="1508" y="3123"/>
                  </a:cubicBezTo>
                  <a:cubicBezTo>
                    <a:pt x="1633" y="3158"/>
                    <a:pt x="1757" y="3185"/>
                    <a:pt x="1873" y="3212"/>
                  </a:cubicBezTo>
                  <a:cubicBezTo>
                    <a:pt x="2034" y="3248"/>
                    <a:pt x="2186" y="3265"/>
                    <a:pt x="2319" y="3265"/>
                  </a:cubicBezTo>
                  <a:cubicBezTo>
                    <a:pt x="2899" y="3265"/>
                    <a:pt x="3426" y="3024"/>
                    <a:pt x="3747" y="2596"/>
                  </a:cubicBezTo>
                  <a:cubicBezTo>
                    <a:pt x="3818" y="2498"/>
                    <a:pt x="3872" y="2400"/>
                    <a:pt x="3925" y="2293"/>
                  </a:cubicBezTo>
                  <a:cubicBezTo>
                    <a:pt x="4068" y="2025"/>
                    <a:pt x="4246" y="1686"/>
                    <a:pt x="4211" y="1338"/>
                  </a:cubicBezTo>
                  <a:cubicBezTo>
                    <a:pt x="4193" y="1187"/>
                    <a:pt x="4139" y="1035"/>
                    <a:pt x="4032" y="901"/>
                  </a:cubicBezTo>
                  <a:lnTo>
                    <a:pt x="4023" y="910"/>
                  </a:lnTo>
                  <a:lnTo>
                    <a:pt x="4032" y="892"/>
                  </a:lnTo>
                  <a:cubicBezTo>
                    <a:pt x="3827" y="607"/>
                    <a:pt x="3435" y="384"/>
                    <a:pt x="2873" y="22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24"/>
            <p:cNvSpPr/>
            <p:nvPr/>
          </p:nvSpPr>
          <p:spPr>
            <a:xfrm>
              <a:off x="11873725" y="3091262"/>
              <a:ext cx="2108160" cy="1556984"/>
            </a:xfrm>
            <a:custGeom>
              <a:avLst/>
              <a:gdLst/>
              <a:ahLst/>
              <a:cxnLst/>
              <a:rect l="l" t="t" r="r" b="b"/>
              <a:pathLst>
                <a:path w="6005" h="4435" fill="none" extrusionOk="0">
                  <a:moveTo>
                    <a:pt x="4666" y="4425"/>
                  </a:moveTo>
                  <a:cubicBezTo>
                    <a:pt x="5121" y="4131"/>
                    <a:pt x="5478" y="3854"/>
                    <a:pt x="5763" y="3640"/>
                  </a:cubicBezTo>
                  <a:cubicBezTo>
                    <a:pt x="5853" y="3569"/>
                    <a:pt x="5933" y="3507"/>
                    <a:pt x="6004" y="3453"/>
                  </a:cubicBezTo>
                  <a:cubicBezTo>
                    <a:pt x="5647" y="3471"/>
                    <a:pt x="5282" y="3489"/>
                    <a:pt x="4925" y="3507"/>
                  </a:cubicBezTo>
                  <a:cubicBezTo>
                    <a:pt x="4630" y="3524"/>
                    <a:pt x="4345" y="3533"/>
                    <a:pt x="4095" y="3542"/>
                  </a:cubicBezTo>
                  <a:cubicBezTo>
                    <a:pt x="4086" y="3542"/>
                    <a:pt x="4068" y="3542"/>
                    <a:pt x="4068" y="3533"/>
                  </a:cubicBezTo>
                  <a:cubicBezTo>
                    <a:pt x="4060" y="3524"/>
                    <a:pt x="4060" y="3515"/>
                    <a:pt x="4060" y="3507"/>
                  </a:cubicBezTo>
                  <a:cubicBezTo>
                    <a:pt x="4568" y="2543"/>
                    <a:pt x="5005" y="1553"/>
                    <a:pt x="5362" y="554"/>
                  </a:cubicBezTo>
                  <a:cubicBezTo>
                    <a:pt x="4416" y="1410"/>
                    <a:pt x="3551" y="2302"/>
                    <a:pt x="2811" y="3194"/>
                  </a:cubicBezTo>
                  <a:cubicBezTo>
                    <a:pt x="2802" y="3203"/>
                    <a:pt x="2784" y="3212"/>
                    <a:pt x="2766" y="3212"/>
                  </a:cubicBezTo>
                  <a:cubicBezTo>
                    <a:pt x="2757" y="3212"/>
                    <a:pt x="2739" y="3203"/>
                    <a:pt x="2739" y="3185"/>
                  </a:cubicBezTo>
                  <a:lnTo>
                    <a:pt x="2088" y="1"/>
                  </a:lnTo>
                  <a:cubicBezTo>
                    <a:pt x="1918" y="1009"/>
                    <a:pt x="1847" y="1901"/>
                    <a:pt x="1776" y="2837"/>
                  </a:cubicBezTo>
                  <a:cubicBezTo>
                    <a:pt x="1758" y="3069"/>
                    <a:pt x="1731" y="3301"/>
                    <a:pt x="1713" y="3542"/>
                  </a:cubicBezTo>
                  <a:cubicBezTo>
                    <a:pt x="1713" y="3560"/>
                    <a:pt x="1704" y="3569"/>
                    <a:pt x="1687" y="3569"/>
                  </a:cubicBezTo>
                  <a:cubicBezTo>
                    <a:pt x="1669" y="3578"/>
                    <a:pt x="1660" y="3569"/>
                    <a:pt x="1651" y="3560"/>
                  </a:cubicBezTo>
                  <a:cubicBezTo>
                    <a:pt x="1169" y="3078"/>
                    <a:pt x="750" y="2588"/>
                    <a:pt x="304" y="2079"/>
                  </a:cubicBezTo>
                  <a:cubicBezTo>
                    <a:pt x="206" y="1963"/>
                    <a:pt x="99" y="1847"/>
                    <a:pt x="0" y="1722"/>
                  </a:cubicBezTo>
                  <a:cubicBezTo>
                    <a:pt x="206" y="2614"/>
                    <a:pt x="455" y="3346"/>
                    <a:pt x="857" y="4434"/>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24"/>
            <p:cNvSpPr/>
            <p:nvPr/>
          </p:nvSpPr>
          <p:spPr>
            <a:xfrm>
              <a:off x="12687848" y="4040897"/>
              <a:ext cx="4952158" cy="3914403"/>
            </a:xfrm>
            <a:custGeom>
              <a:avLst/>
              <a:gdLst/>
              <a:ahLst/>
              <a:cxnLst/>
              <a:rect l="l" t="t" r="r" b="b"/>
              <a:pathLst>
                <a:path w="14106" h="11150" extrusionOk="0">
                  <a:moveTo>
                    <a:pt x="11911" y="0"/>
                  </a:moveTo>
                  <a:cubicBezTo>
                    <a:pt x="11771" y="0"/>
                    <a:pt x="11600" y="30"/>
                    <a:pt x="11384" y="79"/>
                  </a:cubicBezTo>
                  <a:cubicBezTo>
                    <a:pt x="10563" y="266"/>
                    <a:pt x="9582" y="489"/>
                    <a:pt x="8645" y="703"/>
                  </a:cubicBezTo>
                  <a:lnTo>
                    <a:pt x="8529" y="730"/>
                  </a:lnTo>
                  <a:cubicBezTo>
                    <a:pt x="7646" y="926"/>
                    <a:pt x="6817" y="1114"/>
                    <a:pt x="6183" y="1256"/>
                  </a:cubicBezTo>
                  <a:lnTo>
                    <a:pt x="5782" y="1355"/>
                  </a:lnTo>
                  <a:cubicBezTo>
                    <a:pt x="4970" y="1542"/>
                    <a:pt x="4390" y="1676"/>
                    <a:pt x="3837" y="1801"/>
                  </a:cubicBezTo>
                  <a:cubicBezTo>
                    <a:pt x="3025" y="1988"/>
                    <a:pt x="2294" y="2157"/>
                    <a:pt x="1071" y="2434"/>
                  </a:cubicBezTo>
                  <a:cubicBezTo>
                    <a:pt x="242" y="2630"/>
                    <a:pt x="1" y="3032"/>
                    <a:pt x="197" y="3879"/>
                  </a:cubicBezTo>
                  <a:cubicBezTo>
                    <a:pt x="429" y="4932"/>
                    <a:pt x="688" y="6020"/>
                    <a:pt x="929" y="7082"/>
                  </a:cubicBezTo>
                  <a:lnTo>
                    <a:pt x="938" y="7100"/>
                  </a:lnTo>
                  <a:cubicBezTo>
                    <a:pt x="1098" y="7787"/>
                    <a:pt x="1250" y="8465"/>
                    <a:pt x="1402" y="9116"/>
                  </a:cubicBezTo>
                  <a:cubicBezTo>
                    <a:pt x="1482" y="9455"/>
                    <a:pt x="1580" y="9892"/>
                    <a:pt x="1651" y="10213"/>
                  </a:cubicBezTo>
                  <a:cubicBezTo>
                    <a:pt x="1714" y="10481"/>
                    <a:pt x="1821" y="10668"/>
                    <a:pt x="1972" y="10784"/>
                  </a:cubicBezTo>
                  <a:cubicBezTo>
                    <a:pt x="2087" y="10870"/>
                    <a:pt x="2231" y="10912"/>
                    <a:pt x="2404" y="10912"/>
                  </a:cubicBezTo>
                  <a:cubicBezTo>
                    <a:pt x="2501" y="10912"/>
                    <a:pt x="2607" y="10899"/>
                    <a:pt x="2722" y="10873"/>
                  </a:cubicBezTo>
                  <a:cubicBezTo>
                    <a:pt x="3382" y="10722"/>
                    <a:pt x="4033" y="10561"/>
                    <a:pt x="4667" y="10409"/>
                  </a:cubicBezTo>
                  <a:lnTo>
                    <a:pt x="4970" y="10338"/>
                  </a:lnTo>
                  <a:cubicBezTo>
                    <a:pt x="4970" y="10338"/>
                    <a:pt x="5068" y="10311"/>
                    <a:pt x="5113" y="10302"/>
                  </a:cubicBezTo>
                  <a:cubicBezTo>
                    <a:pt x="6076" y="10070"/>
                    <a:pt x="6906" y="9874"/>
                    <a:pt x="7780" y="9696"/>
                  </a:cubicBezTo>
                  <a:cubicBezTo>
                    <a:pt x="8155" y="9624"/>
                    <a:pt x="8592" y="9526"/>
                    <a:pt x="9127" y="9410"/>
                  </a:cubicBezTo>
                  <a:cubicBezTo>
                    <a:pt x="9157" y="9403"/>
                    <a:pt x="9188" y="9400"/>
                    <a:pt x="9219" y="9400"/>
                  </a:cubicBezTo>
                  <a:cubicBezTo>
                    <a:pt x="9309" y="9400"/>
                    <a:pt x="9402" y="9428"/>
                    <a:pt x="9475" y="9482"/>
                  </a:cubicBezTo>
                  <a:cubicBezTo>
                    <a:pt x="9859" y="9740"/>
                    <a:pt x="10251" y="9972"/>
                    <a:pt x="10626" y="10204"/>
                  </a:cubicBezTo>
                  <a:cubicBezTo>
                    <a:pt x="11108" y="10499"/>
                    <a:pt x="11616" y="10793"/>
                    <a:pt x="12089" y="11150"/>
                  </a:cubicBezTo>
                  <a:lnTo>
                    <a:pt x="12116" y="11150"/>
                  </a:lnTo>
                  <a:cubicBezTo>
                    <a:pt x="12125" y="11141"/>
                    <a:pt x="12134" y="11132"/>
                    <a:pt x="12134" y="11123"/>
                  </a:cubicBezTo>
                  <a:cubicBezTo>
                    <a:pt x="12018" y="10552"/>
                    <a:pt x="11875" y="9990"/>
                    <a:pt x="11741" y="9446"/>
                  </a:cubicBezTo>
                  <a:lnTo>
                    <a:pt x="11670" y="9134"/>
                  </a:lnTo>
                  <a:cubicBezTo>
                    <a:pt x="11652" y="9062"/>
                    <a:pt x="11625" y="8964"/>
                    <a:pt x="11670" y="8893"/>
                  </a:cubicBezTo>
                  <a:cubicBezTo>
                    <a:pt x="11705" y="8839"/>
                    <a:pt x="11777" y="8795"/>
                    <a:pt x="11893" y="8768"/>
                  </a:cubicBezTo>
                  <a:cubicBezTo>
                    <a:pt x="12196" y="8697"/>
                    <a:pt x="12490" y="8625"/>
                    <a:pt x="12785" y="8563"/>
                  </a:cubicBezTo>
                  <a:lnTo>
                    <a:pt x="12803" y="8554"/>
                  </a:lnTo>
                  <a:cubicBezTo>
                    <a:pt x="12990" y="8509"/>
                    <a:pt x="13168" y="8474"/>
                    <a:pt x="13338" y="8429"/>
                  </a:cubicBezTo>
                  <a:cubicBezTo>
                    <a:pt x="13632" y="8358"/>
                    <a:pt x="13837" y="8233"/>
                    <a:pt x="13953" y="8045"/>
                  </a:cubicBezTo>
                  <a:cubicBezTo>
                    <a:pt x="14078" y="7840"/>
                    <a:pt x="14105" y="7555"/>
                    <a:pt x="14016" y="7216"/>
                  </a:cubicBezTo>
                  <a:cubicBezTo>
                    <a:pt x="13766" y="6154"/>
                    <a:pt x="13552" y="5137"/>
                    <a:pt x="13338" y="4156"/>
                  </a:cubicBezTo>
                  <a:lnTo>
                    <a:pt x="13338" y="4147"/>
                  </a:lnTo>
                  <a:cubicBezTo>
                    <a:pt x="13124" y="3166"/>
                    <a:pt x="12910" y="2140"/>
                    <a:pt x="12660" y="1078"/>
                  </a:cubicBezTo>
                  <a:cubicBezTo>
                    <a:pt x="12466" y="268"/>
                    <a:pt x="12332" y="0"/>
                    <a:pt x="11911"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24"/>
            <p:cNvSpPr/>
            <p:nvPr/>
          </p:nvSpPr>
          <p:spPr>
            <a:xfrm>
              <a:off x="12687848" y="3999471"/>
              <a:ext cx="4952158" cy="3955829"/>
            </a:xfrm>
            <a:custGeom>
              <a:avLst/>
              <a:gdLst/>
              <a:ahLst/>
              <a:cxnLst/>
              <a:rect l="l" t="t" r="r" b="b"/>
              <a:pathLst>
                <a:path w="14106" h="11268" fill="none" extrusionOk="0">
                  <a:moveTo>
                    <a:pt x="1071" y="2552"/>
                  </a:moveTo>
                  <a:cubicBezTo>
                    <a:pt x="2294" y="2275"/>
                    <a:pt x="3025" y="2106"/>
                    <a:pt x="3837" y="1919"/>
                  </a:cubicBezTo>
                  <a:cubicBezTo>
                    <a:pt x="4390" y="1794"/>
                    <a:pt x="4970" y="1660"/>
                    <a:pt x="5782" y="1473"/>
                  </a:cubicBezTo>
                  <a:lnTo>
                    <a:pt x="6183" y="1374"/>
                  </a:lnTo>
                  <a:cubicBezTo>
                    <a:pt x="6817" y="1232"/>
                    <a:pt x="7646" y="1044"/>
                    <a:pt x="8529" y="848"/>
                  </a:cubicBezTo>
                  <a:lnTo>
                    <a:pt x="8645" y="821"/>
                  </a:lnTo>
                  <a:cubicBezTo>
                    <a:pt x="9582" y="607"/>
                    <a:pt x="10563" y="384"/>
                    <a:pt x="11384" y="197"/>
                  </a:cubicBezTo>
                  <a:cubicBezTo>
                    <a:pt x="12249" y="1"/>
                    <a:pt x="12401" y="117"/>
                    <a:pt x="12660" y="1196"/>
                  </a:cubicBezTo>
                  <a:cubicBezTo>
                    <a:pt x="12910" y="2258"/>
                    <a:pt x="13124" y="3284"/>
                    <a:pt x="13338" y="4265"/>
                  </a:cubicBezTo>
                  <a:lnTo>
                    <a:pt x="13338" y="4274"/>
                  </a:lnTo>
                  <a:cubicBezTo>
                    <a:pt x="13552" y="5255"/>
                    <a:pt x="13766" y="6272"/>
                    <a:pt x="14016" y="7334"/>
                  </a:cubicBezTo>
                  <a:cubicBezTo>
                    <a:pt x="14105" y="7673"/>
                    <a:pt x="14078" y="7958"/>
                    <a:pt x="13953" y="8163"/>
                  </a:cubicBezTo>
                  <a:cubicBezTo>
                    <a:pt x="13837" y="8351"/>
                    <a:pt x="13632" y="8476"/>
                    <a:pt x="13338" y="8547"/>
                  </a:cubicBezTo>
                  <a:cubicBezTo>
                    <a:pt x="13168" y="8592"/>
                    <a:pt x="12990" y="8627"/>
                    <a:pt x="12803" y="8672"/>
                  </a:cubicBezTo>
                  <a:lnTo>
                    <a:pt x="12785" y="8681"/>
                  </a:lnTo>
                  <a:cubicBezTo>
                    <a:pt x="12490" y="8743"/>
                    <a:pt x="12196" y="8815"/>
                    <a:pt x="11893" y="8886"/>
                  </a:cubicBezTo>
                  <a:cubicBezTo>
                    <a:pt x="11777" y="8913"/>
                    <a:pt x="11705" y="8957"/>
                    <a:pt x="11670" y="9011"/>
                  </a:cubicBezTo>
                  <a:cubicBezTo>
                    <a:pt x="11625" y="9082"/>
                    <a:pt x="11652" y="9180"/>
                    <a:pt x="11670" y="9252"/>
                  </a:cubicBezTo>
                  <a:lnTo>
                    <a:pt x="11741" y="9564"/>
                  </a:lnTo>
                  <a:cubicBezTo>
                    <a:pt x="11875" y="10108"/>
                    <a:pt x="12018" y="10670"/>
                    <a:pt x="12134" y="11241"/>
                  </a:cubicBezTo>
                  <a:cubicBezTo>
                    <a:pt x="12134" y="11250"/>
                    <a:pt x="12125" y="11259"/>
                    <a:pt x="12116" y="11268"/>
                  </a:cubicBezTo>
                  <a:cubicBezTo>
                    <a:pt x="12116" y="11268"/>
                    <a:pt x="12116" y="11268"/>
                    <a:pt x="12107" y="11268"/>
                  </a:cubicBezTo>
                  <a:cubicBezTo>
                    <a:pt x="12107" y="11268"/>
                    <a:pt x="12098" y="11268"/>
                    <a:pt x="12089" y="11268"/>
                  </a:cubicBezTo>
                  <a:cubicBezTo>
                    <a:pt x="11616" y="10911"/>
                    <a:pt x="11108" y="10617"/>
                    <a:pt x="10626" y="10322"/>
                  </a:cubicBezTo>
                  <a:cubicBezTo>
                    <a:pt x="10251" y="10090"/>
                    <a:pt x="9859" y="9858"/>
                    <a:pt x="9475" y="9600"/>
                  </a:cubicBezTo>
                  <a:cubicBezTo>
                    <a:pt x="9377" y="9528"/>
                    <a:pt x="9243" y="9501"/>
                    <a:pt x="9127" y="9528"/>
                  </a:cubicBezTo>
                  <a:cubicBezTo>
                    <a:pt x="8592" y="9644"/>
                    <a:pt x="8155" y="9742"/>
                    <a:pt x="7780" y="9814"/>
                  </a:cubicBezTo>
                  <a:cubicBezTo>
                    <a:pt x="6906" y="9992"/>
                    <a:pt x="6076" y="10188"/>
                    <a:pt x="5113" y="10420"/>
                  </a:cubicBezTo>
                  <a:cubicBezTo>
                    <a:pt x="5068" y="10429"/>
                    <a:pt x="4970" y="10456"/>
                    <a:pt x="4970" y="10456"/>
                  </a:cubicBezTo>
                  <a:lnTo>
                    <a:pt x="4667" y="10527"/>
                  </a:lnTo>
                  <a:cubicBezTo>
                    <a:pt x="4033" y="10679"/>
                    <a:pt x="3382" y="10840"/>
                    <a:pt x="2722" y="10991"/>
                  </a:cubicBezTo>
                  <a:cubicBezTo>
                    <a:pt x="2401" y="11063"/>
                    <a:pt x="2151" y="11036"/>
                    <a:pt x="1972" y="10902"/>
                  </a:cubicBezTo>
                  <a:cubicBezTo>
                    <a:pt x="1821" y="10786"/>
                    <a:pt x="1714" y="10599"/>
                    <a:pt x="1651" y="10331"/>
                  </a:cubicBezTo>
                  <a:cubicBezTo>
                    <a:pt x="1580" y="10010"/>
                    <a:pt x="1482" y="9573"/>
                    <a:pt x="1402" y="9234"/>
                  </a:cubicBezTo>
                  <a:lnTo>
                    <a:pt x="1402" y="9234"/>
                  </a:lnTo>
                  <a:cubicBezTo>
                    <a:pt x="1250" y="8583"/>
                    <a:pt x="1098" y="7905"/>
                    <a:pt x="938" y="7218"/>
                  </a:cubicBezTo>
                  <a:lnTo>
                    <a:pt x="929" y="7200"/>
                  </a:lnTo>
                  <a:cubicBezTo>
                    <a:pt x="688" y="6138"/>
                    <a:pt x="429" y="5050"/>
                    <a:pt x="197" y="3997"/>
                  </a:cubicBezTo>
                  <a:cubicBezTo>
                    <a:pt x="1" y="3150"/>
                    <a:pt x="242" y="2748"/>
                    <a:pt x="1071" y="255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24"/>
            <p:cNvSpPr/>
            <p:nvPr/>
          </p:nvSpPr>
          <p:spPr>
            <a:xfrm>
              <a:off x="8541400" y="4862040"/>
              <a:ext cx="4544569" cy="3976542"/>
            </a:xfrm>
            <a:custGeom>
              <a:avLst/>
              <a:gdLst/>
              <a:ahLst/>
              <a:cxnLst/>
              <a:rect l="l" t="t" r="r" b="b"/>
              <a:pathLst>
                <a:path w="12945" h="11327" extrusionOk="0">
                  <a:moveTo>
                    <a:pt x="4407" y="0"/>
                  </a:moveTo>
                  <a:cubicBezTo>
                    <a:pt x="2073" y="0"/>
                    <a:pt x="668" y="900"/>
                    <a:pt x="223" y="2700"/>
                  </a:cubicBezTo>
                  <a:lnTo>
                    <a:pt x="215" y="2736"/>
                  </a:lnTo>
                  <a:cubicBezTo>
                    <a:pt x="152" y="2968"/>
                    <a:pt x="0" y="3583"/>
                    <a:pt x="206" y="4315"/>
                  </a:cubicBezTo>
                  <a:cubicBezTo>
                    <a:pt x="215" y="4341"/>
                    <a:pt x="223" y="4377"/>
                    <a:pt x="241" y="4404"/>
                  </a:cubicBezTo>
                  <a:cubicBezTo>
                    <a:pt x="295" y="4582"/>
                    <a:pt x="375" y="4770"/>
                    <a:pt x="491" y="4966"/>
                  </a:cubicBezTo>
                  <a:cubicBezTo>
                    <a:pt x="1000" y="5840"/>
                    <a:pt x="1999" y="6545"/>
                    <a:pt x="3462" y="7062"/>
                  </a:cubicBezTo>
                  <a:cubicBezTo>
                    <a:pt x="3489" y="7080"/>
                    <a:pt x="3515" y="7089"/>
                    <a:pt x="3551" y="7098"/>
                  </a:cubicBezTo>
                  <a:cubicBezTo>
                    <a:pt x="4068" y="7276"/>
                    <a:pt x="5005" y="7508"/>
                    <a:pt x="5639" y="7642"/>
                  </a:cubicBezTo>
                  <a:cubicBezTo>
                    <a:pt x="5576" y="7687"/>
                    <a:pt x="5514" y="7731"/>
                    <a:pt x="5451" y="7776"/>
                  </a:cubicBezTo>
                  <a:cubicBezTo>
                    <a:pt x="4978" y="8115"/>
                    <a:pt x="4434" y="8508"/>
                    <a:pt x="4434" y="8820"/>
                  </a:cubicBezTo>
                  <a:cubicBezTo>
                    <a:pt x="4434" y="8918"/>
                    <a:pt x="4479" y="9007"/>
                    <a:pt x="4568" y="9070"/>
                  </a:cubicBezTo>
                  <a:cubicBezTo>
                    <a:pt x="4647" y="9122"/>
                    <a:pt x="4789" y="9136"/>
                    <a:pt x="4956" y="9136"/>
                  </a:cubicBezTo>
                  <a:cubicBezTo>
                    <a:pt x="5014" y="9136"/>
                    <a:pt x="5076" y="9134"/>
                    <a:pt x="5139" y="9132"/>
                  </a:cubicBezTo>
                  <a:cubicBezTo>
                    <a:pt x="5407" y="9132"/>
                    <a:pt x="5737" y="9132"/>
                    <a:pt x="5781" y="9248"/>
                  </a:cubicBezTo>
                  <a:cubicBezTo>
                    <a:pt x="5808" y="9302"/>
                    <a:pt x="5772" y="9391"/>
                    <a:pt x="5683" y="9498"/>
                  </a:cubicBezTo>
                  <a:cubicBezTo>
                    <a:pt x="5460" y="9703"/>
                    <a:pt x="5210" y="9944"/>
                    <a:pt x="4943" y="10194"/>
                  </a:cubicBezTo>
                  <a:cubicBezTo>
                    <a:pt x="4550" y="10577"/>
                    <a:pt x="4140" y="10970"/>
                    <a:pt x="3801" y="11255"/>
                  </a:cubicBezTo>
                  <a:cubicBezTo>
                    <a:pt x="3792" y="11255"/>
                    <a:pt x="3792" y="11264"/>
                    <a:pt x="3792" y="11264"/>
                  </a:cubicBezTo>
                  <a:cubicBezTo>
                    <a:pt x="3792" y="11264"/>
                    <a:pt x="3792" y="11264"/>
                    <a:pt x="3792" y="11273"/>
                  </a:cubicBezTo>
                  <a:cubicBezTo>
                    <a:pt x="3792" y="11273"/>
                    <a:pt x="3783" y="11273"/>
                    <a:pt x="3783" y="11282"/>
                  </a:cubicBezTo>
                  <a:cubicBezTo>
                    <a:pt x="3783" y="11291"/>
                    <a:pt x="3783" y="11291"/>
                    <a:pt x="3783" y="11291"/>
                  </a:cubicBezTo>
                  <a:cubicBezTo>
                    <a:pt x="3783" y="11300"/>
                    <a:pt x="3792" y="11300"/>
                    <a:pt x="3792" y="11300"/>
                  </a:cubicBezTo>
                  <a:cubicBezTo>
                    <a:pt x="3792" y="11300"/>
                    <a:pt x="3792" y="11309"/>
                    <a:pt x="3792" y="11309"/>
                  </a:cubicBezTo>
                  <a:cubicBezTo>
                    <a:pt x="3792" y="11309"/>
                    <a:pt x="3792" y="11309"/>
                    <a:pt x="3792" y="11318"/>
                  </a:cubicBezTo>
                  <a:lnTo>
                    <a:pt x="3801" y="11318"/>
                  </a:lnTo>
                  <a:cubicBezTo>
                    <a:pt x="3810" y="11327"/>
                    <a:pt x="3810" y="11327"/>
                    <a:pt x="3819" y="11327"/>
                  </a:cubicBezTo>
                  <a:lnTo>
                    <a:pt x="3845" y="11327"/>
                  </a:lnTo>
                  <a:cubicBezTo>
                    <a:pt x="4229" y="11112"/>
                    <a:pt x="4630" y="10907"/>
                    <a:pt x="5050" y="10693"/>
                  </a:cubicBezTo>
                  <a:cubicBezTo>
                    <a:pt x="5888" y="10265"/>
                    <a:pt x="6754" y="9828"/>
                    <a:pt x="7494" y="9284"/>
                  </a:cubicBezTo>
                  <a:cubicBezTo>
                    <a:pt x="7646" y="9132"/>
                    <a:pt x="7699" y="9016"/>
                    <a:pt x="7673" y="8918"/>
                  </a:cubicBezTo>
                  <a:cubicBezTo>
                    <a:pt x="7610" y="8748"/>
                    <a:pt x="7271" y="8731"/>
                    <a:pt x="6932" y="8722"/>
                  </a:cubicBezTo>
                  <a:cubicBezTo>
                    <a:pt x="6780" y="8713"/>
                    <a:pt x="6540" y="8704"/>
                    <a:pt x="6522" y="8668"/>
                  </a:cubicBezTo>
                  <a:cubicBezTo>
                    <a:pt x="6495" y="8606"/>
                    <a:pt x="6486" y="8552"/>
                    <a:pt x="6504" y="8490"/>
                  </a:cubicBezTo>
                  <a:cubicBezTo>
                    <a:pt x="6566" y="8320"/>
                    <a:pt x="6834" y="8160"/>
                    <a:pt x="7119" y="8008"/>
                  </a:cubicBezTo>
                  <a:cubicBezTo>
                    <a:pt x="7186" y="7978"/>
                    <a:pt x="7252" y="7961"/>
                    <a:pt x="7324" y="7961"/>
                  </a:cubicBezTo>
                  <a:cubicBezTo>
                    <a:pt x="7339" y="7961"/>
                    <a:pt x="7354" y="7962"/>
                    <a:pt x="7369" y="7963"/>
                  </a:cubicBezTo>
                  <a:cubicBezTo>
                    <a:pt x="7863" y="8029"/>
                    <a:pt x="8320" y="8062"/>
                    <a:pt x="8739" y="8062"/>
                  </a:cubicBezTo>
                  <a:cubicBezTo>
                    <a:pt x="11037" y="8062"/>
                    <a:pt x="12230" y="7085"/>
                    <a:pt x="12517" y="5305"/>
                  </a:cubicBezTo>
                  <a:lnTo>
                    <a:pt x="12526" y="5269"/>
                  </a:lnTo>
                  <a:cubicBezTo>
                    <a:pt x="12945" y="2816"/>
                    <a:pt x="11134" y="1148"/>
                    <a:pt x="7137" y="318"/>
                  </a:cubicBezTo>
                  <a:cubicBezTo>
                    <a:pt x="6118" y="106"/>
                    <a:pt x="5208" y="0"/>
                    <a:pt x="4407"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24"/>
            <p:cNvSpPr/>
            <p:nvPr/>
          </p:nvSpPr>
          <p:spPr>
            <a:xfrm>
              <a:off x="8541400" y="4682295"/>
              <a:ext cx="4544569" cy="4156288"/>
            </a:xfrm>
            <a:custGeom>
              <a:avLst/>
              <a:gdLst/>
              <a:ahLst/>
              <a:cxnLst/>
              <a:rect l="l" t="t" r="r" b="b"/>
              <a:pathLst>
                <a:path w="12945" h="11839" fill="none" extrusionOk="0">
                  <a:moveTo>
                    <a:pt x="7119" y="8520"/>
                  </a:moveTo>
                  <a:cubicBezTo>
                    <a:pt x="7200" y="8484"/>
                    <a:pt x="7280" y="8466"/>
                    <a:pt x="7369" y="8475"/>
                  </a:cubicBezTo>
                  <a:cubicBezTo>
                    <a:pt x="10572" y="8904"/>
                    <a:pt x="12178" y="7922"/>
                    <a:pt x="12517" y="5817"/>
                  </a:cubicBezTo>
                  <a:lnTo>
                    <a:pt x="12526" y="5781"/>
                  </a:lnTo>
                  <a:cubicBezTo>
                    <a:pt x="12945" y="3328"/>
                    <a:pt x="11134" y="1660"/>
                    <a:pt x="7137" y="830"/>
                  </a:cubicBezTo>
                  <a:cubicBezTo>
                    <a:pt x="3150" y="0"/>
                    <a:pt x="821" y="794"/>
                    <a:pt x="223" y="3212"/>
                  </a:cubicBezTo>
                  <a:lnTo>
                    <a:pt x="215" y="3248"/>
                  </a:lnTo>
                  <a:cubicBezTo>
                    <a:pt x="152" y="3480"/>
                    <a:pt x="0" y="4095"/>
                    <a:pt x="206" y="4827"/>
                  </a:cubicBezTo>
                  <a:cubicBezTo>
                    <a:pt x="215" y="4853"/>
                    <a:pt x="223" y="4889"/>
                    <a:pt x="241" y="4916"/>
                  </a:cubicBezTo>
                  <a:cubicBezTo>
                    <a:pt x="295" y="5094"/>
                    <a:pt x="375" y="5282"/>
                    <a:pt x="491" y="5478"/>
                  </a:cubicBezTo>
                  <a:cubicBezTo>
                    <a:pt x="1000" y="6352"/>
                    <a:pt x="1999" y="7057"/>
                    <a:pt x="3462" y="7574"/>
                  </a:cubicBezTo>
                  <a:cubicBezTo>
                    <a:pt x="3489" y="7592"/>
                    <a:pt x="3515" y="7601"/>
                    <a:pt x="3551" y="7610"/>
                  </a:cubicBezTo>
                  <a:cubicBezTo>
                    <a:pt x="4068" y="7788"/>
                    <a:pt x="5005" y="8020"/>
                    <a:pt x="5639" y="8154"/>
                  </a:cubicBezTo>
                  <a:cubicBezTo>
                    <a:pt x="5576" y="8199"/>
                    <a:pt x="5514" y="8243"/>
                    <a:pt x="5451" y="8288"/>
                  </a:cubicBezTo>
                  <a:cubicBezTo>
                    <a:pt x="4978" y="8627"/>
                    <a:pt x="4434" y="9020"/>
                    <a:pt x="4434" y="9332"/>
                  </a:cubicBezTo>
                  <a:cubicBezTo>
                    <a:pt x="4434" y="9430"/>
                    <a:pt x="4479" y="9519"/>
                    <a:pt x="4568" y="9582"/>
                  </a:cubicBezTo>
                  <a:cubicBezTo>
                    <a:pt x="4675" y="9653"/>
                    <a:pt x="4898" y="9653"/>
                    <a:pt x="5139" y="9644"/>
                  </a:cubicBezTo>
                  <a:cubicBezTo>
                    <a:pt x="5407" y="9644"/>
                    <a:pt x="5737" y="9644"/>
                    <a:pt x="5781" y="9760"/>
                  </a:cubicBezTo>
                  <a:cubicBezTo>
                    <a:pt x="5808" y="9814"/>
                    <a:pt x="5772" y="9903"/>
                    <a:pt x="5683" y="10010"/>
                  </a:cubicBezTo>
                  <a:cubicBezTo>
                    <a:pt x="5460" y="10215"/>
                    <a:pt x="5210" y="10456"/>
                    <a:pt x="4943" y="10706"/>
                  </a:cubicBezTo>
                  <a:cubicBezTo>
                    <a:pt x="4550" y="11089"/>
                    <a:pt x="4140" y="11482"/>
                    <a:pt x="3801" y="11767"/>
                  </a:cubicBezTo>
                  <a:cubicBezTo>
                    <a:pt x="3801" y="11767"/>
                    <a:pt x="3801" y="11767"/>
                    <a:pt x="3801" y="11767"/>
                  </a:cubicBezTo>
                  <a:cubicBezTo>
                    <a:pt x="3792" y="11767"/>
                    <a:pt x="3792" y="11776"/>
                    <a:pt x="3792" y="11776"/>
                  </a:cubicBezTo>
                  <a:cubicBezTo>
                    <a:pt x="3792" y="11776"/>
                    <a:pt x="3792" y="11776"/>
                    <a:pt x="3792" y="11785"/>
                  </a:cubicBezTo>
                  <a:cubicBezTo>
                    <a:pt x="3792" y="11785"/>
                    <a:pt x="3783" y="11785"/>
                    <a:pt x="3783" y="11794"/>
                  </a:cubicBezTo>
                  <a:cubicBezTo>
                    <a:pt x="3783" y="11794"/>
                    <a:pt x="3783" y="11794"/>
                    <a:pt x="3783" y="11794"/>
                  </a:cubicBezTo>
                  <a:cubicBezTo>
                    <a:pt x="3783" y="11803"/>
                    <a:pt x="3783" y="11803"/>
                    <a:pt x="3783" y="11803"/>
                  </a:cubicBezTo>
                  <a:cubicBezTo>
                    <a:pt x="3783" y="11812"/>
                    <a:pt x="3792" y="11812"/>
                    <a:pt x="3792" y="11812"/>
                  </a:cubicBezTo>
                  <a:cubicBezTo>
                    <a:pt x="3792" y="11812"/>
                    <a:pt x="3792" y="11821"/>
                    <a:pt x="3792" y="11821"/>
                  </a:cubicBezTo>
                  <a:cubicBezTo>
                    <a:pt x="3792" y="11821"/>
                    <a:pt x="3792" y="11821"/>
                    <a:pt x="3792" y="11821"/>
                  </a:cubicBezTo>
                  <a:cubicBezTo>
                    <a:pt x="3792" y="11821"/>
                    <a:pt x="3792" y="11821"/>
                    <a:pt x="3792" y="11830"/>
                  </a:cubicBezTo>
                  <a:cubicBezTo>
                    <a:pt x="3792" y="11830"/>
                    <a:pt x="3801" y="11830"/>
                    <a:pt x="3801" y="11830"/>
                  </a:cubicBezTo>
                  <a:cubicBezTo>
                    <a:pt x="3801" y="11830"/>
                    <a:pt x="3801" y="11830"/>
                    <a:pt x="3801" y="11830"/>
                  </a:cubicBezTo>
                  <a:cubicBezTo>
                    <a:pt x="3810" y="11839"/>
                    <a:pt x="3810" y="11839"/>
                    <a:pt x="3819" y="11839"/>
                  </a:cubicBezTo>
                  <a:lnTo>
                    <a:pt x="3819" y="11839"/>
                  </a:lnTo>
                  <a:lnTo>
                    <a:pt x="3819" y="11839"/>
                  </a:lnTo>
                  <a:cubicBezTo>
                    <a:pt x="3819" y="11839"/>
                    <a:pt x="3828" y="11839"/>
                    <a:pt x="3836" y="11839"/>
                  </a:cubicBezTo>
                  <a:cubicBezTo>
                    <a:pt x="3836" y="11839"/>
                    <a:pt x="3836" y="11839"/>
                    <a:pt x="3836" y="11839"/>
                  </a:cubicBezTo>
                  <a:cubicBezTo>
                    <a:pt x="3836" y="11839"/>
                    <a:pt x="3845" y="11839"/>
                    <a:pt x="3845" y="11839"/>
                  </a:cubicBezTo>
                  <a:cubicBezTo>
                    <a:pt x="4229" y="11624"/>
                    <a:pt x="4630" y="11419"/>
                    <a:pt x="5050" y="11205"/>
                  </a:cubicBezTo>
                  <a:cubicBezTo>
                    <a:pt x="5888" y="10777"/>
                    <a:pt x="6754" y="10340"/>
                    <a:pt x="7494" y="9796"/>
                  </a:cubicBezTo>
                  <a:cubicBezTo>
                    <a:pt x="7646" y="9644"/>
                    <a:pt x="7699" y="9528"/>
                    <a:pt x="7673" y="9430"/>
                  </a:cubicBezTo>
                  <a:cubicBezTo>
                    <a:pt x="7610" y="9260"/>
                    <a:pt x="7271" y="9243"/>
                    <a:pt x="6932" y="9234"/>
                  </a:cubicBezTo>
                  <a:cubicBezTo>
                    <a:pt x="6780" y="9225"/>
                    <a:pt x="6540" y="9216"/>
                    <a:pt x="6522" y="9180"/>
                  </a:cubicBezTo>
                  <a:cubicBezTo>
                    <a:pt x="6495" y="9118"/>
                    <a:pt x="6486" y="9064"/>
                    <a:pt x="6504" y="9002"/>
                  </a:cubicBezTo>
                  <a:cubicBezTo>
                    <a:pt x="6566" y="8832"/>
                    <a:pt x="6834" y="8672"/>
                    <a:pt x="7119" y="852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24"/>
            <p:cNvSpPr/>
            <p:nvPr/>
          </p:nvSpPr>
          <p:spPr>
            <a:xfrm>
              <a:off x="9452769" y="4364931"/>
              <a:ext cx="2831710" cy="2907892"/>
            </a:xfrm>
            <a:custGeom>
              <a:avLst/>
              <a:gdLst/>
              <a:ahLst/>
              <a:cxnLst/>
              <a:rect l="l" t="t" r="r" b="b"/>
              <a:pathLst>
                <a:path w="8066" h="8283" extrusionOk="0">
                  <a:moveTo>
                    <a:pt x="4208" y="1"/>
                  </a:moveTo>
                  <a:cubicBezTo>
                    <a:pt x="3107" y="1"/>
                    <a:pt x="2203" y="434"/>
                    <a:pt x="1517" y="1297"/>
                  </a:cubicBezTo>
                  <a:cubicBezTo>
                    <a:pt x="1321" y="1538"/>
                    <a:pt x="554" y="2706"/>
                    <a:pt x="268" y="3715"/>
                  </a:cubicBezTo>
                  <a:cubicBezTo>
                    <a:pt x="268" y="3723"/>
                    <a:pt x="268" y="3723"/>
                    <a:pt x="268" y="3732"/>
                  </a:cubicBezTo>
                  <a:cubicBezTo>
                    <a:pt x="277" y="3732"/>
                    <a:pt x="277" y="3741"/>
                    <a:pt x="286" y="3741"/>
                  </a:cubicBezTo>
                  <a:cubicBezTo>
                    <a:pt x="447" y="3777"/>
                    <a:pt x="1348" y="3973"/>
                    <a:pt x="2686" y="4330"/>
                  </a:cubicBezTo>
                  <a:cubicBezTo>
                    <a:pt x="2695" y="4330"/>
                    <a:pt x="2704" y="4321"/>
                    <a:pt x="2704" y="4312"/>
                  </a:cubicBezTo>
                  <a:cubicBezTo>
                    <a:pt x="2766" y="4143"/>
                    <a:pt x="2971" y="3536"/>
                    <a:pt x="3346" y="3001"/>
                  </a:cubicBezTo>
                  <a:cubicBezTo>
                    <a:pt x="3606" y="2635"/>
                    <a:pt x="3883" y="2441"/>
                    <a:pt x="4159" y="2441"/>
                  </a:cubicBezTo>
                  <a:cubicBezTo>
                    <a:pt x="4233" y="2441"/>
                    <a:pt x="4307" y="2455"/>
                    <a:pt x="4381" y="2483"/>
                  </a:cubicBezTo>
                  <a:cubicBezTo>
                    <a:pt x="4586" y="2555"/>
                    <a:pt x="4809" y="2742"/>
                    <a:pt x="4684" y="3188"/>
                  </a:cubicBezTo>
                  <a:cubicBezTo>
                    <a:pt x="4506" y="3857"/>
                    <a:pt x="3970" y="4437"/>
                    <a:pt x="3114" y="4910"/>
                  </a:cubicBezTo>
                  <a:cubicBezTo>
                    <a:pt x="2873" y="5035"/>
                    <a:pt x="2632" y="5124"/>
                    <a:pt x="2365" y="5222"/>
                  </a:cubicBezTo>
                  <a:cubicBezTo>
                    <a:pt x="1874" y="5392"/>
                    <a:pt x="1365" y="5579"/>
                    <a:pt x="901" y="6070"/>
                  </a:cubicBezTo>
                  <a:cubicBezTo>
                    <a:pt x="527" y="6462"/>
                    <a:pt x="268" y="6864"/>
                    <a:pt x="0" y="7461"/>
                  </a:cubicBezTo>
                  <a:cubicBezTo>
                    <a:pt x="0" y="7470"/>
                    <a:pt x="0" y="7479"/>
                    <a:pt x="0" y="7479"/>
                  </a:cubicBezTo>
                  <a:cubicBezTo>
                    <a:pt x="9" y="7488"/>
                    <a:pt x="9" y="7488"/>
                    <a:pt x="18" y="7488"/>
                  </a:cubicBezTo>
                  <a:cubicBezTo>
                    <a:pt x="331" y="7559"/>
                    <a:pt x="1936" y="7943"/>
                    <a:pt x="3025" y="8282"/>
                  </a:cubicBezTo>
                  <a:cubicBezTo>
                    <a:pt x="3034" y="8282"/>
                    <a:pt x="3043" y="8282"/>
                    <a:pt x="3043" y="8273"/>
                  </a:cubicBezTo>
                  <a:cubicBezTo>
                    <a:pt x="3417" y="7274"/>
                    <a:pt x="4086" y="6935"/>
                    <a:pt x="4800" y="6578"/>
                  </a:cubicBezTo>
                  <a:cubicBezTo>
                    <a:pt x="5094" y="6435"/>
                    <a:pt x="5389" y="6284"/>
                    <a:pt x="5674" y="6088"/>
                  </a:cubicBezTo>
                  <a:cubicBezTo>
                    <a:pt x="6870" y="5276"/>
                    <a:pt x="7628" y="4232"/>
                    <a:pt x="7940" y="2983"/>
                  </a:cubicBezTo>
                  <a:cubicBezTo>
                    <a:pt x="8056" y="2510"/>
                    <a:pt x="8065" y="2144"/>
                    <a:pt x="7976" y="1832"/>
                  </a:cubicBezTo>
                  <a:cubicBezTo>
                    <a:pt x="7851" y="1386"/>
                    <a:pt x="7334" y="583"/>
                    <a:pt x="5300" y="128"/>
                  </a:cubicBezTo>
                  <a:cubicBezTo>
                    <a:pt x="4917" y="43"/>
                    <a:pt x="4553" y="1"/>
                    <a:pt x="4208"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24"/>
            <p:cNvSpPr/>
            <p:nvPr/>
          </p:nvSpPr>
          <p:spPr>
            <a:xfrm>
              <a:off x="9452769" y="4284536"/>
              <a:ext cx="2831710" cy="2988287"/>
            </a:xfrm>
            <a:custGeom>
              <a:avLst/>
              <a:gdLst/>
              <a:ahLst/>
              <a:cxnLst/>
              <a:rect l="l" t="t" r="r" b="b"/>
              <a:pathLst>
                <a:path w="8066" h="8512" fill="none" extrusionOk="0">
                  <a:moveTo>
                    <a:pt x="5300" y="357"/>
                  </a:moveTo>
                  <a:cubicBezTo>
                    <a:pt x="3694" y="0"/>
                    <a:pt x="2418" y="393"/>
                    <a:pt x="1517" y="1526"/>
                  </a:cubicBezTo>
                  <a:cubicBezTo>
                    <a:pt x="1321" y="1767"/>
                    <a:pt x="554" y="2935"/>
                    <a:pt x="268" y="3944"/>
                  </a:cubicBezTo>
                  <a:cubicBezTo>
                    <a:pt x="268" y="3952"/>
                    <a:pt x="268" y="3952"/>
                    <a:pt x="268" y="3961"/>
                  </a:cubicBezTo>
                  <a:cubicBezTo>
                    <a:pt x="277" y="3961"/>
                    <a:pt x="277" y="3970"/>
                    <a:pt x="286" y="3970"/>
                  </a:cubicBezTo>
                  <a:cubicBezTo>
                    <a:pt x="447" y="4006"/>
                    <a:pt x="1348" y="4202"/>
                    <a:pt x="2686" y="4559"/>
                  </a:cubicBezTo>
                  <a:cubicBezTo>
                    <a:pt x="2695" y="4559"/>
                    <a:pt x="2704" y="4550"/>
                    <a:pt x="2704" y="4541"/>
                  </a:cubicBezTo>
                  <a:cubicBezTo>
                    <a:pt x="2766" y="4372"/>
                    <a:pt x="2971" y="3765"/>
                    <a:pt x="3346" y="3230"/>
                  </a:cubicBezTo>
                  <a:cubicBezTo>
                    <a:pt x="3676" y="2766"/>
                    <a:pt x="4033" y="2579"/>
                    <a:pt x="4381" y="2712"/>
                  </a:cubicBezTo>
                  <a:cubicBezTo>
                    <a:pt x="4586" y="2784"/>
                    <a:pt x="4809" y="2971"/>
                    <a:pt x="4684" y="3417"/>
                  </a:cubicBezTo>
                  <a:cubicBezTo>
                    <a:pt x="4506" y="4086"/>
                    <a:pt x="3970" y="4666"/>
                    <a:pt x="3114" y="5139"/>
                  </a:cubicBezTo>
                  <a:cubicBezTo>
                    <a:pt x="2873" y="5264"/>
                    <a:pt x="2632" y="5353"/>
                    <a:pt x="2365" y="5451"/>
                  </a:cubicBezTo>
                  <a:cubicBezTo>
                    <a:pt x="1874" y="5621"/>
                    <a:pt x="1365" y="5808"/>
                    <a:pt x="901" y="6299"/>
                  </a:cubicBezTo>
                  <a:cubicBezTo>
                    <a:pt x="527" y="6691"/>
                    <a:pt x="268" y="7093"/>
                    <a:pt x="0" y="7690"/>
                  </a:cubicBezTo>
                  <a:cubicBezTo>
                    <a:pt x="0" y="7699"/>
                    <a:pt x="0" y="7708"/>
                    <a:pt x="0" y="7708"/>
                  </a:cubicBezTo>
                  <a:cubicBezTo>
                    <a:pt x="9" y="7717"/>
                    <a:pt x="9" y="7717"/>
                    <a:pt x="18" y="7717"/>
                  </a:cubicBezTo>
                  <a:cubicBezTo>
                    <a:pt x="18" y="7717"/>
                    <a:pt x="18" y="7717"/>
                    <a:pt x="18" y="7717"/>
                  </a:cubicBezTo>
                  <a:cubicBezTo>
                    <a:pt x="331" y="7788"/>
                    <a:pt x="1936" y="8172"/>
                    <a:pt x="3025" y="8511"/>
                  </a:cubicBezTo>
                  <a:cubicBezTo>
                    <a:pt x="3034" y="8511"/>
                    <a:pt x="3043" y="8511"/>
                    <a:pt x="3043" y="8502"/>
                  </a:cubicBezTo>
                  <a:cubicBezTo>
                    <a:pt x="3417" y="7503"/>
                    <a:pt x="4086" y="7164"/>
                    <a:pt x="4800" y="6807"/>
                  </a:cubicBezTo>
                  <a:cubicBezTo>
                    <a:pt x="5094" y="6664"/>
                    <a:pt x="5389" y="6513"/>
                    <a:pt x="5674" y="6317"/>
                  </a:cubicBezTo>
                  <a:cubicBezTo>
                    <a:pt x="6870" y="5505"/>
                    <a:pt x="7628" y="4461"/>
                    <a:pt x="7940" y="3212"/>
                  </a:cubicBezTo>
                  <a:cubicBezTo>
                    <a:pt x="8056" y="2739"/>
                    <a:pt x="8065" y="2373"/>
                    <a:pt x="7976" y="2061"/>
                  </a:cubicBezTo>
                  <a:cubicBezTo>
                    <a:pt x="7851" y="1615"/>
                    <a:pt x="7334" y="812"/>
                    <a:pt x="5300" y="35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24"/>
            <p:cNvSpPr/>
            <p:nvPr/>
          </p:nvSpPr>
          <p:spPr>
            <a:xfrm>
              <a:off x="8632327" y="6920693"/>
              <a:ext cx="1490984" cy="1112884"/>
            </a:xfrm>
            <a:custGeom>
              <a:avLst/>
              <a:gdLst/>
              <a:ahLst/>
              <a:cxnLst/>
              <a:rect l="l" t="t" r="r" b="b"/>
              <a:pathLst>
                <a:path w="4247" h="3170" extrusionOk="0">
                  <a:moveTo>
                    <a:pt x="2015" y="1"/>
                  </a:moveTo>
                  <a:cubicBezTo>
                    <a:pt x="1839" y="1"/>
                    <a:pt x="1657" y="20"/>
                    <a:pt x="1490" y="74"/>
                  </a:cubicBezTo>
                  <a:cubicBezTo>
                    <a:pt x="1097" y="199"/>
                    <a:pt x="785" y="404"/>
                    <a:pt x="580" y="672"/>
                  </a:cubicBezTo>
                  <a:cubicBezTo>
                    <a:pt x="375" y="949"/>
                    <a:pt x="232" y="1288"/>
                    <a:pt x="161" y="1680"/>
                  </a:cubicBezTo>
                  <a:cubicBezTo>
                    <a:pt x="0" y="2465"/>
                    <a:pt x="732" y="2822"/>
                    <a:pt x="1508" y="3036"/>
                  </a:cubicBezTo>
                  <a:cubicBezTo>
                    <a:pt x="1633" y="3063"/>
                    <a:pt x="1758" y="3090"/>
                    <a:pt x="1874" y="3116"/>
                  </a:cubicBezTo>
                  <a:cubicBezTo>
                    <a:pt x="2043" y="3152"/>
                    <a:pt x="2186" y="3170"/>
                    <a:pt x="2320" y="3170"/>
                  </a:cubicBezTo>
                  <a:cubicBezTo>
                    <a:pt x="2908" y="3170"/>
                    <a:pt x="3426" y="2929"/>
                    <a:pt x="3747" y="2501"/>
                  </a:cubicBezTo>
                  <a:cubicBezTo>
                    <a:pt x="3818" y="2412"/>
                    <a:pt x="3872" y="2305"/>
                    <a:pt x="3925" y="2197"/>
                  </a:cubicBezTo>
                  <a:cubicBezTo>
                    <a:pt x="4068" y="1930"/>
                    <a:pt x="4247" y="1591"/>
                    <a:pt x="4211" y="1252"/>
                  </a:cubicBezTo>
                  <a:cubicBezTo>
                    <a:pt x="4193" y="1091"/>
                    <a:pt x="4140" y="940"/>
                    <a:pt x="4041" y="806"/>
                  </a:cubicBezTo>
                  <a:cubicBezTo>
                    <a:pt x="3827" y="511"/>
                    <a:pt x="3435" y="288"/>
                    <a:pt x="2882" y="128"/>
                  </a:cubicBezTo>
                  <a:cubicBezTo>
                    <a:pt x="2748" y="91"/>
                    <a:pt x="2394" y="1"/>
                    <a:pt x="2015"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24"/>
            <p:cNvSpPr/>
            <p:nvPr/>
          </p:nvSpPr>
          <p:spPr>
            <a:xfrm>
              <a:off x="8632327" y="6886990"/>
              <a:ext cx="1490984" cy="1146586"/>
            </a:xfrm>
            <a:custGeom>
              <a:avLst/>
              <a:gdLst/>
              <a:ahLst/>
              <a:cxnLst/>
              <a:rect l="l" t="t" r="r" b="b"/>
              <a:pathLst>
                <a:path w="4247" h="3266" fill="none" extrusionOk="0">
                  <a:moveTo>
                    <a:pt x="2882" y="224"/>
                  </a:moveTo>
                  <a:cubicBezTo>
                    <a:pt x="2685" y="170"/>
                    <a:pt x="2016" y="1"/>
                    <a:pt x="1490" y="170"/>
                  </a:cubicBezTo>
                  <a:cubicBezTo>
                    <a:pt x="1097" y="295"/>
                    <a:pt x="785" y="500"/>
                    <a:pt x="580" y="768"/>
                  </a:cubicBezTo>
                  <a:cubicBezTo>
                    <a:pt x="375" y="1045"/>
                    <a:pt x="232" y="1384"/>
                    <a:pt x="161" y="1776"/>
                  </a:cubicBezTo>
                  <a:cubicBezTo>
                    <a:pt x="0" y="2561"/>
                    <a:pt x="732" y="2918"/>
                    <a:pt x="1508" y="3132"/>
                  </a:cubicBezTo>
                  <a:cubicBezTo>
                    <a:pt x="1633" y="3159"/>
                    <a:pt x="1758" y="3186"/>
                    <a:pt x="1874" y="3212"/>
                  </a:cubicBezTo>
                  <a:cubicBezTo>
                    <a:pt x="2043" y="3248"/>
                    <a:pt x="2186" y="3266"/>
                    <a:pt x="2320" y="3266"/>
                  </a:cubicBezTo>
                  <a:cubicBezTo>
                    <a:pt x="2908" y="3266"/>
                    <a:pt x="3426" y="3025"/>
                    <a:pt x="3747" y="2597"/>
                  </a:cubicBezTo>
                  <a:cubicBezTo>
                    <a:pt x="3818" y="2508"/>
                    <a:pt x="3872" y="2401"/>
                    <a:pt x="3925" y="2293"/>
                  </a:cubicBezTo>
                  <a:cubicBezTo>
                    <a:pt x="4068" y="2026"/>
                    <a:pt x="4247" y="1687"/>
                    <a:pt x="4211" y="1348"/>
                  </a:cubicBezTo>
                  <a:cubicBezTo>
                    <a:pt x="4193" y="1187"/>
                    <a:pt x="4140" y="1036"/>
                    <a:pt x="4041" y="902"/>
                  </a:cubicBezTo>
                  <a:lnTo>
                    <a:pt x="4024" y="911"/>
                  </a:lnTo>
                  <a:lnTo>
                    <a:pt x="4041" y="902"/>
                  </a:lnTo>
                  <a:cubicBezTo>
                    <a:pt x="3827" y="607"/>
                    <a:pt x="3435" y="384"/>
                    <a:pt x="2882" y="22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24"/>
            <p:cNvSpPr/>
            <p:nvPr/>
          </p:nvSpPr>
          <p:spPr>
            <a:xfrm>
              <a:off x="9249151" y="4028258"/>
              <a:ext cx="2834870" cy="2907541"/>
            </a:xfrm>
            <a:custGeom>
              <a:avLst/>
              <a:gdLst/>
              <a:ahLst/>
              <a:cxnLst/>
              <a:rect l="l" t="t" r="r" b="b"/>
              <a:pathLst>
                <a:path w="8075" h="8282" extrusionOk="0">
                  <a:moveTo>
                    <a:pt x="4194" y="0"/>
                  </a:moveTo>
                  <a:cubicBezTo>
                    <a:pt x="3102" y="0"/>
                    <a:pt x="2207" y="434"/>
                    <a:pt x="1517" y="1292"/>
                  </a:cubicBezTo>
                  <a:cubicBezTo>
                    <a:pt x="1321" y="1533"/>
                    <a:pt x="554" y="2711"/>
                    <a:pt x="268" y="3719"/>
                  </a:cubicBezTo>
                  <a:cubicBezTo>
                    <a:pt x="268" y="3719"/>
                    <a:pt x="268" y="3728"/>
                    <a:pt x="277" y="3728"/>
                  </a:cubicBezTo>
                  <a:cubicBezTo>
                    <a:pt x="277" y="3737"/>
                    <a:pt x="277" y="3737"/>
                    <a:pt x="286" y="3737"/>
                  </a:cubicBezTo>
                  <a:cubicBezTo>
                    <a:pt x="456" y="3773"/>
                    <a:pt x="1348" y="3969"/>
                    <a:pt x="2686" y="4326"/>
                  </a:cubicBezTo>
                  <a:cubicBezTo>
                    <a:pt x="2695" y="4326"/>
                    <a:pt x="2704" y="4326"/>
                    <a:pt x="2713" y="4317"/>
                  </a:cubicBezTo>
                  <a:cubicBezTo>
                    <a:pt x="2766" y="4138"/>
                    <a:pt x="2971" y="3532"/>
                    <a:pt x="3346" y="3005"/>
                  </a:cubicBezTo>
                  <a:cubicBezTo>
                    <a:pt x="3608" y="2630"/>
                    <a:pt x="3887" y="2440"/>
                    <a:pt x="4164" y="2440"/>
                  </a:cubicBezTo>
                  <a:cubicBezTo>
                    <a:pt x="4237" y="2440"/>
                    <a:pt x="4309" y="2453"/>
                    <a:pt x="4381" y="2479"/>
                  </a:cubicBezTo>
                  <a:cubicBezTo>
                    <a:pt x="4595" y="2550"/>
                    <a:pt x="4818" y="2738"/>
                    <a:pt x="4693" y="3184"/>
                  </a:cubicBezTo>
                  <a:cubicBezTo>
                    <a:pt x="4506" y="3853"/>
                    <a:pt x="3979" y="4433"/>
                    <a:pt x="3114" y="4905"/>
                  </a:cubicBezTo>
                  <a:cubicBezTo>
                    <a:pt x="2882" y="5039"/>
                    <a:pt x="2632" y="5120"/>
                    <a:pt x="2374" y="5218"/>
                  </a:cubicBezTo>
                  <a:cubicBezTo>
                    <a:pt x="1874" y="5396"/>
                    <a:pt x="1366" y="5575"/>
                    <a:pt x="902" y="6065"/>
                  </a:cubicBezTo>
                  <a:cubicBezTo>
                    <a:pt x="536" y="6458"/>
                    <a:pt x="277" y="6859"/>
                    <a:pt x="10" y="7466"/>
                  </a:cubicBezTo>
                  <a:cubicBezTo>
                    <a:pt x="1" y="7466"/>
                    <a:pt x="1" y="7475"/>
                    <a:pt x="10" y="7475"/>
                  </a:cubicBezTo>
                  <a:cubicBezTo>
                    <a:pt x="10" y="7484"/>
                    <a:pt x="10" y="7484"/>
                    <a:pt x="18" y="7484"/>
                  </a:cubicBezTo>
                  <a:cubicBezTo>
                    <a:pt x="18" y="7493"/>
                    <a:pt x="18" y="7493"/>
                    <a:pt x="18" y="7493"/>
                  </a:cubicBezTo>
                  <a:cubicBezTo>
                    <a:pt x="331" y="7564"/>
                    <a:pt x="1936" y="7939"/>
                    <a:pt x="3025" y="8278"/>
                  </a:cubicBezTo>
                  <a:cubicBezTo>
                    <a:pt x="3027" y="8280"/>
                    <a:pt x="3030" y="8281"/>
                    <a:pt x="3033" y="8281"/>
                  </a:cubicBezTo>
                  <a:cubicBezTo>
                    <a:pt x="3039" y="8281"/>
                    <a:pt x="3045" y="8275"/>
                    <a:pt x="3052" y="8269"/>
                  </a:cubicBezTo>
                  <a:cubicBezTo>
                    <a:pt x="3417" y="7270"/>
                    <a:pt x="4095" y="6931"/>
                    <a:pt x="4809" y="6574"/>
                  </a:cubicBezTo>
                  <a:cubicBezTo>
                    <a:pt x="5095" y="6431"/>
                    <a:pt x="5389" y="6279"/>
                    <a:pt x="5683" y="6083"/>
                  </a:cubicBezTo>
                  <a:cubicBezTo>
                    <a:pt x="6870" y="5271"/>
                    <a:pt x="7628" y="4227"/>
                    <a:pt x="7940" y="2987"/>
                  </a:cubicBezTo>
                  <a:cubicBezTo>
                    <a:pt x="8056" y="2515"/>
                    <a:pt x="8074" y="2140"/>
                    <a:pt x="7985" y="1828"/>
                  </a:cubicBezTo>
                  <a:cubicBezTo>
                    <a:pt x="7851" y="1391"/>
                    <a:pt x="7334" y="588"/>
                    <a:pt x="5300" y="133"/>
                  </a:cubicBezTo>
                  <a:cubicBezTo>
                    <a:pt x="4911" y="44"/>
                    <a:pt x="4543" y="0"/>
                    <a:pt x="4194"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24"/>
            <p:cNvSpPr/>
            <p:nvPr/>
          </p:nvSpPr>
          <p:spPr>
            <a:xfrm>
              <a:off x="9249151" y="3946109"/>
              <a:ext cx="2834870" cy="2991446"/>
            </a:xfrm>
            <a:custGeom>
              <a:avLst/>
              <a:gdLst/>
              <a:ahLst/>
              <a:cxnLst/>
              <a:rect l="l" t="t" r="r" b="b"/>
              <a:pathLst>
                <a:path w="8075" h="8521" fill="none" extrusionOk="0">
                  <a:moveTo>
                    <a:pt x="5300" y="367"/>
                  </a:moveTo>
                  <a:cubicBezTo>
                    <a:pt x="3694" y="1"/>
                    <a:pt x="2427" y="394"/>
                    <a:pt x="1517" y="1526"/>
                  </a:cubicBezTo>
                  <a:cubicBezTo>
                    <a:pt x="1321" y="1767"/>
                    <a:pt x="554" y="2945"/>
                    <a:pt x="268" y="3953"/>
                  </a:cubicBezTo>
                  <a:cubicBezTo>
                    <a:pt x="268" y="3953"/>
                    <a:pt x="268" y="3962"/>
                    <a:pt x="277" y="3962"/>
                  </a:cubicBezTo>
                  <a:cubicBezTo>
                    <a:pt x="277" y="3971"/>
                    <a:pt x="277" y="3971"/>
                    <a:pt x="286" y="3971"/>
                  </a:cubicBezTo>
                  <a:cubicBezTo>
                    <a:pt x="456" y="4007"/>
                    <a:pt x="1348" y="4203"/>
                    <a:pt x="2686" y="4560"/>
                  </a:cubicBezTo>
                  <a:cubicBezTo>
                    <a:pt x="2695" y="4560"/>
                    <a:pt x="2704" y="4560"/>
                    <a:pt x="2713" y="4551"/>
                  </a:cubicBezTo>
                  <a:cubicBezTo>
                    <a:pt x="2766" y="4372"/>
                    <a:pt x="2971" y="3766"/>
                    <a:pt x="3346" y="3239"/>
                  </a:cubicBezTo>
                  <a:cubicBezTo>
                    <a:pt x="3676" y="2766"/>
                    <a:pt x="4033" y="2588"/>
                    <a:pt x="4381" y="2713"/>
                  </a:cubicBezTo>
                  <a:cubicBezTo>
                    <a:pt x="4595" y="2784"/>
                    <a:pt x="4818" y="2972"/>
                    <a:pt x="4693" y="3418"/>
                  </a:cubicBezTo>
                  <a:cubicBezTo>
                    <a:pt x="4506" y="4087"/>
                    <a:pt x="3979" y="4667"/>
                    <a:pt x="3114" y="5139"/>
                  </a:cubicBezTo>
                  <a:cubicBezTo>
                    <a:pt x="2882" y="5273"/>
                    <a:pt x="2632" y="5354"/>
                    <a:pt x="2374" y="5452"/>
                  </a:cubicBezTo>
                  <a:cubicBezTo>
                    <a:pt x="1874" y="5630"/>
                    <a:pt x="1366" y="5809"/>
                    <a:pt x="902" y="6299"/>
                  </a:cubicBezTo>
                  <a:cubicBezTo>
                    <a:pt x="536" y="6692"/>
                    <a:pt x="277" y="7093"/>
                    <a:pt x="10" y="7700"/>
                  </a:cubicBezTo>
                  <a:cubicBezTo>
                    <a:pt x="1" y="7700"/>
                    <a:pt x="1" y="7709"/>
                    <a:pt x="10" y="7709"/>
                  </a:cubicBezTo>
                  <a:cubicBezTo>
                    <a:pt x="10" y="7718"/>
                    <a:pt x="10" y="7718"/>
                    <a:pt x="18" y="7718"/>
                  </a:cubicBezTo>
                  <a:cubicBezTo>
                    <a:pt x="18" y="7727"/>
                    <a:pt x="18" y="7727"/>
                    <a:pt x="18" y="7727"/>
                  </a:cubicBezTo>
                  <a:cubicBezTo>
                    <a:pt x="331" y="7798"/>
                    <a:pt x="1936" y="8173"/>
                    <a:pt x="3025" y="8512"/>
                  </a:cubicBezTo>
                  <a:cubicBezTo>
                    <a:pt x="3034" y="8521"/>
                    <a:pt x="3043" y="8512"/>
                    <a:pt x="3052" y="8503"/>
                  </a:cubicBezTo>
                  <a:cubicBezTo>
                    <a:pt x="3417" y="7504"/>
                    <a:pt x="4095" y="7165"/>
                    <a:pt x="4809" y="6808"/>
                  </a:cubicBezTo>
                  <a:cubicBezTo>
                    <a:pt x="5095" y="6665"/>
                    <a:pt x="5389" y="6513"/>
                    <a:pt x="5683" y="6317"/>
                  </a:cubicBezTo>
                  <a:cubicBezTo>
                    <a:pt x="6870" y="5505"/>
                    <a:pt x="7628" y="4461"/>
                    <a:pt x="7940" y="3221"/>
                  </a:cubicBezTo>
                  <a:cubicBezTo>
                    <a:pt x="8056" y="2749"/>
                    <a:pt x="8074" y="2374"/>
                    <a:pt x="7985" y="2062"/>
                  </a:cubicBezTo>
                  <a:cubicBezTo>
                    <a:pt x="7851" y="1625"/>
                    <a:pt x="7334" y="822"/>
                    <a:pt x="5300" y="36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24"/>
            <p:cNvSpPr/>
            <p:nvPr/>
          </p:nvSpPr>
          <p:spPr>
            <a:xfrm>
              <a:off x="13233054" y="3748458"/>
              <a:ext cx="3990233" cy="4138033"/>
            </a:xfrm>
            <a:custGeom>
              <a:avLst/>
              <a:gdLst/>
              <a:ahLst/>
              <a:cxnLst/>
              <a:rect l="l" t="t" r="r" b="b"/>
              <a:pathLst>
                <a:path w="11366" h="11787" extrusionOk="0">
                  <a:moveTo>
                    <a:pt x="8107" y="0"/>
                  </a:moveTo>
                  <a:cubicBezTo>
                    <a:pt x="8059" y="0"/>
                    <a:pt x="8009" y="27"/>
                    <a:pt x="7993" y="73"/>
                  </a:cubicBezTo>
                  <a:lnTo>
                    <a:pt x="4737" y="7808"/>
                  </a:lnTo>
                  <a:cubicBezTo>
                    <a:pt x="4725" y="7832"/>
                    <a:pt x="4698" y="7847"/>
                    <a:pt x="4667" y="7847"/>
                  </a:cubicBezTo>
                  <a:cubicBezTo>
                    <a:pt x="4652" y="7847"/>
                    <a:pt x="4636" y="7844"/>
                    <a:pt x="4621" y="7835"/>
                  </a:cubicBezTo>
                  <a:lnTo>
                    <a:pt x="1481" y="5702"/>
                  </a:lnTo>
                  <a:cubicBezTo>
                    <a:pt x="1462" y="5690"/>
                    <a:pt x="1440" y="5684"/>
                    <a:pt x="1418" y="5684"/>
                  </a:cubicBezTo>
                  <a:cubicBezTo>
                    <a:pt x="1377" y="5684"/>
                    <a:pt x="1338" y="5704"/>
                    <a:pt x="1320" y="5738"/>
                  </a:cubicBezTo>
                  <a:lnTo>
                    <a:pt x="27" y="8263"/>
                  </a:lnTo>
                  <a:cubicBezTo>
                    <a:pt x="0" y="8316"/>
                    <a:pt x="18" y="8379"/>
                    <a:pt x="72" y="8406"/>
                  </a:cubicBezTo>
                  <a:lnTo>
                    <a:pt x="5308" y="11769"/>
                  </a:lnTo>
                  <a:cubicBezTo>
                    <a:pt x="5327" y="11781"/>
                    <a:pt x="5347" y="11787"/>
                    <a:pt x="5367" y="11787"/>
                  </a:cubicBezTo>
                  <a:cubicBezTo>
                    <a:pt x="5405" y="11787"/>
                    <a:pt x="5442" y="11765"/>
                    <a:pt x="5460" y="11724"/>
                  </a:cubicBezTo>
                  <a:lnTo>
                    <a:pt x="11330" y="1126"/>
                  </a:lnTo>
                  <a:cubicBezTo>
                    <a:pt x="11366" y="1064"/>
                    <a:pt x="11330" y="983"/>
                    <a:pt x="11267" y="965"/>
                  </a:cubicBezTo>
                  <a:lnTo>
                    <a:pt x="8127" y="2"/>
                  </a:lnTo>
                  <a:cubicBezTo>
                    <a:pt x="8120" y="1"/>
                    <a:pt x="8113" y="0"/>
                    <a:pt x="8107"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24"/>
            <p:cNvSpPr/>
            <p:nvPr/>
          </p:nvSpPr>
          <p:spPr>
            <a:xfrm>
              <a:off x="13233054" y="3746001"/>
              <a:ext cx="3990233" cy="4146809"/>
            </a:xfrm>
            <a:custGeom>
              <a:avLst/>
              <a:gdLst/>
              <a:ahLst/>
              <a:cxnLst/>
              <a:rect l="l" t="t" r="r" b="b"/>
              <a:pathLst>
                <a:path w="11366" h="11812" fill="none" extrusionOk="0">
                  <a:moveTo>
                    <a:pt x="5308" y="11776"/>
                  </a:moveTo>
                  <a:lnTo>
                    <a:pt x="72" y="8413"/>
                  </a:lnTo>
                  <a:cubicBezTo>
                    <a:pt x="18" y="8386"/>
                    <a:pt x="0" y="8323"/>
                    <a:pt x="27" y="8270"/>
                  </a:cubicBezTo>
                  <a:lnTo>
                    <a:pt x="1320" y="5745"/>
                  </a:lnTo>
                  <a:cubicBezTo>
                    <a:pt x="1347" y="5692"/>
                    <a:pt x="1428" y="5674"/>
                    <a:pt x="1481" y="5709"/>
                  </a:cubicBezTo>
                  <a:lnTo>
                    <a:pt x="4621" y="7842"/>
                  </a:lnTo>
                  <a:cubicBezTo>
                    <a:pt x="4666" y="7868"/>
                    <a:pt x="4719" y="7851"/>
                    <a:pt x="4737" y="7815"/>
                  </a:cubicBezTo>
                  <a:lnTo>
                    <a:pt x="7993" y="80"/>
                  </a:lnTo>
                  <a:cubicBezTo>
                    <a:pt x="8011" y="27"/>
                    <a:pt x="8074" y="0"/>
                    <a:pt x="8127" y="9"/>
                  </a:cubicBezTo>
                  <a:lnTo>
                    <a:pt x="11267" y="972"/>
                  </a:lnTo>
                  <a:cubicBezTo>
                    <a:pt x="11330" y="990"/>
                    <a:pt x="11366" y="1071"/>
                    <a:pt x="11330" y="1133"/>
                  </a:cubicBezTo>
                  <a:lnTo>
                    <a:pt x="5460" y="11731"/>
                  </a:lnTo>
                  <a:cubicBezTo>
                    <a:pt x="5433" y="11794"/>
                    <a:pt x="5362" y="11811"/>
                    <a:pt x="5308" y="1177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24"/>
            <p:cNvSpPr/>
            <p:nvPr/>
          </p:nvSpPr>
          <p:spPr>
            <a:xfrm>
              <a:off x="13019957" y="3202199"/>
              <a:ext cx="3990233" cy="4137330"/>
            </a:xfrm>
            <a:custGeom>
              <a:avLst/>
              <a:gdLst/>
              <a:ahLst/>
              <a:cxnLst/>
              <a:rect l="l" t="t" r="r" b="b"/>
              <a:pathLst>
                <a:path w="11366" h="11785" extrusionOk="0">
                  <a:moveTo>
                    <a:pt x="8093" y="0"/>
                  </a:moveTo>
                  <a:cubicBezTo>
                    <a:pt x="8050" y="0"/>
                    <a:pt x="8006" y="26"/>
                    <a:pt x="7985" y="68"/>
                  </a:cubicBezTo>
                  <a:lnTo>
                    <a:pt x="4738" y="7803"/>
                  </a:lnTo>
                  <a:cubicBezTo>
                    <a:pt x="4725" y="7833"/>
                    <a:pt x="4697" y="7851"/>
                    <a:pt x="4666" y="7851"/>
                  </a:cubicBezTo>
                  <a:cubicBezTo>
                    <a:pt x="4651" y="7851"/>
                    <a:pt x="4636" y="7847"/>
                    <a:pt x="4622" y="7838"/>
                  </a:cubicBezTo>
                  <a:lnTo>
                    <a:pt x="1481" y="5706"/>
                  </a:lnTo>
                  <a:cubicBezTo>
                    <a:pt x="1461" y="5689"/>
                    <a:pt x="1437" y="5681"/>
                    <a:pt x="1414" y="5681"/>
                  </a:cubicBezTo>
                  <a:cubicBezTo>
                    <a:pt x="1375" y="5681"/>
                    <a:pt x="1338" y="5703"/>
                    <a:pt x="1321" y="5742"/>
                  </a:cubicBezTo>
                  <a:lnTo>
                    <a:pt x="27" y="8267"/>
                  </a:lnTo>
                  <a:cubicBezTo>
                    <a:pt x="1" y="8320"/>
                    <a:pt x="18" y="8383"/>
                    <a:pt x="63" y="8409"/>
                  </a:cubicBezTo>
                  <a:lnTo>
                    <a:pt x="5309" y="11772"/>
                  </a:lnTo>
                  <a:cubicBezTo>
                    <a:pt x="5325" y="11781"/>
                    <a:pt x="5343" y="11785"/>
                    <a:pt x="5362" y="11785"/>
                  </a:cubicBezTo>
                  <a:cubicBezTo>
                    <a:pt x="5402" y="11785"/>
                    <a:pt x="5442" y="11765"/>
                    <a:pt x="5460" y="11728"/>
                  </a:cubicBezTo>
                  <a:lnTo>
                    <a:pt x="11330" y="1130"/>
                  </a:lnTo>
                  <a:cubicBezTo>
                    <a:pt x="11366" y="1067"/>
                    <a:pt x="11330" y="987"/>
                    <a:pt x="11268" y="960"/>
                  </a:cubicBezTo>
                  <a:lnTo>
                    <a:pt x="8128" y="6"/>
                  </a:lnTo>
                  <a:cubicBezTo>
                    <a:pt x="8116" y="2"/>
                    <a:pt x="8105" y="0"/>
                    <a:pt x="8093"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24"/>
            <p:cNvSpPr/>
            <p:nvPr/>
          </p:nvSpPr>
          <p:spPr>
            <a:xfrm>
              <a:off x="13019957" y="3197635"/>
              <a:ext cx="3990233" cy="4147160"/>
            </a:xfrm>
            <a:custGeom>
              <a:avLst/>
              <a:gdLst/>
              <a:ahLst/>
              <a:cxnLst/>
              <a:rect l="l" t="t" r="r" b="b"/>
              <a:pathLst>
                <a:path w="11366" h="11813" fill="none" extrusionOk="0">
                  <a:moveTo>
                    <a:pt x="5309" y="11785"/>
                  </a:moveTo>
                  <a:lnTo>
                    <a:pt x="63" y="8422"/>
                  </a:lnTo>
                  <a:cubicBezTo>
                    <a:pt x="18" y="8396"/>
                    <a:pt x="1" y="8333"/>
                    <a:pt x="27" y="8280"/>
                  </a:cubicBezTo>
                  <a:lnTo>
                    <a:pt x="1321" y="5755"/>
                  </a:lnTo>
                  <a:cubicBezTo>
                    <a:pt x="1348" y="5692"/>
                    <a:pt x="1428" y="5675"/>
                    <a:pt x="1481" y="5719"/>
                  </a:cubicBezTo>
                  <a:lnTo>
                    <a:pt x="4622" y="7851"/>
                  </a:lnTo>
                  <a:cubicBezTo>
                    <a:pt x="4666" y="7878"/>
                    <a:pt x="4720" y="7860"/>
                    <a:pt x="4738" y="7816"/>
                  </a:cubicBezTo>
                  <a:lnTo>
                    <a:pt x="7985" y="81"/>
                  </a:lnTo>
                  <a:cubicBezTo>
                    <a:pt x="8012" y="28"/>
                    <a:pt x="8074" y="1"/>
                    <a:pt x="8128" y="19"/>
                  </a:cubicBezTo>
                  <a:lnTo>
                    <a:pt x="11268" y="973"/>
                  </a:lnTo>
                  <a:cubicBezTo>
                    <a:pt x="11330" y="1000"/>
                    <a:pt x="11366" y="1080"/>
                    <a:pt x="11330" y="1143"/>
                  </a:cubicBezTo>
                  <a:lnTo>
                    <a:pt x="5460" y="11741"/>
                  </a:lnTo>
                  <a:cubicBezTo>
                    <a:pt x="5433" y="11794"/>
                    <a:pt x="5362" y="11812"/>
                    <a:pt x="5309" y="11785"/>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7" name="Google Shape;2197;p24"/>
          <p:cNvGrpSpPr/>
          <p:nvPr/>
        </p:nvGrpSpPr>
        <p:grpSpPr>
          <a:xfrm>
            <a:off x="1259992" y="9195023"/>
            <a:ext cx="5307925" cy="421175"/>
            <a:chOff x="389521" y="2874230"/>
            <a:chExt cx="2653963" cy="210588"/>
          </a:xfrm>
        </p:grpSpPr>
        <p:sp>
          <p:nvSpPr>
            <p:cNvPr id="2198" name="Google Shape;2198;p24"/>
            <p:cNvSpPr/>
            <p:nvPr/>
          </p:nvSpPr>
          <p:spPr>
            <a:xfrm>
              <a:off x="389521" y="2915280"/>
              <a:ext cx="141775" cy="165400"/>
            </a:xfrm>
            <a:custGeom>
              <a:avLst/>
              <a:gdLst/>
              <a:ahLst/>
              <a:cxnLst/>
              <a:rect l="l" t="t" r="r" b="b"/>
              <a:pathLst>
                <a:path w="11342" h="13232"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294"/>
                    <a:pt x="7230" y="9144"/>
                  </a:cubicBezTo>
                  <a:cubicBezTo>
                    <a:pt x="7230" y="9948"/>
                    <a:pt x="6616" y="10420"/>
                    <a:pt x="5506" y="10420"/>
                  </a:cubicBezTo>
                  <a:lnTo>
                    <a:pt x="3970" y="10420"/>
                  </a:lnTo>
                  <a:lnTo>
                    <a:pt x="3970" y="7845"/>
                  </a:lnTo>
                  <a:close/>
                  <a:moveTo>
                    <a:pt x="0" y="1"/>
                  </a:moveTo>
                  <a:lnTo>
                    <a:pt x="0" y="13232"/>
                  </a:lnTo>
                  <a:lnTo>
                    <a:pt x="5978" y="13232"/>
                  </a:lnTo>
                  <a:cubicBezTo>
                    <a:pt x="9215" y="13232"/>
                    <a:pt x="11342" y="12027"/>
                    <a:pt x="11342" y="9570"/>
                  </a:cubicBezTo>
                  <a:cubicBezTo>
                    <a:pt x="11342" y="7916"/>
                    <a:pt x="10373" y="7042"/>
                    <a:pt x="9050" y="6356"/>
                  </a:cubicBezTo>
                  <a:cubicBezTo>
                    <a:pt x="10042" y="5813"/>
                    <a:pt x="10845" y="4915"/>
                    <a:pt x="10845" y="3616"/>
                  </a:cubicBezTo>
                  <a:cubicBezTo>
                    <a:pt x="10845" y="1584"/>
                    <a:pt x="8932" y="1"/>
                    <a:pt x="578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199" name="Google Shape;2199;p24"/>
            <p:cNvSpPr/>
            <p:nvPr/>
          </p:nvSpPr>
          <p:spPr>
            <a:xfrm>
              <a:off x="389521" y="2915280"/>
              <a:ext cx="141775" cy="165400"/>
            </a:xfrm>
            <a:custGeom>
              <a:avLst/>
              <a:gdLst/>
              <a:ahLst/>
              <a:cxnLst/>
              <a:rect l="l" t="t" r="r" b="b"/>
              <a:pathLst>
                <a:path w="11342" h="13232" fill="none" extrusionOk="0">
                  <a:moveTo>
                    <a:pt x="5506" y="10420"/>
                  </a:moveTo>
                  <a:cubicBezTo>
                    <a:pt x="6616" y="10420"/>
                    <a:pt x="7230" y="9948"/>
                    <a:pt x="7230" y="9144"/>
                  </a:cubicBezTo>
                  <a:cubicBezTo>
                    <a:pt x="7230" y="8294"/>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1"/>
                  </a:moveTo>
                  <a:lnTo>
                    <a:pt x="5789" y="1"/>
                  </a:lnTo>
                  <a:cubicBezTo>
                    <a:pt x="8932" y="1"/>
                    <a:pt x="10845" y="1584"/>
                    <a:pt x="10845" y="3616"/>
                  </a:cubicBezTo>
                  <a:cubicBezTo>
                    <a:pt x="10845" y="4915"/>
                    <a:pt x="10042" y="5813"/>
                    <a:pt x="9050" y="6356"/>
                  </a:cubicBezTo>
                  <a:cubicBezTo>
                    <a:pt x="10373" y="7042"/>
                    <a:pt x="11342" y="7916"/>
                    <a:pt x="11342" y="9570"/>
                  </a:cubicBezTo>
                  <a:cubicBezTo>
                    <a:pt x="11342" y="12027"/>
                    <a:pt x="9215" y="13232"/>
                    <a:pt x="5978" y="13232"/>
                  </a:cubicBez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00" name="Google Shape;2200;p24"/>
            <p:cNvSpPr/>
            <p:nvPr/>
          </p:nvSpPr>
          <p:spPr>
            <a:xfrm>
              <a:off x="551071"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01" name="Google Shape;2201;p24"/>
            <p:cNvSpPr/>
            <p:nvPr/>
          </p:nvSpPr>
          <p:spPr>
            <a:xfrm>
              <a:off x="551071"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02" name="Google Shape;2202;p24"/>
            <p:cNvSpPr/>
            <p:nvPr/>
          </p:nvSpPr>
          <p:spPr>
            <a:xfrm>
              <a:off x="758696" y="2915280"/>
              <a:ext cx="50813" cy="165400"/>
            </a:xfrm>
            <a:custGeom>
              <a:avLst/>
              <a:gdLst/>
              <a:ahLst/>
              <a:cxnLst/>
              <a:rect l="l" t="t" r="r" b="b"/>
              <a:pathLst>
                <a:path w="4065" h="13232" extrusionOk="0">
                  <a:moveTo>
                    <a:pt x="1" y="1"/>
                  </a:moveTo>
                  <a:lnTo>
                    <a:pt x="1" y="13232"/>
                  </a:lnTo>
                  <a:lnTo>
                    <a:pt x="4065" y="13232"/>
                  </a:lnTo>
                  <a:lnTo>
                    <a:pt x="4065"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03" name="Google Shape;2203;p24"/>
            <p:cNvSpPr/>
            <p:nvPr/>
          </p:nvSpPr>
          <p:spPr>
            <a:xfrm>
              <a:off x="837259" y="2915280"/>
              <a:ext cx="147100" cy="165400"/>
            </a:xfrm>
            <a:custGeom>
              <a:avLst/>
              <a:gdLst/>
              <a:ahLst/>
              <a:cxnLst/>
              <a:rect l="l" t="t" r="r" b="b"/>
              <a:pathLst>
                <a:path w="11768" h="13232" extrusionOk="0">
                  <a:moveTo>
                    <a:pt x="1" y="1"/>
                  </a:moveTo>
                  <a:lnTo>
                    <a:pt x="1" y="13232"/>
                  </a:lnTo>
                  <a:lnTo>
                    <a:pt x="3899" y="13232"/>
                  </a:lnTo>
                  <a:lnTo>
                    <a:pt x="3899" y="6120"/>
                  </a:lnTo>
                  <a:lnTo>
                    <a:pt x="8176" y="13232"/>
                  </a:lnTo>
                  <a:lnTo>
                    <a:pt x="11767" y="13232"/>
                  </a:lnTo>
                  <a:lnTo>
                    <a:pt x="11767" y="1"/>
                  </a:lnTo>
                  <a:lnTo>
                    <a:pt x="7869" y="1"/>
                  </a:lnTo>
                  <a:lnTo>
                    <a:pt x="7869" y="7042"/>
                  </a:lnTo>
                  <a:lnTo>
                    <a:pt x="361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04" name="Google Shape;2204;p24"/>
            <p:cNvSpPr/>
            <p:nvPr/>
          </p:nvSpPr>
          <p:spPr>
            <a:xfrm>
              <a:off x="837259" y="2915280"/>
              <a:ext cx="147100" cy="165400"/>
            </a:xfrm>
            <a:custGeom>
              <a:avLst/>
              <a:gdLst/>
              <a:ahLst/>
              <a:cxnLst/>
              <a:rect l="l" t="t" r="r" b="b"/>
              <a:pathLst>
                <a:path w="11768" h="13232" fill="none" extrusionOk="0">
                  <a:moveTo>
                    <a:pt x="3616" y="1"/>
                  </a:moveTo>
                  <a:lnTo>
                    <a:pt x="7869" y="7042"/>
                  </a:lnTo>
                  <a:lnTo>
                    <a:pt x="7869" y="1"/>
                  </a:lnTo>
                  <a:lnTo>
                    <a:pt x="11767" y="1"/>
                  </a:lnTo>
                  <a:lnTo>
                    <a:pt x="11767" y="13232"/>
                  </a:lnTo>
                  <a:lnTo>
                    <a:pt x="8176" y="13232"/>
                  </a:lnTo>
                  <a:lnTo>
                    <a:pt x="3899" y="6120"/>
                  </a:lnTo>
                  <a:lnTo>
                    <a:pt x="3899" y="13232"/>
                  </a:lnTo>
                  <a:lnTo>
                    <a:pt x="1" y="13232"/>
                  </a:lnTo>
                  <a:lnTo>
                    <a:pt x="1"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05" name="Google Shape;2205;p24"/>
            <p:cNvSpPr/>
            <p:nvPr/>
          </p:nvSpPr>
          <p:spPr>
            <a:xfrm>
              <a:off x="1003246" y="2915280"/>
              <a:ext cx="144425" cy="1657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06" name="Google Shape;2206;p24"/>
            <p:cNvSpPr/>
            <p:nvPr/>
          </p:nvSpPr>
          <p:spPr>
            <a:xfrm>
              <a:off x="1003246" y="2915280"/>
              <a:ext cx="144425" cy="1657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07" name="Google Shape;2207;p24"/>
            <p:cNvSpPr/>
            <p:nvPr/>
          </p:nvSpPr>
          <p:spPr>
            <a:xfrm>
              <a:off x="1166271" y="2915280"/>
              <a:ext cx="115488" cy="165400"/>
            </a:xfrm>
            <a:custGeom>
              <a:avLst/>
              <a:gdLst/>
              <a:ahLst/>
              <a:cxnLst/>
              <a:rect l="l" t="t" r="r" b="b"/>
              <a:pathLst>
                <a:path w="9239" h="13232" extrusionOk="0">
                  <a:moveTo>
                    <a:pt x="1" y="1"/>
                  </a:moveTo>
                  <a:lnTo>
                    <a:pt x="1" y="13232"/>
                  </a:lnTo>
                  <a:lnTo>
                    <a:pt x="9239" y="13232"/>
                  </a:lnTo>
                  <a:lnTo>
                    <a:pt x="9239" y="10208"/>
                  </a:lnTo>
                  <a:lnTo>
                    <a:pt x="4088" y="10208"/>
                  </a:lnTo>
                  <a:lnTo>
                    <a:pt x="4088" y="7845"/>
                  </a:lnTo>
                  <a:lnTo>
                    <a:pt x="7727" y="7845"/>
                  </a:lnTo>
                  <a:lnTo>
                    <a:pt x="8483" y="4986"/>
                  </a:lnTo>
                  <a:lnTo>
                    <a:pt x="4088" y="4986"/>
                  </a:lnTo>
                  <a:lnTo>
                    <a:pt x="4088" y="3025"/>
                  </a:lnTo>
                  <a:lnTo>
                    <a:pt x="9239" y="3025"/>
                  </a:lnTo>
                  <a:lnTo>
                    <a:pt x="9239"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08" name="Google Shape;2208;p24"/>
            <p:cNvSpPr/>
            <p:nvPr/>
          </p:nvSpPr>
          <p:spPr>
            <a:xfrm>
              <a:off x="1166271" y="2915280"/>
              <a:ext cx="115488" cy="165400"/>
            </a:xfrm>
            <a:custGeom>
              <a:avLst/>
              <a:gdLst/>
              <a:ahLst/>
              <a:cxnLst/>
              <a:rect l="l" t="t" r="r" b="b"/>
              <a:pathLst>
                <a:path w="9239" h="13232" fill="none" extrusionOk="0">
                  <a:moveTo>
                    <a:pt x="9239" y="13232"/>
                  </a:moveTo>
                  <a:lnTo>
                    <a:pt x="1" y="13232"/>
                  </a:lnTo>
                  <a:lnTo>
                    <a:pt x="1" y="1"/>
                  </a:lnTo>
                  <a:lnTo>
                    <a:pt x="9239" y="1"/>
                  </a:lnTo>
                  <a:lnTo>
                    <a:pt x="9239" y="3025"/>
                  </a:lnTo>
                  <a:lnTo>
                    <a:pt x="4088" y="3025"/>
                  </a:lnTo>
                  <a:lnTo>
                    <a:pt x="4088" y="4986"/>
                  </a:lnTo>
                  <a:lnTo>
                    <a:pt x="8483" y="4986"/>
                  </a:lnTo>
                  <a:lnTo>
                    <a:pt x="7727" y="7845"/>
                  </a:lnTo>
                  <a:lnTo>
                    <a:pt x="4088" y="7845"/>
                  </a:lnTo>
                  <a:lnTo>
                    <a:pt x="4088" y="10208"/>
                  </a:lnTo>
                  <a:lnTo>
                    <a:pt x="9239"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09" name="Google Shape;2209;p24"/>
            <p:cNvSpPr/>
            <p:nvPr/>
          </p:nvSpPr>
          <p:spPr>
            <a:xfrm>
              <a:off x="1304196" y="2915280"/>
              <a:ext cx="143250" cy="165400"/>
            </a:xfrm>
            <a:custGeom>
              <a:avLst/>
              <a:gdLst/>
              <a:ahLst/>
              <a:cxnLst/>
              <a:rect l="l" t="t" r="r" b="b"/>
              <a:pathLst>
                <a:path w="11460" h="13232" extrusionOk="0">
                  <a:moveTo>
                    <a:pt x="4986" y="2954"/>
                  </a:moveTo>
                  <a:cubicBezTo>
                    <a:pt x="6002" y="2954"/>
                    <a:pt x="6569" y="3474"/>
                    <a:pt x="6569" y="4372"/>
                  </a:cubicBezTo>
                  <a:cubicBezTo>
                    <a:pt x="6569" y="5317"/>
                    <a:pt x="6002" y="5837"/>
                    <a:pt x="4986" y="5837"/>
                  </a:cubicBezTo>
                  <a:lnTo>
                    <a:pt x="3994" y="5837"/>
                  </a:lnTo>
                  <a:lnTo>
                    <a:pt x="3994" y="2954"/>
                  </a:lnTo>
                  <a:close/>
                  <a:moveTo>
                    <a:pt x="1" y="1"/>
                  </a:moveTo>
                  <a:lnTo>
                    <a:pt x="1" y="13232"/>
                  </a:lnTo>
                  <a:lnTo>
                    <a:pt x="4088" y="13232"/>
                  </a:lnTo>
                  <a:lnTo>
                    <a:pt x="4088" y="8388"/>
                  </a:lnTo>
                  <a:lnTo>
                    <a:pt x="4821" y="8388"/>
                  </a:lnTo>
                  <a:lnTo>
                    <a:pt x="7349" y="13232"/>
                  </a:lnTo>
                  <a:lnTo>
                    <a:pt x="11460" y="13232"/>
                  </a:lnTo>
                  <a:lnTo>
                    <a:pt x="8341" y="7892"/>
                  </a:lnTo>
                  <a:cubicBezTo>
                    <a:pt x="9877" y="7278"/>
                    <a:pt x="10656" y="6073"/>
                    <a:pt x="10656" y="4348"/>
                  </a:cubicBezTo>
                  <a:cubicBezTo>
                    <a:pt x="10656" y="1489"/>
                    <a:pt x="8814" y="1"/>
                    <a:pt x="52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10" name="Google Shape;2210;p24"/>
            <p:cNvSpPr/>
            <p:nvPr/>
          </p:nvSpPr>
          <p:spPr>
            <a:xfrm>
              <a:off x="1304196" y="2915280"/>
              <a:ext cx="143250" cy="165400"/>
            </a:xfrm>
            <a:custGeom>
              <a:avLst/>
              <a:gdLst/>
              <a:ahLst/>
              <a:cxnLst/>
              <a:rect l="l" t="t" r="r" b="b"/>
              <a:pathLst>
                <a:path w="11460" h="13232" fill="none" extrusionOk="0">
                  <a:moveTo>
                    <a:pt x="4986" y="5837"/>
                  </a:moveTo>
                  <a:cubicBezTo>
                    <a:pt x="6002" y="5837"/>
                    <a:pt x="6569" y="5317"/>
                    <a:pt x="6569" y="4372"/>
                  </a:cubicBezTo>
                  <a:cubicBezTo>
                    <a:pt x="6569" y="3474"/>
                    <a:pt x="6002" y="2954"/>
                    <a:pt x="4986" y="2954"/>
                  </a:cubicBezTo>
                  <a:lnTo>
                    <a:pt x="3994" y="2954"/>
                  </a:lnTo>
                  <a:lnTo>
                    <a:pt x="3994" y="5837"/>
                  </a:lnTo>
                  <a:close/>
                  <a:moveTo>
                    <a:pt x="1" y="1"/>
                  </a:moveTo>
                  <a:lnTo>
                    <a:pt x="5269" y="1"/>
                  </a:lnTo>
                  <a:cubicBezTo>
                    <a:pt x="8814" y="1"/>
                    <a:pt x="10656" y="1489"/>
                    <a:pt x="10656" y="4348"/>
                  </a:cubicBezTo>
                  <a:cubicBezTo>
                    <a:pt x="10656" y="6073"/>
                    <a:pt x="9877" y="7278"/>
                    <a:pt x="8341" y="7892"/>
                  </a:cubicBezTo>
                  <a:lnTo>
                    <a:pt x="11460" y="13232"/>
                  </a:lnTo>
                  <a:lnTo>
                    <a:pt x="7349" y="13232"/>
                  </a:lnTo>
                  <a:lnTo>
                    <a:pt x="4821" y="8388"/>
                  </a:lnTo>
                  <a:lnTo>
                    <a:pt x="4088" y="8388"/>
                  </a:lnTo>
                  <a:lnTo>
                    <a:pt x="4088" y="13232"/>
                  </a:lnTo>
                  <a:lnTo>
                    <a:pt x="1"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11" name="Google Shape;2211;p24"/>
            <p:cNvSpPr/>
            <p:nvPr/>
          </p:nvSpPr>
          <p:spPr>
            <a:xfrm>
              <a:off x="1463684" y="2915280"/>
              <a:ext cx="147088" cy="165400"/>
            </a:xfrm>
            <a:custGeom>
              <a:avLst/>
              <a:gdLst/>
              <a:ahLst/>
              <a:cxnLst/>
              <a:rect l="l" t="t" r="r" b="b"/>
              <a:pathLst>
                <a:path w="11767" h="13232" extrusionOk="0">
                  <a:moveTo>
                    <a:pt x="0" y="1"/>
                  </a:moveTo>
                  <a:lnTo>
                    <a:pt x="0" y="13232"/>
                  </a:lnTo>
                  <a:lnTo>
                    <a:pt x="3899" y="13232"/>
                  </a:lnTo>
                  <a:lnTo>
                    <a:pt x="3899" y="6120"/>
                  </a:lnTo>
                  <a:lnTo>
                    <a:pt x="8175" y="13232"/>
                  </a:lnTo>
                  <a:lnTo>
                    <a:pt x="11767" y="13232"/>
                  </a:lnTo>
                  <a:lnTo>
                    <a:pt x="11767" y="1"/>
                  </a:lnTo>
                  <a:lnTo>
                    <a:pt x="7868" y="1"/>
                  </a:lnTo>
                  <a:lnTo>
                    <a:pt x="7868"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12" name="Google Shape;2212;p24"/>
            <p:cNvSpPr/>
            <p:nvPr/>
          </p:nvSpPr>
          <p:spPr>
            <a:xfrm>
              <a:off x="1463684" y="2915280"/>
              <a:ext cx="147088" cy="165400"/>
            </a:xfrm>
            <a:custGeom>
              <a:avLst/>
              <a:gdLst/>
              <a:ahLst/>
              <a:cxnLst/>
              <a:rect l="l" t="t" r="r" b="b"/>
              <a:pathLst>
                <a:path w="11767" h="13232" fill="none" extrusionOk="0">
                  <a:moveTo>
                    <a:pt x="3615" y="1"/>
                  </a:moveTo>
                  <a:lnTo>
                    <a:pt x="7868" y="7042"/>
                  </a:lnTo>
                  <a:lnTo>
                    <a:pt x="7868" y="1"/>
                  </a:lnTo>
                  <a:lnTo>
                    <a:pt x="11767" y="1"/>
                  </a:lnTo>
                  <a:lnTo>
                    <a:pt x="11767" y="13232"/>
                  </a:lnTo>
                  <a:lnTo>
                    <a:pt x="8175" y="13232"/>
                  </a:lnTo>
                  <a:lnTo>
                    <a:pt x="3899" y="6120"/>
                  </a:lnTo>
                  <a:lnTo>
                    <a:pt x="3899"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13" name="Google Shape;2213;p24"/>
            <p:cNvSpPr/>
            <p:nvPr/>
          </p:nvSpPr>
          <p:spPr>
            <a:xfrm>
              <a:off x="1639409"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14" name="Google Shape;2214;p24"/>
            <p:cNvSpPr/>
            <p:nvPr/>
          </p:nvSpPr>
          <p:spPr>
            <a:xfrm>
              <a:off x="1639409"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15" name="Google Shape;2215;p24"/>
            <p:cNvSpPr/>
            <p:nvPr/>
          </p:nvSpPr>
          <p:spPr>
            <a:xfrm>
              <a:off x="1767584" y="2915280"/>
              <a:ext cx="149463" cy="1657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16" name="Google Shape;2216;p24"/>
            <p:cNvSpPr/>
            <p:nvPr/>
          </p:nvSpPr>
          <p:spPr>
            <a:xfrm>
              <a:off x="1767584" y="2915280"/>
              <a:ext cx="149463" cy="1657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17" name="Google Shape;2217;p24"/>
            <p:cNvSpPr/>
            <p:nvPr/>
          </p:nvSpPr>
          <p:spPr>
            <a:xfrm>
              <a:off x="1993521" y="2911143"/>
              <a:ext cx="145913" cy="173675"/>
            </a:xfrm>
            <a:custGeom>
              <a:avLst/>
              <a:gdLst/>
              <a:ahLst/>
              <a:cxnLst/>
              <a:rect l="l" t="t" r="r" b="b"/>
              <a:pathLst>
                <a:path w="11673" h="13894" extrusionOk="0">
                  <a:moveTo>
                    <a:pt x="6569" y="1"/>
                  </a:moveTo>
                  <a:cubicBezTo>
                    <a:pt x="2576" y="1"/>
                    <a:pt x="1" y="2671"/>
                    <a:pt x="1" y="7065"/>
                  </a:cubicBezTo>
                  <a:cubicBezTo>
                    <a:pt x="1" y="11318"/>
                    <a:pt x="2600" y="13894"/>
                    <a:pt x="6498" y="13894"/>
                  </a:cubicBezTo>
                  <a:cubicBezTo>
                    <a:pt x="8767" y="13894"/>
                    <a:pt x="10515" y="12949"/>
                    <a:pt x="11673" y="11389"/>
                  </a:cubicBezTo>
                  <a:lnTo>
                    <a:pt x="9121" y="9168"/>
                  </a:lnTo>
                  <a:cubicBezTo>
                    <a:pt x="8412" y="10161"/>
                    <a:pt x="7727" y="10562"/>
                    <a:pt x="6546" y="10562"/>
                  </a:cubicBezTo>
                  <a:cubicBezTo>
                    <a:pt x="4892" y="10562"/>
                    <a:pt x="4088" y="9168"/>
                    <a:pt x="4088" y="6971"/>
                  </a:cubicBezTo>
                  <a:cubicBezTo>
                    <a:pt x="4088" y="4750"/>
                    <a:pt x="5175" y="3332"/>
                    <a:pt x="6640" y="3332"/>
                  </a:cubicBezTo>
                  <a:cubicBezTo>
                    <a:pt x="7703" y="3332"/>
                    <a:pt x="8247" y="3710"/>
                    <a:pt x="9003" y="4514"/>
                  </a:cubicBezTo>
                  <a:lnTo>
                    <a:pt x="11460" y="2340"/>
                  </a:lnTo>
                  <a:cubicBezTo>
                    <a:pt x="10515" y="1017"/>
                    <a:pt x="8979" y="1"/>
                    <a:pt x="65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18" name="Google Shape;2218;p24"/>
            <p:cNvSpPr/>
            <p:nvPr/>
          </p:nvSpPr>
          <p:spPr>
            <a:xfrm>
              <a:off x="1993521" y="2911143"/>
              <a:ext cx="145913" cy="173675"/>
            </a:xfrm>
            <a:custGeom>
              <a:avLst/>
              <a:gdLst/>
              <a:ahLst/>
              <a:cxnLst/>
              <a:rect l="l" t="t" r="r" b="b"/>
              <a:pathLst>
                <a:path w="11673" h="13894" fill="none" extrusionOk="0">
                  <a:moveTo>
                    <a:pt x="1" y="7065"/>
                  </a:moveTo>
                  <a:cubicBezTo>
                    <a:pt x="1" y="2671"/>
                    <a:pt x="2576" y="1"/>
                    <a:pt x="6569" y="1"/>
                  </a:cubicBezTo>
                  <a:cubicBezTo>
                    <a:pt x="8979" y="1"/>
                    <a:pt x="10515" y="1017"/>
                    <a:pt x="11460" y="2340"/>
                  </a:cubicBezTo>
                  <a:lnTo>
                    <a:pt x="9003" y="4514"/>
                  </a:lnTo>
                  <a:cubicBezTo>
                    <a:pt x="8247" y="3710"/>
                    <a:pt x="7703" y="3332"/>
                    <a:pt x="6640" y="3332"/>
                  </a:cubicBezTo>
                  <a:cubicBezTo>
                    <a:pt x="5175" y="3332"/>
                    <a:pt x="4088" y="4750"/>
                    <a:pt x="4088" y="6971"/>
                  </a:cubicBezTo>
                  <a:cubicBezTo>
                    <a:pt x="4088" y="9168"/>
                    <a:pt x="4892" y="10562"/>
                    <a:pt x="6546" y="10562"/>
                  </a:cubicBezTo>
                  <a:cubicBezTo>
                    <a:pt x="7727" y="10562"/>
                    <a:pt x="8412" y="10161"/>
                    <a:pt x="9121" y="9168"/>
                  </a:cubicBezTo>
                  <a:lnTo>
                    <a:pt x="11673" y="11389"/>
                  </a:lnTo>
                  <a:cubicBezTo>
                    <a:pt x="10515" y="12949"/>
                    <a:pt x="8767" y="13894"/>
                    <a:pt x="6498" y="13894"/>
                  </a:cubicBezTo>
                  <a:cubicBezTo>
                    <a:pt x="2600" y="13894"/>
                    <a:pt x="1" y="11318"/>
                    <a:pt x="1" y="7065"/>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19" name="Google Shape;2219;p24"/>
            <p:cNvSpPr/>
            <p:nvPr/>
          </p:nvSpPr>
          <p:spPr>
            <a:xfrm>
              <a:off x="215625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20" name="Google Shape;2220;p24"/>
            <p:cNvSpPr/>
            <p:nvPr/>
          </p:nvSpPr>
          <p:spPr>
            <a:xfrm>
              <a:off x="2225371" y="2915280"/>
              <a:ext cx="144438" cy="1657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21" name="Google Shape;2221;p24"/>
            <p:cNvSpPr/>
            <p:nvPr/>
          </p:nvSpPr>
          <p:spPr>
            <a:xfrm>
              <a:off x="2225371" y="2915280"/>
              <a:ext cx="144438" cy="1657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22" name="Google Shape;2222;p24"/>
            <p:cNvSpPr/>
            <p:nvPr/>
          </p:nvSpPr>
          <p:spPr>
            <a:xfrm>
              <a:off x="238750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23" name="Google Shape;2223;p24"/>
            <p:cNvSpPr/>
            <p:nvPr/>
          </p:nvSpPr>
          <p:spPr>
            <a:xfrm>
              <a:off x="2456334" y="2915280"/>
              <a:ext cx="133500" cy="165400"/>
            </a:xfrm>
            <a:custGeom>
              <a:avLst/>
              <a:gdLst/>
              <a:ahLst/>
              <a:cxnLst/>
              <a:rect l="l" t="t" r="r" b="b"/>
              <a:pathLst>
                <a:path w="10680" h="13232" extrusionOk="0">
                  <a:moveTo>
                    <a:pt x="284" y="1"/>
                  </a:moveTo>
                  <a:lnTo>
                    <a:pt x="284" y="3427"/>
                  </a:lnTo>
                  <a:lnTo>
                    <a:pt x="5080" y="3427"/>
                  </a:lnTo>
                  <a:lnTo>
                    <a:pt x="0" y="13232"/>
                  </a:lnTo>
                  <a:lnTo>
                    <a:pt x="10680" y="13232"/>
                  </a:lnTo>
                  <a:lnTo>
                    <a:pt x="10680" y="9830"/>
                  </a:lnTo>
                  <a:lnTo>
                    <a:pt x="5553" y="9830"/>
                  </a:lnTo>
                  <a:lnTo>
                    <a:pt x="10680"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24" name="Google Shape;2224;p24"/>
            <p:cNvSpPr/>
            <p:nvPr/>
          </p:nvSpPr>
          <p:spPr>
            <a:xfrm>
              <a:off x="2456334" y="2915280"/>
              <a:ext cx="133500" cy="165400"/>
            </a:xfrm>
            <a:custGeom>
              <a:avLst/>
              <a:gdLst/>
              <a:ahLst/>
              <a:cxnLst/>
              <a:rect l="l" t="t" r="r" b="b"/>
              <a:pathLst>
                <a:path w="10680" h="13232" fill="none" extrusionOk="0">
                  <a:moveTo>
                    <a:pt x="5080" y="3427"/>
                  </a:moveTo>
                  <a:lnTo>
                    <a:pt x="284" y="3427"/>
                  </a:lnTo>
                  <a:lnTo>
                    <a:pt x="284" y="1"/>
                  </a:lnTo>
                  <a:lnTo>
                    <a:pt x="10680" y="1"/>
                  </a:lnTo>
                  <a:lnTo>
                    <a:pt x="5553" y="9830"/>
                  </a:lnTo>
                  <a:lnTo>
                    <a:pt x="10680" y="9830"/>
                  </a:lnTo>
                  <a:lnTo>
                    <a:pt x="10680" y="13232"/>
                  </a:ln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25" name="Google Shape;2225;p24"/>
            <p:cNvSpPr/>
            <p:nvPr/>
          </p:nvSpPr>
          <p:spPr>
            <a:xfrm>
              <a:off x="2611384" y="2915280"/>
              <a:ext cx="115200" cy="165400"/>
            </a:xfrm>
            <a:custGeom>
              <a:avLst/>
              <a:gdLst/>
              <a:ahLst/>
              <a:cxnLst/>
              <a:rect l="l" t="t" r="r" b="b"/>
              <a:pathLst>
                <a:path w="9216" h="13232" extrusionOk="0">
                  <a:moveTo>
                    <a:pt x="0" y="1"/>
                  </a:moveTo>
                  <a:lnTo>
                    <a:pt x="0"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26" name="Google Shape;2226;p24"/>
            <p:cNvSpPr/>
            <p:nvPr/>
          </p:nvSpPr>
          <p:spPr>
            <a:xfrm>
              <a:off x="2611384" y="2915280"/>
              <a:ext cx="115200" cy="165400"/>
            </a:xfrm>
            <a:custGeom>
              <a:avLst/>
              <a:gdLst/>
              <a:ahLst/>
              <a:cxnLst/>
              <a:rect l="l" t="t" r="r" b="b"/>
              <a:pathLst>
                <a:path w="9216" h="13232" fill="none" extrusionOk="0">
                  <a:moveTo>
                    <a:pt x="9215" y="13232"/>
                  </a:moveTo>
                  <a:lnTo>
                    <a:pt x="0" y="13232"/>
                  </a:lnTo>
                  <a:lnTo>
                    <a:pt x="0"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27" name="Google Shape;2227;p24"/>
            <p:cNvSpPr/>
            <p:nvPr/>
          </p:nvSpPr>
          <p:spPr>
            <a:xfrm>
              <a:off x="2749309" y="2915280"/>
              <a:ext cx="146800" cy="165400"/>
            </a:xfrm>
            <a:custGeom>
              <a:avLst/>
              <a:gdLst/>
              <a:ahLst/>
              <a:cxnLst/>
              <a:rect l="l" t="t" r="r" b="b"/>
              <a:pathLst>
                <a:path w="11744" h="13232" extrusionOk="0">
                  <a:moveTo>
                    <a:pt x="0" y="1"/>
                  </a:moveTo>
                  <a:lnTo>
                    <a:pt x="0" y="13232"/>
                  </a:lnTo>
                  <a:lnTo>
                    <a:pt x="3875" y="13232"/>
                  </a:lnTo>
                  <a:lnTo>
                    <a:pt x="3875" y="6120"/>
                  </a:lnTo>
                  <a:lnTo>
                    <a:pt x="8176" y="13232"/>
                  </a:lnTo>
                  <a:lnTo>
                    <a:pt x="11743" y="13232"/>
                  </a:lnTo>
                  <a:lnTo>
                    <a:pt x="11743" y="1"/>
                  </a:lnTo>
                  <a:lnTo>
                    <a:pt x="7845" y="1"/>
                  </a:lnTo>
                  <a:lnTo>
                    <a:pt x="7845"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28" name="Google Shape;2228;p24"/>
            <p:cNvSpPr/>
            <p:nvPr/>
          </p:nvSpPr>
          <p:spPr>
            <a:xfrm>
              <a:off x="2749309" y="2915280"/>
              <a:ext cx="146800" cy="165400"/>
            </a:xfrm>
            <a:custGeom>
              <a:avLst/>
              <a:gdLst/>
              <a:ahLst/>
              <a:cxnLst/>
              <a:rect l="l" t="t" r="r" b="b"/>
              <a:pathLst>
                <a:path w="11744" h="13232" fill="none" extrusionOk="0">
                  <a:moveTo>
                    <a:pt x="3615" y="1"/>
                  </a:moveTo>
                  <a:lnTo>
                    <a:pt x="7845" y="7042"/>
                  </a:lnTo>
                  <a:lnTo>
                    <a:pt x="7845" y="1"/>
                  </a:lnTo>
                  <a:lnTo>
                    <a:pt x="11743" y="1"/>
                  </a:lnTo>
                  <a:lnTo>
                    <a:pt x="11743" y="13232"/>
                  </a:lnTo>
                  <a:lnTo>
                    <a:pt x="8176" y="13232"/>
                  </a:lnTo>
                  <a:lnTo>
                    <a:pt x="3875" y="6120"/>
                  </a:lnTo>
                  <a:lnTo>
                    <a:pt x="3875"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29" name="Google Shape;2229;p24"/>
            <p:cNvSpPr/>
            <p:nvPr/>
          </p:nvSpPr>
          <p:spPr>
            <a:xfrm>
              <a:off x="2915296" y="2911143"/>
              <a:ext cx="128188" cy="173675"/>
            </a:xfrm>
            <a:custGeom>
              <a:avLst/>
              <a:gdLst/>
              <a:ahLst/>
              <a:cxnLst/>
              <a:rect l="l" t="t" r="r" b="b"/>
              <a:pathLst>
                <a:path w="10255" h="13894" extrusionOk="0">
                  <a:moveTo>
                    <a:pt x="5245" y="1"/>
                  </a:moveTo>
                  <a:cubicBezTo>
                    <a:pt x="2386" y="1"/>
                    <a:pt x="402" y="1371"/>
                    <a:pt x="402" y="3758"/>
                  </a:cubicBezTo>
                  <a:cubicBezTo>
                    <a:pt x="402" y="5931"/>
                    <a:pt x="1725" y="7018"/>
                    <a:pt x="3615" y="7798"/>
                  </a:cubicBezTo>
                  <a:cubicBezTo>
                    <a:pt x="5529" y="8578"/>
                    <a:pt x="6143" y="9097"/>
                    <a:pt x="6143" y="9641"/>
                  </a:cubicBezTo>
                  <a:cubicBezTo>
                    <a:pt x="6143" y="10373"/>
                    <a:pt x="5458" y="10562"/>
                    <a:pt x="4655" y="10562"/>
                  </a:cubicBezTo>
                  <a:cubicBezTo>
                    <a:pt x="3591" y="10562"/>
                    <a:pt x="2410" y="10043"/>
                    <a:pt x="1158" y="9192"/>
                  </a:cubicBezTo>
                  <a:lnTo>
                    <a:pt x="0" y="12358"/>
                  </a:lnTo>
                  <a:cubicBezTo>
                    <a:pt x="1418" y="13279"/>
                    <a:pt x="3143" y="13894"/>
                    <a:pt x="5222" y="13894"/>
                  </a:cubicBezTo>
                  <a:cubicBezTo>
                    <a:pt x="8175" y="13894"/>
                    <a:pt x="10254" y="12689"/>
                    <a:pt x="10254" y="9830"/>
                  </a:cubicBezTo>
                  <a:cubicBezTo>
                    <a:pt x="10254" y="8081"/>
                    <a:pt x="9309" y="6664"/>
                    <a:pt x="6545" y="5459"/>
                  </a:cubicBezTo>
                  <a:cubicBezTo>
                    <a:pt x="4607" y="4632"/>
                    <a:pt x="4324" y="4490"/>
                    <a:pt x="4324" y="3970"/>
                  </a:cubicBezTo>
                  <a:cubicBezTo>
                    <a:pt x="4324" y="3545"/>
                    <a:pt x="4655" y="3332"/>
                    <a:pt x="5482" y="3332"/>
                  </a:cubicBezTo>
                  <a:cubicBezTo>
                    <a:pt x="6710" y="3332"/>
                    <a:pt x="7726" y="3805"/>
                    <a:pt x="8435" y="4159"/>
                  </a:cubicBezTo>
                  <a:lnTo>
                    <a:pt x="9687" y="1206"/>
                  </a:lnTo>
                  <a:cubicBezTo>
                    <a:pt x="8317" y="379"/>
                    <a:pt x="6781" y="1"/>
                    <a:pt x="5245"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30" name="Google Shape;2230;p24"/>
            <p:cNvSpPr/>
            <p:nvPr/>
          </p:nvSpPr>
          <p:spPr>
            <a:xfrm>
              <a:off x="2915296" y="2911143"/>
              <a:ext cx="128188" cy="173675"/>
            </a:xfrm>
            <a:custGeom>
              <a:avLst/>
              <a:gdLst/>
              <a:ahLst/>
              <a:cxnLst/>
              <a:rect l="l" t="t" r="r" b="b"/>
              <a:pathLst>
                <a:path w="10255" h="13894" fill="none" extrusionOk="0">
                  <a:moveTo>
                    <a:pt x="0" y="12358"/>
                  </a:moveTo>
                  <a:lnTo>
                    <a:pt x="1158" y="9192"/>
                  </a:lnTo>
                  <a:cubicBezTo>
                    <a:pt x="2410" y="10043"/>
                    <a:pt x="3591" y="10562"/>
                    <a:pt x="4655" y="10562"/>
                  </a:cubicBezTo>
                  <a:cubicBezTo>
                    <a:pt x="5458" y="10562"/>
                    <a:pt x="6143" y="10373"/>
                    <a:pt x="6143" y="9641"/>
                  </a:cubicBezTo>
                  <a:cubicBezTo>
                    <a:pt x="6143" y="9097"/>
                    <a:pt x="5529" y="8578"/>
                    <a:pt x="3615" y="7798"/>
                  </a:cubicBezTo>
                  <a:cubicBezTo>
                    <a:pt x="1725" y="7018"/>
                    <a:pt x="402" y="5931"/>
                    <a:pt x="402" y="3758"/>
                  </a:cubicBezTo>
                  <a:cubicBezTo>
                    <a:pt x="402" y="1371"/>
                    <a:pt x="2386" y="1"/>
                    <a:pt x="5245" y="1"/>
                  </a:cubicBezTo>
                  <a:cubicBezTo>
                    <a:pt x="6781" y="1"/>
                    <a:pt x="8317" y="379"/>
                    <a:pt x="9687" y="1206"/>
                  </a:cubicBezTo>
                  <a:lnTo>
                    <a:pt x="8435" y="4159"/>
                  </a:lnTo>
                  <a:cubicBezTo>
                    <a:pt x="7726" y="3805"/>
                    <a:pt x="6710" y="3332"/>
                    <a:pt x="5482" y="3332"/>
                  </a:cubicBezTo>
                  <a:cubicBezTo>
                    <a:pt x="4655" y="3332"/>
                    <a:pt x="4324" y="3545"/>
                    <a:pt x="4324" y="3970"/>
                  </a:cubicBezTo>
                  <a:cubicBezTo>
                    <a:pt x="4324" y="4490"/>
                    <a:pt x="4607" y="4632"/>
                    <a:pt x="6545" y="5459"/>
                  </a:cubicBezTo>
                  <a:cubicBezTo>
                    <a:pt x="9309" y="6664"/>
                    <a:pt x="10254" y="8081"/>
                    <a:pt x="10254" y="9830"/>
                  </a:cubicBezTo>
                  <a:cubicBezTo>
                    <a:pt x="10254" y="12689"/>
                    <a:pt x="8175" y="13894"/>
                    <a:pt x="5222" y="13894"/>
                  </a:cubicBezTo>
                  <a:cubicBezTo>
                    <a:pt x="3143" y="13894"/>
                    <a:pt x="1418" y="13279"/>
                    <a:pt x="0" y="12358"/>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31" name="Google Shape;2231;p24"/>
            <p:cNvSpPr/>
            <p:nvPr/>
          </p:nvSpPr>
          <p:spPr>
            <a:xfrm>
              <a:off x="389521" y="2878368"/>
              <a:ext cx="141775" cy="165700"/>
            </a:xfrm>
            <a:custGeom>
              <a:avLst/>
              <a:gdLst/>
              <a:ahLst/>
              <a:cxnLst/>
              <a:rect l="l" t="t" r="r" b="b"/>
              <a:pathLst>
                <a:path w="11342" h="13256" extrusionOk="0">
                  <a:moveTo>
                    <a:pt x="5506" y="2836"/>
                  </a:moveTo>
                  <a:cubicBezTo>
                    <a:pt x="6333" y="2836"/>
                    <a:pt x="6805" y="3284"/>
                    <a:pt x="6805" y="4064"/>
                  </a:cubicBezTo>
                  <a:cubicBezTo>
                    <a:pt x="6805" y="4867"/>
                    <a:pt x="6333" y="5293"/>
                    <a:pt x="5506" y="5293"/>
                  </a:cubicBezTo>
                  <a:lnTo>
                    <a:pt x="3970" y="5293"/>
                  </a:lnTo>
                  <a:lnTo>
                    <a:pt x="3970" y="2836"/>
                  </a:lnTo>
                  <a:close/>
                  <a:moveTo>
                    <a:pt x="5506" y="7845"/>
                  </a:moveTo>
                  <a:cubicBezTo>
                    <a:pt x="6616" y="7845"/>
                    <a:pt x="7230" y="8317"/>
                    <a:pt x="7230" y="9144"/>
                  </a:cubicBezTo>
                  <a:cubicBezTo>
                    <a:pt x="7230" y="9971"/>
                    <a:pt x="6616" y="10444"/>
                    <a:pt x="5506" y="10444"/>
                  </a:cubicBezTo>
                  <a:lnTo>
                    <a:pt x="3970" y="10444"/>
                  </a:lnTo>
                  <a:lnTo>
                    <a:pt x="3970" y="7845"/>
                  </a:lnTo>
                  <a:close/>
                  <a:moveTo>
                    <a:pt x="0" y="0"/>
                  </a:moveTo>
                  <a:lnTo>
                    <a:pt x="0" y="13255"/>
                  </a:lnTo>
                  <a:lnTo>
                    <a:pt x="5978" y="13255"/>
                  </a:lnTo>
                  <a:cubicBezTo>
                    <a:pt x="9215" y="13255"/>
                    <a:pt x="11342" y="12050"/>
                    <a:pt x="11342" y="9593"/>
                  </a:cubicBezTo>
                  <a:cubicBezTo>
                    <a:pt x="11342" y="7939"/>
                    <a:pt x="10373" y="7065"/>
                    <a:pt x="9050" y="6380"/>
                  </a:cubicBezTo>
                  <a:cubicBezTo>
                    <a:pt x="10042" y="5836"/>
                    <a:pt x="10845" y="4938"/>
                    <a:pt x="10845" y="3639"/>
                  </a:cubicBezTo>
                  <a:cubicBezTo>
                    <a:pt x="10845" y="1607"/>
                    <a:pt x="8932" y="0"/>
                    <a:pt x="578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32" name="Google Shape;2232;p24"/>
            <p:cNvSpPr/>
            <p:nvPr/>
          </p:nvSpPr>
          <p:spPr>
            <a:xfrm>
              <a:off x="389521" y="2878368"/>
              <a:ext cx="141775" cy="165700"/>
            </a:xfrm>
            <a:custGeom>
              <a:avLst/>
              <a:gdLst/>
              <a:ahLst/>
              <a:cxnLst/>
              <a:rect l="l" t="t" r="r" b="b"/>
              <a:pathLst>
                <a:path w="11342" h="13256" fill="none" extrusionOk="0">
                  <a:moveTo>
                    <a:pt x="5506" y="10444"/>
                  </a:moveTo>
                  <a:cubicBezTo>
                    <a:pt x="6616" y="10444"/>
                    <a:pt x="7230" y="9971"/>
                    <a:pt x="7230" y="9144"/>
                  </a:cubicBezTo>
                  <a:cubicBezTo>
                    <a:pt x="7230" y="8317"/>
                    <a:pt x="6616" y="7845"/>
                    <a:pt x="5506" y="7845"/>
                  </a:cubicBezTo>
                  <a:lnTo>
                    <a:pt x="3970" y="7845"/>
                  </a:lnTo>
                  <a:lnTo>
                    <a:pt x="3970" y="10444"/>
                  </a:lnTo>
                  <a:close/>
                  <a:moveTo>
                    <a:pt x="5506" y="5293"/>
                  </a:moveTo>
                  <a:cubicBezTo>
                    <a:pt x="6333" y="5293"/>
                    <a:pt x="6805" y="4867"/>
                    <a:pt x="6805" y="4064"/>
                  </a:cubicBezTo>
                  <a:cubicBezTo>
                    <a:pt x="6805" y="3284"/>
                    <a:pt x="6333" y="2836"/>
                    <a:pt x="5506" y="2836"/>
                  </a:cubicBezTo>
                  <a:lnTo>
                    <a:pt x="3970" y="2836"/>
                  </a:lnTo>
                  <a:lnTo>
                    <a:pt x="3970" y="5293"/>
                  </a:lnTo>
                  <a:close/>
                  <a:moveTo>
                    <a:pt x="0" y="0"/>
                  </a:moveTo>
                  <a:lnTo>
                    <a:pt x="5789" y="0"/>
                  </a:lnTo>
                  <a:cubicBezTo>
                    <a:pt x="8932" y="0"/>
                    <a:pt x="10845" y="1607"/>
                    <a:pt x="10845" y="3639"/>
                  </a:cubicBezTo>
                  <a:cubicBezTo>
                    <a:pt x="10845" y="4938"/>
                    <a:pt x="10042" y="5836"/>
                    <a:pt x="9050" y="6380"/>
                  </a:cubicBezTo>
                  <a:cubicBezTo>
                    <a:pt x="10373" y="7065"/>
                    <a:pt x="11342" y="7939"/>
                    <a:pt x="11342" y="9593"/>
                  </a:cubicBezTo>
                  <a:cubicBezTo>
                    <a:pt x="11342" y="12050"/>
                    <a:pt x="9215" y="13255"/>
                    <a:pt x="5978" y="13255"/>
                  </a:cubicBez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33" name="Google Shape;2233;p24"/>
            <p:cNvSpPr/>
            <p:nvPr/>
          </p:nvSpPr>
          <p:spPr>
            <a:xfrm>
              <a:off x="551071"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34" name="Google Shape;2234;p24"/>
            <p:cNvSpPr/>
            <p:nvPr/>
          </p:nvSpPr>
          <p:spPr>
            <a:xfrm>
              <a:off x="551071"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35" name="Google Shape;2235;p24"/>
            <p:cNvSpPr/>
            <p:nvPr/>
          </p:nvSpPr>
          <p:spPr>
            <a:xfrm>
              <a:off x="758696" y="2878368"/>
              <a:ext cx="50813" cy="1657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36" name="Google Shape;2236;p24"/>
            <p:cNvSpPr/>
            <p:nvPr/>
          </p:nvSpPr>
          <p:spPr>
            <a:xfrm>
              <a:off x="837259" y="2878368"/>
              <a:ext cx="147100" cy="1657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65"/>
                  </a:lnTo>
                  <a:lnTo>
                    <a:pt x="361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37" name="Google Shape;2237;p24"/>
            <p:cNvSpPr/>
            <p:nvPr/>
          </p:nvSpPr>
          <p:spPr>
            <a:xfrm>
              <a:off x="837259" y="2878368"/>
              <a:ext cx="147100" cy="165700"/>
            </a:xfrm>
            <a:custGeom>
              <a:avLst/>
              <a:gdLst/>
              <a:ahLst/>
              <a:cxnLst/>
              <a:rect l="l" t="t" r="r" b="b"/>
              <a:pathLst>
                <a:path w="11768" h="13256" fill="none" extrusionOk="0">
                  <a:moveTo>
                    <a:pt x="3616" y="0"/>
                  </a:moveTo>
                  <a:lnTo>
                    <a:pt x="7869" y="7065"/>
                  </a:lnTo>
                  <a:lnTo>
                    <a:pt x="7869" y="0"/>
                  </a:lnTo>
                  <a:lnTo>
                    <a:pt x="11767" y="0"/>
                  </a:lnTo>
                  <a:lnTo>
                    <a:pt x="11767" y="13255"/>
                  </a:lnTo>
                  <a:lnTo>
                    <a:pt x="8176" y="13255"/>
                  </a:lnTo>
                  <a:lnTo>
                    <a:pt x="3899" y="6143"/>
                  </a:lnTo>
                  <a:lnTo>
                    <a:pt x="3899" y="13255"/>
                  </a:lnTo>
                  <a:lnTo>
                    <a:pt x="1" y="13255"/>
                  </a:lnTo>
                  <a:lnTo>
                    <a:pt x="1"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38" name="Google Shape;2238;p24"/>
            <p:cNvSpPr/>
            <p:nvPr/>
          </p:nvSpPr>
          <p:spPr>
            <a:xfrm>
              <a:off x="1003246" y="2878368"/>
              <a:ext cx="144425" cy="1657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39" name="Google Shape;2239;p24"/>
            <p:cNvSpPr/>
            <p:nvPr/>
          </p:nvSpPr>
          <p:spPr>
            <a:xfrm>
              <a:off x="1003246" y="2878368"/>
              <a:ext cx="144425" cy="1657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40" name="Google Shape;2240;p24"/>
            <p:cNvSpPr/>
            <p:nvPr/>
          </p:nvSpPr>
          <p:spPr>
            <a:xfrm>
              <a:off x="1166271" y="2878368"/>
              <a:ext cx="115488" cy="165700"/>
            </a:xfrm>
            <a:custGeom>
              <a:avLst/>
              <a:gdLst/>
              <a:ahLst/>
              <a:cxnLst/>
              <a:rect l="l" t="t" r="r" b="b"/>
              <a:pathLst>
                <a:path w="9239" h="13256" extrusionOk="0">
                  <a:moveTo>
                    <a:pt x="1" y="0"/>
                  </a:moveTo>
                  <a:lnTo>
                    <a:pt x="1" y="13255"/>
                  </a:lnTo>
                  <a:lnTo>
                    <a:pt x="9239" y="13255"/>
                  </a:lnTo>
                  <a:lnTo>
                    <a:pt x="9239" y="10231"/>
                  </a:lnTo>
                  <a:lnTo>
                    <a:pt x="4088" y="10231"/>
                  </a:lnTo>
                  <a:lnTo>
                    <a:pt x="4088" y="7845"/>
                  </a:lnTo>
                  <a:lnTo>
                    <a:pt x="7727" y="7845"/>
                  </a:lnTo>
                  <a:lnTo>
                    <a:pt x="8483" y="5009"/>
                  </a:lnTo>
                  <a:lnTo>
                    <a:pt x="4088" y="5009"/>
                  </a:lnTo>
                  <a:lnTo>
                    <a:pt x="4088" y="3048"/>
                  </a:lnTo>
                  <a:lnTo>
                    <a:pt x="9239" y="3048"/>
                  </a:lnTo>
                  <a:lnTo>
                    <a:pt x="9239"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41" name="Google Shape;2241;p24"/>
            <p:cNvSpPr/>
            <p:nvPr/>
          </p:nvSpPr>
          <p:spPr>
            <a:xfrm>
              <a:off x="1166271" y="2878368"/>
              <a:ext cx="115488" cy="1657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31"/>
                  </a:lnTo>
                  <a:lnTo>
                    <a:pt x="9239"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42" name="Google Shape;2242;p24"/>
            <p:cNvSpPr/>
            <p:nvPr/>
          </p:nvSpPr>
          <p:spPr>
            <a:xfrm>
              <a:off x="1304196" y="2878368"/>
              <a:ext cx="143250" cy="165700"/>
            </a:xfrm>
            <a:custGeom>
              <a:avLst/>
              <a:gdLst/>
              <a:ahLst/>
              <a:cxnLst/>
              <a:rect l="l" t="t" r="r" b="b"/>
              <a:pathLst>
                <a:path w="11460" h="13256" extrusionOk="0">
                  <a:moveTo>
                    <a:pt x="4986" y="2977"/>
                  </a:moveTo>
                  <a:cubicBezTo>
                    <a:pt x="6002" y="2977"/>
                    <a:pt x="6569" y="3497"/>
                    <a:pt x="6569" y="4395"/>
                  </a:cubicBezTo>
                  <a:cubicBezTo>
                    <a:pt x="6569" y="5316"/>
                    <a:pt x="6002" y="5860"/>
                    <a:pt x="4986" y="5860"/>
                  </a:cubicBezTo>
                  <a:lnTo>
                    <a:pt x="3994" y="5860"/>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43" name="Google Shape;2243;p24"/>
            <p:cNvSpPr/>
            <p:nvPr/>
          </p:nvSpPr>
          <p:spPr>
            <a:xfrm>
              <a:off x="1304196" y="2878368"/>
              <a:ext cx="143250" cy="165700"/>
            </a:xfrm>
            <a:custGeom>
              <a:avLst/>
              <a:gdLst/>
              <a:ahLst/>
              <a:cxnLst/>
              <a:rect l="l" t="t" r="r" b="b"/>
              <a:pathLst>
                <a:path w="11460" h="13256" fill="none" extrusionOk="0">
                  <a:moveTo>
                    <a:pt x="4986" y="5860"/>
                  </a:moveTo>
                  <a:cubicBezTo>
                    <a:pt x="6002" y="5860"/>
                    <a:pt x="6569" y="5316"/>
                    <a:pt x="6569" y="4395"/>
                  </a:cubicBezTo>
                  <a:cubicBezTo>
                    <a:pt x="6569" y="3497"/>
                    <a:pt x="6002" y="2977"/>
                    <a:pt x="4986" y="2977"/>
                  </a:cubicBezTo>
                  <a:lnTo>
                    <a:pt x="3994" y="2977"/>
                  </a:lnTo>
                  <a:lnTo>
                    <a:pt x="3994" y="5860"/>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44" name="Google Shape;2244;p24"/>
            <p:cNvSpPr/>
            <p:nvPr/>
          </p:nvSpPr>
          <p:spPr>
            <a:xfrm>
              <a:off x="1463684" y="2878368"/>
              <a:ext cx="147088" cy="1657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45" name="Google Shape;2245;p24"/>
            <p:cNvSpPr/>
            <p:nvPr/>
          </p:nvSpPr>
          <p:spPr>
            <a:xfrm>
              <a:off x="1463684" y="2878368"/>
              <a:ext cx="147088" cy="165700"/>
            </a:xfrm>
            <a:custGeom>
              <a:avLst/>
              <a:gdLst/>
              <a:ahLst/>
              <a:cxnLst/>
              <a:rect l="l" t="t" r="r" b="b"/>
              <a:pathLst>
                <a:path w="11767" h="13256" fill="none" extrusionOk="0">
                  <a:moveTo>
                    <a:pt x="3615" y="0"/>
                  </a:moveTo>
                  <a:lnTo>
                    <a:pt x="7868" y="7065"/>
                  </a:lnTo>
                  <a:lnTo>
                    <a:pt x="7868" y="0"/>
                  </a:lnTo>
                  <a:lnTo>
                    <a:pt x="11767" y="0"/>
                  </a:lnTo>
                  <a:lnTo>
                    <a:pt x="11767" y="13255"/>
                  </a:lnTo>
                  <a:lnTo>
                    <a:pt x="8175" y="13255"/>
                  </a:lnTo>
                  <a:lnTo>
                    <a:pt x="3899" y="6143"/>
                  </a:lnTo>
                  <a:lnTo>
                    <a:pt x="3899" y="13255"/>
                  </a:lnTo>
                  <a:lnTo>
                    <a:pt x="0" y="13255"/>
                  </a:lnTo>
                  <a:lnTo>
                    <a:pt x="0"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46" name="Google Shape;2246;p24"/>
            <p:cNvSpPr/>
            <p:nvPr/>
          </p:nvSpPr>
          <p:spPr>
            <a:xfrm>
              <a:off x="1639409"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47" name="Google Shape;2247;p24"/>
            <p:cNvSpPr/>
            <p:nvPr/>
          </p:nvSpPr>
          <p:spPr>
            <a:xfrm>
              <a:off x="1639409"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48" name="Google Shape;2248;p24"/>
            <p:cNvSpPr/>
            <p:nvPr/>
          </p:nvSpPr>
          <p:spPr>
            <a:xfrm>
              <a:off x="1767584" y="2878368"/>
              <a:ext cx="149463" cy="1657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49" name="Google Shape;2249;p24"/>
            <p:cNvSpPr/>
            <p:nvPr/>
          </p:nvSpPr>
          <p:spPr>
            <a:xfrm>
              <a:off x="1767584" y="2878368"/>
              <a:ext cx="149463" cy="1657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50" name="Google Shape;2250;p24"/>
            <p:cNvSpPr/>
            <p:nvPr/>
          </p:nvSpPr>
          <p:spPr>
            <a:xfrm>
              <a:off x="1993521" y="2874230"/>
              <a:ext cx="145913" cy="173963"/>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2"/>
                  </a:lnTo>
                  <a:cubicBezTo>
                    <a:pt x="8412" y="10184"/>
                    <a:pt x="7727" y="10586"/>
                    <a:pt x="6546" y="10586"/>
                  </a:cubicBezTo>
                  <a:cubicBezTo>
                    <a:pt x="4892" y="10586"/>
                    <a:pt x="4088" y="9168"/>
                    <a:pt x="4088" y="6994"/>
                  </a:cubicBezTo>
                  <a:cubicBezTo>
                    <a:pt x="4088" y="4773"/>
                    <a:pt x="5175" y="3356"/>
                    <a:pt x="6640" y="3356"/>
                  </a:cubicBezTo>
                  <a:cubicBezTo>
                    <a:pt x="7703" y="3356"/>
                    <a:pt x="8247" y="3734"/>
                    <a:pt x="9003" y="4537"/>
                  </a:cubicBezTo>
                  <a:lnTo>
                    <a:pt x="11460" y="2363"/>
                  </a:lnTo>
                  <a:cubicBezTo>
                    <a:pt x="10515" y="1040"/>
                    <a:pt x="8979" y="0"/>
                    <a:pt x="65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51" name="Google Shape;2251;p24"/>
            <p:cNvSpPr/>
            <p:nvPr/>
          </p:nvSpPr>
          <p:spPr>
            <a:xfrm>
              <a:off x="1993521" y="2874230"/>
              <a:ext cx="145913" cy="173963"/>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37"/>
                  </a:lnTo>
                  <a:cubicBezTo>
                    <a:pt x="8247" y="3734"/>
                    <a:pt x="7703" y="3356"/>
                    <a:pt x="6640" y="3356"/>
                  </a:cubicBezTo>
                  <a:cubicBezTo>
                    <a:pt x="5175" y="3356"/>
                    <a:pt x="4088" y="4773"/>
                    <a:pt x="4088" y="6994"/>
                  </a:cubicBezTo>
                  <a:cubicBezTo>
                    <a:pt x="4088" y="9168"/>
                    <a:pt x="4892" y="10586"/>
                    <a:pt x="6546" y="10586"/>
                  </a:cubicBezTo>
                  <a:cubicBezTo>
                    <a:pt x="7727" y="10586"/>
                    <a:pt x="8412" y="10184"/>
                    <a:pt x="9121" y="9192"/>
                  </a:cubicBezTo>
                  <a:lnTo>
                    <a:pt x="11673" y="11412"/>
                  </a:lnTo>
                  <a:cubicBezTo>
                    <a:pt x="10515" y="12972"/>
                    <a:pt x="8767" y="13917"/>
                    <a:pt x="6498" y="13917"/>
                  </a:cubicBezTo>
                  <a:cubicBezTo>
                    <a:pt x="2600" y="13917"/>
                    <a:pt x="1" y="11342"/>
                    <a:pt x="1" y="7089"/>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52" name="Google Shape;2252;p24"/>
            <p:cNvSpPr/>
            <p:nvPr/>
          </p:nvSpPr>
          <p:spPr>
            <a:xfrm>
              <a:off x="215625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53" name="Google Shape;2253;p24"/>
            <p:cNvSpPr/>
            <p:nvPr/>
          </p:nvSpPr>
          <p:spPr>
            <a:xfrm>
              <a:off x="2225371" y="2878368"/>
              <a:ext cx="144438" cy="1657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54" name="Google Shape;2254;p24"/>
            <p:cNvSpPr/>
            <p:nvPr/>
          </p:nvSpPr>
          <p:spPr>
            <a:xfrm>
              <a:off x="2225371" y="2878368"/>
              <a:ext cx="144438" cy="1657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55" name="Google Shape;2255;p24"/>
            <p:cNvSpPr/>
            <p:nvPr/>
          </p:nvSpPr>
          <p:spPr>
            <a:xfrm>
              <a:off x="238750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56" name="Google Shape;2256;p24"/>
            <p:cNvSpPr/>
            <p:nvPr/>
          </p:nvSpPr>
          <p:spPr>
            <a:xfrm>
              <a:off x="2456334" y="2878368"/>
              <a:ext cx="133500" cy="1657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57" name="Google Shape;2257;p24"/>
            <p:cNvSpPr/>
            <p:nvPr/>
          </p:nvSpPr>
          <p:spPr>
            <a:xfrm>
              <a:off x="2456334" y="2878368"/>
              <a:ext cx="133500" cy="1657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58" name="Google Shape;2258;p24"/>
            <p:cNvSpPr/>
            <p:nvPr/>
          </p:nvSpPr>
          <p:spPr>
            <a:xfrm>
              <a:off x="2611384" y="2878368"/>
              <a:ext cx="115200" cy="165700"/>
            </a:xfrm>
            <a:custGeom>
              <a:avLst/>
              <a:gdLst/>
              <a:ahLst/>
              <a:cxnLst/>
              <a:rect l="l" t="t" r="r" b="b"/>
              <a:pathLst>
                <a:path w="9216" h="13256" extrusionOk="0">
                  <a:moveTo>
                    <a:pt x="0" y="0"/>
                  </a:moveTo>
                  <a:lnTo>
                    <a:pt x="0"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59" name="Google Shape;2259;p24"/>
            <p:cNvSpPr/>
            <p:nvPr/>
          </p:nvSpPr>
          <p:spPr>
            <a:xfrm>
              <a:off x="2611384" y="2878368"/>
              <a:ext cx="115200" cy="1657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60" name="Google Shape;2260;p24"/>
            <p:cNvSpPr/>
            <p:nvPr/>
          </p:nvSpPr>
          <p:spPr>
            <a:xfrm>
              <a:off x="2749309" y="2878368"/>
              <a:ext cx="146800" cy="1657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61" name="Google Shape;2261;p24"/>
            <p:cNvSpPr/>
            <p:nvPr/>
          </p:nvSpPr>
          <p:spPr>
            <a:xfrm>
              <a:off x="2915296" y="2874230"/>
              <a:ext cx="128188" cy="173675"/>
            </a:xfrm>
            <a:custGeom>
              <a:avLst/>
              <a:gdLst/>
              <a:ahLst/>
              <a:cxnLst/>
              <a:rect l="l" t="t" r="r" b="b"/>
              <a:pathLst>
                <a:path w="10255" h="13894" extrusionOk="0">
                  <a:moveTo>
                    <a:pt x="5245" y="0"/>
                  </a:moveTo>
                  <a:cubicBezTo>
                    <a:pt x="2386" y="0"/>
                    <a:pt x="402" y="1394"/>
                    <a:pt x="402" y="3781"/>
                  </a:cubicBezTo>
                  <a:cubicBezTo>
                    <a:pt x="402" y="5955"/>
                    <a:pt x="1725" y="7041"/>
                    <a:pt x="3615" y="7821"/>
                  </a:cubicBezTo>
                  <a:cubicBezTo>
                    <a:pt x="5529" y="8601"/>
                    <a:pt x="6143" y="9121"/>
                    <a:pt x="6143" y="9664"/>
                  </a:cubicBezTo>
                  <a:cubicBezTo>
                    <a:pt x="6143" y="10397"/>
                    <a:pt x="5458" y="10586"/>
                    <a:pt x="4655" y="10586"/>
                  </a:cubicBezTo>
                  <a:cubicBezTo>
                    <a:pt x="3591" y="10586"/>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5"/>
                    <a:pt x="4655" y="3356"/>
                    <a:pt x="5482" y="3356"/>
                  </a:cubicBezTo>
                  <a:cubicBezTo>
                    <a:pt x="6710" y="3356"/>
                    <a:pt x="7726" y="3828"/>
                    <a:pt x="8435" y="4182"/>
                  </a:cubicBezTo>
                  <a:lnTo>
                    <a:pt x="9687" y="1229"/>
                  </a:lnTo>
                  <a:cubicBezTo>
                    <a:pt x="8317" y="402"/>
                    <a:pt x="6781" y="0"/>
                    <a:pt x="5245"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Footer_Fact Vs Fiction 1">
  <p:cSld name="TITLE_AND_BODY_1">
    <p:spTree>
      <p:nvGrpSpPr>
        <p:cNvPr id="1" name="Shape 2262"/>
        <p:cNvGrpSpPr/>
        <p:nvPr/>
      </p:nvGrpSpPr>
      <p:grpSpPr>
        <a:xfrm>
          <a:off x="0" y="0"/>
          <a:ext cx="0" cy="0"/>
          <a:chOff x="0" y="0"/>
          <a:chExt cx="0" cy="0"/>
        </a:xfrm>
      </p:grpSpPr>
      <p:grpSp>
        <p:nvGrpSpPr>
          <p:cNvPr id="2263" name="Google Shape;2263;p25"/>
          <p:cNvGrpSpPr/>
          <p:nvPr/>
        </p:nvGrpSpPr>
        <p:grpSpPr>
          <a:xfrm>
            <a:off x="1259992" y="9195023"/>
            <a:ext cx="5307925" cy="421175"/>
            <a:chOff x="389521" y="2874230"/>
            <a:chExt cx="2653963" cy="210588"/>
          </a:xfrm>
        </p:grpSpPr>
        <p:sp>
          <p:nvSpPr>
            <p:cNvPr id="2264" name="Google Shape;2264;p25"/>
            <p:cNvSpPr/>
            <p:nvPr/>
          </p:nvSpPr>
          <p:spPr>
            <a:xfrm>
              <a:off x="389521" y="2915280"/>
              <a:ext cx="141775" cy="165400"/>
            </a:xfrm>
            <a:custGeom>
              <a:avLst/>
              <a:gdLst/>
              <a:ahLst/>
              <a:cxnLst/>
              <a:rect l="l" t="t" r="r" b="b"/>
              <a:pathLst>
                <a:path w="11342" h="13232"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294"/>
                    <a:pt x="7230" y="9144"/>
                  </a:cubicBezTo>
                  <a:cubicBezTo>
                    <a:pt x="7230" y="9948"/>
                    <a:pt x="6616" y="10420"/>
                    <a:pt x="5506" y="10420"/>
                  </a:cubicBezTo>
                  <a:lnTo>
                    <a:pt x="3970" y="10420"/>
                  </a:lnTo>
                  <a:lnTo>
                    <a:pt x="3970" y="7845"/>
                  </a:lnTo>
                  <a:close/>
                  <a:moveTo>
                    <a:pt x="0" y="1"/>
                  </a:moveTo>
                  <a:lnTo>
                    <a:pt x="0" y="13232"/>
                  </a:lnTo>
                  <a:lnTo>
                    <a:pt x="5978" y="13232"/>
                  </a:lnTo>
                  <a:cubicBezTo>
                    <a:pt x="9215" y="13232"/>
                    <a:pt x="11342" y="12027"/>
                    <a:pt x="11342" y="9570"/>
                  </a:cubicBezTo>
                  <a:cubicBezTo>
                    <a:pt x="11342" y="7916"/>
                    <a:pt x="10373" y="7042"/>
                    <a:pt x="9050" y="6356"/>
                  </a:cubicBezTo>
                  <a:cubicBezTo>
                    <a:pt x="10042" y="5813"/>
                    <a:pt x="10845" y="4915"/>
                    <a:pt x="10845" y="3616"/>
                  </a:cubicBezTo>
                  <a:cubicBezTo>
                    <a:pt x="10845" y="1584"/>
                    <a:pt x="8932" y="1"/>
                    <a:pt x="578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65" name="Google Shape;2265;p25"/>
            <p:cNvSpPr/>
            <p:nvPr/>
          </p:nvSpPr>
          <p:spPr>
            <a:xfrm>
              <a:off x="389521" y="2915280"/>
              <a:ext cx="141775" cy="165400"/>
            </a:xfrm>
            <a:custGeom>
              <a:avLst/>
              <a:gdLst/>
              <a:ahLst/>
              <a:cxnLst/>
              <a:rect l="l" t="t" r="r" b="b"/>
              <a:pathLst>
                <a:path w="11342" h="13232" fill="none" extrusionOk="0">
                  <a:moveTo>
                    <a:pt x="5506" y="10420"/>
                  </a:moveTo>
                  <a:cubicBezTo>
                    <a:pt x="6616" y="10420"/>
                    <a:pt x="7230" y="9948"/>
                    <a:pt x="7230" y="9144"/>
                  </a:cubicBezTo>
                  <a:cubicBezTo>
                    <a:pt x="7230" y="8294"/>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1"/>
                  </a:moveTo>
                  <a:lnTo>
                    <a:pt x="5789" y="1"/>
                  </a:lnTo>
                  <a:cubicBezTo>
                    <a:pt x="8932" y="1"/>
                    <a:pt x="10845" y="1584"/>
                    <a:pt x="10845" y="3616"/>
                  </a:cubicBezTo>
                  <a:cubicBezTo>
                    <a:pt x="10845" y="4915"/>
                    <a:pt x="10042" y="5813"/>
                    <a:pt x="9050" y="6356"/>
                  </a:cubicBezTo>
                  <a:cubicBezTo>
                    <a:pt x="10373" y="7042"/>
                    <a:pt x="11342" y="7916"/>
                    <a:pt x="11342" y="9570"/>
                  </a:cubicBezTo>
                  <a:cubicBezTo>
                    <a:pt x="11342" y="12027"/>
                    <a:pt x="9215" y="13232"/>
                    <a:pt x="5978" y="13232"/>
                  </a:cubicBez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66" name="Google Shape;2266;p25"/>
            <p:cNvSpPr/>
            <p:nvPr/>
          </p:nvSpPr>
          <p:spPr>
            <a:xfrm>
              <a:off x="551071"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67" name="Google Shape;2267;p25"/>
            <p:cNvSpPr/>
            <p:nvPr/>
          </p:nvSpPr>
          <p:spPr>
            <a:xfrm>
              <a:off x="551071"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68" name="Google Shape;2268;p25"/>
            <p:cNvSpPr/>
            <p:nvPr/>
          </p:nvSpPr>
          <p:spPr>
            <a:xfrm>
              <a:off x="758696" y="2915280"/>
              <a:ext cx="50813" cy="165400"/>
            </a:xfrm>
            <a:custGeom>
              <a:avLst/>
              <a:gdLst/>
              <a:ahLst/>
              <a:cxnLst/>
              <a:rect l="l" t="t" r="r" b="b"/>
              <a:pathLst>
                <a:path w="4065" h="13232" extrusionOk="0">
                  <a:moveTo>
                    <a:pt x="1" y="1"/>
                  </a:moveTo>
                  <a:lnTo>
                    <a:pt x="1" y="13232"/>
                  </a:lnTo>
                  <a:lnTo>
                    <a:pt x="4065" y="13232"/>
                  </a:lnTo>
                  <a:lnTo>
                    <a:pt x="4065"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69" name="Google Shape;2269;p25"/>
            <p:cNvSpPr/>
            <p:nvPr/>
          </p:nvSpPr>
          <p:spPr>
            <a:xfrm>
              <a:off x="837259" y="2915280"/>
              <a:ext cx="147100" cy="165400"/>
            </a:xfrm>
            <a:custGeom>
              <a:avLst/>
              <a:gdLst/>
              <a:ahLst/>
              <a:cxnLst/>
              <a:rect l="l" t="t" r="r" b="b"/>
              <a:pathLst>
                <a:path w="11768" h="13232" extrusionOk="0">
                  <a:moveTo>
                    <a:pt x="1" y="1"/>
                  </a:moveTo>
                  <a:lnTo>
                    <a:pt x="1" y="13232"/>
                  </a:lnTo>
                  <a:lnTo>
                    <a:pt x="3899" y="13232"/>
                  </a:lnTo>
                  <a:lnTo>
                    <a:pt x="3899" y="6120"/>
                  </a:lnTo>
                  <a:lnTo>
                    <a:pt x="8176" y="13232"/>
                  </a:lnTo>
                  <a:lnTo>
                    <a:pt x="11767" y="13232"/>
                  </a:lnTo>
                  <a:lnTo>
                    <a:pt x="11767" y="1"/>
                  </a:lnTo>
                  <a:lnTo>
                    <a:pt x="7869" y="1"/>
                  </a:lnTo>
                  <a:lnTo>
                    <a:pt x="7869" y="7042"/>
                  </a:lnTo>
                  <a:lnTo>
                    <a:pt x="361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70" name="Google Shape;2270;p25"/>
            <p:cNvSpPr/>
            <p:nvPr/>
          </p:nvSpPr>
          <p:spPr>
            <a:xfrm>
              <a:off x="837259" y="2915280"/>
              <a:ext cx="147100" cy="165400"/>
            </a:xfrm>
            <a:custGeom>
              <a:avLst/>
              <a:gdLst/>
              <a:ahLst/>
              <a:cxnLst/>
              <a:rect l="l" t="t" r="r" b="b"/>
              <a:pathLst>
                <a:path w="11768" h="13232" fill="none" extrusionOk="0">
                  <a:moveTo>
                    <a:pt x="3616" y="1"/>
                  </a:moveTo>
                  <a:lnTo>
                    <a:pt x="7869" y="7042"/>
                  </a:lnTo>
                  <a:lnTo>
                    <a:pt x="7869" y="1"/>
                  </a:lnTo>
                  <a:lnTo>
                    <a:pt x="11767" y="1"/>
                  </a:lnTo>
                  <a:lnTo>
                    <a:pt x="11767" y="13232"/>
                  </a:lnTo>
                  <a:lnTo>
                    <a:pt x="8176" y="13232"/>
                  </a:lnTo>
                  <a:lnTo>
                    <a:pt x="3899" y="6120"/>
                  </a:lnTo>
                  <a:lnTo>
                    <a:pt x="3899" y="13232"/>
                  </a:lnTo>
                  <a:lnTo>
                    <a:pt x="1" y="13232"/>
                  </a:lnTo>
                  <a:lnTo>
                    <a:pt x="1"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71" name="Google Shape;2271;p25"/>
            <p:cNvSpPr/>
            <p:nvPr/>
          </p:nvSpPr>
          <p:spPr>
            <a:xfrm>
              <a:off x="1003246" y="2915280"/>
              <a:ext cx="144425" cy="1657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72" name="Google Shape;2272;p25"/>
            <p:cNvSpPr/>
            <p:nvPr/>
          </p:nvSpPr>
          <p:spPr>
            <a:xfrm>
              <a:off x="1003246" y="2915280"/>
              <a:ext cx="144425" cy="1657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73" name="Google Shape;2273;p25"/>
            <p:cNvSpPr/>
            <p:nvPr/>
          </p:nvSpPr>
          <p:spPr>
            <a:xfrm>
              <a:off x="1166271" y="2915280"/>
              <a:ext cx="115488" cy="165400"/>
            </a:xfrm>
            <a:custGeom>
              <a:avLst/>
              <a:gdLst/>
              <a:ahLst/>
              <a:cxnLst/>
              <a:rect l="l" t="t" r="r" b="b"/>
              <a:pathLst>
                <a:path w="9239" h="13232" extrusionOk="0">
                  <a:moveTo>
                    <a:pt x="1" y="1"/>
                  </a:moveTo>
                  <a:lnTo>
                    <a:pt x="1" y="13232"/>
                  </a:lnTo>
                  <a:lnTo>
                    <a:pt x="9239" y="13232"/>
                  </a:lnTo>
                  <a:lnTo>
                    <a:pt x="9239" y="10208"/>
                  </a:lnTo>
                  <a:lnTo>
                    <a:pt x="4088" y="10208"/>
                  </a:lnTo>
                  <a:lnTo>
                    <a:pt x="4088" y="7845"/>
                  </a:lnTo>
                  <a:lnTo>
                    <a:pt x="7727" y="7845"/>
                  </a:lnTo>
                  <a:lnTo>
                    <a:pt x="8483" y="4986"/>
                  </a:lnTo>
                  <a:lnTo>
                    <a:pt x="4088" y="4986"/>
                  </a:lnTo>
                  <a:lnTo>
                    <a:pt x="4088" y="3025"/>
                  </a:lnTo>
                  <a:lnTo>
                    <a:pt x="9239" y="3025"/>
                  </a:lnTo>
                  <a:lnTo>
                    <a:pt x="9239"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74" name="Google Shape;2274;p25"/>
            <p:cNvSpPr/>
            <p:nvPr/>
          </p:nvSpPr>
          <p:spPr>
            <a:xfrm>
              <a:off x="1166271" y="2915280"/>
              <a:ext cx="115488" cy="165400"/>
            </a:xfrm>
            <a:custGeom>
              <a:avLst/>
              <a:gdLst/>
              <a:ahLst/>
              <a:cxnLst/>
              <a:rect l="l" t="t" r="r" b="b"/>
              <a:pathLst>
                <a:path w="9239" h="13232" fill="none" extrusionOk="0">
                  <a:moveTo>
                    <a:pt x="9239" y="13232"/>
                  </a:moveTo>
                  <a:lnTo>
                    <a:pt x="1" y="13232"/>
                  </a:lnTo>
                  <a:lnTo>
                    <a:pt x="1" y="1"/>
                  </a:lnTo>
                  <a:lnTo>
                    <a:pt x="9239" y="1"/>
                  </a:lnTo>
                  <a:lnTo>
                    <a:pt x="9239" y="3025"/>
                  </a:lnTo>
                  <a:lnTo>
                    <a:pt x="4088" y="3025"/>
                  </a:lnTo>
                  <a:lnTo>
                    <a:pt x="4088" y="4986"/>
                  </a:lnTo>
                  <a:lnTo>
                    <a:pt x="8483" y="4986"/>
                  </a:lnTo>
                  <a:lnTo>
                    <a:pt x="7727" y="7845"/>
                  </a:lnTo>
                  <a:lnTo>
                    <a:pt x="4088" y="7845"/>
                  </a:lnTo>
                  <a:lnTo>
                    <a:pt x="4088" y="10208"/>
                  </a:lnTo>
                  <a:lnTo>
                    <a:pt x="9239"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75" name="Google Shape;2275;p25"/>
            <p:cNvSpPr/>
            <p:nvPr/>
          </p:nvSpPr>
          <p:spPr>
            <a:xfrm>
              <a:off x="1304196" y="2915280"/>
              <a:ext cx="143250" cy="165400"/>
            </a:xfrm>
            <a:custGeom>
              <a:avLst/>
              <a:gdLst/>
              <a:ahLst/>
              <a:cxnLst/>
              <a:rect l="l" t="t" r="r" b="b"/>
              <a:pathLst>
                <a:path w="11460" h="13232" extrusionOk="0">
                  <a:moveTo>
                    <a:pt x="4986" y="2954"/>
                  </a:moveTo>
                  <a:cubicBezTo>
                    <a:pt x="6002" y="2954"/>
                    <a:pt x="6569" y="3474"/>
                    <a:pt x="6569" y="4372"/>
                  </a:cubicBezTo>
                  <a:cubicBezTo>
                    <a:pt x="6569" y="5317"/>
                    <a:pt x="6002" y="5837"/>
                    <a:pt x="4986" y="5837"/>
                  </a:cubicBezTo>
                  <a:lnTo>
                    <a:pt x="3994" y="5837"/>
                  </a:lnTo>
                  <a:lnTo>
                    <a:pt x="3994" y="2954"/>
                  </a:lnTo>
                  <a:close/>
                  <a:moveTo>
                    <a:pt x="1" y="1"/>
                  </a:moveTo>
                  <a:lnTo>
                    <a:pt x="1" y="13232"/>
                  </a:lnTo>
                  <a:lnTo>
                    <a:pt x="4088" y="13232"/>
                  </a:lnTo>
                  <a:lnTo>
                    <a:pt x="4088" y="8388"/>
                  </a:lnTo>
                  <a:lnTo>
                    <a:pt x="4821" y="8388"/>
                  </a:lnTo>
                  <a:lnTo>
                    <a:pt x="7349" y="13232"/>
                  </a:lnTo>
                  <a:lnTo>
                    <a:pt x="11460" y="13232"/>
                  </a:lnTo>
                  <a:lnTo>
                    <a:pt x="8341" y="7892"/>
                  </a:lnTo>
                  <a:cubicBezTo>
                    <a:pt x="9877" y="7278"/>
                    <a:pt x="10656" y="6073"/>
                    <a:pt x="10656" y="4348"/>
                  </a:cubicBezTo>
                  <a:cubicBezTo>
                    <a:pt x="10656" y="1489"/>
                    <a:pt x="8814" y="1"/>
                    <a:pt x="52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76" name="Google Shape;2276;p25"/>
            <p:cNvSpPr/>
            <p:nvPr/>
          </p:nvSpPr>
          <p:spPr>
            <a:xfrm>
              <a:off x="1304196" y="2915280"/>
              <a:ext cx="143250" cy="165400"/>
            </a:xfrm>
            <a:custGeom>
              <a:avLst/>
              <a:gdLst/>
              <a:ahLst/>
              <a:cxnLst/>
              <a:rect l="l" t="t" r="r" b="b"/>
              <a:pathLst>
                <a:path w="11460" h="13232" fill="none" extrusionOk="0">
                  <a:moveTo>
                    <a:pt x="4986" y="5837"/>
                  </a:moveTo>
                  <a:cubicBezTo>
                    <a:pt x="6002" y="5837"/>
                    <a:pt x="6569" y="5317"/>
                    <a:pt x="6569" y="4372"/>
                  </a:cubicBezTo>
                  <a:cubicBezTo>
                    <a:pt x="6569" y="3474"/>
                    <a:pt x="6002" y="2954"/>
                    <a:pt x="4986" y="2954"/>
                  </a:cubicBezTo>
                  <a:lnTo>
                    <a:pt x="3994" y="2954"/>
                  </a:lnTo>
                  <a:lnTo>
                    <a:pt x="3994" y="5837"/>
                  </a:lnTo>
                  <a:close/>
                  <a:moveTo>
                    <a:pt x="1" y="1"/>
                  </a:moveTo>
                  <a:lnTo>
                    <a:pt x="5269" y="1"/>
                  </a:lnTo>
                  <a:cubicBezTo>
                    <a:pt x="8814" y="1"/>
                    <a:pt x="10656" y="1489"/>
                    <a:pt x="10656" y="4348"/>
                  </a:cubicBezTo>
                  <a:cubicBezTo>
                    <a:pt x="10656" y="6073"/>
                    <a:pt x="9877" y="7278"/>
                    <a:pt x="8341" y="7892"/>
                  </a:cubicBezTo>
                  <a:lnTo>
                    <a:pt x="11460" y="13232"/>
                  </a:lnTo>
                  <a:lnTo>
                    <a:pt x="7349" y="13232"/>
                  </a:lnTo>
                  <a:lnTo>
                    <a:pt x="4821" y="8388"/>
                  </a:lnTo>
                  <a:lnTo>
                    <a:pt x="4088" y="8388"/>
                  </a:lnTo>
                  <a:lnTo>
                    <a:pt x="4088" y="13232"/>
                  </a:lnTo>
                  <a:lnTo>
                    <a:pt x="1"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77" name="Google Shape;2277;p25"/>
            <p:cNvSpPr/>
            <p:nvPr/>
          </p:nvSpPr>
          <p:spPr>
            <a:xfrm>
              <a:off x="1463684" y="2915280"/>
              <a:ext cx="147088" cy="165400"/>
            </a:xfrm>
            <a:custGeom>
              <a:avLst/>
              <a:gdLst/>
              <a:ahLst/>
              <a:cxnLst/>
              <a:rect l="l" t="t" r="r" b="b"/>
              <a:pathLst>
                <a:path w="11767" h="13232" extrusionOk="0">
                  <a:moveTo>
                    <a:pt x="0" y="1"/>
                  </a:moveTo>
                  <a:lnTo>
                    <a:pt x="0" y="13232"/>
                  </a:lnTo>
                  <a:lnTo>
                    <a:pt x="3899" y="13232"/>
                  </a:lnTo>
                  <a:lnTo>
                    <a:pt x="3899" y="6120"/>
                  </a:lnTo>
                  <a:lnTo>
                    <a:pt x="8175" y="13232"/>
                  </a:lnTo>
                  <a:lnTo>
                    <a:pt x="11767" y="13232"/>
                  </a:lnTo>
                  <a:lnTo>
                    <a:pt x="11767" y="1"/>
                  </a:lnTo>
                  <a:lnTo>
                    <a:pt x="7868" y="1"/>
                  </a:lnTo>
                  <a:lnTo>
                    <a:pt x="7868"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78" name="Google Shape;2278;p25"/>
            <p:cNvSpPr/>
            <p:nvPr/>
          </p:nvSpPr>
          <p:spPr>
            <a:xfrm>
              <a:off x="1463684" y="2915280"/>
              <a:ext cx="147088" cy="165400"/>
            </a:xfrm>
            <a:custGeom>
              <a:avLst/>
              <a:gdLst/>
              <a:ahLst/>
              <a:cxnLst/>
              <a:rect l="l" t="t" r="r" b="b"/>
              <a:pathLst>
                <a:path w="11767" h="13232" fill="none" extrusionOk="0">
                  <a:moveTo>
                    <a:pt x="3615" y="1"/>
                  </a:moveTo>
                  <a:lnTo>
                    <a:pt x="7868" y="7042"/>
                  </a:lnTo>
                  <a:lnTo>
                    <a:pt x="7868" y="1"/>
                  </a:lnTo>
                  <a:lnTo>
                    <a:pt x="11767" y="1"/>
                  </a:lnTo>
                  <a:lnTo>
                    <a:pt x="11767" y="13232"/>
                  </a:lnTo>
                  <a:lnTo>
                    <a:pt x="8175" y="13232"/>
                  </a:lnTo>
                  <a:lnTo>
                    <a:pt x="3899" y="6120"/>
                  </a:lnTo>
                  <a:lnTo>
                    <a:pt x="3899"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79" name="Google Shape;2279;p25"/>
            <p:cNvSpPr/>
            <p:nvPr/>
          </p:nvSpPr>
          <p:spPr>
            <a:xfrm>
              <a:off x="1639409"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80" name="Google Shape;2280;p25"/>
            <p:cNvSpPr/>
            <p:nvPr/>
          </p:nvSpPr>
          <p:spPr>
            <a:xfrm>
              <a:off x="1639409"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81" name="Google Shape;2281;p25"/>
            <p:cNvSpPr/>
            <p:nvPr/>
          </p:nvSpPr>
          <p:spPr>
            <a:xfrm>
              <a:off x="1767584" y="2915280"/>
              <a:ext cx="149463" cy="1657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82" name="Google Shape;2282;p25"/>
            <p:cNvSpPr/>
            <p:nvPr/>
          </p:nvSpPr>
          <p:spPr>
            <a:xfrm>
              <a:off x="1767584" y="2915280"/>
              <a:ext cx="149463" cy="1657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83" name="Google Shape;2283;p25"/>
            <p:cNvSpPr/>
            <p:nvPr/>
          </p:nvSpPr>
          <p:spPr>
            <a:xfrm>
              <a:off x="1993521" y="2911143"/>
              <a:ext cx="145913" cy="173675"/>
            </a:xfrm>
            <a:custGeom>
              <a:avLst/>
              <a:gdLst/>
              <a:ahLst/>
              <a:cxnLst/>
              <a:rect l="l" t="t" r="r" b="b"/>
              <a:pathLst>
                <a:path w="11673" h="13894" extrusionOk="0">
                  <a:moveTo>
                    <a:pt x="6569" y="1"/>
                  </a:moveTo>
                  <a:cubicBezTo>
                    <a:pt x="2576" y="1"/>
                    <a:pt x="1" y="2671"/>
                    <a:pt x="1" y="7065"/>
                  </a:cubicBezTo>
                  <a:cubicBezTo>
                    <a:pt x="1" y="11318"/>
                    <a:pt x="2600" y="13894"/>
                    <a:pt x="6498" y="13894"/>
                  </a:cubicBezTo>
                  <a:cubicBezTo>
                    <a:pt x="8767" y="13894"/>
                    <a:pt x="10515" y="12949"/>
                    <a:pt x="11673" y="11389"/>
                  </a:cubicBezTo>
                  <a:lnTo>
                    <a:pt x="9121" y="9168"/>
                  </a:lnTo>
                  <a:cubicBezTo>
                    <a:pt x="8412" y="10161"/>
                    <a:pt x="7727" y="10562"/>
                    <a:pt x="6546" y="10562"/>
                  </a:cubicBezTo>
                  <a:cubicBezTo>
                    <a:pt x="4892" y="10562"/>
                    <a:pt x="4088" y="9168"/>
                    <a:pt x="4088" y="6971"/>
                  </a:cubicBezTo>
                  <a:cubicBezTo>
                    <a:pt x="4088" y="4750"/>
                    <a:pt x="5175" y="3332"/>
                    <a:pt x="6640" y="3332"/>
                  </a:cubicBezTo>
                  <a:cubicBezTo>
                    <a:pt x="7703" y="3332"/>
                    <a:pt x="8247" y="3710"/>
                    <a:pt x="9003" y="4514"/>
                  </a:cubicBezTo>
                  <a:lnTo>
                    <a:pt x="11460" y="2340"/>
                  </a:lnTo>
                  <a:cubicBezTo>
                    <a:pt x="10515" y="1017"/>
                    <a:pt x="8979" y="1"/>
                    <a:pt x="65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84" name="Google Shape;2284;p25"/>
            <p:cNvSpPr/>
            <p:nvPr/>
          </p:nvSpPr>
          <p:spPr>
            <a:xfrm>
              <a:off x="1993521" y="2911143"/>
              <a:ext cx="145913" cy="173675"/>
            </a:xfrm>
            <a:custGeom>
              <a:avLst/>
              <a:gdLst/>
              <a:ahLst/>
              <a:cxnLst/>
              <a:rect l="l" t="t" r="r" b="b"/>
              <a:pathLst>
                <a:path w="11673" h="13894" fill="none" extrusionOk="0">
                  <a:moveTo>
                    <a:pt x="1" y="7065"/>
                  </a:moveTo>
                  <a:cubicBezTo>
                    <a:pt x="1" y="2671"/>
                    <a:pt x="2576" y="1"/>
                    <a:pt x="6569" y="1"/>
                  </a:cubicBezTo>
                  <a:cubicBezTo>
                    <a:pt x="8979" y="1"/>
                    <a:pt x="10515" y="1017"/>
                    <a:pt x="11460" y="2340"/>
                  </a:cubicBezTo>
                  <a:lnTo>
                    <a:pt x="9003" y="4514"/>
                  </a:lnTo>
                  <a:cubicBezTo>
                    <a:pt x="8247" y="3710"/>
                    <a:pt x="7703" y="3332"/>
                    <a:pt x="6640" y="3332"/>
                  </a:cubicBezTo>
                  <a:cubicBezTo>
                    <a:pt x="5175" y="3332"/>
                    <a:pt x="4088" y="4750"/>
                    <a:pt x="4088" y="6971"/>
                  </a:cubicBezTo>
                  <a:cubicBezTo>
                    <a:pt x="4088" y="9168"/>
                    <a:pt x="4892" y="10562"/>
                    <a:pt x="6546" y="10562"/>
                  </a:cubicBezTo>
                  <a:cubicBezTo>
                    <a:pt x="7727" y="10562"/>
                    <a:pt x="8412" y="10161"/>
                    <a:pt x="9121" y="9168"/>
                  </a:cubicBezTo>
                  <a:lnTo>
                    <a:pt x="11673" y="11389"/>
                  </a:lnTo>
                  <a:cubicBezTo>
                    <a:pt x="10515" y="12949"/>
                    <a:pt x="8767" y="13894"/>
                    <a:pt x="6498" y="13894"/>
                  </a:cubicBezTo>
                  <a:cubicBezTo>
                    <a:pt x="2600" y="13894"/>
                    <a:pt x="1" y="11318"/>
                    <a:pt x="1" y="7065"/>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85" name="Google Shape;2285;p25"/>
            <p:cNvSpPr/>
            <p:nvPr/>
          </p:nvSpPr>
          <p:spPr>
            <a:xfrm>
              <a:off x="215625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86" name="Google Shape;2286;p25"/>
            <p:cNvSpPr/>
            <p:nvPr/>
          </p:nvSpPr>
          <p:spPr>
            <a:xfrm>
              <a:off x="2225371" y="2915280"/>
              <a:ext cx="144438" cy="1657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87" name="Google Shape;2287;p25"/>
            <p:cNvSpPr/>
            <p:nvPr/>
          </p:nvSpPr>
          <p:spPr>
            <a:xfrm>
              <a:off x="2225371" y="2915280"/>
              <a:ext cx="144438" cy="1657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88" name="Google Shape;2288;p25"/>
            <p:cNvSpPr/>
            <p:nvPr/>
          </p:nvSpPr>
          <p:spPr>
            <a:xfrm>
              <a:off x="238750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89" name="Google Shape;2289;p25"/>
            <p:cNvSpPr/>
            <p:nvPr/>
          </p:nvSpPr>
          <p:spPr>
            <a:xfrm>
              <a:off x="2456334" y="2915280"/>
              <a:ext cx="133500" cy="165400"/>
            </a:xfrm>
            <a:custGeom>
              <a:avLst/>
              <a:gdLst/>
              <a:ahLst/>
              <a:cxnLst/>
              <a:rect l="l" t="t" r="r" b="b"/>
              <a:pathLst>
                <a:path w="10680" h="13232" extrusionOk="0">
                  <a:moveTo>
                    <a:pt x="284" y="1"/>
                  </a:moveTo>
                  <a:lnTo>
                    <a:pt x="284" y="3427"/>
                  </a:lnTo>
                  <a:lnTo>
                    <a:pt x="5080" y="3427"/>
                  </a:lnTo>
                  <a:lnTo>
                    <a:pt x="0" y="13232"/>
                  </a:lnTo>
                  <a:lnTo>
                    <a:pt x="10680" y="13232"/>
                  </a:lnTo>
                  <a:lnTo>
                    <a:pt x="10680" y="9830"/>
                  </a:lnTo>
                  <a:lnTo>
                    <a:pt x="5553" y="9830"/>
                  </a:lnTo>
                  <a:lnTo>
                    <a:pt x="10680"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90" name="Google Shape;2290;p25"/>
            <p:cNvSpPr/>
            <p:nvPr/>
          </p:nvSpPr>
          <p:spPr>
            <a:xfrm>
              <a:off x="2456334" y="2915280"/>
              <a:ext cx="133500" cy="165400"/>
            </a:xfrm>
            <a:custGeom>
              <a:avLst/>
              <a:gdLst/>
              <a:ahLst/>
              <a:cxnLst/>
              <a:rect l="l" t="t" r="r" b="b"/>
              <a:pathLst>
                <a:path w="10680" h="13232" fill="none" extrusionOk="0">
                  <a:moveTo>
                    <a:pt x="5080" y="3427"/>
                  </a:moveTo>
                  <a:lnTo>
                    <a:pt x="284" y="3427"/>
                  </a:lnTo>
                  <a:lnTo>
                    <a:pt x="284" y="1"/>
                  </a:lnTo>
                  <a:lnTo>
                    <a:pt x="10680" y="1"/>
                  </a:lnTo>
                  <a:lnTo>
                    <a:pt x="5553" y="9830"/>
                  </a:lnTo>
                  <a:lnTo>
                    <a:pt x="10680" y="9830"/>
                  </a:lnTo>
                  <a:lnTo>
                    <a:pt x="10680" y="13232"/>
                  </a:ln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91" name="Google Shape;2291;p25"/>
            <p:cNvSpPr/>
            <p:nvPr/>
          </p:nvSpPr>
          <p:spPr>
            <a:xfrm>
              <a:off x="2611384" y="2915280"/>
              <a:ext cx="115200" cy="165400"/>
            </a:xfrm>
            <a:custGeom>
              <a:avLst/>
              <a:gdLst/>
              <a:ahLst/>
              <a:cxnLst/>
              <a:rect l="l" t="t" r="r" b="b"/>
              <a:pathLst>
                <a:path w="9216" h="13232" extrusionOk="0">
                  <a:moveTo>
                    <a:pt x="0" y="1"/>
                  </a:moveTo>
                  <a:lnTo>
                    <a:pt x="0"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92" name="Google Shape;2292;p25"/>
            <p:cNvSpPr/>
            <p:nvPr/>
          </p:nvSpPr>
          <p:spPr>
            <a:xfrm>
              <a:off x="2611384" y="2915280"/>
              <a:ext cx="115200" cy="165400"/>
            </a:xfrm>
            <a:custGeom>
              <a:avLst/>
              <a:gdLst/>
              <a:ahLst/>
              <a:cxnLst/>
              <a:rect l="l" t="t" r="r" b="b"/>
              <a:pathLst>
                <a:path w="9216" h="13232" fill="none" extrusionOk="0">
                  <a:moveTo>
                    <a:pt x="9215" y="13232"/>
                  </a:moveTo>
                  <a:lnTo>
                    <a:pt x="0" y="13232"/>
                  </a:lnTo>
                  <a:lnTo>
                    <a:pt x="0"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93" name="Google Shape;2293;p25"/>
            <p:cNvSpPr/>
            <p:nvPr/>
          </p:nvSpPr>
          <p:spPr>
            <a:xfrm>
              <a:off x="2749309" y="2915280"/>
              <a:ext cx="146800" cy="165400"/>
            </a:xfrm>
            <a:custGeom>
              <a:avLst/>
              <a:gdLst/>
              <a:ahLst/>
              <a:cxnLst/>
              <a:rect l="l" t="t" r="r" b="b"/>
              <a:pathLst>
                <a:path w="11744" h="13232" extrusionOk="0">
                  <a:moveTo>
                    <a:pt x="0" y="1"/>
                  </a:moveTo>
                  <a:lnTo>
                    <a:pt x="0" y="13232"/>
                  </a:lnTo>
                  <a:lnTo>
                    <a:pt x="3875" y="13232"/>
                  </a:lnTo>
                  <a:lnTo>
                    <a:pt x="3875" y="6120"/>
                  </a:lnTo>
                  <a:lnTo>
                    <a:pt x="8176" y="13232"/>
                  </a:lnTo>
                  <a:lnTo>
                    <a:pt x="11743" y="13232"/>
                  </a:lnTo>
                  <a:lnTo>
                    <a:pt x="11743" y="1"/>
                  </a:lnTo>
                  <a:lnTo>
                    <a:pt x="7845" y="1"/>
                  </a:lnTo>
                  <a:lnTo>
                    <a:pt x="7845"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94" name="Google Shape;2294;p25"/>
            <p:cNvSpPr/>
            <p:nvPr/>
          </p:nvSpPr>
          <p:spPr>
            <a:xfrm>
              <a:off x="2749309" y="2915280"/>
              <a:ext cx="146800" cy="165400"/>
            </a:xfrm>
            <a:custGeom>
              <a:avLst/>
              <a:gdLst/>
              <a:ahLst/>
              <a:cxnLst/>
              <a:rect l="l" t="t" r="r" b="b"/>
              <a:pathLst>
                <a:path w="11744" h="13232" fill="none" extrusionOk="0">
                  <a:moveTo>
                    <a:pt x="3615" y="1"/>
                  </a:moveTo>
                  <a:lnTo>
                    <a:pt x="7845" y="7042"/>
                  </a:lnTo>
                  <a:lnTo>
                    <a:pt x="7845" y="1"/>
                  </a:lnTo>
                  <a:lnTo>
                    <a:pt x="11743" y="1"/>
                  </a:lnTo>
                  <a:lnTo>
                    <a:pt x="11743" y="13232"/>
                  </a:lnTo>
                  <a:lnTo>
                    <a:pt x="8176" y="13232"/>
                  </a:lnTo>
                  <a:lnTo>
                    <a:pt x="3875" y="6120"/>
                  </a:lnTo>
                  <a:lnTo>
                    <a:pt x="3875"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95" name="Google Shape;2295;p25"/>
            <p:cNvSpPr/>
            <p:nvPr/>
          </p:nvSpPr>
          <p:spPr>
            <a:xfrm>
              <a:off x="2915296" y="2911143"/>
              <a:ext cx="128188" cy="173675"/>
            </a:xfrm>
            <a:custGeom>
              <a:avLst/>
              <a:gdLst/>
              <a:ahLst/>
              <a:cxnLst/>
              <a:rect l="l" t="t" r="r" b="b"/>
              <a:pathLst>
                <a:path w="10255" h="13894" extrusionOk="0">
                  <a:moveTo>
                    <a:pt x="5245" y="1"/>
                  </a:moveTo>
                  <a:cubicBezTo>
                    <a:pt x="2386" y="1"/>
                    <a:pt x="402" y="1371"/>
                    <a:pt x="402" y="3758"/>
                  </a:cubicBezTo>
                  <a:cubicBezTo>
                    <a:pt x="402" y="5931"/>
                    <a:pt x="1725" y="7018"/>
                    <a:pt x="3615" y="7798"/>
                  </a:cubicBezTo>
                  <a:cubicBezTo>
                    <a:pt x="5529" y="8578"/>
                    <a:pt x="6143" y="9097"/>
                    <a:pt x="6143" y="9641"/>
                  </a:cubicBezTo>
                  <a:cubicBezTo>
                    <a:pt x="6143" y="10373"/>
                    <a:pt x="5458" y="10562"/>
                    <a:pt x="4655" y="10562"/>
                  </a:cubicBezTo>
                  <a:cubicBezTo>
                    <a:pt x="3591" y="10562"/>
                    <a:pt x="2410" y="10043"/>
                    <a:pt x="1158" y="9192"/>
                  </a:cubicBezTo>
                  <a:lnTo>
                    <a:pt x="0" y="12358"/>
                  </a:lnTo>
                  <a:cubicBezTo>
                    <a:pt x="1418" y="13279"/>
                    <a:pt x="3143" y="13894"/>
                    <a:pt x="5222" y="13894"/>
                  </a:cubicBezTo>
                  <a:cubicBezTo>
                    <a:pt x="8175" y="13894"/>
                    <a:pt x="10254" y="12689"/>
                    <a:pt x="10254" y="9830"/>
                  </a:cubicBezTo>
                  <a:cubicBezTo>
                    <a:pt x="10254" y="8081"/>
                    <a:pt x="9309" y="6664"/>
                    <a:pt x="6545" y="5459"/>
                  </a:cubicBezTo>
                  <a:cubicBezTo>
                    <a:pt x="4607" y="4632"/>
                    <a:pt x="4324" y="4490"/>
                    <a:pt x="4324" y="3970"/>
                  </a:cubicBezTo>
                  <a:cubicBezTo>
                    <a:pt x="4324" y="3545"/>
                    <a:pt x="4655" y="3332"/>
                    <a:pt x="5482" y="3332"/>
                  </a:cubicBezTo>
                  <a:cubicBezTo>
                    <a:pt x="6710" y="3332"/>
                    <a:pt x="7726" y="3805"/>
                    <a:pt x="8435" y="4159"/>
                  </a:cubicBezTo>
                  <a:lnTo>
                    <a:pt x="9687" y="1206"/>
                  </a:lnTo>
                  <a:cubicBezTo>
                    <a:pt x="8317" y="379"/>
                    <a:pt x="6781" y="1"/>
                    <a:pt x="5245"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96" name="Google Shape;2296;p25"/>
            <p:cNvSpPr/>
            <p:nvPr/>
          </p:nvSpPr>
          <p:spPr>
            <a:xfrm>
              <a:off x="2915296" y="2911143"/>
              <a:ext cx="128188" cy="173675"/>
            </a:xfrm>
            <a:custGeom>
              <a:avLst/>
              <a:gdLst/>
              <a:ahLst/>
              <a:cxnLst/>
              <a:rect l="l" t="t" r="r" b="b"/>
              <a:pathLst>
                <a:path w="10255" h="13894" fill="none" extrusionOk="0">
                  <a:moveTo>
                    <a:pt x="0" y="12358"/>
                  </a:moveTo>
                  <a:lnTo>
                    <a:pt x="1158" y="9192"/>
                  </a:lnTo>
                  <a:cubicBezTo>
                    <a:pt x="2410" y="10043"/>
                    <a:pt x="3591" y="10562"/>
                    <a:pt x="4655" y="10562"/>
                  </a:cubicBezTo>
                  <a:cubicBezTo>
                    <a:pt x="5458" y="10562"/>
                    <a:pt x="6143" y="10373"/>
                    <a:pt x="6143" y="9641"/>
                  </a:cubicBezTo>
                  <a:cubicBezTo>
                    <a:pt x="6143" y="9097"/>
                    <a:pt x="5529" y="8578"/>
                    <a:pt x="3615" y="7798"/>
                  </a:cubicBezTo>
                  <a:cubicBezTo>
                    <a:pt x="1725" y="7018"/>
                    <a:pt x="402" y="5931"/>
                    <a:pt x="402" y="3758"/>
                  </a:cubicBezTo>
                  <a:cubicBezTo>
                    <a:pt x="402" y="1371"/>
                    <a:pt x="2386" y="1"/>
                    <a:pt x="5245" y="1"/>
                  </a:cubicBezTo>
                  <a:cubicBezTo>
                    <a:pt x="6781" y="1"/>
                    <a:pt x="8317" y="379"/>
                    <a:pt x="9687" y="1206"/>
                  </a:cubicBezTo>
                  <a:lnTo>
                    <a:pt x="8435" y="4159"/>
                  </a:lnTo>
                  <a:cubicBezTo>
                    <a:pt x="7726" y="3805"/>
                    <a:pt x="6710" y="3332"/>
                    <a:pt x="5482" y="3332"/>
                  </a:cubicBezTo>
                  <a:cubicBezTo>
                    <a:pt x="4655" y="3332"/>
                    <a:pt x="4324" y="3545"/>
                    <a:pt x="4324" y="3970"/>
                  </a:cubicBezTo>
                  <a:cubicBezTo>
                    <a:pt x="4324" y="4490"/>
                    <a:pt x="4607" y="4632"/>
                    <a:pt x="6545" y="5459"/>
                  </a:cubicBezTo>
                  <a:cubicBezTo>
                    <a:pt x="9309" y="6664"/>
                    <a:pt x="10254" y="8081"/>
                    <a:pt x="10254" y="9830"/>
                  </a:cubicBezTo>
                  <a:cubicBezTo>
                    <a:pt x="10254" y="12689"/>
                    <a:pt x="8175" y="13894"/>
                    <a:pt x="5222" y="13894"/>
                  </a:cubicBezTo>
                  <a:cubicBezTo>
                    <a:pt x="3143" y="13894"/>
                    <a:pt x="1418" y="13279"/>
                    <a:pt x="0" y="12358"/>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97" name="Google Shape;2297;p25"/>
            <p:cNvSpPr/>
            <p:nvPr/>
          </p:nvSpPr>
          <p:spPr>
            <a:xfrm>
              <a:off x="389521" y="2878368"/>
              <a:ext cx="141775" cy="165700"/>
            </a:xfrm>
            <a:custGeom>
              <a:avLst/>
              <a:gdLst/>
              <a:ahLst/>
              <a:cxnLst/>
              <a:rect l="l" t="t" r="r" b="b"/>
              <a:pathLst>
                <a:path w="11342" h="13256" extrusionOk="0">
                  <a:moveTo>
                    <a:pt x="5506" y="2836"/>
                  </a:moveTo>
                  <a:cubicBezTo>
                    <a:pt x="6333" y="2836"/>
                    <a:pt x="6805" y="3284"/>
                    <a:pt x="6805" y="4064"/>
                  </a:cubicBezTo>
                  <a:cubicBezTo>
                    <a:pt x="6805" y="4867"/>
                    <a:pt x="6333" y="5293"/>
                    <a:pt x="5506" y="5293"/>
                  </a:cubicBezTo>
                  <a:lnTo>
                    <a:pt x="3970" y="5293"/>
                  </a:lnTo>
                  <a:lnTo>
                    <a:pt x="3970" y="2836"/>
                  </a:lnTo>
                  <a:close/>
                  <a:moveTo>
                    <a:pt x="5506" y="7845"/>
                  </a:moveTo>
                  <a:cubicBezTo>
                    <a:pt x="6616" y="7845"/>
                    <a:pt x="7230" y="8317"/>
                    <a:pt x="7230" y="9144"/>
                  </a:cubicBezTo>
                  <a:cubicBezTo>
                    <a:pt x="7230" y="9971"/>
                    <a:pt x="6616" y="10444"/>
                    <a:pt x="5506" y="10444"/>
                  </a:cubicBezTo>
                  <a:lnTo>
                    <a:pt x="3970" y="10444"/>
                  </a:lnTo>
                  <a:lnTo>
                    <a:pt x="3970" y="7845"/>
                  </a:lnTo>
                  <a:close/>
                  <a:moveTo>
                    <a:pt x="0" y="0"/>
                  </a:moveTo>
                  <a:lnTo>
                    <a:pt x="0" y="13255"/>
                  </a:lnTo>
                  <a:lnTo>
                    <a:pt x="5978" y="13255"/>
                  </a:lnTo>
                  <a:cubicBezTo>
                    <a:pt x="9215" y="13255"/>
                    <a:pt x="11342" y="12050"/>
                    <a:pt x="11342" y="9593"/>
                  </a:cubicBezTo>
                  <a:cubicBezTo>
                    <a:pt x="11342" y="7939"/>
                    <a:pt x="10373" y="7065"/>
                    <a:pt x="9050" y="6380"/>
                  </a:cubicBezTo>
                  <a:cubicBezTo>
                    <a:pt x="10042" y="5836"/>
                    <a:pt x="10845" y="4938"/>
                    <a:pt x="10845" y="3639"/>
                  </a:cubicBezTo>
                  <a:cubicBezTo>
                    <a:pt x="10845" y="1607"/>
                    <a:pt x="8932" y="0"/>
                    <a:pt x="578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98" name="Google Shape;2298;p25"/>
            <p:cNvSpPr/>
            <p:nvPr/>
          </p:nvSpPr>
          <p:spPr>
            <a:xfrm>
              <a:off x="389521" y="2878368"/>
              <a:ext cx="141775" cy="165700"/>
            </a:xfrm>
            <a:custGeom>
              <a:avLst/>
              <a:gdLst/>
              <a:ahLst/>
              <a:cxnLst/>
              <a:rect l="l" t="t" r="r" b="b"/>
              <a:pathLst>
                <a:path w="11342" h="13256" fill="none" extrusionOk="0">
                  <a:moveTo>
                    <a:pt x="5506" y="10444"/>
                  </a:moveTo>
                  <a:cubicBezTo>
                    <a:pt x="6616" y="10444"/>
                    <a:pt x="7230" y="9971"/>
                    <a:pt x="7230" y="9144"/>
                  </a:cubicBezTo>
                  <a:cubicBezTo>
                    <a:pt x="7230" y="8317"/>
                    <a:pt x="6616" y="7845"/>
                    <a:pt x="5506" y="7845"/>
                  </a:cubicBezTo>
                  <a:lnTo>
                    <a:pt x="3970" y="7845"/>
                  </a:lnTo>
                  <a:lnTo>
                    <a:pt x="3970" y="10444"/>
                  </a:lnTo>
                  <a:close/>
                  <a:moveTo>
                    <a:pt x="5506" y="5293"/>
                  </a:moveTo>
                  <a:cubicBezTo>
                    <a:pt x="6333" y="5293"/>
                    <a:pt x="6805" y="4867"/>
                    <a:pt x="6805" y="4064"/>
                  </a:cubicBezTo>
                  <a:cubicBezTo>
                    <a:pt x="6805" y="3284"/>
                    <a:pt x="6333" y="2836"/>
                    <a:pt x="5506" y="2836"/>
                  </a:cubicBezTo>
                  <a:lnTo>
                    <a:pt x="3970" y="2836"/>
                  </a:lnTo>
                  <a:lnTo>
                    <a:pt x="3970" y="5293"/>
                  </a:lnTo>
                  <a:close/>
                  <a:moveTo>
                    <a:pt x="0" y="0"/>
                  </a:moveTo>
                  <a:lnTo>
                    <a:pt x="5789" y="0"/>
                  </a:lnTo>
                  <a:cubicBezTo>
                    <a:pt x="8932" y="0"/>
                    <a:pt x="10845" y="1607"/>
                    <a:pt x="10845" y="3639"/>
                  </a:cubicBezTo>
                  <a:cubicBezTo>
                    <a:pt x="10845" y="4938"/>
                    <a:pt x="10042" y="5836"/>
                    <a:pt x="9050" y="6380"/>
                  </a:cubicBezTo>
                  <a:cubicBezTo>
                    <a:pt x="10373" y="7065"/>
                    <a:pt x="11342" y="7939"/>
                    <a:pt x="11342" y="9593"/>
                  </a:cubicBezTo>
                  <a:cubicBezTo>
                    <a:pt x="11342" y="12050"/>
                    <a:pt x="9215" y="13255"/>
                    <a:pt x="5978" y="13255"/>
                  </a:cubicBez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299" name="Google Shape;2299;p25"/>
            <p:cNvSpPr/>
            <p:nvPr/>
          </p:nvSpPr>
          <p:spPr>
            <a:xfrm>
              <a:off x="551071"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00" name="Google Shape;2300;p25"/>
            <p:cNvSpPr/>
            <p:nvPr/>
          </p:nvSpPr>
          <p:spPr>
            <a:xfrm>
              <a:off x="551071"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01" name="Google Shape;2301;p25"/>
            <p:cNvSpPr/>
            <p:nvPr/>
          </p:nvSpPr>
          <p:spPr>
            <a:xfrm>
              <a:off x="758696" y="2878368"/>
              <a:ext cx="50813" cy="1657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02" name="Google Shape;2302;p25"/>
            <p:cNvSpPr/>
            <p:nvPr/>
          </p:nvSpPr>
          <p:spPr>
            <a:xfrm>
              <a:off x="837259" y="2878368"/>
              <a:ext cx="147100" cy="1657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65"/>
                  </a:lnTo>
                  <a:lnTo>
                    <a:pt x="361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03" name="Google Shape;2303;p25"/>
            <p:cNvSpPr/>
            <p:nvPr/>
          </p:nvSpPr>
          <p:spPr>
            <a:xfrm>
              <a:off x="837259" y="2878368"/>
              <a:ext cx="147100" cy="165700"/>
            </a:xfrm>
            <a:custGeom>
              <a:avLst/>
              <a:gdLst/>
              <a:ahLst/>
              <a:cxnLst/>
              <a:rect l="l" t="t" r="r" b="b"/>
              <a:pathLst>
                <a:path w="11768" h="13256" fill="none" extrusionOk="0">
                  <a:moveTo>
                    <a:pt x="3616" y="0"/>
                  </a:moveTo>
                  <a:lnTo>
                    <a:pt x="7869" y="7065"/>
                  </a:lnTo>
                  <a:lnTo>
                    <a:pt x="7869" y="0"/>
                  </a:lnTo>
                  <a:lnTo>
                    <a:pt x="11767" y="0"/>
                  </a:lnTo>
                  <a:lnTo>
                    <a:pt x="11767" y="13255"/>
                  </a:lnTo>
                  <a:lnTo>
                    <a:pt x="8176" y="13255"/>
                  </a:lnTo>
                  <a:lnTo>
                    <a:pt x="3899" y="6143"/>
                  </a:lnTo>
                  <a:lnTo>
                    <a:pt x="3899" y="13255"/>
                  </a:lnTo>
                  <a:lnTo>
                    <a:pt x="1" y="13255"/>
                  </a:lnTo>
                  <a:lnTo>
                    <a:pt x="1"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04" name="Google Shape;2304;p25"/>
            <p:cNvSpPr/>
            <p:nvPr/>
          </p:nvSpPr>
          <p:spPr>
            <a:xfrm>
              <a:off x="1003246" y="2878368"/>
              <a:ext cx="144425" cy="1657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05" name="Google Shape;2305;p25"/>
            <p:cNvSpPr/>
            <p:nvPr/>
          </p:nvSpPr>
          <p:spPr>
            <a:xfrm>
              <a:off x="1003246" y="2878368"/>
              <a:ext cx="144425" cy="1657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06" name="Google Shape;2306;p25"/>
            <p:cNvSpPr/>
            <p:nvPr/>
          </p:nvSpPr>
          <p:spPr>
            <a:xfrm>
              <a:off x="1166271" y="2878368"/>
              <a:ext cx="115488" cy="165700"/>
            </a:xfrm>
            <a:custGeom>
              <a:avLst/>
              <a:gdLst/>
              <a:ahLst/>
              <a:cxnLst/>
              <a:rect l="l" t="t" r="r" b="b"/>
              <a:pathLst>
                <a:path w="9239" h="13256" extrusionOk="0">
                  <a:moveTo>
                    <a:pt x="1" y="0"/>
                  </a:moveTo>
                  <a:lnTo>
                    <a:pt x="1" y="13255"/>
                  </a:lnTo>
                  <a:lnTo>
                    <a:pt x="9239" y="13255"/>
                  </a:lnTo>
                  <a:lnTo>
                    <a:pt x="9239" y="10231"/>
                  </a:lnTo>
                  <a:lnTo>
                    <a:pt x="4088" y="10231"/>
                  </a:lnTo>
                  <a:lnTo>
                    <a:pt x="4088" y="7845"/>
                  </a:lnTo>
                  <a:lnTo>
                    <a:pt x="7727" y="7845"/>
                  </a:lnTo>
                  <a:lnTo>
                    <a:pt x="8483" y="5009"/>
                  </a:lnTo>
                  <a:lnTo>
                    <a:pt x="4088" y="5009"/>
                  </a:lnTo>
                  <a:lnTo>
                    <a:pt x="4088" y="3048"/>
                  </a:lnTo>
                  <a:lnTo>
                    <a:pt x="9239" y="3048"/>
                  </a:lnTo>
                  <a:lnTo>
                    <a:pt x="9239"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07" name="Google Shape;2307;p25"/>
            <p:cNvSpPr/>
            <p:nvPr/>
          </p:nvSpPr>
          <p:spPr>
            <a:xfrm>
              <a:off x="1166271" y="2878368"/>
              <a:ext cx="115488" cy="1657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31"/>
                  </a:lnTo>
                  <a:lnTo>
                    <a:pt x="9239"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08" name="Google Shape;2308;p25"/>
            <p:cNvSpPr/>
            <p:nvPr/>
          </p:nvSpPr>
          <p:spPr>
            <a:xfrm>
              <a:off x="1304196" y="2878368"/>
              <a:ext cx="143250" cy="165700"/>
            </a:xfrm>
            <a:custGeom>
              <a:avLst/>
              <a:gdLst/>
              <a:ahLst/>
              <a:cxnLst/>
              <a:rect l="l" t="t" r="r" b="b"/>
              <a:pathLst>
                <a:path w="11460" h="13256" extrusionOk="0">
                  <a:moveTo>
                    <a:pt x="4986" y="2977"/>
                  </a:moveTo>
                  <a:cubicBezTo>
                    <a:pt x="6002" y="2977"/>
                    <a:pt x="6569" y="3497"/>
                    <a:pt x="6569" y="4395"/>
                  </a:cubicBezTo>
                  <a:cubicBezTo>
                    <a:pt x="6569" y="5316"/>
                    <a:pt x="6002" y="5860"/>
                    <a:pt x="4986" y="5860"/>
                  </a:cubicBezTo>
                  <a:lnTo>
                    <a:pt x="3994" y="5860"/>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09" name="Google Shape;2309;p25"/>
            <p:cNvSpPr/>
            <p:nvPr/>
          </p:nvSpPr>
          <p:spPr>
            <a:xfrm>
              <a:off x="1304196" y="2878368"/>
              <a:ext cx="143250" cy="165700"/>
            </a:xfrm>
            <a:custGeom>
              <a:avLst/>
              <a:gdLst/>
              <a:ahLst/>
              <a:cxnLst/>
              <a:rect l="l" t="t" r="r" b="b"/>
              <a:pathLst>
                <a:path w="11460" h="13256" fill="none" extrusionOk="0">
                  <a:moveTo>
                    <a:pt x="4986" y="5860"/>
                  </a:moveTo>
                  <a:cubicBezTo>
                    <a:pt x="6002" y="5860"/>
                    <a:pt x="6569" y="5316"/>
                    <a:pt x="6569" y="4395"/>
                  </a:cubicBezTo>
                  <a:cubicBezTo>
                    <a:pt x="6569" y="3497"/>
                    <a:pt x="6002" y="2977"/>
                    <a:pt x="4986" y="2977"/>
                  </a:cubicBezTo>
                  <a:lnTo>
                    <a:pt x="3994" y="2977"/>
                  </a:lnTo>
                  <a:lnTo>
                    <a:pt x="3994" y="5860"/>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10" name="Google Shape;2310;p25"/>
            <p:cNvSpPr/>
            <p:nvPr/>
          </p:nvSpPr>
          <p:spPr>
            <a:xfrm>
              <a:off x="1463684" y="2878368"/>
              <a:ext cx="147088" cy="1657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11" name="Google Shape;2311;p25"/>
            <p:cNvSpPr/>
            <p:nvPr/>
          </p:nvSpPr>
          <p:spPr>
            <a:xfrm>
              <a:off x="1463684" y="2878368"/>
              <a:ext cx="147088" cy="165700"/>
            </a:xfrm>
            <a:custGeom>
              <a:avLst/>
              <a:gdLst/>
              <a:ahLst/>
              <a:cxnLst/>
              <a:rect l="l" t="t" r="r" b="b"/>
              <a:pathLst>
                <a:path w="11767" h="13256" fill="none" extrusionOk="0">
                  <a:moveTo>
                    <a:pt x="3615" y="0"/>
                  </a:moveTo>
                  <a:lnTo>
                    <a:pt x="7868" y="7065"/>
                  </a:lnTo>
                  <a:lnTo>
                    <a:pt x="7868" y="0"/>
                  </a:lnTo>
                  <a:lnTo>
                    <a:pt x="11767" y="0"/>
                  </a:lnTo>
                  <a:lnTo>
                    <a:pt x="11767" y="13255"/>
                  </a:lnTo>
                  <a:lnTo>
                    <a:pt x="8175" y="13255"/>
                  </a:lnTo>
                  <a:lnTo>
                    <a:pt x="3899" y="6143"/>
                  </a:lnTo>
                  <a:lnTo>
                    <a:pt x="3899" y="13255"/>
                  </a:lnTo>
                  <a:lnTo>
                    <a:pt x="0" y="13255"/>
                  </a:lnTo>
                  <a:lnTo>
                    <a:pt x="0"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12" name="Google Shape;2312;p25"/>
            <p:cNvSpPr/>
            <p:nvPr/>
          </p:nvSpPr>
          <p:spPr>
            <a:xfrm>
              <a:off x="1639409"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13" name="Google Shape;2313;p25"/>
            <p:cNvSpPr/>
            <p:nvPr/>
          </p:nvSpPr>
          <p:spPr>
            <a:xfrm>
              <a:off x="1639409"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14" name="Google Shape;2314;p25"/>
            <p:cNvSpPr/>
            <p:nvPr/>
          </p:nvSpPr>
          <p:spPr>
            <a:xfrm>
              <a:off x="1767584" y="2878368"/>
              <a:ext cx="149463" cy="1657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15" name="Google Shape;2315;p25"/>
            <p:cNvSpPr/>
            <p:nvPr/>
          </p:nvSpPr>
          <p:spPr>
            <a:xfrm>
              <a:off x="1767584" y="2878368"/>
              <a:ext cx="149463" cy="1657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16" name="Google Shape;2316;p25"/>
            <p:cNvSpPr/>
            <p:nvPr/>
          </p:nvSpPr>
          <p:spPr>
            <a:xfrm>
              <a:off x="1993521" y="2874230"/>
              <a:ext cx="145913" cy="173963"/>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2"/>
                  </a:lnTo>
                  <a:cubicBezTo>
                    <a:pt x="8412" y="10184"/>
                    <a:pt x="7727" y="10586"/>
                    <a:pt x="6546" y="10586"/>
                  </a:cubicBezTo>
                  <a:cubicBezTo>
                    <a:pt x="4892" y="10586"/>
                    <a:pt x="4088" y="9168"/>
                    <a:pt x="4088" y="6994"/>
                  </a:cubicBezTo>
                  <a:cubicBezTo>
                    <a:pt x="4088" y="4773"/>
                    <a:pt x="5175" y="3356"/>
                    <a:pt x="6640" y="3356"/>
                  </a:cubicBezTo>
                  <a:cubicBezTo>
                    <a:pt x="7703" y="3356"/>
                    <a:pt x="8247" y="3734"/>
                    <a:pt x="9003" y="4537"/>
                  </a:cubicBezTo>
                  <a:lnTo>
                    <a:pt x="11460" y="2363"/>
                  </a:lnTo>
                  <a:cubicBezTo>
                    <a:pt x="10515" y="1040"/>
                    <a:pt x="8979" y="0"/>
                    <a:pt x="65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17" name="Google Shape;2317;p25"/>
            <p:cNvSpPr/>
            <p:nvPr/>
          </p:nvSpPr>
          <p:spPr>
            <a:xfrm>
              <a:off x="1993521" y="2874230"/>
              <a:ext cx="145913" cy="173963"/>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37"/>
                  </a:lnTo>
                  <a:cubicBezTo>
                    <a:pt x="8247" y="3734"/>
                    <a:pt x="7703" y="3356"/>
                    <a:pt x="6640" y="3356"/>
                  </a:cubicBezTo>
                  <a:cubicBezTo>
                    <a:pt x="5175" y="3356"/>
                    <a:pt x="4088" y="4773"/>
                    <a:pt x="4088" y="6994"/>
                  </a:cubicBezTo>
                  <a:cubicBezTo>
                    <a:pt x="4088" y="9168"/>
                    <a:pt x="4892" y="10586"/>
                    <a:pt x="6546" y="10586"/>
                  </a:cubicBezTo>
                  <a:cubicBezTo>
                    <a:pt x="7727" y="10586"/>
                    <a:pt x="8412" y="10184"/>
                    <a:pt x="9121" y="9192"/>
                  </a:cubicBezTo>
                  <a:lnTo>
                    <a:pt x="11673" y="11412"/>
                  </a:lnTo>
                  <a:cubicBezTo>
                    <a:pt x="10515" y="12972"/>
                    <a:pt x="8767" y="13917"/>
                    <a:pt x="6498" y="13917"/>
                  </a:cubicBezTo>
                  <a:cubicBezTo>
                    <a:pt x="2600" y="13917"/>
                    <a:pt x="1" y="11342"/>
                    <a:pt x="1" y="7089"/>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18" name="Google Shape;2318;p25"/>
            <p:cNvSpPr/>
            <p:nvPr/>
          </p:nvSpPr>
          <p:spPr>
            <a:xfrm>
              <a:off x="215625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19" name="Google Shape;2319;p25"/>
            <p:cNvSpPr/>
            <p:nvPr/>
          </p:nvSpPr>
          <p:spPr>
            <a:xfrm>
              <a:off x="2225371" y="2878368"/>
              <a:ext cx="144438" cy="1657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20" name="Google Shape;2320;p25"/>
            <p:cNvSpPr/>
            <p:nvPr/>
          </p:nvSpPr>
          <p:spPr>
            <a:xfrm>
              <a:off x="2225371" y="2878368"/>
              <a:ext cx="144438" cy="1657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21" name="Google Shape;2321;p25"/>
            <p:cNvSpPr/>
            <p:nvPr/>
          </p:nvSpPr>
          <p:spPr>
            <a:xfrm>
              <a:off x="238750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22" name="Google Shape;2322;p25"/>
            <p:cNvSpPr/>
            <p:nvPr/>
          </p:nvSpPr>
          <p:spPr>
            <a:xfrm>
              <a:off x="2456334" y="2878368"/>
              <a:ext cx="133500" cy="1657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23" name="Google Shape;2323;p25"/>
            <p:cNvSpPr/>
            <p:nvPr/>
          </p:nvSpPr>
          <p:spPr>
            <a:xfrm>
              <a:off x="2456334" y="2878368"/>
              <a:ext cx="133500" cy="1657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24" name="Google Shape;2324;p25"/>
            <p:cNvSpPr/>
            <p:nvPr/>
          </p:nvSpPr>
          <p:spPr>
            <a:xfrm>
              <a:off x="2611384" y="2878368"/>
              <a:ext cx="115200" cy="165700"/>
            </a:xfrm>
            <a:custGeom>
              <a:avLst/>
              <a:gdLst/>
              <a:ahLst/>
              <a:cxnLst/>
              <a:rect l="l" t="t" r="r" b="b"/>
              <a:pathLst>
                <a:path w="9216" h="13256" extrusionOk="0">
                  <a:moveTo>
                    <a:pt x="0" y="0"/>
                  </a:moveTo>
                  <a:lnTo>
                    <a:pt x="0"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25" name="Google Shape;2325;p25"/>
            <p:cNvSpPr/>
            <p:nvPr/>
          </p:nvSpPr>
          <p:spPr>
            <a:xfrm>
              <a:off x="2611384" y="2878368"/>
              <a:ext cx="115200" cy="1657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26" name="Google Shape;2326;p25"/>
            <p:cNvSpPr/>
            <p:nvPr/>
          </p:nvSpPr>
          <p:spPr>
            <a:xfrm>
              <a:off x="2749309" y="2878368"/>
              <a:ext cx="146800" cy="1657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27" name="Google Shape;2327;p25"/>
            <p:cNvSpPr/>
            <p:nvPr/>
          </p:nvSpPr>
          <p:spPr>
            <a:xfrm>
              <a:off x="2915296" y="2874230"/>
              <a:ext cx="128188" cy="173675"/>
            </a:xfrm>
            <a:custGeom>
              <a:avLst/>
              <a:gdLst/>
              <a:ahLst/>
              <a:cxnLst/>
              <a:rect l="l" t="t" r="r" b="b"/>
              <a:pathLst>
                <a:path w="10255" h="13894" extrusionOk="0">
                  <a:moveTo>
                    <a:pt x="5245" y="0"/>
                  </a:moveTo>
                  <a:cubicBezTo>
                    <a:pt x="2386" y="0"/>
                    <a:pt x="402" y="1394"/>
                    <a:pt x="402" y="3781"/>
                  </a:cubicBezTo>
                  <a:cubicBezTo>
                    <a:pt x="402" y="5955"/>
                    <a:pt x="1725" y="7041"/>
                    <a:pt x="3615" y="7821"/>
                  </a:cubicBezTo>
                  <a:cubicBezTo>
                    <a:pt x="5529" y="8601"/>
                    <a:pt x="6143" y="9121"/>
                    <a:pt x="6143" y="9664"/>
                  </a:cubicBezTo>
                  <a:cubicBezTo>
                    <a:pt x="6143" y="10397"/>
                    <a:pt x="5458" y="10586"/>
                    <a:pt x="4655" y="10586"/>
                  </a:cubicBezTo>
                  <a:cubicBezTo>
                    <a:pt x="3591" y="10586"/>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5"/>
                    <a:pt x="4655" y="3356"/>
                    <a:pt x="5482" y="3356"/>
                  </a:cubicBezTo>
                  <a:cubicBezTo>
                    <a:pt x="6710" y="3356"/>
                    <a:pt x="7726" y="3828"/>
                    <a:pt x="8435" y="4182"/>
                  </a:cubicBezTo>
                  <a:lnTo>
                    <a:pt x="9687" y="1229"/>
                  </a:lnTo>
                  <a:cubicBezTo>
                    <a:pt x="8317" y="402"/>
                    <a:pt x="6781" y="0"/>
                    <a:pt x="5245"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Intro_Three Sides To Every Story" type="twoColTx">
  <p:cSld name="TITLE_AND_TWO_COLUMNS">
    <p:spTree>
      <p:nvGrpSpPr>
        <p:cNvPr id="1" name="Shape 2328"/>
        <p:cNvGrpSpPr/>
        <p:nvPr/>
      </p:nvGrpSpPr>
      <p:grpSpPr>
        <a:xfrm>
          <a:off x="0" y="0"/>
          <a:ext cx="0" cy="0"/>
          <a:chOff x="0" y="0"/>
          <a:chExt cx="0" cy="0"/>
        </a:xfrm>
      </p:grpSpPr>
      <p:grpSp>
        <p:nvGrpSpPr>
          <p:cNvPr id="2329" name="Google Shape;2329;p26"/>
          <p:cNvGrpSpPr/>
          <p:nvPr/>
        </p:nvGrpSpPr>
        <p:grpSpPr>
          <a:xfrm>
            <a:off x="1259469" y="9195033"/>
            <a:ext cx="5308987" cy="421175"/>
            <a:chOff x="1039675" y="2433075"/>
            <a:chExt cx="5307925" cy="421175"/>
          </a:xfrm>
        </p:grpSpPr>
        <p:sp>
          <p:nvSpPr>
            <p:cNvPr id="2330" name="Google Shape;2330;p26"/>
            <p:cNvSpPr/>
            <p:nvPr/>
          </p:nvSpPr>
          <p:spPr>
            <a:xfrm>
              <a:off x="1039675" y="2514575"/>
              <a:ext cx="283550" cy="331400"/>
            </a:xfrm>
            <a:custGeom>
              <a:avLst/>
              <a:gdLst/>
              <a:ahLst/>
              <a:cxnLst/>
              <a:rect l="l" t="t" r="r" b="b"/>
              <a:pathLst>
                <a:path w="11342" h="13256" extrusionOk="0">
                  <a:moveTo>
                    <a:pt x="5506" y="2836"/>
                  </a:moveTo>
                  <a:cubicBezTo>
                    <a:pt x="6333" y="2836"/>
                    <a:pt x="6805" y="3261"/>
                    <a:pt x="6805" y="4041"/>
                  </a:cubicBezTo>
                  <a:cubicBezTo>
                    <a:pt x="6805" y="4844"/>
                    <a:pt x="6333" y="5293"/>
                    <a:pt x="5506" y="5293"/>
                  </a:cubicBezTo>
                  <a:lnTo>
                    <a:pt x="3970" y="5293"/>
                  </a:lnTo>
                  <a:lnTo>
                    <a:pt x="3970" y="2836"/>
                  </a:lnTo>
                  <a:close/>
                  <a:moveTo>
                    <a:pt x="5506" y="7845"/>
                  </a:moveTo>
                  <a:cubicBezTo>
                    <a:pt x="6616" y="7845"/>
                    <a:pt x="7230" y="8318"/>
                    <a:pt x="7230" y="9145"/>
                  </a:cubicBezTo>
                  <a:cubicBezTo>
                    <a:pt x="7230" y="9972"/>
                    <a:pt x="6616" y="10420"/>
                    <a:pt x="5506" y="10420"/>
                  </a:cubicBezTo>
                  <a:lnTo>
                    <a:pt x="3970" y="10420"/>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15"/>
                    <a:pt x="10845" y="3616"/>
                  </a:cubicBezTo>
                  <a:cubicBezTo>
                    <a:pt x="10845" y="1607"/>
                    <a:pt x="8932" y="1"/>
                    <a:pt x="5789" y="1"/>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31" name="Google Shape;2331;p26"/>
            <p:cNvSpPr/>
            <p:nvPr/>
          </p:nvSpPr>
          <p:spPr>
            <a:xfrm>
              <a:off x="1039675" y="2514575"/>
              <a:ext cx="283550" cy="331400"/>
            </a:xfrm>
            <a:custGeom>
              <a:avLst/>
              <a:gdLst/>
              <a:ahLst/>
              <a:cxnLst/>
              <a:rect l="l" t="t" r="r" b="b"/>
              <a:pathLst>
                <a:path w="11342" h="13256" fill="none" extrusionOk="0">
                  <a:moveTo>
                    <a:pt x="5506" y="10420"/>
                  </a:moveTo>
                  <a:cubicBezTo>
                    <a:pt x="6616" y="10420"/>
                    <a:pt x="7230" y="9972"/>
                    <a:pt x="7230" y="9145"/>
                  </a:cubicBezTo>
                  <a:cubicBezTo>
                    <a:pt x="7230" y="8318"/>
                    <a:pt x="6616" y="7845"/>
                    <a:pt x="5506" y="7845"/>
                  </a:cubicBezTo>
                  <a:lnTo>
                    <a:pt x="3970" y="7845"/>
                  </a:lnTo>
                  <a:lnTo>
                    <a:pt x="3970" y="10420"/>
                  </a:lnTo>
                  <a:close/>
                  <a:moveTo>
                    <a:pt x="5506" y="5293"/>
                  </a:moveTo>
                  <a:cubicBezTo>
                    <a:pt x="6333" y="5293"/>
                    <a:pt x="6805" y="4844"/>
                    <a:pt x="6805" y="4041"/>
                  </a:cubicBezTo>
                  <a:cubicBezTo>
                    <a:pt x="6805" y="3261"/>
                    <a:pt x="6333" y="2836"/>
                    <a:pt x="5506" y="2836"/>
                  </a:cubicBezTo>
                  <a:lnTo>
                    <a:pt x="3970" y="2836"/>
                  </a:lnTo>
                  <a:lnTo>
                    <a:pt x="3970" y="5293"/>
                  </a:lnTo>
                  <a:close/>
                  <a:moveTo>
                    <a:pt x="0" y="1"/>
                  </a:moveTo>
                  <a:lnTo>
                    <a:pt x="5789" y="1"/>
                  </a:lnTo>
                  <a:cubicBezTo>
                    <a:pt x="8932" y="1"/>
                    <a:pt x="10845" y="1607"/>
                    <a:pt x="10845" y="3616"/>
                  </a:cubicBezTo>
                  <a:cubicBezTo>
                    <a:pt x="10845" y="4915"/>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32" name="Google Shape;2332;p26"/>
            <p:cNvSpPr/>
            <p:nvPr/>
          </p:nvSpPr>
          <p:spPr>
            <a:xfrm>
              <a:off x="1362775" y="251457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33" name="Google Shape;2333;p26"/>
            <p:cNvSpPr/>
            <p:nvPr/>
          </p:nvSpPr>
          <p:spPr>
            <a:xfrm>
              <a:off x="1362775" y="25145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34" name="Google Shape;2334;p26"/>
            <p:cNvSpPr/>
            <p:nvPr/>
          </p:nvSpPr>
          <p:spPr>
            <a:xfrm>
              <a:off x="1778025" y="251457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35" name="Google Shape;2335;p26"/>
            <p:cNvSpPr/>
            <p:nvPr/>
          </p:nvSpPr>
          <p:spPr>
            <a:xfrm>
              <a:off x="1935150" y="2514575"/>
              <a:ext cx="294200" cy="331400"/>
            </a:xfrm>
            <a:custGeom>
              <a:avLst/>
              <a:gdLst/>
              <a:ahLst/>
              <a:cxnLst/>
              <a:rect l="l" t="t" r="r" b="b"/>
              <a:pathLst>
                <a:path w="11768" h="13256" extrusionOk="0">
                  <a:moveTo>
                    <a:pt x="1" y="1"/>
                  </a:moveTo>
                  <a:lnTo>
                    <a:pt x="1" y="13256"/>
                  </a:lnTo>
                  <a:lnTo>
                    <a:pt x="3899" y="13256"/>
                  </a:lnTo>
                  <a:lnTo>
                    <a:pt x="3899" y="6120"/>
                  </a:lnTo>
                  <a:lnTo>
                    <a:pt x="8176" y="13256"/>
                  </a:lnTo>
                  <a:lnTo>
                    <a:pt x="11767" y="13256"/>
                  </a:lnTo>
                  <a:lnTo>
                    <a:pt x="11767" y="1"/>
                  </a:lnTo>
                  <a:lnTo>
                    <a:pt x="7869" y="1"/>
                  </a:lnTo>
                  <a:lnTo>
                    <a:pt x="7869" y="7042"/>
                  </a:lnTo>
                  <a:lnTo>
                    <a:pt x="3616"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36" name="Google Shape;2336;p26"/>
            <p:cNvSpPr/>
            <p:nvPr/>
          </p:nvSpPr>
          <p:spPr>
            <a:xfrm>
              <a:off x="1935150" y="251457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20"/>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37" name="Google Shape;2337;p26"/>
            <p:cNvSpPr/>
            <p:nvPr/>
          </p:nvSpPr>
          <p:spPr>
            <a:xfrm>
              <a:off x="2267125" y="251457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38" name="Google Shape;2338;p26"/>
            <p:cNvSpPr/>
            <p:nvPr/>
          </p:nvSpPr>
          <p:spPr>
            <a:xfrm>
              <a:off x="2267125" y="251457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39" name="Google Shape;2339;p26"/>
            <p:cNvSpPr/>
            <p:nvPr/>
          </p:nvSpPr>
          <p:spPr>
            <a:xfrm>
              <a:off x="2593175" y="2514575"/>
              <a:ext cx="230975" cy="331400"/>
            </a:xfrm>
            <a:custGeom>
              <a:avLst/>
              <a:gdLst/>
              <a:ahLst/>
              <a:cxnLst/>
              <a:rect l="l" t="t" r="r" b="b"/>
              <a:pathLst>
                <a:path w="9239" h="13256" extrusionOk="0">
                  <a:moveTo>
                    <a:pt x="1" y="1"/>
                  </a:moveTo>
                  <a:lnTo>
                    <a:pt x="1" y="13256"/>
                  </a:lnTo>
                  <a:lnTo>
                    <a:pt x="9239" y="13256"/>
                  </a:lnTo>
                  <a:lnTo>
                    <a:pt x="9239" y="10208"/>
                  </a:lnTo>
                  <a:lnTo>
                    <a:pt x="4088" y="10208"/>
                  </a:lnTo>
                  <a:lnTo>
                    <a:pt x="4088" y="7845"/>
                  </a:lnTo>
                  <a:lnTo>
                    <a:pt x="7727" y="7845"/>
                  </a:lnTo>
                  <a:lnTo>
                    <a:pt x="8483" y="5010"/>
                  </a:lnTo>
                  <a:lnTo>
                    <a:pt x="4088" y="5010"/>
                  </a:lnTo>
                  <a:lnTo>
                    <a:pt x="4088" y="3049"/>
                  </a:lnTo>
                  <a:lnTo>
                    <a:pt x="9239" y="3049"/>
                  </a:lnTo>
                  <a:lnTo>
                    <a:pt x="9239"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40" name="Google Shape;2340;p26"/>
            <p:cNvSpPr/>
            <p:nvPr/>
          </p:nvSpPr>
          <p:spPr>
            <a:xfrm>
              <a:off x="2593175" y="2514575"/>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08"/>
                  </a:lnTo>
                  <a:lnTo>
                    <a:pt x="9239"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41" name="Google Shape;2341;p26"/>
            <p:cNvSpPr/>
            <p:nvPr/>
          </p:nvSpPr>
          <p:spPr>
            <a:xfrm>
              <a:off x="2869025" y="2514575"/>
              <a:ext cx="286500" cy="331400"/>
            </a:xfrm>
            <a:custGeom>
              <a:avLst/>
              <a:gdLst/>
              <a:ahLst/>
              <a:cxnLst/>
              <a:rect l="l" t="t" r="r" b="b"/>
              <a:pathLst>
                <a:path w="11460" h="13256" extrusionOk="0">
                  <a:moveTo>
                    <a:pt x="4986" y="2954"/>
                  </a:moveTo>
                  <a:cubicBezTo>
                    <a:pt x="6002" y="2954"/>
                    <a:pt x="6569" y="3498"/>
                    <a:pt x="6569" y="4372"/>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892"/>
                  </a:lnTo>
                  <a:cubicBezTo>
                    <a:pt x="9877" y="7278"/>
                    <a:pt x="10656" y="6097"/>
                    <a:pt x="10656" y="4372"/>
                  </a:cubicBezTo>
                  <a:cubicBezTo>
                    <a:pt x="10656" y="1513"/>
                    <a:pt x="8814" y="1"/>
                    <a:pt x="5269" y="1"/>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42" name="Google Shape;2342;p26"/>
            <p:cNvSpPr/>
            <p:nvPr/>
          </p:nvSpPr>
          <p:spPr>
            <a:xfrm>
              <a:off x="2869025" y="2514575"/>
              <a:ext cx="286500" cy="331400"/>
            </a:xfrm>
            <a:custGeom>
              <a:avLst/>
              <a:gdLst/>
              <a:ahLst/>
              <a:cxnLst/>
              <a:rect l="l" t="t" r="r" b="b"/>
              <a:pathLst>
                <a:path w="11460" h="13256" fill="none" extrusionOk="0">
                  <a:moveTo>
                    <a:pt x="4986" y="5837"/>
                  </a:moveTo>
                  <a:cubicBezTo>
                    <a:pt x="6002" y="5837"/>
                    <a:pt x="6569" y="5317"/>
                    <a:pt x="6569" y="4372"/>
                  </a:cubicBezTo>
                  <a:cubicBezTo>
                    <a:pt x="6569" y="3498"/>
                    <a:pt x="6002" y="2954"/>
                    <a:pt x="4986" y="2954"/>
                  </a:cubicBezTo>
                  <a:lnTo>
                    <a:pt x="3994" y="2954"/>
                  </a:lnTo>
                  <a:lnTo>
                    <a:pt x="3994" y="5837"/>
                  </a:lnTo>
                  <a:close/>
                  <a:moveTo>
                    <a:pt x="1" y="1"/>
                  </a:moveTo>
                  <a:lnTo>
                    <a:pt x="5269" y="1"/>
                  </a:lnTo>
                  <a:cubicBezTo>
                    <a:pt x="8814" y="1"/>
                    <a:pt x="10656" y="1513"/>
                    <a:pt x="10656" y="4372"/>
                  </a:cubicBezTo>
                  <a:cubicBezTo>
                    <a:pt x="10656" y="6097"/>
                    <a:pt x="9877" y="7278"/>
                    <a:pt x="8341" y="7892"/>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43" name="Google Shape;2343;p26"/>
            <p:cNvSpPr/>
            <p:nvPr/>
          </p:nvSpPr>
          <p:spPr>
            <a:xfrm>
              <a:off x="3188000" y="2514575"/>
              <a:ext cx="294175" cy="331400"/>
            </a:xfrm>
            <a:custGeom>
              <a:avLst/>
              <a:gdLst/>
              <a:ahLst/>
              <a:cxnLst/>
              <a:rect l="l" t="t" r="r" b="b"/>
              <a:pathLst>
                <a:path w="11767" h="13256" extrusionOk="0">
                  <a:moveTo>
                    <a:pt x="0" y="1"/>
                  </a:moveTo>
                  <a:lnTo>
                    <a:pt x="0" y="13256"/>
                  </a:lnTo>
                  <a:lnTo>
                    <a:pt x="3899" y="13256"/>
                  </a:lnTo>
                  <a:lnTo>
                    <a:pt x="3899" y="6120"/>
                  </a:lnTo>
                  <a:lnTo>
                    <a:pt x="8175" y="13256"/>
                  </a:lnTo>
                  <a:lnTo>
                    <a:pt x="11767" y="13256"/>
                  </a:lnTo>
                  <a:lnTo>
                    <a:pt x="11767" y="1"/>
                  </a:lnTo>
                  <a:lnTo>
                    <a:pt x="7868" y="1"/>
                  </a:lnTo>
                  <a:lnTo>
                    <a:pt x="7868" y="7042"/>
                  </a:lnTo>
                  <a:lnTo>
                    <a:pt x="36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44" name="Google Shape;2344;p26"/>
            <p:cNvSpPr/>
            <p:nvPr/>
          </p:nvSpPr>
          <p:spPr>
            <a:xfrm>
              <a:off x="3188000" y="251457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20"/>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45" name="Google Shape;2345;p26"/>
            <p:cNvSpPr/>
            <p:nvPr/>
          </p:nvSpPr>
          <p:spPr>
            <a:xfrm>
              <a:off x="3539450" y="251457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46" name="Google Shape;2346;p26"/>
            <p:cNvSpPr/>
            <p:nvPr/>
          </p:nvSpPr>
          <p:spPr>
            <a:xfrm>
              <a:off x="3539450" y="25145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47" name="Google Shape;2347;p26"/>
            <p:cNvSpPr/>
            <p:nvPr/>
          </p:nvSpPr>
          <p:spPr>
            <a:xfrm>
              <a:off x="3795800" y="251457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48" name="Google Shape;2348;p26"/>
            <p:cNvSpPr/>
            <p:nvPr/>
          </p:nvSpPr>
          <p:spPr>
            <a:xfrm>
              <a:off x="3795800" y="251457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49" name="Google Shape;2349;p26"/>
            <p:cNvSpPr/>
            <p:nvPr/>
          </p:nvSpPr>
          <p:spPr>
            <a:xfrm>
              <a:off x="4247675" y="2506325"/>
              <a:ext cx="291825" cy="347925"/>
            </a:xfrm>
            <a:custGeom>
              <a:avLst/>
              <a:gdLst/>
              <a:ahLst/>
              <a:cxnLst/>
              <a:rect l="l" t="t" r="r" b="b"/>
              <a:pathLst>
                <a:path w="11673" h="13917" extrusionOk="0">
                  <a:moveTo>
                    <a:pt x="6569" y="0"/>
                  </a:moveTo>
                  <a:cubicBezTo>
                    <a:pt x="2576" y="0"/>
                    <a:pt x="1" y="2694"/>
                    <a:pt x="1" y="7088"/>
                  </a:cubicBezTo>
                  <a:cubicBezTo>
                    <a:pt x="1" y="11318"/>
                    <a:pt x="2600" y="13917"/>
                    <a:pt x="6498" y="13917"/>
                  </a:cubicBezTo>
                  <a:cubicBezTo>
                    <a:pt x="8767" y="13917"/>
                    <a:pt x="10515" y="12971"/>
                    <a:pt x="11673" y="11412"/>
                  </a:cubicBezTo>
                  <a:lnTo>
                    <a:pt x="9121" y="9191"/>
                  </a:lnTo>
                  <a:cubicBezTo>
                    <a:pt x="8412" y="10183"/>
                    <a:pt x="7727" y="10561"/>
                    <a:pt x="6546" y="10561"/>
                  </a:cubicBezTo>
                  <a:cubicBezTo>
                    <a:pt x="4892" y="10561"/>
                    <a:pt x="4088" y="9167"/>
                    <a:pt x="4088" y="6994"/>
                  </a:cubicBezTo>
                  <a:cubicBezTo>
                    <a:pt x="4088" y="4773"/>
                    <a:pt x="5175" y="3355"/>
                    <a:pt x="6640" y="3355"/>
                  </a:cubicBezTo>
                  <a:cubicBezTo>
                    <a:pt x="7703" y="3355"/>
                    <a:pt x="8247" y="3710"/>
                    <a:pt x="9003" y="4513"/>
                  </a:cubicBezTo>
                  <a:lnTo>
                    <a:pt x="11460" y="2363"/>
                  </a:lnTo>
                  <a:cubicBezTo>
                    <a:pt x="10515" y="1040"/>
                    <a:pt x="8979" y="0"/>
                    <a:pt x="6569" y="0"/>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50" name="Google Shape;2350;p26"/>
            <p:cNvSpPr/>
            <p:nvPr/>
          </p:nvSpPr>
          <p:spPr>
            <a:xfrm>
              <a:off x="4247675" y="2506325"/>
              <a:ext cx="291825" cy="347925"/>
            </a:xfrm>
            <a:custGeom>
              <a:avLst/>
              <a:gdLst/>
              <a:ahLst/>
              <a:cxnLst/>
              <a:rect l="l" t="t" r="r" b="b"/>
              <a:pathLst>
                <a:path w="11673" h="13917" fill="none" extrusionOk="0">
                  <a:moveTo>
                    <a:pt x="1" y="7088"/>
                  </a:moveTo>
                  <a:cubicBezTo>
                    <a:pt x="1" y="2694"/>
                    <a:pt x="2576" y="0"/>
                    <a:pt x="6569" y="0"/>
                  </a:cubicBezTo>
                  <a:cubicBezTo>
                    <a:pt x="8979" y="0"/>
                    <a:pt x="10515" y="1040"/>
                    <a:pt x="11460" y="2363"/>
                  </a:cubicBezTo>
                  <a:lnTo>
                    <a:pt x="9003" y="4513"/>
                  </a:lnTo>
                  <a:cubicBezTo>
                    <a:pt x="8247" y="3710"/>
                    <a:pt x="7703" y="3355"/>
                    <a:pt x="6640" y="3355"/>
                  </a:cubicBezTo>
                  <a:cubicBezTo>
                    <a:pt x="5175" y="3355"/>
                    <a:pt x="4088" y="4773"/>
                    <a:pt x="4088" y="6994"/>
                  </a:cubicBezTo>
                  <a:cubicBezTo>
                    <a:pt x="4088" y="9167"/>
                    <a:pt x="4892" y="10561"/>
                    <a:pt x="6546" y="10561"/>
                  </a:cubicBezTo>
                  <a:cubicBezTo>
                    <a:pt x="7727" y="10561"/>
                    <a:pt x="8412" y="10183"/>
                    <a:pt x="9121" y="9191"/>
                  </a:cubicBezTo>
                  <a:lnTo>
                    <a:pt x="11673" y="11412"/>
                  </a:lnTo>
                  <a:cubicBezTo>
                    <a:pt x="10515" y="12971"/>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51" name="Google Shape;2351;p26"/>
            <p:cNvSpPr/>
            <p:nvPr/>
          </p:nvSpPr>
          <p:spPr>
            <a:xfrm>
              <a:off x="4573150" y="25145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52" name="Google Shape;2352;p26"/>
            <p:cNvSpPr/>
            <p:nvPr/>
          </p:nvSpPr>
          <p:spPr>
            <a:xfrm>
              <a:off x="4711375" y="251457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53" name="Google Shape;2353;p26"/>
            <p:cNvSpPr/>
            <p:nvPr/>
          </p:nvSpPr>
          <p:spPr>
            <a:xfrm>
              <a:off x="4711375" y="251457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54" name="Google Shape;2354;p26"/>
            <p:cNvSpPr/>
            <p:nvPr/>
          </p:nvSpPr>
          <p:spPr>
            <a:xfrm>
              <a:off x="5035650" y="25145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55" name="Google Shape;2355;p26"/>
            <p:cNvSpPr/>
            <p:nvPr/>
          </p:nvSpPr>
          <p:spPr>
            <a:xfrm>
              <a:off x="5173300" y="251457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56" name="Google Shape;2356;p26"/>
            <p:cNvSpPr/>
            <p:nvPr/>
          </p:nvSpPr>
          <p:spPr>
            <a:xfrm>
              <a:off x="5173300" y="251457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57" name="Google Shape;2357;p26"/>
            <p:cNvSpPr/>
            <p:nvPr/>
          </p:nvSpPr>
          <p:spPr>
            <a:xfrm>
              <a:off x="5483400" y="2514575"/>
              <a:ext cx="230400" cy="331400"/>
            </a:xfrm>
            <a:custGeom>
              <a:avLst/>
              <a:gdLst/>
              <a:ahLst/>
              <a:cxnLst/>
              <a:rect l="l" t="t" r="r" b="b"/>
              <a:pathLst>
                <a:path w="9216" h="13256" extrusionOk="0">
                  <a:moveTo>
                    <a:pt x="0" y="1"/>
                  </a:moveTo>
                  <a:lnTo>
                    <a:pt x="0"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58" name="Google Shape;2358;p26"/>
            <p:cNvSpPr/>
            <p:nvPr/>
          </p:nvSpPr>
          <p:spPr>
            <a:xfrm>
              <a:off x="5483400" y="2514575"/>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59" name="Google Shape;2359;p26"/>
            <p:cNvSpPr/>
            <p:nvPr/>
          </p:nvSpPr>
          <p:spPr>
            <a:xfrm>
              <a:off x="5759250" y="2514575"/>
              <a:ext cx="293600" cy="331400"/>
            </a:xfrm>
            <a:custGeom>
              <a:avLst/>
              <a:gdLst/>
              <a:ahLst/>
              <a:cxnLst/>
              <a:rect l="l" t="t" r="r" b="b"/>
              <a:pathLst>
                <a:path w="11744" h="13256" extrusionOk="0">
                  <a:moveTo>
                    <a:pt x="0" y="1"/>
                  </a:moveTo>
                  <a:lnTo>
                    <a:pt x="0" y="13256"/>
                  </a:lnTo>
                  <a:lnTo>
                    <a:pt x="3875" y="13256"/>
                  </a:lnTo>
                  <a:lnTo>
                    <a:pt x="3875" y="6120"/>
                  </a:lnTo>
                  <a:lnTo>
                    <a:pt x="8176" y="13256"/>
                  </a:lnTo>
                  <a:lnTo>
                    <a:pt x="11743" y="13256"/>
                  </a:lnTo>
                  <a:lnTo>
                    <a:pt x="11743" y="1"/>
                  </a:lnTo>
                  <a:lnTo>
                    <a:pt x="7845" y="1"/>
                  </a:lnTo>
                  <a:lnTo>
                    <a:pt x="7845" y="7042"/>
                  </a:lnTo>
                  <a:lnTo>
                    <a:pt x="36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60" name="Google Shape;2360;p26"/>
            <p:cNvSpPr/>
            <p:nvPr/>
          </p:nvSpPr>
          <p:spPr>
            <a:xfrm>
              <a:off x="5759250" y="251457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20"/>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61" name="Google Shape;2361;p26"/>
            <p:cNvSpPr/>
            <p:nvPr/>
          </p:nvSpPr>
          <p:spPr>
            <a:xfrm>
              <a:off x="6091225" y="2506325"/>
              <a:ext cx="256375" cy="347325"/>
            </a:xfrm>
            <a:custGeom>
              <a:avLst/>
              <a:gdLst/>
              <a:ahLst/>
              <a:cxnLst/>
              <a:rect l="l" t="t" r="r" b="b"/>
              <a:pathLst>
                <a:path w="10255" h="13893" extrusionOk="0">
                  <a:moveTo>
                    <a:pt x="5245" y="0"/>
                  </a:moveTo>
                  <a:cubicBezTo>
                    <a:pt x="2386" y="0"/>
                    <a:pt x="402" y="1394"/>
                    <a:pt x="402" y="3780"/>
                  </a:cubicBezTo>
                  <a:cubicBezTo>
                    <a:pt x="402" y="5930"/>
                    <a:pt x="1725" y="7017"/>
                    <a:pt x="3615" y="7797"/>
                  </a:cubicBezTo>
                  <a:cubicBezTo>
                    <a:pt x="5529" y="8577"/>
                    <a:pt x="6143" y="9097"/>
                    <a:pt x="6143" y="9664"/>
                  </a:cubicBezTo>
                  <a:cubicBezTo>
                    <a:pt x="6143" y="10396"/>
                    <a:pt x="5458" y="10561"/>
                    <a:pt x="4655" y="10561"/>
                  </a:cubicBezTo>
                  <a:cubicBezTo>
                    <a:pt x="3591" y="10561"/>
                    <a:pt x="2410" y="10065"/>
                    <a:pt x="1158" y="9215"/>
                  </a:cubicBezTo>
                  <a:lnTo>
                    <a:pt x="0" y="12381"/>
                  </a:lnTo>
                  <a:cubicBezTo>
                    <a:pt x="1418" y="13302"/>
                    <a:pt x="3143" y="13893"/>
                    <a:pt x="5222" y="13893"/>
                  </a:cubicBezTo>
                  <a:cubicBezTo>
                    <a:pt x="8175" y="13893"/>
                    <a:pt x="10254" y="12712"/>
                    <a:pt x="10254" y="9853"/>
                  </a:cubicBezTo>
                  <a:cubicBezTo>
                    <a:pt x="10254" y="8104"/>
                    <a:pt x="9309" y="6687"/>
                    <a:pt x="6545" y="5458"/>
                  </a:cubicBezTo>
                  <a:cubicBezTo>
                    <a:pt x="4607" y="4631"/>
                    <a:pt x="4324" y="4489"/>
                    <a:pt x="4324" y="3969"/>
                  </a:cubicBezTo>
                  <a:cubicBezTo>
                    <a:pt x="4324" y="3544"/>
                    <a:pt x="4655" y="3355"/>
                    <a:pt x="5482" y="3355"/>
                  </a:cubicBezTo>
                  <a:cubicBezTo>
                    <a:pt x="6710" y="3355"/>
                    <a:pt x="7726" y="3828"/>
                    <a:pt x="8435" y="4158"/>
                  </a:cubicBezTo>
                  <a:lnTo>
                    <a:pt x="9687" y="1205"/>
                  </a:lnTo>
                  <a:cubicBezTo>
                    <a:pt x="8317" y="402"/>
                    <a:pt x="6781" y="0"/>
                    <a:pt x="5245" y="0"/>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62" name="Google Shape;2362;p26"/>
            <p:cNvSpPr/>
            <p:nvPr/>
          </p:nvSpPr>
          <p:spPr>
            <a:xfrm>
              <a:off x="6091225" y="2506325"/>
              <a:ext cx="256375" cy="347325"/>
            </a:xfrm>
            <a:custGeom>
              <a:avLst/>
              <a:gdLst/>
              <a:ahLst/>
              <a:cxnLst/>
              <a:rect l="l" t="t" r="r" b="b"/>
              <a:pathLst>
                <a:path w="10255" h="13893" fill="none" extrusionOk="0">
                  <a:moveTo>
                    <a:pt x="0" y="12381"/>
                  </a:moveTo>
                  <a:lnTo>
                    <a:pt x="1158" y="9215"/>
                  </a:lnTo>
                  <a:cubicBezTo>
                    <a:pt x="2410" y="10065"/>
                    <a:pt x="3591" y="10561"/>
                    <a:pt x="4655" y="10561"/>
                  </a:cubicBezTo>
                  <a:cubicBezTo>
                    <a:pt x="5458" y="10561"/>
                    <a:pt x="6143" y="10396"/>
                    <a:pt x="6143" y="9664"/>
                  </a:cubicBezTo>
                  <a:cubicBezTo>
                    <a:pt x="6143" y="9097"/>
                    <a:pt x="5529" y="8577"/>
                    <a:pt x="3615" y="7797"/>
                  </a:cubicBezTo>
                  <a:cubicBezTo>
                    <a:pt x="1725" y="7017"/>
                    <a:pt x="402" y="5930"/>
                    <a:pt x="402" y="3780"/>
                  </a:cubicBezTo>
                  <a:cubicBezTo>
                    <a:pt x="402" y="1394"/>
                    <a:pt x="2386" y="0"/>
                    <a:pt x="5245" y="0"/>
                  </a:cubicBezTo>
                  <a:cubicBezTo>
                    <a:pt x="6781" y="0"/>
                    <a:pt x="8317" y="402"/>
                    <a:pt x="9687" y="1205"/>
                  </a:cubicBezTo>
                  <a:lnTo>
                    <a:pt x="8435" y="4158"/>
                  </a:lnTo>
                  <a:cubicBezTo>
                    <a:pt x="7726" y="3828"/>
                    <a:pt x="6710" y="3355"/>
                    <a:pt x="5482" y="3355"/>
                  </a:cubicBezTo>
                  <a:cubicBezTo>
                    <a:pt x="4655" y="3355"/>
                    <a:pt x="4324" y="3544"/>
                    <a:pt x="4324" y="3969"/>
                  </a:cubicBezTo>
                  <a:cubicBezTo>
                    <a:pt x="4324" y="4489"/>
                    <a:pt x="4607" y="4631"/>
                    <a:pt x="6545" y="5458"/>
                  </a:cubicBezTo>
                  <a:cubicBezTo>
                    <a:pt x="9309" y="6687"/>
                    <a:pt x="10254" y="8104"/>
                    <a:pt x="10254" y="9853"/>
                  </a:cubicBezTo>
                  <a:cubicBezTo>
                    <a:pt x="10254" y="12712"/>
                    <a:pt x="8175" y="13893"/>
                    <a:pt x="5222" y="13893"/>
                  </a:cubicBezTo>
                  <a:cubicBezTo>
                    <a:pt x="3143" y="13893"/>
                    <a:pt x="1418" y="13302"/>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63" name="Google Shape;2363;p26"/>
            <p:cNvSpPr/>
            <p:nvPr/>
          </p:nvSpPr>
          <p:spPr>
            <a:xfrm>
              <a:off x="1039675" y="2441325"/>
              <a:ext cx="283550" cy="331400"/>
            </a:xfrm>
            <a:custGeom>
              <a:avLst/>
              <a:gdLst/>
              <a:ahLst/>
              <a:cxnLst/>
              <a:rect l="l" t="t" r="r" b="b"/>
              <a:pathLst>
                <a:path w="11342" h="13256" extrusionOk="0">
                  <a:moveTo>
                    <a:pt x="5506" y="2813"/>
                  </a:moveTo>
                  <a:cubicBezTo>
                    <a:pt x="6333" y="2813"/>
                    <a:pt x="6805" y="3262"/>
                    <a:pt x="6805" y="4041"/>
                  </a:cubicBezTo>
                  <a:cubicBezTo>
                    <a:pt x="6805" y="4845"/>
                    <a:pt x="6333" y="5294"/>
                    <a:pt x="5506" y="5294"/>
                  </a:cubicBezTo>
                  <a:lnTo>
                    <a:pt x="3970" y="5294"/>
                  </a:lnTo>
                  <a:lnTo>
                    <a:pt x="3970" y="2813"/>
                  </a:lnTo>
                  <a:close/>
                  <a:moveTo>
                    <a:pt x="5506" y="7845"/>
                  </a:moveTo>
                  <a:cubicBezTo>
                    <a:pt x="6616" y="7845"/>
                    <a:pt x="7230" y="8294"/>
                    <a:pt x="7230" y="9145"/>
                  </a:cubicBezTo>
                  <a:cubicBezTo>
                    <a:pt x="7230" y="9948"/>
                    <a:pt x="6616" y="10421"/>
                    <a:pt x="5506" y="10421"/>
                  </a:cubicBezTo>
                  <a:lnTo>
                    <a:pt x="3970" y="10421"/>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15"/>
                    <a:pt x="10845" y="3616"/>
                  </a:cubicBezTo>
                  <a:cubicBezTo>
                    <a:pt x="10845" y="1584"/>
                    <a:pt x="8932" y="1"/>
                    <a:pt x="578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64" name="Google Shape;2364;p26"/>
            <p:cNvSpPr/>
            <p:nvPr/>
          </p:nvSpPr>
          <p:spPr>
            <a:xfrm>
              <a:off x="1039675" y="2441325"/>
              <a:ext cx="283550" cy="331400"/>
            </a:xfrm>
            <a:custGeom>
              <a:avLst/>
              <a:gdLst/>
              <a:ahLst/>
              <a:cxnLst/>
              <a:rect l="l" t="t" r="r" b="b"/>
              <a:pathLst>
                <a:path w="11342" h="13256" fill="none" extrusionOk="0">
                  <a:moveTo>
                    <a:pt x="5506" y="10421"/>
                  </a:moveTo>
                  <a:cubicBezTo>
                    <a:pt x="6616" y="10421"/>
                    <a:pt x="7230" y="9948"/>
                    <a:pt x="7230" y="9145"/>
                  </a:cubicBezTo>
                  <a:cubicBezTo>
                    <a:pt x="7230" y="8294"/>
                    <a:pt x="6616" y="7845"/>
                    <a:pt x="5506" y="7845"/>
                  </a:cubicBezTo>
                  <a:lnTo>
                    <a:pt x="3970" y="7845"/>
                  </a:lnTo>
                  <a:lnTo>
                    <a:pt x="3970" y="10421"/>
                  </a:lnTo>
                  <a:close/>
                  <a:moveTo>
                    <a:pt x="5506" y="5294"/>
                  </a:moveTo>
                  <a:cubicBezTo>
                    <a:pt x="6333" y="5294"/>
                    <a:pt x="6805" y="4845"/>
                    <a:pt x="6805" y="4041"/>
                  </a:cubicBezTo>
                  <a:cubicBezTo>
                    <a:pt x="6805" y="3262"/>
                    <a:pt x="6333" y="2813"/>
                    <a:pt x="5506" y="2813"/>
                  </a:cubicBezTo>
                  <a:lnTo>
                    <a:pt x="3970" y="2813"/>
                  </a:lnTo>
                  <a:lnTo>
                    <a:pt x="3970" y="5294"/>
                  </a:lnTo>
                  <a:close/>
                  <a:moveTo>
                    <a:pt x="0" y="1"/>
                  </a:moveTo>
                  <a:lnTo>
                    <a:pt x="5789" y="1"/>
                  </a:lnTo>
                  <a:cubicBezTo>
                    <a:pt x="8932" y="1"/>
                    <a:pt x="10845" y="1584"/>
                    <a:pt x="10845" y="3616"/>
                  </a:cubicBezTo>
                  <a:cubicBezTo>
                    <a:pt x="10845" y="4915"/>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65" name="Google Shape;2365;p26"/>
            <p:cNvSpPr/>
            <p:nvPr/>
          </p:nvSpPr>
          <p:spPr>
            <a:xfrm>
              <a:off x="1362775" y="244132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66" name="Google Shape;2366;p26"/>
            <p:cNvSpPr/>
            <p:nvPr/>
          </p:nvSpPr>
          <p:spPr>
            <a:xfrm>
              <a:off x="1362775" y="2441325"/>
              <a:ext cx="230400" cy="331400"/>
            </a:xfrm>
            <a:custGeom>
              <a:avLst/>
              <a:gdLst/>
              <a:ahLst/>
              <a:cxnLst/>
              <a:rect l="l" t="t" r="r" b="b"/>
              <a:pathLst>
                <a:path w="9216" h="13256" fill="none" extrusionOk="0">
                  <a:moveTo>
                    <a:pt x="9215" y="13256"/>
                  </a:moveTo>
                  <a:lnTo>
                    <a:pt x="1" y="13256"/>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67" name="Google Shape;2367;p26"/>
            <p:cNvSpPr/>
            <p:nvPr/>
          </p:nvSpPr>
          <p:spPr>
            <a:xfrm>
              <a:off x="1778025" y="244132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68" name="Google Shape;2368;p26"/>
            <p:cNvSpPr/>
            <p:nvPr/>
          </p:nvSpPr>
          <p:spPr>
            <a:xfrm>
              <a:off x="1935150" y="2441325"/>
              <a:ext cx="294200" cy="331400"/>
            </a:xfrm>
            <a:custGeom>
              <a:avLst/>
              <a:gdLst/>
              <a:ahLst/>
              <a:cxnLst/>
              <a:rect l="l" t="t" r="r" b="b"/>
              <a:pathLst>
                <a:path w="11768" h="13256" extrusionOk="0">
                  <a:moveTo>
                    <a:pt x="1" y="1"/>
                  </a:moveTo>
                  <a:lnTo>
                    <a:pt x="1" y="13256"/>
                  </a:lnTo>
                  <a:lnTo>
                    <a:pt x="3899" y="13256"/>
                  </a:lnTo>
                  <a:lnTo>
                    <a:pt x="3899" y="6120"/>
                  </a:lnTo>
                  <a:lnTo>
                    <a:pt x="8176" y="13256"/>
                  </a:lnTo>
                  <a:lnTo>
                    <a:pt x="11767" y="13256"/>
                  </a:lnTo>
                  <a:lnTo>
                    <a:pt x="11767" y="1"/>
                  </a:lnTo>
                  <a:lnTo>
                    <a:pt x="7869" y="1"/>
                  </a:lnTo>
                  <a:lnTo>
                    <a:pt x="7869" y="7042"/>
                  </a:lnTo>
                  <a:lnTo>
                    <a:pt x="361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69" name="Google Shape;2369;p26"/>
            <p:cNvSpPr/>
            <p:nvPr/>
          </p:nvSpPr>
          <p:spPr>
            <a:xfrm>
              <a:off x="1935150" y="244132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20"/>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70" name="Google Shape;2370;p26"/>
            <p:cNvSpPr/>
            <p:nvPr/>
          </p:nvSpPr>
          <p:spPr>
            <a:xfrm>
              <a:off x="2267125" y="244132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71" name="Google Shape;2371;p26"/>
            <p:cNvSpPr/>
            <p:nvPr/>
          </p:nvSpPr>
          <p:spPr>
            <a:xfrm>
              <a:off x="2267125" y="244132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72" name="Google Shape;2372;p26"/>
            <p:cNvSpPr/>
            <p:nvPr/>
          </p:nvSpPr>
          <p:spPr>
            <a:xfrm>
              <a:off x="2593175" y="2441325"/>
              <a:ext cx="230975" cy="331400"/>
            </a:xfrm>
            <a:custGeom>
              <a:avLst/>
              <a:gdLst/>
              <a:ahLst/>
              <a:cxnLst/>
              <a:rect l="l" t="t" r="r" b="b"/>
              <a:pathLst>
                <a:path w="9239" h="13256" extrusionOk="0">
                  <a:moveTo>
                    <a:pt x="1" y="1"/>
                  </a:moveTo>
                  <a:lnTo>
                    <a:pt x="1" y="13256"/>
                  </a:lnTo>
                  <a:lnTo>
                    <a:pt x="9239" y="13256"/>
                  </a:lnTo>
                  <a:lnTo>
                    <a:pt x="9239" y="10208"/>
                  </a:lnTo>
                  <a:lnTo>
                    <a:pt x="4088" y="10208"/>
                  </a:lnTo>
                  <a:lnTo>
                    <a:pt x="4088" y="7845"/>
                  </a:lnTo>
                  <a:lnTo>
                    <a:pt x="7727" y="7845"/>
                  </a:lnTo>
                  <a:lnTo>
                    <a:pt x="8483" y="4986"/>
                  </a:lnTo>
                  <a:lnTo>
                    <a:pt x="4088" y="4986"/>
                  </a:lnTo>
                  <a:lnTo>
                    <a:pt x="4088" y="3025"/>
                  </a:lnTo>
                  <a:lnTo>
                    <a:pt x="9239" y="3025"/>
                  </a:lnTo>
                  <a:lnTo>
                    <a:pt x="9239"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73" name="Google Shape;2373;p26"/>
            <p:cNvSpPr/>
            <p:nvPr/>
          </p:nvSpPr>
          <p:spPr>
            <a:xfrm>
              <a:off x="2593175" y="2441325"/>
              <a:ext cx="230975" cy="331400"/>
            </a:xfrm>
            <a:custGeom>
              <a:avLst/>
              <a:gdLst/>
              <a:ahLst/>
              <a:cxnLst/>
              <a:rect l="l" t="t" r="r" b="b"/>
              <a:pathLst>
                <a:path w="9239" h="13256" fill="none" extrusionOk="0">
                  <a:moveTo>
                    <a:pt x="9239" y="13256"/>
                  </a:moveTo>
                  <a:lnTo>
                    <a:pt x="1" y="13256"/>
                  </a:lnTo>
                  <a:lnTo>
                    <a:pt x="1" y="1"/>
                  </a:lnTo>
                  <a:lnTo>
                    <a:pt x="9239" y="1"/>
                  </a:lnTo>
                  <a:lnTo>
                    <a:pt x="9239" y="3025"/>
                  </a:lnTo>
                  <a:lnTo>
                    <a:pt x="4088" y="3025"/>
                  </a:lnTo>
                  <a:lnTo>
                    <a:pt x="4088" y="4986"/>
                  </a:lnTo>
                  <a:lnTo>
                    <a:pt x="8483" y="4986"/>
                  </a:lnTo>
                  <a:lnTo>
                    <a:pt x="7727" y="7845"/>
                  </a:lnTo>
                  <a:lnTo>
                    <a:pt x="4088" y="7845"/>
                  </a:lnTo>
                  <a:lnTo>
                    <a:pt x="4088" y="10208"/>
                  </a:lnTo>
                  <a:lnTo>
                    <a:pt x="9239"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74" name="Google Shape;2374;p26"/>
            <p:cNvSpPr/>
            <p:nvPr/>
          </p:nvSpPr>
          <p:spPr>
            <a:xfrm>
              <a:off x="2869025" y="2441325"/>
              <a:ext cx="286500" cy="331400"/>
            </a:xfrm>
            <a:custGeom>
              <a:avLst/>
              <a:gdLst/>
              <a:ahLst/>
              <a:cxnLst/>
              <a:rect l="l" t="t" r="r" b="b"/>
              <a:pathLst>
                <a:path w="11460" h="13256" extrusionOk="0">
                  <a:moveTo>
                    <a:pt x="4986" y="2954"/>
                  </a:moveTo>
                  <a:cubicBezTo>
                    <a:pt x="6002" y="2954"/>
                    <a:pt x="6569" y="3474"/>
                    <a:pt x="6569" y="4372"/>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893"/>
                  </a:lnTo>
                  <a:cubicBezTo>
                    <a:pt x="9877" y="7278"/>
                    <a:pt x="10656" y="6097"/>
                    <a:pt x="10656" y="4348"/>
                  </a:cubicBezTo>
                  <a:cubicBezTo>
                    <a:pt x="10656" y="1490"/>
                    <a:pt x="8814" y="1"/>
                    <a:pt x="52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75" name="Google Shape;2375;p26"/>
            <p:cNvSpPr/>
            <p:nvPr/>
          </p:nvSpPr>
          <p:spPr>
            <a:xfrm>
              <a:off x="2869025" y="2441325"/>
              <a:ext cx="286500" cy="331400"/>
            </a:xfrm>
            <a:custGeom>
              <a:avLst/>
              <a:gdLst/>
              <a:ahLst/>
              <a:cxnLst/>
              <a:rect l="l" t="t" r="r" b="b"/>
              <a:pathLst>
                <a:path w="11460" h="13256" fill="none" extrusionOk="0">
                  <a:moveTo>
                    <a:pt x="4986" y="5837"/>
                  </a:moveTo>
                  <a:cubicBezTo>
                    <a:pt x="6002" y="5837"/>
                    <a:pt x="6569" y="5317"/>
                    <a:pt x="6569" y="4372"/>
                  </a:cubicBezTo>
                  <a:cubicBezTo>
                    <a:pt x="6569" y="3474"/>
                    <a:pt x="6002" y="2954"/>
                    <a:pt x="4986" y="2954"/>
                  </a:cubicBezTo>
                  <a:lnTo>
                    <a:pt x="3994" y="2954"/>
                  </a:lnTo>
                  <a:lnTo>
                    <a:pt x="3994" y="5837"/>
                  </a:lnTo>
                  <a:close/>
                  <a:moveTo>
                    <a:pt x="1" y="1"/>
                  </a:moveTo>
                  <a:lnTo>
                    <a:pt x="5269" y="1"/>
                  </a:lnTo>
                  <a:cubicBezTo>
                    <a:pt x="8814" y="1"/>
                    <a:pt x="10656" y="1490"/>
                    <a:pt x="10656" y="4348"/>
                  </a:cubicBezTo>
                  <a:cubicBezTo>
                    <a:pt x="10656" y="6097"/>
                    <a:pt x="9877" y="7278"/>
                    <a:pt x="8341" y="7893"/>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76" name="Google Shape;2376;p26"/>
            <p:cNvSpPr/>
            <p:nvPr/>
          </p:nvSpPr>
          <p:spPr>
            <a:xfrm>
              <a:off x="3188000" y="2441325"/>
              <a:ext cx="294175" cy="331400"/>
            </a:xfrm>
            <a:custGeom>
              <a:avLst/>
              <a:gdLst/>
              <a:ahLst/>
              <a:cxnLst/>
              <a:rect l="l" t="t" r="r" b="b"/>
              <a:pathLst>
                <a:path w="11767" h="13256" extrusionOk="0">
                  <a:moveTo>
                    <a:pt x="0" y="1"/>
                  </a:moveTo>
                  <a:lnTo>
                    <a:pt x="0" y="13256"/>
                  </a:lnTo>
                  <a:lnTo>
                    <a:pt x="3899" y="13256"/>
                  </a:lnTo>
                  <a:lnTo>
                    <a:pt x="3899" y="6120"/>
                  </a:lnTo>
                  <a:lnTo>
                    <a:pt x="8175" y="13256"/>
                  </a:lnTo>
                  <a:lnTo>
                    <a:pt x="11767" y="13256"/>
                  </a:lnTo>
                  <a:lnTo>
                    <a:pt x="11767" y="1"/>
                  </a:lnTo>
                  <a:lnTo>
                    <a:pt x="7868" y="1"/>
                  </a:lnTo>
                  <a:lnTo>
                    <a:pt x="7868" y="7042"/>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77" name="Google Shape;2377;p26"/>
            <p:cNvSpPr/>
            <p:nvPr/>
          </p:nvSpPr>
          <p:spPr>
            <a:xfrm>
              <a:off x="3188000" y="244132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20"/>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78" name="Google Shape;2378;p26"/>
            <p:cNvSpPr/>
            <p:nvPr/>
          </p:nvSpPr>
          <p:spPr>
            <a:xfrm>
              <a:off x="3539450" y="244132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79" name="Google Shape;2379;p26"/>
            <p:cNvSpPr/>
            <p:nvPr/>
          </p:nvSpPr>
          <p:spPr>
            <a:xfrm>
              <a:off x="3539450" y="2441325"/>
              <a:ext cx="230400" cy="331400"/>
            </a:xfrm>
            <a:custGeom>
              <a:avLst/>
              <a:gdLst/>
              <a:ahLst/>
              <a:cxnLst/>
              <a:rect l="l" t="t" r="r" b="b"/>
              <a:pathLst>
                <a:path w="9216" h="13256" fill="none" extrusionOk="0">
                  <a:moveTo>
                    <a:pt x="9215" y="13256"/>
                  </a:moveTo>
                  <a:lnTo>
                    <a:pt x="1" y="13256"/>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80" name="Google Shape;2380;p26"/>
            <p:cNvSpPr/>
            <p:nvPr/>
          </p:nvSpPr>
          <p:spPr>
            <a:xfrm>
              <a:off x="3795800" y="244132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81" name="Google Shape;2381;p26"/>
            <p:cNvSpPr/>
            <p:nvPr/>
          </p:nvSpPr>
          <p:spPr>
            <a:xfrm>
              <a:off x="3795800" y="244132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82" name="Google Shape;2382;p26"/>
            <p:cNvSpPr/>
            <p:nvPr/>
          </p:nvSpPr>
          <p:spPr>
            <a:xfrm>
              <a:off x="4247675" y="2433075"/>
              <a:ext cx="291825" cy="347925"/>
            </a:xfrm>
            <a:custGeom>
              <a:avLst/>
              <a:gdLst/>
              <a:ahLst/>
              <a:cxnLst/>
              <a:rect l="l" t="t" r="r" b="b"/>
              <a:pathLst>
                <a:path w="11673" h="13917" extrusionOk="0">
                  <a:moveTo>
                    <a:pt x="6569" y="0"/>
                  </a:moveTo>
                  <a:cubicBezTo>
                    <a:pt x="2576" y="0"/>
                    <a:pt x="1" y="2670"/>
                    <a:pt x="1" y="7088"/>
                  </a:cubicBezTo>
                  <a:cubicBezTo>
                    <a:pt x="1" y="11318"/>
                    <a:pt x="2600" y="13917"/>
                    <a:pt x="6498" y="13917"/>
                  </a:cubicBezTo>
                  <a:cubicBezTo>
                    <a:pt x="8767" y="13917"/>
                    <a:pt x="10515" y="12948"/>
                    <a:pt x="11673" y="11389"/>
                  </a:cubicBezTo>
                  <a:lnTo>
                    <a:pt x="9121" y="9191"/>
                  </a:lnTo>
                  <a:cubicBezTo>
                    <a:pt x="8412" y="10160"/>
                    <a:pt x="7727" y="10562"/>
                    <a:pt x="6546" y="10562"/>
                  </a:cubicBezTo>
                  <a:cubicBezTo>
                    <a:pt x="4892" y="10562"/>
                    <a:pt x="4088" y="9168"/>
                    <a:pt x="4088" y="6970"/>
                  </a:cubicBezTo>
                  <a:cubicBezTo>
                    <a:pt x="4088" y="4773"/>
                    <a:pt x="5175" y="3332"/>
                    <a:pt x="6640" y="3332"/>
                  </a:cubicBezTo>
                  <a:cubicBezTo>
                    <a:pt x="7703" y="3332"/>
                    <a:pt x="8247" y="3710"/>
                    <a:pt x="9003" y="4513"/>
                  </a:cubicBezTo>
                  <a:lnTo>
                    <a:pt x="11460" y="2339"/>
                  </a:lnTo>
                  <a:cubicBezTo>
                    <a:pt x="10515" y="1016"/>
                    <a:pt x="8979" y="0"/>
                    <a:pt x="65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83" name="Google Shape;2383;p26"/>
            <p:cNvSpPr/>
            <p:nvPr/>
          </p:nvSpPr>
          <p:spPr>
            <a:xfrm>
              <a:off x="4247675" y="2433075"/>
              <a:ext cx="291825" cy="347925"/>
            </a:xfrm>
            <a:custGeom>
              <a:avLst/>
              <a:gdLst/>
              <a:ahLst/>
              <a:cxnLst/>
              <a:rect l="l" t="t" r="r" b="b"/>
              <a:pathLst>
                <a:path w="11673" h="13917" fill="none" extrusionOk="0">
                  <a:moveTo>
                    <a:pt x="1" y="7088"/>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73"/>
                    <a:pt x="4088" y="6970"/>
                  </a:cubicBezTo>
                  <a:cubicBezTo>
                    <a:pt x="4088" y="9168"/>
                    <a:pt x="4892" y="10562"/>
                    <a:pt x="6546" y="10562"/>
                  </a:cubicBezTo>
                  <a:cubicBezTo>
                    <a:pt x="7727" y="10562"/>
                    <a:pt x="8412" y="10160"/>
                    <a:pt x="9121" y="9191"/>
                  </a:cubicBezTo>
                  <a:lnTo>
                    <a:pt x="11673" y="11389"/>
                  </a:lnTo>
                  <a:cubicBezTo>
                    <a:pt x="10515" y="12948"/>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84" name="Google Shape;2384;p26"/>
            <p:cNvSpPr/>
            <p:nvPr/>
          </p:nvSpPr>
          <p:spPr>
            <a:xfrm>
              <a:off x="4573150" y="244132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85" name="Google Shape;2385;p26"/>
            <p:cNvSpPr/>
            <p:nvPr/>
          </p:nvSpPr>
          <p:spPr>
            <a:xfrm>
              <a:off x="4711375" y="244132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86" name="Google Shape;2386;p26"/>
            <p:cNvSpPr/>
            <p:nvPr/>
          </p:nvSpPr>
          <p:spPr>
            <a:xfrm>
              <a:off x="4711375" y="244132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87" name="Google Shape;2387;p26"/>
            <p:cNvSpPr/>
            <p:nvPr/>
          </p:nvSpPr>
          <p:spPr>
            <a:xfrm>
              <a:off x="5035650" y="244132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88" name="Google Shape;2388;p26"/>
            <p:cNvSpPr/>
            <p:nvPr/>
          </p:nvSpPr>
          <p:spPr>
            <a:xfrm>
              <a:off x="5173300" y="244132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89" name="Google Shape;2389;p26"/>
            <p:cNvSpPr/>
            <p:nvPr/>
          </p:nvSpPr>
          <p:spPr>
            <a:xfrm>
              <a:off x="5173300" y="244132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90" name="Google Shape;2390;p26"/>
            <p:cNvSpPr/>
            <p:nvPr/>
          </p:nvSpPr>
          <p:spPr>
            <a:xfrm>
              <a:off x="5483400" y="2441325"/>
              <a:ext cx="230400" cy="331400"/>
            </a:xfrm>
            <a:custGeom>
              <a:avLst/>
              <a:gdLst/>
              <a:ahLst/>
              <a:cxnLst/>
              <a:rect l="l" t="t" r="r" b="b"/>
              <a:pathLst>
                <a:path w="9216" h="13256" extrusionOk="0">
                  <a:moveTo>
                    <a:pt x="0" y="1"/>
                  </a:moveTo>
                  <a:lnTo>
                    <a:pt x="0"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91" name="Google Shape;2391;p26"/>
            <p:cNvSpPr/>
            <p:nvPr/>
          </p:nvSpPr>
          <p:spPr>
            <a:xfrm>
              <a:off x="5483400" y="2441325"/>
              <a:ext cx="230400" cy="331400"/>
            </a:xfrm>
            <a:custGeom>
              <a:avLst/>
              <a:gdLst/>
              <a:ahLst/>
              <a:cxnLst/>
              <a:rect l="l" t="t" r="r" b="b"/>
              <a:pathLst>
                <a:path w="9216" h="13256" fill="none" extrusionOk="0">
                  <a:moveTo>
                    <a:pt x="9215" y="13256"/>
                  </a:moveTo>
                  <a:lnTo>
                    <a:pt x="0" y="13256"/>
                  </a:lnTo>
                  <a:lnTo>
                    <a:pt x="0"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92" name="Google Shape;2392;p26"/>
            <p:cNvSpPr/>
            <p:nvPr/>
          </p:nvSpPr>
          <p:spPr>
            <a:xfrm>
              <a:off x="5759250" y="2441325"/>
              <a:ext cx="293600" cy="331400"/>
            </a:xfrm>
            <a:custGeom>
              <a:avLst/>
              <a:gdLst/>
              <a:ahLst/>
              <a:cxnLst/>
              <a:rect l="l" t="t" r="r" b="b"/>
              <a:pathLst>
                <a:path w="11744" h="13256" extrusionOk="0">
                  <a:moveTo>
                    <a:pt x="0" y="1"/>
                  </a:moveTo>
                  <a:lnTo>
                    <a:pt x="0" y="13256"/>
                  </a:lnTo>
                  <a:lnTo>
                    <a:pt x="3875" y="13256"/>
                  </a:lnTo>
                  <a:lnTo>
                    <a:pt x="3875" y="6120"/>
                  </a:lnTo>
                  <a:lnTo>
                    <a:pt x="8176" y="13256"/>
                  </a:lnTo>
                  <a:lnTo>
                    <a:pt x="11743" y="13256"/>
                  </a:lnTo>
                  <a:lnTo>
                    <a:pt x="11743" y="1"/>
                  </a:lnTo>
                  <a:lnTo>
                    <a:pt x="7845" y="1"/>
                  </a:lnTo>
                  <a:lnTo>
                    <a:pt x="7845" y="7042"/>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93" name="Google Shape;2393;p26"/>
            <p:cNvSpPr/>
            <p:nvPr/>
          </p:nvSpPr>
          <p:spPr>
            <a:xfrm>
              <a:off x="5759250" y="244132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20"/>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94" name="Google Shape;2394;p26"/>
            <p:cNvSpPr/>
            <p:nvPr/>
          </p:nvSpPr>
          <p:spPr>
            <a:xfrm>
              <a:off x="6091225" y="2433075"/>
              <a:ext cx="256375" cy="347350"/>
            </a:xfrm>
            <a:custGeom>
              <a:avLst/>
              <a:gdLst/>
              <a:ahLst/>
              <a:cxnLst/>
              <a:rect l="l" t="t" r="r" b="b"/>
              <a:pathLst>
                <a:path w="10255" h="13894" extrusionOk="0">
                  <a:moveTo>
                    <a:pt x="5245" y="0"/>
                  </a:moveTo>
                  <a:cubicBezTo>
                    <a:pt x="2386" y="0"/>
                    <a:pt x="402" y="1371"/>
                    <a:pt x="402" y="3781"/>
                  </a:cubicBezTo>
                  <a:cubicBezTo>
                    <a:pt x="402" y="5931"/>
                    <a:pt x="1725" y="7018"/>
                    <a:pt x="3615" y="7797"/>
                  </a:cubicBezTo>
                  <a:cubicBezTo>
                    <a:pt x="5529" y="8577"/>
                    <a:pt x="6143" y="9097"/>
                    <a:pt x="6143" y="9640"/>
                  </a:cubicBezTo>
                  <a:cubicBezTo>
                    <a:pt x="6143" y="10396"/>
                    <a:pt x="5458" y="10562"/>
                    <a:pt x="4655" y="10562"/>
                  </a:cubicBezTo>
                  <a:cubicBezTo>
                    <a:pt x="3591" y="10562"/>
                    <a:pt x="2410" y="10065"/>
                    <a:pt x="1158" y="9191"/>
                  </a:cubicBezTo>
                  <a:lnTo>
                    <a:pt x="0" y="12381"/>
                  </a:lnTo>
                  <a:cubicBezTo>
                    <a:pt x="1418" y="13279"/>
                    <a:pt x="3143" y="13893"/>
                    <a:pt x="5222" y="13893"/>
                  </a:cubicBezTo>
                  <a:cubicBezTo>
                    <a:pt x="8175" y="13893"/>
                    <a:pt x="10254" y="12712"/>
                    <a:pt x="10254" y="9829"/>
                  </a:cubicBezTo>
                  <a:cubicBezTo>
                    <a:pt x="10254" y="8081"/>
                    <a:pt x="9309" y="6663"/>
                    <a:pt x="6545" y="5458"/>
                  </a:cubicBezTo>
                  <a:cubicBezTo>
                    <a:pt x="4607" y="4631"/>
                    <a:pt x="4324" y="4489"/>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395" name="Google Shape;2395;p26"/>
            <p:cNvSpPr/>
            <p:nvPr/>
          </p:nvSpPr>
          <p:spPr>
            <a:xfrm>
              <a:off x="6091225" y="2433075"/>
              <a:ext cx="256375" cy="347350"/>
            </a:xfrm>
            <a:custGeom>
              <a:avLst/>
              <a:gdLst/>
              <a:ahLst/>
              <a:cxnLst/>
              <a:rect l="l" t="t" r="r" b="b"/>
              <a:pathLst>
                <a:path w="10255" h="13894" fill="none" extrusionOk="0">
                  <a:moveTo>
                    <a:pt x="0" y="12381"/>
                  </a:moveTo>
                  <a:lnTo>
                    <a:pt x="1158" y="9191"/>
                  </a:lnTo>
                  <a:cubicBezTo>
                    <a:pt x="2410" y="10065"/>
                    <a:pt x="3591" y="10562"/>
                    <a:pt x="4655" y="10562"/>
                  </a:cubicBezTo>
                  <a:cubicBezTo>
                    <a:pt x="5458" y="10562"/>
                    <a:pt x="6143" y="10396"/>
                    <a:pt x="6143" y="9640"/>
                  </a:cubicBezTo>
                  <a:cubicBezTo>
                    <a:pt x="6143" y="9097"/>
                    <a:pt x="5529" y="8577"/>
                    <a:pt x="3615" y="7797"/>
                  </a:cubicBezTo>
                  <a:cubicBezTo>
                    <a:pt x="1725" y="7018"/>
                    <a:pt x="402" y="5931"/>
                    <a:pt x="402" y="3781"/>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89"/>
                    <a:pt x="4607" y="4631"/>
                    <a:pt x="6545" y="5458"/>
                  </a:cubicBezTo>
                  <a:cubicBezTo>
                    <a:pt x="9309" y="6663"/>
                    <a:pt x="10254" y="8081"/>
                    <a:pt x="10254" y="9829"/>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grpSp>
        <p:nvGrpSpPr>
          <p:cNvPr id="2396" name="Google Shape;2396;p26"/>
          <p:cNvGrpSpPr/>
          <p:nvPr/>
        </p:nvGrpSpPr>
        <p:grpSpPr>
          <a:xfrm>
            <a:off x="1259477" y="719933"/>
            <a:ext cx="11624822" cy="6036903"/>
            <a:chOff x="719927" y="719933"/>
            <a:chExt cx="11624822" cy="6036903"/>
          </a:xfrm>
        </p:grpSpPr>
        <p:sp>
          <p:nvSpPr>
            <p:cNvPr id="2397" name="Google Shape;2397;p26"/>
            <p:cNvSpPr/>
            <p:nvPr/>
          </p:nvSpPr>
          <p:spPr>
            <a:xfrm>
              <a:off x="719927" y="1079231"/>
              <a:ext cx="1112935" cy="1291959"/>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26"/>
            <p:cNvSpPr/>
            <p:nvPr/>
          </p:nvSpPr>
          <p:spPr>
            <a:xfrm>
              <a:off x="719927" y="1079231"/>
              <a:ext cx="1112935" cy="1291959"/>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26"/>
            <p:cNvSpPr/>
            <p:nvPr/>
          </p:nvSpPr>
          <p:spPr>
            <a:xfrm>
              <a:off x="2011074" y="1079231"/>
              <a:ext cx="1133971" cy="1291959"/>
            </a:xfrm>
            <a:custGeom>
              <a:avLst/>
              <a:gdLst/>
              <a:ahLst/>
              <a:cxnLst/>
              <a:rect l="l" t="t" r="r" b="b"/>
              <a:pathLst>
                <a:path w="6846" h="8058" extrusionOk="0">
                  <a:moveTo>
                    <a:pt x="0" y="1"/>
                  </a:moveTo>
                  <a:lnTo>
                    <a:pt x="0" y="8057"/>
                  </a:lnTo>
                  <a:lnTo>
                    <a:pt x="2043" y="8057"/>
                  </a:lnTo>
                  <a:lnTo>
                    <a:pt x="2043" y="4687"/>
                  </a:lnTo>
                  <a:lnTo>
                    <a:pt x="4803" y="4687"/>
                  </a:lnTo>
                  <a:lnTo>
                    <a:pt x="4803" y="8057"/>
                  </a:lnTo>
                  <a:lnTo>
                    <a:pt x="6846" y="8057"/>
                  </a:lnTo>
                  <a:lnTo>
                    <a:pt x="6846" y="1"/>
                  </a:lnTo>
                  <a:lnTo>
                    <a:pt x="4803" y="1"/>
                  </a:lnTo>
                  <a:lnTo>
                    <a:pt x="4803" y="2877"/>
                  </a:lnTo>
                  <a:lnTo>
                    <a:pt x="2043" y="2877"/>
                  </a:lnTo>
                  <a:lnTo>
                    <a:pt x="204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26"/>
            <p:cNvSpPr/>
            <p:nvPr/>
          </p:nvSpPr>
          <p:spPr>
            <a:xfrm>
              <a:off x="2011074" y="1079231"/>
              <a:ext cx="1133971" cy="1291959"/>
            </a:xfrm>
            <a:custGeom>
              <a:avLst/>
              <a:gdLst/>
              <a:ahLst/>
              <a:cxnLst/>
              <a:rect l="l" t="t" r="r" b="b"/>
              <a:pathLst>
                <a:path w="6846" h="8058" fill="none" extrusionOk="0">
                  <a:moveTo>
                    <a:pt x="0" y="8057"/>
                  </a:moveTo>
                  <a:lnTo>
                    <a:pt x="0" y="1"/>
                  </a:lnTo>
                  <a:lnTo>
                    <a:pt x="2043" y="1"/>
                  </a:lnTo>
                  <a:lnTo>
                    <a:pt x="2043" y="2877"/>
                  </a:lnTo>
                  <a:lnTo>
                    <a:pt x="4803" y="2877"/>
                  </a:lnTo>
                  <a:lnTo>
                    <a:pt x="4803" y="1"/>
                  </a:lnTo>
                  <a:lnTo>
                    <a:pt x="6846" y="1"/>
                  </a:lnTo>
                  <a:lnTo>
                    <a:pt x="6846" y="8057"/>
                  </a:lnTo>
                  <a:lnTo>
                    <a:pt x="4803" y="8057"/>
                  </a:lnTo>
                  <a:lnTo>
                    <a:pt x="4803" y="4687"/>
                  </a:lnTo>
                  <a:lnTo>
                    <a:pt x="2043" y="4687"/>
                  </a:lnTo>
                  <a:lnTo>
                    <a:pt x="204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26"/>
            <p:cNvSpPr/>
            <p:nvPr/>
          </p:nvSpPr>
          <p:spPr>
            <a:xfrm>
              <a:off x="3399467" y="1079231"/>
              <a:ext cx="1075335" cy="1291959"/>
            </a:xfrm>
            <a:custGeom>
              <a:avLst/>
              <a:gdLst/>
              <a:ahLst/>
              <a:cxnLst/>
              <a:rect l="l" t="t" r="r" b="b"/>
              <a:pathLst>
                <a:path w="6492" h="8058" extrusionOk="0">
                  <a:moveTo>
                    <a:pt x="2801" y="1584"/>
                  </a:moveTo>
                  <a:cubicBezTo>
                    <a:pt x="3581" y="1584"/>
                    <a:pt x="4000" y="1951"/>
                    <a:pt x="4000" y="2603"/>
                  </a:cubicBezTo>
                  <a:cubicBezTo>
                    <a:pt x="4000" y="3220"/>
                    <a:pt x="3581" y="3563"/>
                    <a:pt x="2801" y="3563"/>
                  </a:cubicBezTo>
                  <a:lnTo>
                    <a:pt x="2021" y="3563"/>
                  </a:lnTo>
                  <a:lnTo>
                    <a:pt x="2021" y="1584"/>
                  </a:lnTo>
                  <a:close/>
                  <a:moveTo>
                    <a:pt x="1" y="1"/>
                  </a:moveTo>
                  <a:lnTo>
                    <a:pt x="1" y="8057"/>
                  </a:lnTo>
                  <a:lnTo>
                    <a:pt x="2044" y="8057"/>
                  </a:lnTo>
                  <a:lnTo>
                    <a:pt x="2044" y="5042"/>
                  </a:lnTo>
                  <a:lnTo>
                    <a:pt x="2789" y="5042"/>
                  </a:lnTo>
                  <a:lnTo>
                    <a:pt x="4390" y="8057"/>
                  </a:lnTo>
                  <a:lnTo>
                    <a:pt x="6491" y="8057"/>
                  </a:lnTo>
                  <a:lnTo>
                    <a:pt x="4623" y="4745"/>
                  </a:lnTo>
                  <a:cubicBezTo>
                    <a:pt x="5560" y="4367"/>
                    <a:pt x="6066" y="3622"/>
                    <a:pt x="6066" y="2545"/>
                  </a:cubicBezTo>
                  <a:cubicBezTo>
                    <a:pt x="6066" y="880"/>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26"/>
            <p:cNvSpPr/>
            <p:nvPr/>
          </p:nvSpPr>
          <p:spPr>
            <a:xfrm>
              <a:off x="3399467" y="1079231"/>
              <a:ext cx="1075335" cy="1291959"/>
            </a:xfrm>
            <a:custGeom>
              <a:avLst/>
              <a:gdLst/>
              <a:ahLst/>
              <a:cxnLst/>
              <a:rect l="l" t="t" r="r" b="b"/>
              <a:pathLst>
                <a:path w="6492" h="8058" fill="none" extrusionOk="0">
                  <a:moveTo>
                    <a:pt x="2801" y="3563"/>
                  </a:moveTo>
                  <a:cubicBezTo>
                    <a:pt x="3581" y="3563"/>
                    <a:pt x="4000" y="3220"/>
                    <a:pt x="4000" y="2603"/>
                  </a:cubicBezTo>
                  <a:cubicBezTo>
                    <a:pt x="4000" y="1951"/>
                    <a:pt x="3581" y="1584"/>
                    <a:pt x="2801" y="1584"/>
                  </a:cubicBezTo>
                  <a:lnTo>
                    <a:pt x="2021" y="1584"/>
                  </a:lnTo>
                  <a:lnTo>
                    <a:pt x="2021" y="3563"/>
                  </a:lnTo>
                  <a:close/>
                  <a:moveTo>
                    <a:pt x="1" y="1"/>
                  </a:moveTo>
                  <a:lnTo>
                    <a:pt x="2900" y="1"/>
                  </a:lnTo>
                  <a:cubicBezTo>
                    <a:pt x="4920" y="1"/>
                    <a:pt x="6066" y="880"/>
                    <a:pt x="6066" y="2545"/>
                  </a:cubicBezTo>
                  <a:cubicBezTo>
                    <a:pt x="6066" y="3622"/>
                    <a:pt x="5560" y="4367"/>
                    <a:pt x="4623" y="4745"/>
                  </a:cubicBezTo>
                  <a:lnTo>
                    <a:pt x="6491" y="8057"/>
                  </a:lnTo>
                  <a:lnTo>
                    <a:pt x="4390" y="8057"/>
                  </a:lnTo>
                  <a:lnTo>
                    <a:pt x="2789" y="5042"/>
                  </a:lnTo>
                  <a:lnTo>
                    <a:pt x="2044" y="5042"/>
                  </a:lnTo>
                  <a:lnTo>
                    <a:pt x="204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26"/>
            <p:cNvSpPr/>
            <p:nvPr/>
          </p:nvSpPr>
          <p:spPr>
            <a:xfrm>
              <a:off x="4647217" y="1079231"/>
              <a:ext cx="883358" cy="1291959"/>
            </a:xfrm>
            <a:custGeom>
              <a:avLst/>
              <a:gdLst/>
              <a:ahLst/>
              <a:cxnLst/>
              <a:rect l="l" t="t" r="r" b="b"/>
              <a:pathLst>
                <a:path w="5333" h="8058" extrusionOk="0">
                  <a:moveTo>
                    <a:pt x="0" y="1"/>
                  </a:moveTo>
                  <a:lnTo>
                    <a:pt x="0" y="8057"/>
                  </a:lnTo>
                  <a:lnTo>
                    <a:pt x="5333" y="8057"/>
                  </a:lnTo>
                  <a:lnTo>
                    <a:pt x="5333" y="6329"/>
                  </a:lnTo>
                  <a:lnTo>
                    <a:pt x="2049" y="6329"/>
                  </a:lnTo>
                  <a:lnTo>
                    <a:pt x="2049" y="4733"/>
                  </a:lnTo>
                  <a:lnTo>
                    <a:pt x="4436" y="4733"/>
                  </a:lnTo>
                  <a:lnTo>
                    <a:pt x="4908" y="3127"/>
                  </a:lnTo>
                  <a:lnTo>
                    <a:pt x="2049" y="3127"/>
                  </a:lnTo>
                  <a:lnTo>
                    <a:pt x="2049"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26"/>
            <p:cNvSpPr/>
            <p:nvPr/>
          </p:nvSpPr>
          <p:spPr>
            <a:xfrm>
              <a:off x="4647217" y="1079231"/>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9" y="1730"/>
                  </a:lnTo>
                  <a:lnTo>
                    <a:pt x="2049" y="3127"/>
                  </a:lnTo>
                  <a:lnTo>
                    <a:pt x="4908" y="3127"/>
                  </a:lnTo>
                  <a:lnTo>
                    <a:pt x="4436" y="4733"/>
                  </a:lnTo>
                  <a:lnTo>
                    <a:pt x="2049" y="4733"/>
                  </a:lnTo>
                  <a:lnTo>
                    <a:pt x="2049"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26"/>
            <p:cNvSpPr/>
            <p:nvPr/>
          </p:nvSpPr>
          <p:spPr>
            <a:xfrm>
              <a:off x="5742579" y="1079231"/>
              <a:ext cx="883358" cy="1291959"/>
            </a:xfrm>
            <a:custGeom>
              <a:avLst/>
              <a:gdLst/>
              <a:ahLst/>
              <a:cxnLst/>
              <a:rect l="l" t="t" r="r" b="b"/>
              <a:pathLst>
                <a:path w="5333" h="8058" extrusionOk="0">
                  <a:moveTo>
                    <a:pt x="0" y="1"/>
                  </a:moveTo>
                  <a:lnTo>
                    <a:pt x="0" y="8057"/>
                  </a:lnTo>
                  <a:lnTo>
                    <a:pt x="5333" y="8057"/>
                  </a:lnTo>
                  <a:lnTo>
                    <a:pt x="5333" y="6329"/>
                  </a:lnTo>
                  <a:lnTo>
                    <a:pt x="2044" y="6329"/>
                  </a:lnTo>
                  <a:lnTo>
                    <a:pt x="2044" y="4733"/>
                  </a:lnTo>
                  <a:lnTo>
                    <a:pt x="4436" y="4733"/>
                  </a:lnTo>
                  <a:lnTo>
                    <a:pt x="4908" y="3127"/>
                  </a:lnTo>
                  <a:lnTo>
                    <a:pt x="2044" y="3127"/>
                  </a:lnTo>
                  <a:lnTo>
                    <a:pt x="2044"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26"/>
            <p:cNvSpPr/>
            <p:nvPr/>
          </p:nvSpPr>
          <p:spPr>
            <a:xfrm>
              <a:off x="5742579" y="1079231"/>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4" y="1730"/>
                  </a:lnTo>
                  <a:lnTo>
                    <a:pt x="2044" y="3127"/>
                  </a:lnTo>
                  <a:lnTo>
                    <a:pt x="4908" y="3127"/>
                  </a:lnTo>
                  <a:lnTo>
                    <a:pt x="4436" y="4733"/>
                  </a:lnTo>
                  <a:lnTo>
                    <a:pt x="2044" y="4733"/>
                  </a:lnTo>
                  <a:lnTo>
                    <a:pt x="2044"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26"/>
            <p:cNvSpPr/>
            <p:nvPr/>
          </p:nvSpPr>
          <p:spPr>
            <a:xfrm>
              <a:off x="7292121" y="1049409"/>
              <a:ext cx="977773" cy="1351603"/>
            </a:xfrm>
            <a:custGeom>
              <a:avLst/>
              <a:gdLst/>
              <a:ahLst/>
              <a:cxnLst/>
              <a:rect l="l" t="t" r="r" b="b"/>
              <a:pathLst>
                <a:path w="5903" h="8430" extrusionOk="0">
                  <a:moveTo>
                    <a:pt x="3085" y="1"/>
                  </a:moveTo>
                  <a:cubicBezTo>
                    <a:pt x="1421" y="1"/>
                    <a:pt x="262" y="827"/>
                    <a:pt x="262" y="2271"/>
                  </a:cubicBezTo>
                  <a:cubicBezTo>
                    <a:pt x="262" y="3476"/>
                    <a:pt x="984" y="4116"/>
                    <a:pt x="2236" y="4669"/>
                  </a:cubicBezTo>
                  <a:cubicBezTo>
                    <a:pt x="3243" y="5117"/>
                    <a:pt x="3831" y="5403"/>
                    <a:pt x="3831" y="5927"/>
                  </a:cubicBezTo>
                  <a:cubicBezTo>
                    <a:pt x="3831" y="6445"/>
                    <a:pt x="3324" y="6660"/>
                    <a:pt x="2707" y="6660"/>
                  </a:cubicBezTo>
                  <a:cubicBezTo>
                    <a:pt x="2032" y="6660"/>
                    <a:pt x="1397" y="6386"/>
                    <a:pt x="629" y="5874"/>
                  </a:cubicBezTo>
                  <a:lnTo>
                    <a:pt x="0" y="7498"/>
                  </a:lnTo>
                  <a:cubicBezTo>
                    <a:pt x="815" y="8086"/>
                    <a:pt x="1776" y="8430"/>
                    <a:pt x="2934" y="8430"/>
                  </a:cubicBezTo>
                  <a:cubicBezTo>
                    <a:pt x="4657" y="8430"/>
                    <a:pt x="5903" y="7650"/>
                    <a:pt x="5903" y="5996"/>
                  </a:cubicBezTo>
                  <a:cubicBezTo>
                    <a:pt x="5903" y="4739"/>
                    <a:pt x="5111" y="4058"/>
                    <a:pt x="3679" y="3418"/>
                  </a:cubicBezTo>
                  <a:cubicBezTo>
                    <a:pt x="2498" y="2882"/>
                    <a:pt x="2282" y="2731"/>
                    <a:pt x="2282" y="2341"/>
                  </a:cubicBezTo>
                  <a:cubicBezTo>
                    <a:pt x="2282" y="1951"/>
                    <a:pt x="2591" y="1770"/>
                    <a:pt x="3155" y="1770"/>
                  </a:cubicBezTo>
                  <a:cubicBezTo>
                    <a:pt x="3900" y="1770"/>
                    <a:pt x="4436" y="2044"/>
                    <a:pt x="4942" y="2306"/>
                  </a:cubicBezTo>
                  <a:lnTo>
                    <a:pt x="5641" y="781"/>
                  </a:lnTo>
                  <a:cubicBezTo>
                    <a:pt x="4826" y="233"/>
                    <a:pt x="3988" y="1"/>
                    <a:pt x="3085"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26"/>
            <p:cNvSpPr/>
            <p:nvPr/>
          </p:nvSpPr>
          <p:spPr>
            <a:xfrm>
              <a:off x="7292121" y="1049409"/>
              <a:ext cx="977773" cy="1351603"/>
            </a:xfrm>
            <a:custGeom>
              <a:avLst/>
              <a:gdLst/>
              <a:ahLst/>
              <a:cxnLst/>
              <a:rect l="l" t="t" r="r" b="b"/>
              <a:pathLst>
                <a:path w="5903" h="8430" fill="none" extrusionOk="0">
                  <a:moveTo>
                    <a:pt x="0" y="7498"/>
                  </a:moveTo>
                  <a:lnTo>
                    <a:pt x="629" y="5874"/>
                  </a:lnTo>
                  <a:cubicBezTo>
                    <a:pt x="1397" y="6386"/>
                    <a:pt x="2032" y="6660"/>
                    <a:pt x="2707" y="6660"/>
                  </a:cubicBezTo>
                  <a:cubicBezTo>
                    <a:pt x="3324" y="6660"/>
                    <a:pt x="3831" y="6445"/>
                    <a:pt x="3831" y="5927"/>
                  </a:cubicBezTo>
                  <a:cubicBezTo>
                    <a:pt x="3831" y="5403"/>
                    <a:pt x="3243" y="5117"/>
                    <a:pt x="2236" y="4669"/>
                  </a:cubicBezTo>
                  <a:cubicBezTo>
                    <a:pt x="984" y="4116"/>
                    <a:pt x="262" y="3476"/>
                    <a:pt x="262" y="2271"/>
                  </a:cubicBezTo>
                  <a:cubicBezTo>
                    <a:pt x="262" y="827"/>
                    <a:pt x="1421" y="1"/>
                    <a:pt x="3085" y="1"/>
                  </a:cubicBezTo>
                  <a:cubicBezTo>
                    <a:pt x="3988" y="1"/>
                    <a:pt x="4826" y="233"/>
                    <a:pt x="5641" y="781"/>
                  </a:cubicBezTo>
                  <a:lnTo>
                    <a:pt x="4942" y="2306"/>
                  </a:lnTo>
                  <a:cubicBezTo>
                    <a:pt x="4436" y="2044"/>
                    <a:pt x="3900" y="1770"/>
                    <a:pt x="3155" y="1770"/>
                  </a:cubicBezTo>
                  <a:cubicBezTo>
                    <a:pt x="2591" y="1770"/>
                    <a:pt x="2282" y="1951"/>
                    <a:pt x="2282" y="2341"/>
                  </a:cubicBezTo>
                  <a:cubicBezTo>
                    <a:pt x="2282" y="2731"/>
                    <a:pt x="2498" y="2882"/>
                    <a:pt x="3679" y="3418"/>
                  </a:cubicBezTo>
                  <a:cubicBezTo>
                    <a:pt x="5111" y="4058"/>
                    <a:pt x="5903" y="4739"/>
                    <a:pt x="5903" y="5996"/>
                  </a:cubicBezTo>
                  <a:cubicBezTo>
                    <a:pt x="5903" y="7650"/>
                    <a:pt x="4657" y="8430"/>
                    <a:pt x="2934" y="8430"/>
                  </a:cubicBezTo>
                  <a:cubicBezTo>
                    <a:pt x="1776" y="8430"/>
                    <a:pt x="815"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26"/>
            <p:cNvSpPr/>
            <p:nvPr/>
          </p:nvSpPr>
          <p:spPr>
            <a:xfrm>
              <a:off x="8455892" y="1079231"/>
              <a:ext cx="338568" cy="1291959"/>
            </a:xfrm>
            <a:custGeom>
              <a:avLst/>
              <a:gdLst/>
              <a:ahLst/>
              <a:cxnLst/>
              <a:rect l="l" t="t" r="r" b="b"/>
              <a:pathLst>
                <a:path w="2044" h="8058" extrusionOk="0">
                  <a:moveTo>
                    <a:pt x="1" y="1"/>
                  </a:moveTo>
                  <a:lnTo>
                    <a:pt x="1" y="8057"/>
                  </a:lnTo>
                  <a:lnTo>
                    <a:pt x="2044" y="8057"/>
                  </a:lnTo>
                  <a:lnTo>
                    <a:pt x="2044"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26"/>
            <p:cNvSpPr/>
            <p:nvPr/>
          </p:nvSpPr>
          <p:spPr>
            <a:xfrm>
              <a:off x="9073058" y="1079231"/>
              <a:ext cx="1075169" cy="1291959"/>
            </a:xfrm>
            <a:custGeom>
              <a:avLst/>
              <a:gdLst/>
              <a:ahLst/>
              <a:cxnLst/>
              <a:rect l="l" t="t" r="r" b="b"/>
              <a:pathLst>
                <a:path w="6491" h="8058" extrusionOk="0">
                  <a:moveTo>
                    <a:pt x="2707" y="1718"/>
                  </a:moveTo>
                  <a:cubicBezTo>
                    <a:pt x="3522" y="1718"/>
                    <a:pt x="4436" y="2085"/>
                    <a:pt x="4436" y="4047"/>
                  </a:cubicBezTo>
                  <a:cubicBezTo>
                    <a:pt x="4436" y="6020"/>
                    <a:pt x="3452" y="6329"/>
                    <a:pt x="2684" y="6329"/>
                  </a:cubicBezTo>
                  <a:lnTo>
                    <a:pt x="2020" y="6329"/>
                  </a:lnTo>
                  <a:lnTo>
                    <a:pt x="2020" y="1718"/>
                  </a:lnTo>
                  <a:close/>
                  <a:moveTo>
                    <a:pt x="0" y="1"/>
                  </a:moveTo>
                  <a:lnTo>
                    <a:pt x="0" y="8057"/>
                  </a:lnTo>
                  <a:lnTo>
                    <a:pt x="2649" y="8057"/>
                  </a:lnTo>
                  <a:cubicBezTo>
                    <a:pt x="5158" y="8057"/>
                    <a:pt x="6491" y="6719"/>
                    <a:pt x="6491" y="4023"/>
                  </a:cubicBezTo>
                  <a:cubicBezTo>
                    <a:pt x="6491" y="1351"/>
                    <a:pt x="5193" y="1"/>
                    <a:pt x="2649"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26"/>
            <p:cNvSpPr/>
            <p:nvPr/>
          </p:nvSpPr>
          <p:spPr>
            <a:xfrm>
              <a:off x="9073058" y="1079231"/>
              <a:ext cx="1075169" cy="1291959"/>
            </a:xfrm>
            <a:custGeom>
              <a:avLst/>
              <a:gdLst/>
              <a:ahLst/>
              <a:cxnLst/>
              <a:rect l="l" t="t" r="r" b="b"/>
              <a:pathLst>
                <a:path w="6491" h="8058" fill="none" extrusionOk="0">
                  <a:moveTo>
                    <a:pt x="4436" y="4047"/>
                  </a:moveTo>
                  <a:cubicBezTo>
                    <a:pt x="4436" y="2085"/>
                    <a:pt x="3522" y="1718"/>
                    <a:pt x="2707" y="1718"/>
                  </a:cubicBezTo>
                  <a:lnTo>
                    <a:pt x="2020" y="1718"/>
                  </a:lnTo>
                  <a:lnTo>
                    <a:pt x="2020" y="6329"/>
                  </a:lnTo>
                  <a:lnTo>
                    <a:pt x="2684" y="6329"/>
                  </a:lnTo>
                  <a:cubicBezTo>
                    <a:pt x="3452" y="6329"/>
                    <a:pt x="4436" y="6020"/>
                    <a:pt x="4436" y="4047"/>
                  </a:cubicBezTo>
                  <a:close/>
                  <a:moveTo>
                    <a:pt x="6491" y="4023"/>
                  </a:moveTo>
                  <a:cubicBezTo>
                    <a:pt x="6491" y="6719"/>
                    <a:pt x="5158" y="8057"/>
                    <a:pt x="2649" y="8057"/>
                  </a:cubicBezTo>
                  <a:lnTo>
                    <a:pt x="0" y="8057"/>
                  </a:lnTo>
                  <a:lnTo>
                    <a:pt x="0" y="1"/>
                  </a:lnTo>
                  <a:lnTo>
                    <a:pt x="2649" y="1"/>
                  </a:lnTo>
                  <a:cubicBezTo>
                    <a:pt x="5193" y="1"/>
                    <a:pt x="6491" y="1351"/>
                    <a:pt x="6491" y="4023"/>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26"/>
            <p:cNvSpPr/>
            <p:nvPr/>
          </p:nvSpPr>
          <p:spPr>
            <a:xfrm>
              <a:off x="10362217" y="1079231"/>
              <a:ext cx="883358" cy="1291959"/>
            </a:xfrm>
            <a:custGeom>
              <a:avLst/>
              <a:gdLst/>
              <a:ahLst/>
              <a:cxnLst/>
              <a:rect l="l" t="t" r="r" b="b"/>
              <a:pathLst>
                <a:path w="5333" h="8058" extrusionOk="0">
                  <a:moveTo>
                    <a:pt x="0" y="1"/>
                  </a:moveTo>
                  <a:lnTo>
                    <a:pt x="0" y="8057"/>
                  </a:lnTo>
                  <a:lnTo>
                    <a:pt x="5333" y="8057"/>
                  </a:lnTo>
                  <a:lnTo>
                    <a:pt x="5333" y="6329"/>
                  </a:lnTo>
                  <a:lnTo>
                    <a:pt x="2043" y="6329"/>
                  </a:lnTo>
                  <a:lnTo>
                    <a:pt x="2043" y="4733"/>
                  </a:lnTo>
                  <a:lnTo>
                    <a:pt x="4436" y="4733"/>
                  </a:lnTo>
                  <a:lnTo>
                    <a:pt x="4908" y="3127"/>
                  </a:lnTo>
                  <a:lnTo>
                    <a:pt x="2043" y="3127"/>
                  </a:lnTo>
                  <a:lnTo>
                    <a:pt x="2043"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26"/>
            <p:cNvSpPr/>
            <p:nvPr/>
          </p:nvSpPr>
          <p:spPr>
            <a:xfrm>
              <a:off x="10362217" y="1079231"/>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3" y="1730"/>
                  </a:lnTo>
                  <a:lnTo>
                    <a:pt x="2043" y="3127"/>
                  </a:lnTo>
                  <a:lnTo>
                    <a:pt x="4908" y="3127"/>
                  </a:lnTo>
                  <a:lnTo>
                    <a:pt x="4436" y="4733"/>
                  </a:lnTo>
                  <a:lnTo>
                    <a:pt x="2043" y="4733"/>
                  </a:lnTo>
                  <a:lnTo>
                    <a:pt x="2043"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26"/>
            <p:cNvSpPr/>
            <p:nvPr/>
          </p:nvSpPr>
          <p:spPr>
            <a:xfrm>
              <a:off x="11366976" y="1049409"/>
              <a:ext cx="977773" cy="1351603"/>
            </a:xfrm>
            <a:custGeom>
              <a:avLst/>
              <a:gdLst/>
              <a:ahLst/>
              <a:cxnLst/>
              <a:rect l="l" t="t" r="r" b="b"/>
              <a:pathLst>
                <a:path w="5903" h="8430" extrusionOk="0">
                  <a:moveTo>
                    <a:pt x="3085" y="1"/>
                  </a:moveTo>
                  <a:cubicBezTo>
                    <a:pt x="1420" y="1"/>
                    <a:pt x="262" y="827"/>
                    <a:pt x="262" y="2271"/>
                  </a:cubicBezTo>
                  <a:cubicBezTo>
                    <a:pt x="262" y="3476"/>
                    <a:pt x="984" y="4116"/>
                    <a:pt x="2235" y="4669"/>
                  </a:cubicBezTo>
                  <a:cubicBezTo>
                    <a:pt x="3242" y="5117"/>
                    <a:pt x="3830" y="5403"/>
                    <a:pt x="3830" y="5927"/>
                  </a:cubicBezTo>
                  <a:cubicBezTo>
                    <a:pt x="3830" y="6445"/>
                    <a:pt x="3324" y="6660"/>
                    <a:pt x="2707" y="6660"/>
                  </a:cubicBezTo>
                  <a:cubicBezTo>
                    <a:pt x="2032" y="6660"/>
                    <a:pt x="1397" y="6386"/>
                    <a:pt x="629" y="5874"/>
                  </a:cubicBezTo>
                  <a:lnTo>
                    <a:pt x="0" y="7498"/>
                  </a:lnTo>
                  <a:cubicBezTo>
                    <a:pt x="815" y="8086"/>
                    <a:pt x="1776" y="8430"/>
                    <a:pt x="2934" y="8430"/>
                  </a:cubicBezTo>
                  <a:cubicBezTo>
                    <a:pt x="4663" y="8430"/>
                    <a:pt x="5903" y="7650"/>
                    <a:pt x="5903" y="5996"/>
                  </a:cubicBezTo>
                  <a:cubicBezTo>
                    <a:pt x="5903" y="4739"/>
                    <a:pt x="5111" y="4058"/>
                    <a:pt x="3679" y="3418"/>
                  </a:cubicBezTo>
                  <a:cubicBezTo>
                    <a:pt x="2497" y="2882"/>
                    <a:pt x="2282" y="2731"/>
                    <a:pt x="2282" y="2341"/>
                  </a:cubicBezTo>
                  <a:cubicBezTo>
                    <a:pt x="2282" y="1951"/>
                    <a:pt x="2590" y="1770"/>
                    <a:pt x="3161" y="1770"/>
                  </a:cubicBezTo>
                  <a:cubicBezTo>
                    <a:pt x="3906" y="1770"/>
                    <a:pt x="4436" y="2044"/>
                    <a:pt x="4942" y="2306"/>
                  </a:cubicBezTo>
                  <a:lnTo>
                    <a:pt x="5641" y="781"/>
                  </a:lnTo>
                  <a:cubicBezTo>
                    <a:pt x="4826" y="233"/>
                    <a:pt x="3988" y="1"/>
                    <a:pt x="3085"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26"/>
            <p:cNvSpPr/>
            <p:nvPr/>
          </p:nvSpPr>
          <p:spPr>
            <a:xfrm>
              <a:off x="11366976" y="1049409"/>
              <a:ext cx="977773" cy="1351603"/>
            </a:xfrm>
            <a:custGeom>
              <a:avLst/>
              <a:gdLst/>
              <a:ahLst/>
              <a:cxnLst/>
              <a:rect l="l" t="t" r="r" b="b"/>
              <a:pathLst>
                <a:path w="5903" h="8430" fill="none" extrusionOk="0">
                  <a:moveTo>
                    <a:pt x="0" y="7498"/>
                  </a:moveTo>
                  <a:lnTo>
                    <a:pt x="629" y="5874"/>
                  </a:lnTo>
                  <a:cubicBezTo>
                    <a:pt x="1397" y="6386"/>
                    <a:pt x="2032" y="6660"/>
                    <a:pt x="2707" y="6660"/>
                  </a:cubicBezTo>
                  <a:cubicBezTo>
                    <a:pt x="3324" y="6660"/>
                    <a:pt x="3830" y="6445"/>
                    <a:pt x="3830" y="5927"/>
                  </a:cubicBezTo>
                  <a:cubicBezTo>
                    <a:pt x="3830" y="5403"/>
                    <a:pt x="3242" y="5117"/>
                    <a:pt x="2235" y="4669"/>
                  </a:cubicBezTo>
                  <a:cubicBezTo>
                    <a:pt x="984" y="4116"/>
                    <a:pt x="262" y="3476"/>
                    <a:pt x="262" y="2271"/>
                  </a:cubicBezTo>
                  <a:cubicBezTo>
                    <a:pt x="262" y="827"/>
                    <a:pt x="1420" y="1"/>
                    <a:pt x="3085" y="1"/>
                  </a:cubicBezTo>
                  <a:cubicBezTo>
                    <a:pt x="3988" y="1"/>
                    <a:pt x="4826" y="233"/>
                    <a:pt x="5641" y="781"/>
                  </a:cubicBezTo>
                  <a:lnTo>
                    <a:pt x="4942" y="2306"/>
                  </a:lnTo>
                  <a:cubicBezTo>
                    <a:pt x="4436" y="2044"/>
                    <a:pt x="3906" y="1770"/>
                    <a:pt x="3161" y="1770"/>
                  </a:cubicBezTo>
                  <a:cubicBezTo>
                    <a:pt x="2590" y="1770"/>
                    <a:pt x="2282" y="1951"/>
                    <a:pt x="2282" y="2341"/>
                  </a:cubicBezTo>
                  <a:cubicBezTo>
                    <a:pt x="2282" y="2731"/>
                    <a:pt x="2497" y="2882"/>
                    <a:pt x="3679" y="3418"/>
                  </a:cubicBezTo>
                  <a:cubicBezTo>
                    <a:pt x="5111" y="4058"/>
                    <a:pt x="5903" y="4739"/>
                    <a:pt x="5903" y="5996"/>
                  </a:cubicBezTo>
                  <a:cubicBezTo>
                    <a:pt x="5903" y="7650"/>
                    <a:pt x="4663" y="8430"/>
                    <a:pt x="2934" y="8430"/>
                  </a:cubicBezTo>
                  <a:cubicBezTo>
                    <a:pt x="1776" y="8430"/>
                    <a:pt x="815"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26"/>
            <p:cNvSpPr/>
            <p:nvPr/>
          </p:nvSpPr>
          <p:spPr>
            <a:xfrm>
              <a:off x="719927" y="3257623"/>
              <a:ext cx="1154345" cy="1290997"/>
            </a:xfrm>
            <a:custGeom>
              <a:avLst/>
              <a:gdLst/>
              <a:ahLst/>
              <a:cxnLst/>
              <a:rect l="l" t="t" r="r" b="b"/>
              <a:pathLst>
                <a:path w="6969" h="8052" extrusionOk="0">
                  <a:moveTo>
                    <a:pt x="0" y="1"/>
                  </a:moveTo>
                  <a:lnTo>
                    <a:pt x="0" y="1747"/>
                  </a:lnTo>
                  <a:lnTo>
                    <a:pt x="2329" y="1747"/>
                  </a:lnTo>
                  <a:lnTo>
                    <a:pt x="2329" y="8051"/>
                  </a:lnTo>
                  <a:lnTo>
                    <a:pt x="4378" y="8051"/>
                  </a:lnTo>
                  <a:lnTo>
                    <a:pt x="4378" y="1747"/>
                  </a:lnTo>
                  <a:lnTo>
                    <a:pt x="6456" y="1747"/>
                  </a:lnTo>
                  <a:lnTo>
                    <a:pt x="696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26"/>
            <p:cNvSpPr/>
            <p:nvPr/>
          </p:nvSpPr>
          <p:spPr>
            <a:xfrm>
              <a:off x="719927" y="3257623"/>
              <a:ext cx="1154345" cy="1290997"/>
            </a:xfrm>
            <a:custGeom>
              <a:avLst/>
              <a:gdLst/>
              <a:ahLst/>
              <a:cxnLst/>
              <a:rect l="l" t="t" r="r" b="b"/>
              <a:pathLst>
                <a:path w="6969" h="8052" fill="none" extrusionOk="0">
                  <a:moveTo>
                    <a:pt x="2329" y="1747"/>
                  </a:moveTo>
                  <a:lnTo>
                    <a:pt x="0" y="1747"/>
                  </a:lnTo>
                  <a:lnTo>
                    <a:pt x="0" y="1"/>
                  </a:lnTo>
                  <a:lnTo>
                    <a:pt x="6969" y="1"/>
                  </a:lnTo>
                  <a:lnTo>
                    <a:pt x="6456"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26"/>
            <p:cNvSpPr/>
            <p:nvPr/>
          </p:nvSpPr>
          <p:spPr>
            <a:xfrm>
              <a:off x="1883698" y="3226840"/>
              <a:ext cx="1259527" cy="1352565"/>
            </a:xfrm>
            <a:custGeom>
              <a:avLst/>
              <a:gdLst/>
              <a:ahLst/>
              <a:cxnLst/>
              <a:rect l="l" t="t" r="r" b="b"/>
              <a:pathLst>
                <a:path w="7604" h="8436" extrusionOk="0">
                  <a:moveTo>
                    <a:pt x="3808" y="1776"/>
                  </a:moveTo>
                  <a:cubicBezTo>
                    <a:pt x="4920" y="1776"/>
                    <a:pt x="5548" y="2661"/>
                    <a:pt x="5548" y="4221"/>
                  </a:cubicBezTo>
                  <a:cubicBezTo>
                    <a:pt x="5548" y="5775"/>
                    <a:pt x="4920" y="6660"/>
                    <a:pt x="3808" y="6660"/>
                  </a:cubicBezTo>
                  <a:cubicBezTo>
                    <a:pt x="2684" y="6660"/>
                    <a:pt x="2056" y="5775"/>
                    <a:pt x="2056" y="4221"/>
                  </a:cubicBezTo>
                  <a:cubicBezTo>
                    <a:pt x="2056" y="2661"/>
                    <a:pt x="2684" y="1776"/>
                    <a:pt x="3808" y="1776"/>
                  </a:cubicBezTo>
                  <a:close/>
                  <a:moveTo>
                    <a:pt x="3808" y="1"/>
                  </a:moveTo>
                  <a:cubicBezTo>
                    <a:pt x="1433" y="1"/>
                    <a:pt x="1" y="1584"/>
                    <a:pt x="1" y="4221"/>
                  </a:cubicBezTo>
                  <a:cubicBezTo>
                    <a:pt x="1" y="6846"/>
                    <a:pt x="1433" y="8436"/>
                    <a:pt x="3808" y="8436"/>
                  </a:cubicBezTo>
                  <a:cubicBezTo>
                    <a:pt x="6171" y="8436"/>
                    <a:pt x="7603" y="6846"/>
                    <a:pt x="7603" y="4221"/>
                  </a:cubicBezTo>
                  <a:cubicBezTo>
                    <a:pt x="7603" y="1584"/>
                    <a:pt x="6171" y="1"/>
                    <a:pt x="3808"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26"/>
            <p:cNvSpPr/>
            <p:nvPr/>
          </p:nvSpPr>
          <p:spPr>
            <a:xfrm>
              <a:off x="1883698" y="3226840"/>
              <a:ext cx="1259527" cy="1352565"/>
            </a:xfrm>
            <a:custGeom>
              <a:avLst/>
              <a:gdLst/>
              <a:ahLst/>
              <a:cxnLst/>
              <a:rect l="l" t="t" r="r" b="b"/>
              <a:pathLst>
                <a:path w="7604" h="8436" fill="none" extrusionOk="0">
                  <a:moveTo>
                    <a:pt x="5548" y="4221"/>
                  </a:moveTo>
                  <a:cubicBezTo>
                    <a:pt x="5548" y="2661"/>
                    <a:pt x="4920" y="1776"/>
                    <a:pt x="3808" y="1776"/>
                  </a:cubicBezTo>
                  <a:cubicBezTo>
                    <a:pt x="2684" y="1776"/>
                    <a:pt x="2056" y="2661"/>
                    <a:pt x="2056" y="4221"/>
                  </a:cubicBezTo>
                  <a:cubicBezTo>
                    <a:pt x="2056" y="5775"/>
                    <a:pt x="2684" y="6660"/>
                    <a:pt x="3808" y="6660"/>
                  </a:cubicBezTo>
                  <a:cubicBezTo>
                    <a:pt x="4920" y="6660"/>
                    <a:pt x="5548" y="5775"/>
                    <a:pt x="5548" y="4221"/>
                  </a:cubicBezTo>
                  <a:close/>
                  <a:moveTo>
                    <a:pt x="1" y="4221"/>
                  </a:moveTo>
                  <a:cubicBezTo>
                    <a:pt x="1" y="1584"/>
                    <a:pt x="1433" y="1"/>
                    <a:pt x="3808" y="1"/>
                  </a:cubicBezTo>
                  <a:cubicBezTo>
                    <a:pt x="6171" y="1"/>
                    <a:pt x="7603" y="1584"/>
                    <a:pt x="7603" y="4221"/>
                  </a:cubicBezTo>
                  <a:cubicBezTo>
                    <a:pt x="7603" y="6846"/>
                    <a:pt x="6171" y="8436"/>
                    <a:pt x="3808" y="8436"/>
                  </a:cubicBezTo>
                  <a:cubicBezTo>
                    <a:pt x="1433" y="8436"/>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26"/>
            <p:cNvSpPr/>
            <p:nvPr/>
          </p:nvSpPr>
          <p:spPr>
            <a:xfrm>
              <a:off x="3900007" y="3257623"/>
              <a:ext cx="883358" cy="1290997"/>
            </a:xfrm>
            <a:custGeom>
              <a:avLst/>
              <a:gdLst/>
              <a:ahLst/>
              <a:cxnLst/>
              <a:rect l="l" t="t" r="r" b="b"/>
              <a:pathLst>
                <a:path w="5333" h="8052" extrusionOk="0">
                  <a:moveTo>
                    <a:pt x="0" y="1"/>
                  </a:moveTo>
                  <a:lnTo>
                    <a:pt x="0" y="8051"/>
                  </a:lnTo>
                  <a:lnTo>
                    <a:pt x="5332" y="8051"/>
                  </a:lnTo>
                  <a:lnTo>
                    <a:pt x="5332" y="6328"/>
                  </a:lnTo>
                  <a:lnTo>
                    <a:pt x="2043" y="6328"/>
                  </a:lnTo>
                  <a:lnTo>
                    <a:pt x="2043" y="4728"/>
                  </a:lnTo>
                  <a:lnTo>
                    <a:pt x="4430" y="4728"/>
                  </a:lnTo>
                  <a:lnTo>
                    <a:pt x="4907" y="3121"/>
                  </a:lnTo>
                  <a:lnTo>
                    <a:pt x="2043" y="3121"/>
                  </a:lnTo>
                  <a:lnTo>
                    <a:pt x="2043" y="1724"/>
                  </a:lnTo>
                  <a:lnTo>
                    <a:pt x="5332" y="1724"/>
                  </a:lnTo>
                  <a:lnTo>
                    <a:pt x="5332"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26"/>
            <p:cNvSpPr/>
            <p:nvPr/>
          </p:nvSpPr>
          <p:spPr>
            <a:xfrm>
              <a:off x="3900007" y="3257623"/>
              <a:ext cx="883358" cy="1290997"/>
            </a:xfrm>
            <a:custGeom>
              <a:avLst/>
              <a:gdLst/>
              <a:ahLst/>
              <a:cxnLst/>
              <a:rect l="l" t="t" r="r" b="b"/>
              <a:pathLst>
                <a:path w="5333" h="8052" fill="none" extrusionOk="0">
                  <a:moveTo>
                    <a:pt x="5332" y="8051"/>
                  </a:moveTo>
                  <a:lnTo>
                    <a:pt x="0" y="8051"/>
                  </a:lnTo>
                  <a:lnTo>
                    <a:pt x="0" y="1"/>
                  </a:lnTo>
                  <a:lnTo>
                    <a:pt x="5332" y="1"/>
                  </a:lnTo>
                  <a:lnTo>
                    <a:pt x="5332" y="1724"/>
                  </a:lnTo>
                  <a:lnTo>
                    <a:pt x="2043" y="1724"/>
                  </a:lnTo>
                  <a:lnTo>
                    <a:pt x="2043" y="3121"/>
                  </a:lnTo>
                  <a:lnTo>
                    <a:pt x="4907" y="3121"/>
                  </a:lnTo>
                  <a:lnTo>
                    <a:pt x="4430" y="4728"/>
                  </a:lnTo>
                  <a:lnTo>
                    <a:pt x="2043" y="4728"/>
                  </a:lnTo>
                  <a:lnTo>
                    <a:pt x="2043" y="6328"/>
                  </a:lnTo>
                  <a:lnTo>
                    <a:pt x="5332"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26"/>
            <p:cNvSpPr/>
            <p:nvPr/>
          </p:nvSpPr>
          <p:spPr>
            <a:xfrm>
              <a:off x="4872798" y="3257623"/>
              <a:ext cx="1258533" cy="1290997"/>
            </a:xfrm>
            <a:custGeom>
              <a:avLst/>
              <a:gdLst/>
              <a:ahLst/>
              <a:cxnLst/>
              <a:rect l="l" t="t" r="r" b="b"/>
              <a:pathLst>
                <a:path w="7598" h="8052" extrusionOk="0">
                  <a:moveTo>
                    <a:pt x="1" y="1"/>
                  </a:moveTo>
                  <a:lnTo>
                    <a:pt x="2725" y="8051"/>
                  </a:lnTo>
                  <a:lnTo>
                    <a:pt x="4838" y="8051"/>
                  </a:lnTo>
                  <a:lnTo>
                    <a:pt x="7598" y="1"/>
                  </a:lnTo>
                  <a:lnTo>
                    <a:pt x="5548" y="1"/>
                  </a:lnTo>
                  <a:lnTo>
                    <a:pt x="3825" y="5583"/>
                  </a:lnTo>
                  <a:lnTo>
                    <a:pt x="2131"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26"/>
            <p:cNvSpPr/>
            <p:nvPr/>
          </p:nvSpPr>
          <p:spPr>
            <a:xfrm>
              <a:off x="4872798" y="3257623"/>
              <a:ext cx="1258533" cy="1290997"/>
            </a:xfrm>
            <a:custGeom>
              <a:avLst/>
              <a:gdLst/>
              <a:ahLst/>
              <a:cxnLst/>
              <a:rect l="l" t="t" r="r" b="b"/>
              <a:pathLst>
                <a:path w="7598" h="8052" fill="none" extrusionOk="0">
                  <a:moveTo>
                    <a:pt x="1" y="1"/>
                  </a:moveTo>
                  <a:lnTo>
                    <a:pt x="2131" y="1"/>
                  </a:lnTo>
                  <a:lnTo>
                    <a:pt x="3825" y="5583"/>
                  </a:lnTo>
                  <a:lnTo>
                    <a:pt x="5548" y="1"/>
                  </a:lnTo>
                  <a:lnTo>
                    <a:pt x="7598" y="1"/>
                  </a:lnTo>
                  <a:lnTo>
                    <a:pt x="4838" y="8051"/>
                  </a:lnTo>
                  <a:lnTo>
                    <a:pt x="272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26"/>
            <p:cNvSpPr/>
            <p:nvPr/>
          </p:nvSpPr>
          <p:spPr>
            <a:xfrm>
              <a:off x="6291154" y="3257623"/>
              <a:ext cx="884352" cy="1290997"/>
            </a:xfrm>
            <a:custGeom>
              <a:avLst/>
              <a:gdLst/>
              <a:ahLst/>
              <a:cxnLst/>
              <a:rect l="l" t="t" r="r" b="b"/>
              <a:pathLst>
                <a:path w="5339" h="8052" extrusionOk="0">
                  <a:moveTo>
                    <a:pt x="1" y="1"/>
                  </a:moveTo>
                  <a:lnTo>
                    <a:pt x="1" y="8051"/>
                  </a:lnTo>
                  <a:lnTo>
                    <a:pt x="5339" y="8051"/>
                  </a:lnTo>
                  <a:lnTo>
                    <a:pt x="5339" y="6328"/>
                  </a:lnTo>
                  <a:lnTo>
                    <a:pt x="2050" y="6328"/>
                  </a:lnTo>
                  <a:lnTo>
                    <a:pt x="2050" y="4728"/>
                  </a:lnTo>
                  <a:lnTo>
                    <a:pt x="4437" y="4728"/>
                  </a:lnTo>
                  <a:lnTo>
                    <a:pt x="4908" y="3121"/>
                  </a:lnTo>
                  <a:lnTo>
                    <a:pt x="2050" y="3121"/>
                  </a:lnTo>
                  <a:lnTo>
                    <a:pt x="2050" y="1724"/>
                  </a:lnTo>
                  <a:lnTo>
                    <a:pt x="5339" y="1724"/>
                  </a:lnTo>
                  <a:lnTo>
                    <a:pt x="533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26"/>
            <p:cNvSpPr/>
            <p:nvPr/>
          </p:nvSpPr>
          <p:spPr>
            <a:xfrm>
              <a:off x="6291154" y="3257623"/>
              <a:ext cx="884352" cy="1290997"/>
            </a:xfrm>
            <a:custGeom>
              <a:avLst/>
              <a:gdLst/>
              <a:ahLst/>
              <a:cxnLst/>
              <a:rect l="l" t="t" r="r" b="b"/>
              <a:pathLst>
                <a:path w="5339" h="8052" fill="none" extrusionOk="0">
                  <a:moveTo>
                    <a:pt x="5339" y="8051"/>
                  </a:moveTo>
                  <a:lnTo>
                    <a:pt x="1" y="8051"/>
                  </a:lnTo>
                  <a:lnTo>
                    <a:pt x="1" y="1"/>
                  </a:lnTo>
                  <a:lnTo>
                    <a:pt x="5339" y="1"/>
                  </a:lnTo>
                  <a:lnTo>
                    <a:pt x="5339" y="1724"/>
                  </a:lnTo>
                  <a:lnTo>
                    <a:pt x="2050" y="1724"/>
                  </a:lnTo>
                  <a:lnTo>
                    <a:pt x="2050" y="3121"/>
                  </a:lnTo>
                  <a:lnTo>
                    <a:pt x="4908" y="3121"/>
                  </a:lnTo>
                  <a:lnTo>
                    <a:pt x="4437" y="4728"/>
                  </a:lnTo>
                  <a:lnTo>
                    <a:pt x="2050" y="4728"/>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26"/>
            <p:cNvSpPr/>
            <p:nvPr/>
          </p:nvSpPr>
          <p:spPr>
            <a:xfrm>
              <a:off x="7386517" y="3257623"/>
              <a:ext cx="1076329" cy="1290997"/>
            </a:xfrm>
            <a:custGeom>
              <a:avLst/>
              <a:gdLst/>
              <a:ahLst/>
              <a:cxnLst/>
              <a:rect l="l" t="t" r="r" b="b"/>
              <a:pathLst>
                <a:path w="6498" h="8052" extrusionOk="0">
                  <a:moveTo>
                    <a:pt x="2807" y="1584"/>
                  </a:moveTo>
                  <a:cubicBezTo>
                    <a:pt x="3587" y="1584"/>
                    <a:pt x="4000" y="1951"/>
                    <a:pt x="4000" y="2603"/>
                  </a:cubicBezTo>
                  <a:cubicBezTo>
                    <a:pt x="4000" y="3214"/>
                    <a:pt x="3587" y="3557"/>
                    <a:pt x="2807" y="3557"/>
                  </a:cubicBezTo>
                  <a:lnTo>
                    <a:pt x="2027" y="3557"/>
                  </a:lnTo>
                  <a:lnTo>
                    <a:pt x="2027" y="1584"/>
                  </a:lnTo>
                  <a:close/>
                  <a:moveTo>
                    <a:pt x="1" y="1"/>
                  </a:moveTo>
                  <a:lnTo>
                    <a:pt x="1" y="8051"/>
                  </a:lnTo>
                  <a:lnTo>
                    <a:pt x="2050" y="8051"/>
                  </a:lnTo>
                  <a:lnTo>
                    <a:pt x="2050" y="5036"/>
                  </a:lnTo>
                  <a:lnTo>
                    <a:pt x="2795" y="5036"/>
                  </a:lnTo>
                  <a:lnTo>
                    <a:pt x="4390" y="8051"/>
                  </a:lnTo>
                  <a:lnTo>
                    <a:pt x="6497" y="8051"/>
                  </a:lnTo>
                  <a:lnTo>
                    <a:pt x="4623" y="4739"/>
                  </a:lnTo>
                  <a:cubicBezTo>
                    <a:pt x="5560" y="4361"/>
                    <a:pt x="6067" y="3616"/>
                    <a:pt x="6067" y="2539"/>
                  </a:cubicBezTo>
                  <a:cubicBezTo>
                    <a:pt x="6067" y="874"/>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26"/>
            <p:cNvSpPr/>
            <p:nvPr/>
          </p:nvSpPr>
          <p:spPr>
            <a:xfrm>
              <a:off x="7386517" y="3257623"/>
              <a:ext cx="1076329" cy="1290997"/>
            </a:xfrm>
            <a:custGeom>
              <a:avLst/>
              <a:gdLst/>
              <a:ahLst/>
              <a:cxnLst/>
              <a:rect l="l" t="t" r="r" b="b"/>
              <a:pathLst>
                <a:path w="6498" h="8052" fill="none" extrusionOk="0">
                  <a:moveTo>
                    <a:pt x="2807" y="3557"/>
                  </a:moveTo>
                  <a:cubicBezTo>
                    <a:pt x="3587" y="3557"/>
                    <a:pt x="4000" y="3214"/>
                    <a:pt x="4000" y="2603"/>
                  </a:cubicBezTo>
                  <a:cubicBezTo>
                    <a:pt x="4000" y="1951"/>
                    <a:pt x="3587" y="1584"/>
                    <a:pt x="2807" y="1584"/>
                  </a:cubicBezTo>
                  <a:lnTo>
                    <a:pt x="2027" y="1584"/>
                  </a:lnTo>
                  <a:lnTo>
                    <a:pt x="2027" y="3557"/>
                  </a:lnTo>
                  <a:close/>
                  <a:moveTo>
                    <a:pt x="1" y="1"/>
                  </a:moveTo>
                  <a:lnTo>
                    <a:pt x="2900" y="1"/>
                  </a:lnTo>
                  <a:cubicBezTo>
                    <a:pt x="4920" y="1"/>
                    <a:pt x="6067" y="874"/>
                    <a:pt x="6067" y="2539"/>
                  </a:cubicBezTo>
                  <a:cubicBezTo>
                    <a:pt x="6067" y="3616"/>
                    <a:pt x="5560" y="4361"/>
                    <a:pt x="4623" y="4739"/>
                  </a:cubicBezTo>
                  <a:lnTo>
                    <a:pt x="6497"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26"/>
            <p:cNvSpPr/>
            <p:nvPr/>
          </p:nvSpPr>
          <p:spPr>
            <a:xfrm>
              <a:off x="8464653" y="3257623"/>
              <a:ext cx="1204368" cy="1290997"/>
            </a:xfrm>
            <a:custGeom>
              <a:avLst/>
              <a:gdLst/>
              <a:ahLst/>
              <a:cxnLst/>
              <a:rect l="l" t="t" r="r" b="b"/>
              <a:pathLst>
                <a:path w="7271" h="8052" extrusionOk="0">
                  <a:moveTo>
                    <a:pt x="0" y="1"/>
                  </a:moveTo>
                  <a:lnTo>
                    <a:pt x="2602" y="5141"/>
                  </a:lnTo>
                  <a:lnTo>
                    <a:pt x="2614" y="8051"/>
                  </a:lnTo>
                  <a:lnTo>
                    <a:pt x="4657" y="8051"/>
                  </a:lnTo>
                  <a:lnTo>
                    <a:pt x="4657" y="5141"/>
                  </a:lnTo>
                  <a:lnTo>
                    <a:pt x="7271" y="1"/>
                  </a:lnTo>
                  <a:lnTo>
                    <a:pt x="5286" y="1"/>
                  </a:lnTo>
                  <a:lnTo>
                    <a:pt x="3638" y="3418"/>
                  </a:lnTo>
                  <a:lnTo>
                    <a:pt x="207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26"/>
            <p:cNvSpPr/>
            <p:nvPr/>
          </p:nvSpPr>
          <p:spPr>
            <a:xfrm>
              <a:off x="8464653" y="3257623"/>
              <a:ext cx="1204368" cy="1290997"/>
            </a:xfrm>
            <a:custGeom>
              <a:avLst/>
              <a:gdLst/>
              <a:ahLst/>
              <a:cxnLst/>
              <a:rect l="l" t="t" r="r" b="b"/>
              <a:pathLst>
                <a:path w="7271" h="8052" fill="none" extrusionOk="0">
                  <a:moveTo>
                    <a:pt x="2602" y="5141"/>
                  </a:moveTo>
                  <a:lnTo>
                    <a:pt x="0" y="1"/>
                  </a:lnTo>
                  <a:lnTo>
                    <a:pt x="2078" y="1"/>
                  </a:lnTo>
                  <a:lnTo>
                    <a:pt x="3638" y="3418"/>
                  </a:lnTo>
                  <a:lnTo>
                    <a:pt x="5286" y="1"/>
                  </a:lnTo>
                  <a:lnTo>
                    <a:pt x="7271" y="1"/>
                  </a:lnTo>
                  <a:lnTo>
                    <a:pt x="4657" y="5141"/>
                  </a:lnTo>
                  <a:lnTo>
                    <a:pt x="4657" y="8051"/>
                  </a:lnTo>
                  <a:lnTo>
                    <a:pt x="2614"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26"/>
            <p:cNvSpPr/>
            <p:nvPr/>
          </p:nvSpPr>
          <p:spPr>
            <a:xfrm>
              <a:off x="733344" y="5404271"/>
              <a:ext cx="977939" cy="1352565"/>
            </a:xfrm>
            <a:custGeom>
              <a:avLst/>
              <a:gdLst/>
              <a:ahLst/>
              <a:cxnLst/>
              <a:rect l="l" t="t" r="r" b="b"/>
              <a:pathLst>
                <a:path w="5904" h="8436" extrusionOk="0">
                  <a:moveTo>
                    <a:pt x="3086" y="1"/>
                  </a:moveTo>
                  <a:cubicBezTo>
                    <a:pt x="1421" y="1"/>
                    <a:pt x="263" y="833"/>
                    <a:pt x="263" y="2271"/>
                  </a:cubicBezTo>
                  <a:cubicBezTo>
                    <a:pt x="263" y="3482"/>
                    <a:pt x="985" y="4116"/>
                    <a:pt x="2236" y="4675"/>
                  </a:cubicBezTo>
                  <a:cubicBezTo>
                    <a:pt x="3243" y="5123"/>
                    <a:pt x="3831" y="5409"/>
                    <a:pt x="3831" y="5927"/>
                  </a:cubicBezTo>
                  <a:cubicBezTo>
                    <a:pt x="3831" y="6451"/>
                    <a:pt x="3325" y="6660"/>
                    <a:pt x="2708" y="6660"/>
                  </a:cubicBezTo>
                  <a:cubicBezTo>
                    <a:pt x="2038" y="6660"/>
                    <a:pt x="1398" y="6392"/>
                    <a:pt x="630" y="5880"/>
                  </a:cubicBezTo>
                  <a:lnTo>
                    <a:pt x="1" y="7504"/>
                  </a:lnTo>
                  <a:cubicBezTo>
                    <a:pt x="816" y="8092"/>
                    <a:pt x="1776" y="8436"/>
                    <a:pt x="2935" y="8436"/>
                  </a:cubicBezTo>
                  <a:cubicBezTo>
                    <a:pt x="4664" y="8436"/>
                    <a:pt x="5904" y="7656"/>
                    <a:pt x="5904" y="5996"/>
                  </a:cubicBezTo>
                  <a:cubicBezTo>
                    <a:pt x="5904" y="4745"/>
                    <a:pt x="5112" y="4058"/>
                    <a:pt x="3680" y="3423"/>
                  </a:cubicBezTo>
                  <a:cubicBezTo>
                    <a:pt x="2498" y="2888"/>
                    <a:pt x="2283" y="2737"/>
                    <a:pt x="2283" y="2347"/>
                  </a:cubicBezTo>
                  <a:cubicBezTo>
                    <a:pt x="2283" y="1957"/>
                    <a:pt x="2591" y="1776"/>
                    <a:pt x="3162" y="1776"/>
                  </a:cubicBezTo>
                  <a:cubicBezTo>
                    <a:pt x="3907" y="1776"/>
                    <a:pt x="4437" y="2050"/>
                    <a:pt x="4943" y="2312"/>
                  </a:cubicBezTo>
                  <a:lnTo>
                    <a:pt x="5642" y="781"/>
                  </a:lnTo>
                  <a:cubicBezTo>
                    <a:pt x="4827" y="239"/>
                    <a:pt x="3989" y="1"/>
                    <a:pt x="308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26"/>
            <p:cNvSpPr/>
            <p:nvPr/>
          </p:nvSpPr>
          <p:spPr>
            <a:xfrm>
              <a:off x="733344" y="5404271"/>
              <a:ext cx="977939" cy="1352565"/>
            </a:xfrm>
            <a:custGeom>
              <a:avLst/>
              <a:gdLst/>
              <a:ahLst/>
              <a:cxnLst/>
              <a:rect l="l" t="t" r="r" b="b"/>
              <a:pathLst>
                <a:path w="5904" h="8436" fill="none" extrusionOk="0">
                  <a:moveTo>
                    <a:pt x="1" y="7504"/>
                  </a:moveTo>
                  <a:lnTo>
                    <a:pt x="630" y="5880"/>
                  </a:lnTo>
                  <a:cubicBezTo>
                    <a:pt x="1398" y="6392"/>
                    <a:pt x="2038" y="6660"/>
                    <a:pt x="2708" y="6660"/>
                  </a:cubicBezTo>
                  <a:cubicBezTo>
                    <a:pt x="3325" y="6660"/>
                    <a:pt x="3831" y="6451"/>
                    <a:pt x="3831" y="5927"/>
                  </a:cubicBezTo>
                  <a:cubicBezTo>
                    <a:pt x="3831" y="5409"/>
                    <a:pt x="3243" y="5123"/>
                    <a:pt x="2236" y="4675"/>
                  </a:cubicBezTo>
                  <a:cubicBezTo>
                    <a:pt x="985" y="4116"/>
                    <a:pt x="263" y="3482"/>
                    <a:pt x="263" y="2271"/>
                  </a:cubicBezTo>
                  <a:cubicBezTo>
                    <a:pt x="263" y="833"/>
                    <a:pt x="1421" y="1"/>
                    <a:pt x="3086" y="1"/>
                  </a:cubicBezTo>
                  <a:cubicBezTo>
                    <a:pt x="3989" y="1"/>
                    <a:pt x="4827" y="239"/>
                    <a:pt x="5642" y="781"/>
                  </a:cubicBezTo>
                  <a:lnTo>
                    <a:pt x="4943" y="2312"/>
                  </a:lnTo>
                  <a:cubicBezTo>
                    <a:pt x="4437" y="2050"/>
                    <a:pt x="3907" y="1776"/>
                    <a:pt x="3162" y="1776"/>
                  </a:cubicBezTo>
                  <a:cubicBezTo>
                    <a:pt x="2591" y="1776"/>
                    <a:pt x="2283" y="1957"/>
                    <a:pt x="2283" y="2347"/>
                  </a:cubicBezTo>
                  <a:cubicBezTo>
                    <a:pt x="2283" y="2737"/>
                    <a:pt x="2498" y="2888"/>
                    <a:pt x="3680" y="3423"/>
                  </a:cubicBezTo>
                  <a:cubicBezTo>
                    <a:pt x="5112" y="4058"/>
                    <a:pt x="5904" y="4745"/>
                    <a:pt x="5904" y="5996"/>
                  </a:cubicBezTo>
                  <a:cubicBezTo>
                    <a:pt x="5904" y="7656"/>
                    <a:pt x="4664" y="8436"/>
                    <a:pt x="2935" y="8436"/>
                  </a:cubicBezTo>
                  <a:cubicBezTo>
                    <a:pt x="1776" y="8436"/>
                    <a:pt x="816" y="8092"/>
                    <a:pt x="1"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26"/>
            <p:cNvSpPr/>
            <p:nvPr/>
          </p:nvSpPr>
          <p:spPr>
            <a:xfrm>
              <a:off x="1789285" y="5435054"/>
              <a:ext cx="1154345" cy="1291959"/>
            </a:xfrm>
            <a:custGeom>
              <a:avLst/>
              <a:gdLst/>
              <a:ahLst/>
              <a:cxnLst/>
              <a:rect l="l" t="t" r="r" b="b"/>
              <a:pathLst>
                <a:path w="6969" h="8058" extrusionOk="0">
                  <a:moveTo>
                    <a:pt x="0" y="1"/>
                  </a:moveTo>
                  <a:lnTo>
                    <a:pt x="0" y="1753"/>
                  </a:lnTo>
                  <a:lnTo>
                    <a:pt x="2335" y="1753"/>
                  </a:lnTo>
                  <a:lnTo>
                    <a:pt x="2335" y="8057"/>
                  </a:lnTo>
                  <a:lnTo>
                    <a:pt x="4378" y="8057"/>
                  </a:lnTo>
                  <a:lnTo>
                    <a:pt x="4378" y="1753"/>
                  </a:lnTo>
                  <a:lnTo>
                    <a:pt x="6462" y="1753"/>
                  </a:lnTo>
                  <a:lnTo>
                    <a:pt x="696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26"/>
            <p:cNvSpPr/>
            <p:nvPr/>
          </p:nvSpPr>
          <p:spPr>
            <a:xfrm>
              <a:off x="1789285" y="5435054"/>
              <a:ext cx="1154345" cy="1291959"/>
            </a:xfrm>
            <a:custGeom>
              <a:avLst/>
              <a:gdLst/>
              <a:ahLst/>
              <a:cxnLst/>
              <a:rect l="l" t="t" r="r" b="b"/>
              <a:pathLst>
                <a:path w="6969" h="8058" fill="none" extrusionOk="0">
                  <a:moveTo>
                    <a:pt x="2335" y="1753"/>
                  </a:moveTo>
                  <a:lnTo>
                    <a:pt x="0" y="1753"/>
                  </a:lnTo>
                  <a:lnTo>
                    <a:pt x="0" y="1"/>
                  </a:lnTo>
                  <a:lnTo>
                    <a:pt x="6968" y="1"/>
                  </a:lnTo>
                  <a:lnTo>
                    <a:pt x="6462" y="1753"/>
                  </a:lnTo>
                  <a:lnTo>
                    <a:pt x="4378" y="1753"/>
                  </a:lnTo>
                  <a:lnTo>
                    <a:pt x="4378" y="8057"/>
                  </a:lnTo>
                  <a:lnTo>
                    <a:pt x="233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26"/>
            <p:cNvSpPr/>
            <p:nvPr/>
          </p:nvSpPr>
          <p:spPr>
            <a:xfrm>
              <a:off x="2953056" y="5404271"/>
              <a:ext cx="1260355" cy="1352565"/>
            </a:xfrm>
            <a:custGeom>
              <a:avLst/>
              <a:gdLst/>
              <a:ahLst/>
              <a:cxnLst/>
              <a:rect l="l" t="t" r="r" b="b"/>
              <a:pathLst>
                <a:path w="7609" h="8436" extrusionOk="0">
                  <a:moveTo>
                    <a:pt x="3808" y="1776"/>
                  </a:moveTo>
                  <a:cubicBezTo>
                    <a:pt x="4920" y="1776"/>
                    <a:pt x="5548" y="2667"/>
                    <a:pt x="5548" y="4227"/>
                  </a:cubicBezTo>
                  <a:cubicBezTo>
                    <a:pt x="5548" y="5775"/>
                    <a:pt x="4920" y="6660"/>
                    <a:pt x="3808" y="6660"/>
                  </a:cubicBezTo>
                  <a:cubicBezTo>
                    <a:pt x="2684" y="6660"/>
                    <a:pt x="2061" y="5775"/>
                    <a:pt x="2061" y="4227"/>
                  </a:cubicBezTo>
                  <a:cubicBezTo>
                    <a:pt x="2061" y="2667"/>
                    <a:pt x="2684" y="1776"/>
                    <a:pt x="3808" y="1776"/>
                  </a:cubicBezTo>
                  <a:close/>
                  <a:moveTo>
                    <a:pt x="3808" y="1"/>
                  </a:moveTo>
                  <a:cubicBezTo>
                    <a:pt x="1433" y="1"/>
                    <a:pt x="1" y="1590"/>
                    <a:pt x="1" y="4227"/>
                  </a:cubicBezTo>
                  <a:cubicBezTo>
                    <a:pt x="1" y="6852"/>
                    <a:pt x="1433" y="8436"/>
                    <a:pt x="3808" y="8436"/>
                  </a:cubicBezTo>
                  <a:cubicBezTo>
                    <a:pt x="6177" y="8436"/>
                    <a:pt x="7609" y="6852"/>
                    <a:pt x="7609" y="4227"/>
                  </a:cubicBezTo>
                  <a:cubicBezTo>
                    <a:pt x="7609" y="1590"/>
                    <a:pt x="6177" y="1"/>
                    <a:pt x="3808"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26"/>
            <p:cNvSpPr/>
            <p:nvPr/>
          </p:nvSpPr>
          <p:spPr>
            <a:xfrm>
              <a:off x="2953056" y="5404271"/>
              <a:ext cx="1260355" cy="1352565"/>
            </a:xfrm>
            <a:custGeom>
              <a:avLst/>
              <a:gdLst/>
              <a:ahLst/>
              <a:cxnLst/>
              <a:rect l="l" t="t" r="r" b="b"/>
              <a:pathLst>
                <a:path w="7609" h="8436" fill="none" extrusionOk="0">
                  <a:moveTo>
                    <a:pt x="5548" y="4227"/>
                  </a:moveTo>
                  <a:cubicBezTo>
                    <a:pt x="5548" y="2667"/>
                    <a:pt x="4920" y="1776"/>
                    <a:pt x="3808" y="1776"/>
                  </a:cubicBezTo>
                  <a:cubicBezTo>
                    <a:pt x="2684" y="1776"/>
                    <a:pt x="2061" y="2667"/>
                    <a:pt x="2061" y="4227"/>
                  </a:cubicBezTo>
                  <a:cubicBezTo>
                    <a:pt x="2061" y="5775"/>
                    <a:pt x="2684" y="6660"/>
                    <a:pt x="3808" y="6660"/>
                  </a:cubicBezTo>
                  <a:cubicBezTo>
                    <a:pt x="4920" y="6660"/>
                    <a:pt x="5548" y="5775"/>
                    <a:pt x="5548" y="4227"/>
                  </a:cubicBezTo>
                  <a:close/>
                  <a:moveTo>
                    <a:pt x="1" y="4227"/>
                  </a:moveTo>
                  <a:cubicBezTo>
                    <a:pt x="1" y="1590"/>
                    <a:pt x="1433" y="1"/>
                    <a:pt x="3808" y="1"/>
                  </a:cubicBezTo>
                  <a:cubicBezTo>
                    <a:pt x="6177" y="1"/>
                    <a:pt x="7609" y="1590"/>
                    <a:pt x="7609" y="4227"/>
                  </a:cubicBezTo>
                  <a:cubicBezTo>
                    <a:pt x="7609" y="6852"/>
                    <a:pt x="6177" y="8436"/>
                    <a:pt x="3808" y="8436"/>
                  </a:cubicBezTo>
                  <a:cubicBezTo>
                    <a:pt x="1433" y="8436"/>
                    <a:pt x="1" y="6852"/>
                    <a:pt x="1"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26"/>
            <p:cNvSpPr/>
            <p:nvPr/>
          </p:nvSpPr>
          <p:spPr>
            <a:xfrm>
              <a:off x="4424416" y="5435054"/>
              <a:ext cx="1075335" cy="1291959"/>
            </a:xfrm>
            <a:custGeom>
              <a:avLst/>
              <a:gdLst/>
              <a:ahLst/>
              <a:cxnLst/>
              <a:rect l="l" t="t" r="r" b="b"/>
              <a:pathLst>
                <a:path w="6492" h="8058" extrusionOk="0">
                  <a:moveTo>
                    <a:pt x="2807" y="1584"/>
                  </a:moveTo>
                  <a:cubicBezTo>
                    <a:pt x="3587" y="1584"/>
                    <a:pt x="4000" y="1951"/>
                    <a:pt x="4000" y="2603"/>
                  </a:cubicBezTo>
                  <a:cubicBezTo>
                    <a:pt x="4000" y="3220"/>
                    <a:pt x="3587" y="3557"/>
                    <a:pt x="2807" y="3557"/>
                  </a:cubicBezTo>
                  <a:lnTo>
                    <a:pt x="2021" y="3557"/>
                  </a:lnTo>
                  <a:lnTo>
                    <a:pt x="2021" y="1584"/>
                  </a:lnTo>
                  <a:close/>
                  <a:moveTo>
                    <a:pt x="1" y="1"/>
                  </a:moveTo>
                  <a:lnTo>
                    <a:pt x="1" y="8057"/>
                  </a:lnTo>
                  <a:lnTo>
                    <a:pt x="2050" y="8057"/>
                  </a:lnTo>
                  <a:lnTo>
                    <a:pt x="2050" y="5036"/>
                  </a:lnTo>
                  <a:lnTo>
                    <a:pt x="2795" y="5036"/>
                  </a:lnTo>
                  <a:lnTo>
                    <a:pt x="4390" y="8057"/>
                  </a:lnTo>
                  <a:lnTo>
                    <a:pt x="6492" y="8057"/>
                  </a:lnTo>
                  <a:lnTo>
                    <a:pt x="4623" y="4745"/>
                  </a:lnTo>
                  <a:cubicBezTo>
                    <a:pt x="5560" y="4367"/>
                    <a:pt x="6067" y="3621"/>
                    <a:pt x="6067" y="2545"/>
                  </a:cubicBezTo>
                  <a:cubicBezTo>
                    <a:pt x="6067" y="874"/>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26"/>
            <p:cNvSpPr/>
            <p:nvPr/>
          </p:nvSpPr>
          <p:spPr>
            <a:xfrm>
              <a:off x="4424416" y="5435054"/>
              <a:ext cx="1075335" cy="1291959"/>
            </a:xfrm>
            <a:custGeom>
              <a:avLst/>
              <a:gdLst/>
              <a:ahLst/>
              <a:cxnLst/>
              <a:rect l="l" t="t" r="r" b="b"/>
              <a:pathLst>
                <a:path w="6492" h="8058" fill="none" extrusionOk="0">
                  <a:moveTo>
                    <a:pt x="2807" y="3557"/>
                  </a:moveTo>
                  <a:cubicBezTo>
                    <a:pt x="3587" y="3557"/>
                    <a:pt x="4000" y="3220"/>
                    <a:pt x="4000" y="2603"/>
                  </a:cubicBezTo>
                  <a:cubicBezTo>
                    <a:pt x="4000" y="1951"/>
                    <a:pt x="3587" y="1584"/>
                    <a:pt x="2807" y="1584"/>
                  </a:cubicBezTo>
                  <a:lnTo>
                    <a:pt x="2021" y="1584"/>
                  </a:lnTo>
                  <a:lnTo>
                    <a:pt x="2021" y="3557"/>
                  </a:lnTo>
                  <a:close/>
                  <a:moveTo>
                    <a:pt x="1" y="1"/>
                  </a:moveTo>
                  <a:lnTo>
                    <a:pt x="2900" y="1"/>
                  </a:lnTo>
                  <a:cubicBezTo>
                    <a:pt x="4920" y="1"/>
                    <a:pt x="6067" y="874"/>
                    <a:pt x="6067" y="2545"/>
                  </a:cubicBezTo>
                  <a:cubicBezTo>
                    <a:pt x="6067" y="3621"/>
                    <a:pt x="5560" y="4367"/>
                    <a:pt x="4623" y="4745"/>
                  </a:cubicBezTo>
                  <a:lnTo>
                    <a:pt x="6492" y="8057"/>
                  </a:lnTo>
                  <a:lnTo>
                    <a:pt x="4390" y="8057"/>
                  </a:lnTo>
                  <a:lnTo>
                    <a:pt x="2795" y="5036"/>
                  </a:lnTo>
                  <a:lnTo>
                    <a:pt x="2050" y="5036"/>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26"/>
            <p:cNvSpPr/>
            <p:nvPr/>
          </p:nvSpPr>
          <p:spPr>
            <a:xfrm>
              <a:off x="5502553" y="5435054"/>
              <a:ext cx="1204368" cy="1291959"/>
            </a:xfrm>
            <a:custGeom>
              <a:avLst/>
              <a:gdLst/>
              <a:ahLst/>
              <a:cxnLst/>
              <a:rect l="l" t="t" r="r" b="b"/>
              <a:pathLst>
                <a:path w="7271" h="8058" extrusionOk="0">
                  <a:moveTo>
                    <a:pt x="0" y="1"/>
                  </a:moveTo>
                  <a:lnTo>
                    <a:pt x="2602" y="5147"/>
                  </a:lnTo>
                  <a:lnTo>
                    <a:pt x="2614" y="8057"/>
                  </a:lnTo>
                  <a:lnTo>
                    <a:pt x="4657" y="8057"/>
                  </a:lnTo>
                  <a:lnTo>
                    <a:pt x="4657" y="5147"/>
                  </a:lnTo>
                  <a:lnTo>
                    <a:pt x="7271" y="1"/>
                  </a:lnTo>
                  <a:lnTo>
                    <a:pt x="5286" y="1"/>
                  </a:lnTo>
                  <a:lnTo>
                    <a:pt x="3638" y="3418"/>
                  </a:lnTo>
                  <a:lnTo>
                    <a:pt x="207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26"/>
            <p:cNvSpPr/>
            <p:nvPr/>
          </p:nvSpPr>
          <p:spPr>
            <a:xfrm>
              <a:off x="5502553" y="5435054"/>
              <a:ext cx="1204368" cy="1291959"/>
            </a:xfrm>
            <a:custGeom>
              <a:avLst/>
              <a:gdLst/>
              <a:ahLst/>
              <a:cxnLst/>
              <a:rect l="l" t="t" r="r" b="b"/>
              <a:pathLst>
                <a:path w="7271" h="8058" fill="none" extrusionOk="0">
                  <a:moveTo>
                    <a:pt x="2602" y="5147"/>
                  </a:moveTo>
                  <a:lnTo>
                    <a:pt x="0" y="1"/>
                  </a:lnTo>
                  <a:lnTo>
                    <a:pt x="2078" y="1"/>
                  </a:lnTo>
                  <a:lnTo>
                    <a:pt x="3638" y="3418"/>
                  </a:lnTo>
                  <a:lnTo>
                    <a:pt x="5286" y="1"/>
                  </a:lnTo>
                  <a:lnTo>
                    <a:pt x="7271" y="1"/>
                  </a:lnTo>
                  <a:lnTo>
                    <a:pt x="4657" y="5147"/>
                  </a:lnTo>
                  <a:lnTo>
                    <a:pt x="4657" y="8057"/>
                  </a:lnTo>
                  <a:lnTo>
                    <a:pt x="2614"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26"/>
            <p:cNvSpPr/>
            <p:nvPr/>
          </p:nvSpPr>
          <p:spPr>
            <a:xfrm>
              <a:off x="719927" y="929964"/>
              <a:ext cx="1112935" cy="1290997"/>
            </a:xfrm>
            <a:custGeom>
              <a:avLst/>
              <a:gdLst/>
              <a:ahLst/>
              <a:cxnLst/>
              <a:rect l="l" t="t" r="r" b="b"/>
              <a:pathLst>
                <a:path w="6719" h="8052" extrusionOk="0">
                  <a:moveTo>
                    <a:pt x="0" y="0"/>
                  </a:moveTo>
                  <a:lnTo>
                    <a:pt x="0" y="1747"/>
                  </a:lnTo>
                  <a:lnTo>
                    <a:pt x="2329" y="1747"/>
                  </a:lnTo>
                  <a:lnTo>
                    <a:pt x="2329" y="8051"/>
                  </a:lnTo>
                  <a:lnTo>
                    <a:pt x="4378" y="8051"/>
                  </a:lnTo>
                  <a:lnTo>
                    <a:pt x="4378" y="1747"/>
                  </a:lnTo>
                  <a:lnTo>
                    <a:pt x="6718" y="1747"/>
                  </a:lnTo>
                  <a:lnTo>
                    <a:pt x="6718"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26"/>
            <p:cNvSpPr/>
            <p:nvPr/>
          </p:nvSpPr>
          <p:spPr>
            <a:xfrm>
              <a:off x="719927" y="929964"/>
              <a:ext cx="1112935" cy="1290997"/>
            </a:xfrm>
            <a:custGeom>
              <a:avLst/>
              <a:gdLst/>
              <a:ahLst/>
              <a:cxnLst/>
              <a:rect l="l" t="t" r="r" b="b"/>
              <a:pathLst>
                <a:path w="6719" h="8052" fill="none" extrusionOk="0">
                  <a:moveTo>
                    <a:pt x="2329" y="1747"/>
                  </a:moveTo>
                  <a:lnTo>
                    <a:pt x="0" y="1747"/>
                  </a:lnTo>
                  <a:lnTo>
                    <a:pt x="0" y="0"/>
                  </a:lnTo>
                  <a:lnTo>
                    <a:pt x="6718" y="0"/>
                  </a:lnTo>
                  <a:lnTo>
                    <a:pt x="6718"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26"/>
            <p:cNvSpPr/>
            <p:nvPr/>
          </p:nvSpPr>
          <p:spPr>
            <a:xfrm>
              <a:off x="2011074" y="929964"/>
              <a:ext cx="1133971" cy="1290997"/>
            </a:xfrm>
            <a:custGeom>
              <a:avLst/>
              <a:gdLst/>
              <a:ahLst/>
              <a:cxnLst/>
              <a:rect l="l" t="t" r="r" b="b"/>
              <a:pathLst>
                <a:path w="6846" h="8052" extrusionOk="0">
                  <a:moveTo>
                    <a:pt x="0" y="0"/>
                  </a:moveTo>
                  <a:lnTo>
                    <a:pt x="0" y="8051"/>
                  </a:lnTo>
                  <a:lnTo>
                    <a:pt x="2043" y="8051"/>
                  </a:lnTo>
                  <a:lnTo>
                    <a:pt x="2043" y="4681"/>
                  </a:lnTo>
                  <a:lnTo>
                    <a:pt x="4803" y="4681"/>
                  </a:lnTo>
                  <a:lnTo>
                    <a:pt x="4803" y="8051"/>
                  </a:lnTo>
                  <a:lnTo>
                    <a:pt x="6846" y="8051"/>
                  </a:lnTo>
                  <a:lnTo>
                    <a:pt x="6846" y="0"/>
                  </a:lnTo>
                  <a:lnTo>
                    <a:pt x="4803" y="0"/>
                  </a:lnTo>
                  <a:lnTo>
                    <a:pt x="4803" y="2870"/>
                  </a:lnTo>
                  <a:lnTo>
                    <a:pt x="2043" y="2870"/>
                  </a:lnTo>
                  <a:lnTo>
                    <a:pt x="2043"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26"/>
            <p:cNvSpPr/>
            <p:nvPr/>
          </p:nvSpPr>
          <p:spPr>
            <a:xfrm>
              <a:off x="2011074" y="929964"/>
              <a:ext cx="1133971" cy="1290997"/>
            </a:xfrm>
            <a:custGeom>
              <a:avLst/>
              <a:gdLst/>
              <a:ahLst/>
              <a:cxnLst/>
              <a:rect l="l" t="t" r="r" b="b"/>
              <a:pathLst>
                <a:path w="6846" h="8052" fill="none" extrusionOk="0">
                  <a:moveTo>
                    <a:pt x="0" y="8051"/>
                  </a:moveTo>
                  <a:lnTo>
                    <a:pt x="0" y="0"/>
                  </a:lnTo>
                  <a:lnTo>
                    <a:pt x="2043" y="0"/>
                  </a:lnTo>
                  <a:lnTo>
                    <a:pt x="2043" y="2870"/>
                  </a:lnTo>
                  <a:lnTo>
                    <a:pt x="4803" y="2870"/>
                  </a:lnTo>
                  <a:lnTo>
                    <a:pt x="4803" y="0"/>
                  </a:lnTo>
                  <a:lnTo>
                    <a:pt x="6846" y="0"/>
                  </a:lnTo>
                  <a:lnTo>
                    <a:pt x="6846" y="8051"/>
                  </a:lnTo>
                  <a:lnTo>
                    <a:pt x="4803" y="8051"/>
                  </a:lnTo>
                  <a:lnTo>
                    <a:pt x="4803" y="4681"/>
                  </a:lnTo>
                  <a:lnTo>
                    <a:pt x="2043" y="4681"/>
                  </a:lnTo>
                  <a:lnTo>
                    <a:pt x="2043"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26"/>
            <p:cNvSpPr/>
            <p:nvPr/>
          </p:nvSpPr>
          <p:spPr>
            <a:xfrm>
              <a:off x="3399467" y="929964"/>
              <a:ext cx="1075335" cy="1290997"/>
            </a:xfrm>
            <a:custGeom>
              <a:avLst/>
              <a:gdLst/>
              <a:ahLst/>
              <a:cxnLst/>
              <a:rect l="l" t="t" r="r" b="b"/>
              <a:pathLst>
                <a:path w="6492" h="8052" extrusionOk="0">
                  <a:moveTo>
                    <a:pt x="2801" y="1584"/>
                  </a:moveTo>
                  <a:cubicBezTo>
                    <a:pt x="3581" y="1584"/>
                    <a:pt x="4000" y="1951"/>
                    <a:pt x="4000" y="2603"/>
                  </a:cubicBezTo>
                  <a:cubicBezTo>
                    <a:pt x="4000" y="3214"/>
                    <a:pt x="3581" y="3557"/>
                    <a:pt x="2801" y="3557"/>
                  </a:cubicBezTo>
                  <a:lnTo>
                    <a:pt x="2021" y="3557"/>
                  </a:lnTo>
                  <a:lnTo>
                    <a:pt x="2021" y="1584"/>
                  </a:lnTo>
                  <a:close/>
                  <a:moveTo>
                    <a:pt x="1" y="0"/>
                  </a:moveTo>
                  <a:lnTo>
                    <a:pt x="1" y="8051"/>
                  </a:lnTo>
                  <a:lnTo>
                    <a:pt x="2044" y="8051"/>
                  </a:lnTo>
                  <a:lnTo>
                    <a:pt x="2044" y="5036"/>
                  </a:lnTo>
                  <a:lnTo>
                    <a:pt x="2789" y="5036"/>
                  </a:lnTo>
                  <a:lnTo>
                    <a:pt x="4390" y="8051"/>
                  </a:lnTo>
                  <a:lnTo>
                    <a:pt x="6491" y="8051"/>
                  </a:lnTo>
                  <a:lnTo>
                    <a:pt x="4623" y="4739"/>
                  </a:lnTo>
                  <a:cubicBezTo>
                    <a:pt x="5560" y="4361"/>
                    <a:pt x="6066" y="3615"/>
                    <a:pt x="6066" y="2538"/>
                  </a:cubicBezTo>
                  <a:cubicBezTo>
                    <a:pt x="6066" y="874"/>
                    <a:pt x="4920" y="0"/>
                    <a:pt x="2900"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26"/>
            <p:cNvSpPr/>
            <p:nvPr/>
          </p:nvSpPr>
          <p:spPr>
            <a:xfrm>
              <a:off x="3399467" y="929964"/>
              <a:ext cx="1075335" cy="1290997"/>
            </a:xfrm>
            <a:custGeom>
              <a:avLst/>
              <a:gdLst/>
              <a:ahLst/>
              <a:cxnLst/>
              <a:rect l="l" t="t" r="r" b="b"/>
              <a:pathLst>
                <a:path w="6492" h="8052" fill="none" extrusionOk="0">
                  <a:moveTo>
                    <a:pt x="2801" y="3557"/>
                  </a:moveTo>
                  <a:cubicBezTo>
                    <a:pt x="3581" y="3557"/>
                    <a:pt x="4000" y="3214"/>
                    <a:pt x="4000" y="2603"/>
                  </a:cubicBezTo>
                  <a:cubicBezTo>
                    <a:pt x="4000" y="1951"/>
                    <a:pt x="3581" y="1584"/>
                    <a:pt x="2801" y="1584"/>
                  </a:cubicBezTo>
                  <a:lnTo>
                    <a:pt x="2021" y="1584"/>
                  </a:lnTo>
                  <a:lnTo>
                    <a:pt x="2021" y="3557"/>
                  </a:lnTo>
                  <a:close/>
                  <a:moveTo>
                    <a:pt x="1" y="0"/>
                  </a:moveTo>
                  <a:lnTo>
                    <a:pt x="2900" y="0"/>
                  </a:lnTo>
                  <a:cubicBezTo>
                    <a:pt x="4920" y="0"/>
                    <a:pt x="6066" y="874"/>
                    <a:pt x="6066" y="2538"/>
                  </a:cubicBezTo>
                  <a:cubicBezTo>
                    <a:pt x="6066" y="3615"/>
                    <a:pt x="5560" y="4361"/>
                    <a:pt x="4623" y="4739"/>
                  </a:cubicBezTo>
                  <a:lnTo>
                    <a:pt x="6491" y="8051"/>
                  </a:lnTo>
                  <a:lnTo>
                    <a:pt x="4390" y="8051"/>
                  </a:lnTo>
                  <a:lnTo>
                    <a:pt x="2789" y="5036"/>
                  </a:lnTo>
                  <a:lnTo>
                    <a:pt x="2044" y="5036"/>
                  </a:lnTo>
                  <a:lnTo>
                    <a:pt x="2044"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26"/>
            <p:cNvSpPr/>
            <p:nvPr/>
          </p:nvSpPr>
          <p:spPr>
            <a:xfrm>
              <a:off x="4647217" y="929964"/>
              <a:ext cx="883358" cy="1290997"/>
            </a:xfrm>
            <a:custGeom>
              <a:avLst/>
              <a:gdLst/>
              <a:ahLst/>
              <a:cxnLst/>
              <a:rect l="l" t="t" r="r" b="b"/>
              <a:pathLst>
                <a:path w="5333" h="8052" extrusionOk="0">
                  <a:moveTo>
                    <a:pt x="0" y="0"/>
                  </a:moveTo>
                  <a:lnTo>
                    <a:pt x="0" y="8051"/>
                  </a:lnTo>
                  <a:lnTo>
                    <a:pt x="5333" y="8051"/>
                  </a:lnTo>
                  <a:lnTo>
                    <a:pt x="5333" y="6328"/>
                  </a:lnTo>
                  <a:lnTo>
                    <a:pt x="2049" y="6328"/>
                  </a:lnTo>
                  <a:lnTo>
                    <a:pt x="2049" y="4727"/>
                  </a:lnTo>
                  <a:lnTo>
                    <a:pt x="4436" y="4727"/>
                  </a:lnTo>
                  <a:lnTo>
                    <a:pt x="4908" y="3121"/>
                  </a:lnTo>
                  <a:lnTo>
                    <a:pt x="2049" y="3121"/>
                  </a:lnTo>
                  <a:lnTo>
                    <a:pt x="2049" y="1723"/>
                  </a:lnTo>
                  <a:lnTo>
                    <a:pt x="5333" y="1723"/>
                  </a:lnTo>
                  <a:lnTo>
                    <a:pt x="5333"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26"/>
            <p:cNvSpPr/>
            <p:nvPr/>
          </p:nvSpPr>
          <p:spPr>
            <a:xfrm>
              <a:off x="4647217" y="929964"/>
              <a:ext cx="883358" cy="1290997"/>
            </a:xfrm>
            <a:custGeom>
              <a:avLst/>
              <a:gdLst/>
              <a:ahLst/>
              <a:cxnLst/>
              <a:rect l="l" t="t" r="r" b="b"/>
              <a:pathLst>
                <a:path w="5333" h="8052" fill="none" extrusionOk="0">
                  <a:moveTo>
                    <a:pt x="5333" y="8051"/>
                  </a:moveTo>
                  <a:lnTo>
                    <a:pt x="0" y="8051"/>
                  </a:lnTo>
                  <a:lnTo>
                    <a:pt x="0" y="0"/>
                  </a:lnTo>
                  <a:lnTo>
                    <a:pt x="5333" y="0"/>
                  </a:lnTo>
                  <a:lnTo>
                    <a:pt x="5333" y="1723"/>
                  </a:lnTo>
                  <a:lnTo>
                    <a:pt x="2049" y="1723"/>
                  </a:lnTo>
                  <a:lnTo>
                    <a:pt x="2049" y="3121"/>
                  </a:lnTo>
                  <a:lnTo>
                    <a:pt x="4908" y="3121"/>
                  </a:lnTo>
                  <a:lnTo>
                    <a:pt x="4436" y="4727"/>
                  </a:lnTo>
                  <a:lnTo>
                    <a:pt x="2049" y="4727"/>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26"/>
            <p:cNvSpPr/>
            <p:nvPr/>
          </p:nvSpPr>
          <p:spPr>
            <a:xfrm>
              <a:off x="5742579" y="929964"/>
              <a:ext cx="883358" cy="1290997"/>
            </a:xfrm>
            <a:custGeom>
              <a:avLst/>
              <a:gdLst/>
              <a:ahLst/>
              <a:cxnLst/>
              <a:rect l="l" t="t" r="r" b="b"/>
              <a:pathLst>
                <a:path w="5333" h="8052" extrusionOk="0">
                  <a:moveTo>
                    <a:pt x="0" y="0"/>
                  </a:moveTo>
                  <a:lnTo>
                    <a:pt x="0" y="8051"/>
                  </a:lnTo>
                  <a:lnTo>
                    <a:pt x="5333" y="8051"/>
                  </a:lnTo>
                  <a:lnTo>
                    <a:pt x="5333" y="6328"/>
                  </a:lnTo>
                  <a:lnTo>
                    <a:pt x="2044" y="6328"/>
                  </a:lnTo>
                  <a:lnTo>
                    <a:pt x="2044" y="4727"/>
                  </a:lnTo>
                  <a:lnTo>
                    <a:pt x="4436" y="4727"/>
                  </a:lnTo>
                  <a:lnTo>
                    <a:pt x="4908" y="3121"/>
                  </a:lnTo>
                  <a:lnTo>
                    <a:pt x="2044" y="3121"/>
                  </a:lnTo>
                  <a:lnTo>
                    <a:pt x="2044" y="1723"/>
                  </a:lnTo>
                  <a:lnTo>
                    <a:pt x="5333" y="1723"/>
                  </a:lnTo>
                  <a:lnTo>
                    <a:pt x="5333"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26"/>
            <p:cNvSpPr/>
            <p:nvPr/>
          </p:nvSpPr>
          <p:spPr>
            <a:xfrm>
              <a:off x="5742579" y="929964"/>
              <a:ext cx="883358" cy="1290997"/>
            </a:xfrm>
            <a:custGeom>
              <a:avLst/>
              <a:gdLst/>
              <a:ahLst/>
              <a:cxnLst/>
              <a:rect l="l" t="t" r="r" b="b"/>
              <a:pathLst>
                <a:path w="5333" h="8052" fill="none" extrusionOk="0">
                  <a:moveTo>
                    <a:pt x="5333" y="8051"/>
                  </a:moveTo>
                  <a:lnTo>
                    <a:pt x="0" y="8051"/>
                  </a:lnTo>
                  <a:lnTo>
                    <a:pt x="0" y="0"/>
                  </a:lnTo>
                  <a:lnTo>
                    <a:pt x="5333" y="0"/>
                  </a:lnTo>
                  <a:lnTo>
                    <a:pt x="5333" y="1723"/>
                  </a:lnTo>
                  <a:lnTo>
                    <a:pt x="2044" y="1723"/>
                  </a:lnTo>
                  <a:lnTo>
                    <a:pt x="2044" y="3121"/>
                  </a:lnTo>
                  <a:lnTo>
                    <a:pt x="4908" y="3121"/>
                  </a:lnTo>
                  <a:lnTo>
                    <a:pt x="4436" y="4727"/>
                  </a:lnTo>
                  <a:lnTo>
                    <a:pt x="2044" y="4727"/>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26"/>
            <p:cNvSpPr/>
            <p:nvPr/>
          </p:nvSpPr>
          <p:spPr>
            <a:xfrm>
              <a:off x="7292121" y="899181"/>
              <a:ext cx="977773" cy="1352565"/>
            </a:xfrm>
            <a:custGeom>
              <a:avLst/>
              <a:gdLst/>
              <a:ahLst/>
              <a:cxnLst/>
              <a:rect l="l" t="t" r="r" b="b"/>
              <a:pathLst>
                <a:path w="5903" h="8436" extrusionOk="0">
                  <a:moveTo>
                    <a:pt x="3085" y="0"/>
                  </a:moveTo>
                  <a:cubicBezTo>
                    <a:pt x="1421" y="0"/>
                    <a:pt x="262" y="827"/>
                    <a:pt x="262" y="2271"/>
                  </a:cubicBezTo>
                  <a:cubicBezTo>
                    <a:pt x="262" y="3476"/>
                    <a:pt x="984" y="4116"/>
                    <a:pt x="2236" y="4675"/>
                  </a:cubicBezTo>
                  <a:cubicBezTo>
                    <a:pt x="3243" y="5123"/>
                    <a:pt x="3831" y="5408"/>
                    <a:pt x="3831" y="5926"/>
                  </a:cubicBezTo>
                  <a:cubicBezTo>
                    <a:pt x="3831" y="6444"/>
                    <a:pt x="3324" y="6660"/>
                    <a:pt x="2707" y="6660"/>
                  </a:cubicBezTo>
                  <a:cubicBezTo>
                    <a:pt x="2032" y="6660"/>
                    <a:pt x="1397" y="6386"/>
                    <a:pt x="629" y="5880"/>
                  </a:cubicBezTo>
                  <a:lnTo>
                    <a:pt x="0" y="7498"/>
                  </a:lnTo>
                  <a:cubicBezTo>
                    <a:pt x="815" y="8092"/>
                    <a:pt x="1776" y="8435"/>
                    <a:pt x="2934" y="8435"/>
                  </a:cubicBezTo>
                  <a:cubicBezTo>
                    <a:pt x="4657" y="8435"/>
                    <a:pt x="5903" y="7655"/>
                    <a:pt x="5903" y="5996"/>
                  </a:cubicBezTo>
                  <a:cubicBezTo>
                    <a:pt x="5903" y="4745"/>
                    <a:pt x="5111" y="4058"/>
                    <a:pt x="3679" y="3417"/>
                  </a:cubicBezTo>
                  <a:cubicBezTo>
                    <a:pt x="2498" y="2888"/>
                    <a:pt x="2282" y="2730"/>
                    <a:pt x="2282" y="2340"/>
                  </a:cubicBezTo>
                  <a:cubicBezTo>
                    <a:pt x="2282" y="1950"/>
                    <a:pt x="2591" y="1776"/>
                    <a:pt x="3155" y="1776"/>
                  </a:cubicBezTo>
                  <a:cubicBezTo>
                    <a:pt x="3900" y="1776"/>
                    <a:pt x="4436" y="2049"/>
                    <a:pt x="4942" y="2306"/>
                  </a:cubicBezTo>
                  <a:lnTo>
                    <a:pt x="5641" y="780"/>
                  </a:lnTo>
                  <a:cubicBezTo>
                    <a:pt x="4826" y="239"/>
                    <a:pt x="3988" y="0"/>
                    <a:pt x="3085"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26"/>
            <p:cNvSpPr/>
            <p:nvPr/>
          </p:nvSpPr>
          <p:spPr>
            <a:xfrm>
              <a:off x="7292121" y="899181"/>
              <a:ext cx="977773" cy="1352565"/>
            </a:xfrm>
            <a:custGeom>
              <a:avLst/>
              <a:gdLst/>
              <a:ahLst/>
              <a:cxnLst/>
              <a:rect l="l" t="t" r="r" b="b"/>
              <a:pathLst>
                <a:path w="5903" h="8436" fill="none" extrusionOk="0">
                  <a:moveTo>
                    <a:pt x="0" y="7498"/>
                  </a:moveTo>
                  <a:lnTo>
                    <a:pt x="629" y="5880"/>
                  </a:lnTo>
                  <a:cubicBezTo>
                    <a:pt x="1397" y="6386"/>
                    <a:pt x="2032" y="6660"/>
                    <a:pt x="2707" y="6660"/>
                  </a:cubicBezTo>
                  <a:cubicBezTo>
                    <a:pt x="3324" y="6660"/>
                    <a:pt x="3831" y="6444"/>
                    <a:pt x="3831" y="5926"/>
                  </a:cubicBezTo>
                  <a:cubicBezTo>
                    <a:pt x="3831" y="5408"/>
                    <a:pt x="3243" y="5123"/>
                    <a:pt x="2236" y="4675"/>
                  </a:cubicBezTo>
                  <a:cubicBezTo>
                    <a:pt x="984" y="4116"/>
                    <a:pt x="262" y="3476"/>
                    <a:pt x="262" y="2271"/>
                  </a:cubicBezTo>
                  <a:cubicBezTo>
                    <a:pt x="262" y="827"/>
                    <a:pt x="1421" y="0"/>
                    <a:pt x="3085" y="0"/>
                  </a:cubicBezTo>
                  <a:cubicBezTo>
                    <a:pt x="3988" y="0"/>
                    <a:pt x="4826" y="239"/>
                    <a:pt x="5641" y="780"/>
                  </a:cubicBezTo>
                  <a:lnTo>
                    <a:pt x="4942" y="2306"/>
                  </a:lnTo>
                  <a:cubicBezTo>
                    <a:pt x="4436" y="2049"/>
                    <a:pt x="3900" y="1776"/>
                    <a:pt x="3155" y="1776"/>
                  </a:cubicBezTo>
                  <a:cubicBezTo>
                    <a:pt x="2591" y="1776"/>
                    <a:pt x="2282" y="1950"/>
                    <a:pt x="2282" y="2340"/>
                  </a:cubicBezTo>
                  <a:cubicBezTo>
                    <a:pt x="2282" y="2730"/>
                    <a:pt x="2498" y="2888"/>
                    <a:pt x="3679" y="3417"/>
                  </a:cubicBezTo>
                  <a:cubicBezTo>
                    <a:pt x="5111" y="4058"/>
                    <a:pt x="5903" y="4745"/>
                    <a:pt x="5903" y="5996"/>
                  </a:cubicBezTo>
                  <a:cubicBezTo>
                    <a:pt x="5903" y="7655"/>
                    <a:pt x="4657" y="8435"/>
                    <a:pt x="2934" y="8435"/>
                  </a:cubicBezTo>
                  <a:cubicBezTo>
                    <a:pt x="1776" y="8435"/>
                    <a:pt x="815" y="8092"/>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26"/>
            <p:cNvSpPr/>
            <p:nvPr/>
          </p:nvSpPr>
          <p:spPr>
            <a:xfrm>
              <a:off x="8455892" y="929964"/>
              <a:ext cx="338568" cy="1290997"/>
            </a:xfrm>
            <a:custGeom>
              <a:avLst/>
              <a:gdLst/>
              <a:ahLst/>
              <a:cxnLst/>
              <a:rect l="l" t="t" r="r" b="b"/>
              <a:pathLst>
                <a:path w="2044" h="8052" extrusionOk="0">
                  <a:moveTo>
                    <a:pt x="1" y="0"/>
                  </a:moveTo>
                  <a:lnTo>
                    <a:pt x="1" y="8051"/>
                  </a:lnTo>
                  <a:lnTo>
                    <a:pt x="2044" y="8051"/>
                  </a:lnTo>
                  <a:lnTo>
                    <a:pt x="2044" y="0"/>
                  </a:lnTo>
                  <a:close/>
                </a:path>
              </a:pathLst>
            </a:custGeom>
            <a:solidFill>
              <a:srgbClr val="00E5BE"/>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26"/>
            <p:cNvSpPr/>
            <p:nvPr/>
          </p:nvSpPr>
          <p:spPr>
            <a:xfrm>
              <a:off x="9073058" y="929964"/>
              <a:ext cx="1075169" cy="1290997"/>
            </a:xfrm>
            <a:custGeom>
              <a:avLst/>
              <a:gdLst/>
              <a:ahLst/>
              <a:cxnLst/>
              <a:rect l="l" t="t" r="r" b="b"/>
              <a:pathLst>
                <a:path w="6491" h="8052" extrusionOk="0">
                  <a:moveTo>
                    <a:pt x="2707" y="1712"/>
                  </a:moveTo>
                  <a:cubicBezTo>
                    <a:pt x="3522" y="1712"/>
                    <a:pt x="4436" y="2079"/>
                    <a:pt x="4436" y="4040"/>
                  </a:cubicBezTo>
                  <a:cubicBezTo>
                    <a:pt x="4436" y="6020"/>
                    <a:pt x="3452" y="6328"/>
                    <a:pt x="2684" y="6328"/>
                  </a:cubicBezTo>
                  <a:lnTo>
                    <a:pt x="2020" y="6328"/>
                  </a:lnTo>
                  <a:lnTo>
                    <a:pt x="2020" y="1712"/>
                  </a:lnTo>
                  <a:close/>
                  <a:moveTo>
                    <a:pt x="0" y="0"/>
                  </a:moveTo>
                  <a:lnTo>
                    <a:pt x="0" y="8051"/>
                  </a:lnTo>
                  <a:lnTo>
                    <a:pt x="2649" y="8051"/>
                  </a:lnTo>
                  <a:cubicBezTo>
                    <a:pt x="5158" y="8051"/>
                    <a:pt x="6491" y="6718"/>
                    <a:pt x="6491" y="4017"/>
                  </a:cubicBezTo>
                  <a:cubicBezTo>
                    <a:pt x="6491" y="1345"/>
                    <a:pt x="5193" y="0"/>
                    <a:pt x="2649"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26"/>
            <p:cNvSpPr/>
            <p:nvPr/>
          </p:nvSpPr>
          <p:spPr>
            <a:xfrm>
              <a:off x="9073058" y="929964"/>
              <a:ext cx="1075169" cy="1290997"/>
            </a:xfrm>
            <a:custGeom>
              <a:avLst/>
              <a:gdLst/>
              <a:ahLst/>
              <a:cxnLst/>
              <a:rect l="l" t="t" r="r" b="b"/>
              <a:pathLst>
                <a:path w="6491" h="8052" fill="none" extrusionOk="0">
                  <a:moveTo>
                    <a:pt x="4436" y="4040"/>
                  </a:moveTo>
                  <a:cubicBezTo>
                    <a:pt x="4436" y="2079"/>
                    <a:pt x="3522" y="1712"/>
                    <a:pt x="2707" y="1712"/>
                  </a:cubicBezTo>
                  <a:lnTo>
                    <a:pt x="2020" y="1712"/>
                  </a:lnTo>
                  <a:lnTo>
                    <a:pt x="2020" y="6328"/>
                  </a:lnTo>
                  <a:lnTo>
                    <a:pt x="2684" y="6328"/>
                  </a:lnTo>
                  <a:cubicBezTo>
                    <a:pt x="3452" y="6328"/>
                    <a:pt x="4436" y="6020"/>
                    <a:pt x="4436" y="4040"/>
                  </a:cubicBezTo>
                  <a:close/>
                  <a:moveTo>
                    <a:pt x="6491" y="4017"/>
                  </a:moveTo>
                  <a:cubicBezTo>
                    <a:pt x="6491" y="6718"/>
                    <a:pt x="5158" y="8051"/>
                    <a:pt x="2649" y="8051"/>
                  </a:cubicBezTo>
                  <a:lnTo>
                    <a:pt x="0" y="8051"/>
                  </a:lnTo>
                  <a:lnTo>
                    <a:pt x="0" y="0"/>
                  </a:lnTo>
                  <a:lnTo>
                    <a:pt x="2649" y="0"/>
                  </a:lnTo>
                  <a:cubicBezTo>
                    <a:pt x="5193" y="0"/>
                    <a:pt x="6491" y="1345"/>
                    <a:pt x="6491" y="401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26"/>
            <p:cNvSpPr/>
            <p:nvPr/>
          </p:nvSpPr>
          <p:spPr>
            <a:xfrm>
              <a:off x="10362217" y="929964"/>
              <a:ext cx="883358" cy="1290997"/>
            </a:xfrm>
            <a:custGeom>
              <a:avLst/>
              <a:gdLst/>
              <a:ahLst/>
              <a:cxnLst/>
              <a:rect l="l" t="t" r="r" b="b"/>
              <a:pathLst>
                <a:path w="5333" h="8052" extrusionOk="0">
                  <a:moveTo>
                    <a:pt x="0" y="0"/>
                  </a:moveTo>
                  <a:lnTo>
                    <a:pt x="0" y="8051"/>
                  </a:lnTo>
                  <a:lnTo>
                    <a:pt x="5333" y="8051"/>
                  </a:lnTo>
                  <a:lnTo>
                    <a:pt x="5333" y="6328"/>
                  </a:lnTo>
                  <a:lnTo>
                    <a:pt x="2043" y="6328"/>
                  </a:lnTo>
                  <a:lnTo>
                    <a:pt x="2043" y="4727"/>
                  </a:lnTo>
                  <a:lnTo>
                    <a:pt x="4436" y="4727"/>
                  </a:lnTo>
                  <a:lnTo>
                    <a:pt x="4908" y="3121"/>
                  </a:lnTo>
                  <a:lnTo>
                    <a:pt x="2043" y="3121"/>
                  </a:lnTo>
                  <a:lnTo>
                    <a:pt x="2043" y="1723"/>
                  </a:lnTo>
                  <a:lnTo>
                    <a:pt x="5333" y="1723"/>
                  </a:lnTo>
                  <a:lnTo>
                    <a:pt x="5333"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26"/>
            <p:cNvSpPr/>
            <p:nvPr/>
          </p:nvSpPr>
          <p:spPr>
            <a:xfrm>
              <a:off x="10362217" y="929964"/>
              <a:ext cx="883358" cy="1290997"/>
            </a:xfrm>
            <a:custGeom>
              <a:avLst/>
              <a:gdLst/>
              <a:ahLst/>
              <a:cxnLst/>
              <a:rect l="l" t="t" r="r" b="b"/>
              <a:pathLst>
                <a:path w="5333" h="8052" fill="none" extrusionOk="0">
                  <a:moveTo>
                    <a:pt x="5333" y="8051"/>
                  </a:moveTo>
                  <a:lnTo>
                    <a:pt x="0" y="8051"/>
                  </a:lnTo>
                  <a:lnTo>
                    <a:pt x="0" y="0"/>
                  </a:lnTo>
                  <a:lnTo>
                    <a:pt x="5333" y="0"/>
                  </a:lnTo>
                  <a:lnTo>
                    <a:pt x="5333" y="1723"/>
                  </a:lnTo>
                  <a:lnTo>
                    <a:pt x="2043" y="1723"/>
                  </a:lnTo>
                  <a:lnTo>
                    <a:pt x="2043" y="3121"/>
                  </a:lnTo>
                  <a:lnTo>
                    <a:pt x="4908" y="3121"/>
                  </a:lnTo>
                  <a:lnTo>
                    <a:pt x="4436" y="4727"/>
                  </a:lnTo>
                  <a:lnTo>
                    <a:pt x="2043" y="4727"/>
                  </a:lnTo>
                  <a:lnTo>
                    <a:pt x="2043"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26"/>
            <p:cNvSpPr/>
            <p:nvPr/>
          </p:nvSpPr>
          <p:spPr>
            <a:xfrm>
              <a:off x="11366976" y="899181"/>
              <a:ext cx="977773" cy="1352565"/>
            </a:xfrm>
            <a:custGeom>
              <a:avLst/>
              <a:gdLst/>
              <a:ahLst/>
              <a:cxnLst/>
              <a:rect l="l" t="t" r="r" b="b"/>
              <a:pathLst>
                <a:path w="5903" h="8436" extrusionOk="0">
                  <a:moveTo>
                    <a:pt x="3085" y="0"/>
                  </a:moveTo>
                  <a:cubicBezTo>
                    <a:pt x="1420" y="0"/>
                    <a:pt x="262" y="827"/>
                    <a:pt x="262" y="2271"/>
                  </a:cubicBezTo>
                  <a:cubicBezTo>
                    <a:pt x="262" y="3476"/>
                    <a:pt x="984" y="4116"/>
                    <a:pt x="2235" y="4675"/>
                  </a:cubicBezTo>
                  <a:cubicBezTo>
                    <a:pt x="3242" y="5123"/>
                    <a:pt x="3830" y="5408"/>
                    <a:pt x="3830" y="5926"/>
                  </a:cubicBezTo>
                  <a:cubicBezTo>
                    <a:pt x="3830" y="6444"/>
                    <a:pt x="3324" y="6660"/>
                    <a:pt x="2707" y="6660"/>
                  </a:cubicBezTo>
                  <a:cubicBezTo>
                    <a:pt x="2032" y="6660"/>
                    <a:pt x="1397" y="6386"/>
                    <a:pt x="629" y="5880"/>
                  </a:cubicBezTo>
                  <a:lnTo>
                    <a:pt x="0" y="7498"/>
                  </a:lnTo>
                  <a:cubicBezTo>
                    <a:pt x="815" y="8092"/>
                    <a:pt x="1776" y="8435"/>
                    <a:pt x="2934" y="8435"/>
                  </a:cubicBezTo>
                  <a:cubicBezTo>
                    <a:pt x="4663" y="8435"/>
                    <a:pt x="5903" y="7655"/>
                    <a:pt x="5903" y="5996"/>
                  </a:cubicBezTo>
                  <a:cubicBezTo>
                    <a:pt x="5903" y="4745"/>
                    <a:pt x="5111" y="4058"/>
                    <a:pt x="3679" y="3417"/>
                  </a:cubicBezTo>
                  <a:cubicBezTo>
                    <a:pt x="2497" y="2888"/>
                    <a:pt x="2282" y="2730"/>
                    <a:pt x="2282" y="2340"/>
                  </a:cubicBezTo>
                  <a:cubicBezTo>
                    <a:pt x="2282" y="1950"/>
                    <a:pt x="2590" y="1776"/>
                    <a:pt x="3161" y="1776"/>
                  </a:cubicBezTo>
                  <a:cubicBezTo>
                    <a:pt x="3906" y="1776"/>
                    <a:pt x="4436" y="2049"/>
                    <a:pt x="4942" y="2306"/>
                  </a:cubicBezTo>
                  <a:lnTo>
                    <a:pt x="5641" y="780"/>
                  </a:lnTo>
                  <a:cubicBezTo>
                    <a:pt x="4826" y="239"/>
                    <a:pt x="3988" y="0"/>
                    <a:pt x="3085"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26"/>
            <p:cNvSpPr/>
            <p:nvPr/>
          </p:nvSpPr>
          <p:spPr>
            <a:xfrm>
              <a:off x="11366976" y="899181"/>
              <a:ext cx="977773" cy="1352565"/>
            </a:xfrm>
            <a:custGeom>
              <a:avLst/>
              <a:gdLst/>
              <a:ahLst/>
              <a:cxnLst/>
              <a:rect l="l" t="t" r="r" b="b"/>
              <a:pathLst>
                <a:path w="5903" h="8436" fill="none" extrusionOk="0">
                  <a:moveTo>
                    <a:pt x="0" y="7498"/>
                  </a:moveTo>
                  <a:lnTo>
                    <a:pt x="629" y="5880"/>
                  </a:lnTo>
                  <a:cubicBezTo>
                    <a:pt x="1397" y="6386"/>
                    <a:pt x="2032" y="6660"/>
                    <a:pt x="2707" y="6660"/>
                  </a:cubicBezTo>
                  <a:cubicBezTo>
                    <a:pt x="3324" y="6660"/>
                    <a:pt x="3830" y="6444"/>
                    <a:pt x="3830" y="5926"/>
                  </a:cubicBezTo>
                  <a:cubicBezTo>
                    <a:pt x="3830" y="5408"/>
                    <a:pt x="3242" y="5123"/>
                    <a:pt x="2235" y="4675"/>
                  </a:cubicBezTo>
                  <a:cubicBezTo>
                    <a:pt x="984" y="4116"/>
                    <a:pt x="262" y="3476"/>
                    <a:pt x="262" y="2271"/>
                  </a:cubicBezTo>
                  <a:cubicBezTo>
                    <a:pt x="262" y="827"/>
                    <a:pt x="1420" y="0"/>
                    <a:pt x="3085" y="0"/>
                  </a:cubicBezTo>
                  <a:cubicBezTo>
                    <a:pt x="3988" y="0"/>
                    <a:pt x="4826" y="239"/>
                    <a:pt x="5641" y="780"/>
                  </a:cubicBezTo>
                  <a:lnTo>
                    <a:pt x="4942" y="2306"/>
                  </a:lnTo>
                  <a:cubicBezTo>
                    <a:pt x="4436" y="2049"/>
                    <a:pt x="3906" y="1776"/>
                    <a:pt x="3161" y="1776"/>
                  </a:cubicBezTo>
                  <a:cubicBezTo>
                    <a:pt x="2590" y="1776"/>
                    <a:pt x="2282" y="1950"/>
                    <a:pt x="2282" y="2340"/>
                  </a:cubicBezTo>
                  <a:cubicBezTo>
                    <a:pt x="2282" y="2730"/>
                    <a:pt x="2497" y="2888"/>
                    <a:pt x="3679" y="3417"/>
                  </a:cubicBezTo>
                  <a:cubicBezTo>
                    <a:pt x="5111" y="4058"/>
                    <a:pt x="5903" y="4745"/>
                    <a:pt x="5903" y="5996"/>
                  </a:cubicBezTo>
                  <a:cubicBezTo>
                    <a:pt x="5903" y="7655"/>
                    <a:pt x="4663" y="8435"/>
                    <a:pt x="2934" y="8435"/>
                  </a:cubicBezTo>
                  <a:cubicBezTo>
                    <a:pt x="1776" y="8435"/>
                    <a:pt x="815" y="8092"/>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26"/>
            <p:cNvSpPr/>
            <p:nvPr/>
          </p:nvSpPr>
          <p:spPr>
            <a:xfrm>
              <a:off x="719927" y="3107395"/>
              <a:ext cx="1154345" cy="1290997"/>
            </a:xfrm>
            <a:custGeom>
              <a:avLst/>
              <a:gdLst/>
              <a:ahLst/>
              <a:cxnLst/>
              <a:rect l="l" t="t" r="r" b="b"/>
              <a:pathLst>
                <a:path w="6969" h="8052" extrusionOk="0">
                  <a:moveTo>
                    <a:pt x="0" y="0"/>
                  </a:moveTo>
                  <a:lnTo>
                    <a:pt x="0" y="1753"/>
                  </a:lnTo>
                  <a:lnTo>
                    <a:pt x="2329" y="1753"/>
                  </a:lnTo>
                  <a:lnTo>
                    <a:pt x="2329" y="8051"/>
                  </a:lnTo>
                  <a:lnTo>
                    <a:pt x="4378" y="8051"/>
                  </a:lnTo>
                  <a:lnTo>
                    <a:pt x="4378" y="1753"/>
                  </a:lnTo>
                  <a:lnTo>
                    <a:pt x="6456" y="1753"/>
                  </a:lnTo>
                  <a:lnTo>
                    <a:pt x="6969"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26"/>
            <p:cNvSpPr/>
            <p:nvPr/>
          </p:nvSpPr>
          <p:spPr>
            <a:xfrm>
              <a:off x="719927" y="3107395"/>
              <a:ext cx="1154345" cy="1290997"/>
            </a:xfrm>
            <a:custGeom>
              <a:avLst/>
              <a:gdLst/>
              <a:ahLst/>
              <a:cxnLst/>
              <a:rect l="l" t="t" r="r" b="b"/>
              <a:pathLst>
                <a:path w="6969" h="8052" fill="none" extrusionOk="0">
                  <a:moveTo>
                    <a:pt x="2329" y="1753"/>
                  </a:moveTo>
                  <a:lnTo>
                    <a:pt x="0" y="1753"/>
                  </a:lnTo>
                  <a:lnTo>
                    <a:pt x="0" y="0"/>
                  </a:lnTo>
                  <a:lnTo>
                    <a:pt x="6969" y="0"/>
                  </a:lnTo>
                  <a:lnTo>
                    <a:pt x="6456" y="1753"/>
                  </a:lnTo>
                  <a:lnTo>
                    <a:pt x="4378" y="1753"/>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26"/>
            <p:cNvSpPr/>
            <p:nvPr/>
          </p:nvSpPr>
          <p:spPr>
            <a:xfrm>
              <a:off x="1883698" y="3076612"/>
              <a:ext cx="1259527" cy="1352565"/>
            </a:xfrm>
            <a:custGeom>
              <a:avLst/>
              <a:gdLst/>
              <a:ahLst/>
              <a:cxnLst/>
              <a:rect l="l" t="t" r="r" b="b"/>
              <a:pathLst>
                <a:path w="7604" h="8436" extrusionOk="0">
                  <a:moveTo>
                    <a:pt x="3808" y="1776"/>
                  </a:moveTo>
                  <a:cubicBezTo>
                    <a:pt x="4920" y="1776"/>
                    <a:pt x="5548" y="2666"/>
                    <a:pt x="5548" y="4227"/>
                  </a:cubicBezTo>
                  <a:cubicBezTo>
                    <a:pt x="5548" y="5775"/>
                    <a:pt x="4920" y="6660"/>
                    <a:pt x="3808" y="6660"/>
                  </a:cubicBezTo>
                  <a:cubicBezTo>
                    <a:pt x="2684" y="6660"/>
                    <a:pt x="2056" y="5775"/>
                    <a:pt x="2056" y="4227"/>
                  </a:cubicBezTo>
                  <a:cubicBezTo>
                    <a:pt x="2056" y="2666"/>
                    <a:pt x="2684" y="1776"/>
                    <a:pt x="3808" y="1776"/>
                  </a:cubicBezTo>
                  <a:close/>
                  <a:moveTo>
                    <a:pt x="3808" y="0"/>
                  </a:moveTo>
                  <a:cubicBezTo>
                    <a:pt x="1433" y="0"/>
                    <a:pt x="1" y="1590"/>
                    <a:pt x="1" y="4227"/>
                  </a:cubicBezTo>
                  <a:cubicBezTo>
                    <a:pt x="1" y="6852"/>
                    <a:pt x="1433" y="8435"/>
                    <a:pt x="3808" y="8435"/>
                  </a:cubicBezTo>
                  <a:cubicBezTo>
                    <a:pt x="6171" y="8435"/>
                    <a:pt x="7603" y="6852"/>
                    <a:pt x="7603" y="4227"/>
                  </a:cubicBezTo>
                  <a:cubicBezTo>
                    <a:pt x="7603" y="1590"/>
                    <a:pt x="6171" y="0"/>
                    <a:pt x="3808"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26"/>
            <p:cNvSpPr/>
            <p:nvPr/>
          </p:nvSpPr>
          <p:spPr>
            <a:xfrm>
              <a:off x="1883698" y="3076612"/>
              <a:ext cx="1259527" cy="1352565"/>
            </a:xfrm>
            <a:custGeom>
              <a:avLst/>
              <a:gdLst/>
              <a:ahLst/>
              <a:cxnLst/>
              <a:rect l="l" t="t" r="r" b="b"/>
              <a:pathLst>
                <a:path w="7604" h="8436" fill="none" extrusionOk="0">
                  <a:moveTo>
                    <a:pt x="5548" y="4227"/>
                  </a:moveTo>
                  <a:cubicBezTo>
                    <a:pt x="5548" y="2666"/>
                    <a:pt x="4920" y="1776"/>
                    <a:pt x="3808" y="1776"/>
                  </a:cubicBezTo>
                  <a:cubicBezTo>
                    <a:pt x="2684" y="1776"/>
                    <a:pt x="2056" y="2666"/>
                    <a:pt x="2056" y="4227"/>
                  </a:cubicBezTo>
                  <a:cubicBezTo>
                    <a:pt x="2056" y="5775"/>
                    <a:pt x="2684" y="6660"/>
                    <a:pt x="3808" y="6660"/>
                  </a:cubicBezTo>
                  <a:cubicBezTo>
                    <a:pt x="4920" y="6660"/>
                    <a:pt x="5548" y="5775"/>
                    <a:pt x="5548" y="4227"/>
                  </a:cubicBezTo>
                  <a:close/>
                  <a:moveTo>
                    <a:pt x="1" y="4227"/>
                  </a:moveTo>
                  <a:cubicBezTo>
                    <a:pt x="1" y="1590"/>
                    <a:pt x="1433" y="0"/>
                    <a:pt x="3808" y="0"/>
                  </a:cubicBezTo>
                  <a:cubicBezTo>
                    <a:pt x="6171" y="0"/>
                    <a:pt x="7603" y="1590"/>
                    <a:pt x="7603" y="4227"/>
                  </a:cubicBezTo>
                  <a:cubicBezTo>
                    <a:pt x="7603" y="6852"/>
                    <a:pt x="6171" y="8435"/>
                    <a:pt x="3808" y="8435"/>
                  </a:cubicBezTo>
                  <a:cubicBezTo>
                    <a:pt x="1433" y="8435"/>
                    <a:pt x="1" y="6852"/>
                    <a:pt x="1"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26"/>
            <p:cNvSpPr/>
            <p:nvPr/>
          </p:nvSpPr>
          <p:spPr>
            <a:xfrm>
              <a:off x="3900007" y="3107395"/>
              <a:ext cx="883358" cy="1290997"/>
            </a:xfrm>
            <a:custGeom>
              <a:avLst/>
              <a:gdLst/>
              <a:ahLst/>
              <a:cxnLst/>
              <a:rect l="l" t="t" r="r" b="b"/>
              <a:pathLst>
                <a:path w="5333" h="8052" extrusionOk="0">
                  <a:moveTo>
                    <a:pt x="0" y="0"/>
                  </a:moveTo>
                  <a:lnTo>
                    <a:pt x="0" y="8051"/>
                  </a:lnTo>
                  <a:lnTo>
                    <a:pt x="5332" y="8051"/>
                  </a:lnTo>
                  <a:lnTo>
                    <a:pt x="5332" y="6328"/>
                  </a:lnTo>
                  <a:lnTo>
                    <a:pt x="2043" y="6328"/>
                  </a:lnTo>
                  <a:lnTo>
                    <a:pt x="2043" y="4733"/>
                  </a:lnTo>
                  <a:lnTo>
                    <a:pt x="4430" y="4733"/>
                  </a:lnTo>
                  <a:lnTo>
                    <a:pt x="4907" y="3121"/>
                  </a:lnTo>
                  <a:lnTo>
                    <a:pt x="2043" y="3121"/>
                  </a:lnTo>
                  <a:lnTo>
                    <a:pt x="2043" y="1729"/>
                  </a:lnTo>
                  <a:lnTo>
                    <a:pt x="5332" y="1729"/>
                  </a:lnTo>
                  <a:lnTo>
                    <a:pt x="5332"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26"/>
            <p:cNvSpPr/>
            <p:nvPr/>
          </p:nvSpPr>
          <p:spPr>
            <a:xfrm>
              <a:off x="3900007" y="3107395"/>
              <a:ext cx="883358" cy="1290997"/>
            </a:xfrm>
            <a:custGeom>
              <a:avLst/>
              <a:gdLst/>
              <a:ahLst/>
              <a:cxnLst/>
              <a:rect l="l" t="t" r="r" b="b"/>
              <a:pathLst>
                <a:path w="5333" h="8052" fill="none" extrusionOk="0">
                  <a:moveTo>
                    <a:pt x="5332" y="8051"/>
                  </a:moveTo>
                  <a:lnTo>
                    <a:pt x="0" y="8051"/>
                  </a:lnTo>
                  <a:lnTo>
                    <a:pt x="0" y="0"/>
                  </a:lnTo>
                  <a:lnTo>
                    <a:pt x="5332" y="0"/>
                  </a:lnTo>
                  <a:lnTo>
                    <a:pt x="5332" y="1729"/>
                  </a:lnTo>
                  <a:lnTo>
                    <a:pt x="2043" y="1729"/>
                  </a:lnTo>
                  <a:lnTo>
                    <a:pt x="2043" y="3121"/>
                  </a:lnTo>
                  <a:lnTo>
                    <a:pt x="4907" y="3121"/>
                  </a:lnTo>
                  <a:lnTo>
                    <a:pt x="4430" y="4733"/>
                  </a:lnTo>
                  <a:lnTo>
                    <a:pt x="2043" y="4733"/>
                  </a:lnTo>
                  <a:lnTo>
                    <a:pt x="2043" y="6328"/>
                  </a:lnTo>
                  <a:lnTo>
                    <a:pt x="5332"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26"/>
            <p:cNvSpPr/>
            <p:nvPr/>
          </p:nvSpPr>
          <p:spPr>
            <a:xfrm>
              <a:off x="4872798" y="3107395"/>
              <a:ext cx="1258533" cy="1290997"/>
            </a:xfrm>
            <a:custGeom>
              <a:avLst/>
              <a:gdLst/>
              <a:ahLst/>
              <a:cxnLst/>
              <a:rect l="l" t="t" r="r" b="b"/>
              <a:pathLst>
                <a:path w="7598" h="8052" extrusionOk="0">
                  <a:moveTo>
                    <a:pt x="1" y="0"/>
                  </a:moveTo>
                  <a:lnTo>
                    <a:pt x="2725" y="8051"/>
                  </a:lnTo>
                  <a:lnTo>
                    <a:pt x="4838" y="8051"/>
                  </a:lnTo>
                  <a:lnTo>
                    <a:pt x="7598" y="0"/>
                  </a:lnTo>
                  <a:lnTo>
                    <a:pt x="5548" y="0"/>
                  </a:lnTo>
                  <a:lnTo>
                    <a:pt x="3825" y="5583"/>
                  </a:lnTo>
                  <a:lnTo>
                    <a:pt x="2131"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26"/>
            <p:cNvSpPr/>
            <p:nvPr/>
          </p:nvSpPr>
          <p:spPr>
            <a:xfrm>
              <a:off x="4872798" y="3107395"/>
              <a:ext cx="1258533" cy="1290997"/>
            </a:xfrm>
            <a:custGeom>
              <a:avLst/>
              <a:gdLst/>
              <a:ahLst/>
              <a:cxnLst/>
              <a:rect l="l" t="t" r="r" b="b"/>
              <a:pathLst>
                <a:path w="7598" h="8052" fill="none" extrusionOk="0">
                  <a:moveTo>
                    <a:pt x="1" y="0"/>
                  </a:moveTo>
                  <a:lnTo>
                    <a:pt x="2131" y="0"/>
                  </a:lnTo>
                  <a:lnTo>
                    <a:pt x="3825" y="5583"/>
                  </a:lnTo>
                  <a:lnTo>
                    <a:pt x="5548" y="0"/>
                  </a:lnTo>
                  <a:lnTo>
                    <a:pt x="7598" y="0"/>
                  </a:lnTo>
                  <a:lnTo>
                    <a:pt x="4838" y="8051"/>
                  </a:lnTo>
                  <a:lnTo>
                    <a:pt x="272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26"/>
            <p:cNvSpPr/>
            <p:nvPr/>
          </p:nvSpPr>
          <p:spPr>
            <a:xfrm>
              <a:off x="6291154" y="3107395"/>
              <a:ext cx="884352" cy="1290997"/>
            </a:xfrm>
            <a:custGeom>
              <a:avLst/>
              <a:gdLst/>
              <a:ahLst/>
              <a:cxnLst/>
              <a:rect l="l" t="t" r="r" b="b"/>
              <a:pathLst>
                <a:path w="5339" h="8052" extrusionOk="0">
                  <a:moveTo>
                    <a:pt x="1" y="0"/>
                  </a:moveTo>
                  <a:lnTo>
                    <a:pt x="1" y="8051"/>
                  </a:lnTo>
                  <a:lnTo>
                    <a:pt x="5339" y="8051"/>
                  </a:lnTo>
                  <a:lnTo>
                    <a:pt x="5339" y="6328"/>
                  </a:lnTo>
                  <a:lnTo>
                    <a:pt x="2050" y="6328"/>
                  </a:lnTo>
                  <a:lnTo>
                    <a:pt x="2050" y="4733"/>
                  </a:lnTo>
                  <a:lnTo>
                    <a:pt x="4437" y="4733"/>
                  </a:lnTo>
                  <a:lnTo>
                    <a:pt x="4908" y="3121"/>
                  </a:lnTo>
                  <a:lnTo>
                    <a:pt x="2050" y="3121"/>
                  </a:lnTo>
                  <a:lnTo>
                    <a:pt x="2050" y="1729"/>
                  </a:lnTo>
                  <a:lnTo>
                    <a:pt x="5339" y="1729"/>
                  </a:lnTo>
                  <a:lnTo>
                    <a:pt x="5339"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26"/>
            <p:cNvSpPr/>
            <p:nvPr/>
          </p:nvSpPr>
          <p:spPr>
            <a:xfrm>
              <a:off x="6291154" y="3107395"/>
              <a:ext cx="884352" cy="1290997"/>
            </a:xfrm>
            <a:custGeom>
              <a:avLst/>
              <a:gdLst/>
              <a:ahLst/>
              <a:cxnLst/>
              <a:rect l="l" t="t" r="r" b="b"/>
              <a:pathLst>
                <a:path w="5339" h="8052" fill="none" extrusionOk="0">
                  <a:moveTo>
                    <a:pt x="5339" y="8051"/>
                  </a:moveTo>
                  <a:lnTo>
                    <a:pt x="1" y="8051"/>
                  </a:lnTo>
                  <a:lnTo>
                    <a:pt x="1" y="0"/>
                  </a:lnTo>
                  <a:lnTo>
                    <a:pt x="5339" y="0"/>
                  </a:lnTo>
                  <a:lnTo>
                    <a:pt x="5339" y="1729"/>
                  </a:lnTo>
                  <a:lnTo>
                    <a:pt x="2050" y="1729"/>
                  </a:lnTo>
                  <a:lnTo>
                    <a:pt x="2050" y="3121"/>
                  </a:lnTo>
                  <a:lnTo>
                    <a:pt x="4908" y="3121"/>
                  </a:lnTo>
                  <a:lnTo>
                    <a:pt x="4437"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26"/>
            <p:cNvSpPr/>
            <p:nvPr/>
          </p:nvSpPr>
          <p:spPr>
            <a:xfrm>
              <a:off x="7386517" y="3107395"/>
              <a:ext cx="1076329" cy="1290997"/>
            </a:xfrm>
            <a:custGeom>
              <a:avLst/>
              <a:gdLst/>
              <a:ahLst/>
              <a:cxnLst/>
              <a:rect l="l" t="t" r="r" b="b"/>
              <a:pathLst>
                <a:path w="6498" h="8052" extrusionOk="0">
                  <a:moveTo>
                    <a:pt x="2807" y="1584"/>
                  </a:moveTo>
                  <a:cubicBezTo>
                    <a:pt x="3587" y="1584"/>
                    <a:pt x="4000" y="1951"/>
                    <a:pt x="4000" y="2603"/>
                  </a:cubicBezTo>
                  <a:cubicBezTo>
                    <a:pt x="4000" y="3220"/>
                    <a:pt x="3587" y="3557"/>
                    <a:pt x="2807" y="3557"/>
                  </a:cubicBezTo>
                  <a:lnTo>
                    <a:pt x="2027" y="3557"/>
                  </a:lnTo>
                  <a:lnTo>
                    <a:pt x="2027" y="1584"/>
                  </a:lnTo>
                  <a:close/>
                  <a:moveTo>
                    <a:pt x="1" y="0"/>
                  </a:moveTo>
                  <a:lnTo>
                    <a:pt x="1" y="8051"/>
                  </a:lnTo>
                  <a:lnTo>
                    <a:pt x="2050" y="8051"/>
                  </a:lnTo>
                  <a:lnTo>
                    <a:pt x="2050" y="5036"/>
                  </a:lnTo>
                  <a:lnTo>
                    <a:pt x="2795" y="5036"/>
                  </a:lnTo>
                  <a:lnTo>
                    <a:pt x="4390" y="8051"/>
                  </a:lnTo>
                  <a:lnTo>
                    <a:pt x="6497" y="8051"/>
                  </a:lnTo>
                  <a:lnTo>
                    <a:pt x="4623" y="4745"/>
                  </a:lnTo>
                  <a:cubicBezTo>
                    <a:pt x="5560" y="4366"/>
                    <a:pt x="6067" y="3621"/>
                    <a:pt x="6067" y="2544"/>
                  </a:cubicBezTo>
                  <a:cubicBezTo>
                    <a:pt x="6067" y="874"/>
                    <a:pt x="4920" y="0"/>
                    <a:pt x="2900"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26"/>
            <p:cNvSpPr/>
            <p:nvPr/>
          </p:nvSpPr>
          <p:spPr>
            <a:xfrm>
              <a:off x="7386517" y="3107395"/>
              <a:ext cx="1076329" cy="1290997"/>
            </a:xfrm>
            <a:custGeom>
              <a:avLst/>
              <a:gdLst/>
              <a:ahLst/>
              <a:cxnLst/>
              <a:rect l="l" t="t" r="r" b="b"/>
              <a:pathLst>
                <a:path w="6498" h="8052" fill="none" extrusionOk="0">
                  <a:moveTo>
                    <a:pt x="2807" y="3557"/>
                  </a:moveTo>
                  <a:cubicBezTo>
                    <a:pt x="3587" y="3557"/>
                    <a:pt x="4000" y="3220"/>
                    <a:pt x="4000" y="2603"/>
                  </a:cubicBezTo>
                  <a:cubicBezTo>
                    <a:pt x="4000" y="1951"/>
                    <a:pt x="3587" y="1584"/>
                    <a:pt x="2807" y="1584"/>
                  </a:cubicBezTo>
                  <a:lnTo>
                    <a:pt x="2027" y="1584"/>
                  </a:lnTo>
                  <a:lnTo>
                    <a:pt x="2027" y="3557"/>
                  </a:lnTo>
                  <a:close/>
                  <a:moveTo>
                    <a:pt x="1" y="0"/>
                  </a:moveTo>
                  <a:lnTo>
                    <a:pt x="2900" y="0"/>
                  </a:lnTo>
                  <a:cubicBezTo>
                    <a:pt x="4920" y="0"/>
                    <a:pt x="6067" y="874"/>
                    <a:pt x="6067" y="2544"/>
                  </a:cubicBezTo>
                  <a:cubicBezTo>
                    <a:pt x="6067" y="3621"/>
                    <a:pt x="5560" y="4366"/>
                    <a:pt x="4623" y="4745"/>
                  </a:cubicBezTo>
                  <a:lnTo>
                    <a:pt x="6497"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26"/>
            <p:cNvSpPr/>
            <p:nvPr/>
          </p:nvSpPr>
          <p:spPr>
            <a:xfrm>
              <a:off x="8464653" y="3107395"/>
              <a:ext cx="1204368" cy="1290997"/>
            </a:xfrm>
            <a:custGeom>
              <a:avLst/>
              <a:gdLst/>
              <a:ahLst/>
              <a:cxnLst/>
              <a:rect l="l" t="t" r="r" b="b"/>
              <a:pathLst>
                <a:path w="7271" h="8052" extrusionOk="0">
                  <a:moveTo>
                    <a:pt x="0" y="0"/>
                  </a:moveTo>
                  <a:lnTo>
                    <a:pt x="2602" y="5146"/>
                  </a:lnTo>
                  <a:lnTo>
                    <a:pt x="2614" y="8051"/>
                  </a:lnTo>
                  <a:lnTo>
                    <a:pt x="4657" y="8051"/>
                  </a:lnTo>
                  <a:lnTo>
                    <a:pt x="4657" y="5146"/>
                  </a:lnTo>
                  <a:lnTo>
                    <a:pt x="7271" y="0"/>
                  </a:lnTo>
                  <a:lnTo>
                    <a:pt x="5286" y="0"/>
                  </a:lnTo>
                  <a:lnTo>
                    <a:pt x="3638" y="3418"/>
                  </a:lnTo>
                  <a:lnTo>
                    <a:pt x="2078"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26"/>
            <p:cNvSpPr/>
            <p:nvPr/>
          </p:nvSpPr>
          <p:spPr>
            <a:xfrm>
              <a:off x="8464653" y="3107395"/>
              <a:ext cx="1204368" cy="1290997"/>
            </a:xfrm>
            <a:custGeom>
              <a:avLst/>
              <a:gdLst/>
              <a:ahLst/>
              <a:cxnLst/>
              <a:rect l="l" t="t" r="r" b="b"/>
              <a:pathLst>
                <a:path w="7271" h="8052" fill="none" extrusionOk="0">
                  <a:moveTo>
                    <a:pt x="2602" y="5146"/>
                  </a:moveTo>
                  <a:lnTo>
                    <a:pt x="0" y="0"/>
                  </a:lnTo>
                  <a:lnTo>
                    <a:pt x="2078" y="0"/>
                  </a:lnTo>
                  <a:lnTo>
                    <a:pt x="3638" y="3418"/>
                  </a:lnTo>
                  <a:lnTo>
                    <a:pt x="5286" y="0"/>
                  </a:lnTo>
                  <a:lnTo>
                    <a:pt x="7271" y="0"/>
                  </a:lnTo>
                  <a:lnTo>
                    <a:pt x="4657" y="5146"/>
                  </a:lnTo>
                  <a:lnTo>
                    <a:pt x="4657" y="8051"/>
                  </a:lnTo>
                  <a:lnTo>
                    <a:pt x="2614"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26"/>
            <p:cNvSpPr/>
            <p:nvPr/>
          </p:nvSpPr>
          <p:spPr>
            <a:xfrm>
              <a:off x="733344" y="5255004"/>
              <a:ext cx="977939" cy="1351603"/>
            </a:xfrm>
            <a:custGeom>
              <a:avLst/>
              <a:gdLst/>
              <a:ahLst/>
              <a:cxnLst/>
              <a:rect l="l" t="t" r="r" b="b"/>
              <a:pathLst>
                <a:path w="5904" h="8430" extrusionOk="0">
                  <a:moveTo>
                    <a:pt x="3086" y="0"/>
                  </a:moveTo>
                  <a:cubicBezTo>
                    <a:pt x="1421" y="0"/>
                    <a:pt x="263" y="827"/>
                    <a:pt x="263" y="2270"/>
                  </a:cubicBezTo>
                  <a:cubicBezTo>
                    <a:pt x="263" y="3475"/>
                    <a:pt x="985" y="4116"/>
                    <a:pt x="2236" y="4669"/>
                  </a:cubicBezTo>
                  <a:cubicBezTo>
                    <a:pt x="3243" y="5117"/>
                    <a:pt x="3831" y="5402"/>
                    <a:pt x="3831" y="5926"/>
                  </a:cubicBezTo>
                  <a:cubicBezTo>
                    <a:pt x="3831" y="6444"/>
                    <a:pt x="3325" y="6660"/>
                    <a:pt x="2708" y="6660"/>
                  </a:cubicBezTo>
                  <a:cubicBezTo>
                    <a:pt x="2038" y="6660"/>
                    <a:pt x="1398" y="6386"/>
                    <a:pt x="630" y="5874"/>
                  </a:cubicBezTo>
                  <a:lnTo>
                    <a:pt x="1" y="7498"/>
                  </a:lnTo>
                  <a:cubicBezTo>
                    <a:pt x="816" y="8086"/>
                    <a:pt x="1776" y="8429"/>
                    <a:pt x="2935" y="8429"/>
                  </a:cubicBezTo>
                  <a:cubicBezTo>
                    <a:pt x="4664" y="8429"/>
                    <a:pt x="5904" y="7649"/>
                    <a:pt x="5904" y="5996"/>
                  </a:cubicBezTo>
                  <a:cubicBezTo>
                    <a:pt x="5904" y="4739"/>
                    <a:pt x="5112" y="4058"/>
                    <a:pt x="3680" y="3417"/>
                  </a:cubicBezTo>
                  <a:cubicBezTo>
                    <a:pt x="2498" y="2882"/>
                    <a:pt x="2283" y="2730"/>
                    <a:pt x="2283" y="2340"/>
                  </a:cubicBezTo>
                  <a:cubicBezTo>
                    <a:pt x="2283" y="1950"/>
                    <a:pt x="2591" y="1770"/>
                    <a:pt x="3162" y="1770"/>
                  </a:cubicBezTo>
                  <a:cubicBezTo>
                    <a:pt x="3907" y="1770"/>
                    <a:pt x="4437" y="2043"/>
                    <a:pt x="4943" y="2305"/>
                  </a:cubicBezTo>
                  <a:lnTo>
                    <a:pt x="5642" y="780"/>
                  </a:lnTo>
                  <a:cubicBezTo>
                    <a:pt x="4827" y="233"/>
                    <a:pt x="3989" y="0"/>
                    <a:pt x="3086"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26"/>
            <p:cNvSpPr/>
            <p:nvPr/>
          </p:nvSpPr>
          <p:spPr>
            <a:xfrm>
              <a:off x="733344" y="5255004"/>
              <a:ext cx="977939" cy="1351603"/>
            </a:xfrm>
            <a:custGeom>
              <a:avLst/>
              <a:gdLst/>
              <a:ahLst/>
              <a:cxnLst/>
              <a:rect l="l" t="t" r="r" b="b"/>
              <a:pathLst>
                <a:path w="5904" h="8430" fill="none" extrusionOk="0">
                  <a:moveTo>
                    <a:pt x="1" y="7498"/>
                  </a:moveTo>
                  <a:lnTo>
                    <a:pt x="630" y="5874"/>
                  </a:lnTo>
                  <a:cubicBezTo>
                    <a:pt x="1398" y="6386"/>
                    <a:pt x="2038" y="6660"/>
                    <a:pt x="2708" y="6660"/>
                  </a:cubicBezTo>
                  <a:cubicBezTo>
                    <a:pt x="3325" y="6660"/>
                    <a:pt x="3831" y="6444"/>
                    <a:pt x="3831" y="5926"/>
                  </a:cubicBezTo>
                  <a:cubicBezTo>
                    <a:pt x="3831" y="5402"/>
                    <a:pt x="3243" y="5117"/>
                    <a:pt x="2236" y="4669"/>
                  </a:cubicBezTo>
                  <a:cubicBezTo>
                    <a:pt x="985" y="4116"/>
                    <a:pt x="263" y="3475"/>
                    <a:pt x="263" y="2270"/>
                  </a:cubicBezTo>
                  <a:cubicBezTo>
                    <a:pt x="263" y="827"/>
                    <a:pt x="1421" y="0"/>
                    <a:pt x="3086" y="0"/>
                  </a:cubicBezTo>
                  <a:cubicBezTo>
                    <a:pt x="3989" y="0"/>
                    <a:pt x="4827" y="233"/>
                    <a:pt x="5642" y="780"/>
                  </a:cubicBezTo>
                  <a:lnTo>
                    <a:pt x="4943" y="2305"/>
                  </a:lnTo>
                  <a:cubicBezTo>
                    <a:pt x="4437" y="2043"/>
                    <a:pt x="3907" y="1770"/>
                    <a:pt x="3162" y="1770"/>
                  </a:cubicBezTo>
                  <a:cubicBezTo>
                    <a:pt x="2591" y="1770"/>
                    <a:pt x="2283" y="1950"/>
                    <a:pt x="2283" y="2340"/>
                  </a:cubicBezTo>
                  <a:cubicBezTo>
                    <a:pt x="2283" y="2730"/>
                    <a:pt x="2498" y="2882"/>
                    <a:pt x="3680" y="3417"/>
                  </a:cubicBezTo>
                  <a:cubicBezTo>
                    <a:pt x="5112" y="4058"/>
                    <a:pt x="5904" y="4739"/>
                    <a:pt x="5904" y="5996"/>
                  </a:cubicBezTo>
                  <a:cubicBezTo>
                    <a:pt x="5904" y="7649"/>
                    <a:pt x="4664" y="8429"/>
                    <a:pt x="2935" y="8429"/>
                  </a:cubicBezTo>
                  <a:cubicBezTo>
                    <a:pt x="1776" y="8429"/>
                    <a:pt x="816" y="8086"/>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26"/>
            <p:cNvSpPr/>
            <p:nvPr/>
          </p:nvSpPr>
          <p:spPr>
            <a:xfrm>
              <a:off x="1789285" y="5284825"/>
              <a:ext cx="1154345" cy="1291959"/>
            </a:xfrm>
            <a:custGeom>
              <a:avLst/>
              <a:gdLst/>
              <a:ahLst/>
              <a:cxnLst/>
              <a:rect l="l" t="t" r="r" b="b"/>
              <a:pathLst>
                <a:path w="6969" h="8058" extrusionOk="0">
                  <a:moveTo>
                    <a:pt x="0" y="0"/>
                  </a:moveTo>
                  <a:lnTo>
                    <a:pt x="0" y="1753"/>
                  </a:lnTo>
                  <a:lnTo>
                    <a:pt x="2335" y="1753"/>
                  </a:lnTo>
                  <a:lnTo>
                    <a:pt x="2335" y="8057"/>
                  </a:lnTo>
                  <a:lnTo>
                    <a:pt x="4378" y="8057"/>
                  </a:lnTo>
                  <a:lnTo>
                    <a:pt x="4378" y="1753"/>
                  </a:lnTo>
                  <a:lnTo>
                    <a:pt x="6462" y="1753"/>
                  </a:lnTo>
                  <a:lnTo>
                    <a:pt x="6968"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26"/>
            <p:cNvSpPr/>
            <p:nvPr/>
          </p:nvSpPr>
          <p:spPr>
            <a:xfrm>
              <a:off x="1789285" y="5284825"/>
              <a:ext cx="1154345" cy="1291959"/>
            </a:xfrm>
            <a:custGeom>
              <a:avLst/>
              <a:gdLst/>
              <a:ahLst/>
              <a:cxnLst/>
              <a:rect l="l" t="t" r="r" b="b"/>
              <a:pathLst>
                <a:path w="6969" h="8058" fill="none" extrusionOk="0">
                  <a:moveTo>
                    <a:pt x="2335" y="1753"/>
                  </a:moveTo>
                  <a:lnTo>
                    <a:pt x="0" y="1753"/>
                  </a:lnTo>
                  <a:lnTo>
                    <a:pt x="0" y="0"/>
                  </a:lnTo>
                  <a:lnTo>
                    <a:pt x="6968" y="0"/>
                  </a:lnTo>
                  <a:lnTo>
                    <a:pt x="6462" y="1753"/>
                  </a:lnTo>
                  <a:lnTo>
                    <a:pt x="4378" y="1753"/>
                  </a:lnTo>
                  <a:lnTo>
                    <a:pt x="4378" y="8057"/>
                  </a:lnTo>
                  <a:lnTo>
                    <a:pt x="233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26"/>
            <p:cNvSpPr/>
            <p:nvPr/>
          </p:nvSpPr>
          <p:spPr>
            <a:xfrm>
              <a:off x="2953056" y="5255004"/>
              <a:ext cx="1260355" cy="1351603"/>
            </a:xfrm>
            <a:custGeom>
              <a:avLst/>
              <a:gdLst/>
              <a:ahLst/>
              <a:cxnLst/>
              <a:rect l="l" t="t" r="r" b="b"/>
              <a:pathLst>
                <a:path w="7609" h="8430" extrusionOk="0">
                  <a:moveTo>
                    <a:pt x="3808" y="1770"/>
                  </a:moveTo>
                  <a:cubicBezTo>
                    <a:pt x="4920" y="1770"/>
                    <a:pt x="5548" y="2660"/>
                    <a:pt x="5548" y="4221"/>
                  </a:cubicBezTo>
                  <a:cubicBezTo>
                    <a:pt x="5548" y="5769"/>
                    <a:pt x="4920" y="6660"/>
                    <a:pt x="3808" y="6660"/>
                  </a:cubicBezTo>
                  <a:cubicBezTo>
                    <a:pt x="2684" y="6660"/>
                    <a:pt x="2061" y="5769"/>
                    <a:pt x="2061" y="4221"/>
                  </a:cubicBezTo>
                  <a:cubicBezTo>
                    <a:pt x="2061" y="2660"/>
                    <a:pt x="2684" y="1770"/>
                    <a:pt x="3808" y="1770"/>
                  </a:cubicBezTo>
                  <a:close/>
                  <a:moveTo>
                    <a:pt x="3808" y="0"/>
                  </a:moveTo>
                  <a:cubicBezTo>
                    <a:pt x="1433" y="0"/>
                    <a:pt x="1" y="1584"/>
                    <a:pt x="1" y="4221"/>
                  </a:cubicBezTo>
                  <a:cubicBezTo>
                    <a:pt x="1" y="6846"/>
                    <a:pt x="1433" y="8429"/>
                    <a:pt x="3808" y="8429"/>
                  </a:cubicBezTo>
                  <a:cubicBezTo>
                    <a:pt x="6177" y="8429"/>
                    <a:pt x="7609" y="6846"/>
                    <a:pt x="7609" y="4221"/>
                  </a:cubicBezTo>
                  <a:cubicBezTo>
                    <a:pt x="7609" y="1584"/>
                    <a:pt x="6177" y="0"/>
                    <a:pt x="3808"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26"/>
            <p:cNvSpPr/>
            <p:nvPr/>
          </p:nvSpPr>
          <p:spPr>
            <a:xfrm>
              <a:off x="2953056" y="5255004"/>
              <a:ext cx="1260355" cy="1351603"/>
            </a:xfrm>
            <a:custGeom>
              <a:avLst/>
              <a:gdLst/>
              <a:ahLst/>
              <a:cxnLst/>
              <a:rect l="l" t="t" r="r" b="b"/>
              <a:pathLst>
                <a:path w="7609" h="8430" fill="none" extrusionOk="0">
                  <a:moveTo>
                    <a:pt x="5548" y="4221"/>
                  </a:moveTo>
                  <a:cubicBezTo>
                    <a:pt x="5548" y="2660"/>
                    <a:pt x="4920" y="1770"/>
                    <a:pt x="3808" y="1770"/>
                  </a:cubicBezTo>
                  <a:cubicBezTo>
                    <a:pt x="2684" y="1770"/>
                    <a:pt x="2061" y="2660"/>
                    <a:pt x="2061" y="4221"/>
                  </a:cubicBezTo>
                  <a:cubicBezTo>
                    <a:pt x="2061" y="5769"/>
                    <a:pt x="2684" y="6660"/>
                    <a:pt x="3808" y="6660"/>
                  </a:cubicBezTo>
                  <a:cubicBezTo>
                    <a:pt x="4920" y="6660"/>
                    <a:pt x="5548" y="5769"/>
                    <a:pt x="5548" y="4221"/>
                  </a:cubicBezTo>
                  <a:close/>
                  <a:moveTo>
                    <a:pt x="1" y="4221"/>
                  </a:moveTo>
                  <a:cubicBezTo>
                    <a:pt x="1" y="1584"/>
                    <a:pt x="1433" y="0"/>
                    <a:pt x="3808" y="0"/>
                  </a:cubicBezTo>
                  <a:cubicBezTo>
                    <a:pt x="6177" y="0"/>
                    <a:pt x="7609" y="1584"/>
                    <a:pt x="7609" y="4221"/>
                  </a:cubicBezTo>
                  <a:cubicBezTo>
                    <a:pt x="7609" y="6846"/>
                    <a:pt x="6177" y="8429"/>
                    <a:pt x="3808" y="8429"/>
                  </a:cubicBezTo>
                  <a:cubicBezTo>
                    <a:pt x="1433" y="8429"/>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26"/>
            <p:cNvSpPr/>
            <p:nvPr/>
          </p:nvSpPr>
          <p:spPr>
            <a:xfrm>
              <a:off x="4424416" y="5284825"/>
              <a:ext cx="1075335" cy="1291959"/>
            </a:xfrm>
            <a:custGeom>
              <a:avLst/>
              <a:gdLst/>
              <a:ahLst/>
              <a:cxnLst/>
              <a:rect l="l" t="t" r="r" b="b"/>
              <a:pathLst>
                <a:path w="6492" h="8058" extrusionOk="0">
                  <a:moveTo>
                    <a:pt x="2807" y="1584"/>
                  </a:moveTo>
                  <a:cubicBezTo>
                    <a:pt x="3587" y="1584"/>
                    <a:pt x="4000" y="1951"/>
                    <a:pt x="4000" y="2603"/>
                  </a:cubicBezTo>
                  <a:cubicBezTo>
                    <a:pt x="4000" y="3220"/>
                    <a:pt x="3587" y="3563"/>
                    <a:pt x="2807" y="3563"/>
                  </a:cubicBezTo>
                  <a:lnTo>
                    <a:pt x="2021" y="3563"/>
                  </a:lnTo>
                  <a:lnTo>
                    <a:pt x="2021" y="1584"/>
                  </a:lnTo>
                  <a:close/>
                  <a:moveTo>
                    <a:pt x="1" y="0"/>
                  </a:moveTo>
                  <a:lnTo>
                    <a:pt x="1" y="8057"/>
                  </a:lnTo>
                  <a:lnTo>
                    <a:pt x="2050" y="8057"/>
                  </a:lnTo>
                  <a:lnTo>
                    <a:pt x="2050" y="5042"/>
                  </a:lnTo>
                  <a:lnTo>
                    <a:pt x="2795" y="5042"/>
                  </a:lnTo>
                  <a:lnTo>
                    <a:pt x="4390" y="8057"/>
                  </a:lnTo>
                  <a:lnTo>
                    <a:pt x="6492" y="8057"/>
                  </a:lnTo>
                  <a:lnTo>
                    <a:pt x="4623" y="4745"/>
                  </a:lnTo>
                  <a:cubicBezTo>
                    <a:pt x="5560" y="4366"/>
                    <a:pt x="6067" y="3621"/>
                    <a:pt x="6067" y="2544"/>
                  </a:cubicBezTo>
                  <a:cubicBezTo>
                    <a:pt x="6067" y="879"/>
                    <a:pt x="4920" y="0"/>
                    <a:pt x="2900"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26"/>
            <p:cNvSpPr/>
            <p:nvPr/>
          </p:nvSpPr>
          <p:spPr>
            <a:xfrm>
              <a:off x="4424416" y="5284825"/>
              <a:ext cx="1075335" cy="1291959"/>
            </a:xfrm>
            <a:custGeom>
              <a:avLst/>
              <a:gdLst/>
              <a:ahLst/>
              <a:cxnLst/>
              <a:rect l="l" t="t" r="r" b="b"/>
              <a:pathLst>
                <a:path w="6492" h="8058" fill="none" extrusionOk="0">
                  <a:moveTo>
                    <a:pt x="2807" y="3563"/>
                  </a:moveTo>
                  <a:cubicBezTo>
                    <a:pt x="3587" y="3563"/>
                    <a:pt x="4000" y="3220"/>
                    <a:pt x="4000" y="2603"/>
                  </a:cubicBezTo>
                  <a:cubicBezTo>
                    <a:pt x="4000" y="1951"/>
                    <a:pt x="3587" y="1584"/>
                    <a:pt x="2807" y="1584"/>
                  </a:cubicBezTo>
                  <a:lnTo>
                    <a:pt x="2021" y="1584"/>
                  </a:lnTo>
                  <a:lnTo>
                    <a:pt x="2021" y="3563"/>
                  </a:lnTo>
                  <a:close/>
                  <a:moveTo>
                    <a:pt x="1" y="0"/>
                  </a:moveTo>
                  <a:lnTo>
                    <a:pt x="2900" y="0"/>
                  </a:lnTo>
                  <a:cubicBezTo>
                    <a:pt x="4920" y="0"/>
                    <a:pt x="6067" y="879"/>
                    <a:pt x="6067" y="2544"/>
                  </a:cubicBezTo>
                  <a:cubicBezTo>
                    <a:pt x="6067" y="3621"/>
                    <a:pt x="5560" y="4366"/>
                    <a:pt x="4623" y="4745"/>
                  </a:cubicBezTo>
                  <a:lnTo>
                    <a:pt x="6492" y="8057"/>
                  </a:lnTo>
                  <a:lnTo>
                    <a:pt x="4390" y="8057"/>
                  </a:lnTo>
                  <a:lnTo>
                    <a:pt x="2795" y="5042"/>
                  </a:lnTo>
                  <a:lnTo>
                    <a:pt x="2050" y="5042"/>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26"/>
            <p:cNvSpPr/>
            <p:nvPr/>
          </p:nvSpPr>
          <p:spPr>
            <a:xfrm>
              <a:off x="5502553" y="5284825"/>
              <a:ext cx="1204368" cy="1291959"/>
            </a:xfrm>
            <a:custGeom>
              <a:avLst/>
              <a:gdLst/>
              <a:ahLst/>
              <a:cxnLst/>
              <a:rect l="l" t="t" r="r" b="b"/>
              <a:pathLst>
                <a:path w="7271" h="8058" extrusionOk="0">
                  <a:moveTo>
                    <a:pt x="0" y="0"/>
                  </a:moveTo>
                  <a:lnTo>
                    <a:pt x="2602" y="5146"/>
                  </a:lnTo>
                  <a:lnTo>
                    <a:pt x="2614" y="8057"/>
                  </a:lnTo>
                  <a:lnTo>
                    <a:pt x="4657" y="8057"/>
                  </a:lnTo>
                  <a:lnTo>
                    <a:pt x="4657" y="5146"/>
                  </a:lnTo>
                  <a:lnTo>
                    <a:pt x="7271" y="0"/>
                  </a:lnTo>
                  <a:lnTo>
                    <a:pt x="5286" y="0"/>
                  </a:lnTo>
                  <a:lnTo>
                    <a:pt x="3638" y="3418"/>
                  </a:lnTo>
                  <a:lnTo>
                    <a:pt x="2078"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26"/>
            <p:cNvSpPr/>
            <p:nvPr/>
          </p:nvSpPr>
          <p:spPr>
            <a:xfrm>
              <a:off x="5502553" y="5284825"/>
              <a:ext cx="1204368" cy="1291959"/>
            </a:xfrm>
            <a:custGeom>
              <a:avLst/>
              <a:gdLst/>
              <a:ahLst/>
              <a:cxnLst/>
              <a:rect l="l" t="t" r="r" b="b"/>
              <a:pathLst>
                <a:path w="7271" h="8058" fill="none" extrusionOk="0">
                  <a:moveTo>
                    <a:pt x="2602" y="5146"/>
                  </a:moveTo>
                  <a:lnTo>
                    <a:pt x="0" y="0"/>
                  </a:lnTo>
                  <a:lnTo>
                    <a:pt x="2078" y="0"/>
                  </a:lnTo>
                  <a:lnTo>
                    <a:pt x="3638" y="3418"/>
                  </a:lnTo>
                  <a:lnTo>
                    <a:pt x="5286" y="0"/>
                  </a:lnTo>
                  <a:lnTo>
                    <a:pt x="7271" y="0"/>
                  </a:lnTo>
                  <a:lnTo>
                    <a:pt x="4657" y="5146"/>
                  </a:lnTo>
                  <a:lnTo>
                    <a:pt x="4657" y="8057"/>
                  </a:lnTo>
                  <a:lnTo>
                    <a:pt x="2614"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26"/>
            <p:cNvSpPr/>
            <p:nvPr/>
          </p:nvSpPr>
          <p:spPr>
            <a:xfrm>
              <a:off x="719927" y="750716"/>
              <a:ext cx="1112935" cy="1291959"/>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26"/>
            <p:cNvSpPr/>
            <p:nvPr/>
          </p:nvSpPr>
          <p:spPr>
            <a:xfrm>
              <a:off x="719927" y="750716"/>
              <a:ext cx="1112935" cy="1291959"/>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26"/>
            <p:cNvSpPr/>
            <p:nvPr/>
          </p:nvSpPr>
          <p:spPr>
            <a:xfrm>
              <a:off x="2011074" y="750716"/>
              <a:ext cx="1133971" cy="1291959"/>
            </a:xfrm>
            <a:custGeom>
              <a:avLst/>
              <a:gdLst/>
              <a:ahLst/>
              <a:cxnLst/>
              <a:rect l="l" t="t" r="r" b="b"/>
              <a:pathLst>
                <a:path w="6846" h="8058" extrusionOk="0">
                  <a:moveTo>
                    <a:pt x="0" y="1"/>
                  </a:moveTo>
                  <a:lnTo>
                    <a:pt x="0" y="8057"/>
                  </a:lnTo>
                  <a:lnTo>
                    <a:pt x="2043" y="8057"/>
                  </a:lnTo>
                  <a:lnTo>
                    <a:pt x="2043" y="4687"/>
                  </a:lnTo>
                  <a:lnTo>
                    <a:pt x="4803" y="4687"/>
                  </a:lnTo>
                  <a:lnTo>
                    <a:pt x="4803" y="8057"/>
                  </a:lnTo>
                  <a:lnTo>
                    <a:pt x="6846" y="8057"/>
                  </a:lnTo>
                  <a:lnTo>
                    <a:pt x="6846" y="1"/>
                  </a:lnTo>
                  <a:lnTo>
                    <a:pt x="4803" y="1"/>
                  </a:lnTo>
                  <a:lnTo>
                    <a:pt x="4803" y="2876"/>
                  </a:lnTo>
                  <a:lnTo>
                    <a:pt x="2043" y="2876"/>
                  </a:lnTo>
                  <a:lnTo>
                    <a:pt x="204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26"/>
            <p:cNvSpPr/>
            <p:nvPr/>
          </p:nvSpPr>
          <p:spPr>
            <a:xfrm>
              <a:off x="2011074" y="750716"/>
              <a:ext cx="1133971" cy="1291959"/>
            </a:xfrm>
            <a:custGeom>
              <a:avLst/>
              <a:gdLst/>
              <a:ahLst/>
              <a:cxnLst/>
              <a:rect l="l" t="t" r="r" b="b"/>
              <a:pathLst>
                <a:path w="6846" h="8058" fill="none" extrusionOk="0">
                  <a:moveTo>
                    <a:pt x="0" y="8057"/>
                  </a:moveTo>
                  <a:lnTo>
                    <a:pt x="0" y="1"/>
                  </a:lnTo>
                  <a:lnTo>
                    <a:pt x="2043" y="1"/>
                  </a:lnTo>
                  <a:lnTo>
                    <a:pt x="2043" y="2876"/>
                  </a:lnTo>
                  <a:lnTo>
                    <a:pt x="4803" y="2876"/>
                  </a:lnTo>
                  <a:lnTo>
                    <a:pt x="4803" y="1"/>
                  </a:lnTo>
                  <a:lnTo>
                    <a:pt x="6846" y="1"/>
                  </a:lnTo>
                  <a:lnTo>
                    <a:pt x="6846" y="8057"/>
                  </a:lnTo>
                  <a:lnTo>
                    <a:pt x="4803" y="8057"/>
                  </a:lnTo>
                  <a:lnTo>
                    <a:pt x="4803" y="4687"/>
                  </a:lnTo>
                  <a:lnTo>
                    <a:pt x="2043" y="4687"/>
                  </a:lnTo>
                  <a:lnTo>
                    <a:pt x="204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26"/>
            <p:cNvSpPr/>
            <p:nvPr/>
          </p:nvSpPr>
          <p:spPr>
            <a:xfrm>
              <a:off x="3399467" y="750716"/>
              <a:ext cx="1075335" cy="1291959"/>
            </a:xfrm>
            <a:custGeom>
              <a:avLst/>
              <a:gdLst/>
              <a:ahLst/>
              <a:cxnLst/>
              <a:rect l="l" t="t" r="r" b="b"/>
              <a:pathLst>
                <a:path w="6492" h="8058" extrusionOk="0">
                  <a:moveTo>
                    <a:pt x="2801" y="1584"/>
                  </a:moveTo>
                  <a:cubicBezTo>
                    <a:pt x="3581" y="1584"/>
                    <a:pt x="4000" y="1951"/>
                    <a:pt x="4000" y="2603"/>
                  </a:cubicBezTo>
                  <a:cubicBezTo>
                    <a:pt x="4000" y="3220"/>
                    <a:pt x="3581" y="3563"/>
                    <a:pt x="2801" y="3563"/>
                  </a:cubicBezTo>
                  <a:lnTo>
                    <a:pt x="2021" y="3563"/>
                  </a:lnTo>
                  <a:lnTo>
                    <a:pt x="2021" y="1584"/>
                  </a:lnTo>
                  <a:close/>
                  <a:moveTo>
                    <a:pt x="1" y="1"/>
                  </a:moveTo>
                  <a:lnTo>
                    <a:pt x="1" y="8057"/>
                  </a:lnTo>
                  <a:lnTo>
                    <a:pt x="2044" y="8057"/>
                  </a:lnTo>
                  <a:lnTo>
                    <a:pt x="2044" y="5036"/>
                  </a:lnTo>
                  <a:lnTo>
                    <a:pt x="2789" y="5036"/>
                  </a:lnTo>
                  <a:lnTo>
                    <a:pt x="4390" y="8057"/>
                  </a:lnTo>
                  <a:lnTo>
                    <a:pt x="6491" y="8057"/>
                  </a:lnTo>
                  <a:lnTo>
                    <a:pt x="4623" y="4745"/>
                  </a:lnTo>
                  <a:cubicBezTo>
                    <a:pt x="5560" y="4367"/>
                    <a:pt x="6066" y="3622"/>
                    <a:pt x="6066" y="2545"/>
                  </a:cubicBezTo>
                  <a:cubicBezTo>
                    <a:pt x="6066" y="874"/>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26"/>
            <p:cNvSpPr/>
            <p:nvPr/>
          </p:nvSpPr>
          <p:spPr>
            <a:xfrm>
              <a:off x="3399467" y="750716"/>
              <a:ext cx="1075335" cy="1291959"/>
            </a:xfrm>
            <a:custGeom>
              <a:avLst/>
              <a:gdLst/>
              <a:ahLst/>
              <a:cxnLst/>
              <a:rect l="l" t="t" r="r" b="b"/>
              <a:pathLst>
                <a:path w="6492" h="8058" fill="none" extrusionOk="0">
                  <a:moveTo>
                    <a:pt x="2801" y="3563"/>
                  </a:moveTo>
                  <a:cubicBezTo>
                    <a:pt x="3581" y="3563"/>
                    <a:pt x="4000" y="3220"/>
                    <a:pt x="4000" y="2603"/>
                  </a:cubicBezTo>
                  <a:cubicBezTo>
                    <a:pt x="4000" y="1951"/>
                    <a:pt x="3581" y="1584"/>
                    <a:pt x="2801" y="1584"/>
                  </a:cubicBezTo>
                  <a:lnTo>
                    <a:pt x="2021" y="1584"/>
                  </a:lnTo>
                  <a:lnTo>
                    <a:pt x="2021" y="3563"/>
                  </a:lnTo>
                  <a:close/>
                  <a:moveTo>
                    <a:pt x="1" y="1"/>
                  </a:moveTo>
                  <a:lnTo>
                    <a:pt x="2900" y="1"/>
                  </a:lnTo>
                  <a:cubicBezTo>
                    <a:pt x="4920" y="1"/>
                    <a:pt x="6066" y="874"/>
                    <a:pt x="6066" y="2545"/>
                  </a:cubicBezTo>
                  <a:cubicBezTo>
                    <a:pt x="6066" y="3622"/>
                    <a:pt x="5560" y="4367"/>
                    <a:pt x="4623" y="4745"/>
                  </a:cubicBezTo>
                  <a:lnTo>
                    <a:pt x="6491" y="8057"/>
                  </a:lnTo>
                  <a:lnTo>
                    <a:pt x="4390" y="8057"/>
                  </a:lnTo>
                  <a:lnTo>
                    <a:pt x="2789" y="5036"/>
                  </a:lnTo>
                  <a:lnTo>
                    <a:pt x="2044" y="5036"/>
                  </a:lnTo>
                  <a:lnTo>
                    <a:pt x="204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26"/>
            <p:cNvSpPr/>
            <p:nvPr/>
          </p:nvSpPr>
          <p:spPr>
            <a:xfrm>
              <a:off x="4647217" y="750716"/>
              <a:ext cx="883358" cy="1291959"/>
            </a:xfrm>
            <a:custGeom>
              <a:avLst/>
              <a:gdLst/>
              <a:ahLst/>
              <a:cxnLst/>
              <a:rect l="l" t="t" r="r" b="b"/>
              <a:pathLst>
                <a:path w="5333" h="8058" extrusionOk="0">
                  <a:moveTo>
                    <a:pt x="0" y="1"/>
                  </a:moveTo>
                  <a:lnTo>
                    <a:pt x="0" y="8057"/>
                  </a:lnTo>
                  <a:lnTo>
                    <a:pt x="5333" y="8057"/>
                  </a:lnTo>
                  <a:lnTo>
                    <a:pt x="5333" y="6328"/>
                  </a:lnTo>
                  <a:lnTo>
                    <a:pt x="2049" y="6328"/>
                  </a:lnTo>
                  <a:lnTo>
                    <a:pt x="2049" y="4733"/>
                  </a:lnTo>
                  <a:lnTo>
                    <a:pt x="4436" y="4733"/>
                  </a:lnTo>
                  <a:lnTo>
                    <a:pt x="4908" y="3121"/>
                  </a:lnTo>
                  <a:lnTo>
                    <a:pt x="2049" y="3121"/>
                  </a:lnTo>
                  <a:lnTo>
                    <a:pt x="2049"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26"/>
            <p:cNvSpPr/>
            <p:nvPr/>
          </p:nvSpPr>
          <p:spPr>
            <a:xfrm>
              <a:off x="4647217" y="750716"/>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9" y="1730"/>
                  </a:lnTo>
                  <a:lnTo>
                    <a:pt x="2049" y="3121"/>
                  </a:lnTo>
                  <a:lnTo>
                    <a:pt x="4908" y="3121"/>
                  </a:lnTo>
                  <a:lnTo>
                    <a:pt x="4436" y="4733"/>
                  </a:lnTo>
                  <a:lnTo>
                    <a:pt x="2049" y="4733"/>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26"/>
            <p:cNvSpPr/>
            <p:nvPr/>
          </p:nvSpPr>
          <p:spPr>
            <a:xfrm>
              <a:off x="5742579" y="750716"/>
              <a:ext cx="883358" cy="1291959"/>
            </a:xfrm>
            <a:custGeom>
              <a:avLst/>
              <a:gdLst/>
              <a:ahLst/>
              <a:cxnLst/>
              <a:rect l="l" t="t" r="r" b="b"/>
              <a:pathLst>
                <a:path w="5333" h="8058" extrusionOk="0">
                  <a:moveTo>
                    <a:pt x="0" y="1"/>
                  </a:moveTo>
                  <a:lnTo>
                    <a:pt x="0" y="8057"/>
                  </a:lnTo>
                  <a:lnTo>
                    <a:pt x="5333" y="8057"/>
                  </a:lnTo>
                  <a:lnTo>
                    <a:pt x="5333" y="6328"/>
                  </a:lnTo>
                  <a:lnTo>
                    <a:pt x="2044" y="6328"/>
                  </a:lnTo>
                  <a:lnTo>
                    <a:pt x="2044" y="4733"/>
                  </a:lnTo>
                  <a:lnTo>
                    <a:pt x="4436" y="4733"/>
                  </a:lnTo>
                  <a:lnTo>
                    <a:pt x="4908" y="3121"/>
                  </a:lnTo>
                  <a:lnTo>
                    <a:pt x="2044" y="3121"/>
                  </a:lnTo>
                  <a:lnTo>
                    <a:pt x="2044"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26"/>
            <p:cNvSpPr/>
            <p:nvPr/>
          </p:nvSpPr>
          <p:spPr>
            <a:xfrm>
              <a:off x="5742579" y="750716"/>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4" y="1730"/>
                  </a:lnTo>
                  <a:lnTo>
                    <a:pt x="2044" y="3121"/>
                  </a:lnTo>
                  <a:lnTo>
                    <a:pt x="4908" y="3121"/>
                  </a:lnTo>
                  <a:lnTo>
                    <a:pt x="4436"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26"/>
            <p:cNvSpPr/>
            <p:nvPr/>
          </p:nvSpPr>
          <p:spPr>
            <a:xfrm>
              <a:off x="7292121" y="719933"/>
              <a:ext cx="977773" cy="1352565"/>
            </a:xfrm>
            <a:custGeom>
              <a:avLst/>
              <a:gdLst/>
              <a:ahLst/>
              <a:cxnLst/>
              <a:rect l="l" t="t" r="r" b="b"/>
              <a:pathLst>
                <a:path w="5903" h="8436" extrusionOk="0">
                  <a:moveTo>
                    <a:pt x="3085" y="1"/>
                  </a:moveTo>
                  <a:cubicBezTo>
                    <a:pt x="1421" y="1"/>
                    <a:pt x="262" y="833"/>
                    <a:pt x="262" y="2277"/>
                  </a:cubicBezTo>
                  <a:cubicBezTo>
                    <a:pt x="262" y="3482"/>
                    <a:pt x="984" y="4116"/>
                    <a:pt x="2236" y="4675"/>
                  </a:cubicBezTo>
                  <a:cubicBezTo>
                    <a:pt x="3243" y="5123"/>
                    <a:pt x="3831" y="5409"/>
                    <a:pt x="3831" y="5927"/>
                  </a:cubicBezTo>
                  <a:cubicBezTo>
                    <a:pt x="3831" y="6451"/>
                    <a:pt x="3324" y="6660"/>
                    <a:pt x="2707" y="6660"/>
                  </a:cubicBezTo>
                  <a:cubicBezTo>
                    <a:pt x="2032" y="6660"/>
                    <a:pt x="1397" y="6392"/>
                    <a:pt x="629" y="5880"/>
                  </a:cubicBezTo>
                  <a:lnTo>
                    <a:pt x="0" y="7504"/>
                  </a:lnTo>
                  <a:cubicBezTo>
                    <a:pt x="815" y="8092"/>
                    <a:pt x="1776" y="8436"/>
                    <a:pt x="2934" y="8436"/>
                  </a:cubicBezTo>
                  <a:cubicBezTo>
                    <a:pt x="4657" y="8436"/>
                    <a:pt x="5903" y="7656"/>
                    <a:pt x="5903" y="6002"/>
                  </a:cubicBezTo>
                  <a:cubicBezTo>
                    <a:pt x="5903" y="4745"/>
                    <a:pt x="5111" y="4058"/>
                    <a:pt x="3679" y="3424"/>
                  </a:cubicBezTo>
                  <a:cubicBezTo>
                    <a:pt x="2498" y="2888"/>
                    <a:pt x="2282" y="2737"/>
                    <a:pt x="2282" y="2347"/>
                  </a:cubicBezTo>
                  <a:cubicBezTo>
                    <a:pt x="2282" y="1957"/>
                    <a:pt x="2591" y="1776"/>
                    <a:pt x="3155" y="1776"/>
                  </a:cubicBezTo>
                  <a:cubicBezTo>
                    <a:pt x="3900" y="1776"/>
                    <a:pt x="4436" y="2050"/>
                    <a:pt x="4942" y="2312"/>
                  </a:cubicBezTo>
                  <a:lnTo>
                    <a:pt x="5641" y="786"/>
                  </a:lnTo>
                  <a:cubicBezTo>
                    <a:pt x="4826" y="239"/>
                    <a:pt x="3988" y="1"/>
                    <a:pt x="3085"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26"/>
            <p:cNvSpPr/>
            <p:nvPr/>
          </p:nvSpPr>
          <p:spPr>
            <a:xfrm>
              <a:off x="7292121" y="719933"/>
              <a:ext cx="977773" cy="1352565"/>
            </a:xfrm>
            <a:custGeom>
              <a:avLst/>
              <a:gdLst/>
              <a:ahLst/>
              <a:cxnLst/>
              <a:rect l="l" t="t" r="r" b="b"/>
              <a:pathLst>
                <a:path w="5903" h="8436" fill="none" extrusionOk="0">
                  <a:moveTo>
                    <a:pt x="0" y="7504"/>
                  </a:moveTo>
                  <a:lnTo>
                    <a:pt x="629" y="5880"/>
                  </a:lnTo>
                  <a:cubicBezTo>
                    <a:pt x="1397" y="6392"/>
                    <a:pt x="2032" y="6660"/>
                    <a:pt x="2707" y="6660"/>
                  </a:cubicBezTo>
                  <a:cubicBezTo>
                    <a:pt x="3324" y="6660"/>
                    <a:pt x="3831" y="6451"/>
                    <a:pt x="3831" y="5927"/>
                  </a:cubicBezTo>
                  <a:cubicBezTo>
                    <a:pt x="3831" y="5409"/>
                    <a:pt x="3243" y="5123"/>
                    <a:pt x="2236" y="4675"/>
                  </a:cubicBezTo>
                  <a:cubicBezTo>
                    <a:pt x="984" y="4116"/>
                    <a:pt x="262" y="3482"/>
                    <a:pt x="262" y="2277"/>
                  </a:cubicBezTo>
                  <a:cubicBezTo>
                    <a:pt x="262" y="833"/>
                    <a:pt x="1421" y="1"/>
                    <a:pt x="3085" y="1"/>
                  </a:cubicBezTo>
                  <a:cubicBezTo>
                    <a:pt x="3988" y="1"/>
                    <a:pt x="4826" y="239"/>
                    <a:pt x="5641" y="786"/>
                  </a:cubicBezTo>
                  <a:lnTo>
                    <a:pt x="4942" y="2312"/>
                  </a:lnTo>
                  <a:cubicBezTo>
                    <a:pt x="4436" y="2050"/>
                    <a:pt x="3900" y="1776"/>
                    <a:pt x="3155" y="1776"/>
                  </a:cubicBezTo>
                  <a:cubicBezTo>
                    <a:pt x="2591" y="1776"/>
                    <a:pt x="2282" y="1957"/>
                    <a:pt x="2282" y="2347"/>
                  </a:cubicBezTo>
                  <a:cubicBezTo>
                    <a:pt x="2282" y="2737"/>
                    <a:pt x="2498" y="2888"/>
                    <a:pt x="3679" y="3424"/>
                  </a:cubicBezTo>
                  <a:cubicBezTo>
                    <a:pt x="5111" y="4058"/>
                    <a:pt x="5903" y="4745"/>
                    <a:pt x="5903" y="6002"/>
                  </a:cubicBezTo>
                  <a:cubicBezTo>
                    <a:pt x="5903" y="7656"/>
                    <a:pt x="4657" y="8436"/>
                    <a:pt x="2934" y="8436"/>
                  </a:cubicBezTo>
                  <a:cubicBezTo>
                    <a:pt x="1776" y="8436"/>
                    <a:pt x="815"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26"/>
            <p:cNvSpPr/>
            <p:nvPr/>
          </p:nvSpPr>
          <p:spPr>
            <a:xfrm>
              <a:off x="8455892" y="750716"/>
              <a:ext cx="338568" cy="1291959"/>
            </a:xfrm>
            <a:custGeom>
              <a:avLst/>
              <a:gdLst/>
              <a:ahLst/>
              <a:cxnLst/>
              <a:rect l="l" t="t" r="r" b="b"/>
              <a:pathLst>
                <a:path w="2044" h="8058" extrusionOk="0">
                  <a:moveTo>
                    <a:pt x="1" y="1"/>
                  </a:moveTo>
                  <a:lnTo>
                    <a:pt x="1" y="8057"/>
                  </a:lnTo>
                  <a:lnTo>
                    <a:pt x="2044" y="8057"/>
                  </a:lnTo>
                  <a:lnTo>
                    <a:pt x="2044"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26"/>
            <p:cNvSpPr/>
            <p:nvPr/>
          </p:nvSpPr>
          <p:spPr>
            <a:xfrm>
              <a:off x="9073058" y="750716"/>
              <a:ext cx="1075169" cy="1291959"/>
            </a:xfrm>
            <a:custGeom>
              <a:avLst/>
              <a:gdLst/>
              <a:ahLst/>
              <a:cxnLst/>
              <a:rect l="l" t="t" r="r" b="b"/>
              <a:pathLst>
                <a:path w="6491" h="8058" extrusionOk="0">
                  <a:moveTo>
                    <a:pt x="2707" y="1718"/>
                  </a:moveTo>
                  <a:cubicBezTo>
                    <a:pt x="3522" y="1718"/>
                    <a:pt x="4436" y="2085"/>
                    <a:pt x="4436" y="4047"/>
                  </a:cubicBezTo>
                  <a:cubicBezTo>
                    <a:pt x="4436" y="6020"/>
                    <a:pt x="3452" y="6328"/>
                    <a:pt x="2684" y="6328"/>
                  </a:cubicBezTo>
                  <a:lnTo>
                    <a:pt x="2020" y="6328"/>
                  </a:lnTo>
                  <a:lnTo>
                    <a:pt x="2020" y="1718"/>
                  </a:lnTo>
                  <a:close/>
                  <a:moveTo>
                    <a:pt x="0" y="1"/>
                  </a:moveTo>
                  <a:lnTo>
                    <a:pt x="0" y="8057"/>
                  </a:lnTo>
                  <a:lnTo>
                    <a:pt x="2649" y="8057"/>
                  </a:lnTo>
                  <a:cubicBezTo>
                    <a:pt x="5158" y="8057"/>
                    <a:pt x="6491" y="6718"/>
                    <a:pt x="6491" y="4023"/>
                  </a:cubicBezTo>
                  <a:cubicBezTo>
                    <a:pt x="6491" y="1351"/>
                    <a:pt x="5193" y="1"/>
                    <a:pt x="2649"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26"/>
            <p:cNvSpPr/>
            <p:nvPr/>
          </p:nvSpPr>
          <p:spPr>
            <a:xfrm>
              <a:off x="9073058" y="750716"/>
              <a:ext cx="1075169" cy="1291959"/>
            </a:xfrm>
            <a:custGeom>
              <a:avLst/>
              <a:gdLst/>
              <a:ahLst/>
              <a:cxnLst/>
              <a:rect l="l" t="t" r="r" b="b"/>
              <a:pathLst>
                <a:path w="6491" h="8058" fill="none" extrusionOk="0">
                  <a:moveTo>
                    <a:pt x="4436" y="4047"/>
                  </a:moveTo>
                  <a:cubicBezTo>
                    <a:pt x="4436" y="2085"/>
                    <a:pt x="3522" y="1718"/>
                    <a:pt x="2707" y="1718"/>
                  </a:cubicBezTo>
                  <a:lnTo>
                    <a:pt x="2020" y="1718"/>
                  </a:lnTo>
                  <a:lnTo>
                    <a:pt x="2020" y="6328"/>
                  </a:lnTo>
                  <a:lnTo>
                    <a:pt x="2684" y="6328"/>
                  </a:lnTo>
                  <a:cubicBezTo>
                    <a:pt x="3452" y="6328"/>
                    <a:pt x="4436" y="6020"/>
                    <a:pt x="4436" y="4047"/>
                  </a:cubicBezTo>
                  <a:close/>
                  <a:moveTo>
                    <a:pt x="6491" y="4023"/>
                  </a:moveTo>
                  <a:cubicBezTo>
                    <a:pt x="6491" y="6718"/>
                    <a:pt x="5158" y="8057"/>
                    <a:pt x="2649" y="8057"/>
                  </a:cubicBezTo>
                  <a:lnTo>
                    <a:pt x="0" y="8057"/>
                  </a:lnTo>
                  <a:lnTo>
                    <a:pt x="0" y="1"/>
                  </a:lnTo>
                  <a:lnTo>
                    <a:pt x="2649" y="1"/>
                  </a:lnTo>
                  <a:cubicBezTo>
                    <a:pt x="5193" y="1"/>
                    <a:pt x="6491" y="1351"/>
                    <a:pt x="6491" y="4023"/>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26"/>
            <p:cNvSpPr/>
            <p:nvPr/>
          </p:nvSpPr>
          <p:spPr>
            <a:xfrm>
              <a:off x="10362217" y="750716"/>
              <a:ext cx="883358" cy="1291959"/>
            </a:xfrm>
            <a:custGeom>
              <a:avLst/>
              <a:gdLst/>
              <a:ahLst/>
              <a:cxnLst/>
              <a:rect l="l" t="t" r="r" b="b"/>
              <a:pathLst>
                <a:path w="5333" h="8058" extrusionOk="0">
                  <a:moveTo>
                    <a:pt x="0" y="1"/>
                  </a:moveTo>
                  <a:lnTo>
                    <a:pt x="0" y="8057"/>
                  </a:lnTo>
                  <a:lnTo>
                    <a:pt x="5333" y="8057"/>
                  </a:lnTo>
                  <a:lnTo>
                    <a:pt x="5333" y="6328"/>
                  </a:lnTo>
                  <a:lnTo>
                    <a:pt x="2043" y="6328"/>
                  </a:lnTo>
                  <a:lnTo>
                    <a:pt x="2043" y="4733"/>
                  </a:lnTo>
                  <a:lnTo>
                    <a:pt x="4436" y="4733"/>
                  </a:lnTo>
                  <a:lnTo>
                    <a:pt x="4908" y="3121"/>
                  </a:lnTo>
                  <a:lnTo>
                    <a:pt x="2043" y="3121"/>
                  </a:lnTo>
                  <a:lnTo>
                    <a:pt x="2043"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26"/>
            <p:cNvSpPr/>
            <p:nvPr/>
          </p:nvSpPr>
          <p:spPr>
            <a:xfrm>
              <a:off x="10362217" y="750716"/>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3" y="1730"/>
                  </a:lnTo>
                  <a:lnTo>
                    <a:pt x="2043" y="3121"/>
                  </a:lnTo>
                  <a:lnTo>
                    <a:pt x="4908" y="3121"/>
                  </a:lnTo>
                  <a:lnTo>
                    <a:pt x="4436" y="4733"/>
                  </a:lnTo>
                  <a:lnTo>
                    <a:pt x="2043" y="4733"/>
                  </a:lnTo>
                  <a:lnTo>
                    <a:pt x="2043"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26"/>
            <p:cNvSpPr/>
            <p:nvPr/>
          </p:nvSpPr>
          <p:spPr>
            <a:xfrm>
              <a:off x="11366976" y="719933"/>
              <a:ext cx="977773" cy="1352565"/>
            </a:xfrm>
            <a:custGeom>
              <a:avLst/>
              <a:gdLst/>
              <a:ahLst/>
              <a:cxnLst/>
              <a:rect l="l" t="t" r="r" b="b"/>
              <a:pathLst>
                <a:path w="5903" h="8436" extrusionOk="0">
                  <a:moveTo>
                    <a:pt x="3085" y="1"/>
                  </a:moveTo>
                  <a:cubicBezTo>
                    <a:pt x="1420" y="1"/>
                    <a:pt x="262" y="833"/>
                    <a:pt x="262" y="2277"/>
                  </a:cubicBezTo>
                  <a:cubicBezTo>
                    <a:pt x="262" y="3482"/>
                    <a:pt x="984" y="4116"/>
                    <a:pt x="2235" y="4675"/>
                  </a:cubicBezTo>
                  <a:cubicBezTo>
                    <a:pt x="3242" y="5123"/>
                    <a:pt x="3830" y="5409"/>
                    <a:pt x="3830" y="5927"/>
                  </a:cubicBezTo>
                  <a:cubicBezTo>
                    <a:pt x="3830" y="6451"/>
                    <a:pt x="3324" y="6660"/>
                    <a:pt x="2707" y="6660"/>
                  </a:cubicBezTo>
                  <a:cubicBezTo>
                    <a:pt x="2032" y="6660"/>
                    <a:pt x="1397" y="6392"/>
                    <a:pt x="629" y="5880"/>
                  </a:cubicBezTo>
                  <a:lnTo>
                    <a:pt x="0" y="7504"/>
                  </a:lnTo>
                  <a:cubicBezTo>
                    <a:pt x="815" y="8092"/>
                    <a:pt x="1776" y="8436"/>
                    <a:pt x="2934" y="8436"/>
                  </a:cubicBezTo>
                  <a:cubicBezTo>
                    <a:pt x="4663" y="8436"/>
                    <a:pt x="5903" y="7656"/>
                    <a:pt x="5903" y="6002"/>
                  </a:cubicBezTo>
                  <a:cubicBezTo>
                    <a:pt x="5903" y="4745"/>
                    <a:pt x="5111" y="4058"/>
                    <a:pt x="3679" y="3424"/>
                  </a:cubicBezTo>
                  <a:cubicBezTo>
                    <a:pt x="2497" y="2888"/>
                    <a:pt x="2282" y="2737"/>
                    <a:pt x="2282" y="2347"/>
                  </a:cubicBezTo>
                  <a:cubicBezTo>
                    <a:pt x="2282" y="1957"/>
                    <a:pt x="2590" y="1776"/>
                    <a:pt x="3161" y="1776"/>
                  </a:cubicBezTo>
                  <a:cubicBezTo>
                    <a:pt x="3906" y="1776"/>
                    <a:pt x="4436" y="2050"/>
                    <a:pt x="4942" y="2312"/>
                  </a:cubicBezTo>
                  <a:lnTo>
                    <a:pt x="5641" y="786"/>
                  </a:lnTo>
                  <a:cubicBezTo>
                    <a:pt x="4826" y="239"/>
                    <a:pt x="3988" y="1"/>
                    <a:pt x="3085"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26"/>
            <p:cNvSpPr/>
            <p:nvPr/>
          </p:nvSpPr>
          <p:spPr>
            <a:xfrm>
              <a:off x="11366976" y="719933"/>
              <a:ext cx="977773" cy="1352565"/>
            </a:xfrm>
            <a:custGeom>
              <a:avLst/>
              <a:gdLst/>
              <a:ahLst/>
              <a:cxnLst/>
              <a:rect l="l" t="t" r="r" b="b"/>
              <a:pathLst>
                <a:path w="5903" h="8436" fill="none" extrusionOk="0">
                  <a:moveTo>
                    <a:pt x="0" y="7504"/>
                  </a:moveTo>
                  <a:lnTo>
                    <a:pt x="629" y="5880"/>
                  </a:lnTo>
                  <a:cubicBezTo>
                    <a:pt x="1397" y="6392"/>
                    <a:pt x="2032" y="6660"/>
                    <a:pt x="2707" y="6660"/>
                  </a:cubicBezTo>
                  <a:cubicBezTo>
                    <a:pt x="3324" y="6660"/>
                    <a:pt x="3830" y="6451"/>
                    <a:pt x="3830" y="5927"/>
                  </a:cubicBezTo>
                  <a:cubicBezTo>
                    <a:pt x="3830" y="5409"/>
                    <a:pt x="3242" y="5123"/>
                    <a:pt x="2235" y="4675"/>
                  </a:cubicBezTo>
                  <a:cubicBezTo>
                    <a:pt x="984" y="4116"/>
                    <a:pt x="262" y="3482"/>
                    <a:pt x="262" y="2277"/>
                  </a:cubicBezTo>
                  <a:cubicBezTo>
                    <a:pt x="262" y="833"/>
                    <a:pt x="1420" y="1"/>
                    <a:pt x="3085" y="1"/>
                  </a:cubicBezTo>
                  <a:cubicBezTo>
                    <a:pt x="3988" y="1"/>
                    <a:pt x="4826" y="239"/>
                    <a:pt x="5641" y="786"/>
                  </a:cubicBezTo>
                  <a:lnTo>
                    <a:pt x="4942" y="2312"/>
                  </a:lnTo>
                  <a:cubicBezTo>
                    <a:pt x="4436" y="2050"/>
                    <a:pt x="3906" y="1776"/>
                    <a:pt x="3161" y="1776"/>
                  </a:cubicBezTo>
                  <a:cubicBezTo>
                    <a:pt x="2590" y="1776"/>
                    <a:pt x="2282" y="1957"/>
                    <a:pt x="2282" y="2347"/>
                  </a:cubicBezTo>
                  <a:cubicBezTo>
                    <a:pt x="2282" y="2737"/>
                    <a:pt x="2497" y="2888"/>
                    <a:pt x="3679" y="3424"/>
                  </a:cubicBezTo>
                  <a:cubicBezTo>
                    <a:pt x="5111" y="4058"/>
                    <a:pt x="5903" y="4745"/>
                    <a:pt x="5903" y="6002"/>
                  </a:cubicBezTo>
                  <a:cubicBezTo>
                    <a:pt x="5903" y="7656"/>
                    <a:pt x="4663" y="8436"/>
                    <a:pt x="2934" y="8436"/>
                  </a:cubicBezTo>
                  <a:cubicBezTo>
                    <a:pt x="1776" y="8436"/>
                    <a:pt x="815"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26"/>
            <p:cNvSpPr/>
            <p:nvPr/>
          </p:nvSpPr>
          <p:spPr>
            <a:xfrm>
              <a:off x="719927" y="2928147"/>
              <a:ext cx="1154345" cy="1291959"/>
            </a:xfrm>
            <a:custGeom>
              <a:avLst/>
              <a:gdLst/>
              <a:ahLst/>
              <a:cxnLst/>
              <a:rect l="l" t="t" r="r" b="b"/>
              <a:pathLst>
                <a:path w="6969" h="8058" extrusionOk="0">
                  <a:moveTo>
                    <a:pt x="0" y="1"/>
                  </a:moveTo>
                  <a:lnTo>
                    <a:pt x="0" y="1753"/>
                  </a:lnTo>
                  <a:lnTo>
                    <a:pt x="2329" y="1753"/>
                  </a:lnTo>
                  <a:lnTo>
                    <a:pt x="2329" y="8057"/>
                  </a:lnTo>
                  <a:lnTo>
                    <a:pt x="4378" y="8057"/>
                  </a:lnTo>
                  <a:lnTo>
                    <a:pt x="4378" y="1753"/>
                  </a:lnTo>
                  <a:lnTo>
                    <a:pt x="6456" y="1753"/>
                  </a:lnTo>
                  <a:lnTo>
                    <a:pt x="696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26"/>
            <p:cNvSpPr/>
            <p:nvPr/>
          </p:nvSpPr>
          <p:spPr>
            <a:xfrm>
              <a:off x="719927" y="2928147"/>
              <a:ext cx="1154345" cy="1291959"/>
            </a:xfrm>
            <a:custGeom>
              <a:avLst/>
              <a:gdLst/>
              <a:ahLst/>
              <a:cxnLst/>
              <a:rect l="l" t="t" r="r" b="b"/>
              <a:pathLst>
                <a:path w="6969" h="8058" fill="none" extrusionOk="0">
                  <a:moveTo>
                    <a:pt x="2329" y="1753"/>
                  </a:moveTo>
                  <a:lnTo>
                    <a:pt x="0" y="1753"/>
                  </a:lnTo>
                  <a:lnTo>
                    <a:pt x="0" y="1"/>
                  </a:lnTo>
                  <a:lnTo>
                    <a:pt x="6969" y="1"/>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26"/>
            <p:cNvSpPr/>
            <p:nvPr/>
          </p:nvSpPr>
          <p:spPr>
            <a:xfrm>
              <a:off x="1883698" y="2898325"/>
              <a:ext cx="1259527" cy="1351603"/>
            </a:xfrm>
            <a:custGeom>
              <a:avLst/>
              <a:gdLst/>
              <a:ahLst/>
              <a:cxnLst/>
              <a:rect l="l" t="t" r="r" b="b"/>
              <a:pathLst>
                <a:path w="7604" h="8430" extrusionOk="0">
                  <a:moveTo>
                    <a:pt x="3808" y="1776"/>
                  </a:moveTo>
                  <a:cubicBezTo>
                    <a:pt x="4920" y="1776"/>
                    <a:pt x="5548" y="2661"/>
                    <a:pt x="5548" y="4221"/>
                  </a:cubicBezTo>
                  <a:cubicBezTo>
                    <a:pt x="5548" y="5769"/>
                    <a:pt x="4920" y="6660"/>
                    <a:pt x="3808" y="6660"/>
                  </a:cubicBezTo>
                  <a:cubicBezTo>
                    <a:pt x="2684" y="6660"/>
                    <a:pt x="2056" y="5769"/>
                    <a:pt x="2056" y="4221"/>
                  </a:cubicBezTo>
                  <a:cubicBezTo>
                    <a:pt x="2056" y="2661"/>
                    <a:pt x="2684" y="1776"/>
                    <a:pt x="3808" y="1776"/>
                  </a:cubicBezTo>
                  <a:close/>
                  <a:moveTo>
                    <a:pt x="3808" y="0"/>
                  </a:moveTo>
                  <a:cubicBezTo>
                    <a:pt x="1433" y="0"/>
                    <a:pt x="1" y="1584"/>
                    <a:pt x="1" y="4221"/>
                  </a:cubicBezTo>
                  <a:cubicBezTo>
                    <a:pt x="1" y="6846"/>
                    <a:pt x="1433" y="8430"/>
                    <a:pt x="3808" y="8430"/>
                  </a:cubicBezTo>
                  <a:cubicBezTo>
                    <a:pt x="6171" y="8430"/>
                    <a:pt x="7603" y="6846"/>
                    <a:pt x="7603" y="4221"/>
                  </a:cubicBezTo>
                  <a:cubicBezTo>
                    <a:pt x="7603" y="1584"/>
                    <a:pt x="6171" y="0"/>
                    <a:pt x="3808"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26"/>
            <p:cNvSpPr/>
            <p:nvPr/>
          </p:nvSpPr>
          <p:spPr>
            <a:xfrm>
              <a:off x="1883698" y="2898325"/>
              <a:ext cx="1259527" cy="1351603"/>
            </a:xfrm>
            <a:custGeom>
              <a:avLst/>
              <a:gdLst/>
              <a:ahLst/>
              <a:cxnLst/>
              <a:rect l="l" t="t" r="r" b="b"/>
              <a:pathLst>
                <a:path w="7604" h="8430" fill="none" extrusionOk="0">
                  <a:moveTo>
                    <a:pt x="5548" y="4221"/>
                  </a:moveTo>
                  <a:cubicBezTo>
                    <a:pt x="5548" y="2661"/>
                    <a:pt x="4920" y="1776"/>
                    <a:pt x="3808" y="1776"/>
                  </a:cubicBezTo>
                  <a:cubicBezTo>
                    <a:pt x="2684" y="1776"/>
                    <a:pt x="2056" y="2661"/>
                    <a:pt x="2056" y="4221"/>
                  </a:cubicBezTo>
                  <a:cubicBezTo>
                    <a:pt x="2056" y="5769"/>
                    <a:pt x="2684" y="6660"/>
                    <a:pt x="3808" y="6660"/>
                  </a:cubicBezTo>
                  <a:cubicBezTo>
                    <a:pt x="4920" y="6660"/>
                    <a:pt x="5548" y="5769"/>
                    <a:pt x="5548" y="4221"/>
                  </a:cubicBezTo>
                  <a:close/>
                  <a:moveTo>
                    <a:pt x="1" y="4221"/>
                  </a:moveTo>
                  <a:cubicBezTo>
                    <a:pt x="1" y="1584"/>
                    <a:pt x="1433" y="0"/>
                    <a:pt x="3808" y="0"/>
                  </a:cubicBezTo>
                  <a:cubicBezTo>
                    <a:pt x="6171" y="0"/>
                    <a:pt x="7603" y="1584"/>
                    <a:pt x="7603" y="4221"/>
                  </a:cubicBezTo>
                  <a:cubicBezTo>
                    <a:pt x="7603" y="6846"/>
                    <a:pt x="6171" y="8430"/>
                    <a:pt x="3808" y="8430"/>
                  </a:cubicBezTo>
                  <a:cubicBezTo>
                    <a:pt x="1433" y="8430"/>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26"/>
            <p:cNvSpPr/>
            <p:nvPr/>
          </p:nvSpPr>
          <p:spPr>
            <a:xfrm>
              <a:off x="3900007" y="2928147"/>
              <a:ext cx="883358" cy="1291959"/>
            </a:xfrm>
            <a:custGeom>
              <a:avLst/>
              <a:gdLst/>
              <a:ahLst/>
              <a:cxnLst/>
              <a:rect l="l" t="t" r="r" b="b"/>
              <a:pathLst>
                <a:path w="5333" h="8058" extrusionOk="0">
                  <a:moveTo>
                    <a:pt x="0" y="1"/>
                  </a:moveTo>
                  <a:lnTo>
                    <a:pt x="0" y="8057"/>
                  </a:lnTo>
                  <a:lnTo>
                    <a:pt x="5332" y="8057"/>
                  </a:lnTo>
                  <a:lnTo>
                    <a:pt x="5332" y="6328"/>
                  </a:lnTo>
                  <a:lnTo>
                    <a:pt x="2043" y="6328"/>
                  </a:lnTo>
                  <a:lnTo>
                    <a:pt x="2043" y="4733"/>
                  </a:lnTo>
                  <a:lnTo>
                    <a:pt x="4430" y="4733"/>
                  </a:lnTo>
                  <a:lnTo>
                    <a:pt x="4907" y="3127"/>
                  </a:lnTo>
                  <a:lnTo>
                    <a:pt x="2043" y="3127"/>
                  </a:lnTo>
                  <a:lnTo>
                    <a:pt x="2043" y="1730"/>
                  </a:lnTo>
                  <a:lnTo>
                    <a:pt x="5332" y="1730"/>
                  </a:lnTo>
                  <a:lnTo>
                    <a:pt x="533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26"/>
            <p:cNvSpPr/>
            <p:nvPr/>
          </p:nvSpPr>
          <p:spPr>
            <a:xfrm>
              <a:off x="3900007" y="2928147"/>
              <a:ext cx="883358" cy="1291959"/>
            </a:xfrm>
            <a:custGeom>
              <a:avLst/>
              <a:gdLst/>
              <a:ahLst/>
              <a:cxnLst/>
              <a:rect l="l" t="t" r="r" b="b"/>
              <a:pathLst>
                <a:path w="5333" h="8058" fill="none" extrusionOk="0">
                  <a:moveTo>
                    <a:pt x="5332" y="8057"/>
                  </a:moveTo>
                  <a:lnTo>
                    <a:pt x="0" y="8057"/>
                  </a:lnTo>
                  <a:lnTo>
                    <a:pt x="0" y="1"/>
                  </a:lnTo>
                  <a:lnTo>
                    <a:pt x="5332" y="1"/>
                  </a:lnTo>
                  <a:lnTo>
                    <a:pt x="5332" y="1730"/>
                  </a:lnTo>
                  <a:lnTo>
                    <a:pt x="2043" y="1730"/>
                  </a:lnTo>
                  <a:lnTo>
                    <a:pt x="2043" y="3127"/>
                  </a:lnTo>
                  <a:lnTo>
                    <a:pt x="4907" y="3127"/>
                  </a:lnTo>
                  <a:lnTo>
                    <a:pt x="4430" y="4733"/>
                  </a:lnTo>
                  <a:lnTo>
                    <a:pt x="2043" y="4733"/>
                  </a:lnTo>
                  <a:lnTo>
                    <a:pt x="2043" y="6328"/>
                  </a:lnTo>
                  <a:lnTo>
                    <a:pt x="5332"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26"/>
            <p:cNvSpPr/>
            <p:nvPr/>
          </p:nvSpPr>
          <p:spPr>
            <a:xfrm>
              <a:off x="4872798" y="2928147"/>
              <a:ext cx="1258533" cy="1291959"/>
            </a:xfrm>
            <a:custGeom>
              <a:avLst/>
              <a:gdLst/>
              <a:ahLst/>
              <a:cxnLst/>
              <a:rect l="l" t="t" r="r" b="b"/>
              <a:pathLst>
                <a:path w="7598" h="8058" extrusionOk="0">
                  <a:moveTo>
                    <a:pt x="1" y="1"/>
                  </a:moveTo>
                  <a:lnTo>
                    <a:pt x="2725" y="8057"/>
                  </a:lnTo>
                  <a:lnTo>
                    <a:pt x="4838" y="8057"/>
                  </a:lnTo>
                  <a:lnTo>
                    <a:pt x="7598" y="1"/>
                  </a:lnTo>
                  <a:lnTo>
                    <a:pt x="5548" y="1"/>
                  </a:lnTo>
                  <a:lnTo>
                    <a:pt x="3825" y="5583"/>
                  </a:lnTo>
                  <a:lnTo>
                    <a:pt x="213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26"/>
            <p:cNvSpPr/>
            <p:nvPr/>
          </p:nvSpPr>
          <p:spPr>
            <a:xfrm>
              <a:off x="4872798" y="2928147"/>
              <a:ext cx="1258533" cy="1291959"/>
            </a:xfrm>
            <a:custGeom>
              <a:avLst/>
              <a:gdLst/>
              <a:ahLst/>
              <a:cxnLst/>
              <a:rect l="l" t="t" r="r" b="b"/>
              <a:pathLst>
                <a:path w="7598" h="8058" fill="none" extrusionOk="0">
                  <a:moveTo>
                    <a:pt x="1" y="1"/>
                  </a:moveTo>
                  <a:lnTo>
                    <a:pt x="2131" y="1"/>
                  </a:lnTo>
                  <a:lnTo>
                    <a:pt x="3825" y="5583"/>
                  </a:lnTo>
                  <a:lnTo>
                    <a:pt x="5548" y="1"/>
                  </a:lnTo>
                  <a:lnTo>
                    <a:pt x="7598" y="1"/>
                  </a:lnTo>
                  <a:lnTo>
                    <a:pt x="4838" y="8057"/>
                  </a:lnTo>
                  <a:lnTo>
                    <a:pt x="272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26"/>
            <p:cNvSpPr/>
            <p:nvPr/>
          </p:nvSpPr>
          <p:spPr>
            <a:xfrm>
              <a:off x="6291154" y="2928147"/>
              <a:ext cx="884352" cy="1291959"/>
            </a:xfrm>
            <a:custGeom>
              <a:avLst/>
              <a:gdLst/>
              <a:ahLst/>
              <a:cxnLst/>
              <a:rect l="l" t="t" r="r" b="b"/>
              <a:pathLst>
                <a:path w="5339" h="8058" extrusionOk="0">
                  <a:moveTo>
                    <a:pt x="1" y="1"/>
                  </a:moveTo>
                  <a:lnTo>
                    <a:pt x="1" y="8057"/>
                  </a:lnTo>
                  <a:lnTo>
                    <a:pt x="5339" y="8057"/>
                  </a:lnTo>
                  <a:lnTo>
                    <a:pt x="5339" y="6328"/>
                  </a:lnTo>
                  <a:lnTo>
                    <a:pt x="2050" y="6328"/>
                  </a:lnTo>
                  <a:lnTo>
                    <a:pt x="2050" y="4733"/>
                  </a:lnTo>
                  <a:lnTo>
                    <a:pt x="4437" y="4733"/>
                  </a:lnTo>
                  <a:lnTo>
                    <a:pt x="4908" y="3127"/>
                  </a:lnTo>
                  <a:lnTo>
                    <a:pt x="2050" y="3127"/>
                  </a:lnTo>
                  <a:lnTo>
                    <a:pt x="2050" y="1730"/>
                  </a:lnTo>
                  <a:lnTo>
                    <a:pt x="5339" y="1730"/>
                  </a:lnTo>
                  <a:lnTo>
                    <a:pt x="533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26"/>
            <p:cNvSpPr/>
            <p:nvPr/>
          </p:nvSpPr>
          <p:spPr>
            <a:xfrm>
              <a:off x="6291154" y="2928147"/>
              <a:ext cx="884352" cy="1291959"/>
            </a:xfrm>
            <a:custGeom>
              <a:avLst/>
              <a:gdLst/>
              <a:ahLst/>
              <a:cxnLst/>
              <a:rect l="l" t="t" r="r" b="b"/>
              <a:pathLst>
                <a:path w="5339" h="8058" fill="none" extrusionOk="0">
                  <a:moveTo>
                    <a:pt x="5339" y="8057"/>
                  </a:moveTo>
                  <a:lnTo>
                    <a:pt x="1" y="8057"/>
                  </a:lnTo>
                  <a:lnTo>
                    <a:pt x="1" y="1"/>
                  </a:lnTo>
                  <a:lnTo>
                    <a:pt x="5339" y="1"/>
                  </a:lnTo>
                  <a:lnTo>
                    <a:pt x="5339" y="1730"/>
                  </a:lnTo>
                  <a:lnTo>
                    <a:pt x="2050" y="1730"/>
                  </a:lnTo>
                  <a:lnTo>
                    <a:pt x="2050" y="3127"/>
                  </a:lnTo>
                  <a:lnTo>
                    <a:pt x="4908" y="3127"/>
                  </a:lnTo>
                  <a:lnTo>
                    <a:pt x="4437"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26"/>
            <p:cNvSpPr/>
            <p:nvPr/>
          </p:nvSpPr>
          <p:spPr>
            <a:xfrm>
              <a:off x="7386517" y="2928147"/>
              <a:ext cx="1076329" cy="1291959"/>
            </a:xfrm>
            <a:custGeom>
              <a:avLst/>
              <a:gdLst/>
              <a:ahLst/>
              <a:cxnLst/>
              <a:rect l="l" t="t" r="r" b="b"/>
              <a:pathLst>
                <a:path w="6498" h="8058" extrusionOk="0">
                  <a:moveTo>
                    <a:pt x="2807" y="1590"/>
                  </a:moveTo>
                  <a:cubicBezTo>
                    <a:pt x="3587" y="1590"/>
                    <a:pt x="4000" y="1957"/>
                    <a:pt x="4000" y="2603"/>
                  </a:cubicBezTo>
                  <a:cubicBezTo>
                    <a:pt x="4000" y="3220"/>
                    <a:pt x="3587" y="3563"/>
                    <a:pt x="2807" y="3563"/>
                  </a:cubicBezTo>
                  <a:lnTo>
                    <a:pt x="2027" y="3563"/>
                  </a:lnTo>
                  <a:lnTo>
                    <a:pt x="2027" y="1590"/>
                  </a:lnTo>
                  <a:close/>
                  <a:moveTo>
                    <a:pt x="1" y="1"/>
                  </a:moveTo>
                  <a:lnTo>
                    <a:pt x="1" y="8057"/>
                  </a:lnTo>
                  <a:lnTo>
                    <a:pt x="2050" y="8057"/>
                  </a:lnTo>
                  <a:lnTo>
                    <a:pt x="2050" y="5042"/>
                  </a:lnTo>
                  <a:lnTo>
                    <a:pt x="2795" y="5042"/>
                  </a:lnTo>
                  <a:lnTo>
                    <a:pt x="4390" y="8057"/>
                  </a:lnTo>
                  <a:lnTo>
                    <a:pt x="6497" y="8057"/>
                  </a:lnTo>
                  <a:lnTo>
                    <a:pt x="4623" y="4745"/>
                  </a:lnTo>
                  <a:cubicBezTo>
                    <a:pt x="5560" y="4367"/>
                    <a:pt x="6067" y="3622"/>
                    <a:pt x="6067" y="2545"/>
                  </a:cubicBezTo>
                  <a:cubicBezTo>
                    <a:pt x="6067" y="880"/>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26"/>
            <p:cNvSpPr/>
            <p:nvPr/>
          </p:nvSpPr>
          <p:spPr>
            <a:xfrm>
              <a:off x="7386517" y="2928147"/>
              <a:ext cx="1076329" cy="1291959"/>
            </a:xfrm>
            <a:custGeom>
              <a:avLst/>
              <a:gdLst/>
              <a:ahLst/>
              <a:cxnLst/>
              <a:rect l="l" t="t" r="r" b="b"/>
              <a:pathLst>
                <a:path w="6498" h="8058" fill="none" extrusionOk="0">
                  <a:moveTo>
                    <a:pt x="2807" y="3563"/>
                  </a:moveTo>
                  <a:cubicBezTo>
                    <a:pt x="3587" y="3563"/>
                    <a:pt x="4000" y="3220"/>
                    <a:pt x="4000" y="2603"/>
                  </a:cubicBezTo>
                  <a:cubicBezTo>
                    <a:pt x="4000" y="1957"/>
                    <a:pt x="3587" y="1590"/>
                    <a:pt x="2807" y="1590"/>
                  </a:cubicBezTo>
                  <a:lnTo>
                    <a:pt x="2027" y="1590"/>
                  </a:lnTo>
                  <a:lnTo>
                    <a:pt x="2027" y="3563"/>
                  </a:lnTo>
                  <a:close/>
                  <a:moveTo>
                    <a:pt x="1" y="1"/>
                  </a:moveTo>
                  <a:lnTo>
                    <a:pt x="2900" y="1"/>
                  </a:lnTo>
                  <a:cubicBezTo>
                    <a:pt x="4920" y="1"/>
                    <a:pt x="6067" y="880"/>
                    <a:pt x="6067" y="2545"/>
                  </a:cubicBezTo>
                  <a:cubicBezTo>
                    <a:pt x="6067" y="3622"/>
                    <a:pt x="5560" y="4367"/>
                    <a:pt x="4623" y="4745"/>
                  </a:cubicBezTo>
                  <a:lnTo>
                    <a:pt x="6497" y="8057"/>
                  </a:lnTo>
                  <a:lnTo>
                    <a:pt x="4390" y="8057"/>
                  </a:lnTo>
                  <a:lnTo>
                    <a:pt x="2795" y="5042"/>
                  </a:lnTo>
                  <a:lnTo>
                    <a:pt x="2050" y="5042"/>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26"/>
            <p:cNvSpPr/>
            <p:nvPr/>
          </p:nvSpPr>
          <p:spPr>
            <a:xfrm>
              <a:off x="8464653" y="2928147"/>
              <a:ext cx="1204368" cy="1291959"/>
            </a:xfrm>
            <a:custGeom>
              <a:avLst/>
              <a:gdLst/>
              <a:ahLst/>
              <a:cxnLst/>
              <a:rect l="l" t="t" r="r" b="b"/>
              <a:pathLst>
                <a:path w="7271" h="8058" extrusionOk="0">
                  <a:moveTo>
                    <a:pt x="0" y="1"/>
                  </a:moveTo>
                  <a:lnTo>
                    <a:pt x="2602" y="5147"/>
                  </a:lnTo>
                  <a:lnTo>
                    <a:pt x="2614" y="8057"/>
                  </a:lnTo>
                  <a:lnTo>
                    <a:pt x="4657" y="8057"/>
                  </a:lnTo>
                  <a:lnTo>
                    <a:pt x="4657" y="5147"/>
                  </a:lnTo>
                  <a:lnTo>
                    <a:pt x="7271" y="1"/>
                  </a:lnTo>
                  <a:lnTo>
                    <a:pt x="5286" y="1"/>
                  </a:lnTo>
                  <a:lnTo>
                    <a:pt x="3638" y="3418"/>
                  </a:lnTo>
                  <a:lnTo>
                    <a:pt x="207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26"/>
            <p:cNvSpPr/>
            <p:nvPr/>
          </p:nvSpPr>
          <p:spPr>
            <a:xfrm>
              <a:off x="8464653" y="2928147"/>
              <a:ext cx="1204368" cy="1291959"/>
            </a:xfrm>
            <a:custGeom>
              <a:avLst/>
              <a:gdLst/>
              <a:ahLst/>
              <a:cxnLst/>
              <a:rect l="l" t="t" r="r" b="b"/>
              <a:pathLst>
                <a:path w="7271" h="8058" fill="none" extrusionOk="0">
                  <a:moveTo>
                    <a:pt x="2602" y="5147"/>
                  </a:moveTo>
                  <a:lnTo>
                    <a:pt x="0" y="1"/>
                  </a:lnTo>
                  <a:lnTo>
                    <a:pt x="2078" y="1"/>
                  </a:lnTo>
                  <a:lnTo>
                    <a:pt x="3638" y="3418"/>
                  </a:lnTo>
                  <a:lnTo>
                    <a:pt x="5286" y="1"/>
                  </a:lnTo>
                  <a:lnTo>
                    <a:pt x="7271" y="1"/>
                  </a:lnTo>
                  <a:lnTo>
                    <a:pt x="4657" y="5147"/>
                  </a:lnTo>
                  <a:lnTo>
                    <a:pt x="4657" y="8057"/>
                  </a:lnTo>
                  <a:lnTo>
                    <a:pt x="2614"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26"/>
            <p:cNvSpPr/>
            <p:nvPr/>
          </p:nvSpPr>
          <p:spPr>
            <a:xfrm>
              <a:off x="733344" y="5075756"/>
              <a:ext cx="977939" cy="1352565"/>
            </a:xfrm>
            <a:custGeom>
              <a:avLst/>
              <a:gdLst/>
              <a:ahLst/>
              <a:cxnLst/>
              <a:rect l="l" t="t" r="r" b="b"/>
              <a:pathLst>
                <a:path w="5904" h="8436" extrusionOk="0">
                  <a:moveTo>
                    <a:pt x="3086" y="0"/>
                  </a:moveTo>
                  <a:cubicBezTo>
                    <a:pt x="1421" y="0"/>
                    <a:pt x="263" y="827"/>
                    <a:pt x="263" y="2271"/>
                  </a:cubicBezTo>
                  <a:cubicBezTo>
                    <a:pt x="263" y="3476"/>
                    <a:pt x="985" y="4116"/>
                    <a:pt x="2236" y="4675"/>
                  </a:cubicBezTo>
                  <a:cubicBezTo>
                    <a:pt x="3243" y="5123"/>
                    <a:pt x="3831" y="5408"/>
                    <a:pt x="3831" y="5927"/>
                  </a:cubicBezTo>
                  <a:cubicBezTo>
                    <a:pt x="3831" y="6445"/>
                    <a:pt x="3325" y="6660"/>
                    <a:pt x="2708" y="6660"/>
                  </a:cubicBezTo>
                  <a:cubicBezTo>
                    <a:pt x="2038" y="6660"/>
                    <a:pt x="1398" y="6386"/>
                    <a:pt x="630" y="5880"/>
                  </a:cubicBezTo>
                  <a:lnTo>
                    <a:pt x="1" y="7498"/>
                  </a:lnTo>
                  <a:cubicBezTo>
                    <a:pt x="816" y="8092"/>
                    <a:pt x="1776" y="8435"/>
                    <a:pt x="2935" y="8435"/>
                  </a:cubicBezTo>
                  <a:cubicBezTo>
                    <a:pt x="4664" y="8435"/>
                    <a:pt x="5904" y="7655"/>
                    <a:pt x="5904" y="5996"/>
                  </a:cubicBezTo>
                  <a:cubicBezTo>
                    <a:pt x="5904" y="4745"/>
                    <a:pt x="5112" y="4058"/>
                    <a:pt x="3680" y="3418"/>
                  </a:cubicBezTo>
                  <a:cubicBezTo>
                    <a:pt x="2498" y="2888"/>
                    <a:pt x="2283" y="2731"/>
                    <a:pt x="2283" y="2341"/>
                  </a:cubicBezTo>
                  <a:cubicBezTo>
                    <a:pt x="2283" y="1951"/>
                    <a:pt x="2591" y="1776"/>
                    <a:pt x="3162" y="1776"/>
                  </a:cubicBezTo>
                  <a:cubicBezTo>
                    <a:pt x="3907" y="1776"/>
                    <a:pt x="4437" y="2050"/>
                    <a:pt x="4943" y="2306"/>
                  </a:cubicBezTo>
                  <a:lnTo>
                    <a:pt x="5642" y="781"/>
                  </a:lnTo>
                  <a:cubicBezTo>
                    <a:pt x="4827" y="239"/>
                    <a:pt x="3989" y="0"/>
                    <a:pt x="308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26"/>
            <p:cNvSpPr/>
            <p:nvPr/>
          </p:nvSpPr>
          <p:spPr>
            <a:xfrm>
              <a:off x="733344" y="5075756"/>
              <a:ext cx="977939" cy="1352565"/>
            </a:xfrm>
            <a:custGeom>
              <a:avLst/>
              <a:gdLst/>
              <a:ahLst/>
              <a:cxnLst/>
              <a:rect l="l" t="t" r="r" b="b"/>
              <a:pathLst>
                <a:path w="5904" h="8436" fill="none" extrusionOk="0">
                  <a:moveTo>
                    <a:pt x="1" y="7498"/>
                  </a:moveTo>
                  <a:lnTo>
                    <a:pt x="630" y="5880"/>
                  </a:lnTo>
                  <a:cubicBezTo>
                    <a:pt x="1398" y="6386"/>
                    <a:pt x="2038" y="6660"/>
                    <a:pt x="2708" y="6660"/>
                  </a:cubicBezTo>
                  <a:cubicBezTo>
                    <a:pt x="3325" y="6660"/>
                    <a:pt x="3831" y="6445"/>
                    <a:pt x="3831" y="5927"/>
                  </a:cubicBezTo>
                  <a:cubicBezTo>
                    <a:pt x="3831" y="5408"/>
                    <a:pt x="3243" y="5123"/>
                    <a:pt x="2236" y="4675"/>
                  </a:cubicBezTo>
                  <a:cubicBezTo>
                    <a:pt x="985" y="4116"/>
                    <a:pt x="263" y="3476"/>
                    <a:pt x="263" y="2271"/>
                  </a:cubicBezTo>
                  <a:cubicBezTo>
                    <a:pt x="263" y="827"/>
                    <a:pt x="1421" y="0"/>
                    <a:pt x="3086" y="0"/>
                  </a:cubicBezTo>
                  <a:cubicBezTo>
                    <a:pt x="3989" y="0"/>
                    <a:pt x="4827" y="239"/>
                    <a:pt x="5642" y="781"/>
                  </a:cubicBezTo>
                  <a:lnTo>
                    <a:pt x="4943" y="2306"/>
                  </a:lnTo>
                  <a:cubicBezTo>
                    <a:pt x="4437" y="2050"/>
                    <a:pt x="3907" y="1776"/>
                    <a:pt x="3162" y="1776"/>
                  </a:cubicBezTo>
                  <a:cubicBezTo>
                    <a:pt x="2591" y="1776"/>
                    <a:pt x="2283" y="1951"/>
                    <a:pt x="2283" y="2341"/>
                  </a:cubicBezTo>
                  <a:cubicBezTo>
                    <a:pt x="2283" y="2731"/>
                    <a:pt x="2498" y="2888"/>
                    <a:pt x="3680" y="3418"/>
                  </a:cubicBezTo>
                  <a:cubicBezTo>
                    <a:pt x="5112" y="4058"/>
                    <a:pt x="5904" y="4745"/>
                    <a:pt x="5904" y="5996"/>
                  </a:cubicBezTo>
                  <a:cubicBezTo>
                    <a:pt x="5904" y="7655"/>
                    <a:pt x="4664" y="8435"/>
                    <a:pt x="2935" y="8435"/>
                  </a:cubicBezTo>
                  <a:cubicBezTo>
                    <a:pt x="1776" y="8435"/>
                    <a:pt x="816" y="8092"/>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26"/>
            <p:cNvSpPr/>
            <p:nvPr/>
          </p:nvSpPr>
          <p:spPr>
            <a:xfrm>
              <a:off x="1789285" y="5106539"/>
              <a:ext cx="1154345" cy="1290997"/>
            </a:xfrm>
            <a:custGeom>
              <a:avLst/>
              <a:gdLst/>
              <a:ahLst/>
              <a:cxnLst/>
              <a:rect l="l" t="t" r="r" b="b"/>
              <a:pathLst>
                <a:path w="6969" h="8052" extrusionOk="0">
                  <a:moveTo>
                    <a:pt x="0" y="1"/>
                  </a:moveTo>
                  <a:lnTo>
                    <a:pt x="0" y="1747"/>
                  </a:lnTo>
                  <a:lnTo>
                    <a:pt x="2335" y="1747"/>
                  </a:lnTo>
                  <a:lnTo>
                    <a:pt x="2335" y="8051"/>
                  </a:lnTo>
                  <a:lnTo>
                    <a:pt x="4378" y="8051"/>
                  </a:lnTo>
                  <a:lnTo>
                    <a:pt x="4378" y="1747"/>
                  </a:lnTo>
                  <a:lnTo>
                    <a:pt x="6462" y="1747"/>
                  </a:lnTo>
                  <a:lnTo>
                    <a:pt x="696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26"/>
            <p:cNvSpPr/>
            <p:nvPr/>
          </p:nvSpPr>
          <p:spPr>
            <a:xfrm>
              <a:off x="1789285" y="5106539"/>
              <a:ext cx="1154345" cy="1290997"/>
            </a:xfrm>
            <a:custGeom>
              <a:avLst/>
              <a:gdLst/>
              <a:ahLst/>
              <a:cxnLst/>
              <a:rect l="l" t="t" r="r" b="b"/>
              <a:pathLst>
                <a:path w="6969" h="8052" fill="none" extrusionOk="0">
                  <a:moveTo>
                    <a:pt x="2335" y="1747"/>
                  </a:moveTo>
                  <a:lnTo>
                    <a:pt x="0" y="1747"/>
                  </a:lnTo>
                  <a:lnTo>
                    <a:pt x="0" y="1"/>
                  </a:lnTo>
                  <a:lnTo>
                    <a:pt x="6968" y="1"/>
                  </a:lnTo>
                  <a:lnTo>
                    <a:pt x="6462" y="1747"/>
                  </a:lnTo>
                  <a:lnTo>
                    <a:pt x="4378" y="1747"/>
                  </a:lnTo>
                  <a:lnTo>
                    <a:pt x="4378" y="8051"/>
                  </a:lnTo>
                  <a:lnTo>
                    <a:pt x="233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26"/>
            <p:cNvSpPr/>
            <p:nvPr/>
          </p:nvSpPr>
          <p:spPr>
            <a:xfrm>
              <a:off x="2953056" y="5075756"/>
              <a:ext cx="1260355" cy="1352565"/>
            </a:xfrm>
            <a:custGeom>
              <a:avLst/>
              <a:gdLst/>
              <a:ahLst/>
              <a:cxnLst/>
              <a:rect l="l" t="t" r="r" b="b"/>
              <a:pathLst>
                <a:path w="7609" h="8436" extrusionOk="0">
                  <a:moveTo>
                    <a:pt x="3808" y="1776"/>
                  </a:moveTo>
                  <a:cubicBezTo>
                    <a:pt x="4920" y="1776"/>
                    <a:pt x="5548" y="2661"/>
                    <a:pt x="5548" y="4221"/>
                  </a:cubicBezTo>
                  <a:cubicBezTo>
                    <a:pt x="5548" y="5775"/>
                    <a:pt x="4920" y="6660"/>
                    <a:pt x="3808" y="6660"/>
                  </a:cubicBezTo>
                  <a:cubicBezTo>
                    <a:pt x="2684" y="6660"/>
                    <a:pt x="2061" y="5775"/>
                    <a:pt x="2061" y="4221"/>
                  </a:cubicBezTo>
                  <a:cubicBezTo>
                    <a:pt x="2061" y="2661"/>
                    <a:pt x="2684" y="1776"/>
                    <a:pt x="3808" y="1776"/>
                  </a:cubicBezTo>
                  <a:close/>
                  <a:moveTo>
                    <a:pt x="3808" y="0"/>
                  </a:moveTo>
                  <a:cubicBezTo>
                    <a:pt x="1433" y="0"/>
                    <a:pt x="1" y="1584"/>
                    <a:pt x="1" y="4221"/>
                  </a:cubicBezTo>
                  <a:cubicBezTo>
                    <a:pt x="1" y="6846"/>
                    <a:pt x="1433" y="8435"/>
                    <a:pt x="3808" y="8435"/>
                  </a:cubicBezTo>
                  <a:cubicBezTo>
                    <a:pt x="6177" y="8435"/>
                    <a:pt x="7609" y="6846"/>
                    <a:pt x="7609" y="4221"/>
                  </a:cubicBezTo>
                  <a:cubicBezTo>
                    <a:pt x="7609" y="1584"/>
                    <a:pt x="6177" y="0"/>
                    <a:pt x="3808"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26"/>
            <p:cNvSpPr/>
            <p:nvPr/>
          </p:nvSpPr>
          <p:spPr>
            <a:xfrm>
              <a:off x="2953056" y="5075756"/>
              <a:ext cx="1260355" cy="1352565"/>
            </a:xfrm>
            <a:custGeom>
              <a:avLst/>
              <a:gdLst/>
              <a:ahLst/>
              <a:cxnLst/>
              <a:rect l="l" t="t" r="r" b="b"/>
              <a:pathLst>
                <a:path w="7609" h="8436" fill="none" extrusionOk="0">
                  <a:moveTo>
                    <a:pt x="5548" y="4221"/>
                  </a:moveTo>
                  <a:cubicBezTo>
                    <a:pt x="5548" y="2661"/>
                    <a:pt x="4920" y="1776"/>
                    <a:pt x="3808" y="1776"/>
                  </a:cubicBezTo>
                  <a:cubicBezTo>
                    <a:pt x="2684" y="1776"/>
                    <a:pt x="2061" y="2661"/>
                    <a:pt x="2061" y="4221"/>
                  </a:cubicBezTo>
                  <a:cubicBezTo>
                    <a:pt x="2061" y="5775"/>
                    <a:pt x="2684" y="6660"/>
                    <a:pt x="3808" y="6660"/>
                  </a:cubicBezTo>
                  <a:cubicBezTo>
                    <a:pt x="4920" y="6660"/>
                    <a:pt x="5548" y="5775"/>
                    <a:pt x="5548" y="4221"/>
                  </a:cubicBezTo>
                  <a:close/>
                  <a:moveTo>
                    <a:pt x="1" y="4221"/>
                  </a:moveTo>
                  <a:cubicBezTo>
                    <a:pt x="1" y="1584"/>
                    <a:pt x="1433" y="0"/>
                    <a:pt x="3808" y="0"/>
                  </a:cubicBezTo>
                  <a:cubicBezTo>
                    <a:pt x="6177" y="0"/>
                    <a:pt x="7609" y="1584"/>
                    <a:pt x="7609" y="4221"/>
                  </a:cubicBezTo>
                  <a:cubicBezTo>
                    <a:pt x="7609" y="6846"/>
                    <a:pt x="6177" y="8435"/>
                    <a:pt x="3808" y="8435"/>
                  </a:cubicBezTo>
                  <a:cubicBezTo>
                    <a:pt x="1433" y="8435"/>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26"/>
            <p:cNvSpPr/>
            <p:nvPr/>
          </p:nvSpPr>
          <p:spPr>
            <a:xfrm>
              <a:off x="4424416" y="5106539"/>
              <a:ext cx="1075335" cy="1290997"/>
            </a:xfrm>
            <a:custGeom>
              <a:avLst/>
              <a:gdLst/>
              <a:ahLst/>
              <a:cxnLst/>
              <a:rect l="l" t="t" r="r" b="b"/>
              <a:pathLst>
                <a:path w="6492" h="8052" extrusionOk="0">
                  <a:moveTo>
                    <a:pt x="2807" y="1584"/>
                  </a:moveTo>
                  <a:cubicBezTo>
                    <a:pt x="3587" y="1584"/>
                    <a:pt x="4000" y="1951"/>
                    <a:pt x="4000" y="2603"/>
                  </a:cubicBezTo>
                  <a:cubicBezTo>
                    <a:pt x="4000" y="3214"/>
                    <a:pt x="3587" y="3557"/>
                    <a:pt x="2807" y="3557"/>
                  </a:cubicBezTo>
                  <a:lnTo>
                    <a:pt x="2021" y="3557"/>
                  </a:lnTo>
                  <a:lnTo>
                    <a:pt x="2021" y="1584"/>
                  </a:lnTo>
                  <a:close/>
                  <a:moveTo>
                    <a:pt x="1" y="1"/>
                  </a:moveTo>
                  <a:lnTo>
                    <a:pt x="1" y="8051"/>
                  </a:lnTo>
                  <a:lnTo>
                    <a:pt x="2050" y="8051"/>
                  </a:lnTo>
                  <a:lnTo>
                    <a:pt x="2050" y="5036"/>
                  </a:lnTo>
                  <a:lnTo>
                    <a:pt x="2795" y="5036"/>
                  </a:lnTo>
                  <a:lnTo>
                    <a:pt x="4390" y="8051"/>
                  </a:lnTo>
                  <a:lnTo>
                    <a:pt x="6492" y="8051"/>
                  </a:lnTo>
                  <a:lnTo>
                    <a:pt x="4623" y="4739"/>
                  </a:lnTo>
                  <a:cubicBezTo>
                    <a:pt x="5560" y="4361"/>
                    <a:pt x="6067" y="3616"/>
                    <a:pt x="6067" y="2539"/>
                  </a:cubicBezTo>
                  <a:cubicBezTo>
                    <a:pt x="6067" y="874"/>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26"/>
            <p:cNvSpPr/>
            <p:nvPr/>
          </p:nvSpPr>
          <p:spPr>
            <a:xfrm>
              <a:off x="4424416" y="5106539"/>
              <a:ext cx="1075335" cy="1290997"/>
            </a:xfrm>
            <a:custGeom>
              <a:avLst/>
              <a:gdLst/>
              <a:ahLst/>
              <a:cxnLst/>
              <a:rect l="l" t="t" r="r" b="b"/>
              <a:pathLst>
                <a:path w="6492" h="8052" fill="none" extrusionOk="0">
                  <a:moveTo>
                    <a:pt x="2807" y="3557"/>
                  </a:moveTo>
                  <a:cubicBezTo>
                    <a:pt x="3587" y="3557"/>
                    <a:pt x="4000" y="3214"/>
                    <a:pt x="4000" y="2603"/>
                  </a:cubicBezTo>
                  <a:cubicBezTo>
                    <a:pt x="4000" y="1951"/>
                    <a:pt x="3587" y="1584"/>
                    <a:pt x="2807" y="1584"/>
                  </a:cubicBezTo>
                  <a:lnTo>
                    <a:pt x="2021" y="1584"/>
                  </a:lnTo>
                  <a:lnTo>
                    <a:pt x="2021" y="3557"/>
                  </a:lnTo>
                  <a:close/>
                  <a:moveTo>
                    <a:pt x="1" y="1"/>
                  </a:moveTo>
                  <a:lnTo>
                    <a:pt x="2900" y="1"/>
                  </a:lnTo>
                  <a:cubicBezTo>
                    <a:pt x="4920" y="1"/>
                    <a:pt x="6067" y="874"/>
                    <a:pt x="6067" y="2539"/>
                  </a:cubicBezTo>
                  <a:cubicBezTo>
                    <a:pt x="6067" y="3616"/>
                    <a:pt x="5560" y="4361"/>
                    <a:pt x="4623" y="4739"/>
                  </a:cubicBezTo>
                  <a:lnTo>
                    <a:pt x="6492"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26"/>
            <p:cNvSpPr/>
            <p:nvPr/>
          </p:nvSpPr>
          <p:spPr>
            <a:xfrm>
              <a:off x="5502553" y="5106539"/>
              <a:ext cx="1204368" cy="1290997"/>
            </a:xfrm>
            <a:custGeom>
              <a:avLst/>
              <a:gdLst/>
              <a:ahLst/>
              <a:cxnLst/>
              <a:rect l="l" t="t" r="r" b="b"/>
              <a:pathLst>
                <a:path w="7271" h="8052" extrusionOk="0">
                  <a:moveTo>
                    <a:pt x="0" y="1"/>
                  </a:moveTo>
                  <a:lnTo>
                    <a:pt x="2602" y="5141"/>
                  </a:lnTo>
                  <a:lnTo>
                    <a:pt x="2614" y="8051"/>
                  </a:lnTo>
                  <a:lnTo>
                    <a:pt x="4657" y="8051"/>
                  </a:lnTo>
                  <a:lnTo>
                    <a:pt x="4657" y="5141"/>
                  </a:lnTo>
                  <a:lnTo>
                    <a:pt x="7271" y="1"/>
                  </a:lnTo>
                  <a:lnTo>
                    <a:pt x="5286" y="1"/>
                  </a:lnTo>
                  <a:lnTo>
                    <a:pt x="3638" y="3418"/>
                  </a:lnTo>
                  <a:lnTo>
                    <a:pt x="207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26"/>
            <p:cNvSpPr/>
            <p:nvPr/>
          </p:nvSpPr>
          <p:spPr>
            <a:xfrm>
              <a:off x="5502553" y="5106539"/>
              <a:ext cx="1204368" cy="1290997"/>
            </a:xfrm>
            <a:custGeom>
              <a:avLst/>
              <a:gdLst/>
              <a:ahLst/>
              <a:cxnLst/>
              <a:rect l="l" t="t" r="r" b="b"/>
              <a:pathLst>
                <a:path w="7271" h="8052" fill="none" extrusionOk="0">
                  <a:moveTo>
                    <a:pt x="2602" y="5141"/>
                  </a:moveTo>
                  <a:lnTo>
                    <a:pt x="0" y="1"/>
                  </a:lnTo>
                  <a:lnTo>
                    <a:pt x="2078" y="1"/>
                  </a:lnTo>
                  <a:lnTo>
                    <a:pt x="3638" y="3418"/>
                  </a:lnTo>
                  <a:lnTo>
                    <a:pt x="5286" y="1"/>
                  </a:lnTo>
                  <a:lnTo>
                    <a:pt x="7271" y="1"/>
                  </a:lnTo>
                  <a:lnTo>
                    <a:pt x="4657" y="5141"/>
                  </a:lnTo>
                  <a:lnTo>
                    <a:pt x="4657" y="8051"/>
                  </a:lnTo>
                  <a:lnTo>
                    <a:pt x="2614"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26" name="Google Shape;2526;p26"/>
          <p:cNvSpPr/>
          <p:nvPr/>
        </p:nvSpPr>
        <p:spPr>
          <a:xfrm rot="-1799992">
            <a:off x="11753362" y="2760649"/>
            <a:ext cx="6353866" cy="12007554"/>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27" name="Google Shape;2527;p26"/>
          <p:cNvGrpSpPr/>
          <p:nvPr/>
        </p:nvGrpSpPr>
        <p:grpSpPr>
          <a:xfrm rot="508384">
            <a:off x="8423788" y="3810467"/>
            <a:ext cx="9238903" cy="6003074"/>
            <a:chOff x="8460625" y="3263450"/>
            <a:chExt cx="9179370" cy="5964392"/>
          </a:xfrm>
        </p:grpSpPr>
        <p:sp>
          <p:nvSpPr>
            <p:cNvPr id="2528" name="Google Shape;2528;p26"/>
            <p:cNvSpPr/>
            <p:nvPr/>
          </p:nvSpPr>
          <p:spPr>
            <a:xfrm rot="-910561">
              <a:off x="14439130" y="4154721"/>
              <a:ext cx="2911257" cy="2599000"/>
            </a:xfrm>
            <a:custGeom>
              <a:avLst/>
              <a:gdLst/>
              <a:ahLst/>
              <a:cxnLst/>
              <a:rect l="l" t="t" r="r" b="b"/>
              <a:pathLst>
                <a:path w="8494" h="7583" extrusionOk="0">
                  <a:moveTo>
                    <a:pt x="1402" y="1"/>
                  </a:moveTo>
                  <a:cubicBezTo>
                    <a:pt x="1068" y="1"/>
                    <a:pt x="891" y="185"/>
                    <a:pt x="804" y="608"/>
                  </a:cubicBezTo>
                  <a:cubicBezTo>
                    <a:pt x="679" y="1241"/>
                    <a:pt x="545" y="1911"/>
                    <a:pt x="420" y="2553"/>
                  </a:cubicBezTo>
                  <a:lnTo>
                    <a:pt x="411" y="2562"/>
                  </a:lnTo>
                  <a:cubicBezTo>
                    <a:pt x="331" y="2981"/>
                    <a:pt x="251" y="3391"/>
                    <a:pt x="170" y="3784"/>
                  </a:cubicBezTo>
                  <a:lnTo>
                    <a:pt x="170" y="3793"/>
                  </a:lnTo>
                  <a:cubicBezTo>
                    <a:pt x="126" y="3998"/>
                    <a:pt x="72" y="4266"/>
                    <a:pt x="36" y="4453"/>
                  </a:cubicBezTo>
                  <a:cubicBezTo>
                    <a:pt x="1" y="4622"/>
                    <a:pt x="10" y="4747"/>
                    <a:pt x="72" y="4854"/>
                  </a:cubicBezTo>
                  <a:cubicBezTo>
                    <a:pt x="135" y="4970"/>
                    <a:pt x="268" y="5051"/>
                    <a:pt x="456" y="5086"/>
                  </a:cubicBezTo>
                  <a:cubicBezTo>
                    <a:pt x="857" y="5167"/>
                    <a:pt x="1259" y="5247"/>
                    <a:pt x="1642" y="5318"/>
                  </a:cubicBezTo>
                  <a:lnTo>
                    <a:pt x="1830" y="5354"/>
                  </a:lnTo>
                  <a:cubicBezTo>
                    <a:pt x="1830" y="5354"/>
                    <a:pt x="1892" y="5363"/>
                    <a:pt x="1919" y="5372"/>
                  </a:cubicBezTo>
                  <a:cubicBezTo>
                    <a:pt x="2508" y="5479"/>
                    <a:pt x="3016" y="5577"/>
                    <a:pt x="3533" y="5702"/>
                  </a:cubicBezTo>
                  <a:cubicBezTo>
                    <a:pt x="3765" y="5755"/>
                    <a:pt x="4024" y="5809"/>
                    <a:pt x="4345" y="5880"/>
                  </a:cubicBezTo>
                  <a:cubicBezTo>
                    <a:pt x="4426" y="5889"/>
                    <a:pt x="4488" y="5943"/>
                    <a:pt x="4524" y="6005"/>
                  </a:cubicBezTo>
                  <a:cubicBezTo>
                    <a:pt x="4666" y="6237"/>
                    <a:pt x="4827" y="6469"/>
                    <a:pt x="4979" y="6683"/>
                  </a:cubicBezTo>
                  <a:cubicBezTo>
                    <a:pt x="5175" y="6969"/>
                    <a:pt x="5371" y="7263"/>
                    <a:pt x="5550" y="7575"/>
                  </a:cubicBezTo>
                  <a:lnTo>
                    <a:pt x="5559" y="7575"/>
                  </a:lnTo>
                  <a:cubicBezTo>
                    <a:pt x="5559" y="7580"/>
                    <a:pt x="5561" y="7582"/>
                    <a:pt x="5563" y="7582"/>
                  </a:cubicBezTo>
                  <a:cubicBezTo>
                    <a:pt x="5565" y="7582"/>
                    <a:pt x="5567" y="7580"/>
                    <a:pt x="5567" y="7575"/>
                  </a:cubicBezTo>
                  <a:cubicBezTo>
                    <a:pt x="5576" y="7575"/>
                    <a:pt x="5576" y="7575"/>
                    <a:pt x="5576" y="7566"/>
                  </a:cubicBezTo>
                  <a:cubicBezTo>
                    <a:pt x="5657" y="7227"/>
                    <a:pt x="5719" y="6880"/>
                    <a:pt x="5782" y="6549"/>
                  </a:cubicBezTo>
                  <a:lnTo>
                    <a:pt x="5817" y="6362"/>
                  </a:lnTo>
                  <a:cubicBezTo>
                    <a:pt x="5826" y="6309"/>
                    <a:pt x="5835" y="6255"/>
                    <a:pt x="5880" y="6228"/>
                  </a:cubicBezTo>
                  <a:cubicBezTo>
                    <a:pt x="5902" y="6211"/>
                    <a:pt x="5929" y="6205"/>
                    <a:pt x="5963" y="6205"/>
                  </a:cubicBezTo>
                  <a:cubicBezTo>
                    <a:pt x="5983" y="6205"/>
                    <a:pt x="6005" y="6207"/>
                    <a:pt x="6031" y="6210"/>
                  </a:cubicBezTo>
                  <a:cubicBezTo>
                    <a:pt x="6219" y="6246"/>
                    <a:pt x="6397" y="6282"/>
                    <a:pt x="6576" y="6317"/>
                  </a:cubicBezTo>
                  <a:lnTo>
                    <a:pt x="6593" y="6326"/>
                  </a:lnTo>
                  <a:cubicBezTo>
                    <a:pt x="6700" y="6344"/>
                    <a:pt x="6807" y="6362"/>
                    <a:pt x="6915" y="6389"/>
                  </a:cubicBezTo>
                  <a:cubicBezTo>
                    <a:pt x="6968" y="6399"/>
                    <a:pt x="7018" y="6405"/>
                    <a:pt x="7065" y="6405"/>
                  </a:cubicBezTo>
                  <a:cubicBezTo>
                    <a:pt x="7176" y="6405"/>
                    <a:pt x="7270" y="6376"/>
                    <a:pt x="7352" y="6326"/>
                  </a:cubicBezTo>
                  <a:cubicBezTo>
                    <a:pt x="7468" y="6246"/>
                    <a:pt x="7548" y="6094"/>
                    <a:pt x="7593" y="5880"/>
                  </a:cubicBezTo>
                  <a:cubicBezTo>
                    <a:pt x="7717" y="5238"/>
                    <a:pt x="7851" y="4622"/>
                    <a:pt x="7976" y="4034"/>
                  </a:cubicBezTo>
                  <a:lnTo>
                    <a:pt x="7985" y="4025"/>
                  </a:lnTo>
                  <a:cubicBezTo>
                    <a:pt x="8110" y="3436"/>
                    <a:pt x="8244" y="2812"/>
                    <a:pt x="8369" y="2169"/>
                  </a:cubicBezTo>
                  <a:cubicBezTo>
                    <a:pt x="8494" y="1509"/>
                    <a:pt x="8440" y="1402"/>
                    <a:pt x="7923" y="1304"/>
                  </a:cubicBezTo>
                  <a:cubicBezTo>
                    <a:pt x="7414" y="1197"/>
                    <a:pt x="6825" y="1081"/>
                    <a:pt x="6254" y="956"/>
                  </a:cubicBezTo>
                  <a:lnTo>
                    <a:pt x="6183" y="947"/>
                  </a:lnTo>
                  <a:cubicBezTo>
                    <a:pt x="5648" y="840"/>
                    <a:pt x="5148" y="733"/>
                    <a:pt x="4756" y="653"/>
                  </a:cubicBezTo>
                  <a:lnTo>
                    <a:pt x="4515" y="608"/>
                  </a:lnTo>
                  <a:cubicBezTo>
                    <a:pt x="4024" y="510"/>
                    <a:pt x="3667" y="439"/>
                    <a:pt x="3328" y="367"/>
                  </a:cubicBezTo>
                  <a:cubicBezTo>
                    <a:pt x="2838" y="269"/>
                    <a:pt x="2392" y="180"/>
                    <a:pt x="1651" y="28"/>
                  </a:cubicBezTo>
                  <a:cubicBezTo>
                    <a:pt x="1560" y="10"/>
                    <a:pt x="1477" y="1"/>
                    <a:pt x="140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26"/>
            <p:cNvSpPr/>
            <p:nvPr/>
          </p:nvSpPr>
          <p:spPr>
            <a:xfrm rot="-910561">
              <a:off x="14436079" y="4131135"/>
              <a:ext cx="2911257" cy="2623677"/>
            </a:xfrm>
            <a:custGeom>
              <a:avLst/>
              <a:gdLst/>
              <a:ahLst/>
              <a:cxnLst/>
              <a:rect l="l" t="t" r="r" b="b"/>
              <a:pathLst>
                <a:path w="8494" h="7655" fill="none" extrusionOk="0">
                  <a:moveTo>
                    <a:pt x="1651" y="98"/>
                  </a:moveTo>
                  <a:cubicBezTo>
                    <a:pt x="2392" y="250"/>
                    <a:pt x="2838" y="339"/>
                    <a:pt x="3328" y="437"/>
                  </a:cubicBezTo>
                  <a:cubicBezTo>
                    <a:pt x="3667" y="509"/>
                    <a:pt x="4024" y="580"/>
                    <a:pt x="4515" y="678"/>
                  </a:cubicBezTo>
                  <a:lnTo>
                    <a:pt x="4756" y="723"/>
                  </a:lnTo>
                  <a:cubicBezTo>
                    <a:pt x="5148" y="803"/>
                    <a:pt x="5648" y="910"/>
                    <a:pt x="6183" y="1017"/>
                  </a:cubicBezTo>
                  <a:lnTo>
                    <a:pt x="6254" y="1026"/>
                  </a:lnTo>
                  <a:cubicBezTo>
                    <a:pt x="6825" y="1151"/>
                    <a:pt x="7414" y="1267"/>
                    <a:pt x="7923" y="1374"/>
                  </a:cubicBezTo>
                  <a:cubicBezTo>
                    <a:pt x="8440" y="1472"/>
                    <a:pt x="8494" y="1579"/>
                    <a:pt x="8369" y="2239"/>
                  </a:cubicBezTo>
                  <a:cubicBezTo>
                    <a:pt x="8244" y="2882"/>
                    <a:pt x="8110" y="3506"/>
                    <a:pt x="7985" y="4095"/>
                  </a:cubicBezTo>
                  <a:lnTo>
                    <a:pt x="7976" y="4104"/>
                  </a:lnTo>
                  <a:cubicBezTo>
                    <a:pt x="7851" y="4692"/>
                    <a:pt x="7717" y="5308"/>
                    <a:pt x="7593" y="5950"/>
                  </a:cubicBezTo>
                  <a:cubicBezTo>
                    <a:pt x="7548" y="6164"/>
                    <a:pt x="7468" y="6316"/>
                    <a:pt x="7352" y="6396"/>
                  </a:cubicBezTo>
                  <a:cubicBezTo>
                    <a:pt x="7236" y="6468"/>
                    <a:pt x="7093" y="6495"/>
                    <a:pt x="6915" y="6459"/>
                  </a:cubicBezTo>
                  <a:cubicBezTo>
                    <a:pt x="6807" y="6432"/>
                    <a:pt x="6700" y="6414"/>
                    <a:pt x="6593" y="6396"/>
                  </a:cubicBezTo>
                  <a:lnTo>
                    <a:pt x="6576" y="6387"/>
                  </a:lnTo>
                  <a:cubicBezTo>
                    <a:pt x="6397" y="6352"/>
                    <a:pt x="6219" y="6316"/>
                    <a:pt x="6031" y="6280"/>
                  </a:cubicBezTo>
                  <a:cubicBezTo>
                    <a:pt x="5960" y="6272"/>
                    <a:pt x="5915" y="6272"/>
                    <a:pt x="5880" y="6298"/>
                  </a:cubicBezTo>
                  <a:cubicBezTo>
                    <a:pt x="5835" y="6325"/>
                    <a:pt x="5826" y="6379"/>
                    <a:pt x="5817" y="6432"/>
                  </a:cubicBezTo>
                  <a:lnTo>
                    <a:pt x="5782" y="6619"/>
                  </a:lnTo>
                  <a:cubicBezTo>
                    <a:pt x="5719" y="6950"/>
                    <a:pt x="5657" y="7297"/>
                    <a:pt x="5576" y="7636"/>
                  </a:cubicBezTo>
                  <a:cubicBezTo>
                    <a:pt x="5576" y="7645"/>
                    <a:pt x="5576" y="7645"/>
                    <a:pt x="5567" y="7645"/>
                  </a:cubicBezTo>
                  <a:cubicBezTo>
                    <a:pt x="5567" y="7654"/>
                    <a:pt x="5559" y="7654"/>
                    <a:pt x="5559" y="7645"/>
                  </a:cubicBezTo>
                  <a:cubicBezTo>
                    <a:pt x="5559" y="7645"/>
                    <a:pt x="5550" y="7645"/>
                    <a:pt x="5550" y="7645"/>
                  </a:cubicBezTo>
                  <a:cubicBezTo>
                    <a:pt x="5371" y="7333"/>
                    <a:pt x="5175" y="7039"/>
                    <a:pt x="4979" y="6753"/>
                  </a:cubicBezTo>
                  <a:cubicBezTo>
                    <a:pt x="4827" y="6539"/>
                    <a:pt x="4666" y="6307"/>
                    <a:pt x="4524" y="6075"/>
                  </a:cubicBezTo>
                  <a:cubicBezTo>
                    <a:pt x="4488" y="6013"/>
                    <a:pt x="4426" y="5959"/>
                    <a:pt x="4345" y="5950"/>
                  </a:cubicBezTo>
                  <a:cubicBezTo>
                    <a:pt x="4024" y="5879"/>
                    <a:pt x="3765" y="5825"/>
                    <a:pt x="3533" y="5772"/>
                  </a:cubicBezTo>
                  <a:cubicBezTo>
                    <a:pt x="3016" y="5647"/>
                    <a:pt x="2508" y="5549"/>
                    <a:pt x="1919" y="5442"/>
                  </a:cubicBezTo>
                  <a:cubicBezTo>
                    <a:pt x="1892" y="5433"/>
                    <a:pt x="1830" y="5424"/>
                    <a:pt x="1830" y="5424"/>
                  </a:cubicBezTo>
                  <a:lnTo>
                    <a:pt x="1642" y="5388"/>
                  </a:lnTo>
                  <a:cubicBezTo>
                    <a:pt x="1259" y="5317"/>
                    <a:pt x="857" y="5237"/>
                    <a:pt x="456" y="5156"/>
                  </a:cubicBezTo>
                  <a:cubicBezTo>
                    <a:pt x="268" y="5121"/>
                    <a:pt x="135" y="5040"/>
                    <a:pt x="72" y="4924"/>
                  </a:cubicBezTo>
                  <a:cubicBezTo>
                    <a:pt x="10" y="4817"/>
                    <a:pt x="1" y="4692"/>
                    <a:pt x="36" y="4523"/>
                  </a:cubicBezTo>
                  <a:cubicBezTo>
                    <a:pt x="72" y="4336"/>
                    <a:pt x="126" y="4068"/>
                    <a:pt x="170" y="3863"/>
                  </a:cubicBezTo>
                  <a:lnTo>
                    <a:pt x="170" y="3854"/>
                  </a:lnTo>
                  <a:cubicBezTo>
                    <a:pt x="251" y="3461"/>
                    <a:pt x="331" y="3051"/>
                    <a:pt x="411" y="2632"/>
                  </a:cubicBezTo>
                  <a:lnTo>
                    <a:pt x="420" y="2623"/>
                  </a:lnTo>
                  <a:cubicBezTo>
                    <a:pt x="545" y="1981"/>
                    <a:pt x="679" y="1311"/>
                    <a:pt x="804" y="678"/>
                  </a:cubicBezTo>
                  <a:cubicBezTo>
                    <a:pt x="911" y="161"/>
                    <a:pt x="1152" y="0"/>
                    <a:pt x="1651" y="9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26"/>
            <p:cNvSpPr/>
            <p:nvPr/>
          </p:nvSpPr>
          <p:spPr>
            <a:xfrm rot="-910561">
              <a:off x="16572987" y="3337481"/>
              <a:ext cx="688227" cy="920601"/>
            </a:xfrm>
            <a:custGeom>
              <a:avLst/>
              <a:gdLst/>
              <a:ahLst/>
              <a:cxnLst/>
              <a:rect l="l" t="t" r="r" b="b"/>
              <a:pathLst>
                <a:path w="2008" h="2686" fill="none" extrusionOk="0">
                  <a:moveTo>
                    <a:pt x="0" y="1240"/>
                  </a:moveTo>
                  <a:cubicBezTo>
                    <a:pt x="393" y="553"/>
                    <a:pt x="991" y="170"/>
                    <a:pt x="1312" y="0"/>
                  </a:cubicBezTo>
                  <a:cubicBezTo>
                    <a:pt x="1321" y="0"/>
                    <a:pt x="1330" y="0"/>
                    <a:pt x="1338" y="0"/>
                  </a:cubicBezTo>
                  <a:cubicBezTo>
                    <a:pt x="1338" y="9"/>
                    <a:pt x="1347" y="18"/>
                    <a:pt x="1347" y="18"/>
                  </a:cubicBezTo>
                  <a:cubicBezTo>
                    <a:pt x="1330" y="321"/>
                    <a:pt x="768" y="1276"/>
                    <a:pt x="411" y="1829"/>
                  </a:cubicBezTo>
                  <a:cubicBezTo>
                    <a:pt x="750" y="1552"/>
                    <a:pt x="1401" y="1080"/>
                    <a:pt x="1954" y="964"/>
                  </a:cubicBezTo>
                  <a:cubicBezTo>
                    <a:pt x="1963" y="964"/>
                    <a:pt x="1972" y="964"/>
                    <a:pt x="1981" y="973"/>
                  </a:cubicBezTo>
                  <a:cubicBezTo>
                    <a:pt x="1981" y="981"/>
                    <a:pt x="1981" y="990"/>
                    <a:pt x="1981" y="999"/>
                  </a:cubicBezTo>
                  <a:cubicBezTo>
                    <a:pt x="1838" y="1329"/>
                    <a:pt x="1446" y="1793"/>
                    <a:pt x="1098" y="2105"/>
                  </a:cubicBezTo>
                  <a:cubicBezTo>
                    <a:pt x="1347" y="2034"/>
                    <a:pt x="1624" y="1998"/>
                    <a:pt x="1892" y="2016"/>
                  </a:cubicBezTo>
                  <a:cubicBezTo>
                    <a:pt x="1936" y="2007"/>
                    <a:pt x="1972" y="2025"/>
                    <a:pt x="1990" y="2061"/>
                  </a:cubicBezTo>
                  <a:cubicBezTo>
                    <a:pt x="2008" y="2105"/>
                    <a:pt x="1999" y="2168"/>
                    <a:pt x="1954" y="2213"/>
                  </a:cubicBezTo>
                  <a:cubicBezTo>
                    <a:pt x="1811" y="2400"/>
                    <a:pt x="1642" y="2552"/>
                    <a:pt x="1454" y="2685"/>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26"/>
            <p:cNvSpPr/>
            <p:nvPr/>
          </p:nvSpPr>
          <p:spPr>
            <a:xfrm rot="-910561">
              <a:off x="14216709" y="3977475"/>
              <a:ext cx="2910914" cy="2596601"/>
            </a:xfrm>
            <a:custGeom>
              <a:avLst/>
              <a:gdLst/>
              <a:ahLst/>
              <a:cxnLst/>
              <a:rect l="l" t="t" r="r" b="b"/>
              <a:pathLst>
                <a:path w="8493" h="7576" extrusionOk="0">
                  <a:moveTo>
                    <a:pt x="1398" y="1"/>
                  </a:moveTo>
                  <a:cubicBezTo>
                    <a:pt x="1061" y="1"/>
                    <a:pt x="890" y="185"/>
                    <a:pt x="803" y="608"/>
                  </a:cubicBezTo>
                  <a:cubicBezTo>
                    <a:pt x="678" y="1241"/>
                    <a:pt x="544" y="1910"/>
                    <a:pt x="410" y="2553"/>
                  </a:cubicBezTo>
                  <a:lnTo>
                    <a:pt x="410" y="2562"/>
                  </a:lnTo>
                  <a:cubicBezTo>
                    <a:pt x="330" y="2981"/>
                    <a:pt x="250" y="3391"/>
                    <a:pt x="170" y="3784"/>
                  </a:cubicBezTo>
                  <a:cubicBezTo>
                    <a:pt x="125" y="3998"/>
                    <a:pt x="71" y="4257"/>
                    <a:pt x="36" y="4453"/>
                  </a:cubicBezTo>
                  <a:cubicBezTo>
                    <a:pt x="0" y="4622"/>
                    <a:pt x="9" y="4747"/>
                    <a:pt x="63" y="4845"/>
                  </a:cubicBezTo>
                  <a:cubicBezTo>
                    <a:pt x="134" y="4970"/>
                    <a:pt x="259" y="5051"/>
                    <a:pt x="455" y="5086"/>
                  </a:cubicBezTo>
                  <a:cubicBezTo>
                    <a:pt x="856" y="5167"/>
                    <a:pt x="1258" y="5247"/>
                    <a:pt x="1642" y="5318"/>
                  </a:cubicBezTo>
                  <a:lnTo>
                    <a:pt x="1829" y="5354"/>
                  </a:lnTo>
                  <a:cubicBezTo>
                    <a:pt x="1829" y="5354"/>
                    <a:pt x="1891" y="5363"/>
                    <a:pt x="1918" y="5363"/>
                  </a:cubicBezTo>
                  <a:cubicBezTo>
                    <a:pt x="2507" y="5479"/>
                    <a:pt x="3015" y="5577"/>
                    <a:pt x="3533" y="5702"/>
                  </a:cubicBezTo>
                  <a:cubicBezTo>
                    <a:pt x="3756" y="5746"/>
                    <a:pt x="4023" y="5809"/>
                    <a:pt x="4345" y="5871"/>
                  </a:cubicBezTo>
                  <a:cubicBezTo>
                    <a:pt x="4416" y="5889"/>
                    <a:pt x="4487" y="5934"/>
                    <a:pt x="4523" y="6005"/>
                  </a:cubicBezTo>
                  <a:cubicBezTo>
                    <a:pt x="4666" y="6237"/>
                    <a:pt x="4826" y="6469"/>
                    <a:pt x="4978" y="6683"/>
                  </a:cubicBezTo>
                  <a:cubicBezTo>
                    <a:pt x="5174" y="6969"/>
                    <a:pt x="5371" y="7254"/>
                    <a:pt x="5549" y="7566"/>
                  </a:cubicBezTo>
                  <a:cubicBezTo>
                    <a:pt x="5549" y="7575"/>
                    <a:pt x="5549" y="7575"/>
                    <a:pt x="5558" y="7575"/>
                  </a:cubicBezTo>
                  <a:lnTo>
                    <a:pt x="5567" y="7575"/>
                  </a:lnTo>
                  <a:cubicBezTo>
                    <a:pt x="5567" y="7575"/>
                    <a:pt x="5576" y="7575"/>
                    <a:pt x="5576" y="7566"/>
                  </a:cubicBezTo>
                  <a:cubicBezTo>
                    <a:pt x="5656" y="7227"/>
                    <a:pt x="5718" y="6879"/>
                    <a:pt x="5781" y="6549"/>
                  </a:cubicBezTo>
                  <a:lnTo>
                    <a:pt x="5817" y="6353"/>
                  </a:lnTo>
                  <a:cubicBezTo>
                    <a:pt x="5825" y="6308"/>
                    <a:pt x="5834" y="6255"/>
                    <a:pt x="5879" y="6228"/>
                  </a:cubicBezTo>
                  <a:cubicBezTo>
                    <a:pt x="5902" y="6211"/>
                    <a:pt x="5928" y="6205"/>
                    <a:pt x="5962" y="6205"/>
                  </a:cubicBezTo>
                  <a:cubicBezTo>
                    <a:pt x="5982" y="6205"/>
                    <a:pt x="6005" y="6207"/>
                    <a:pt x="6031" y="6210"/>
                  </a:cubicBezTo>
                  <a:cubicBezTo>
                    <a:pt x="6218" y="6246"/>
                    <a:pt x="6396" y="6282"/>
                    <a:pt x="6575" y="6317"/>
                  </a:cubicBezTo>
                  <a:lnTo>
                    <a:pt x="6584" y="6317"/>
                  </a:lnTo>
                  <a:cubicBezTo>
                    <a:pt x="6700" y="6344"/>
                    <a:pt x="6807" y="6362"/>
                    <a:pt x="6914" y="6389"/>
                  </a:cubicBezTo>
                  <a:cubicBezTo>
                    <a:pt x="6966" y="6397"/>
                    <a:pt x="7015" y="6401"/>
                    <a:pt x="7061" y="6401"/>
                  </a:cubicBezTo>
                  <a:cubicBezTo>
                    <a:pt x="7172" y="6401"/>
                    <a:pt x="7266" y="6377"/>
                    <a:pt x="7342" y="6326"/>
                  </a:cubicBezTo>
                  <a:cubicBezTo>
                    <a:pt x="7467" y="6246"/>
                    <a:pt x="7547" y="6094"/>
                    <a:pt x="7592" y="5880"/>
                  </a:cubicBezTo>
                  <a:cubicBezTo>
                    <a:pt x="7717" y="5238"/>
                    <a:pt x="7851" y="4622"/>
                    <a:pt x="7975" y="4034"/>
                  </a:cubicBezTo>
                  <a:lnTo>
                    <a:pt x="7975" y="4025"/>
                  </a:lnTo>
                  <a:cubicBezTo>
                    <a:pt x="8109" y="3427"/>
                    <a:pt x="8243" y="2811"/>
                    <a:pt x="8368" y="2169"/>
                  </a:cubicBezTo>
                  <a:cubicBezTo>
                    <a:pt x="8493" y="1509"/>
                    <a:pt x="8439" y="1402"/>
                    <a:pt x="7913" y="1295"/>
                  </a:cubicBezTo>
                  <a:cubicBezTo>
                    <a:pt x="7413" y="1197"/>
                    <a:pt x="6825" y="1072"/>
                    <a:pt x="6254" y="956"/>
                  </a:cubicBezTo>
                  <a:lnTo>
                    <a:pt x="6182" y="947"/>
                  </a:lnTo>
                  <a:cubicBezTo>
                    <a:pt x="5647" y="831"/>
                    <a:pt x="5139" y="733"/>
                    <a:pt x="4755" y="653"/>
                  </a:cubicBezTo>
                  <a:lnTo>
                    <a:pt x="4514" y="599"/>
                  </a:lnTo>
                  <a:cubicBezTo>
                    <a:pt x="4023" y="501"/>
                    <a:pt x="3667" y="430"/>
                    <a:pt x="3328" y="367"/>
                  </a:cubicBezTo>
                  <a:cubicBezTo>
                    <a:pt x="2837" y="269"/>
                    <a:pt x="2391" y="180"/>
                    <a:pt x="1650" y="28"/>
                  </a:cubicBezTo>
                  <a:cubicBezTo>
                    <a:pt x="1557" y="10"/>
                    <a:pt x="1473" y="1"/>
                    <a:pt x="1398"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26"/>
            <p:cNvSpPr/>
            <p:nvPr/>
          </p:nvSpPr>
          <p:spPr>
            <a:xfrm rot="-910561">
              <a:off x="14213523" y="3953564"/>
              <a:ext cx="2910914" cy="2620935"/>
            </a:xfrm>
            <a:custGeom>
              <a:avLst/>
              <a:gdLst/>
              <a:ahLst/>
              <a:cxnLst/>
              <a:rect l="l" t="t" r="r" b="b"/>
              <a:pathLst>
                <a:path w="8493" h="7647" fill="none" extrusionOk="0">
                  <a:moveTo>
                    <a:pt x="1650" y="99"/>
                  </a:moveTo>
                  <a:cubicBezTo>
                    <a:pt x="2391" y="251"/>
                    <a:pt x="2837" y="340"/>
                    <a:pt x="3328" y="438"/>
                  </a:cubicBezTo>
                  <a:cubicBezTo>
                    <a:pt x="3667" y="501"/>
                    <a:pt x="4023" y="572"/>
                    <a:pt x="4514" y="670"/>
                  </a:cubicBezTo>
                  <a:lnTo>
                    <a:pt x="4755" y="724"/>
                  </a:lnTo>
                  <a:cubicBezTo>
                    <a:pt x="5139" y="804"/>
                    <a:pt x="5647" y="902"/>
                    <a:pt x="6182" y="1018"/>
                  </a:cubicBezTo>
                  <a:lnTo>
                    <a:pt x="6254" y="1027"/>
                  </a:lnTo>
                  <a:cubicBezTo>
                    <a:pt x="6825" y="1143"/>
                    <a:pt x="7413" y="1268"/>
                    <a:pt x="7913" y="1366"/>
                  </a:cubicBezTo>
                  <a:cubicBezTo>
                    <a:pt x="8439" y="1473"/>
                    <a:pt x="8493" y="1580"/>
                    <a:pt x="8368" y="2240"/>
                  </a:cubicBezTo>
                  <a:cubicBezTo>
                    <a:pt x="8243" y="2882"/>
                    <a:pt x="8109" y="3498"/>
                    <a:pt x="7975" y="4096"/>
                  </a:cubicBezTo>
                  <a:lnTo>
                    <a:pt x="7975" y="4105"/>
                  </a:lnTo>
                  <a:cubicBezTo>
                    <a:pt x="7851" y="4693"/>
                    <a:pt x="7717" y="5309"/>
                    <a:pt x="7592" y="5951"/>
                  </a:cubicBezTo>
                  <a:cubicBezTo>
                    <a:pt x="7547" y="6165"/>
                    <a:pt x="7467" y="6317"/>
                    <a:pt x="7342" y="6397"/>
                  </a:cubicBezTo>
                  <a:cubicBezTo>
                    <a:pt x="7235" y="6469"/>
                    <a:pt x="7092" y="6487"/>
                    <a:pt x="6914" y="6460"/>
                  </a:cubicBezTo>
                  <a:cubicBezTo>
                    <a:pt x="6807" y="6433"/>
                    <a:pt x="6700" y="6415"/>
                    <a:pt x="6584" y="6388"/>
                  </a:cubicBezTo>
                  <a:lnTo>
                    <a:pt x="6575" y="6388"/>
                  </a:lnTo>
                  <a:cubicBezTo>
                    <a:pt x="6396" y="6353"/>
                    <a:pt x="6218" y="6317"/>
                    <a:pt x="6031" y="6281"/>
                  </a:cubicBezTo>
                  <a:cubicBezTo>
                    <a:pt x="5959" y="6272"/>
                    <a:pt x="5915" y="6272"/>
                    <a:pt x="5879" y="6299"/>
                  </a:cubicBezTo>
                  <a:cubicBezTo>
                    <a:pt x="5834" y="6326"/>
                    <a:pt x="5825" y="6379"/>
                    <a:pt x="5817" y="6424"/>
                  </a:cubicBezTo>
                  <a:lnTo>
                    <a:pt x="5781" y="6620"/>
                  </a:lnTo>
                  <a:cubicBezTo>
                    <a:pt x="5718" y="6950"/>
                    <a:pt x="5656" y="7298"/>
                    <a:pt x="5576" y="7637"/>
                  </a:cubicBezTo>
                  <a:cubicBezTo>
                    <a:pt x="5576" y="7646"/>
                    <a:pt x="5567" y="7646"/>
                    <a:pt x="5567" y="7646"/>
                  </a:cubicBezTo>
                  <a:cubicBezTo>
                    <a:pt x="5558" y="7646"/>
                    <a:pt x="5558" y="7646"/>
                    <a:pt x="5558" y="7646"/>
                  </a:cubicBezTo>
                  <a:cubicBezTo>
                    <a:pt x="5549" y="7646"/>
                    <a:pt x="5549" y="7646"/>
                    <a:pt x="5549" y="7637"/>
                  </a:cubicBezTo>
                  <a:cubicBezTo>
                    <a:pt x="5371" y="7325"/>
                    <a:pt x="5174" y="7040"/>
                    <a:pt x="4978" y="6754"/>
                  </a:cubicBezTo>
                  <a:cubicBezTo>
                    <a:pt x="4826" y="6540"/>
                    <a:pt x="4666" y="6308"/>
                    <a:pt x="4523" y="6076"/>
                  </a:cubicBezTo>
                  <a:cubicBezTo>
                    <a:pt x="4487" y="6005"/>
                    <a:pt x="4416" y="5960"/>
                    <a:pt x="4345" y="5942"/>
                  </a:cubicBezTo>
                  <a:cubicBezTo>
                    <a:pt x="4023" y="5880"/>
                    <a:pt x="3756" y="5817"/>
                    <a:pt x="3533" y="5773"/>
                  </a:cubicBezTo>
                  <a:cubicBezTo>
                    <a:pt x="3015" y="5648"/>
                    <a:pt x="2507" y="5550"/>
                    <a:pt x="1918" y="5434"/>
                  </a:cubicBezTo>
                  <a:cubicBezTo>
                    <a:pt x="1891" y="5434"/>
                    <a:pt x="1829" y="5425"/>
                    <a:pt x="1829" y="5425"/>
                  </a:cubicBezTo>
                  <a:lnTo>
                    <a:pt x="1642" y="5389"/>
                  </a:lnTo>
                  <a:cubicBezTo>
                    <a:pt x="1258" y="5318"/>
                    <a:pt x="856" y="5238"/>
                    <a:pt x="455" y="5157"/>
                  </a:cubicBezTo>
                  <a:cubicBezTo>
                    <a:pt x="259" y="5122"/>
                    <a:pt x="134" y="5041"/>
                    <a:pt x="63" y="4916"/>
                  </a:cubicBezTo>
                  <a:cubicBezTo>
                    <a:pt x="9" y="4818"/>
                    <a:pt x="0" y="4693"/>
                    <a:pt x="36" y="4524"/>
                  </a:cubicBezTo>
                  <a:cubicBezTo>
                    <a:pt x="71" y="4328"/>
                    <a:pt x="125" y="4069"/>
                    <a:pt x="170" y="3855"/>
                  </a:cubicBezTo>
                  <a:lnTo>
                    <a:pt x="170" y="3855"/>
                  </a:lnTo>
                  <a:cubicBezTo>
                    <a:pt x="250" y="3462"/>
                    <a:pt x="330" y="3052"/>
                    <a:pt x="410" y="2633"/>
                  </a:cubicBezTo>
                  <a:lnTo>
                    <a:pt x="410" y="2624"/>
                  </a:lnTo>
                  <a:cubicBezTo>
                    <a:pt x="544" y="1981"/>
                    <a:pt x="678" y="1312"/>
                    <a:pt x="803" y="679"/>
                  </a:cubicBezTo>
                  <a:cubicBezTo>
                    <a:pt x="910" y="162"/>
                    <a:pt x="1142" y="1"/>
                    <a:pt x="1650" y="99"/>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26"/>
            <p:cNvSpPr/>
            <p:nvPr/>
          </p:nvSpPr>
          <p:spPr>
            <a:xfrm rot="-910561">
              <a:off x="14550966" y="4405860"/>
              <a:ext cx="1994077" cy="404091"/>
            </a:xfrm>
            <a:custGeom>
              <a:avLst/>
              <a:gdLst/>
              <a:ahLst/>
              <a:cxnLst/>
              <a:rect l="l" t="t" r="r" b="b"/>
              <a:pathLst>
                <a:path w="5818" h="1179" fill="none" extrusionOk="0">
                  <a:moveTo>
                    <a:pt x="5817" y="1178"/>
                  </a:moveTo>
                  <a:cubicBezTo>
                    <a:pt x="4390" y="937"/>
                    <a:pt x="2936" y="652"/>
                    <a:pt x="1598" y="357"/>
                  </a:cubicBezTo>
                  <a:cubicBezTo>
                    <a:pt x="1089" y="241"/>
                    <a:pt x="54" y="18"/>
                    <a:pt x="1"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26"/>
            <p:cNvSpPr/>
            <p:nvPr/>
          </p:nvSpPr>
          <p:spPr>
            <a:xfrm rot="-910561">
              <a:off x="14559742" y="4882253"/>
              <a:ext cx="1990993" cy="404091"/>
            </a:xfrm>
            <a:custGeom>
              <a:avLst/>
              <a:gdLst/>
              <a:ahLst/>
              <a:cxnLst/>
              <a:rect l="l" t="t" r="r" b="b"/>
              <a:pathLst>
                <a:path w="5809" h="1179" fill="none" extrusionOk="0">
                  <a:moveTo>
                    <a:pt x="1" y="1"/>
                  </a:moveTo>
                  <a:cubicBezTo>
                    <a:pt x="242" y="45"/>
                    <a:pt x="456" y="99"/>
                    <a:pt x="661" y="143"/>
                  </a:cubicBezTo>
                  <a:cubicBezTo>
                    <a:pt x="804" y="179"/>
                    <a:pt x="938" y="206"/>
                    <a:pt x="1089" y="241"/>
                  </a:cubicBezTo>
                  <a:cubicBezTo>
                    <a:pt x="1125" y="250"/>
                    <a:pt x="1214" y="268"/>
                    <a:pt x="1321" y="286"/>
                  </a:cubicBezTo>
                  <a:cubicBezTo>
                    <a:pt x="1803" y="384"/>
                    <a:pt x="2766" y="572"/>
                    <a:pt x="2945" y="607"/>
                  </a:cubicBezTo>
                  <a:cubicBezTo>
                    <a:pt x="4051" y="786"/>
                    <a:pt x="4319" y="848"/>
                    <a:pt x="5050" y="1009"/>
                  </a:cubicBezTo>
                  <a:cubicBezTo>
                    <a:pt x="5255" y="1053"/>
                    <a:pt x="5496" y="1107"/>
                    <a:pt x="5808" y="117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26"/>
            <p:cNvSpPr/>
            <p:nvPr/>
          </p:nvSpPr>
          <p:spPr>
            <a:xfrm rot="-910561">
              <a:off x="14627240" y="5412881"/>
              <a:ext cx="1315447" cy="281390"/>
            </a:xfrm>
            <a:custGeom>
              <a:avLst/>
              <a:gdLst/>
              <a:ahLst/>
              <a:cxnLst/>
              <a:rect l="l" t="t" r="r" b="b"/>
              <a:pathLst>
                <a:path w="3838" h="821" fill="none" extrusionOk="0">
                  <a:moveTo>
                    <a:pt x="3837" y="821"/>
                  </a:moveTo>
                  <a:cubicBezTo>
                    <a:pt x="3284" y="705"/>
                    <a:pt x="162" y="45"/>
                    <a:pt x="1"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26"/>
            <p:cNvSpPr/>
            <p:nvPr/>
          </p:nvSpPr>
          <p:spPr>
            <a:xfrm rot="-910561">
              <a:off x="10161181" y="4589293"/>
              <a:ext cx="3494948" cy="3348230"/>
            </a:xfrm>
            <a:custGeom>
              <a:avLst/>
              <a:gdLst/>
              <a:ahLst/>
              <a:cxnLst/>
              <a:rect l="l" t="t" r="r" b="b"/>
              <a:pathLst>
                <a:path w="10197" h="9769" extrusionOk="0">
                  <a:moveTo>
                    <a:pt x="8423" y="1"/>
                  </a:moveTo>
                  <a:cubicBezTo>
                    <a:pt x="8374" y="1"/>
                    <a:pt x="8320" y="8"/>
                    <a:pt x="8261" y="23"/>
                  </a:cubicBezTo>
                  <a:cubicBezTo>
                    <a:pt x="7485" y="219"/>
                    <a:pt x="5513" y="745"/>
                    <a:pt x="3774" y="1200"/>
                  </a:cubicBezTo>
                  <a:lnTo>
                    <a:pt x="3265" y="1343"/>
                  </a:lnTo>
                  <a:lnTo>
                    <a:pt x="3247" y="1343"/>
                  </a:lnTo>
                  <a:cubicBezTo>
                    <a:pt x="2016" y="1664"/>
                    <a:pt x="821" y="1985"/>
                    <a:pt x="473" y="2075"/>
                  </a:cubicBezTo>
                  <a:cubicBezTo>
                    <a:pt x="134" y="2164"/>
                    <a:pt x="0" y="2387"/>
                    <a:pt x="80" y="2735"/>
                  </a:cubicBezTo>
                  <a:cubicBezTo>
                    <a:pt x="161" y="3083"/>
                    <a:pt x="268" y="3564"/>
                    <a:pt x="393" y="4100"/>
                  </a:cubicBezTo>
                  <a:cubicBezTo>
                    <a:pt x="402" y="4109"/>
                    <a:pt x="410" y="4153"/>
                    <a:pt x="419" y="4207"/>
                  </a:cubicBezTo>
                  <a:cubicBezTo>
                    <a:pt x="419" y="4207"/>
                    <a:pt x="419" y="4207"/>
                    <a:pt x="419" y="4216"/>
                  </a:cubicBezTo>
                  <a:cubicBezTo>
                    <a:pt x="589" y="4938"/>
                    <a:pt x="1008" y="6731"/>
                    <a:pt x="1276" y="7775"/>
                  </a:cubicBezTo>
                  <a:cubicBezTo>
                    <a:pt x="1311" y="7918"/>
                    <a:pt x="1392" y="8025"/>
                    <a:pt x="1499" y="8096"/>
                  </a:cubicBezTo>
                  <a:cubicBezTo>
                    <a:pt x="1571" y="8135"/>
                    <a:pt x="1650" y="8157"/>
                    <a:pt x="1736" y="8157"/>
                  </a:cubicBezTo>
                  <a:cubicBezTo>
                    <a:pt x="1788" y="8157"/>
                    <a:pt x="1843" y="8149"/>
                    <a:pt x="1900" y="8132"/>
                  </a:cubicBezTo>
                  <a:cubicBezTo>
                    <a:pt x="2016" y="8105"/>
                    <a:pt x="2667" y="7936"/>
                    <a:pt x="3051" y="7837"/>
                  </a:cubicBezTo>
                  <a:lnTo>
                    <a:pt x="3328" y="7766"/>
                  </a:lnTo>
                  <a:cubicBezTo>
                    <a:pt x="3337" y="7766"/>
                    <a:pt x="3354" y="7766"/>
                    <a:pt x="3354" y="7775"/>
                  </a:cubicBezTo>
                  <a:cubicBezTo>
                    <a:pt x="3363" y="7784"/>
                    <a:pt x="3363" y="7802"/>
                    <a:pt x="3363" y="7811"/>
                  </a:cubicBezTo>
                  <a:lnTo>
                    <a:pt x="2284" y="9729"/>
                  </a:lnTo>
                  <a:cubicBezTo>
                    <a:pt x="2275" y="9738"/>
                    <a:pt x="2275" y="9755"/>
                    <a:pt x="2293" y="9764"/>
                  </a:cubicBezTo>
                  <a:cubicBezTo>
                    <a:pt x="2293" y="9764"/>
                    <a:pt x="2297" y="9768"/>
                    <a:pt x="2302" y="9768"/>
                  </a:cubicBezTo>
                  <a:cubicBezTo>
                    <a:pt x="2305" y="9768"/>
                    <a:pt x="2308" y="9767"/>
                    <a:pt x="2311" y="9764"/>
                  </a:cubicBezTo>
                  <a:lnTo>
                    <a:pt x="2328" y="9764"/>
                  </a:lnTo>
                  <a:lnTo>
                    <a:pt x="5201" y="7311"/>
                  </a:lnTo>
                  <a:lnTo>
                    <a:pt x="5219" y="7311"/>
                  </a:lnTo>
                  <a:cubicBezTo>
                    <a:pt x="5415" y="7258"/>
                    <a:pt x="5683" y="7195"/>
                    <a:pt x="5959" y="7124"/>
                  </a:cubicBezTo>
                  <a:cubicBezTo>
                    <a:pt x="6512" y="6981"/>
                    <a:pt x="7538" y="6722"/>
                    <a:pt x="8368" y="6508"/>
                  </a:cubicBezTo>
                  <a:lnTo>
                    <a:pt x="8466" y="6490"/>
                  </a:lnTo>
                  <a:cubicBezTo>
                    <a:pt x="8814" y="6401"/>
                    <a:pt x="9135" y="6321"/>
                    <a:pt x="9385" y="6258"/>
                  </a:cubicBezTo>
                  <a:cubicBezTo>
                    <a:pt x="9751" y="6160"/>
                    <a:pt x="9992" y="6027"/>
                    <a:pt x="10090" y="5848"/>
                  </a:cubicBezTo>
                  <a:cubicBezTo>
                    <a:pt x="10197" y="5670"/>
                    <a:pt x="10143" y="5482"/>
                    <a:pt x="10117" y="5357"/>
                  </a:cubicBezTo>
                  <a:cubicBezTo>
                    <a:pt x="10108" y="5331"/>
                    <a:pt x="10099" y="5304"/>
                    <a:pt x="10099" y="5286"/>
                  </a:cubicBezTo>
                  <a:cubicBezTo>
                    <a:pt x="9983" y="4644"/>
                    <a:pt x="9635" y="3350"/>
                    <a:pt x="9340" y="2217"/>
                  </a:cubicBezTo>
                  <a:lnTo>
                    <a:pt x="9331" y="2208"/>
                  </a:lnTo>
                  <a:cubicBezTo>
                    <a:pt x="9189" y="1673"/>
                    <a:pt x="9055" y="1165"/>
                    <a:pt x="8957" y="745"/>
                  </a:cubicBezTo>
                  <a:cubicBezTo>
                    <a:pt x="8815" y="207"/>
                    <a:pt x="8679" y="1"/>
                    <a:pt x="8423"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26"/>
            <p:cNvSpPr/>
            <p:nvPr/>
          </p:nvSpPr>
          <p:spPr>
            <a:xfrm rot="-910561">
              <a:off x="10158400" y="4566700"/>
              <a:ext cx="3494948" cy="3372908"/>
            </a:xfrm>
            <a:custGeom>
              <a:avLst/>
              <a:gdLst/>
              <a:ahLst/>
              <a:cxnLst/>
              <a:rect l="l" t="t" r="r" b="b"/>
              <a:pathLst>
                <a:path w="10197" h="9841" fill="none" extrusionOk="0">
                  <a:moveTo>
                    <a:pt x="9340" y="2284"/>
                  </a:moveTo>
                  <a:lnTo>
                    <a:pt x="9331" y="2275"/>
                  </a:lnTo>
                  <a:cubicBezTo>
                    <a:pt x="9189" y="1740"/>
                    <a:pt x="9055" y="1232"/>
                    <a:pt x="8957" y="812"/>
                  </a:cubicBezTo>
                  <a:cubicBezTo>
                    <a:pt x="8787" y="170"/>
                    <a:pt x="8627" y="0"/>
                    <a:pt x="8261" y="90"/>
                  </a:cubicBezTo>
                  <a:cubicBezTo>
                    <a:pt x="7485" y="286"/>
                    <a:pt x="5513" y="812"/>
                    <a:pt x="3774" y="1267"/>
                  </a:cubicBezTo>
                  <a:lnTo>
                    <a:pt x="3265" y="1410"/>
                  </a:lnTo>
                  <a:cubicBezTo>
                    <a:pt x="3256" y="1410"/>
                    <a:pt x="3256" y="1410"/>
                    <a:pt x="3247" y="1410"/>
                  </a:cubicBezTo>
                  <a:cubicBezTo>
                    <a:pt x="2016" y="1731"/>
                    <a:pt x="821" y="2052"/>
                    <a:pt x="473" y="2142"/>
                  </a:cubicBezTo>
                  <a:cubicBezTo>
                    <a:pt x="134" y="2231"/>
                    <a:pt x="0" y="2454"/>
                    <a:pt x="80" y="2802"/>
                  </a:cubicBezTo>
                  <a:cubicBezTo>
                    <a:pt x="161" y="3150"/>
                    <a:pt x="268" y="3631"/>
                    <a:pt x="393" y="4167"/>
                  </a:cubicBezTo>
                  <a:cubicBezTo>
                    <a:pt x="402" y="4176"/>
                    <a:pt x="410" y="4220"/>
                    <a:pt x="419" y="4274"/>
                  </a:cubicBezTo>
                  <a:cubicBezTo>
                    <a:pt x="419" y="4274"/>
                    <a:pt x="419" y="4274"/>
                    <a:pt x="419" y="4283"/>
                  </a:cubicBezTo>
                  <a:cubicBezTo>
                    <a:pt x="589" y="5005"/>
                    <a:pt x="1008" y="6798"/>
                    <a:pt x="1276" y="7842"/>
                  </a:cubicBezTo>
                  <a:cubicBezTo>
                    <a:pt x="1311" y="7985"/>
                    <a:pt x="1392" y="8092"/>
                    <a:pt x="1499" y="8163"/>
                  </a:cubicBezTo>
                  <a:cubicBezTo>
                    <a:pt x="1615" y="8226"/>
                    <a:pt x="1749" y="8243"/>
                    <a:pt x="1900" y="8199"/>
                  </a:cubicBezTo>
                  <a:cubicBezTo>
                    <a:pt x="2016" y="8172"/>
                    <a:pt x="2667" y="8003"/>
                    <a:pt x="3051" y="7904"/>
                  </a:cubicBezTo>
                  <a:lnTo>
                    <a:pt x="3328" y="7833"/>
                  </a:lnTo>
                  <a:cubicBezTo>
                    <a:pt x="3337" y="7833"/>
                    <a:pt x="3354" y="7833"/>
                    <a:pt x="3354" y="7842"/>
                  </a:cubicBezTo>
                  <a:cubicBezTo>
                    <a:pt x="3363" y="7851"/>
                    <a:pt x="3363" y="7869"/>
                    <a:pt x="3363" y="7878"/>
                  </a:cubicBezTo>
                  <a:lnTo>
                    <a:pt x="2284" y="9796"/>
                  </a:lnTo>
                  <a:cubicBezTo>
                    <a:pt x="2275" y="9805"/>
                    <a:pt x="2275" y="9822"/>
                    <a:pt x="2293" y="9831"/>
                  </a:cubicBezTo>
                  <a:cubicBezTo>
                    <a:pt x="2293" y="9831"/>
                    <a:pt x="2302" y="9840"/>
                    <a:pt x="2311" y="9831"/>
                  </a:cubicBezTo>
                  <a:cubicBezTo>
                    <a:pt x="2320" y="9831"/>
                    <a:pt x="2320" y="9831"/>
                    <a:pt x="2328" y="9831"/>
                  </a:cubicBezTo>
                  <a:lnTo>
                    <a:pt x="5201" y="7378"/>
                  </a:lnTo>
                  <a:cubicBezTo>
                    <a:pt x="5210" y="7378"/>
                    <a:pt x="5210" y="7378"/>
                    <a:pt x="5219" y="7378"/>
                  </a:cubicBezTo>
                  <a:cubicBezTo>
                    <a:pt x="5415" y="7325"/>
                    <a:pt x="5683" y="7262"/>
                    <a:pt x="5959" y="7191"/>
                  </a:cubicBezTo>
                  <a:cubicBezTo>
                    <a:pt x="6512" y="7048"/>
                    <a:pt x="7538" y="6789"/>
                    <a:pt x="8368" y="6575"/>
                  </a:cubicBezTo>
                  <a:lnTo>
                    <a:pt x="8466" y="6557"/>
                  </a:lnTo>
                  <a:cubicBezTo>
                    <a:pt x="8814" y="6468"/>
                    <a:pt x="9135" y="6388"/>
                    <a:pt x="9385" y="6325"/>
                  </a:cubicBezTo>
                  <a:cubicBezTo>
                    <a:pt x="9751" y="6227"/>
                    <a:pt x="9992" y="6094"/>
                    <a:pt x="10090" y="5915"/>
                  </a:cubicBezTo>
                  <a:cubicBezTo>
                    <a:pt x="10197" y="5737"/>
                    <a:pt x="10143" y="5549"/>
                    <a:pt x="10117" y="5424"/>
                  </a:cubicBezTo>
                  <a:cubicBezTo>
                    <a:pt x="10108" y="5398"/>
                    <a:pt x="10099" y="5371"/>
                    <a:pt x="10099" y="5353"/>
                  </a:cubicBezTo>
                  <a:cubicBezTo>
                    <a:pt x="9983" y="4711"/>
                    <a:pt x="9635" y="3417"/>
                    <a:pt x="9340" y="2284"/>
                  </a:cubicBez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26"/>
            <p:cNvSpPr/>
            <p:nvPr/>
          </p:nvSpPr>
          <p:spPr>
            <a:xfrm rot="-910561">
              <a:off x="8658917" y="4835856"/>
              <a:ext cx="1507725" cy="1715758"/>
            </a:xfrm>
            <a:custGeom>
              <a:avLst/>
              <a:gdLst/>
              <a:ahLst/>
              <a:cxnLst/>
              <a:rect l="l" t="t" r="r" b="b"/>
              <a:pathLst>
                <a:path w="4399" h="5006" fill="none" extrusionOk="0">
                  <a:moveTo>
                    <a:pt x="4399" y="2160"/>
                  </a:moveTo>
                  <a:cubicBezTo>
                    <a:pt x="4363" y="1705"/>
                    <a:pt x="4310" y="1312"/>
                    <a:pt x="4274" y="1009"/>
                  </a:cubicBezTo>
                  <a:cubicBezTo>
                    <a:pt x="4256" y="911"/>
                    <a:pt x="4247" y="831"/>
                    <a:pt x="4238" y="750"/>
                  </a:cubicBezTo>
                  <a:cubicBezTo>
                    <a:pt x="4096" y="1027"/>
                    <a:pt x="3953" y="1303"/>
                    <a:pt x="3819" y="1580"/>
                  </a:cubicBezTo>
                  <a:cubicBezTo>
                    <a:pt x="3703" y="1812"/>
                    <a:pt x="3596" y="2026"/>
                    <a:pt x="3498" y="2213"/>
                  </a:cubicBezTo>
                  <a:cubicBezTo>
                    <a:pt x="3489" y="2222"/>
                    <a:pt x="3480" y="2231"/>
                    <a:pt x="3471" y="2231"/>
                  </a:cubicBezTo>
                  <a:cubicBezTo>
                    <a:pt x="3462" y="2240"/>
                    <a:pt x="3453" y="2231"/>
                    <a:pt x="3453" y="2222"/>
                  </a:cubicBezTo>
                  <a:cubicBezTo>
                    <a:pt x="2945" y="1437"/>
                    <a:pt x="2392" y="697"/>
                    <a:pt x="1803" y="1"/>
                  </a:cubicBezTo>
                  <a:cubicBezTo>
                    <a:pt x="2035" y="1080"/>
                    <a:pt x="2338" y="2097"/>
                    <a:pt x="2695" y="3034"/>
                  </a:cubicBezTo>
                  <a:cubicBezTo>
                    <a:pt x="2695" y="3043"/>
                    <a:pt x="2695" y="3052"/>
                    <a:pt x="2686" y="3070"/>
                  </a:cubicBezTo>
                  <a:cubicBezTo>
                    <a:pt x="2677" y="3079"/>
                    <a:pt x="2668" y="3079"/>
                    <a:pt x="2659" y="3079"/>
                  </a:cubicBezTo>
                  <a:lnTo>
                    <a:pt x="1" y="2213"/>
                  </a:lnTo>
                  <a:cubicBezTo>
                    <a:pt x="679" y="2766"/>
                    <a:pt x="1312" y="3204"/>
                    <a:pt x="1990" y="3658"/>
                  </a:cubicBezTo>
                  <a:cubicBezTo>
                    <a:pt x="2151" y="3766"/>
                    <a:pt x="2320" y="3882"/>
                    <a:pt x="2490" y="3997"/>
                  </a:cubicBezTo>
                  <a:cubicBezTo>
                    <a:pt x="2499" y="4006"/>
                    <a:pt x="2499" y="4015"/>
                    <a:pt x="2499" y="4024"/>
                  </a:cubicBezTo>
                  <a:cubicBezTo>
                    <a:pt x="2490" y="4042"/>
                    <a:pt x="2481" y="4051"/>
                    <a:pt x="2472" y="4051"/>
                  </a:cubicBezTo>
                  <a:cubicBezTo>
                    <a:pt x="1910" y="4203"/>
                    <a:pt x="1366" y="4310"/>
                    <a:pt x="795" y="4426"/>
                  </a:cubicBezTo>
                  <a:cubicBezTo>
                    <a:pt x="670" y="4452"/>
                    <a:pt x="536" y="4479"/>
                    <a:pt x="402" y="4506"/>
                  </a:cubicBezTo>
                  <a:cubicBezTo>
                    <a:pt x="1152" y="4729"/>
                    <a:pt x="1803" y="4854"/>
                    <a:pt x="2793" y="5006"/>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26"/>
            <p:cNvSpPr/>
            <p:nvPr/>
          </p:nvSpPr>
          <p:spPr>
            <a:xfrm rot="-910561">
              <a:off x="9917192" y="4543556"/>
              <a:ext cx="3495291" cy="3347888"/>
            </a:xfrm>
            <a:custGeom>
              <a:avLst/>
              <a:gdLst/>
              <a:ahLst/>
              <a:cxnLst/>
              <a:rect l="l" t="t" r="r" b="b"/>
              <a:pathLst>
                <a:path w="10198" h="9768" extrusionOk="0">
                  <a:moveTo>
                    <a:pt x="8421" y="0"/>
                  </a:moveTo>
                  <a:cubicBezTo>
                    <a:pt x="8370" y="0"/>
                    <a:pt x="8314" y="9"/>
                    <a:pt x="8253" y="25"/>
                  </a:cubicBezTo>
                  <a:cubicBezTo>
                    <a:pt x="7477" y="222"/>
                    <a:pt x="5514" y="739"/>
                    <a:pt x="3774" y="1203"/>
                  </a:cubicBezTo>
                  <a:lnTo>
                    <a:pt x="3257" y="1337"/>
                  </a:lnTo>
                  <a:lnTo>
                    <a:pt x="3239" y="1337"/>
                  </a:lnTo>
                  <a:cubicBezTo>
                    <a:pt x="2017" y="1667"/>
                    <a:pt x="822" y="1988"/>
                    <a:pt x="465" y="2077"/>
                  </a:cubicBezTo>
                  <a:cubicBezTo>
                    <a:pt x="126" y="2158"/>
                    <a:pt x="1" y="2381"/>
                    <a:pt x="81" y="2737"/>
                  </a:cubicBezTo>
                  <a:cubicBezTo>
                    <a:pt x="152" y="3076"/>
                    <a:pt x="268" y="3558"/>
                    <a:pt x="393" y="4102"/>
                  </a:cubicBezTo>
                  <a:cubicBezTo>
                    <a:pt x="393" y="4102"/>
                    <a:pt x="402" y="4147"/>
                    <a:pt x="420" y="4200"/>
                  </a:cubicBezTo>
                  <a:cubicBezTo>
                    <a:pt x="420" y="4209"/>
                    <a:pt x="420" y="4209"/>
                    <a:pt x="420" y="4209"/>
                  </a:cubicBezTo>
                  <a:cubicBezTo>
                    <a:pt x="590" y="4932"/>
                    <a:pt x="1009" y="6734"/>
                    <a:pt x="1268" y="7778"/>
                  </a:cubicBezTo>
                  <a:cubicBezTo>
                    <a:pt x="1303" y="7921"/>
                    <a:pt x="1384" y="8028"/>
                    <a:pt x="1500" y="8090"/>
                  </a:cubicBezTo>
                  <a:cubicBezTo>
                    <a:pt x="1567" y="8135"/>
                    <a:pt x="1648" y="8155"/>
                    <a:pt x="1735" y="8155"/>
                  </a:cubicBezTo>
                  <a:cubicBezTo>
                    <a:pt x="1786" y="8155"/>
                    <a:pt x="1839" y="8148"/>
                    <a:pt x="1892" y="8135"/>
                  </a:cubicBezTo>
                  <a:cubicBezTo>
                    <a:pt x="2008" y="8099"/>
                    <a:pt x="2659" y="7938"/>
                    <a:pt x="3052" y="7840"/>
                  </a:cubicBezTo>
                  <a:lnTo>
                    <a:pt x="3328" y="7769"/>
                  </a:lnTo>
                  <a:cubicBezTo>
                    <a:pt x="3331" y="7766"/>
                    <a:pt x="3334" y="7765"/>
                    <a:pt x="3336" y="7765"/>
                  </a:cubicBezTo>
                  <a:cubicBezTo>
                    <a:pt x="3343" y="7765"/>
                    <a:pt x="3349" y="7771"/>
                    <a:pt x="3355" y="7778"/>
                  </a:cubicBezTo>
                  <a:cubicBezTo>
                    <a:pt x="3364" y="7787"/>
                    <a:pt x="3364" y="7796"/>
                    <a:pt x="3355" y="7805"/>
                  </a:cubicBezTo>
                  <a:lnTo>
                    <a:pt x="2276" y="9723"/>
                  </a:lnTo>
                  <a:cubicBezTo>
                    <a:pt x="2276" y="9740"/>
                    <a:pt x="2276" y="9749"/>
                    <a:pt x="2285" y="9758"/>
                  </a:cubicBezTo>
                  <a:cubicBezTo>
                    <a:pt x="2294" y="9767"/>
                    <a:pt x="2302" y="9767"/>
                    <a:pt x="2311" y="9767"/>
                  </a:cubicBezTo>
                  <a:cubicBezTo>
                    <a:pt x="2311" y="9767"/>
                    <a:pt x="2320" y="9767"/>
                    <a:pt x="2320" y="9758"/>
                  </a:cubicBezTo>
                  <a:lnTo>
                    <a:pt x="5202" y="7314"/>
                  </a:lnTo>
                  <a:cubicBezTo>
                    <a:pt x="5202" y="7314"/>
                    <a:pt x="5211" y="7305"/>
                    <a:pt x="5211" y="7305"/>
                  </a:cubicBezTo>
                  <a:cubicBezTo>
                    <a:pt x="5416" y="7260"/>
                    <a:pt x="5684" y="7189"/>
                    <a:pt x="5960" y="7118"/>
                  </a:cubicBezTo>
                  <a:cubicBezTo>
                    <a:pt x="6513" y="6975"/>
                    <a:pt x="7539" y="6716"/>
                    <a:pt x="8369" y="6511"/>
                  </a:cubicBezTo>
                  <a:lnTo>
                    <a:pt x="8458" y="6484"/>
                  </a:lnTo>
                  <a:cubicBezTo>
                    <a:pt x="8806" y="6404"/>
                    <a:pt x="9127" y="6315"/>
                    <a:pt x="9386" y="6252"/>
                  </a:cubicBezTo>
                  <a:cubicBezTo>
                    <a:pt x="9743" y="6163"/>
                    <a:pt x="9983" y="6029"/>
                    <a:pt x="10091" y="5851"/>
                  </a:cubicBezTo>
                  <a:cubicBezTo>
                    <a:pt x="10198" y="5664"/>
                    <a:pt x="10144" y="5476"/>
                    <a:pt x="10108" y="5351"/>
                  </a:cubicBezTo>
                  <a:cubicBezTo>
                    <a:pt x="10099" y="5325"/>
                    <a:pt x="10099" y="5298"/>
                    <a:pt x="10091" y="5280"/>
                  </a:cubicBezTo>
                  <a:cubicBezTo>
                    <a:pt x="9975" y="4638"/>
                    <a:pt x="9636" y="3353"/>
                    <a:pt x="9332" y="2211"/>
                  </a:cubicBezTo>
                  <a:lnTo>
                    <a:pt x="9332" y="2202"/>
                  </a:lnTo>
                  <a:cubicBezTo>
                    <a:pt x="9190" y="1667"/>
                    <a:pt x="9056" y="1167"/>
                    <a:pt x="8949" y="748"/>
                  </a:cubicBezTo>
                  <a:cubicBezTo>
                    <a:pt x="8815" y="214"/>
                    <a:pt x="8675" y="0"/>
                    <a:pt x="8421"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26"/>
            <p:cNvSpPr/>
            <p:nvPr/>
          </p:nvSpPr>
          <p:spPr>
            <a:xfrm rot="-910561">
              <a:off x="9913917" y="4518972"/>
              <a:ext cx="3495291" cy="3372908"/>
            </a:xfrm>
            <a:custGeom>
              <a:avLst/>
              <a:gdLst/>
              <a:ahLst/>
              <a:cxnLst/>
              <a:rect l="l" t="t" r="r" b="b"/>
              <a:pathLst>
                <a:path w="10198" h="9841" fill="none" extrusionOk="0">
                  <a:moveTo>
                    <a:pt x="9332" y="2284"/>
                  </a:moveTo>
                  <a:lnTo>
                    <a:pt x="9332" y="2275"/>
                  </a:lnTo>
                  <a:cubicBezTo>
                    <a:pt x="9190" y="1740"/>
                    <a:pt x="9056" y="1240"/>
                    <a:pt x="8949" y="821"/>
                  </a:cubicBezTo>
                  <a:cubicBezTo>
                    <a:pt x="8788" y="179"/>
                    <a:pt x="8619" y="0"/>
                    <a:pt x="8253" y="98"/>
                  </a:cubicBezTo>
                  <a:cubicBezTo>
                    <a:pt x="7477" y="295"/>
                    <a:pt x="5514" y="812"/>
                    <a:pt x="3774" y="1276"/>
                  </a:cubicBezTo>
                  <a:lnTo>
                    <a:pt x="3257" y="1410"/>
                  </a:lnTo>
                  <a:cubicBezTo>
                    <a:pt x="3257" y="1410"/>
                    <a:pt x="3248" y="1410"/>
                    <a:pt x="3239" y="1410"/>
                  </a:cubicBezTo>
                  <a:cubicBezTo>
                    <a:pt x="2017" y="1740"/>
                    <a:pt x="822" y="2061"/>
                    <a:pt x="465" y="2150"/>
                  </a:cubicBezTo>
                  <a:cubicBezTo>
                    <a:pt x="126" y="2231"/>
                    <a:pt x="1" y="2454"/>
                    <a:pt x="81" y="2810"/>
                  </a:cubicBezTo>
                  <a:cubicBezTo>
                    <a:pt x="152" y="3149"/>
                    <a:pt x="268" y="3631"/>
                    <a:pt x="393" y="4175"/>
                  </a:cubicBezTo>
                  <a:cubicBezTo>
                    <a:pt x="393" y="4175"/>
                    <a:pt x="402" y="4220"/>
                    <a:pt x="420" y="4273"/>
                  </a:cubicBezTo>
                  <a:cubicBezTo>
                    <a:pt x="420" y="4282"/>
                    <a:pt x="420" y="4282"/>
                    <a:pt x="420" y="4282"/>
                  </a:cubicBezTo>
                  <a:cubicBezTo>
                    <a:pt x="590" y="5005"/>
                    <a:pt x="1009" y="6807"/>
                    <a:pt x="1268" y="7851"/>
                  </a:cubicBezTo>
                  <a:cubicBezTo>
                    <a:pt x="1303" y="7994"/>
                    <a:pt x="1384" y="8101"/>
                    <a:pt x="1500" y="8163"/>
                  </a:cubicBezTo>
                  <a:cubicBezTo>
                    <a:pt x="1607" y="8234"/>
                    <a:pt x="1749" y="8243"/>
                    <a:pt x="1892" y="8208"/>
                  </a:cubicBezTo>
                  <a:cubicBezTo>
                    <a:pt x="2008" y="8172"/>
                    <a:pt x="2659" y="8011"/>
                    <a:pt x="3052" y="7913"/>
                  </a:cubicBezTo>
                  <a:lnTo>
                    <a:pt x="3328" y="7842"/>
                  </a:lnTo>
                  <a:cubicBezTo>
                    <a:pt x="3337" y="7833"/>
                    <a:pt x="3346" y="7842"/>
                    <a:pt x="3355" y="7851"/>
                  </a:cubicBezTo>
                  <a:cubicBezTo>
                    <a:pt x="3364" y="7860"/>
                    <a:pt x="3364" y="7869"/>
                    <a:pt x="3355" y="7878"/>
                  </a:cubicBezTo>
                  <a:lnTo>
                    <a:pt x="2276" y="9796"/>
                  </a:lnTo>
                  <a:cubicBezTo>
                    <a:pt x="2276" y="9813"/>
                    <a:pt x="2276" y="9822"/>
                    <a:pt x="2285" y="9831"/>
                  </a:cubicBezTo>
                  <a:cubicBezTo>
                    <a:pt x="2294" y="9840"/>
                    <a:pt x="2302" y="9840"/>
                    <a:pt x="2311" y="9840"/>
                  </a:cubicBezTo>
                  <a:cubicBezTo>
                    <a:pt x="2311" y="9840"/>
                    <a:pt x="2320" y="9840"/>
                    <a:pt x="2320" y="9831"/>
                  </a:cubicBezTo>
                  <a:lnTo>
                    <a:pt x="5202" y="7387"/>
                  </a:lnTo>
                  <a:cubicBezTo>
                    <a:pt x="5202" y="7387"/>
                    <a:pt x="5211" y="7378"/>
                    <a:pt x="5211" y="7378"/>
                  </a:cubicBezTo>
                  <a:cubicBezTo>
                    <a:pt x="5416" y="7333"/>
                    <a:pt x="5684" y="7262"/>
                    <a:pt x="5960" y="7191"/>
                  </a:cubicBezTo>
                  <a:cubicBezTo>
                    <a:pt x="6513" y="7048"/>
                    <a:pt x="7539" y="6789"/>
                    <a:pt x="8369" y="6584"/>
                  </a:cubicBezTo>
                  <a:lnTo>
                    <a:pt x="8458" y="6557"/>
                  </a:lnTo>
                  <a:cubicBezTo>
                    <a:pt x="8806" y="6477"/>
                    <a:pt x="9127" y="6388"/>
                    <a:pt x="9386" y="6325"/>
                  </a:cubicBezTo>
                  <a:cubicBezTo>
                    <a:pt x="9743" y="6236"/>
                    <a:pt x="9983" y="6102"/>
                    <a:pt x="10091" y="5924"/>
                  </a:cubicBezTo>
                  <a:cubicBezTo>
                    <a:pt x="10198" y="5737"/>
                    <a:pt x="10144" y="5549"/>
                    <a:pt x="10108" y="5424"/>
                  </a:cubicBezTo>
                  <a:cubicBezTo>
                    <a:pt x="10099" y="5398"/>
                    <a:pt x="10099" y="5371"/>
                    <a:pt x="10091" y="5353"/>
                  </a:cubicBezTo>
                  <a:cubicBezTo>
                    <a:pt x="9975" y="4711"/>
                    <a:pt x="9636" y="3426"/>
                    <a:pt x="9332" y="228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26"/>
            <p:cNvSpPr/>
            <p:nvPr/>
          </p:nvSpPr>
          <p:spPr>
            <a:xfrm rot="-910561">
              <a:off x="12709454" y="6266776"/>
              <a:ext cx="3012023" cy="2612367"/>
            </a:xfrm>
            <a:custGeom>
              <a:avLst/>
              <a:gdLst/>
              <a:ahLst/>
              <a:cxnLst/>
              <a:rect l="l" t="t" r="r" b="b"/>
              <a:pathLst>
                <a:path w="8788" h="7622" extrusionOk="0">
                  <a:moveTo>
                    <a:pt x="4060" y="1"/>
                  </a:moveTo>
                  <a:cubicBezTo>
                    <a:pt x="2457" y="1"/>
                    <a:pt x="299" y="450"/>
                    <a:pt x="161" y="2778"/>
                  </a:cubicBezTo>
                  <a:cubicBezTo>
                    <a:pt x="0" y="5400"/>
                    <a:pt x="2677" y="5962"/>
                    <a:pt x="4282" y="6060"/>
                  </a:cubicBezTo>
                  <a:cubicBezTo>
                    <a:pt x="4471" y="6070"/>
                    <a:pt x="4658" y="6075"/>
                    <a:pt x="4841" y="6075"/>
                  </a:cubicBezTo>
                  <a:cubicBezTo>
                    <a:pt x="5168" y="6075"/>
                    <a:pt x="5484" y="6059"/>
                    <a:pt x="5781" y="6025"/>
                  </a:cubicBezTo>
                  <a:lnTo>
                    <a:pt x="8698" y="7613"/>
                  </a:lnTo>
                  <a:cubicBezTo>
                    <a:pt x="8707" y="7622"/>
                    <a:pt x="8716" y="7622"/>
                    <a:pt x="8725" y="7622"/>
                  </a:cubicBezTo>
                  <a:cubicBezTo>
                    <a:pt x="8734" y="7622"/>
                    <a:pt x="8752" y="7613"/>
                    <a:pt x="8761" y="7604"/>
                  </a:cubicBezTo>
                  <a:cubicBezTo>
                    <a:pt x="8779" y="7586"/>
                    <a:pt x="8779" y="7559"/>
                    <a:pt x="8761" y="7541"/>
                  </a:cubicBezTo>
                  <a:lnTo>
                    <a:pt x="7208" y="5695"/>
                  </a:lnTo>
                  <a:cubicBezTo>
                    <a:pt x="8199" y="5293"/>
                    <a:pt x="8698" y="4526"/>
                    <a:pt x="8770" y="3304"/>
                  </a:cubicBezTo>
                  <a:cubicBezTo>
                    <a:pt x="8787" y="2992"/>
                    <a:pt x="8770" y="2715"/>
                    <a:pt x="8716" y="2465"/>
                  </a:cubicBezTo>
                  <a:cubicBezTo>
                    <a:pt x="8707" y="2430"/>
                    <a:pt x="8698" y="2394"/>
                    <a:pt x="8689" y="2367"/>
                  </a:cubicBezTo>
                  <a:cubicBezTo>
                    <a:pt x="8243" y="529"/>
                    <a:pt x="6040" y="101"/>
                    <a:pt x="4648" y="21"/>
                  </a:cubicBezTo>
                  <a:cubicBezTo>
                    <a:pt x="4639" y="21"/>
                    <a:pt x="4630" y="21"/>
                    <a:pt x="4612" y="12"/>
                  </a:cubicBezTo>
                  <a:lnTo>
                    <a:pt x="4505" y="12"/>
                  </a:lnTo>
                  <a:cubicBezTo>
                    <a:pt x="4364" y="5"/>
                    <a:pt x="4214" y="1"/>
                    <a:pt x="4060"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26"/>
            <p:cNvSpPr/>
            <p:nvPr/>
          </p:nvSpPr>
          <p:spPr>
            <a:xfrm rot="-910561">
              <a:off x="12706358" y="6243539"/>
              <a:ext cx="3012023" cy="2636016"/>
            </a:xfrm>
            <a:custGeom>
              <a:avLst/>
              <a:gdLst/>
              <a:ahLst/>
              <a:cxnLst/>
              <a:rect l="l" t="t" r="r" b="b"/>
              <a:pathLst>
                <a:path w="8788" h="7691" fill="none" extrusionOk="0">
                  <a:moveTo>
                    <a:pt x="8761" y="7610"/>
                  </a:moveTo>
                  <a:lnTo>
                    <a:pt x="7208" y="5764"/>
                  </a:lnTo>
                  <a:cubicBezTo>
                    <a:pt x="8199" y="5362"/>
                    <a:pt x="8698" y="4595"/>
                    <a:pt x="8770" y="3373"/>
                  </a:cubicBezTo>
                  <a:cubicBezTo>
                    <a:pt x="8787" y="3061"/>
                    <a:pt x="8770" y="2784"/>
                    <a:pt x="8716" y="2534"/>
                  </a:cubicBezTo>
                  <a:cubicBezTo>
                    <a:pt x="8707" y="2499"/>
                    <a:pt x="8698" y="2463"/>
                    <a:pt x="8689" y="2436"/>
                  </a:cubicBezTo>
                  <a:cubicBezTo>
                    <a:pt x="8243" y="598"/>
                    <a:pt x="6040" y="170"/>
                    <a:pt x="4648" y="90"/>
                  </a:cubicBezTo>
                  <a:cubicBezTo>
                    <a:pt x="4639" y="90"/>
                    <a:pt x="4630" y="90"/>
                    <a:pt x="4612" y="81"/>
                  </a:cubicBezTo>
                  <a:cubicBezTo>
                    <a:pt x="4586" y="81"/>
                    <a:pt x="4550" y="81"/>
                    <a:pt x="4505" y="81"/>
                  </a:cubicBezTo>
                  <a:cubicBezTo>
                    <a:pt x="2891" y="1"/>
                    <a:pt x="312" y="295"/>
                    <a:pt x="161" y="2847"/>
                  </a:cubicBezTo>
                  <a:cubicBezTo>
                    <a:pt x="0" y="5469"/>
                    <a:pt x="2677" y="6031"/>
                    <a:pt x="4282" y="6129"/>
                  </a:cubicBezTo>
                  <a:cubicBezTo>
                    <a:pt x="4809" y="6156"/>
                    <a:pt x="5317" y="6147"/>
                    <a:pt x="5781" y="6094"/>
                  </a:cubicBezTo>
                  <a:lnTo>
                    <a:pt x="8698" y="7682"/>
                  </a:lnTo>
                  <a:cubicBezTo>
                    <a:pt x="8707" y="7691"/>
                    <a:pt x="8716" y="7691"/>
                    <a:pt x="8725" y="7691"/>
                  </a:cubicBezTo>
                  <a:cubicBezTo>
                    <a:pt x="8734" y="7691"/>
                    <a:pt x="8752" y="7682"/>
                    <a:pt x="8761" y="7673"/>
                  </a:cubicBezTo>
                  <a:cubicBezTo>
                    <a:pt x="8779" y="7655"/>
                    <a:pt x="8779" y="7628"/>
                    <a:pt x="8761" y="761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26"/>
            <p:cNvSpPr/>
            <p:nvPr/>
          </p:nvSpPr>
          <p:spPr>
            <a:xfrm rot="-910561">
              <a:off x="12523966" y="6085483"/>
              <a:ext cx="3015108" cy="2612367"/>
            </a:xfrm>
            <a:custGeom>
              <a:avLst/>
              <a:gdLst/>
              <a:ahLst/>
              <a:cxnLst/>
              <a:rect l="l" t="t" r="r" b="b"/>
              <a:pathLst>
                <a:path w="8797" h="7622" extrusionOk="0">
                  <a:moveTo>
                    <a:pt x="4067" y="1"/>
                  </a:moveTo>
                  <a:cubicBezTo>
                    <a:pt x="2458" y="1"/>
                    <a:pt x="308" y="450"/>
                    <a:pt x="161" y="2777"/>
                  </a:cubicBezTo>
                  <a:cubicBezTo>
                    <a:pt x="1" y="5409"/>
                    <a:pt x="2677" y="5962"/>
                    <a:pt x="4283" y="6060"/>
                  </a:cubicBezTo>
                  <a:cubicBezTo>
                    <a:pt x="4479" y="6073"/>
                    <a:pt x="4671" y="6079"/>
                    <a:pt x="4858" y="6079"/>
                  </a:cubicBezTo>
                  <a:cubicBezTo>
                    <a:pt x="5181" y="6079"/>
                    <a:pt x="5491" y="6062"/>
                    <a:pt x="5790" y="6033"/>
                  </a:cubicBezTo>
                  <a:lnTo>
                    <a:pt x="8708" y="7612"/>
                  </a:lnTo>
                  <a:cubicBezTo>
                    <a:pt x="8716" y="7621"/>
                    <a:pt x="8716" y="7621"/>
                    <a:pt x="8725" y="7621"/>
                  </a:cubicBezTo>
                  <a:cubicBezTo>
                    <a:pt x="8743" y="7621"/>
                    <a:pt x="8752" y="7612"/>
                    <a:pt x="8770" y="7604"/>
                  </a:cubicBezTo>
                  <a:cubicBezTo>
                    <a:pt x="8779" y="7586"/>
                    <a:pt x="8779" y="7559"/>
                    <a:pt x="8761" y="7541"/>
                  </a:cubicBezTo>
                  <a:lnTo>
                    <a:pt x="7209" y="5694"/>
                  </a:lnTo>
                  <a:cubicBezTo>
                    <a:pt x="8199" y="5293"/>
                    <a:pt x="8699" y="4526"/>
                    <a:pt x="8779" y="3304"/>
                  </a:cubicBezTo>
                  <a:cubicBezTo>
                    <a:pt x="8797" y="2991"/>
                    <a:pt x="8770" y="2715"/>
                    <a:pt x="8716" y="2465"/>
                  </a:cubicBezTo>
                  <a:cubicBezTo>
                    <a:pt x="8716" y="2429"/>
                    <a:pt x="8708" y="2394"/>
                    <a:pt x="8699" y="2367"/>
                  </a:cubicBezTo>
                  <a:cubicBezTo>
                    <a:pt x="8244" y="538"/>
                    <a:pt x="6049" y="101"/>
                    <a:pt x="4657" y="21"/>
                  </a:cubicBezTo>
                  <a:lnTo>
                    <a:pt x="4622" y="21"/>
                  </a:lnTo>
                  <a:cubicBezTo>
                    <a:pt x="4586" y="12"/>
                    <a:pt x="4550" y="12"/>
                    <a:pt x="4515" y="12"/>
                  </a:cubicBezTo>
                  <a:cubicBezTo>
                    <a:pt x="4372" y="5"/>
                    <a:pt x="4222" y="1"/>
                    <a:pt x="4067"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26"/>
            <p:cNvSpPr/>
            <p:nvPr/>
          </p:nvSpPr>
          <p:spPr>
            <a:xfrm rot="-910561">
              <a:off x="12520870" y="6062246"/>
              <a:ext cx="3015108" cy="2636016"/>
            </a:xfrm>
            <a:custGeom>
              <a:avLst/>
              <a:gdLst/>
              <a:ahLst/>
              <a:cxnLst/>
              <a:rect l="l" t="t" r="r" b="b"/>
              <a:pathLst>
                <a:path w="8797" h="7691" fill="none" extrusionOk="0">
                  <a:moveTo>
                    <a:pt x="8761" y="7610"/>
                  </a:moveTo>
                  <a:lnTo>
                    <a:pt x="7209" y="5763"/>
                  </a:lnTo>
                  <a:cubicBezTo>
                    <a:pt x="8199" y="5362"/>
                    <a:pt x="8699" y="4595"/>
                    <a:pt x="8779" y="3373"/>
                  </a:cubicBezTo>
                  <a:cubicBezTo>
                    <a:pt x="8797" y="3060"/>
                    <a:pt x="8770" y="2784"/>
                    <a:pt x="8716" y="2534"/>
                  </a:cubicBezTo>
                  <a:cubicBezTo>
                    <a:pt x="8716" y="2498"/>
                    <a:pt x="8708" y="2463"/>
                    <a:pt x="8699" y="2436"/>
                  </a:cubicBezTo>
                  <a:cubicBezTo>
                    <a:pt x="8244" y="607"/>
                    <a:pt x="6049" y="170"/>
                    <a:pt x="4657" y="90"/>
                  </a:cubicBezTo>
                  <a:cubicBezTo>
                    <a:pt x="4640" y="90"/>
                    <a:pt x="4631" y="90"/>
                    <a:pt x="4622" y="90"/>
                  </a:cubicBezTo>
                  <a:cubicBezTo>
                    <a:pt x="4586" y="81"/>
                    <a:pt x="4550" y="81"/>
                    <a:pt x="4515" y="81"/>
                  </a:cubicBezTo>
                  <a:cubicBezTo>
                    <a:pt x="2891" y="0"/>
                    <a:pt x="322" y="295"/>
                    <a:pt x="161" y="2846"/>
                  </a:cubicBezTo>
                  <a:cubicBezTo>
                    <a:pt x="1" y="5478"/>
                    <a:pt x="2677" y="6031"/>
                    <a:pt x="4283" y="6129"/>
                  </a:cubicBezTo>
                  <a:cubicBezTo>
                    <a:pt x="4818" y="6165"/>
                    <a:pt x="5318" y="6147"/>
                    <a:pt x="5790" y="6102"/>
                  </a:cubicBezTo>
                  <a:lnTo>
                    <a:pt x="8708" y="7681"/>
                  </a:lnTo>
                  <a:cubicBezTo>
                    <a:pt x="8716" y="7690"/>
                    <a:pt x="8716" y="7690"/>
                    <a:pt x="8725" y="7690"/>
                  </a:cubicBezTo>
                  <a:cubicBezTo>
                    <a:pt x="8743" y="7690"/>
                    <a:pt x="8752" y="7681"/>
                    <a:pt x="8770" y="7673"/>
                  </a:cubicBezTo>
                  <a:cubicBezTo>
                    <a:pt x="8779" y="7655"/>
                    <a:pt x="8779" y="7628"/>
                    <a:pt x="8761" y="761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26"/>
            <p:cNvSpPr/>
            <p:nvPr/>
          </p:nvSpPr>
          <p:spPr>
            <a:xfrm rot="-910561">
              <a:off x="15678170" y="6605932"/>
              <a:ext cx="250888" cy="1159148"/>
            </a:xfrm>
            <a:custGeom>
              <a:avLst/>
              <a:gdLst/>
              <a:ahLst/>
              <a:cxnLst/>
              <a:rect l="l" t="t" r="r" b="b"/>
              <a:pathLst>
                <a:path w="732" h="3382" fill="none" extrusionOk="0">
                  <a:moveTo>
                    <a:pt x="545" y="0"/>
                  </a:moveTo>
                  <a:cubicBezTo>
                    <a:pt x="732" y="1151"/>
                    <a:pt x="545" y="2355"/>
                    <a:pt x="0" y="338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26"/>
            <p:cNvSpPr/>
            <p:nvPr/>
          </p:nvSpPr>
          <p:spPr>
            <a:xfrm rot="-910561">
              <a:off x="15978920" y="6775828"/>
              <a:ext cx="122702" cy="788988"/>
            </a:xfrm>
            <a:custGeom>
              <a:avLst/>
              <a:gdLst/>
              <a:ahLst/>
              <a:cxnLst/>
              <a:rect l="l" t="t" r="r" b="b"/>
              <a:pathLst>
                <a:path w="358" h="2302" fill="none" extrusionOk="0">
                  <a:moveTo>
                    <a:pt x="340" y="0"/>
                  </a:moveTo>
                  <a:cubicBezTo>
                    <a:pt x="358" y="776"/>
                    <a:pt x="242" y="1553"/>
                    <a:pt x="1" y="2302"/>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26"/>
            <p:cNvSpPr/>
            <p:nvPr/>
          </p:nvSpPr>
          <p:spPr>
            <a:xfrm rot="-910561">
              <a:off x="12453380" y="7502985"/>
              <a:ext cx="492521" cy="1064552"/>
            </a:xfrm>
            <a:custGeom>
              <a:avLst/>
              <a:gdLst/>
              <a:ahLst/>
              <a:cxnLst/>
              <a:rect l="l" t="t" r="r" b="b"/>
              <a:pathLst>
                <a:path w="1437" h="3106" fill="none" extrusionOk="0">
                  <a:moveTo>
                    <a:pt x="1437" y="3105"/>
                  </a:moveTo>
                  <a:cubicBezTo>
                    <a:pt x="634" y="2258"/>
                    <a:pt x="125" y="1161"/>
                    <a:pt x="1"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26"/>
            <p:cNvSpPr/>
            <p:nvPr/>
          </p:nvSpPr>
          <p:spPr>
            <a:xfrm rot="-910561">
              <a:off x="12318318" y="7876021"/>
              <a:ext cx="348912" cy="719069"/>
            </a:xfrm>
            <a:custGeom>
              <a:avLst/>
              <a:gdLst/>
              <a:ahLst/>
              <a:cxnLst/>
              <a:rect l="l" t="t" r="r" b="b"/>
              <a:pathLst>
                <a:path w="1018" h="2098" fill="none" extrusionOk="0">
                  <a:moveTo>
                    <a:pt x="1017" y="2097"/>
                  </a:moveTo>
                  <a:cubicBezTo>
                    <a:pt x="562" y="1455"/>
                    <a:pt x="223" y="750"/>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26"/>
            <p:cNvSpPr/>
            <p:nvPr/>
          </p:nvSpPr>
          <p:spPr>
            <a:xfrm rot="-910561">
              <a:off x="10160731" y="5162427"/>
              <a:ext cx="2372808" cy="596368"/>
            </a:xfrm>
            <a:custGeom>
              <a:avLst/>
              <a:gdLst/>
              <a:ahLst/>
              <a:cxnLst/>
              <a:rect l="l" t="t" r="r" b="b"/>
              <a:pathLst>
                <a:path w="6923" h="1740" fill="none" extrusionOk="0">
                  <a:moveTo>
                    <a:pt x="0" y="1740"/>
                  </a:moveTo>
                  <a:cubicBezTo>
                    <a:pt x="1704" y="1365"/>
                    <a:pt x="3435" y="946"/>
                    <a:pt x="5023" y="518"/>
                  </a:cubicBezTo>
                  <a:cubicBezTo>
                    <a:pt x="5638" y="348"/>
                    <a:pt x="6860" y="18"/>
                    <a:pt x="6923"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26"/>
            <p:cNvSpPr/>
            <p:nvPr/>
          </p:nvSpPr>
          <p:spPr>
            <a:xfrm rot="-910561">
              <a:off x="10484608" y="5811837"/>
              <a:ext cx="1920730" cy="486349"/>
            </a:xfrm>
            <a:custGeom>
              <a:avLst/>
              <a:gdLst/>
              <a:ahLst/>
              <a:cxnLst/>
              <a:rect l="l" t="t" r="r" b="b"/>
              <a:pathLst>
                <a:path w="5604" h="1419" fill="none" extrusionOk="0">
                  <a:moveTo>
                    <a:pt x="5603" y="0"/>
                  </a:moveTo>
                  <a:cubicBezTo>
                    <a:pt x="5371" y="54"/>
                    <a:pt x="5166" y="116"/>
                    <a:pt x="4970" y="170"/>
                  </a:cubicBezTo>
                  <a:cubicBezTo>
                    <a:pt x="4836" y="214"/>
                    <a:pt x="4702" y="250"/>
                    <a:pt x="4560" y="286"/>
                  </a:cubicBezTo>
                  <a:cubicBezTo>
                    <a:pt x="4524" y="304"/>
                    <a:pt x="4444" y="321"/>
                    <a:pt x="4337" y="348"/>
                  </a:cubicBezTo>
                  <a:cubicBezTo>
                    <a:pt x="3873" y="464"/>
                    <a:pt x="2945" y="696"/>
                    <a:pt x="2775" y="732"/>
                  </a:cubicBezTo>
                  <a:cubicBezTo>
                    <a:pt x="1696" y="946"/>
                    <a:pt x="1437" y="1017"/>
                    <a:pt x="732" y="1214"/>
                  </a:cubicBezTo>
                  <a:cubicBezTo>
                    <a:pt x="536" y="1267"/>
                    <a:pt x="304" y="1338"/>
                    <a:pt x="1" y="1419"/>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26"/>
            <p:cNvSpPr/>
            <p:nvPr/>
          </p:nvSpPr>
          <p:spPr>
            <a:xfrm rot="-910561">
              <a:off x="10738590" y="6410127"/>
              <a:ext cx="1568734" cy="413345"/>
            </a:xfrm>
            <a:custGeom>
              <a:avLst/>
              <a:gdLst/>
              <a:ahLst/>
              <a:cxnLst/>
              <a:rect l="l" t="t" r="r" b="b"/>
              <a:pathLst>
                <a:path w="4577" h="1206" fill="none" extrusionOk="0">
                  <a:moveTo>
                    <a:pt x="0" y="1205"/>
                  </a:moveTo>
                  <a:cubicBezTo>
                    <a:pt x="660" y="1036"/>
                    <a:pt x="4380" y="54"/>
                    <a:pt x="4577"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26"/>
            <p:cNvSpPr/>
            <p:nvPr/>
          </p:nvSpPr>
          <p:spPr>
            <a:xfrm rot="-910561">
              <a:off x="13025401" y="6636768"/>
              <a:ext cx="1801456" cy="113447"/>
            </a:xfrm>
            <a:custGeom>
              <a:avLst/>
              <a:gdLst/>
              <a:ahLst/>
              <a:cxnLst/>
              <a:rect l="l" t="t" r="r" b="b"/>
              <a:pathLst>
                <a:path w="5256" h="331" fill="none" extrusionOk="0">
                  <a:moveTo>
                    <a:pt x="1" y="1"/>
                  </a:moveTo>
                  <a:cubicBezTo>
                    <a:pt x="1277" y="126"/>
                    <a:pt x="2597" y="224"/>
                    <a:pt x="3801" y="268"/>
                  </a:cubicBezTo>
                  <a:cubicBezTo>
                    <a:pt x="4274" y="295"/>
                    <a:pt x="5202" y="331"/>
                    <a:pt x="5255" y="33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26"/>
            <p:cNvSpPr/>
            <p:nvPr/>
          </p:nvSpPr>
          <p:spPr>
            <a:xfrm rot="-910561">
              <a:off x="13141246" y="7099254"/>
              <a:ext cx="1804198" cy="110362"/>
            </a:xfrm>
            <a:custGeom>
              <a:avLst/>
              <a:gdLst/>
              <a:ahLst/>
              <a:cxnLst/>
              <a:rect l="l" t="t" r="r" b="b"/>
              <a:pathLst>
                <a:path w="5264" h="322" fill="none" extrusionOk="0">
                  <a:moveTo>
                    <a:pt x="5263" y="322"/>
                  </a:moveTo>
                  <a:cubicBezTo>
                    <a:pt x="5040" y="313"/>
                    <a:pt x="4844" y="304"/>
                    <a:pt x="4657" y="295"/>
                  </a:cubicBezTo>
                  <a:cubicBezTo>
                    <a:pt x="4532" y="295"/>
                    <a:pt x="4407" y="286"/>
                    <a:pt x="4273" y="286"/>
                  </a:cubicBezTo>
                  <a:cubicBezTo>
                    <a:pt x="4238" y="286"/>
                    <a:pt x="4157" y="277"/>
                    <a:pt x="4059" y="268"/>
                  </a:cubicBezTo>
                  <a:cubicBezTo>
                    <a:pt x="3622" y="250"/>
                    <a:pt x="2757" y="188"/>
                    <a:pt x="2596" y="170"/>
                  </a:cubicBezTo>
                  <a:cubicBezTo>
                    <a:pt x="1606" y="72"/>
                    <a:pt x="1356" y="63"/>
                    <a:pt x="696" y="36"/>
                  </a:cubicBezTo>
                  <a:cubicBezTo>
                    <a:pt x="509" y="27"/>
                    <a:pt x="286" y="18"/>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26"/>
            <p:cNvSpPr/>
            <p:nvPr/>
          </p:nvSpPr>
          <p:spPr>
            <a:xfrm rot="-910561">
              <a:off x="13218841" y="7625825"/>
              <a:ext cx="1192745" cy="61693"/>
            </a:xfrm>
            <a:custGeom>
              <a:avLst/>
              <a:gdLst/>
              <a:ahLst/>
              <a:cxnLst/>
              <a:rect l="l" t="t" r="r" b="b"/>
              <a:pathLst>
                <a:path w="3480" h="180" fill="none" extrusionOk="0">
                  <a:moveTo>
                    <a:pt x="0" y="1"/>
                  </a:moveTo>
                  <a:cubicBezTo>
                    <a:pt x="500" y="28"/>
                    <a:pt x="3328" y="170"/>
                    <a:pt x="3479" y="179"/>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Footer_Three Sides To Every Story 1">
  <p:cSld name="TITLE_AND_TWO_COLUMNS_1">
    <p:spTree>
      <p:nvGrpSpPr>
        <p:cNvPr id="1" name="Shape 2555"/>
        <p:cNvGrpSpPr/>
        <p:nvPr/>
      </p:nvGrpSpPr>
      <p:grpSpPr>
        <a:xfrm>
          <a:off x="0" y="0"/>
          <a:ext cx="0" cy="0"/>
          <a:chOff x="0" y="0"/>
          <a:chExt cx="0" cy="0"/>
        </a:xfrm>
      </p:grpSpPr>
      <p:grpSp>
        <p:nvGrpSpPr>
          <p:cNvPr id="2556" name="Google Shape;2556;p27"/>
          <p:cNvGrpSpPr/>
          <p:nvPr/>
        </p:nvGrpSpPr>
        <p:grpSpPr>
          <a:xfrm>
            <a:off x="1259469" y="9195033"/>
            <a:ext cx="5308987" cy="421175"/>
            <a:chOff x="1039675" y="2433075"/>
            <a:chExt cx="5307925" cy="421175"/>
          </a:xfrm>
        </p:grpSpPr>
        <p:sp>
          <p:nvSpPr>
            <p:cNvPr id="2557" name="Google Shape;2557;p27"/>
            <p:cNvSpPr/>
            <p:nvPr/>
          </p:nvSpPr>
          <p:spPr>
            <a:xfrm>
              <a:off x="1039675" y="2514575"/>
              <a:ext cx="283550" cy="331400"/>
            </a:xfrm>
            <a:custGeom>
              <a:avLst/>
              <a:gdLst/>
              <a:ahLst/>
              <a:cxnLst/>
              <a:rect l="l" t="t" r="r" b="b"/>
              <a:pathLst>
                <a:path w="11342" h="13256" extrusionOk="0">
                  <a:moveTo>
                    <a:pt x="5506" y="2836"/>
                  </a:moveTo>
                  <a:cubicBezTo>
                    <a:pt x="6333" y="2836"/>
                    <a:pt x="6805" y="3261"/>
                    <a:pt x="6805" y="4041"/>
                  </a:cubicBezTo>
                  <a:cubicBezTo>
                    <a:pt x="6805" y="4844"/>
                    <a:pt x="6333" y="5293"/>
                    <a:pt x="5506" y="5293"/>
                  </a:cubicBezTo>
                  <a:lnTo>
                    <a:pt x="3970" y="5293"/>
                  </a:lnTo>
                  <a:lnTo>
                    <a:pt x="3970" y="2836"/>
                  </a:lnTo>
                  <a:close/>
                  <a:moveTo>
                    <a:pt x="5506" y="7845"/>
                  </a:moveTo>
                  <a:cubicBezTo>
                    <a:pt x="6616" y="7845"/>
                    <a:pt x="7230" y="8318"/>
                    <a:pt x="7230" y="9145"/>
                  </a:cubicBezTo>
                  <a:cubicBezTo>
                    <a:pt x="7230" y="9972"/>
                    <a:pt x="6616" y="10420"/>
                    <a:pt x="5506" y="10420"/>
                  </a:cubicBezTo>
                  <a:lnTo>
                    <a:pt x="3970" y="10420"/>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15"/>
                    <a:pt x="10845" y="3616"/>
                  </a:cubicBezTo>
                  <a:cubicBezTo>
                    <a:pt x="10845" y="1607"/>
                    <a:pt x="8932" y="1"/>
                    <a:pt x="5789" y="1"/>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58" name="Google Shape;2558;p27"/>
            <p:cNvSpPr/>
            <p:nvPr/>
          </p:nvSpPr>
          <p:spPr>
            <a:xfrm>
              <a:off x="1039675" y="2514575"/>
              <a:ext cx="283550" cy="331400"/>
            </a:xfrm>
            <a:custGeom>
              <a:avLst/>
              <a:gdLst/>
              <a:ahLst/>
              <a:cxnLst/>
              <a:rect l="l" t="t" r="r" b="b"/>
              <a:pathLst>
                <a:path w="11342" h="13256" fill="none" extrusionOk="0">
                  <a:moveTo>
                    <a:pt x="5506" y="10420"/>
                  </a:moveTo>
                  <a:cubicBezTo>
                    <a:pt x="6616" y="10420"/>
                    <a:pt x="7230" y="9972"/>
                    <a:pt x="7230" y="9145"/>
                  </a:cubicBezTo>
                  <a:cubicBezTo>
                    <a:pt x="7230" y="8318"/>
                    <a:pt x="6616" y="7845"/>
                    <a:pt x="5506" y="7845"/>
                  </a:cubicBezTo>
                  <a:lnTo>
                    <a:pt x="3970" y="7845"/>
                  </a:lnTo>
                  <a:lnTo>
                    <a:pt x="3970" y="10420"/>
                  </a:lnTo>
                  <a:close/>
                  <a:moveTo>
                    <a:pt x="5506" y="5293"/>
                  </a:moveTo>
                  <a:cubicBezTo>
                    <a:pt x="6333" y="5293"/>
                    <a:pt x="6805" y="4844"/>
                    <a:pt x="6805" y="4041"/>
                  </a:cubicBezTo>
                  <a:cubicBezTo>
                    <a:pt x="6805" y="3261"/>
                    <a:pt x="6333" y="2836"/>
                    <a:pt x="5506" y="2836"/>
                  </a:cubicBezTo>
                  <a:lnTo>
                    <a:pt x="3970" y="2836"/>
                  </a:lnTo>
                  <a:lnTo>
                    <a:pt x="3970" y="5293"/>
                  </a:lnTo>
                  <a:close/>
                  <a:moveTo>
                    <a:pt x="0" y="1"/>
                  </a:moveTo>
                  <a:lnTo>
                    <a:pt x="5789" y="1"/>
                  </a:lnTo>
                  <a:cubicBezTo>
                    <a:pt x="8932" y="1"/>
                    <a:pt x="10845" y="1607"/>
                    <a:pt x="10845" y="3616"/>
                  </a:cubicBezTo>
                  <a:cubicBezTo>
                    <a:pt x="10845" y="4915"/>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59" name="Google Shape;2559;p27"/>
            <p:cNvSpPr/>
            <p:nvPr/>
          </p:nvSpPr>
          <p:spPr>
            <a:xfrm>
              <a:off x="1362775" y="251457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60" name="Google Shape;2560;p27"/>
            <p:cNvSpPr/>
            <p:nvPr/>
          </p:nvSpPr>
          <p:spPr>
            <a:xfrm>
              <a:off x="1362775" y="25145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61" name="Google Shape;2561;p27"/>
            <p:cNvSpPr/>
            <p:nvPr/>
          </p:nvSpPr>
          <p:spPr>
            <a:xfrm>
              <a:off x="1778025" y="251457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62" name="Google Shape;2562;p27"/>
            <p:cNvSpPr/>
            <p:nvPr/>
          </p:nvSpPr>
          <p:spPr>
            <a:xfrm>
              <a:off x="1935150" y="2514575"/>
              <a:ext cx="294200" cy="331400"/>
            </a:xfrm>
            <a:custGeom>
              <a:avLst/>
              <a:gdLst/>
              <a:ahLst/>
              <a:cxnLst/>
              <a:rect l="l" t="t" r="r" b="b"/>
              <a:pathLst>
                <a:path w="11768" h="13256" extrusionOk="0">
                  <a:moveTo>
                    <a:pt x="1" y="1"/>
                  </a:moveTo>
                  <a:lnTo>
                    <a:pt x="1" y="13256"/>
                  </a:lnTo>
                  <a:lnTo>
                    <a:pt x="3899" y="13256"/>
                  </a:lnTo>
                  <a:lnTo>
                    <a:pt x="3899" y="6120"/>
                  </a:lnTo>
                  <a:lnTo>
                    <a:pt x="8176" y="13256"/>
                  </a:lnTo>
                  <a:lnTo>
                    <a:pt x="11767" y="13256"/>
                  </a:lnTo>
                  <a:lnTo>
                    <a:pt x="11767" y="1"/>
                  </a:lnTo>
                  <a:lnTo>
                    <a:pt x="7869" y="1"/>
                  </a:lnTo>
                  <a:lnTo>
                    <a:pt x="7869" y="7042"/>
                  </a:lnTo>
                  <a:lnTo>
                    <a:pt x="3616"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63" name="Google Shape;2563;p27"/>
            <p:cNvSpPr/>
            <p:nvPr/>
          </p:nvSpPr>
          <p:spPr>
            <a:xfrm>
              <a:off x="1935150" y="251457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20"/>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64" name="Google Shape;2564;p27"/>
            <p:cNvSpPr/>
            <p:nvPr/>
          </p:nvSpPr>
          <p:spPr>
            <a:xfrm>
              <a:off x="2267125" y="251457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65" name="Google Shape;2565;p27"/>
            <p:cNvSpPr/>
            <p:nvPr/>
          </p:nvSpPr>
          <p:spPr>
            <a:xfrm>
              <a:off x="2267125" y="251457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66" name="Google Shape;2566;p27"/>
            <p:cNvSpPr/>
            <p:nvPr/>
          </p:nvSpPr>
          <p:spPr>
            <a:xfrm>
              <a:off x="2593175" y="2514575"/>
              <a:ext cx="230975" cy="331400"/>
            </a:xfrm>
            <a:custGeom>
              <a:avLst/>
              <a:gdLst/>
              <a:ahLst/>
              <a:cxnLst/>
              <a:rect l="l" t="t" r="r" b="b"/>
              <a:pathLst>
                <a:path w="9239" h="13256" extrusionOk="0">
                  <a:moveTo>
                    <a:pt x="1" y="1"/>
                  </a:moveTo>
                  <a:lnTo>
                    <a:pt x="1" y="13256"/>
                  </a:lnTo>
                  <a:lnTo>
                    <a:pt x="9239" y="13256"/>
                  </a:lnTo>
                  <a:lnTo>
                    <a:pt x="9239" y="10208"/>
                  </a:lnTo>
                  <a:lnTo>
                    <a:pt x="4088" y="10208"/>
                  </a:lnTo>
                  <a:lnTo>
                    <a:pt x="4088" y="7845"/>
                  </a:lnTo>
                  <a:lnTo>
                    <a:pt x="7727" y="7845"/>
                  </a:lnTo>
                  <a:lnTo>
                    <a:pt x="8483" y="5010"/>
                  </a:lnTo>
                  <a:lnTo>
                    <a:pt x="4088" y="5010"/>
                  </a:lnTo>
                  <a:lnTo>
                    <a:pt x="4088" y="3049"/>
                  </a:lnTo>
                  <a:lnTo>
                    <a:pt x="9239" y="3049"/>
                  </a:lnTo>
                  <a:lnTo>
                    <a:pt x="9239"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67" name="Google Shape;2567;p27"/>
            <p:cNvSpPr/>
            <p:nvPr/>
          </p:nvSpPr>
          <p:spPr>
            <a:xfrm>
              <a:off x="2593175" y="2514575"/>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08"/>
                  </a:lnTo>
                  <a:lnTo>
                    <a:pt x="9239"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68" name="Google Shape;2568;p27"/>
            <p:cNvSpPr/>
            <p:nvPr/>
          </p:nvSpPr>
          <p:spPr>
            <a:xfrm>
              <a:off x="2869025" y="2514575"/>
              <a:ext cx="286500" cy="331400"/>
            </a:xfrm>
            <a:custGeom>
              <a:avLst/>
              <a:gdLst/>
              <a:ahLst/>
              <a:cxnLst/>
              <a:rect l="l" t="t" r="r" b="b"/>
              <a:pathLst>
                <a:path w="11460" h="13256" extrusionOk="0">
                  <a:moveTo>
                    <a:pt x="4986" y="2954"/>
                  </a:moveTo>
                  <a:cubicBezTo>
                    <a:pt x="6002" y="2954"/>
                    <a:pt x="6569" y="3498"/>
                    <a:pt x="6569" y="4372"/>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892"/>
                  </a:lnTo>
                  <a:cubicBezTo>
                    <a:pt x="9877" y="7278"/>
                    <a:pt x="10656" y="6097"/>
                    <a:pt x="10656" y="4372"/>
                  </a:cubicBezTo>
                  <a:cubicBezTo>
                    <a:pt x="10656" y="1513"/>
                    <a:pt x="8814" y="1"/>
                    <a:pt x="5269" y="1"/>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69" name="Google Shape;2569;p27"/>
            <p:cNvSpPr/>
            <p:nvPr/>
          </p:nvSpPr>
          <p:spPr>
            <a:xfrm>
              <a:off x="2869025" y="2514575"/>
              <a:ext cx="286500" cy="331400"/>
            </a:xfrm>
            <a:custGeom>
              <a:avLst/>
              <a:gdLst/>
              <a:ahLst/>
              <a:cxnLst/>
              <a:rect l="l" t="t" r="r" b="b"/>
              <a:pathLst>
                <a:path w="11460" h="13256" fill="none" extrusionOk="0">
                  <a:moveTo>
                    <a:pt x="4986" y="5837"/>
                  </a:moveTo>
                  <a:cubicBezTo>
                    <a:pt x="6002" y="5837"/>
                    <a:pt x="6569" y="5317"/>
                    <a:pt x="6569" y="4372"/>
                  </a:cubicBezTo>
                  <a:cubicBezTo>
                    <a:pt x="6569" y="3498"/>
                    <a:pt x="6002" y="2954"/>
                    <a:pt x="4986" y="2954"/>
                  </a:cubicBezTo>
                  <a:lnTo>
                    <a:pt x="3994" y="2954"/>
                  </a:lnTo>
                  <a:lnTo>
                    <a:pt x="3994" y="5837"/>
                  </a:lnTo>
                  <a:close/>
                  <a:moveTo>
                    <a:pt x="1" y="1"/>
                  </a:moveTo>
                  <a:lnTo>
                    <a:pt x="5269" y="1"/>
                  </a:lnTo>
                  <a:cubicBezTo>
                    <a:pt x="8814" y="1"/>
                    <a:pt x="10656" y="1513"/>
                    <a:pt x="10656" y="4372"/>
                  </a:cubicBezTo>
                  <a:cubicBezTo>
                    <a:pt x="10656" y="6097"/>
                    <a:pt x="9877" y="7278"/>
                    <a:pt x="8341" y="7892"/>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70" name="Google Shape;2570;p27"/>
            <p:cNvSpPr/>
            <p:nvPr/>
          </p:nvSpPr>
          <p:spPr>
            <a:xfrm>
              <a:off x="3188000" y="2514575"/>
              <a:ext cx="294175" cy="331400"/>
            </a:xfrm>
            <a:custGeom>
              <a:avLst/>
              <a:gdLst/>
              <a:ahLst/>
              <a:cxnLst/>
              <a:rect l="l" t="t" r="r" b="b"/>
              <a:pathLst>
                <a:path w="11767" h="13256" extrusionOk="0">
                  <a:moveTo>
                    <a:pt x="0" y="1"/>
                  </a:moveTo>
                  <a:lnTo>
                    <a:pt x="0" y="13256"/>
                  </a:lnTo>
                  <a:lnTo>
                    <a:pt x="3899" y="13256"/>
                  </a:lnTo>
                  <a:lnTo>
                    <a:pt x="3899" y="6120"/>
                  </a:lnTo>
                  <a:lnTo>
                    <a:pt x="8175" y="13256"/>
                  </a:lnTo>
                  <a:lnTo>
                    <a:pt x="11767" y="13256"/>
                  </a:lnTo>
                  <a:lnTo>
                    <a:pt x="11767" y="1"/>
                  </a:lnTo>
                  <a:lnTo>
                    <a:pt x="7868" y="1"/>
                  </a:lnTo>
                  <a:lnTo>
                    <a:pt x="7868" y="7042"/>
                  </a:lnTo>
                  <a:lnTo>
                    <a:pt x="36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71" name="Google Shape;2571;p27"/>
            <p:cNvSpPr/>
            <p:nvPr/>
          </p:nvSpPr>
          <p:spPr>
            <a:xfrm>
              <a:off x="3188000" y="251457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20"/>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72" name="Google Shape;2572;p27"/>
            <p:cNvSpPr/>
            <p:nvPr/>
          </p:nvSpPr>
          <p:spPr>
            <a:xfrm>
              <a:off x="3539450" y="251457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73" name="Google Shape;2573;p27"/>
            <p:cNvSpPr/>
            <p:nvPr/>
          </p:nvSpPr>
          <p:spPr>
            <a:xfrm>
              <a:off x="3539450" y="25145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74" name="Google Shape;2574;p27"/>
            <p:cNvSpPr/>
            <p:nvPr/>
          </p:nvSpPr>
          <p:spPr>
            <a:xfrm>
              <a:off x="3795800" y="251457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75" name="Google Shape;2575;p27"/>
            <p:cNvSpPr/>
            <p:nvPr/>
          </p:nvSpPr>
          <p:spPr>
            <a:xfrm>
              <a:off x="3795800" y="251457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76" name="Google Shape;2576;p27"/>
            <p:cNvSpPr/>
            <p:nvPr/>
          </p:nvSpPr>
          <p:spPr>
            <a:xfrm>
              <a:off x="4247675" y="2506325"/>
              <a:ext cx="291825" cy="347925"/>
            </a:xfrm>
            <a:custGeom>
              <a:avLst/>
              <a:gdLst/>
              <a:ahLst/>
              <a:cxnLst/>
              <a:rect l="l" t="t" r="r" b="b"/>
              <a:pathLst>
                <a:path w="11673" h="13917" extrusionOk="0">
                  <a:moveTo>
                    <a:pt x="6569" y="0"/>
                  </a:moveTo>
                  <a:cubicBezTo>
                    <a:pt x="2576" y="0"/>
                    <a:pt x="1" y="2694"/>
                    <a:pt x="1" y="7088"/>
                  </a:cubicBezTo>
                  <a:cubicBezTo>
                    <a:pt x="1" y="11318"/>
                    <a:pt x="2600" y="13917"/>
                    <a:pt x="6498" y="13917"/>
                  </a:cubicBezTo>
                  <a:cubicBezTo>
                    <a:pt x="8767" y="13917"/>
                    <a:pt x="10515" y="12971"/>
                    <a:pt x="11673" y="11412"/>
                  </a:cubicBezTo>
                  <a:lnTo>
                    <a:pt x="9121" y="9191"/>
                  </a:lnTo>
                  <a:cubicBezTo>
                    <a:pt x="8412" y="10183"/>
                    <a:pt x="7727" y="10561"/>
                    <a:pt x="6546" y="10561"/>
                  </a:cubicBezTo>
                  <a:cubicBezTo>
                    <a:pt x="4892" y="10561"/>
                    <a:pt x="4088" y="9167"/>
                    <a:pt x="4088" y="6994"/>
                  </a:cubicBezTo>
                  <a:cubicBezTo>
                    <a:pt x="4088" y="4773"/>
                    <a:pt x="5175" y="3355"/>
                    <a:pt x="6640" y="3355"/>
                  </a:cubicBezTo>
                  <a:cubicBezTo>
                    <a:pt x="7703" y="3355"/>
                    <a:pt x="8247" y="3710"/>
                    <a:pt x="9003" y="4513"/>
                  </a:cubicBezTo>
                  <a:lnTo>
                    <a:pt x="11460" y="2363"/>
                  </a:lnTo>
                  <a:cubicBezTo>
                    <a:pt x="10515" y="1040"/>
                    <a:pt x="8979" y="0"/>
                    <a:pt x="6569" y="0"/>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77" name="Google Shape;2577;p27"/>
            <p:cNvSpPr/>
            <p:nvPr/>
          </p:nvSpPr>
          <p:spPr>
            <a:xfrm>
              <a:off x="4247675" y="2506325"/>
              <a:ext cx="291825" cy="347925"/>
            </a:xfrm>
            <a:custGeom>
              <a:avLst/>
              <a:gdLst/>
              <a:ahLst/>
              <a:cxnLst/>
              <a:rect l="l" t="t" r="r" b="b"/>
              <a:pathLst>
                <a:path w="11673" h="13917" fill="none" extrusionOk="0">
                  <a:moveTo>
                    <a:pt x="1" y="7088"/>
                  </a:moveTo>
                  <a:cubicBezTo>
                    <a:pt x="1" y="2694"/>
                    <a:pt x="2576" y="0"/>
                    <a:pt x="6569" y="0"/>
                  </a:cubicBezTo>
                  <a:cubicBezTo>
                    <a:pt x="8979" y="0"/>
                    <a:pt x="10515" y="1040"/>
                    <a:pt x="11460" y="2363"/>
                  </a:cubicBezTo>
                  <a:lnTo>
                    <a:pt x="9003" y="4513"/>
                  </a:lnTo>
                  <a:cubicBezTo>
                    <a:pt x="8247" y="3710"/>
                    <a:pt x="7703" y="3355"/>
                    <a:pt x="6640" y="3355"/>
                  </a:cubicBezTo>
                  <a:cubicBezTo>
                    <a:pt x="5175" y="3355"/>
                    <a:pt x="4088" y="4773"/>
                    <a:pt x="4088" y="6994"/>
                  </a:cubicBezTo>
                  <a:cubicBezTo>
                    <a:pt x="4088" y="9167"/>
                    <a:pt x="4892" y="10561"/>
                    <a:pt x="6546" y="10561"/>
                  </a:cubicBezTo>
                  <a:cubicBezTo>
                    <a:pt x="7727" y="10561"/>
                    <a:pt x="8412" y="10183"/>
                    <a:pt x="9121" y="9191"/>
                  </a:cubicBezTo>
                  <a:lnTo>
                    <a:pt x="11673" y="11412"/>
                  </a:lnTo>
                  <a:cubicBezTo>
                    <a:pt x="10515" y="12971"/>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78" name="Google Shape;2578;p27"/>
            <p:cNvSpPr/>
            <p:nvPr/>
          </p:nvSpPr>
          <p:spPr>
            <a:xfrm>
              <a:off x="4573150" y="25145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79" name="Google Shape;2579;p27"/>
            <p:cNvSpPr/>
            <p:nvPr/>
          </p:nvSpPr>
          <p:spPr>
            <a:xfrm>
              <a:off x="4711375" y="251457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80" name="Google Shape;2580;p27"/>
            <p:cNvSpPr/>
            <p:nvPr/>
          </p:nvSpPr>
          <p:spPr>
            <a:xfrm>
              <a:off x="4711375" y="251457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81" name="Google Shape;2581;p27"/>
            <p:cNvSpPr/>
            <p:nvPr/>
          </p:nvSpPr>
          <p:spPr>
            <a:xfrm>
              <a:off x="5035650" y="25145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82" name="Google Shape;2582;p27"/>
            <p:cNvSpPr/>
            <p:nvPr/>
          </p:nvSpPr>
          <p:spPr>
            <a:xfrm>
              <a:off x="5173300" y="251457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83" name="Google Shape;2583;p27"/>
            <p:cNvSpPr/>
            <p:nvPr/>
          </p:nvSpPr>
          <p:spPr>
            <a:xfrm>
              <a:off x="5173300" y="251457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84" name="Google Shape;2584;p27"/>
            <p:cNvSpPr/>
            <p:nvPr/>
          </p:nvSpPr>
          <p:spPr>
            <a:xfrm>
              <a:off x="5483400" y="2514575"/>
              <a:ext cx="230400" cy="331400"/>
            </a:xfrm>
            <a:custGeom>
              <a:avLst/>
              <a:gdLst/>
              <a:ahLst/>
              <a:cxnLst/>
              <a:rect l="l" t="t" r="r" b="b"/>
              <a:pathLst>
                <a:path w="9216" h="13256" extrusionOk="0">
                  <a:moveTo>
                    <a:pt x="0" y="1"/>
                  </a:moveTo>
                  <a:lnTo>
                    <a:pt x="0"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85" name="Google Shape;2585;p27"/>
            <p:cNvSpPr/>
            <p:nvPr/>
          </p:nvSpPr>
          <p:spPr>
            <a:xfrm>
              <a:off x="5483400" y="2514575"/>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86" name="Google Shape;2586;p27"/>
            <p:cNvSpPr/>
            <p:nvPr/>
          </p:nvSpPr>
          <p:spPr>
            <a:xfrm>
              <a:off x="5759250" y="2514575"/>
              <a:ext cx="293600" cy="331400"/>
            </a:xfrm>
            <a:custGeom>
              <a:avLst/>
              <a:gdLst/>
              <a:ahLst/>
              <a:cxnLst/>
              <a:rect l="l" t="t" r="r" b="b"/>
              <a:pathLst>
                <a:path w="11744" h="13256" extrusionOk="0">
                  <a:moveTo>
                    <a:pt x="0" y="1"/>
                  </a:moveTo>
                  <a:lnTo>
                    <a:pt x="0" y="13256"/>
                  </a:lnTo>
                  <a:lnTo>
                    <a:pt x="3875" y="13256"/>
                  </a:lnTo>
                  <a:lnTo>
                    <a:pt x="3875" y="6120"/>
                  </a:lnTo>
                  <a:lnTo>
                    <a:pt x="8176" y="13256"/>
                  </a:lnTo>
                  <a:lnTo>
                    <a:pt x="11743" y="13256"/>
                  </a:lnTo>
                  <a:lnTo>
                    <a:pt x="11743" y="1"/>
                  </a:lnTo>
                  <a:lnTo>
                    <a:pt x="7845" y="1"/>
                  </a:lnTo>
                  <a:lnTo>
                    <a:pt x="7845" y="7042"/>
                  </a:lnTo>
                  <a:lnTo>
                    <a:pt x="36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87" name="Google Shape;2587;p27"/>
            <p:cNvSpPr/>
            <p:nvPr/>
          </p:nvSpPr>
          <p:spPr>
            <a:xfrm>
              <a:off x="5759250" y="251457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20"/>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88" name="Google Shape;2588;p27"/>
            <p:cNvSpPr/>
            <p:nvPr/>
          </p:nvSpPr>
          <p:spPr>
            <a:xfrm>
              <a:off x="6091225" y="2506325"/>
              <a:ext cx="256375" cy="347325"/>
            </a:xfrm>
            <a:custGeom>
              <a:avLst/>
              <a:gdLst/>
              <a:ahLst/>
              <a:cxnLst/>
              <a:rect l="l" t="t" r="r" b="b"/>
              <a:pathLst>
                <a:path w="10255" h="13893" extrusionOk="0">
                  <a:moveTo>
                    <a:pt x="5245" y="0"/>
                  </a:moveTo>
                  <a:cubicBezTo>
                    <a:pt x="2386" y="0"/>
                    <a:pt x="402" y="1394"/>
                    <a:pt x="402" y="3780"/>
                  </a:cubicBezTo>
                  <a:cubicBezTo>
                    <a:pt x="402" y="5930"/>
                    <a:pt x="1725" y="7017"/>
                    <a:pt x="3615" y="7797"/>
                  </a:cubicBezTo>
                  <a:cubicBezTo>
                    <a:pt x="5529" y="8577"/>
                    <a:pt x="6143" y="9097"/>
                    <a:pt x="6143" y="9664"/>
                  </a:cubicBezTo>
                  <a:cubicBezTo>
                    <a:pt x="6143" y="10396"/>
                    <a:pt x="5458" y="10561"/>
                    <a:pt x="4655" y="10561"/>
                  </a:cubicBezTo>
                  <a:cubicBezTo>
                    <a:pt x="3591" y="10561"/>
                    <a:pt x="2410" y="10065"/>
                    <a:pt x="1158" y="9215"/>
                  </a:cubicBezTo>
                  <a:lnTo>
                    <a:pt x="0" y="12381"/>
                  </a:lnTo>
                  <a:cubicBezTo>
                    <a:pt x="1418" y="13302"/>
                    <a:pt x="3143" y="13893"/>
                    <a:pt x="5222" y="13893"/>
                  </a:cubicBezTo>
                  <a:cubicBezTo>
                    <a:pt x="8175" y="13893"/>
                    <a:pt x="10254" y="12712"/>
                    <a:pt x="10254" y="9853"/>
                  </a:cubicBezTo>
                  <a:cubicBezTo>
                    <a:pt x="10254" y="8104"/>
                    <a:pt x="9309" y="6687"/>
                    <a:pt x="6545" y="5458"/>
                  </a:cubicBezTo>
                  <a:cubicBezTo>
                    <a:pt x="4607" y="4631"/>
                    <a:pt x="4324" y="4489"/>
                    <a:pt x="4324" y="3969"/>
                  </a:cubicBezTo>
                  <a:cubicBezTo>
                    <a:pt x="4324" y="3544"/>
                    <a:pt x="4655" y="3355"/>
                    <a:pt x="5482" y="3355"/>
                  </a:cubicBezTo>
                  <a:cubicBezTo>
                    <a:pt x="6710" y="3355"/>
                    <a:pt x="7726" y="3828"/>
                    <a:pt x="8435" y="4158"/>
                  </a:cubicBezTo>
                  <a:lnTo>
                    <a:pt x="9687" y="1205"/>
                  </a:lnTo>
                  <a:cubicBezTo>
                    <a:pt x="8317" y="402"/>
                    <a:pt x="6781" y="0"/>
                    <a:pt x="5245" y="0"/>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89" name="Google Shape;2589;p27"/>
            <p:cNvSpPr/>
            <p:nvPr/>
          </p:nvSpPr>
          <p:spPr>
            <a:xfrm>
              <a:off x="6091225" y="2506325"/>
              <a:ext cx="256375" cy="347325"/>
            </a:xfrm>
            <a:custGeom>
              <a:avLst/>
              <a:gdLst/>
              <a:ahLst/>
              <a:cxnLst/>
              <a:rect l="l" t="t" r="r" b="b"/>
              <a:pathLst>
                <a:path w="10255" h="13893" fill="none" extrusionOk="0">
                  <a:moveTo>
                    <a:pt x="0" y="12381"/>
                  </a:moveTo>
                  <a:lnTo>
                    <a:pt x="1158" y="9215"/>
                  </a:lnTo>
                  <a:cubicBezTo>
                    <a:pt x="2410" y="10065"/>
                    <a:pt x="3591" y="10561"/>
                    <a:pt x="4655" y="10561"/>
                  </a:cubicBezTo>
                  <a:cubicBezTo>
                    <a:pt x="5458" y="10561"/>
                    <a:pt x="6143" y="10396"/>
                    <a:pt x="6143" y="9664"/>
                  </a:cubicBezTo>
                  <a:cubicBezTo>
                    <a:pt x="6143" y="9097"/>
                    <a:pt x="5529" y="8577"/>
                    <a:pt x="3615" y="7797"/>
                  </a:cubicBezTo>
                  <a:cubicBezTo>
                    <a:pt x="1725" y="7017"/>
                    <a:pt x="402" y="5930"/>
                    <a:pt x="402" y="3780"/>
                  </a:cubicBezTo>
                  <a:cubicBezTo>
                    <a:pt x="402" y="1394"/>
                    <a:pt x="2386" y="0"/>
                    <a:pt x="5245" y="0"/>
                  </a:cubicBezTo>
                  <a:cubicBezTo>
                    <a:pt x="6781" y="0"/>
                    <a:pt x="8317" y="402"/>
                    <a:pt x="9687" y="1205"/>
                  </a:cubicBezTo>
                  <a:lnTo>
                    <a:pt x="8435" y="4158"/>
                  </a:lnTo>
                  <a:cubicBezTo>
                    <a:pt x="7726" y="3828"/>
                    <a:pt x="6710" y="3355"/>
                    <a:pt x="5482" y="3355"/>
                  </a:cubicBezTo>
                  <a:cubicBezTo>
                    <a:pt x="4655" y="3355"/>
                    <a:pt x="4324" y="3544"/>
                    <a:pt x="4324" y="3969"/>
                  </a:cubicBezTo>
                  <a:cubicBezTo>
                    <a:pt x="4324" y="4489"/>
                    <a:pt x="4607" y="4631"/>
                    <a:pt x="6545" y="5458"/>
                  </a:cubicBezTo>
                  <a:cubicBezTo>
                    <a:pt x="9309" y="6687"/>
                    <a:pt x="10254" y="8104"/>
                    <a:pt x="10254" y="9853"/>
                  </a:cubicBezTo>
                  <a:cubicBezTo>
                    <a:pt x="10254" y="12712"/>
                    <a:pt x="8175" y="13893"/>
                    <a:pt x="5222" y="13893"/>
                  </a:cubicBezTo>
                  <a:cubicBezTo>
                    <a:pt x="3143" y="13893"/>
                    <a:pt x="1418" y="13302"/>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90" name="Google Shape;2590;p27"/>
            <p:cNvSpPr/>
            <p:nvPr/>
          </p:nvSpPr>
          <p:spPr>
            <a:xfrm>
              <a:off x="1039675" y="2441325"/>
              <a:ext cx="283550" cy="331400"/>
            </a:xfrm>
            <a:custGeom>
              <a:avLst/>
              <a:gdLst/>
              <a:ahLst/>
              <a:cxnLst/>
              <a:rect l="l" t="t" r="r" b="b"/>
              <a:pathLst>
                <a:path w="11342" h="13256" extrusionOk="0">
                  <a:moveTo>
                    <a:pt x="5506" y="2813"/>
                  </a:moveTo>
                  <a:cubicBezTo>
                    <a:pt x="6333" y="2813"/>
                    <a:pt x="6805" y="3262"/>
                    <a:pt x="6805" y="4041"/>
                  </a:cubicBezTo>
                  <a:cubicBezTo>
                    <a:pt x="6805" y="4845"/>
                    <a:pt x="6333" y="5294"/>
                    <a:pt x="5506" y="5294"/>
                  </a:cubicBezTo>
                  <a:lnTo>
                    <a:pt x="3970" y="5294"/>
                  </a:lnTo>
                  <a:lnTo>
                    <a:pt x="3970" y="2813"/>
                  </a:lnTo>
                  <a:close/>
                  <a:moveTo>
                    <a:pt x="5506" y="7845"/>
                  </a:moveTo>
                  <a:cubicBezTo>
                    <a:pt x="6616" y="7845"/>
                    <a:pt x="7230" y="8294"/>
                    <a:pt x="7230" y="9145"/>
                  </a:cubicBezTo>
                  <a:cubicBezTo>
                    <a:pt x="7230" y="9948"/>
                    <a:pt x="6616" y="10421"/>
                    <a:pt x="5506" y="10421"/>
                  </a:cubicBezTo>
                  <a:lnTo>
                    <a:pt x="3970" y="10421"/>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15"/>
                    <a:pt x="10845" y="3616"/>
                  </a:cubicBezTo>
                  <a:cubicBezTo>
                    <a:pt x="10845" y="1584"/>
                    <a:pt x="8932" y="1"/>
                    <a:pt x="578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91" name="Google Shape;2591;p27"/>
            <p:cNvSpPr/>
            <p:nvPr/>
          </p:nvSpPr>
          <p:spPr>
            <a:xfrm>
              <a:off x="1039675" y="2441325"/>
              <a:ext cx="283550" cy="331400"/>
            </a:xfrm>
            <a:custGeom>
              <a:avLst/>
              <a:gdLst/>
              <a:ahLst/>
              <a:cxnLst/>
              <a:rect l="l" t="t" r="r" b="b"/>
              <a:pathLst>
                <a:path w="11342" h="13256" fill="none" extrusionOk="0">
                  <a:moveTo>
                    <a:pt x="5506" y="10421"/>
                  </a:moveTo>
                  <a:cubicBezTo>
                    <a:pt x="6616" y="10421"/>
                    <a:pt x="7230" y="9948"/>
                    <a:pt x="7230" y="9145"/>
                  </a:cubicBezTo>
                  <a:cubicBezTo>
                    <a:pt x="7230" y="8294"/>
                    <a:pt x="6616" y="7845"/>
                    <a:pt x="5506" y="7845"/>
                  </a:cubicBezTo>
                  <a:lnTo>
                    <a:pt x="3970" y="7845"/>
                  </a:lnTo>
                  <a:lnTo>
                    <a:pt x="3970" y="10421"/>
                  </a:lnTo>
                  <a:close/>
                  <a:moveTo>
                    <a:pt x="5506" y="5294"/>
                  </a:moveTo>
                  <a:cubicBezTo>
                    <a:pt x="6333" y="5294"/>
                    <a:pt x="6805" y="4845"/>
                    <a:pt x="6805" y="4041"/>
                  </a:cubicBezTo>
                  <a:cubicBezTo>
                    <a:pt x="6805" y="3262"/>
                    <a:pt x="6333" y="2813"/>
                    <a:pt x="5506" y="2813"/>
                  </a:cubicBezTo>
                  <a:lnTo>
                    <a:pt x="3970" y="2813"/>
                  </a:lnTo>
                  <a:lnTo>
                    <a:pt x="3970" y="5294"/>
                  </a:lnTo>
                  <a:close/>
                  <a:moveTo>
                    <a:pt x="0" y="1"/>
                  </a:moveTo>
                  <a:lnTo>
                    <a:pt x="5789" y="1"/>
                  </a:lnTo>
                  <a:cubicBezTo>
                    <a:pt x="8932" y="1"/>
                    <a:pt x="10845" y="1584"/>
                    <a:pt x="10845" y="3616"/>
                  </a:cubicBezTo>
                  <a:cubicBezTo>
                    <a:pt x="10845" y="4915"/>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92" name="Google Shape;2592;p27"/>
            <p:cNvSpPr/>
            <p:nvPr/>
          </p:nvSpPr>
          <p:spPr>
            <a:xfrm>
              <a:off x="1362775" y="244132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93" name="Google Shape;2593;p27"/>
            <p:cNvSpPr/>
            <p:nvPr/>
          </p:nvSpPr>
          <p:spPr>
            <a:xfrm>
              <a:off x="1362775" y="2441325"/>
              <a:ext cx="230400" cy="331400"/>
            </a:xfrm>
            <a:custGeom>
              <a:avLst/>
              <a:gdLst/>
              <a:ahLst/>
              <a:cxnLst/>
              <a:rect l="l" t="t" r="r" b="b"/>
              <a:pathLst>
                <a:path w="9216" h="13256" fill="none" extrusionOk="0">
                  <a:moveTo>
                    <a:pt x="9215" y="13256"/>
                  </a:moveTo>
                  <a:lnTo>
                    <a:pt x="1" y="13256"/>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94" name="Google Shape;2594;p27"/>
            <p:cNvSpPr/>
            <p:nvPr/>
          </p:nvSpPr>
          <p:spPr>
            <a:xfrm>
              <a:off x="1778025" y="244132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95" name="Google Shape;2595;p27"/>
            <p:cNvSpPr/>
            <p:nvPr/>
          </p:nvSpPr>
          <p:spPr>
            <a:xfrm>
              <a:off x="1935150" y="2441325"/>
              <a:ext cx="294200" cy="331400"/>
            </a:xfrm>
            <a:custGeom>
              <a:avLst/>
              <a:gdLst/>
              <a:ahLst/>
              <a:cxnLst/>
              <a:rect l="l" t="t" r="r" b="b"/>
              <a:pathLst>
                <a:path w="11768" h="13256" extrusionOk="0">
                  <a:moveTo>
                    <a:pt x="1" y="1"/>
                  </a:moveTo>
                  <a:lnTo>
                    <a:pt x="1" y="13256"/>
                  </a:lnTo>
                  <a:lnTo>
                    <a:pt x="3899" y="13256"/>
                  </a:lnTo>
                  <a:lnTo>
                    <a:pt x="3899" y="6120"/>
                  </a:lnTo>
                  <a:lnTo>
                    <a:pt x="8176" y="13256"/>
                  </a:lnTo>
                  <a:lnTo>
                    <a:pt x="11767" y="13256"/>
                  </a:lnTo>
                  <a:lnTo>
                    <a:pt x="11767" y="1"/>
                  </a:lnTo>
                  <a:lnTo>
                    <a:pt x="7869" y="1"/>
                  </a:lnTo>
                  <a:lnTo>
                    <a:pt x="7869" y="7042"/>
                  </a:lnTo>
                  <a:lnTo>
                    <a:pt x="361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96" name="Google Shape;2596;p27"/>
            <p:cNvSpPr/>
            <p:nvPr/>
          </p:nvSpPr>
          <p:spPr>
            <a:xfrm>
              <a:off x="1935150" y="244132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20"/>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97" name="Google Shape;2597;p27"/>
            <p:cNvSpPr/>
            <p:nvPr/>
          </p:nvSpPr>
          <p:spPr>
            <a:xfrm>
              <a:off x="2267125" y="244132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98" name="Google Shape;2598;p27"/>
            <p:cNvSpPr/>
            <p:nvPr/>
          </p:nvSpPr>
          <p:spPr>
            <a:xfrm>
              <a:off x="2267125" y="244132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599" name="Google Shape;2599;p27"/>
            <p:cNvSpPr/>
            <p:nvPr/>
          </p:nvSpPr>
          <p:spPr>
            <a:xfrm>
              <a:off x="2593175" y="2441325"/>
              <a:ext cx="230975" cy="331400"/>
            </a:xfrm>
            <a:custGeom>
              <a:avLst/>
              <a:gdLst/>
              <a:ahLst/>
              <a:cxnLst/>
              <a:rect l="l" t="t" r="r" b="b"/>
              <a:pathLst>
                <a:path w="9239" h="13256" extrusionOk="0">
                  <a:moveTo>
                    <a:pt x="1" y="1"/>
                  </a:moveTo>
                  <a:lnTo>
                    <a:pt x="1" y="13256"/>
                  </a:lnTo>
                  <a:lnTo>
                    <a:pt x="9239" y="13256"/>
                  </a:lnTo>
                  <a:lnTo>
                    <a:pt x="9239" y="10208"/>
                  </a:lnTo>
                  <a:lnTo>
                    <a:pt x="4088" y="10208"/>
                  </a:lnTo>
                  <a:lnTo>
                    <a:pt x="4088" y="7845"/>
                  </a:lnTo>
                  <a:lnTo>
                    <a:pt x="7727" y="7845"/>
                  </a:lnTo>
                  <a:lnTo>
                    <a:pt x="8483" y="4986"/>
                  </a:lnTo>
                  <a:lnTo>
                    <a:pt x="4088" y="4986"/>
                  </a:lnTo>
                  <a:lnTo>
                    <a:pt x="4088" y="3025"/>
                  </a:lnTo>
                  <a:lnTo>
                    <a:pt x="9239" y="3025"/>
                  </a:lnTo>
                  <a:lnTo>
                    <a:pt x="9239"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00" name="Google Shape;2600;p27"/>
            <p:cNvSpPr/>
            <p:nvPr/>
          </p:nvSpPr>
          <p:spPr>
            <a:xfrm>
              <a:off x="2593175" y="2441325"/>
              <a:ext cx="230975" cy="331400"/>
            </a:xfrm>
            <a:custGeom>
              <a:avLst/>
              <a:gdLst/>
              <a:ahLst/>
              <a:cxnLst/>
              <a:rect l="l" t="t" r="r" b="b"/>
              <a:pathLst>
                <a:path w="9239" h="13256" fill="none" extrusionOk="0">
                  <a:moveTo>
                    <a:pt x="9239" y="13256"/>
                  </a:moveTo>
                  <a:lnTo>
                    <a:pt x="1" y="13256"/>
                  </a:lnTo>
                  <a:lnTo>
                    <a:pt x="1" y="1"/>
                  </a:lnTo>
                  <a:lnTo>
                    <a:pt x="9239" y="1"/>
                  </a:lnTo>
                  <a:lnTo>
                    <a:pt x="9239" y="3025"/>
                  </a:lnTo>
                  <a:lnTo>
                    <a:pt x="4088" y="3025"/>
                  </a:lnTo>
                  <a:lnTo>
                    <a:pt x="4088" y="4986"/>
                  </a:lnTo>
                  <a:lnTo>
                    <a:pt x="8483" y="4986"/>
                  </a:lnTo>
                  <a:lnTo>
                    <a:pt x="7727" y="7845"/>
                  </a:lnTo>
                  <a:lnTo>
                    <a:pt x="4088" y="7845"/>
                  </a:lnTo>
                  <a:lnTo>
                    <a:pt x="4088" y="10208"/>
                  </a:lnTo>
                  <a:lnTo>
                    <a:pt x="9239"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01" name="Google Shape;2601;p27"/>
            <p:cNvSpPr/>
            <p:nvPr/>
          </p:nvSpPr>
          <p:spPr>
            <a:xfrm>
              <a:off x="2869025" y="2441325"/>
              <a:ext cx="286500" cy="331400"/>
            </a:xfrm>
            <a:custGeom>
              <a:avLst/>
              <a:gdLst/>
              <a:ahLst/>
              <a:cxnLst/>
              <a:rect l="l" t="t" r="r" b="b"/>
              <a:pathLst>
                <a:path w="11460" h="13256" extrusionOk="0">
                  <a:moveTo>
                    <a:pt x="4986" y="2954"/>
                  </a:moveTo>
                  <a:cubicBezTo>
                    <a:pt x="6002" y="2954"/>
                    <a:pt x="6569" y="3474"/>
                    <a:pt x="6569" y="4372"/>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893"/>
                  </a:lnTo>
                  <a:cubicBezTo>
                    <a:pt x="9877" y="7278"/>
                    <a:pt x="10656" y="6097"/>
                    <a:pt x="10656" y="4348"/>
                  </a:cubicBezTo>
                  <a:cubicBezTo>
                    <a:pt x="10656" y="1490"/>
                    <a:pt x="8814" y="1"/>
                    <a:pt x="52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02" name="Google Shape;2602;p27"/>
            <p:cNvSpPr/>
            <p:nvPr/>
          </p:nvSpPr>
          <p:spPr>
            <a:xfrm>
              <a:off x="2869025" y="2441325"/>
              <a:ext cx="286500" cy="331400"/>
            </a:xfrm>
            <a:custGeom>
              <a:avLst/>
              <a:gdLst/>
              <a:ahLst/>
              <a:cxnLst/>
              <a:rect l="l" t="t" r="r" b="b"/>
              <a:pathLst>
                <a:path w="11460" h="13256" fill="none" extrusionOk="0">
                  <a:moveTo>
                    <a:pt x="4986" y="5837"/>
                  </a:moveTo>
                  <a:cubicBezTo>
                    <a:pt x="6002" y="5837"/>
                    <a:pt x="6569" y="5317"/>
                    <a:pt x="6569" y="4372"/>
                  </a:cubicBezTo>
                  <a:cubicBezTo>
                    <a:pt x="6569" y="3474"/>
                    <a:pt x="6002" y="2954"/>
                    <a:pt x="4986" y="2954"/>
                  </a:cubicBezTo>
                  <a:lnTo>
                    <a:pt x="3994" y="2954"/>
                  </a:lnTo>
                  <a:lnTo>
                    <a:pt x="3994" y="5837"/>
                  </a:lnTo>
                  <a:close/>
                  <a:moveTo>
                    <a:pt x="1" y="1"/>
                  </a:moveTo>
                  <a:lnTo>
                    <a:pt x="5269" y="1"/>
                  </a:lnTo>
                  <a:cubicBezTo>
                    <a:pt x="8814" y="1"/>
                    <a:pt x="10656" y="1490"/>
                    <a:pt x="10656" y="4348"/>
                  </a:cubicBezTo>
                  <a:cubicBezTo>
                    <a:pt x="10656" y="6097"/>
                    <a:pt x="9877" y="7278"/>
                    <a:pt x="8341" y="7893"/>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03" name="Google Shape;2603;p27"/>
            <p:cNvSpPr/>
            <p:nvPr/>
          </p:nvSpPr>
          <p:spPr>
            <a:xfrm>
              <a:off x="3188000" y="2441325"/>
              <a:ext cx="294175" cy="331400"/>
            </a:xfrm>
            <a:custGeom>
              <a:avLst/>
              <a:gdLst/>
              <a:ahLst/>
              <a:cxnLst/>
              <a:rect l="l" t="t" r="r" b="b"/>
              <a:pathLst>
                <a:path w="11767" h="13256" extrusionOk="0">
                  <a:moveTo>
                    <a:pt x="0" y="1"/>
                  </a:moveTo>
                  <a:lnTo>
                    <a:pt x="0" y="13256"/>
                  </a:lnTo>
                  <a:lnTo>
                    <a:pt x="3899" y="13256"/>
                  </a:lnTo>
                  <a:lnTo>
                    <a:pt x="3899" y="6120"/>
                  </a:lnTo>
                  <a:lnTo>
                    <a:pt x="8175" y="13256"/>
                  </a:lnTo>
                  <a:lnTo>
                    <a:pt x="11767" y="13256"/>
                  </a:lnTo>
                  <a:lnTo>
                    <a:pt x="11767" y="1"/>
                  </a:lnTo>
                  <a:lnTo>
                    <a:pt x="7868" y="1"/>
                  </a:lnTo>
                  <a:lnTo>
                    <a:pt x="7868" y="7042"/>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04" name="Google Shape;2604;p27"/>
            <p:cNvSpPr/>
            <p:nvPr/>
          </p:nvSpPr>
          <p:spPr>
            <a:xfrm>
              <a:off x="3188000" y="244132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20"/>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05" name="Google Shape;2605;p27"/>
            <p:cNvSpPr/>
            <p:nvPr/>
          </p:nvSpPr>
          <p:spPr>
            <a:xfrm>
              <a:off x="3539450" y="244132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06" name="Google Shape;2606;p27"/>
            <p:cNvSpPr/>
            <p:nvPr/>
          </p:nvSpPr>
          <p:spPr>
            <a:xfrm>
              <a:off x="3539450" y="2441325"/>
              <a:ext cx="230400" cy="331400"/>
            </a:xfrm>
            <a:custGeom>
              <a:avLst/>
              <a:gdLst/>
              <a:ahLst/>
              <a:cxnLst/>
              <a:rect l="l" t="t" r="r" b="b"/>
              <a:pathLst>
                <a:path w="9216" h="13256" fill="none" extrusionOk="0">
                  <a:moveTo>
                    <a:pt x="9215" y="13256"/>
                  </a:moveTo>
                  <a:lnTo>
                    <a:pt x="1" y="13256"/>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07" name="Google Shape;2607;p27"/>
            <p:cNvSpPr/>
            <p:nvPr/>
          </p:nvSpPr>
          <p:spPr>
            <a:xfrm>
              <a:off x="3795800" y="244132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08" name="Google Shape;2608;p27"/>
            <p:cNvSpPr/>
            <p:nvPr/>
          </p:nvSpPr>
          <p:spPr>
            <a:xfrm>
              <a:off x="3795800" y="244132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09" name="Google Shape;2609;p27"/>
            <p:cNvSpPr/>
            <p:nvPr/>
          </p:nvSpPr>
          <p:spPr>
            <a:xfrm>
              <a:off x="4247675" y="2433075"/>
              <a:ext cx="291825" cy="347925"/>
            </a:xfrm>
            <a:custGeom>
              <a:avLst/>
              <a:gdLst/>
              <a:ahLst/>
              <a:cxnLst/>
              <a:rect l="l" t="t" r="r" b="b"/>
              <a:pathLst>
                <a:path w="11673" h="13917" extrusionOk="0">
                  <a:moveTo>
                    <a:pt x="6569" y="0"/>
                  </a:moveTo>
                  <a:cubicBezTo>
                    <a:pt x="2576" y="0"/>
                    <a:pt x="1" y="2670"/>
                    <a:pt x="1" y="7088"/>
                  </a:cubicBezTo>
                  <a:cubicBezTo>
                    <a:pt x="1" y="11318"/>
                    <a:pt x="2600" y="13917"/>
                    <a:pt x="6498" y="13917"/>
                  </a:cubicBezTo>
                  <a:cubicBezTo>
                    <a:pt x="8767" y="13917"/>
                    <a:pt x="10515" y="12948"/>
                    <a:pt x="11673" y="11389"/>
                  </a:cubicBezTo>
                  <a:lnTo>
                    <a:pt x="9121" y="9191"/>
                  </a:lnTo>
                  <a:cubicBezTo>
                    <a:pt x="8412" y="10160"/>
                    <a:pt x="7727" y="10562"/>
                    <a:pt x="6546" y="10562"/>
                  </a:cubicBezTo>
                  <a:cubicBezTo>
                    <a:pt x="4892" y="10562"/>
                    <a:pt x="4088" y="9168"/>
                    <a:pt x="4088" y="6970"/>
                  </a:cubicBezTo>
                  <a:cubicBezTo>
                    <a:pt x="4088" y="4773"/>
                    <a:pt x="5175" y="3332"/>
                    <a:pt x="6640" y="3332"/>
                  </a:cubicBezTo>
                  <a:cubicBezTo>
                    <a:pt x="7703" y="3332"/>
                    <a:pt x="8247" y="3710"/>
                    <a:pt x="9003" y="4513"/>
                  </a:cubicBezTo>
                  <a:lnTo>
                    <a:pt x="11460" y="2339"/>
                  </a:lnTo>
                  <a:cubicBezTo>
                    <a:pt x="10515" y="1016"/>
                    <a:pt x="8979" y="0"/>
                    <a:pt x="65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10" name="Google Shape;2610;p27"/>
            <p:cNvSpPr/>
            <p:nvPr/>
          </p:nvSpPr>
          <p:spPr>
            <a:xfrm>
              <a:off x="4247675" y="2433075"/>
              <a:ext cx="291825" cy="347925"/>
            </a:xfrm>
            <a:custGeom>
              <a:avLst/>
              <a:gdLst/>
              <a:ahLst/>
              <a:cxnLst/>
              <a:rect l="l" t="t" r="r" b="b"/>
              <a:pathLst>
                <a:path w="11673" h="13917" fill="none" extrusionOk="0">
                  <a:moveTo>
                    <a:pt x="1" y="7088"/>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73"/>
                    <a:pt x="4088" y="6970"/>
                  </a:cubicBezTo>
                  <a:cubicBezTo>
                    <a:pt x="4088" y="9168"/>
                    <a:pt x="4892" y="10562"/>
                    <a:pt x="6546" y="10562"/>
                  </a:cubicBezTo>
                  <a:cubicBezTo>
                    <a:pt x="7727" y="10562"/>
                    <a:pt x="8412" y="10160"/>
                    <a:pt x="9121" y="9191"/>
                  </a:cubicBezTo>
                  <a:lnTo>
                    <a:pt x="11673" y="11389"/>
                  </a:lnTo>
                  <a:cubicBezTo>
                    <a:pt x="10515" y="12948"/>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11" name="Google Shape;2611;p27"/>
            <p:cNvSpPr/>
            <p:nvPr/>
          </p:nvSpPr>
          <p:spPr>
            <a:xfrm>
              <a:off x="4573150" y="244132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12" name="Google Shape;2612;p27"/>
            <p:cNvSpPr/>
            <p:nvPr/>
          </p:nvSpPr>
          <p:spPr>
            <a:xfrm>
              <a:off x="4711375" y="244132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13" name="Google Shape;2613;p27"/>
            <p:cNvSpPr/>
            <p:nvPr/>
          </p:nvSpPr>
          <p:spPr>
            <a:xfrm>
              <a:off x="4711375" y="244132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14" name="Google Shape;2614;p27"/>
            <p:cNvSpPr/>
            <p:nvPr/>
          </p:nvSpPr>
          <p:spPr>
            <a:xfrm>
              <a:off x="5035650" y="244132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15" name="Google Shape;2615;p27"/>
            <p:cNvSpPr/>
            <p:nvPr/>
          </p:nvSpPr>
          <p:spPr>
            <a:xfrm>
              <a:off x="5173300" y="244132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16" name="Google Shape;2616;p27"/>
            <p:cNvSpPr/>
            <p:nvPr/>
          </p:nvSpPr>
          <p:spPr>
            <a:xfrm>
              <a:off x="5173300" y="244132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17" name="Google Shape;2617;p27"/>
            <p:cNvSpPr/>
            <p:nvPr/>
          </p:nvSpPr>
          <p:spPr>
            <a:xfrm>
              <a:off x="5483400" y="2441325"/>
              <a:ext cx="230400" cy="331400"/>
            </a:xfrm>
            <a:custGeom>
              <a:avLst/>
              <a:gdLst/>
              <a:ahLst/>
              <a:cxnLst/>
              <a:rect l="l" t="t" r="r" b="b"/>
              <a:pathLst>
                <a:path w="9216" h="13256" extrusionOk="0">
                  <a:moveTo>
                    <a:pt x="0" y="1"/>
                  </a:moveTo>
                  <a:lnTo>
                    <a:pt x="0"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18" name="Google Shape;2618;p27"/>
            <p:cNvSpPr/>
            <p:nvPr/>
          </p:nvSpPr>
          <p:spPr>
            <a:xfrm>
              <a:off x="5483400" y="2441325"/>
              <a:ext cx="230400" cy="331400"/>
            </a:xfrm>
            <a:custGeom>
              <a:avLst/>
              <a:gdLst/>
              <a:ahLst/>
              <a:cxnLst/>
              <a:rect l="l" t="t" r="r" b="b"/>
              <a:pathLst>
                <a:path w="9216" h="13256" fill="none" extrusionOk="0">
                  <a:moveTo>
                    <a:pt x="9215" y="13256"/>
                  </a:moveTo>
                  <a:lnTo>
                    <a:pt x="0" y="13256"/>
                  </a:lnTo>
                  <a:lnTo>
                    <a:pt x="0"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19" name="Google Shape;2619;p27"/>
            <p:cNvSpPr/>
            <p:nvPr/>
          </p:nvSpPr>
          <p:spPr>
            <a:xfrm>
              <a:off x="5759250" y="2441325"/>
              <a:ext cx="293600" cy="331400"/>
            </a:xfrm>
            <a:custGeom>
              <a:avLst/>
              <a:gdLst/>
              <a:ahLst/>
              <a:cxnLst/>
              <a:rect l="l" t="t" r="r" b="b"/>
              <a:pathLst>
                <a:path w="11744" h="13256" extrusionOk="0">
                  <a:moveTo>
                    <a:pt x="0" y="1"/>
                  </a:moveTo>
                  <a:lnTo>
                    <a:pt x="0" y="13256"/>
                  </a:lnTo>
                  <a:lnTo>
                    <a:pt x="3875" y="13256"/>
                  </a:lnTo>
                  <a:lnTo>
                    <a:pt x="3875" y="6120"/>
                  </a:lnTo>
                  <a:lnTo>
                    <a:pt x="8176" y="13256"/>
                  </a:lnTo>
                  <a:lnTo>
                    <a:pt x="11743" y="13256"/>
                  </a:lnTo>
                  <a:lnTo>
                    <a:pt x="11743" y="1"/>
                  </a:lnTo>
                  <a:lnTo>
                    <a:pt x="7845" y="1"/>
                  </a:lnTo>
                  <a:lnTo>
                    <a:pt x="7845" y="7042"/>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20" name="Google Shape;2620;p27"/>
            <p:cNvSpPr/>
            <p:nvPr/>
          </p:nvSpPr>
          <p:spPr>
            <a:xfrm>
              <a:off x="5759250" y="244132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20"/>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21" name="Google Shape;2621;p27"/>
            <p:cNvSpPr/>
            <p:nvPr/>
          </p:nvSpPr>
          <p:spPr>
            <a:xfrm>
              <a:off x="6091225" y="2433075"/>
              <a:ext cx="256375" cy="347350"/>
            </a:xfrm>
            <a:custGeom>
              <a:avLst/>
              <a:gdLst/>
              <a:ahLst/>
              <a:cxnLst/>
              <a:rect l="l" t="t" r="r" b="b"/>
              <a:pathLst>
                <a:path w="10255" h="13894" extrusionOk="0">
                  <a:moveTo>
                    <a:pt x="5245" y="0"/>
                  </a:moveTo>
                  <a:cubicBezTo>
                    <a:pt x="2386" y="0"/>
                    <a:pt x="402" y="1371"/>
                    <a:pt x="402" y="3781"/>
                  </a:cubicBezTo>
                  <a:cubicBezTo>
                    <a:pt x="402" y="5931"/>
                    <a:pt x="1725" y="7018"/>
                    <a:pt x="3615" y="7797"/>
                  </a:cubicBezTo>
                  <a:cubicBezTo>
                    <a:pt x="5529" y="8577"/>
                    <a:pt x="6143" y="9097"/>
                    <a:pt x="6143" y="9640"/>
                  </a:cubicBezTo>
                  <a:cubicBezTo>
                    <a:pt x="6143" y="10396"/>
                    <a:pt x="5458" y="10562"/>
                    <a:pt x="4655" y="10562"/>
                  </a:cubicBezTo>
                  <a:cubicBezTo>
                    <a:pt x="3591" y="10562"/>
                    <a:pt x="2410" y="10065"/>
                    <a:pt x="1158" y="9191"/>
                  </a:cubicBezTo>
                  <a:lnTo>
                    <a:pt x="0" y="12381"/>
                  </a:lnTo>
                  <a:cubicBezTo>
                    <a:pt x="1418" y="13279"/>
                    <a:pt x="3143" y="13893"/>
                    <a:pt x="5222" y="13893"/>
                  </a:cubicBezTo>
                  <a:cubicBezTo>
                    <a:pt x="8175" y="13893"/>
                    <a:pt x="10254" y="12712"/>
                    <a:pt x="10254" y="9829"/>
                  </a:cubicBezTo>
                  <a:cubicBezTo>
                    <a:pt x="10254" y="8081"/>
                    <a:pt x="9309" y="6663"/>
                    <a:pt x="6545" y="5458"/>
                  </a:cubicBezTo>
                  <a:cubicBezTo>
                    <a:pt x="4607" y="4631"/>
                    <a:pt x="4324" y="4489"/>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22" name="Google Shape;2622;p27"/>
            <p:cNvSpPr/>
            <p:nvPr/>
          </p:nvSpPr>
          <p:spPr>
            <a:xfrm>
              <a:off x="6091225" y="2433075"/>
              <a:ext cx="256375" cy="347350"/>
            </a:xfrm>
            <a:custGeom>
              <a:avLst/>
              <a:gdLst/>
              <a:ahLst/>
              <a:cxnLst/>
              <a:rect l="l" t="t" r="r" b="b"/>
              <a:pathLst>
                <a:path w="10255" h="13894" fill="none" extrusionOk="0">
                  <a:moveTo>
                    <a:pt x="0" y="12381"/>
                  </a:moveTo>
                  <a:lnTo>
                    <a:pt x="1158" y="9191"/>
                  </a:lnTo>
                  <a:cubicBezTo>
                    <a:pt x="2410" y="10065"/>
                    <a:pt x="3591" y="10562"/>
                    <a:pt x="4655" y="10562"/>
                  </a:cubicBezTo>
                  <a:cubicBezTo>
                    <a:pt x="5458" y="10562"/>
                    <a:pt x="6143" y="10396"/>
                    <a:pt x="6143" y="9640"/>
                  </a:cubicBezTo>
                  <a:cubicBezTo>
                    <a:pt x="6143" y="9097"/>
                    <a:pt x="5529" y="8577"/>
                    <a:pt x="3615" y="7797"/>
                  </a:cubicBezTo>
                  <a:cubicBezTo>
                    <a:pt x="1725" y="7018"/>
                    <a:pt x="402" y="5931"/>
                    <a:pt x="402" y="3781"/>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89"/>
                    <a:pt x="4607" y="4631"/>
                    <a:pt x="6545" y="5458"/>
                  </a:cubicBezTo>
                  <a:cubicBezTo>
                    <a:pt x="9309" y="6663"/>
                    <a:pt x="10254" y="8081"/>
                    <a:pt x="10254" y="9829"/>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Intro_Us Vs Them" type="titleOnly">
  <p:cSld name="TITLE_ONLY">
    <p:spTree>
      <p:nvGrpSpPr>
        <p:cNvPr id="1" name="Shape 2623"/>
        <p:cNvGrpSpPr/>
        <p:nvPr/>
      </p:nvGrpSpPr>
      <p:grpSpPr>
        <a:xfrm>
          <a:off x="0" y="0"/>
          <a:ext cx="0" cy="0"/>
          <a:chOff x="0" y="0"/>
          <a:chExt cx="0" cy="0"/>
        </a:xfrm>
      </p:grpSpPr>
      <p:grpSp>
        <p:nvGrpSpPr>
          <p:cNvPr id="2624" name="Google Shape;2624;p28"/>
          <p:cNvGrpSpPr/>
          <p:nvPr/>
        </p:nvGrpSpPr>
        <p:grpSpPr>
          <a:xfrm>
            <a:off x="1260002" y="9195015"/>
            <a:ext cx="5307925" cy="421200"/>
            <a:chOff x="1039675" y="2990075"/>
            <a:chExt cx="5307925" cy="421200"/>
          </a:xfrm>
        </p:grpSpPr>
        <p:sp>
          <p:nvSpPr>
            <p:cNvPr id="2625" name="Google Shape;2625;p28"/>
            <p:cNvSpPr/>
            <p:nvPr/>
          </p:nvSpPr>
          <p:spPr>
            <a:xfrm>
              <a:off x="1039675" y="3072200"/>
              <a:ext cx="283550" cy="330800"/>
            </a:xfrm>
            <a:custGeom>
              <a:avLst/>
              <a:gdLst/>
              <a:ahLst/>
              <a:cxnLst/>
              <a:rect l="l" t="t" r="r" b="b"/>
              <a:pathLst>
                <a:path w="11342" h="13232"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293"/>
                    <a:pt x="7230" y="9144"/>
                  </a:cubicBezTo>
                  <a:cubicBezTo>
                    <a:pt x="7230" y="9947"/>
                    <a:pt x="6616" y="10420"/>
                    <a:pt x="5506" y="10420"/>
                  </a:cubicBezTo>
                  <a:lnTo>
                    <a:pt x="3970" y="10420"/>
                  </a:lnTo>
                  <a:lnTo>
                    <a:pt x="3970" y="7844"/>
                  </a:lnTo>
                  <a:close/>
                  <a:moveTo>
                    <a:pt x="0" y="0"/>
                  </a:moveTo>
                  <a:lnTo>
                    <a:pt x="0" y="13231"/>
                  </a:lnTo>
                  <a:lnTo>
                    <a:pt x="5978" y="13231"/>
                  </a:lnTo>
                  <a:cubicBezTo>
                    <a:pt x="9215" y="13231"/>
                    <a:pt x="11342" y="12026"/>
                    <a:pt x="11342" y="9569"/>
                  </a:cubicBezTo>
                  <a:cubicBezTo>
                    <a:pt x="11342" y="7915"/>
                    <a:pt x="10373" y="7041"/>
                    <a:pt x="9050" y="6356"/>
                  </a:cubicBezTo>
                  <a:cubicBezTo>
                    <a:pt x="10042" y="5812"/>
                    <a:pt x="10845" y="4915"/>
                    <a:pt x="10845" y="3615"/>
                  </a:cubicBezTo>
                  <a:cubicBezTo>
                    <a:pt x="10845" y="1583"/>
                    <a:pt x="8932" y="0"/>
                    <a:pt x="578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26" name="Google Shape;2626;p28"/>
            <p:cNvSpPr/>
            <p:nvPr/>
          </p:nvSpPr>
          <p:spPr>
            <a:xfrm>
              <a:off x="1039675" y="3072200"/>
              <a:ext cx="283550" cy="330800"/>
            </a:xfrm>
            <a:custGeom>
              <a:avLst/>
              <a:gdLst/>
              <a:ahLst/>
              <a:cxnLst/>
              <a:rect l="l" t="t" r="r" b="b"/>
              <a:pathLst>
                <a:path w="11342" h="13232" fill="none" extrusionOk="0">
                  <a:moveTo>
                    <a:pt x="5506" y="10420"/>
                  </a:moveTo>
                  <a:cubicBezTo>
                    <a:pt x="6616" y="10420"/>
                    <a:pt x="7230" y="9947"/>
                    <a:pt x="7230" y="9144"/>
                  </a:cubicBezTo>
                  <a:cubicBezTo>
                    <a:pt x="7230" y="8293"/>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583"/>
                    <a:pt x="10845" y="3615"/>
                  </a:cubicBezTo>
                  <a:cubicBezTo>
                    <a:pt x="10845" y="4915"/>
                    <a:pt x="10042" y="5812"/>
                    <a:pt x="9050" y="6356"/>
                  </a:cubicBezTo>
                  <a:cubicBezTo>
                    <a:pt x="10373" y="7041"/>
                    <a:pt x="11342" y="7915"/>
                    <a:pt x="11342" y="9569"/>
                  </a:cubicBezTo>
                  <a:cubicBezTo>
                    <a:pt x="11342" y="12026"/>
                    <a:pt x="9215" y="13231"/>
                    <a:pt x="5978" y="13231"/>
                  </a:cubicBezTo>
                  <a:lnTo>
                    <a:pt x="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27" name="Google Shape;2627;p28"/>
            <p:cNvSpPr/>
            <p:nvPr/>
          </p:nvSpPr>
          <p:spPr>
            <a:xfrm>
              <a:off x="1362775" y="3072200"/>
              <a:ext cx="230400" cy="3308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28" name="Google Shape;2628;p28"/>
            <p:cNvSpPr/>
            <p:nvPr/>
          </p:nvSpPr>
          <p:spPr>
            <a:xfrm>
              <a:off x="1362775" y="3072200"/>
              <a:ext cx="230400" cy="3308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29" name="Google Shape;2629;p28"/>
            <p:cNvSpPr/>
            <p:nvPr/>
          </p:nvSpPr>
          <p:spPr>
            <a:xfrm>
              <a:off x="1778025" y="3072200"/>
              <a:ext cx="101625" cy="330800"/>
            </a:xfrm>
            <a:custGeom>
              <a:avLst/>
              <a:gdLst/>
              <a:ahLst/>
              <a:cxnLst/>
              <a:rect l="l" t="t" r="r" b="b"/>
              <a:pathLst>
                <a:path w="4065" h="13232" extrusionOk="0">
                  <a:moveTo>
                    <a:pt x="1" y="0"/>
                  </a:moveTo>
                  <a:lnTo>
                    <a:pt x="1" y="13231"/>
                  </a:lnTo>
                  <a:lnTo>
                    <a:pt x="4065" y="13231"/>
                  </a:lnTo>
                  <a:lnTo>
                    <a:pt x="4065"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30" name="Google Shape;2630;p28"/>
            <p:cNvSpPr/>
            <p:nvPr/>
          </p:nvSpPr>
          <p:spPr>
            <a:xfrm>
              <a:off x="1935150" y="3072200"/>
              <a:ext cx="294200" cy="330800"/>
            </a:xfrm>
            <a:custGeom>
              <a:avLst/>
              <a:gdLst/>
              <a:ahLst/>
              <a:cxnLst/>
              <a:rect l="l" t="t" r="r" b="b"/>
              <a:pathLst>
                <a:path w="11768" h="13232" extrusionOk="0">
                  <a:moveTo>
                    <a:pt x="1" y="0"/>
                  </a:moveTo>
                  <a:lnTo>
                    <a:pt x="1" y="13231"/>
                  </a:lnTo>
                  <a:lnTo>
                    <a:pt x="3899" y="13231"/>
                  </a:lnTo>
                  <a:lnTo>
                    <a:pt x="3899" y="6120"/>
                  </a:lnTo>
                  <a:lnTo>
                    <a:pt x="8176" y="13231"/>
                  </a:lnTo>
                  <a:lnTo>
                    <a:pt x="11767" y="13231"/>
                  </a:lnTo>
                  <a:lnTo>
                    <a:pt x="11767" y="0"/>
                  </a:lnTo>
                  <a:lnTo>
                    <a:pt x="7869" y="0"/>
                  </a:lnTo>
                  <a:lnTo>
                    <a:pt x="7869" y="7041"/>
                  </a:lnTo>
                  <a:lnTo>
                    <a:pt x="3616"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31" name="Google Shape;2631;p28"/>
            <p:cNvSpPr/>
            <p:nvPr/>
          </p:nvSpPr>
          <p:spPr>
            <a:xfrm>
              <a:off x="1935150" y="3072200"/>
              <a:ext cx="294200" cy="330800"/>
            </a:xfrm>
            <a:custGeom>
              <a:avLst/>
              <a:gdLst/>
              <a:ahLst/>
              <a:cxnLst/>
              <a:rect l="l" t="t" r="r" b="b"/>
              <a:pathLst>
                <a:path w="11768" h="13232" fill="none" extrusionOk="0">
                  <a:moveTo>
                    <a:pt x="3616" y="0"/>
                  </a:moveTo>
                  <a:lnTo>
                    <a:pt x="7869" y="7041"/>
                  </a:lnTo>
                  <a:lnTo>
                    <a:pt x="7869" y="0"/>
                  </a:lnTo>
                  <a:lnTo>
                    <a:pt x="11767" y="0"/>
                  </a:lnTo>
                  <a:lnTo>
                    <a:pt x="11767" y="13231"/>
                  </a:lnTo>
                  <a:lnTo>
                    <a:pt x="8176" y="13231"/>
                  </a:lnTo>
                  <a:lnTo>
                    <a:pt x="3899" y="6120"/>
                  </a:lnTo>
                  <a:lnTo>
                    <a:pt x="3899" y="13231"/>
                  </a:lnTo>
                  <a:lnTo>
                    <a:pt x="1" y="13231"/>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32" name="Google Shape;2632;p28"/>
            <p:cNvSpPr/>
            <p:nvPr/>
          </p:nvSpPr>
          <p:spPr>
            <a:xfrm>
              <a:off x="2267125" y="3072200"/>
              <a:ext cx="288850" cy="330800"/>
            </a:xfrm>
            <a:custGeom>
              <a:avLst/>
              <a:gdLst/>
              <a:ahLst/>
              <a:cxnLst/>
              <a:rect l="l" t="t" r="r" b="b"/>
              <a:pathLst>
                <a:path w="11554"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33" name="Google Shape;2633;p28"/>
            <p:cNvSpPr/>
            <p:nvPr/>
          </p:nvSpPr>
          <p:spPr>
            <a:xfrm>
              <a:off x="2267125" y="3072200"/>
              <a:ext cx="288850" cy="330800"/>
            </a:xfrm>
            <a:custGeom>
              <a:avLst/>
              <a:gdLst/>
              <a:ahLst/>
              <a:cxnLst/>
              <a:rect l="l" t="t" r="r" b="b"/>
              <a:pathLst>
                <a:path w="11554"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34" name="Google Shape;2634;p28"/>
            <p:cNvSpPr/>
            <p:nvPr/>
          </p:nvSpPr>
          <p:spPr>
            <a:xfrm>
              <a:off x="2593175" y="3072200"/>
              <a:ext cx="230975" cy="330800"/>
            </a:xfrm>
            <a:custGeom>
              <a:avLst/>
              <a:gdLst/>
              <a:ahLst/>
              <a:cxnLst/>
              <a:rect l="l" t="t" r="r" b="b"/>
              <a:pathLst>
                <a:path w="9239" h="13232" extrusionOk="0">
                  <a:moveTo>
                    <a:pt x="1" y="0"/>
                  </a:moveTo>
                  <a:lnTo>
                    <a:pt x="1" y="13231"/>
                  </a:lnTo>
                  <a:lnTo>
                    <a:pt x="9239" y="13231"/>
                  </a:lnTo>
                  <a:lnTo>
                    <a:pt x="9239" y="10207"/>
                  </a:lnTo>
                  <a:lnTo>
                    <a:pt x="4088" y="10207"/>
                  </a:lnTo>
                  <a:lnTo>
                    <a:pt x="4088" y="7844"/>
                  </a:lnTo>
                  <a:lnTo>
                    <a:pt x="7727" y="7844"/>
                  </a:lnTo>
                  <a:lnTo>
                    <a:pt x="8483" y="4985"/>
                  </a:lnTo>
                  <a:lnTo>
                    <a:pt x="4088" y="4985"/>
                  </a:lnTo>
                  <a:lnTo>
                    <a:pt x="4088" y="3024"/>
                  </a:lnTo>
                  <a:lnTo>
                    <a:pt x="9239" y="3024"/>
                  </a:lnTo>
                  <a:lnTo>
                    <a:pt x="9239"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35" name="Google Shape;2635;p28"/>
            <p:cNvSpPr/>
            <p:nvPr/>
          </p:nvSpPr>
          <p:spPr>
            <a:xfrm>
              <a:off x="2593175" y="3072200"/>
              <a:ext cx="230975" cy="330800"/>
            </a:xfrm>
            <a:custGeom>
              <a:avLst/>
              <a:gdLst/>
              <a:ahLst/>
              <a:cxnLst/>
              <a:rect l="l" t="t" r="r" b="b"/>
              <a:pathLst>
                <a:path w="9239" h="13232" fill="none" extrusionOk="0">
                  <a:moveTo>
                    <a:pt x="9239" y="13231"/>
                  </a:moveTo>
                  <a:lnTo>
                    <a:pt x="1" y="13231"/>
                  </a:lnTo>
                  <a:lnTo>
                    <a:pt x="1" y="0"/>
                  </a:lnTo>
                  <a:lnTo>
                    <a:pt x="9239" y="0"/>
                  </a:lnTo>
                  <a:lnTo>
                    <a:pt x="9239" y="3024"/>
                  </a:lnTo>
                  <a:lnTo>
                    <a:pt x="4088" y="3024"/>
                  </a:lnTo>
                  <a:lnTo>
                    <a:pt x="4088" y="4985"/>
                  </a:lnTo>
                  <a:lnTo>
                    <a:pt x="8483" y="4985"/>
                  </a:lnTo>
                  <a:lnTo>
                    <a:pt x="7727" y="7844"/>
                  </a:lnTo>
                  <a:lnTo>
                    <a:pt x="4088" y="7844"/>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36" name="Google Shape;2636;p28"/>
            <p:cNvSpPr/>
            <p:nvPr/>
          </p:nvSpPr>
          <p:spPr>
            <a:xfrm>
              <a:off x="2869025" y="3072200"/>
              <a:ext cx="286500" cy="330800"/>
            </a:xfrm>
            <a:custGeom>
              <a:avLst/>
              <a:gdLst/>
              <a:ahLst/>
              <a:cxnLst/>
              <a:rect l="l" t="t" r="r" b="b"/>
              <a:pathLst>
                <a:path w="11460" h="13232" extrusionOk="0">
                  <a:moveTo>
                    <a:pt x="4986" y="2953"/>
                  </a:moveTo>
                  <a:cubicBezTo>
                    <a:pt x="6002" y="2953"/>
                    <a:pt x="6569" y="3473"/>
                    <a:pt x="6569" y="4371"/>
                  </a:cubicBezTo>
                  <a:cubicBezTo>
                    <a:pt x="6569" y="5316"/>
                    <a:pt x="6002" y="5836"/>
                    <a:pt x="4986" y="5836"/>
                  </a:cubicBezTo>
                  <a:lnTo>
                    <a:pt x="3994" y="5836"/>
                  </a:lnTo>
                  <a:lnTo>
                    <a:pt x="3994" y="2953"/>
                  </a:lnTo>
                  <a:close/>
                  <a:moveTo>
                    <a:pt x="1" y="0"/>
                  </a:moveTo>
                  <a:lnTo>
                    <a:pt x="1" y="13231"/>
                  </a:lnTo>
                  <a:lnTo>
                    <a:pt x="4088" y="13231"/>
                  </a:lnTo>
                  <a:lnTo>
                    <a:pt x="4088" y="8388"/>
                  </a:lnTo>
                  <a:lnTo>
                    <a:pt x="4821" y="8388"/>
                  </a:lnTo>
                  <a:lnTo>
                    <a:pt x="7349" y="13231"/>
                  </a:lnTo>
                  <a:lnTo>
                    <a:pt x="11460" y="13231"/>
                  </a:lnTo>
                  <a:lnTo>
                    <a:pt x="8341" y="7892"/>
                  </a:lnTo>
                  <a:cubicBezTo>
                    <a:pt x="9877" y="7277"/>
                    <a:pt x="10656" y="6072"/>
                    <a:pt x="10656" y="4348"/>
                  </a:cubicBezTo>
                  <a:cubicBezTo>
                    <a:pt x="10656" y="1489"/>
                    <a:pt x="8814" y="0"/>
                    <a:pt x="526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37" name="Google Shape;2637;p28"/>
            <p:cNvSpPr/>
            <p:nvPr/>
          </p:nvSpPr>
          <p:spPr>
            <a:xfrm>
              <a:off x="2869025" y="3072200"/>
              <a:ext cx="286500" cy="330800"/>
            </a:xfrm>
            <a:custGeom>
              <a:avLst/>
              <a:gdLst/>
              <a:ahLst/>
              <a:cxnLst/>
              <a:rect l="l" t="t" r="r" b="b"/>
              <a:pathLst>
                <a:path w="11460" h="13232" fill="none" extrusionOk="0">
                  <a:moveTo>
                    <a:pt x="4986" y="5836"/>
                  </a:moveTo>
                  <a:cubicBezTo>
                    <a:pt x="6002" y="5836"/>
                    <a:pt x="6569" y="5316"/>
                    <a:pt x="6569" y="4371"/>
                  </a:cubicBezTo>
                  <a:cubicBezTo>
                    <a:pt x="6569" y="3473"/>
                    <a:pt x="6002" y="2953"/>
                    <a:pt x="4986" y="2953"/>
                  </a:cubicBezTo>
                  <a:lnTo>
                    <a:pt x="3994" y="2953"/>
                  </a:lnTo>
                  <a:lnTo>
                    <a:pt x="3994" y="5836"/>
                  </a:lnTo>
                  <a:close/>
                  <a:moveTo>
                    <a:pt x="1" y="0"/>
                  </a:moveTo>
                  <a:lnTo>
                    <a:pt x="5269" y="0"/>
                  </a:lnTo>
                  <a:cubicBezTo>
                    <a:pt x="8814" y="0"/>
                    <a:pt x="10656" y="1489"/>
                    <a:pt x="10656" y="4348"/>
                  </a:cubicBezTo>
                  <a:cubicBezTo>
                    <a:pt x="10656" y="6072"/>
                    <a:pt x="9877" y="7277"/>
                    <a:pt x="8341" y="7892"/>
                  </a:cubicBezTo>
                  <a:lnTo>
                    <a:pt x="11460" y="13231"/>
                  </a:lnTo>
                  <a:lnTo>
                    <a:pt x="7349" y="13231"/>
                  </a:lnTo>
                  <a:lnTo>
                    <a:pt x="4821" y="8388"/>
                  </a:lnTo>
                  <a:lnTo>
                    <a:pt x="4088" y="8388"/>
                  </a:lnTo>
                  <a:lnTo>
                    <a:pt x="4088" y="13231"/>
                  </a:lnTo>
                  <a:lnTo>
                    <a:pt x="1"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38" name="Google Shape;2638;p28"/>
            <p:cNvSpPr/>
            <p:nvPr/>
          </p:nvSpPr>
          <p:spPr>
            <a:xfrm>
              <a:off x="3188000" y="3072200"/>
              <a:ext cx="294175" cy="330800"/>
            </a:xfrm>
            <a:custGeom>
              <a:avLst/>
              <a:gdLst/>
              <a:ahLst/>
              <a:cxnLst/>
              <a:rect l="l" t="t" r="r" b="b"/>
              <a:pathLst>
                <a:path w="11767" h="13232" extrusionOk="0">
                  <a:moveTo>
                    <a:pt x="0" y="0"/>
                  </a:moveTo>
                  <a:lnTo>
                    <a:pt x="0" y="13231"/>
                  </a:lnTo>
                  <a:lnTo>
                    <a:pt x="3899" y="13231"/>
                  </a:lnTo>
                  <a:lnTo>
                    <a:pt x="3899" y="6120"/>
                  </a:lnTo>
                  <a:lnTo>
                    <a:pt x="8175" y="13231"/>
                  </a:lnTo>
                  <a:lnTo>
                    <a:pt x="11767" y="13231"/>
                  </a:lnTo>
                  <a:lnTo>
                    <a:pt x="11767" y="0"/>
                  </a:lnTo>
                  <a:lnTo>
                    <a:pt x="7868" y="0"/>
                  </a:lnTo>
                  <a:lnTo>
                    <a:pt x="7868" y="7041"/>
                  </a:lnTo>
                  <a:lnTo>
                    <a:pt x="36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39" name="Google Shape;2639;p28"/>
            <p:cNvSpPr/>
            <p:nvPr/>
          </p:nvSpPr>
          <p:spPr>
            <a:xfrm>
              <a:off x="3188000" y="3072200"/>
              <a:ext cx="294175" cy="330800"/>
            </a:xfrm>
            <a:custGeom>
              <a:avLst/>
              <a:gdLst/>
              <a:ahLst/>
              <a:cxnLst/>
              <a:rect l="l" t="t" r="r" b="b"/>
              <a:pathLst>
                <a:path w="11767" h="13232" fill="none" extrusionOk="0">
                  <a:moveTo>
                    <a:pt x="3615" y="0"/>
                  </a:moveTo>
                  <a:lnTo>
                    <a:pt x="7868" y="7041"/>
                  </a:lnTo>
                  <a:lnTo>
                    <a:pt x="7868" y="0"/>
                  </a:lnTo>
                  <a:lnTo>
                    <a:pt x="11767" y="0"/>
                  </a:lnTo>
                  <a:lnTo>
                    <a:pt x="11767" y="13231"/>
                  </a:lnTo>
                  <a:lnTo>
                    <a:pt x="8175" y="13231"/>
                  </a:lnTo>
                  <a:lnTo>
                    <a:pt x="3899" y="6120"/>
                  </a:lnTo>
                  <a:lnTo>
                    <a:pt x="3899" y="13231"/>
                  </a:lnTo>
                  <a:lnTo>
                    <a:pt x="0" y="13231"/>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40" name="Google Shape;2640;p28"/>
            <p:cNvSpPr/>
            <p:nvPr/>
          </p:nvSpPr>
          <p:spPr>
            <a:xfrm>
              <a:off x="3539450" y="3072200"/>
              <a:ext cx="230400" cy="3308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41" name="Google Shape;2641;p28"/>
            <p:cNvSpPr/>
            <p:nvPr/>
          </p:nvSpPr>
          <p:spPr>
            <a:xfrm>
              <a:off x="3539450" y="3072200"/>
              <a:ext cx="230400" cy="3308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42" name="Google Shape;2642;p28"/>
            <p:cNvSpPr/>
            <p:nvPr/>
          </p:nvSpPr>
          <p:spPr>
            <a:xfrm>
              <a:off x="3795800" y="3072200"/>
              <a:ext cx="298925" cy="330800"/>
            </a:xfrm>
            <a:custGeom>
              <a:avLst/>
              <a:gdLst/>
              <a:ahLst/>
              <a:cxnLst/>
              <a:rect l="l" t="t" r="r" b="b"/>
              <a:pathLst>
                <a:path w="11957" h="13232" extrusionOk="0">
                  <a:moveTo>
                    <a:pt x="1" y="0"/>
                  </a:moveTo>
                  <a:lnTo>
                    <a:pt x="1" y="3308"/>
                  </a:lnTo>
                  <a:lnTo>
                    <a:pt x="3710" y="3308"/>
                  </a:lnTo>
                  <a:lnTo>
                    <a:pt x="3710" y="13231"/>
                  </a:lnTo>
                  <a:lnTo>
                    <a:pt x="7798" y="13231"/>
                  </a:lnTo>
                  <a:lnTo>
                    <a:pt x="7798" y="3308"/>
                  </a:lnTo>
                  <a:lnTo>
                    <a:pt x="11129" y="3308"/>
                  </a:lnTo>
                  <a:lnTo>
                    <a:pt x="11956"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43" name="Google Shape;2643;p28"/>
            <p:cNvSpPr/>
            <p:nvPr/>
          </p:nvSpPr>
          <p:spPr>
            <a:xfrm>
              <a:off x="3795800" y="3072200"/>
              <a:ext cx="298925" cy="330800"/>
            </a:xfrm>
            <a:custGeom>
              <a:avLst/>
              <a:gdLst/>
              <a:ahLst/>
              <a:cxnLst/>
              <a:rect l="l" t="t" r="r" b="b"/>
              <a:pathLst>
                <a:path w="11957" h="13232" fill="none" extrusionOk="0">
                  <a:moveTo>
                    <a:pt x="3710" y="3308"/>
                  </a:moveTo>
                  <a:lnTo>
                    <a:pt x="1" y="3308"/>
                  </a:lnTo>
                  <a:lnTo>
                    <a:pt x="1" y="0"/>
                  </a:lnTo>
                  <a:lnTo>
                    <a:pt x="11956" y="0"/>
                  </a:lnTo>
                  <a:lnTo>
                    <a:pt x="11129" y="3308"/>
                  </a:lnTo>
                  <a:lnTo>
                    <a:pt x="7798" y="3308"/>
                  </a:lnTo>
                  <a:lnTo>
                    <a:pt x="7798"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44" name="Google Shape;2644;p28"/>
            <p:cNvSpPr/>
            <p:nvPr/>
          </p:nvSpPr>
          <p:spPr>
            <a:xfrm>
              <a:off x="4247675" y="3063925"/>
              <a:ext cx="291825" cy="347350"/>
            </a:xfrm>
            <a:custGeom>
              <a:avLst/>
              <a:gdLst/>
              <a:ahLst/>
              <a:cxnLst/>
              <a:rect l="l" t="t" r="r" b="b"/>
              <a:pathLst>
                <a:path w="11673" h="13894" extrusionOk="0">
                  <a:moveTo>
                    <a:pt x="6569" y="0"/>
                  </a:moveTo>
                  <a:cubicBezTo>
                    <a:pt x="2576" y="0"/>
                    <a:pt x="1" y="2670"/>
                    <a:pt x="1" y="7065"/>
                  </a:cubicBezTo>
                  <a:cubicBezTo>
                    <a:pt x="1" y="11318"/>
                    <a:pt x="2600" y="13893"/>
                    <a:pt x="6498" y="13893"/>
                  </a:cubicBezTo>
                  <a:cubicBezTo>
                    <a:pt x="8767" y="13893"/>
                    <a:pt x="10515" y="12948"/>
                    <a:pt x="11673" y="11389"/>
                  </a:cubicBezTo>
                  <a:lnTo>
                    <a:pt x="9121" y="9168"/>
                  </a:lnTo>
                  <a:cubicBezTo>
                    <a:pt x="8412" y="10160"/>
                    <a:pt x="7727" y="10562"/>
                    <a:pt x="6546" y="10562"/>
                  </a:cubicBezTo>
                  <a:cubicBezTo>
                    <a:pt x="4892" y="10562"/>
                    <a:pt x="4088" y="9168"/>
                    <a:pt x="4088" y="6970"/>
                  </a:cubicBezTo>
                  <a:cubicBezTo>
                    <a:pt x="4088" y="4749"/>
                    <a:pt x="5175" y="3332"/>
                    <a:pt x="6640" y="3332"/>
                  </a:cubicBezTo>
                  <a:cubicBezTo>
                    <a:pt x="7703" y="3332"/>
                    <a:pt x="8247" y="3710"/>
                    <a:pt x="9003" y="4513"/>
                  </a:cubicBezTo>
                  <a:lnTo>
                    <a:pt x="11460" y="2339"/>
                  </a:lnTo>
                  <a:cubicBezTo>
                    <a:pt x="10515" y="1016"/>
                    <a:pt x="8979" y="0"/>
                    <a:pt x="656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45" name="Google Shape;2645;p28"/>
            <p:cNvSpPr/>
            <p:nvPr/>
          </p:nvSpPr>
          <p:spPr>
            <a:xfrm>
              <a:off x="4247675" y="3063925"/>
              <a:ext cx="291825" cy="347350"/>
            </a:xfrm>
            <a:custGeom>
              <a:avLst/>
              <a:gdLst/>
              <a:ahLst/>
              <a:cxnLst/>
              <a:rect l="l" t="t" r="r" b="b"/>
              <a:pathLst>
                <a:path w="11673" h="13894" fill="none" extrusionOk="0">
                  <a:moveTo>
                    <a:pt x="1" y="7065"/>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49"/>
                    <a:pt x="4088" y="6970"/>
                  </a:cubicBezTo>
                  <a:cubicBezTo>
                    <a:pt x="4088" y="9168"/>
                    <a:pt x="4892" y="10562"/>
                    <a:pt x="6546" y="10562"/>
                  </a:cubicBezTo>
                  <a:cubicBezTo>
                    <a:pt x="7727" y="10562"/>
                    <a:pt x="8412" y="10160"/>
                    <a:pt x="9121" y="9168"/>
                  </a:cubicBezTo>
                  <a:lnTo>
                    <a:pt x="11673" y="11389"/>
                  </a:lnTo>
                  <a:cubicBezTo>
                    <a:pt x="10515" y="12948"/>
                    <a:pt x="8767" y="13893"/>
                    <a:pt x="6498" y="13893"/>
                  </a:cubicBezTo>
                  <a:cubicBezTo>
                    <a:pt x="2600" y="13893"/>
                    <a:pt x="1" y="11318"/>
                    <a:pt x="1" y="7065"/>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46" name="Google Shape;2646;p28"/>
            <p:cNvSpPr/>
            <p:nvPr/>
          </p:nvSpPr>
          <p:spPr>
            <a:xfrm>
              <a:off x="4573150" y="3072200"/>
              <a:ext cx="102225" cy="330800"/>
            </a:xfrm>
            <a:custGeom>
              <a:avLst/>
              <a:gdLst/>
              <a:ahLst/>
              <a:cxnLst/>
              <a:rect l="l" t="t" r="r" b="b"/>
              <a:pathLst>
                <a:path w="4089" h="13232" extrusionOk="0">
                  <a:moveTo>
                    <a:pt x="1" y="0"/>
                  </a:moveTo>
                  <a:lnTo>
                    <a:pt x="1" y="13231"/>
                  </a:lnTo>
                  <a:lnTo>
                    <a:pt x="4088" y="13231"/>
                  </a:lnTo>
                  <a:lnTo>
                    <a:pt x="4088"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47" name="Google Shape;2647;p28"/>
            <p:cNvSpPr/>
            <p:nvPr/>
          </p:nvSpPr>
          <p:spPr>
            <a:xfrm>
              <a:off x="4711375" y="3072200"/>
              <a:ext cx="288875" cy="330800"/>
            </a:xfrm>
            <a:custGeom>
              <a:avLst/>
              <a:gdLst/>
              <a:ahLst/>
              <a:cxnLst/>
              <a:rect l="l" t="t" r="r" b="b"/>
              <a:pathLst>
                <a:path w="11555"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48" name="Google Shape;2648;p28"/>
            <p:cNvSpPr/>
            <p:nvPr/>
          </p:nvSpPr>
          <p:spPr>
            <a:xfrm>
              <a:off x="4711375" y="3072200"/>
              <a:ext cx="288875" cy="330800"/>
            </a:xfrm>
            <a:custGeom>
              <a:avLst/>
              <a:gdLst/>
              <a:ahLst/>
              <a:cxnLst/>
              <a:rect l="l" t="t" r="r" b="b"/>
              <a:pathLst>
                <a:path w="11555"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49" name="Google Shape;2649;p28"/>
            <p:cNvSpPr/>
            <p:nvPr/>
          </p:nvSpPr>
          <p:spPr>
            <a:xfrm>
              <a:off x="5035650" y="3072200"/>
              <a:ext cx="102225" cy="330800"/>
            </a:xfrm>
            <a:custGeom>
              <a:avLst/>
              <a:gdLst/>
              <a:ahLst/>
              <a:cxnLst/>
              <a:rect l="l" t="t" r="r" b="b"/>
              <a:pathLst>
                <a:path w="4089" h="13232" extrusionOk="0">
                  <a:moveTo>
                    <a:pt x="1" y="0"/>
                  </a:moveTo>
                  <a:lnTo>
                    <a:pt x="1" y="13231"/>
                  </a:lnTo>
                  <a:lnTo>
                    <a:pt x="4088" y="13231"/>
                  </a:lnTo>
                  <a:lnTo>
                    <a:pt x="4088"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50" name="Google Shape;2650;p28"/>
            <p:cNvSpPr/>
            <p:nvPr/>
          </p:nvSpPr>
          <p:spPr>
            <a:xfrm>
              <a:off x="5173300" y="3072200"/>
              <a:ext cx="267000" cy="330800"/>
            </a:xfrm>
            <a:custGeom>
              <a:avLst/>
              <a:gdLst/>
              <a:ahLst/>
              <a:cxnLst/>
              <a:rect l="l" t="t" r="r" b="b"/>
              <a:pathLst>
                <a:path w="10680" h="13232" extrusionOk="0">
                  <a:moveTo>
                    <a:pt x="284" y="0"/>
                  </a:moveTo>
                  <a:lnTo>
                    <a:pt x="284" y="3426"/>
                  </a:lnTo>
                  <a:lnTo>
                    <a:pt x="5080" y="3426"/>
                  </a:lnTo>
                  <a:lnTo>
                    <a:pt x="0" y="13231"/>
                  </a:lnTo>
                  <a:lnTo>
                    <a:pt x="10680" y="13231"/>
                  </a:lnTo>
                  <a:lnTo>
                    <a:pt x="10680" y="9829"/>
                  </a:lnTo>
                  <a:lnTo>
                    <a:pt x="5553" y="9829"/>
                  </a:lnTo>
                  <a:lnTo>
                    <a:pt x="10680"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51" name="Google Shape;2651;p28"/>
            <p:cNvSpPr/>
            <p:nvPr/>
          </p:nvSpPr>
          <p:spPr>
            <a:xfrm>
              <a:off x="5173300" y="3072200"/>
              <a:ext cx="267000" cy="330800"/>
            </a:xfrm>
            <a:custGeom>
              <a:avLst/>
              <a:gdLst/>
              <a:ahLst/>
              <a:cxnLst/>
              <a:rect l="l" t="t" r="r" b="b"/>
              <a:pathLst>
                <a:path w="10680" h="13232" fill="none" extrusionOk="0">
                  <a:moveTo>
                    <a:pt x="5080" y="3426"/>
                  </a:moveTo>
                  <a:lnTo>
                    <a:pt x="284" y="3426"/>
                  </a:lnTo>
                  <a:lnTo>
                    <a:pt x="284" y="0"/>
                  </a:lnTo>
                  <a:lnTo>
                    <a:pt x="10680" y="0"/>
                  </a:lnTo>
                  <a:lnTo>
                    <a:pt x="5553" y="9829"/>
                  </a:lnTo>
                  <a:lnTo>
                    <a:pt x="10680" y="9829"/>
                  </a:lnTo>
                  <a:lnTo>
                    <a:pt x="10680" y="13231"/>
                  </a:lnTo>
                  <a:lnTo>
                    <a:pt x="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52" name="Google Shape;2652;p28"/>
            <p:cNvSpPr/>
            <p:nvPr/>
          </p:nvSpPr>
          <p:spPr>
            <a:xfrm>
              <a:off x="5483400" y="3072200"/>
              <a:ext cx="230400" cy="330800"/>
            </a:xfrm>
            <a:custGeom>
              <a:avLst/>
              <a:gdLst/>
              <a:ahLst/>
              <a:cxnLst/>
              <a:rect l="l" t="t" r="r" b="b"/>
              <a:pathLst>
                <a:path w="9216" h="13232" extrusionOk="0">
                  <a:moveTo>
                    <a:pt x="0" y="0"/>
                  </a:moveTo>
                  <a:lnTo>
                    <a:pt x="0"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53" name="Google Shape;2653;p28"/>
            <p:cNvSpPr/>
            <p:nvPr/>
          </p:nvSpPr>
          <p:spPr>
            <a:xfrm>
              <a:off x="5483400" y="3072200"/>
              <a:ext cx="230400" cy="330800"/>
            </a:xfrm>
            <a:custGeom>
              <a:avLst/>
              <a:gdLst/>
              <a:ahLst/>
              <a:cxnLst/>
              <a:rect l="l" t="t" r="r" b="b"/>
              <a:pathLst>
                <a:path w="9216" h="13232" fill="none" extrusionOk="0">
                  <a:moveTo>
                    <a:pt x="9215" y="13231"/>
                  </a:moveTo>
                  <a:lnTo>
                    <a:pt x="0" y="13231"/>
                  </a:lnTo>
                  <a:lnTo>
                    <a:pt x="0"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54" name="Google Shape;2654;p28"/>
            <p:cNvSpPr/>
            <p:nvPr/>
          </p:nvSpPr>
          <p:spPr>
            <a:xfrm>
              <a:off x="5759250" y="3072200"/>
              <a:ext cx="293600" cy="330800"/>
            </a:xfrm>
            <a:custGeom>
              <a:avLst/>
              <a:gdLst/>
              <a:ahLst/>
              <a:cxnLst/>
              <a:rect l="l" t="t" r="r" b="b"/>
              <a:pathLst>
                <a:path w="11744" h="13232" extrusionOk="0">
                  <a:moveTo>
                    <a:pt x="0" y="0"/>
                  </a:moveTo>
                  <a:lnTo>
                    <a:pt x="0" y="13231"/>
                  </a:lnTo>
                  <a:lnTo>
                    <a:pt x="3875" y="13231"/>
                  </a:lnTo>
                  <a:lnTo>
                    <a:pt x="3875" y="6120"/>
                  </a:lnTo>
                  <a:lnTo>
                    <a:pt x="8176" y="13231"/>
                  </a:lnTo>
                  <a:lnTo>
                    <a:pt x="11743" y="13231"/>
                  </a:lnTo>
                  <a:lnTo>
                    <a:pt x="11743" y="0"/>
                  </a:lnTo>
                  <a:lnTo>
                    <a:pt x="7845" y="0"/>
                  </a:lnTo>
                  <a:lnTo>
                    <a:pt x="7845" y="7041"/>
                  </a:lnTo>
                  <a:lnTo>
                    <a:pt x="36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55" name="Google Shape;2655;p28"/>
            <p:cNvSpPr/>
            <p:nvPr/>
          </p:nvSpPr>
          <p:spPr>
            <a:xfrm>
              <a:off x="5759250" y="3072200"/>
              <a:ext cx="293600" cy="330800"/>
            </a:xfrm>
            <a:custGeom>
              <a:avLst/>
              <a:gdLst/>
              <a:ahLst/>
              <a:cxnLst/>
              <a:rect l="l" t="t" r="r" b="b"/>
              <a:pathLst>
                <a:path w="11744" h="13232" fill="none" extrusionOk="0">
                  <a:moveTo>
                    <a:pt x="3615" y="0"/>
                  </a:moveTo>
                  <a:lnTo>
                    <a:pt x="7845" y="7041"/>
                  </a:lnTo>
                  <a:lnTo>
                    <a:pt x="7845" y="0"/>
                  </a:lnTo>
                  <a:lnTo>
                    <a:pt x="11743" y="0"/>
                  </a:lnTo>
                  <a:lnTo>
                    <a:pt x="11743" y="13231"/>
                  </a:lnTo>
                  <a:lnTo>
                    <a:pt x="8176" y="13231"/>
                  </a:lnTo>
                  <a:lnTo>
                    <a:pt x="3875" y="6120"/>
                  </a:lnTo>
                  <a:lnTo>
                    <a:pt x="3875" y="13231"/>
                  </a:lnTo>
                  <a:lnTo>
                    <a:pt x="0" y="13231"/>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56" name="Google Shape;2656;p28"/>
            <p:cNvSpPr/>
            <p:nvPr/>
          </p:nvSpPr>
          <p:spPr>
            <a:xfrm>
              <a:off x="6091225" y="3063925"/>
              <a:ext cx="256375" cy="347350"/>
            </a:xfrm>
            <a:custGeom>
              <a:avLst/>
              <a:gdLst/>
              <a:ahLst/>
              <a:cxnLst/>
              <a:rect l="l" t="t" r="r" b="b"/>
              <a:pathLst>
                <a:path w="10255" h="13894" extrusionOk="0">
                  <a:moveTo>
                    <a:pt x="5245" y="0"/>
                  </a:moveTo>
                  <a:cubicBezTo>
                    <a:pt x="2386" y="0"/>
                    <a:pt x="402" y="1371"/>
                    <a:pt x="402" y="3757"/>
                  </a:cubicBezTo>
                  <a:cubicBezTo>
                    <a:pt x="402" y="5931"/>
                    <a:pt x="1725" y="7018"/>
                    <a:pt x="3615" y="7797"/>
                  </a:cubicBezTo>
                  <a:cubicBezTo>
                    <a:pt x="5529" y="8577"/>
                    <a:pt x="6143" y="9097"/>
                    <a:pt x="6143" y="9640"/>
                  </a:cubicBezTo>
                  <a:cubicBezTo>
                    <a:pt x="6143" y="10373"/>
                    <a:pt x="5458" y="10562"/>
                    <a:pt x="4655" y="10562"/>
                  </a:cubicBezTo>
                  <a:cubicBezTo>
                    <a:pt x="3591" y="10562"/>
                    <a:pt x="2410" y="10042"/>
                    <a:pt x="1158" y="9191"/>
                  </a:cubicBezTo>
                  <a:lnTo>
                    <a:pt x="0" y="12357"/>
                  </a:lnTo>
                  <a:cubicBezTo>
                    <a:pt x="1418" y="13279"/>
                    <a:pt x="3143" y="13893"/>
                    <a:pt x="5222" y="13893"/>
                  </a:cubicBezTo>
                  <a:cubicBezTo>
                    <a:pt x="8175" y="13893"/>
                    <a:pt x="10254" y="12688"/>
                    <a:pt x="10254" y="9829"/>
                  </a:cubicBezTo>
                  <a:cubicBezTo>
                    <a:pt x="10254" y="8081"/>
                    <a:pt x="9309" y="6663"/>
                    <a:pt x="6545" y="5458"/>
                  </a:cubicBezTo>
                  <a:cubicBezTo>
                    <a:pt x="4607" y="4631"/>
                    <a:pt x="4324" y="4489"/>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57" name="Google Shape;2657;p28"/>
            <p:cNvSpPr/>
            <p:nvPr/>
          </p:nvSpPr>
          <p:spPr>
            <a:xfrm>
              <a:off x="6091225" y="3063925"/>
              <a:ext cx="256375" cy="347350"/>
            </a:xfrm>
            <a:custGeom>
              <a:avLst/>
              <a:gdLst/>
              <a:ahLst/>
              <a:cxnLst/>
              <a:rect l="l" t="t" r="r" b="b"/>
              <a:pathLst>
                <a:path w="10255" h="13894" fill="none" extrusionOk="0">
                  <a:moveTo>
                    <a:pt x="0" y="12357"/>
                  </a:moveTo>
                  <a:lnTo>
                    <a:pt x="1158" y="9191"/>
                  </a:lnTo>
                  <a:cubicBezTo>
                    <a:pt x="2410" y="10042"/>
                    <a:pt x="3591" y="10562"/>
                    <a:pt x="4655" y="10562"/>
                  </a:cubicBezTo>
                  <a:cubicBezTo>
                    <a:pt x="5458" y="10562"/>
                    <a:pt x="6143" y="10373"/>
                    <a:pt x="6143" y="9640"/>
                  </a:cubicBezTo>
                  <a:cubicBezTo>
                    <a:pt x="6143" y="9097"/>
                    <a:pt x="5529" y="8577"/>
                    <a:pt x="3615" y="7797"/>
                  </a:cubicBezTo>
                  <a:cubicBezTo>
                    <a:pt x="1725" y="7018"/>
                    <a:pt x="402" y="5931"/>
                    <a:pt x="402" y="3757"/>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89"/>
                    <a:pt x="4607" y="4631"/>
                    <a:pt x="6545" y="5458"/>
                  </a:cubicBezTo>
                  <a:cubicBezTo>
                    <a:pt x="9309" y="6663"/>
                    <a:pt x="10254" y="8081"/>
                    <a:pt x="10254" y="9829"/>
                  </a:cubicBezTo>
                  <a:cubicBezTo>
                    <a:pt x="10254" y="12688"/>
                    <a:pt x="8175" y="13893"/>
                    <a:pt x="5222" y="13893"/>
                  </a:cubicBezTo>
                  <a:cubicBezTo>
                    <a:pt x="3143" y="13893"/>
                    <a:pt x="1418" y="13279"/>
                    <a:pt x="0" y="12357"/>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58" name="Google Shape;2658;p28"/>
            <p:cNvSpPr/>
            <p:nvPr/>
          </p:nvSpPr>
          <p:spPr>
            <a:xfrm>
              <a:off x="1039675" y="2998350"/>
              <a:ext cx="283550" cy="331400"/>
            </a:xfrm>
            <a:custGeom>
              <a:avLst/>
              <a:gdLst/>
              <a:ahLst/>
              <a:cxnLst/>
              <a:rect l="l" t="t" r="r" b="b"/>
              <a:pathLst>
                <a:path w="11342" h="13256" extrusionOk="0">
                  <a:moveTo>
                    <a:pt x="5506" y="2836"/>
                  </a:moveTo>
                  <a:cubicBezTo>
                    <a:pt x="6333" y="2836"/>
                    <a:pt x="6805" y="3285"/>
                    <a:pt x="6805" y="4065"/>
                  </a:cubicBezTo>
                  <a:cubicBezTo>
                    <a:pt x="6805" y="4868"/>
                    <a:pt x="6333" y="5293"/>
                    <a:pt x="5506" y="5293"/>
                  </a:cubicBezTo>
                  <a:lnTo>
                    <a:pt x="3970" y="5293"/>
                  </a:lnTo>
                  <a:lnTo>
                    <a:pt x="3970" y="2836"/>
                  </a:lnTo>
                  <a:close/>
                  <a:moveTo>
                    <a:pt x="5506" y="7845"/>
                  </a:moveTo>
                  <a:cubicBezTo>
                    <a:pt x="6616" y="7845"/>
                    <a:pt x="7230" y="8317"/>
                    <a:pt x="7230" y="9144"/>
                  </a:cubicBezTo>
                  <a:cubicBezTo>
                    <a:pt x="7230" y="9971"/>
                    <a:pt x="6616" y="10444"/>
                    <a:pt x="5506" y="10444"/>
                  </a:cubicBezTo>
                  <a:lnTo>
                    <a:pt x="3970" y="10444"/>
                  </a:lnTo>
                  <a:lnTo>
                    <a:pt x="3970" y="7845"/>
                  </a:lnTo>
                  <a:close/>
                  <a:moveTo>
                    <a:pt x="0" y="1"/>
                  </a:moveTo>
                  <a:lnTo>
                    <a:pt x="0" y="13256"/>
                  </a:lnTo>
                  <a:lnTo>
                    <a:pt x="5978" y="13256"/>
                  </a:lnTo>
                  <a:cubicBezTo>
                    <a:pt x="9215" y="13256"/>
                    <a:pt x="11342" y="12051"/>
                    <a:pt x="11342" y="9593"/>
                  </a:cubicBezTo>
                  <a:cubicBezTo>
                    <a:pt x="11342" y="7939"/>
                    <a:pt x="10373" y="7065"/>
                    <a:pt x="9050" y="6380"/>
                  </a:cubicBezTo>
                  <a:cubicBezTo>
                    <a:pt x="10042" y="5837"/>
                    <a:pt x="10845" y="4939"/>
                    <a:pt x="10845" y="3639"/>
                  </a:cubicBezTo>
                  <a:cubicBezTo>
                    <a:pt x="10845" y="1607"/>
                    <a:pt x="8932" y="1"/>
                    <a:pt x="578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59" name="Google Shape;2659;p28"/>
            <p:cNvSpPr/>
            <p:nvPr/>
          </p:nvSpPr>
          <p:spPr>
            <a:xfrm>
              <a:off x="1039675" y="2998350"/>
              <a:ext cx="283550" cy="331400"/>
            </a:xfrm>
            <a:custGeom>
              <a:avLst/>
              <a:gdLst/>
              <a:ahLst/>
              <a:cxnLst/>
              <a:rect l="l" t="t" r="r" b="b"/>
              <a:pathLst>
                <a:path w="11342" h="13256" fill="none" extrusionOk="0">
                  <a:moveTo>
                    <a:pt x="5506" y="10444"/>
                  </a:moveTo>
                  <a:cubicBezTo>
                    <a:pt x="6616" y="10444"/>
                    <a:pt x="7230" y="9971"/>
                    <a:pt x="7230" y="9144"/>
                  </a:cubicBezTo>
                  <a:cubicBezTo>
                    <a:pt x="7230" y="8317"/>
                    <a:pt x="6616" y="7845"/>
                    <a:pt x="5506" y="7845"/>
                  </a:cubicBezTo>
                  <a:lnTo>
                    <a:pt x="3970" y="7845"/>
                  </a:lnTo>
                  <a:lnTo>
                    <a:pt x="3970" y="10444"/>
                  </a:lnTo>
                  <a:close/>
                  <a:moveTo>
                    <a:pt x="5506" y="5293"/>
                  </a:moveTo>
                  <a:cubicBezTo>
                    <a:pt x="6333" y="5293"/>
                    <a:pt x="6805" y="4868"/>
                    <a:pt x="6805" y="4065"/>
                  </a:cubicBezTo>
                  <a:cubicBezTo>
                    <a:pt x="6805" y="3285"/>
                    <a:pt x="6333" y="2836"/>
                    <a:pt x="5506" y="2836"/>
                  </a:cubicBezTo>
                  <a:lnTo>
                    <a:pt x="3970" y="2836"/>
                  </a:lnTo>
                  <a:lnTo>
                    <a:pt x="3970" y="5293"/>
                  </a:lnTo>
                  <a:close/>
                  <a:moveTo>
                    <a:pt x="0" y="1"/>
                  </a:moveTo>
                  <a:lnTo>
                    <a:pt x="5789" y="1"/>
                  </a:lnTo>
                  <a:cubicBezTo>
                    <a:pt x="8932" y="1"/>
                    <a:pt x="10845" y="1607"/>
                    <a:pt x="10845" y="3639"/>
                  </a:cubicBezTo>
                  <a:cubicBezTo>
                    <a:pt x="10845" y="4939"/>
                    <a:pt x="10042" y="5837"/>
                    <a:pt x="9050" y="6380"/>
                  </a:cubicBezTo>
                  <a:cubicBezTo>
                    <a:pt x="10373" y="7065"/>
                    <a:pt x="11342" y="7939"/>
                    <a:pt x="11342" y="9593"/>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60" name="Google Shape;2660;p28"/>
            <p:cNvSpPr/>
            <p:nvPr/>
          </p:nvSpPr>
          <p:spPr>
            <a:xfrm>
              <a:off x="1362775" y="2998350"/>
              <a:ext cx="230400" cy="3314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61" name="Google Shape;2661;p28"/>
            <p:cNvSpPr/>
            <p:nvPr/>
          </p:nvSpPr>
          <p:spPr>
            <a:xfrm>
              <a:off x="1362775" y="2998350"/>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62" name="Google Shape;2662;p28"/>
            <p:cNvSpPr/>
            <p:nvPr/>
          </p:nvSpPr>
          <p:spPr>
            <a:xfrm>
              <a:off x="1778025" y="2998350"/>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63" name="Google Shape;2663;p28"/>
            <p:cNvSpPr/>
            <p:nvPr/>
          </p:nvSpPr>
          <p:spPr>
            <a:xfrm>
              <a:off x="1935150" y="2998350"/>
              <a:ext cx="294200" cy="3314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65"/>
                  </a:lnTo>
                  <a:lnTo>
                    <a:pt x="361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64" name="Google Shape;2664;p28"/>
            <p:cNvSpPr/>
            <p:nvPr/>
          </p:nvSpPr>
          <p:spPr>
            <a:xfrm>
              <a:off x="1935150" y="2998350"/>
              <a:ext cx="294200" cy="331400"/>
            </a:xfrm>
            <a:custGeom>
              <a:avLst/>
              <a:gdLst/>
              <a:ahLst/>
              <a:cxnLst/>
              <a:rect l="l" t="t" r="r" b="b"/>
              <a:pathLst>
                <a:path w="11768" h="13256" fill="none" extrusionOk="0">
                  <a:moveTo>
                    <a:pt x="3616" y="1"/>
                  </a:moveTo>
                  <a:lnTo>
                    <a:pt x="7869" y="7065"/>
                  </a:lnTo>
                  <a:lnTo>
                    <a:pt x="7869" y="1"/>
                  </a:lnTo>
                  <a:lnTo>
                    <a:pt x="11767" y="1"/>
                  </a:lnTo>
                  <a:lnTo>
                    <a:pt x="11767" y="13256"/>
                  </a:lnTo>
                  <a:lnTo>
                    <a:pt x="8176" y="13256"/>
                  </a:lnTo>
                  <a:lnTo>
                    <a:pt x="3899" y="6144"/>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sz="2800"/>
            </a:p>
          </p:txBody>
        </p:sp>
        <p:sp>
          <p:nvSpPr>
            <p:cNvPr id="2665" name="Google Shape;2665;p28"/>
            <p:cNvSpPr/>
            <p:nvPr/>
          </p:nvSpPr>
          <p:spPr>
            <a:xfrm>
              <a:off x="2267125" y="2998350"/>
              <a:ext cx="288850" cy="3314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66" name="Google Shape;2666;p28"/>
            <p:cNvSpPr/>
            <p:nvPr/>
          </p:nvSpPr>
          <p:spPr>
            <a:xfrm>
              <a:off x="2267125" y="2998350"/>
              <a:ext cx="288850" cy="3314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67" name="Google Shape;2667;p28"/>
            <p:cNvSpPr/>
            <p:nvPr/>
          </p:nvSpPr>
          <p:spPr>
            <a:xfrm>
              <a:off x="2593175" y="2998350"/>
              <a:ext cx="230975" cy="331400"/>
            </a:xfrm>
            <a:custGeom>
              <a:avLst/>
              <a:gdLst/>
              <a:ahLst/>
              <a:cxnLst/>
              <a:rect l="l" t="t" r="r" b="b"/>
              <a:pathLst>
                <a:path w="9239" h="13256" extrusionOk="0">
                  <a:moveTo>
                    <a:pt x="1" y="1"/>
                  </a:moveTo>
                  <a:lnTo>
                    <a:pt x="1" y="13256"/>
                  </a:lnTo>
                  <a:lnTo>
                    <a:pt x="9239" y="13256"/>
                  </a:lnTo>
                  <a:lnTo>
                    <a:pt x="9239" y="10231"/>
                  </a:lnTo>
                  <a:lnTo>
                    <a:pt x="4088" y="10231"/>
                  </a:lnTo>
                  <a:lnTo>
                    <a:pt x="4088" y="7845"/>
                  </a:lnTo>
                  <a:lnTo>
                    <a:pt x="7727" y="7845"/>
                  </a:lnTo>
                  <a:lnTo>
                    <a:pt x="8483" y="5010"/>
                  </a:lnTo>
                  <a:lnTo>
                    <a:pt x="4088" y="5010"/>
                  </a:lnTo>
                  <a:lnTo>
                    <a:pt x="4088" y="3049"/>
                  </a:lnTo>
                  <a:lnTo>
                    <a:pt x="9239" y="3049"/>
                  </a:lnTo>
                  <a:lnTo>
                    <a:pt x="9239"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68" name="Google Shape;2668;p28"/>
            <p:cNvSpPr/>
            <p:nvPr/>
          </p:nvSpPr>
          <p:spPr>
            <a:xfrm>
              <a:off x="2593175" y="2998350"/>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1"/>
                  </a:lnTo>
                  <a:lnTo>
                    <a:pt x="9239"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69" name="Google Shape;2669;p28"/>
            <p:cNvSpPr/>
            <p:nvPr/>
          </p:nvSpPr>
          <p:spPr>
            <a:xfrm>
              <a:off x="2869025" y="2998350"/>
              <a:ext cx="286500" cy="331400"/>
            </a:xfrm>
            <a:custGeom>
              <a:avLst/>
              <a:gdLst/>
              <a:ahLst/>
              <a:cxnLst/>
              <a:rect l="l" t="t" r="r" b="b"/>
              <a:pathLst>
                <a:path w="11460" h="13256" extrusionOk="0">
                  <a:moveTo>
                    <a:pt x="4986" y="2978"/>
                  </a:moveTo>
                  <a:cubicBezTo>
                    <a:pt x="6002" y="2978"/>
                    <a:pt x="6569" y="3497"/>
                    <a:pt x="6569" y="4395"/>
                  </a:cubicBezTo>
                  <a:cubicBezTo>
                    <a:pt x="6569" y="5317"/>
                    <a:pt x="6002" y="5860"/>
                    <a:pt x="4986" y="5860"/>
                  </a:cubicBezTo>
                  <a:lnTo>
                    <a:pt x="3994" y="5860"/>
                  </a:lnTo>
                  <a:lnTo>
                    <a:pt x="3994" y="2978"/>
                  </a:lnTo>
                  <a:close/>
                  <a:moveTo>
                    <a:pt x="1" y="1"/>
                  </a:moveTo>
                  <a:lnTo>
                    <a:pt x="1" y="13256"/>
                  </a:lnTo>
                  <a:lnTo>
                    <a:pt x="4088" y="13256"/>
                  </a:lnTo>
                  <a:lnTo>
                    <a:pt x="4088" y="8388"/>
                  </a:lnTo>
                  <a:lnTo>
                    <a:pt x="4821" y="8388"/>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70" name="Google Shape;2670;p28"/>
            <p:cNvSpPr/>
            <p:nvPr/>
          </p:nvSpPr>
          <p:spPr>
            <a:xfrm>
              <a:off x="2869025" y="2998350"/>
              <a:ext cx="286500" cy="331400"/>
            </a:xfrm>
            <a:custGeom>
              <a:avLst/>
              <a:gdLst/>
              <a:ahLst/>
              <a:cxnLst/>
              <a:rect l="l" t="t" r="r" b="b"/>
              <a:pathLst>
                <a:path w="11460" h="13256" fill="none" extrusionOk="0">
                  <a:moveTo>
                    <a:pt x="4986" y="5860"/>
                  </a:moveTo>
                  <a:cubicBezTo>
                    <a:pt x="6002" y="5860"/>
                    <a:pt x="6569" y="5317"/>
                    <a:pt x="6569" y="4395"/>
                  </a:cubicBezTo>
                  <a:cubicBezTo>
                    <a:pt x="6569" y="3497"/>
                    <a:pt x="6002" y="2978"/>
                    <a:pt x="4986" y="2978"/>
                  </a:cubicBezTo>
                  <a:lnTo>
                    <a:pt x="3994" y="2978"/>
                  </a:lnTo>
                  <a:lnTo>
                    <a:pt x="3994" y="5860"/>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8"/>
                  </a:lnTo>
                  <a:lnTo>
                    <a:pt x="4088" y="8388"/>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71" name="Google Shape;2671;p28"/>
            <p:cNvSpPr/>
            <p:nvPr/>
          </p:nvSpPr>
          <p:spPr>
            <a:xfrm>
              <a:off x="3188000" y="2998350"/>
              <a:ext cx="294175" cy="3314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65"/>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72" name="Google Shape;2672;p28"/>
            <p:cNvSpPr/>
            <p:nvPr/>
          </p:nvSpPr>
          <p:spPr>
            <a:xfrm>
              <a:off x="3188000" y="2998350"/>
              <a:ext cx="294175" cy="331400"/>
            </a:xfrm>
            <a:custGeom>
              <a:avLst/>
              <a:gdLst/>
              <a:ahLst/>
              <a:cxnLst/>
              <a:rect l="l" t="t" r="r" b="b"/>
              <a:pathLst>
                <a:path w="11767" h="13256" fill="none" extrusionOk="0">
                  <a:moveTo>
                    <a:pt x="3615" y="1"/>
                  </a:moveTo>
                  <a:lnTo>
                    <a:pt x="7868" y="7065"/>
                  </a:lnTo>
                  <a:lnTo>
                    <a:pt x="7868" y="1"/>
                  </a:lnTo>
                  <a:lnTo>
                    <a:pt x="11767" y="1"/>
                  </a:lnTo>
                  <a:lnTo>
                    <a:pt x="11767" y="13256"/>
                  </a:lnTo>
                  <a:lnTo>
                    <a:pt x="8175" y="13256"/>
                  </a:lnTo>
                  <a:lnTo>
                    <a:pt x="3899" y="6144"/>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73" name="Google Shape;2673;p28"/>
            <p:cNvSpPr/>
            <p:nvPr/>
          </p:nvSpPr>
          <p:spPr>
            <a:xfrm>
              <a:off x="3539450" y="2998350"/>
              <a:ext cx="230400" cy="3314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74" name="Google Shape;2674;p28"/>
            <p:cNvSpPr/>
            <p:nvPr/>
          </p:nvSpPr>
          <p:spPr>
            <a:xfrm>
              <a:off x="3539450" y="2998350"/>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75" name="Google Shape;2675;p28"/>
            <p:cNvSpPr/>
            <p:nvPr/>
          </p:nvSpPr>
          <p:spPr>
            <a:xfrm>
              <a:off x="3795800" y="2998350"/>
              <a:ext cx="298925" cy="3314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76" name="Google Shape;2676;p28"/>
            <p:cNvSpPr/>
            <p:nvPr/>
          </p:nvSpPr>
          <p:spPr>
            <a:xfrm>
              <a:off x="3795800" y="2998350"/>
              <a:ext cx="298925" cy="3314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77" name="Google Shape;2677;p28"/>
            <p:cNvSpPr/>
            <p:nvPr/>
          </p:nvSpPr>
          <p:spPr>
            <a:xfrm>
              <a:off x="4247675" y="2990075"/>
              <a:ext cx="291825" cy="347950"/>
            </a:xfrm>
            <a:custGeom>
              <a:avLst/>
              <a:gdLst/>
              <a:ahLst/>
              <a:cxnLst/>
              <a:rect l="l" t="t" r="r" b="b"/>
              <a:pathLst>
                <a:path w="11673" h="13918" extrusionOk="0">
                  <a:moveTo>
                    <a:pt x="6569" y="1"/>
                  </a:moveTo>
                  <a:cubicBezTo>
                    <a:pt x="2576" y="1"/>
                    <a:pt x="1" y="2694"/>
                    <a:pt x="1" y="7089"/>
                  </a:cubicBezTo>
                  <a:cubicBezTo>
                    <a:pt x="1" y="11342"/>
                    <a:pt x="2600" y="13917"/>
                    <a:pt x="6498" y="13917"/>
                  </a:cubicBezTo>
                  <a:cubicBezTo>
                    <a:pt x="8767" y="13917"/>
                    <a:pt x="10515" y="12972"/>
                    <a:pt x="11673" y="11413"/>
                  </a:cubicBezTo>
                  <a:lnTo>
                    <a:pt x="9121" y="9192"/>
                  </a:lnTo>
                  <a:cubicBezTo>
                    <a:pt x="8412" y="10184"/>
                    <a:pt x="7727" y="10586"/>
                    <a:pt x="6546" y="10586"/>
                  </a:cubicBezTo>
                  <a:cubicBezTo>
                    <a:pt x="4892" y="10586"/>
                    <a:pt x="4088" y="9168"/>
                    <a:pt x="4088" y="6995"/>
                  </a:cubicBezTo>
                  <a:cubicBezTo>
                    <a:pt x="4088" y="4774"/>
                    <a:pt x="5175" y="3356"/>
                    <a:pt x="6640" y="3356"/>
                  </a:cubicBezTo>
                  <a:cubicBezTo>
                    <a:pt x="7703" y="3356"/>
                    <a:pt x="8247" y="3734"/>
                    <a:pt x="9003" y="4537"/>
                  </a:cubicBezTo>
                  <a:lnTo>
                    <a:pt x="11460" y="2364"/>
                  </a:lnTo>
                  <a:cubicBezTo>
                    <a:pt x="10515" y="1040"/>
                    <a:pt x="8979" y="1"/>
                    <a:pt x="65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78" name="Google Shape;2678;p28"/>
            <p:cNvSpPr/>
            <p:nvPr/>
          </p:nvSpPr>
          <p:spPr>
            <a:xfrm>
              <a:off x="4247675" y="2990075"/>
              <a:ext cx="291825" cy="347950"/>
            </a:xfrm>
            <a:custGeom>
              <a:avLst/>
              <a:gdLst/>
              <a:ahLst/>
              <a:cxnLst/>
              <a:rect l="l" t="t" r="r" b="b"/>
              <a:pathLst>
                <a:path w="11673" h="13918" fill="none" extrusionOk="0">
                  <a:moveTo>
                    <a:pt x="1" y="7089"/>
                  </a:moveTo>
                  <a:cubicBezTo>
                    <a:pt x="1" y="2694"/>
                    <a:pt x="2576" y="1"/>
                    <a:pt x="6569" y="1"/>
                  </a:cubicBezTo>
                  <a:cubicBezTo>
                    <a:pt x="8979" y="1"/>
                    <a:pt x="10515" y="1040"/>
                    <a:pt x="11460" y="2364"/>
                  </a:cubicBezTo>
                  <a:lnTo>
                    <a:pt x="9003" y="4537"/>
                  </a:lnTo>
                  <a:cubicBezTo>
                    <a:pt x="8247" y="3734"/>
                    <a:pt x="7703" y="3356"/>
                    <a:pt x="6640" y="3356"/>
                  </a:cubicBezTo>
                  <a:cubicBezTo>
                    <a:pt x="5175" y="3356"/>
                    <a:pt x="4088" y="4774"/>
                    <a:pt x="4088" y="6995"/>
                  </a:cubicBezTo>
                  <a:cubicBezTo>
                    <a:pt x="4088" y="9168"/>
                    <a:pt x="4892" y="10586"/>
                    <a:pt x="6546" y="10586"/>
                  </a:cubicBezTo>
                  <a:cubicBezTo>
                    <a:pt x="7727" y="10586"/>
                    <a:pt x="8412" y="10184"/>
                    <a:pt x="9121" y="9192"/>
                  </a:cubicBezTo>
                  <a:lnTo>
                    <a:pt x="11673" y="11413"/>
                  </a:lnTo>
                  <a:cubicBezTo>
                    <a:pt x="10515" y="12972"/>
                    <a:pt x="8767" y="13917"/>
                    <a:pt x="6498" y="13917"/>
                  </a:cubicBezTo>
                  <a:cubicBezTo>
                    <a:pt x="2600" y="13917"/>
                    <a:pt x="1" y="11342"/>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79" name="Google Shape;2679;p28"/>
            <p:cNvSpPr/>
            <p:nvPr/>
          </p:nvSpPr>
          <p:spPr>
            <a:xfrm>
              <a:off x="4573150" y="2998350"/>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80" name="Google Shape;2680;p28"/>
            <p:cNvSpPr/>
            <p:nvPr/>
          </p:nvSpPr>
          <p:spPr>
            <a:xfrm>
              <a:off x="4711375" y="2998350"/>
              <a:ext cx="288875" cy="3314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81" name="Google Shape;2681;p28"/>
            <p:cNvSpPr/>
            <p:nvPr/>
          </p:nvSpPr>
          <p:spPr>
            <a:xfrm>
              <a:off x="4711375" y="2998350"/>
              <a:ext cx="288875" cy="3314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82" name="Google Shape;2682;p28"/>
            <p:cNvSpPr/>
            <p:nvPr/>
          </p:nvSpPr>
          <p:spPr>
            <a:xfrm>
              <a:off x="5035650" y="2998350"/>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83" name="Google Shape;2683;p28"/>
            <p:cNvSpPr/>
            <p:nvPr/>
          </p:nvSpPr>
          <p:spPr>
            <a:xfrm>
              <a:off x="5173300" y="2998350"/>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84" name="Google Shape;2684;p28"/>
            <p:cNvSpPr/>
            <p:nvPr/>
          </p:nvSpPr>
          <p:spPr>
            <a:xfrm>
              <a:off x="5173300" y="2998350"/>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85" name="Google Shape;2685;p28"/>
            <p:cNvSpPr/>
            <p:nvPr/>
          </p:nvSpPr>
          <p:spPr>
            <a:xfrm>
              <a:off x="5483400" y="2998350"/>
              <a:ext cx="230400" cy="331400"/>
            </a:xfrm>
            <a:custGeom>
              <a:avLst/>
              <a:gdLst/>
              <a:ahLst/>
              <a:cxnLst/>
              <a:rect l="l" t="t" r="r" b="b"/>
              <a:pathLst>
                <a:path w="9216" h="13256" extrusionOk="0">
                  <a:moveTo>
                    <a:pt x="0" y="1"/>
                  </a:moveTo>
                  <a:lnTo>
                    <a:pt x="0"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86" name="Google Shape;2686;p28"/>
            <p:cNvSpPr/>
            <p:nvPr/>
          </p:nvSpPr>
          <p:spPr>
            <a:xfrm>
              <a:off x="5483400" y="2998350"/>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87" name="Google Shape;2687;p28"/>
            <p:cNvSpPr/>
            <p:nvPr/>
          </p:nvSpPr>
          <p:spPr>
            <a:xfrm>
              <a:off x="5759250" y="2998350"/>
              <a:ext cx="293600" cy="3314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65"/>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88" name="Google Shape;2688;p28"/>
            <p:cNvSpPr/>
            <p:nvPr/>
          </p:nvSpPr>
          <p:spPr>
            <a:xfrm>
              <a:off x="5759250" y="2998350"/>
              <a:ext cx="293600" cy="331400"/>
            </a:xfrm>
            <a:custGeom>
              <a:avLst/>
              <a:gdLst/>
              <a:ahLst/>
              <a:cxnLst/>
              <a:rect l="l" t="t" r="r" b="b"/>
              <a:pathLst>
                <a:path w="11744" h="13256" fill="none" extrusionOk="0">
                  <a:moveTo>
                    <a:pt x="3615" y="1"/>
                  </a:moveTo>
                  <a:lnTo>
                    <a:pt x="7845" y="7065"/>
                  </a:lnTo>
                  <a:lnTo>
                    <a:pt x="7845" y="1"/>
                  </a:lnTo>
                  <a:lnTo>
                    <a:pt x="11743" y="1"/>
                  </a:lnTo>
                  <a:lnTo>
                    <a:pt x="11743" y="13256"/>
                  </a:lnTo>
                  <a:lnTo>
                    <a:pt x="8176" y="13256"/>
                  </a:lnTo>
                  <a:lnTo>
                    <a:pt x="3875" y="6144"/>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89" name="Google Shape;2689;p28"/>
            <p:cNvSpPr/>
            <p:nvPr/>
          </p:nvSpPr>
          <p:spPr>
            <a:xfrm>
              <a:off x="6091225" y="2990075"/>
              <a:ext cx="256375" cy="347350"/>
            </a:xfrm>
            <a:custGeom>
              <a:avLst/>
              <a:gdLst/>
              <a:ahLst/>
              <a:cxnLst/>
              <a:rect l="l" t="t" r="r" b="b"/>
              <a:pathLst>
                <a:path w="10255" h="13894" extrusionOk="0">
                  <a:moveTo>
                    <a:pt x="5245" y="1"/>
                  </a:moveTo>
                  <a:cubicBezTo>
                    <a:pt x="2386" y="1"/>
                    <a:pt x="402" y="1395"/>
                    <a:pt x="402" y="3781"/>
                  </a:cubicBezTo>
                  <a:cubicBezTo>
                    <a:pt x="402" y="5955"/>
                    <a:pt x="1725" y="7042"/>
                    <a:pt x="3615" y="7822"/>
                  </a:cubicBezTo>
                  <a:cubicBezTo>
                    <a:pt x="5529" y="8601"/>
                    <a:pt x="6143" y="9121"/>
                    <a:pt x="6143" y="9664"/>
                  </a:cubicBezTo>
                  <a:cubicBezTo>
                    <a:pt x="6143" y="10397"/>
                    <a:pt x="5458" y="10586"/>
                    <a:pt x="4655" y="10586"/>
                  </a:cubicBezTo>
                  <a:cubicBezTo>
                    <a:pt x="3591" y="10586"/>
                    <a:pt x="2410" y="10066"/>
                    <a:pt x="1158" y="9216"/>
                  </a:cubicBezTo>
                  <a:lnTo>
                    <a:pt x="0" y="12382"/>
                  </a:lnTo>
                  <a:cubicBezTo>
                    <a:pt x="1418" y="13303"/>
                    <a:pt x="3143" y="13894"/>
                    <a:pt x="5222" y="13894"/>
                  </a:cubicBezTo>
                  <a:cubicBezTo>
                    <a:pt x="8175" y="13894"/>
                    <a:pt x="10254" y="12712"/>
                    <a:pt x="10254" y="9853"/>
                  </a:cubicBezTo>
                  <a:cubicBezTo>
                    <a:pt x="10254" y="8105"/>
                    <a:pt x="9309" y="6687"/>
                    <a:pt x="6545" y="5482"/>
                  </a:cubicBezTo>
                  <a:cubicBezTo>
                    <a:pt x="4607" y="4632"/>
                    <a:pt x="4324" y="4514"/>
                    <a:pt x="4324" y="3970"/>
                  </a:cubicBezTo>
                  <a:cubicBezTo>
                    <a:pt x="4324" y="3545"/>
                    <a:pt x="4655" y="3356"/>
                    <a:pt x="5482" y="3356"/>
                  </a:cubicBezTo>
                  <a:cubicBezTo>
                    <a:pt x="6710" y="3356"/>
                    <a:pt x="7726" y="3828"/>
                    <a:pt x="8435" y="4183"/>
                  </a:cubicBezTo>
                  <a:lnTo>
                    <a:pt x="9687" y="1229"/>
                  </a:lnTo>
                  <a:cubicBezTo>
                    <a:pt x="8317" y="403"/>
                    <a:pt x="6781" y="1"/>
                    <a:pt x="5245"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690" name="Google Shape;2690;p28"/>
            <p:cNvSpPr/>
            <p:nvPr/>
          </p:nvSpPr>
          <p:spPr>
            <a:xfrm>
              <a:off x="6091225" y="2990075"/>
              <a:ext cx="256375" cy="347350"/>
            </a:xfrm>
            <a:custGeom>
              <a:avLst/>
              <a:gdLst/>
              <a:ahLst/>
              <a:cxnLst/>
              <a:rect l="l" t="t" r="r" b="b"/>
              <a:pathLst>
                <a:path w="10255" h="13894" fill="none" extrusionOk="0">
                  <a:moveTo>
                    <a:pt x="0" y="12382"/>
                  </a:moveTo>
                  <a:lnTo>
                    <a:pt x="1158" y="9216"/>
                  </a:lnTo>
                  <a:cubicBezTo>
                    <a:pt x="2410" y="10066"/>
                    <a:pt x="3591" y="10586"/>
                    <a:pt x="4655" y="10586"/>
                  </a:cubicBezTo>
                  <a:cubicBezTo>
                    <a:pt x="5458" y="10586"/>
                    <a:pt x="6143" y="10397"/>
                    <a:pt x="6143" y="9664"/>
                  </a:cubicBezTo>
                  <a:cubicBezTo>
                    <a:pt x="6143" y="9121"/>
                    <a:pt x="5529" y="8601"/>
                    <a:pt x="3615" y="7822"/>
                  </a:cubicBezTo>
                  <a:cubicBezTo>
                    <a:pt x="1725" y="7042"/>
                    <a:pt x="402" y="5955"/>
                    <a:pt x="402" y="3781"/>
                  </a:cubicBezTo>
                  <a:cubicBezTo>
                    <a:pt x="402" y="1395"/>
                    <a:pt x="2386" y="1"/>
                    <a:pt x="5245" y="1"/>
                  </a:cubicBezTo>
                  <a:cubicBezTo>
                    <a:pt x="6781" y="1"/>
                    <a:pt x="8317" y="403"/>
                    <a:pt x="9687" y="1229"/>
                  </a:cubicBezTo>
                  <a:lnTo>
                    <a:pt x="8435" y="4183"/>
                  </a:lnTo>
                  <a:cubicBezTo>
                    <a:pt x="7726" y="3828"/>
                    <a:pt x="6710" y="3356"/>
                    <a:pt x="5482" y="3356"/>
                  </a:cubicBezTo>
                  <a:cubicBezTo>
                    <a:pt x="4655" y="3356"/>
                    <a:pt x="4324" y="3545"/>
                    <a:pt x="4324" y="3970"/>
                  </a:cubicBezTo>
                  <a:cubicBezTo>
                    <a:pt x="4324" y="4514"/>
                    <a:pt x="4607" y="4632"/>
                    <a:pt x="6545" y="5482"/>
                  </a:cubicBezTo>
                  <a:cubicBezTo>
                    <a:pt x="9309" y="6687"/>
                    <a:pt x="10254" y="8105"/>
                    <a:pt x="10254" y="9853"/>
                  </a:cubicBezTo>
                  <a:cubicBezTo>
                    <a:pt x="10254" y="12712"/>
                    <a:pt x="8175" y="13894"/>
                    <a:pt x="5222" y="13894"/>
                  </a:cubicBezTo>
                  <a:cubicBezTo>
                    <a:pt x="3143" y="13894"/>
                    <a:pt x="1418" y="13303"/>
                    <a:pt x="0" y="12382"/>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grpSp>
        <p:nvGrpSpPr>
          <p:cNvPr id="2691" name="Google Shape;2691;p28"/>
          <p:cNvGrpSpPr/>
          <p:nvPr/>
        </p:nvGrpSpPr>
        <p:grpSpPr>
          <a:xfrm>
            <a:off x="1260000" y="719986"/>
            <a:ext cx="5022071" cy="3783527"/>
            <a:chOff x="720000" y="719986"/>
            <a:chExt cx="5022071" cy="3783527"/>
          </a:xfrm>
        </p:grpSpPr>
        <p:sp>
          <p:nvSpPr>
            <p:cNvPr id="2692" name="Google Shape;2692;p28"/>
            <p:cNvSpPr/>
            <p:nvPr/>
          </p:nvSpPr>
          <p:spPr>
            <a:xfrm>
              <a:off x="720004" y="1075064"/>
              <a:ext cx="1099696" cy="1307963"/>
            </a:xfrm>
            <a:custGeom>
              <a:avLst/>
              <a:gdLst/>
              <a:ahLst/>
              <a:cxnLst/>
              <a:rect l="l" t="t" r="r" b="b"/>
              <a:pathLst>
                <a:path w="6876" h="8255" extrusionOk="0">
                  <a:moveTo>
                    <a:pt x="1" y="0"/>
                  </a:moveTo>
                  <a:lnTo>
                    <a:pt x="1" y="4745"/>
                  </a:lnTo>
                  <a:cubicBezTo>
                    <a:pt x="1" y="7062"/>
                    <a:pt x="1176" y="8255"/>
                    <a:pt x="3435" y="8255"/>
                  </a:cubicBezTo>
                  <a:cubicBezTo>
                    <a:pt x="5694" y="8255"/>
                    <a:pt x="6876" y="7062"/>
                    <a:pt x="6876" y="4745"/>
                  </a:cubicBezTo>
                  <a:lnTo>
                    <a:pt x="6876" y="0"/>
                  </a:lnTo>
                  <a:lnTo>
                    <a:pt x="4826" y="0"/>
                  </a:lnTo>
                  <a:lnTo>
                    <a:pt x="4826" y="4768"/>
                  </a:lnTo>
                  <a:cubicBezTo>
                    <a:pt x="4826" y="5903"/>
                    <a:pt x="4343" y="6485"/>
                    <a:pt x="3435" y="6485"/>
                  </a:cubicBezTo>
                  <a:cubicBezTo>
                    <a:pt x="2533" y="6485"/>
                    <a:pt x="2050" y="5903"/>
                    <a:pt x="2050" y="4768"/>
                  </a:cubicBezTo>
                  <a:lnTo>
                    <a:pt x="205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 name="Google Shape;2693;p28"/>
            <p:cNvSpPr/>
            <p:nvPr/>
          </p:nvSpPr>
          <p:spPr>
            <a:xfrm>
              <a:off x="720004" y="1075064"/>
              <a:ext cx="1099696" cy="1307963"/>
            </a:xfrm>
            <a:custGeom>
              <a:avLst/>
              <a:gdLst/>
              <a:ahLst/>
              <a:cxnLst/>
              <a:rect l="l" t="t" r="r" b="b"/>
              <a:pathLst>
                <a:path w="6876" h="8255" fill="none" extrusionOk="0">
                  <a:moveTo>
                    <a:pt x="2050" y="4768"/>
                  </a:moveTo>
                  <a:cubicBezTo>
                    <a:pt x="2050" y="5903"/>
                    <a:pt x="2533" y="6485"/>
                    <a:pt x="3435" y="6485"/>
                  </a:cubicBezTo>
                  <a:cubicBezTo>
                    <a:pt x="4343" y="6485"/>
                    <a:pt x="4826" y="5903"/>
                    <a:pt x="4826" y="4768"/>
                  </a:cubicBezTo>
                  <a:lnTo>
                    <a:pt x="4826" y="0"/>
                  </a:lnTo>
                  <a:lnTo>
                    <a:pt x="6876" y="0"/>
                  </a:lnTo>
                  <a:lnTo>
                    <a:pt x="6876" y="4745"/>
                  </a:lnTo>
                  <a:cubicBezTo>
                    <a:pt x="6876" y="7062"/>
                    <a:pt x="5694" y="8255"/>
                    <a:pt x="3435" y="8255"/>
                  </a:cubicBezTo>
                  <a:cubicBezTo>
                    <a:pt x="1176" y="8255"/>
                    <a:pt x="1" y="7062"/>
                    <a:pt x="1" y="4745"/>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 name="Google Shape;2694;p28"/>
            <p:cNvSpPr/>
            <p:nvPr/>
          </p:nvSpPr>
          <p:spPr>
            <a:xfrm>
              <a:off x="1978683" y="1045593"/>
              <a:ext cx="943282" cy="1335691"/>
            </a:xfrm>
            <a:custGeom>
              <a:avLst/>
              <a:gdLst/>
              <a:ahLst/>
              <a:cxnLst/>
              <a:rect l="l" t="t" r="r" b="b"/>
              <a:pathLst>
                <a:path w="5898" h="8430" extrusionOk="0">
                  <a:moveTo>
                    <a:pt x="3086" y="0"/>
                  </a:moveTo>
                  <a:cubicBezTo>
                    <a:pt x="1416" y="0"/>
                    <a:pt x="257" y="827"/>
                    <a:pt x="257" y="2270"/>
                  </a:cubicBezTo>
                  <a:cubicBezTo>
                    <a:pt x="257" y="3475"/>
                    <a:pt x="979" y="4116"/>
                    <a:pt x="2236" y="4669"/>
                  </a:cubicBezTo>
                  <a:cubicBezTo>
                    <a:pt x="3238" y="5117"/>
                    <a:pt x="3831" y="5402"/>
                    <a:pt x="3831" y="5926"/>
                  </a:cubicBezTo>
                  <a:cubicBezTo>
                    <a:pt x="3831" y="6444"/>
                    <a:pt x="3319" y="6660"/>
                    <a:pt x="2708" y="6660"/>
                  </a:cubicBezTo>
                  <a:cubicBezTo>
                    <a:pt x="2033" y="6660"/>
                    <a:pt x="1392" y="6386"/>
                    <a:pt x="624" y="5874"/>
                  </a:cubicBezTo>
                  <a:lnTo>
                    <a:pt x="1" y="7498"/>
                  </a:lnTo>
                  <a:cubicBezTo>
                    <a:pt x="816" y="8086"/>
                    <a:pt x="1771" y="8429"/>
                    <a:pt x="2929" y="8429"/>
                  </a:cubicBezTo>
                  <a:cubicBezTo>
                    <a:pt x="4658" y="8429"/>
                    <a:pt x="5898" y="7649"/>
                    <a:pt x="5898" y="5996"/>
                  </a:cubicBezTo>
                  <a:cubicBezTo>
                    <a:pt x="5898" y="4739"/>
                    <a:pt x="5106" y="4057"/>
                    <a:pt x="3674" y="3417"/>
                  </a:cubicBezTo>
                  <a:cubicBezTo>
                    <a:pt x="2492" y="2882"/>
                    <a:pt x="2283" y="2730"/>
                    <a:pt x="2283" y="2340"/>
                  </a:cubicBezTo>
                  <a:cubicBezTo>
                    <a:pt x="2283" y="1950"/>
                    <a:pt x="2591" y="1770"/>
                    <a:pt x="3156" y="1770"/>
                  </a:cubicBezTo>
                  <a:cubicBezTo>
                    <a:pt x="3901" y="1770"/>
                    <a:pt x="4431" y="2043"/>
                    <a:pt x="4943" y="2305"/>
                  </a:cubicBezTo>
                  <a:lnTo>
                    <a:pt x="5642" y="780"/>
                  </a:lnTo>
                  <a:cubicBezTo>
                    <a:pt x="4821" y="233"/>
                    <a:pt x="3983" y="0"/>
                    <a:pt x="3086"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 name="Google Shape;2695;p28"/>
            <p:cNvSpPr/>
            <p:nvPr/>
          </p:nvSpPr>
          <p:spPr>
            <a:xfrm>
              <a:off x="1978683" y="1045593"/>
              <a:ext cx="943282" cy="1335691"/>
            </a:xfrm>
            <a:custGeom>
              <a:avLst/>
              <a:gdLst/>
              <a:ahLst/>
              <a:cxnLst/>
              <a:rect l="l" t="t" r="r" b="b"/>
              <a:pathLst>
                <a:path w="5898" h="8430" fill="none" extrusionOk="0">
                  <a:moveTo>
                    <a:pt x="1" y="7498"/>
                  </a:moveTo>
                  <a:lnTo>
                    <a:pt x="624" y="5874"/>
                  </a:lnTo>
                  <a:cubicBezTo>
                    <a:pt x="1392" y="6386"/>
                    <a:pt x="2033" y="6660"/>
                    <a:pt x="2708" y="6660"/>
                  </a:cubicBezTo>
                  <a:cubicBezTo>
                    <a:pt x="3319" y="6660"/>
                    <a:pt x="3831" y="6444"/>
                    <a:pt x="3831" y="5926"/>
                  </a:cubicBezTo>
                  <a:cubicBezTo>
                    <a:pt x="3831" y="5402"/>
                    <a:pt x="3238" y="5117"/>
                    <a:pt x="2236" y="4669"/>
                  </a:cubicBezTo>
                  <a:cubicBezTo>
                    <a:pt x="979" y="4116"/>
                    <a:pt x="257" y="3475"/>
                    <a:pt x="257" y="2270"/>
                  </a:cubicBezTo>
                  <a:cubicBezTo>
                    <a:pt x="257" y="827"/>
                    <a:pt x="1416" y="0"/>
                    <a:pt x="3086" y="0"/>
                  </a:cubicBezTo>
                  <a:cubicBezTo>
                    <a:pt x="3983" y="0"/>
                    <a:pt x="4821" y="233"/>
                    <a:pt x="5642" y="780"/>
                  </a:cubicBezTo>
                  <a:lnTo>
                    <a:pt x="4943" y="2305"/>
                  </a:lnTo>
                  <a:cubicBezTo>
                    <a:pt x="4431" y="2043"/>
                    <a:pt x="3901" y="1770"/>
                    <a:pt x="3156" y="1770"/>
                  </a:cubicBezTo>
                  <a:cubicBezTo>
                    <a:pt x="2591" y="1770"/>
                    <a:pt x="2283" y="1950"/>
                    <a:pt x="2283" y="2340"/>
                  </a:cubicBezTo>
                  <a:cubicBezTo>
                    <a:pt x="2283" y="2730"/>
                    <a:pt x="2492" y="2882"/>
                    <a:pt x="3674" y="3417"/>
                  </a:cubicBezTo>
                  <a:cubicBezTo>
                    <a:pt x="5106" y="4057"/>
                    <a:pt x="5898" y="4739"/>
                    <a:pt x="5898" y="5996"/>
                  </a:cubicBezTo>
                  <a:cubicBezTo>
                    <a:pt x="5898" y="7649"/>
                    <a:pt x="4658" y="8429"/>
                    <a:pt x="2929" y="8429"/>
                  </a:cubicBezTo>
                  <a:cubicBezTo>
                    <a:pt x="1771" y="8429"/>
                    <a:pt x="816" y="8086"/>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 name="Google Shape;2696;p28"/>
            <p:cNvSpPr/>
            <p:nvPr/>
          </p:nvSpPr>
          <p:spPr>
            <a:xfrm>
              <a:off x="3514048" y="1075064"/>
              <a:ext cx="1215167" cy="1276591"/>
            </a:xfrm>
            <a:custGeom>
              <a:avLst/>
              <a:gdLst/>
              <a:ahLst/>
              <a:cxnLst/>
              <a:rect l="l" t="t" r="r" b="b"/>
              <a:pathLst>
                <a:path w="7598" h="8057" extrusionOk="0">
                  <a:moveTo>
                    <a:pt x="0" y="0"/>
                  </a:moveTo>
                  <a:lnTo>
                    <a:pt x="2725" y="8057"/>
                  </a:lnTo>
                  <a:lnTo>
                    <a:pt x="4838" y="8057"/>
                  </a:lnTo>
                  <a:lnTo>
                    <a:pt x="7597" y="0"/>
                  </a:lnTo>
                  <a:lnTo>
                    <a:pt x="5548" y="0"/>
                  </a:lnTo>
                  <a:lnTo>
                    <a:pt x="3825" y="5583"/>
                  </a:lnTo>
                  <a:lnTo>
                    <a:pt x="213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 name="Google Shape;2697;p28"/>
            <p:cNvSpPr/>
            <p:nvPr/>
          </p:nvSpPr>
          <p:spPr>
            <a:xfrm>
              <a:off x="3514048" y="1075064"/>
              <a:ext cx="1215167" cy="1276591"/>
            </a:xfrm>
            <a:custGeom>
              <a:avLst/>
              <a:gdLst/>
              <a:ahLst/>
              <a:cxnLst/>
              <a:rect l="l" t="t" r="r" b="b"/>
              <a:pathLst>
                <a:path w="7598" h="8057" fill="none" extrusionOk="0">
                  <a:moveTo>
                    <a:pt x="0" y="0"/>
                  </a:moveTo>
                  <a:lnTo>
                    <a:pt x="2131" y="0"/>
                  </a:lnTo>
                  <a:lnTo>
                    <a:pt x="3825" y="5583"/>
                  </a:lnTo>
                  <a:lnTo>
                    <a:pt x="5548" y="0"/>
                  </a:lnTo>
                  <a:lnTo>
                    <a:pt x="7597" y="0"/>
                  </a:lnTo>
                  <a:lnTo>
                    <a:pt x="4838" y="8057"/>
                  </a:lnTo>
                  <a:lnTo>
                    <a:pt x="272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 name="Google Shape;2698;p28"/>
            <p:cNvSpPr/>
            <p:nvPr/>
          </p:nvSpPr>
          <p:spPr>
            <a:xfrm>
              <a:off x="4797038" y="1045593"/>
              <a:ext cx="944082" cy="1335691"/>
            </a:xfrm>
            <a:custGeom>
              <a:avLst/>
              <a:gdLst/>
              <a:ahLst/>
              <a:cxnLst/>
              <a:rect l="l" t="t" r="r" b="b"/>
              <a:pathLst>
                <a:path w="5903" h="8430" extrusionOk="0">
                  <a:moveTo>
                    <a:pt x="3085" y="0"/>
                  </a:moveTo>
                  <a:cubicBezTo>
                    <a:pt x="1420" y="0"/>
                    <a:pt x="262" y="827"/>
                    <a:pt x="262" y="2270"/>
                  </a:cubicBezTo>
                  <a:cubicBezTo>
                    <a:pt x="262" y="3475"/>
                    <a:pt x="984" y="4116"/>
                    <a:pt x="2235" y="4669"/>
                  </a:cubicBezTo>
                  <a:cubicBezTo>
                    <a:pt x="3242" y="5117"/>
                    <a:pt x="3830" y="5402"/>
                    <a:pt x="3830" y="5926"/>
                  </a:cubicBezTo>
                  <a:cubicBezTo>
                    <a:pt x="3830" y="6444"/>
                    <a:pt x="3324" y="6660"/>
                    <a:pt x="2707" y="6660"/>
                  </a:cubicBezTo>
                  <a:cubicBezTo>
                    <a:pt x="2032" y="6660"/>
                    <a:pt x="1397" y="6386"/>
                    <a:pt x="629" y="5874"/>
                  </a:cubicBezTo>
                  <a:lnTo>
                    <a:pt x="0" y="7498"/>
                  </a:lnTo>
                  <a:cubicBezTo>
                    <a:pt x="815" y="8086"/>
                    <a:pt x="1776" y="8429"/>
                    <a:pt x="2934" y="8429"/>
                  </a:cubicBezTo>
                  <a:cubicBezTo>
                    <a:pt x="4657" y="8429"/>
                    <a:pt x="5903" y="7649"/>
                    <a:pt x="5903" y="5996"/>
                  </a:cubicBezTo>
                  <a:cubicBezTo>
                    <a:pt x="5903" y="4739"/>
                    <a:pt x="5111" y="4057"/>
                    <a:pt x="3679" y="3417"/>
                  </a:cubicBezTo>
                  <a:cubicBezTo>
                    <a:pt x="2497" y="2882"/>
                    <a:pt x="2282" y="2730"/>
                    <a:pt x="2282" y="2340"/>
                  </a:cubicBezTo>
                  <a:cubicBezTo>
                    <a:pt x="2282" y="1950"/>
                    <a:pt x="2590" y="1770"/>
                    <a:pt x="3155" y="1770"/>
                  </a:cubicBezTo>
                  <a:cubicBezTo>
                    <a:pt x="3900" y="1770"/>
                    <a:pt x="4436" y="2043"/>
                    <a:pt x="4942" y="2305"/>
                  </a:cubicBezTo>
                  <a:lnTo>
                    <a:pt x="5641" y="780"/>
                  </a:lnTo>
                  <a:cubicBezTo>
                    <a:pt x="4826" y="233"/>
                    <a:pt x="3988" y="0"/>
                    <a:pt x="3085"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 name="Google Shape;2699;p28"/>
            <p:cNvSpPr/>
            <p:nvPr/>
          </p:nvSpPr>
          <p:spPr>
            <a:xfrm>
              <a:off x="4797038" y="1045593"/>
              <a:ext cx="944082" cy="1335691"/>
            </a:xfrm>
            <a:custGeom>
              <a:avLst/>
              <a:gdLst/>
              <a:ahLst/>
              <a:cxnLst/>
              <a:rect l="l" t="t" r="r" b="b"/>
              <a:pathLst>
                <a:path w="5903" h="8430" fill="none" extrusionOk="0">
                  <a:moveTo>
                    <a:pt x="0" y="7498"/>
                  </a:moveTo>
                  <a:lnTo>
                    <a:pt x="629" y="5874"/>
                  </a:lnTo>
                  <a:cubicBezTo>
                    <a:pt x="1397" y="6386"/>
                    <a:pt x="2032" y="6660"/>
                    <a:pt x="2707" y="6660"/>
                  </a:cubicBezTo>
                  <a:cubicBezTo>
                    <a:pt x="3324" y="6660"/>
                    <a:pt x="3830" y="6444"/>
                    <a:pt x="3830" y="5926"/>
                  </a:cubicBezTo>
                  <a:cubicBezTo>
                    <a:pt x="3830" y="5402"/>
                    <a:pt x="3242" y="5117"/>
                    <a:pt x="2235" y="4669"/>
                  </a:cubicBezTo>
                  <a:cubicBezTo>
                    <a:pt x="984" y="4116"/>
                    <a:pt x="262" y="3475"/>
                    <a:pt x="262" y="2270"/>
                  </a:cubicBezTo>
                  <a:cubicBezTo>
                    <a:pt x="262" y="827"/>
                    <a:pt x="1420" y="0"/>
                    <a:pt x="3085" y="0"/>
                  </a:cubicBezTo>
                  <a:cubicBezTo>
                    <a:pt x="3988" y="0"/>
                    <a:pt x="4826" y="233"/>
                    <a:pt x="5641" y="780"/>
                  </a:cubicBezTo>
                  <a:lnTo>
                    <a:pt x="4942" y="2305"/>
                  </a:lnTo>
                  <a:cubicBezTo>
                    <a:pt x="4436" y="2043"/>
                    <a:pt x="3900" y="1770"/>
                    <a:pt x="3155" y="1770"/>
                  </a:cubicBezTo>
                  <a:cubicBezTo>
                    <a:pt x="2590" y="1770"/>
                    <a:pt x="2282" y="1950"/>
                    <a:pt x="2282" y="2340"/>
                  </a:cubicBezTo>
                  <a:cubicBezTo>
                    <a:pt x="2282" y="2730"/>
                    <a:pt x="2497" y="2882"/>
                    <a:pt x="3679" y="3417"/>
                  </a:cubicBezTo>
                  <a:cubicBezTo>
                    <a:pt x="5111" y="4057"/>
                    <a:pt x="5903" y="4739"/>
                    <a:pt x="5903" y="5996"/>
                  </a:cubicBezTo>
                  <a:cubicBezTo>
                    <a:pt x="5903" y="7649"/>
                    <a:pt x="4657" y="8429"/>
                    <a:pt x="2934" y="8429"/>
                  </a:cubicBezTo>
                  <a:cubicBezTo>
                    <a:pt x="1776" y="8429"/>
                    <a:pt x="815"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 name="Google Shape;2700;p28"/>
            <p:cNvSpPr/>
            <p:nvPr/>
          </p:nvSpPr>
          <p:spPr>
            <a:xfrm>
              <a:off x="720000" y="3227873"/>
              <a:ext cx="1074427" cy="1275641"/>
            </a:xfrm>
            <a:custGeom>
              <a:avLst/>
              <a:gdLst/>
              <a:ahLst/>
              <a:cxnLst/>
              <a:rect l="l" t="t" r="r" b="b"/>
              <a:pathLst>
                <a:path w="6718" h="8051" extrusionOk="0">
                  <a:moveTo>
                    <a:pt x="0" y="0"/>
                  </a:moveTo>
                  <a:lnTo>
                    <a:pt x="0" y="1747"/>
                  </a:lnTo>
                  <a:lnTo>
                    <a:pt x="2329" y="1747"/>
                  </a:lnTo>
                  <a:lnTo>
                    <a:pt x="2329" y="8051"/>
                  </a:lnTo>
                  <a:lnTo>
                    <a:pt x="4378" y="8051"/>
                  </a:lnTo>
                  <a:lnTo>
                    <a:pt x="4378" y="1747"/>
                  </a:lnTo>
                  <a:lnTo>
                    <a:pt x="6718" y="1747"/>
                  </a:lnTo>
                  <a:lnTo>
                    <a:pt x="6718"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 name="Google Shape;2701;p28"/>
            <p:cNvSpPr/>
            <p:nvPr/>
          </p:nvSpPr>
          <p:spPr>
            <a:xfrm>
              <a:off x="720000" y="3227873"/>
              <a:ext cx="1074427" cy="1275641"/>
            </a:xfrm>
            <a:custGeom>
              <a:avLst/>
              <a:gdLst/>
              <a:ahLst/>
              <a:cxnLst/>
              <a:rect l="l" t="t" r="r" b="b"/>
              <a:pathLst>
                <a:path w="6718" h="8051" fill="none" extrusionOk="0">
                  <a:moveTo>
                    <a:pt x="2329" y="1747"/>
                  </a:moveTo>
                  <a:lnTo>
                    <a:pt x="0" y="1747"/>
                  </a:lnTo>
                  <a:lnTo>
                    <a:pt x="0" y="0"/>
                  </a:lnTo>
                  <a:lnTo>
                    <a:pt x="6718" y="0"/>
                  </a:lnTo>
                  <a:lnTo>
                    <a:pt x="6718"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 name="Google Shape;2702;p28"/>
            <p:cNvSpPr/>
            <p:nvPr/>
          </p:nvSpPr>
          <p:spPr>
            <a:xfrm>
              <a:off x="1966524" y="3227873"/>
              <a:ext cx="1095058" cy="1275641"/>
            </a:xfrm>
            <a:custGeom>
              <a:avLst/>
              <a:gdLst/>
              <a:ahLst/>
              <a:cxnLst/>
              <a:rect l="l" t="t" r="r" b="b"/>
              <a:pathLst>
                <a:path w="6847" h="8051" extrusionOk="0">
                  <a:moveTo>
                    <a:pt x="1" y="0"/>
                  </a:moveTo>
                  <a:lnTo>
                    <a:pt x="1" y="8051"/>
                  </a:lnTo>
                  <a:lnTo>
                    <a:pt x="2050" y="8051"/>
                  </a:lnTo>
                  <a:lnTo>
                    <a:pt x="2050" y="4680"/>
                  </a:lnTo>
                  <a:lnTo>
                    <a:pt x="4803" y="4680"/>
                  </a:lnTo>
                  <a:lnTo>
                    <a:pt x="4803" y="8051"/>
                  </a:lnTo>
                  <a:lnTo>
                    <a:pt x="6847" y="8051"/>
                  </a:lnTo>
                  <a:lnTo>
                    <a:pt x="6847" y="0"/>
                  </a:lnTo>
                  <a:lnTo>
                    <a:pt x="4803" y="0"/>
                  </a:lnTo>
                  <a:lnTo>
                    <a:pt x="4803" y="2870"/>
                  </a:lnTo>
                  <a:lnTo>
                    <a:pt x="2050" y="2870"/>
                  </a:lnTo>
                  <a:lnTo>
                    <a:pt x="205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 name="Google Shape;2703;p28"/>
            <p:cNvSpPr/>
            <p:nvPr/>
          </p:nvSpPr>
          <p:spPr>
            <a:xfrm>
              <a:off x="1966524" y="3227873"/>
              <a:ext cx="1095058" cy="1275641"/>
            </a:xfrm>
            <a:custGeom>
              <a:avLst/>
              <a:gdLst/>
              <a:ahLst/>
              <a:cxnLst/>
              <a:rect l="l" t="t" r="r" b="b"/>
              <a:pathLst>
                <a:path w="6847" h="8051" fill="none" extrusionOk="0">
                  <a:moveTo>
                    <a:pt x="1" y="8051"/>
                  </a:moveTo>
                  <a:lnTo>
                    <a:pt x="1" y="0"/>
                  </a:lnTo>
                  <a:lnTo>
                    <a:pt x="2050" y="0"/>
                  </a:lnTo>
                  <a:lnTo>
                    <a:pt x="2050" y="2870"/>
                  </a:lnTo>
                  <a:lnTo>
                    <a:pt x="4803" y="2870"/>
                  </a:lnTo>
                  <a:lnTo>
                    <a:pt x="4803" y="0"/>
                  </a:lnTo>
                  <a:lnTo>
                    <a:pt x="6847" y="0"/>
                  </a:lnTo>
                  <a:lnTo>
                    <a:pt x="6847" y="8051"/>
                  </a:lnTo>
                  <a:lnTo>
                    <a:pt x="4803" y="8051"/>
                  </a:lnTo>
                  <a:lnTo>
                    <a:pt x="4803" y="4680"/>
                  </a:lnTo>
                  <a:lnTo>
                    <a:pt x="2050" y="4680"/>
                  </a:lnTo>
                  <a:lnTo>
                    <a:pt x="205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 name="Google Shape;2704;p28"/>
            <p:cNvSpPr/>
            <p:nvPr/>
          </p:nvSpPr>
          <p:spPr>
            <a:xfrm>
              <a:off x="3334279" y="3227873"/>
              <a:ext cx="852920" cy="1275641"/>
            </a:xfrm>
            <a:custGeom>
              <a:avLst/>
              <a:gdLst/>
              <a:ahLst/>
              <a:cxnLst/>
              <a:rect l="l" t="t" r="r" b="b"/>
              <a:pathLst>
                <a:path w="5333" h="8051" extrusionOk="0">
                  <a:moveTo>
                    <a:pt x="0" y="0"/>
                  </a:moveTo>
                  <a:lnTo>
                    <a:pt x="0" y="8051"/>
                  </a:lnTo>
                  <a:lnTo>
                    <a:pt x="5333" y="8051"/>
                  </a:lnTo>
                  <a:lnTo>
                    <a:pt x="5333" y="6328"/>
                  </a:lnTo>
                  <a:lnTo>
                    <a:pt x="2049" y="6328"/>
                  </a:lnTo>
                  <a:lnTo>
                    <a:pt x="2049" y="4727"/>
                  </a:lnTo>
                  <a:lnTo>
                    <a:pt x="4436" y="4727"/>
                  </a:lnTo>
                  <a:lnTo>
                    <a:pt x="4908" y="3120"/>
                  </a:lnTo>
                  <a:lnTo>
                    <a:pt x="2049" y="3120"/>
                  </a:lnTo>
                  <a:lnTo>
                    <a:pt x="2049" y="1723"/>
                  </a:lnTo>
                  <a:lnTo>
                    <a:pt x="5333" y="1723"/>
                  </a:lnTo>
                  <a:lnTo>
                    <a:pt x="533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 name="Google Shape;2705;p28"/>
            <p:cNvSpPr/>
            <p:nvPr/>
          </p:nvSpPr>
          <p:spPr>
            <a:xfrm>
              <a:off x="3334279" y="3227873"/>
              <a:ext cx="852920" cy="1275641"/>
            </a:xfrm>
            <a:custGeom>
              <a:avLst/>
              <a:gdLst/>
              <a:ahLst/>
              <a:cxnLst/>
              <a:rect l="l" t="t" r="r" b="b"/>
              <a:pathLst>
                <a:path w="5333" h="8051" fill="none" extrusionOk="0">
                  <a:moveTo>
                    <a:pt x="5333" y="8051"/>
                  </a:moveTo>
                  <a:lnTo>
                    <a:pt x="0" y="8051"/>
                  </a:lnTo>
                  <a:lnTo>
                    <a:pt x="0" y="0"/>
                  </a:lnTo>
                  <a:lnTo>
                    <a:pt x="5333" y="0"/>
                  </a:lnTo>
                  <a:lnTo>
                    <a:pt x="5333" y="1723"/>
                  </a:lnTo>
                  <a:lnTo>
                    <a:pt x="2049" y="1723"/>
                  </a:lnTo>
                  <a:lnTo>
                    <a:pt x="2049" y="3120"/>
                  </a:lnTo>
                  <a:lnTo>
                    <a:pt x="4908" y="3120"/>
                  </a:lnTo>
                  <a:lnTo>
                    <a:pt x="4436" y="4727"/>
                  </a:lnTo>
                  <a:lnTo>
                    <a:pt x="2049" y="4727"/>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 name="Google Shape;2706;p28"/>
            <p:cNvSpPr/>
            <p:nvPr/>
          </p:nvSpPr>
          <p:spPr>
            <a:xfrm>
              <a:off x="4390002" y="3227873"/>
              <a:ext cx="1352069" cy="1275641"/>
            </a:xfrm>
            <a:custGeom>
              <a:avLst/>
              <a:gdLst/>
              <a:ahLst/>
              <a:cxnLst/>
              <a:rect l="l" t="t" r="r" b="b"/>
              <a:pathLst>
                <a:path w="8454" h="8051" extrusionOk="0">
                  <a:moveTo>
                    <a:pt x="1" y="0"/>
                  </a:moveTo>
                  <a:lnTo>
                    <a:pt x="12" y="8051"/>
                  </a:lnTo>
                  <a:lnTo>
                    <a:pt x="1927" y="8051"/>
                  </a:lnTo>
                  <a:lnTo>
                    <a:pt x="1927" y="3394"/>
                  </a:lnTo>
                  <a:lnTo>
                    <a:pt x="3645" y="7649"/>
                  </a:lnTo>
                  <a:lnTo>
                    <a:pt x="4838" y="7649"/>
                  </a:lnTo>
                  <a:lnTo>
                    <a:pt x="6538" y="3260"/>
                  </a:lnTo>
                  <a:lnTo>
                    <a:pt x="6538" y="8051"/>
                  </a:lnTo>
                  <a:lnTo>
                    <a:pt x="8453" y="8051"/>
                  </a:lnTo>
                  <a:lnTo>
                    <a:pt x="8453" y="0"/>
                  </a:lnTo>
                  <a:lnTo>
                    <a:pt x="6363" y="0"/>
                  </a:lnTo>
                  <a:lnTo>
                    <a:pt x="4256" y="5175"/>
                  </a:lnTo>
                  <a:lnTo>
                    <a:pt x="227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 name="Google Shape;2707;p28"/>
            <p:cNvSpPr/>
            <p:nvPr/>
          </p:nvSpPr>
          <p:spPr>
            <a:xfrm>
              <a:off x="4390002" y="3227873"/>
              <a:ext cx="1352069" cy="1275641"/>
            </a:xfrm>
            <a:custGeom>
              <a:avLst/>
              <a:gdLst/>
              <a:ahLst/>
              <a:cxnLst/>
              <a:rect l="l" t="t" r="r" b="b"/>
              <a:pathLst>
                <a:path w="8454" h="8051" fill="none" extrusionOk="0">
                  <a:moveTo>
                    <a:pt x="2271" y="0"/>
                  </a:moveTo>
                  <a:lnTo>
                    <a:pt x="4256" y="5175"/>
                  </a:lnTo>
                  <a:lnTo>
                    <a:pt x="6363" y="0"/>
                  </a:lnTo>
                  <a:lnTo>
                    <a:pt x="8453" y="0"/>
                  </a:lnTo>
                  <a:lnTo>
                    <a:pt x="8453" y="8051"/>
                  </a:lnTo>
                  <a:lnTo>
                    <a:pt x="6538" y="8051"/>
                  </a:lnTo>
                  <a:lnTo>
                    <a:pt x="6538" y="3260"/>
                  </a:lnTo>
                  <a:lnTo>
                    <a:pt x="4838" y="7649"/>
                  </a:lnTo>
                  <a:lnTo>
                    <a:pt x="3645" y="7649"/>
                  </a:lnTo>
                  <a:lnTo>
                    <a:pt x="1927" y="3394"/>
                  </a:lnTo>
                  <a:lnTo>
                    <a:pt x="1927" y="8051"/>
                  </a:lnTo>
                  <a:lnTo>
                    <a:pt x="12" y="8051"/>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 name="Google Shape;2708;p28"/>
            <p:cNvSpPr/>
            <p:nvPr/>
          </p:nvSpPr>
          <p:spPr>
            <a:xfrm>
              <a:off x="720004" y="927393"/>
              <a:ext cx="1099696" cy="1308122"/>
            </a:xfrm>
            <a:custGeom>
              <a:avLst/>
              <a:gdLst/>
              <a:ahLst/>
              <a:cxnLst/>
              <a:rect l="l" t="t" r="r" b="b"/>
              <a:pathLst>
                <a:path w="6876" h="8256" extrusionOk="0">
                  <a:moveTo>
                    <a:pt x="1" y="1"/>
                  </a:moveTo>
                  <a:lnTo>
                    <a:pt x="1" y="4739"/>
                  </a:lnTo>
                  <a:cubicBezTo>
                    <a:pt x="1" y="7056"/>
                    <a:pt x="1176" y="8256"/>
                    <a:pt x="3435" y="8256"/>
                  </a:cubicBezTo>
                  <a:cubicBezTo>
                    <a:pt x="5694" y="8256"/>
                    <a:pt x="6876" y="7056"/>
                    <a:pt x="6876" y="4739"/>
                  </a:cubicBezTo>
                  <a:lnTo>
                    <a:pt x="6876" y="1"/>
                  </a:lnTo>
                  <a:lnTo>
                    <a:pt x="4826" y="1"/>
                  </a:lnTo>
                  <a:lnTo>
                    <a:pt x="4826" y="4763"/>
                  </a:lnTo>
                  <a:cubicBezTo>
                    <a:pt x="4826" y="5898"/>
                    <a:pt x="4343" y="6480"/>
                    <a:pt x="3435" y="6480"/>
                  </a:cubicBezTo>
                  <a:cubicBezTo>
                    <a:pt x="2533" y="6480"/>
                    <a:pt x="2050" y="5898"/>
                    <a:pt x="2050" y="4763"/>
                  </a:cubicBezTo>
                  <a:lnTo>
                    <a:pt x="2050"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 name="Google Shape;2709;p28"/>
            <p:cNvSpPr/>
            <p:nvPr/>
          </p:nvSpPr>
          <p:spPr>
            <a:xfrm>
              <a:off x="720004" y="927393"/>
              <a:ext cx="1099696" cy="1308122"/>
            </a:xfrm>
            <a:custGeom>
              <a:avLst/>
              <a:gdLst/>
              <a:ahLst/>
              <a:cxnLst/>
              <a:rect l="l" t="t" r="r" b="b"/>
              <a:pathLst>
                <a:path w="6876" h="8256" fill="none" extrusionOk="0">
                  <a:moveTo>
                    <a:pt x="2050" y="4763"/>
                  </a:moveTo>
                  <a:cubicBezTo>
                    <a:pt x="2050" y="5898"/>
                    <a:pt x="2533" y="6480"/>
                    <a:pt x="3435" y="6480"/>
                  </a:cubicBezTo>
                  <a:cubicBezTo>
                    <a:pt x="4343" y="6480"/>
                    <a:pt x="4826" y="5898"/>
                    <a:pt x="4826" y="4763"/>
                  </a:cubicBezTo>
                  <a:lnTo>
                    <a:pt x="4826" y="1"/>
                  </a:lnTo>
                  <a:lnTo>
                    <a:pt x="6876" y="1"/>
                  </a:lnTo>
                  <a:lnTo>
                    <a:pt x="6876" y="4739"/>
                  </a:lnTo>
                  <a:cubicBezTo>
                    <a:pt x="6876" y="7056"/>
                    <a:pt x="5694" y="8256"/>
                    <a:pt x="3435" y="8256"/>
                  </a:cubicBezTo>
                  <a:cubicBezTo>
                    <a:pt x="1176" y="8256"/>
                    <a:pt x="1" y="7056"/>
                    <a:pt x="1" y="4739"/>
                  </a:cubicBezTo>
                  <a:lnTo>
                    <a:pt x="1" y="1"/>
                  </a:lnTo>
                  <a:lnTo>
                    <a:pt x="205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 name="Google Shape;2710;p28"/>
            <p:cNvSpPr/>
            <p:nvPr/>
          </p:nvSpPr>
          <p:spPr>
            <a:xfrm>
              <a:off x="1978683" y="896971"/>
              <a:ext cx="943282" cy="1336642"/>
            </a:xfrm>
            <a:custGeom>
              <a:avLst/>
              <a:gdLst/>
              <a:ahLst/>
              <a:cxnLst/>
              <a:rect l="l" t="t" r="r" b="b"/>
              <a:pathLst>
                <a:path w="5898" h="8436" extrusionOk="0">
                  <a:moveTo>
                    <a:pt x="3086" y="1"/>
                  </a:moveTo>
                  <a:cubicBezTo>
                    <a:pt x="1416" y="1"/>
                    <a:pt x="257" y="827"/>
                    <a:pt x="257" y="2271"/>
                  </a:cubicBezTo>
                  <a:cubicBezTo>
                    <a:pt x="257" y="3476"/>
                    <a:pt x="979" y="4116"/>
                    <a:pt x="2236" y="4675"/>
                  </a:cubicBezTo>
                  <a:cubicBezTo>
                    <a:pt x="3238" y="5124"/>
                    <a:pt x="3831" y="5403"/>
                    <a:pt x="3831" y="5927"/>
                  </a:cubicBezTo>
                  <a:cubicBezTo>
                    <a:pt x="3831" y="6445"/>
                    <a:pt x="3319" y="6660"/>
                    <a:pt x="2708" y="6660"/>
                  </a:cubicBezTo>
                  <a:cubicBezTo>
                    <a:pt x="2033" y="6660"/>
                    <a:pt x="1392" y="6387"/>
                    <a:pt x="624" y="5880"/>
                  </a:cubicBezTo>
                  <a:lnTo>
                    <a:pt x="1" y="7499"/>
                  </a:lnTo>
                  <a:cubicBezTo>
                    <a:pt x="816" y="8092"/>
                    <a:pt x="1771" y="8436"/>
                    <a:pt x="2929" y="8436"/>
                  </a:cubicBezTo>
                  <a:cubicBezTo>
                    <a:pt x="4658" y="8436"/>
                    <a:pt x="5898" y="7656"/>
                    <a:pt x="5898" y="5997"/>
                  </a:cubicBezTo>
                  <a:cubicBezTo>
                    <a:pt x="5898" y="4745"/>
                    <a:pt x="5106" y="4058"/>
                    <a:pt x="3674" y="3418"/>
                  </a:cubicBezTo>
                  <a:cubicBezTo>
                    <a:pt x="2492" y="2888"/>
                    <a:pt x="2283" y="2731"/>
                    <a:pt x="2283" y="2341"/>
                  </a:cubicBezTo>
                  <a:cubicBezTo>
                    <a:pt x="2283" y="1951"/>
                    <a:pt x="2591" y="1776"/>
                    <a:pt x="3156" y="1776"/>
                  </a:cubicBezTo>
                  <a:cubicBezTo>
                    <a:pt x="3901" y="1776"/>
                    <a:pt x="4431" y="2044"/>
                    <a:pt x="4943" y="2306"/>
                  </a:cubicBezTo>
                  <a:lnTo>
                    <a:pt x="5642" y="781"/>
                  </a:lnTo>
                  <a:cubicBezTo>
                    <a:pt x="4821" y="240"/>
                    <a:pt x="3983" y="1"/>
                    <a:pt x="3086"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 name="Google Shape;2711;p28"/>
            <p:cNvSpPr/>
            <p:nvPr/>
          </p:nvSpPr>
          <p:spPr>
            <a:xfrm>
              <a:off x="1978683" y="896971"/>
              <a:ext cx="943282" cy="1336642"/>
            </a:xfrm>
            <a:custGeom>
              <a:avLst/>
              <a:gdLst/>
              <a:ahLst/>
              <a:cxnLst/>
              <a:rect l="l" t="t" r="r" b="b"/>
              <a:pathLst>
                <a:path w="5898" h="8436" fill="none" extrusionOk="0">
                  <a:moveTo>
                    <a:pt x="1" y="7499"/>
                  </a:moveTo>
                  <a:lnTo>
                    <a:pt x="624" y="5880"/>
                  </a:lnTo>
                  <a:cubicBezTo>
                    <a:pt x="1392" y="6387"/>
                    <a:pt x="2033" y="6660"/>
                    <a:pt x="2708" y="6660"/>
                  </a:cubicBezTo>
                  <a:cubicBezTo>
                    <a:pt x="3319" y="6660"/>
                    <a:pt x="3831" y="6445"/>
                    <a:pt x="3831" y="5927"/>
                  </a:cubicBezTo>
                  <a:cubicBezTo>
                    <a:pt x="3831" y="5403"/>
                    <a:pt x="3238" y="5124"/>
                    <a:pt x="2236" y="4675"/>
                  </a:cubicBezTo>
                  <a:cubicBezTo>
                    <a:pt x="979" y="4116"/>
                    <a:pt x="257" y="3476"/>
                    <a:pt x="257" y="2271"/>
                  </a:cubicBezTo>
                  <a:cubicBezTo>
                    <a:pt x="257" y="827"/>
                    <a:pt x="1416" y="1"/>
                    <a:pt x="3086" y="1"/>
                  </a:cubicBezTo>
                  <a:cubicBezTo>
                    <a:pt x="3983" y="1"/>
                    <a:pt x="4821" y="240"/>
                    <a:pt x="5642" y="781"/>
                  </a:cubicBezTo>
                  <a:lnTo>
                    <a:pt x="4943" y="2306"/>
                  </a:lnTo>
                  <a:cubicBezTo>
                    <a:pt x="4431" y="2044"/>
                    <a:pt x="3901" y="1776"/>
                    <a:pt x="3156" y="1776"/>
                  </a:cubicBezTo>
                  <a:cubicBezTo>
                    <a:pt x="2591" y="1776"/>
                    <a:pt x="2283" y="1951"/>
                    <a:pt x="2283" y="2341"/>
                  </a:cubicBezTo>
                  <a:cubicBezTo>
                    <a:pt x="2283" y="2731"/>
                    <a:pt x="2492" y="2888"/>
                    <a:pt x="3674" y="3418"/>
                  </a:cubicBezTo>
                  <a:cubicBezTo>
                    <a:pt x="5106" y="4058"/>
                    <a:pt x="5898" y="4745"/>
                    <a:pt x="5898" y="5997"/>
                  </a:cubicBezTo>
                  <a:cubicBezTo>
                    <a:pt x="5898" y="7656"/>
                    <a:pt x="4658" y="8436"/>
                    <a:pt x="2929" y="8436"/>
                  </a:cubicBezTo>
                  <a:cubicBezTo>
                    <a:pt x="1771" y="8436"/>
                    <a:pt x="816" y="8092"/>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 name="Google Shape;2712;p28"/>
            <p:cNvSpPr/>
            <p:nvPr/>
          </p:nvSpPr>
          <p:spPr>
            <a:xfrm>
              <a:off x="3514048" y="927393"/>
              <a:ext cx="1215167" cy="1275799"/>
            </a:xfrm>
            <a:custGeom>
              <a:avLst/>
              <a:gdLst/>
              <a:ahLst/>
              <a:cxnLst/>
              <a:rect l="l" t="t" r="r" b="b"/>
              <a:pathLst>
                <a:path w="7598" h="8052" extrusionOk="0">
                  <a:moveTo>
                    <a:pt x="0" y="1"/>
                  </a:moveTo>
                  <a:lnTo>
                    <a:pt x="2725" y="8052"/>
                  </a:lnTo>
                  <a:lnTo>
                    <a:pt x="4838" y="8052"/>
                  </a:lnTo>
                  <a:lnTo>
                    <a:pt x="7597" y="1"/>
                  </a:lnTo>
                  <a:lnTo>
                    <a:pt x="5548" y="1"/>
                  </a:lnTo>
                  <a:lnTo>
                    <a:pt x="3825" y="5578"/>
                  </a:lnTo>
                  <a:lnTo>
                    <a:pt x="2131"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 name="Google Shape;2713;p28"/>
            <p:cNvSpPr/>
            <p:nvPr/>
          </p:nvSpPr>
          <p:spPr>
            <a:xfrm>
              <a:off x="3514048" y="927393"/>
              <a:ext cx="1215167" cy="1275799"/>
            </a:xfrm>
            <a:custGeom>
              <a:avLst/>
              <a:gdLst/>
              <a:ahLst/>
              <a:cxnLst/>
              <a:rect l="l" t="t" r="r" b="b"/>
              <a:pathLst>
                <a:path w="7598" h="8052" fill="none" extrusionOk="0">
                  <a:moveTo>
                    <a:pt x="0" y="1"/>
                  </a:moveTo>
                  <a:lnTo>
                    <a:pt x="2131" y="1"/>
                  </a:lnTo>
                  <a:lnTo>
                    <a:pt x="3825" y="5578"/>
                  </a:lnTo>
                  <a:lnTo>
                    <a:pt x="5548" y="1"/>
                  </a:lnTo>
                  <a:lnTo>
                    <a:pt x="7597" y="1"/>
                  </a:lnTo>
                  <a:lnTo>
                    <a:pt x="4838" y="8052"/>
                  </a:lnTo>
                  <a:lnTo>
                    <a:pt x="2725"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 name="Google Shape;2714;p28"/>
            <p:cNvSpPr/>
            <p:nvPr/>
          </p:nvSpPr>
          <p:spPr>
            <a:xfrm>
              <a:off x="4797038" y="896971"/>
              <a:ext cx="944082" cy="1336642"/>
            </a:xfrm>
            <a:custGeom>
              <a:avLst/>
              <a:gdLst/>
              <a:ahLst/>
              <a:cxnLst/>
              <a:rect l="l" t="t" r="r" b="b"/>
              <a:pathLst>
                <a:path w="5903" h="8436" extrusionOk="0">
                  <a:moveTo>
                    <a:pt x="3085" y="1"/>
                  </a:moveTo>
                  <a:cubicBezTo>
                    <a:pt x="1420" y="1"/>
                    <a:pt x="262" y="827"/>
                    <a:pt x="262" y="2271"/>
                  </a:cubicBezTo>
                  <a:cubicBezTo>
                    <a:pt x="262" y="3476"/>
                    <a:pt x="984" y="4116"/>
                    <a:pt x="2235" y="4675"/>
                  </a:cubicBezTo>
                  <a:cubicBezTo>
                    <a:pt x="3242" y="5124"/>
                    <a:pt x="3830" y="5403"/>
                    <a:pt x="3830" y="5927"/>
                  </a:cubicBezTo>
                  <a:cubicBezTo>
                    <a:pt x="3830" y="6445"/>
                    <a:pt x="3324" y="6660"/>
                    <a:pt x="2707" y="6660"/>
                  </a:cubicBezTo>
                  <a:cubicBezTo>
                    <a:pt x="2032" y="6660"/>
                    <a:pt x="1397" y="6387"/>
                    <a:pt x="629" y="5880"/>
                  </a:cubicBezTo>
                  <a:lnTo>
                    <a:pt x="0" y="7499"/>
                  </a:lnTo>
                  <a:cubicBezTo>
                    <a:pt x="815" y="8092"/>
                    <a:pt x="1776" y="8436"/>
                    <a:pt x="2934" y="8436"/>
                  </a:cubicBezTo>
                  <a:cubicBezTo>
                    <a:pt x="4657" y="8436"/>
                    <a:pt x="5903" y="7656"/>
                    <a:pt x="5903" y="5997"/>
                  </a:cubicBezTo>
                  <a:cubicBezTo>
                    <a:pt x="5903" y="4745"/>
                    <a:pt x="5111" y="4058"/>
                    <a:pt x="3679" y="3418"/>
                  </a:cubicBezTo>
                  <a:cubicBezTo>
                    <a:pt x="2497" y="2888"/>
                    <a:pt x="2282" y="2731"/>
                    <a:pt x="2282" y="2341"/>
                  </a:cubicBezTo>
                  <a:cubicBezTo>
                    <a:pt x="2282" y="1951"/>
                    <a:pt x="2590" y="1776"/>
                    <a:pt x="3155" y="1776"/>
                  </a:cubicBezTo>
                  <a:cubicBezTo>
                    <a:pt x="3900" y="1776"/>
                    <a:pt x="4436" y="2044"/>
                    <a:pt x="4942" y="2306"/>
                  </a:cubicBezTo>
                  <a:lnTo>
                    <a:pt x="5641" y="781"/>
                  </a:lnTo>
                  <a:cubicBezTo>
                    <a:pt x="4826" y="240"/>
                    <a:pt x="3988" y="1"/>
                    <a:pt x="3085"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 name="Google Shape;2715;p28"/>
            <p:cNvSpPr/>
            <p:nvPr/>
          </p:nvSpPr>
          <p:spPr>
            <a:xfrm>
              <a:off x="4797038" y="896971"/>
              <a:ext cx="944082" cy="1336642"/>
            </a:xfrm>
            <a:custGeom>
              <a:avLst/>
              <a:gdLst/>
              <a:ahLst/>
              <a:cxnLst/>
              <a:rect l="l" t="t" r="r" b="b"/>
              <a:pathLst>
                <a:path w="5903" h="8436" fill="none" extrusionOk="0">
                  <a:moveTo>
                    <a:pt x="0" y="7499"/>
                  </a:moveTo>
                  <a:lnTo>
                    <a:pt x="629" y="5880"/>
                  </a:lnTo>
                  <a:cubicBezTo>
                    <a:pt x="1397" y="6387"/>
                    <a:pt x="2032" y="6660"/>
                    <a:pt x="2707" y="6660"/>
                  </a:cubicBezTo>
                  <a:cubicBezTo>
                    <a:pt x="3324" y="6660"/>
                    <a:pt x="3830" y="6445"/>
                    <a:pt x="3830" y="5927"/>
                  </a:cubicBezTo>
                  <a:cubicBezTo>
                    <a:pt x="3830" y="5403"/>
                    <a:pt x="3242" y="5124"/>
                    <a:pt x="2235" y="4675"/>
                  </a:cubicBezTo>
                  <a:cubicBezTo>
                    <a:pt x="984" y="4116"/>
                    <a:pt x="262" y="3476"/>
                    <a:pt x="262" y="2271"/>
                  </a:cubicBezTo>
                  <a:cubicBezTo>
                    <a:pt x="262" y="827"/>
                    <a:pt x="1420" y="1"/>
                    <a:pt x="3085" y="1"/>
                  </a:cubicBezTo>
                  <a:cubicBezTo>
                    <a:pt x="3988" y="1"/>
                    <a:pt x="4826" y="240"/>
                    <a:pt x="5641" y="781"/>
                  </a:cubicBezTo>
                  <a:lnTo>
                    <a:pt x="4942" y="2306"/>
                  </a:lnTo>
                  <a:cubicBezTo>
                    <a:pt x="4436" y="2044"/>
                    <a:pt x="3900" y="1776"/>
                    <a:pt x="3155" y="1776"/>
                  </a:cubicBezTo>
                  <a:cubicBezTo>
                    <a:pt x="2590" y="1776"/>
                    <a:pt x="2282" y="1951"/>
                    <a:pt x="2282" y="2341"/>
                  </a:cubicBezTo>
                  <a:cubicBezTo>
                    <a:pt x="2282" y="2731"/>
                    <a:pt x="2497" y="2888"/>
                    <a:pt x="3679" y="3418"/>
                  </a:cubicBezTo>
                  <a:cubicBezTo>
                    <a:pt x="5111" y="4058"/>
                    <a:pt x="5903" y="4745"/>
                    <a:pt x="5903" y="5997"/>
                  </a:cubicBezTo>
                  <a:cubicBezTo>
                    <a:pt x="5903" y="7656"/>
                    <a:pt x="4657" y="8436"/>
                    <a:pt x="2934" y="8436"/>
                  </a:cubicBezTo>
                  <a:cubicBezTo>
                    <a:pt x="1776" y="8436"/>
                    <a:pt x="815" y="8092"/>
                    <a:pt x="0"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 name="Google Shape;2716;p28"/>
            <p:cNvSpPr/>
            <p:nvPr/>
          </p:nvSpPr>
          <p:spPr>
            <a:xfrm>
              <a:off x="720000" y="3079250"/>
              <a:ext cx="1074427" cy="1275799"/>
            </a:xfrm>
            <a:custGeom>
              <a:avLst/>
              <a:gdLst/>
              <a:ahLst/>
              <a:cxnLst/>
              <a:rect l="l" t="t" r="r" b="b"/>
              <a:pathLst>
                <a:path w="6718" h="8052" extrusionOk="0">
                  <a:moveTo>
                    <a:pt x="0" y="1"/>
                  </a:moveTo>
                  <a:lnTo>
                    <a:pt x="0" y="1753"/>
                  </a:lnTo>
                  <a:lnTo>
                    <a:pt x="2329" y="1753"/>
                  </a:lnTo>
                  <a:lnTo>
                    <a:pt x="2329" y="8052"/>
                  </a:lnTo>
                  <a:lnTo>
                    <a:pt x="4378" y="8052"/>
                  </a:lnTo>
                  <a:lnTo>
                    <a:pt x="4378" y="1753"/>
                  </a:lnTo>
                  <a:lnTo>
                    <a:pt x="6718" y="1753"/>
                  </a:lnTo>
                  <a:lnTo>
                    <a:pt x="6718"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 name="Google Shape;2717;p28"/>
            <p:cNvSpPr/>
            <p:nvPr/>
          </p:nvSpPr>
          <p:spPr>
            <a:xfrm>
              <a:off x="720000" y="3079250"/>
              <a:ext cx="1074427" cy="1275799"/>
            </a:xfrm>
            <a:custGeom>
              <a:avLst/>
              <a:gdLst/>
              <a:ahLst/>
              <a:cxnLst/>
              <a:rect l="l" t="t" r="r" b="b"/>
              <a:pathLst>
                <a:path w="6718" h="8052" fill="none" extrusionOk="0">
                  <a:moveTo>
                    <a:pt x="2329" y="1753"/>
                  </a:moveTo>
                  <a:lnTo>
                    <a:pt x="0" y="1753"/>
                  </a:lnTo>
                  <a:lnTo>
                    <a:pt x="0" y="1"/>
                  </a:lnTo>
                  <a:lnTo>
                    <a:pt x="6718" y="1"/>
                  </a:lnTo>
                  <a:lnTo>
                    <a:pt x="6718" y="1753"/>
                  </a:lnTo>
                  <a:lnTo>
                    <a:pt x="4378" y="1753"/>
                  </a:lnTo>
                  <a:lnTo>
                    <a:pt x="4378" y="8052"/>
                  </a:lnTo>
                  <a:lnTo>
                    <a:pt x="2329"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 name="Google Shape;2718;p28"/>
            <p:cNvSpPr/>
            <p:nvPr/>
          </p:nvSpPr>
          <p:spPr>
            <a:xfrm>
              <a:off x="1966524" y="3079250"/>
              <a:ext cx="1095058" cy="1275799"/>
            </a:xfrm>
            <a:custGeom>
              <a:avLst/>
              <a:gdLst/>
              <a:ahLst/>
              <a:cxnLst/>
              <a:rect l="l" t="t" r="r" b="b"/>
              <a:pathLst>
                <a:path w="6847" h="8052" extrusionOk="0">
                  <a:moveTo>
                    <a:pt x="1" y="1"/>
                  </a:moveTo>
                  <a:lnTo>
                    <a:pt x="1" y="8052"/>
                  </a:lnTo>
                  <a:lnTo>
                    <a:pt x="2050" y="8052"/>
                  </a:lnTo>
                  <a:lnTo>
                    <a:pt x="2050" y="4681"/>
                  </a:lnTo>
                  <a:lnTo>
                    <a:pt x="4803" y="4681"/>
                  </a:lnTo>
                  <a:lnTo>
                    <a:pt x="4803" y="8052"/>
                  </a:lnTo>
                  <a:lnTo>
                    <a:pt x="6847" y="8052"/>
                  </a:lnTo>
                  <a:lnTo>
                    <a:pt x="6847" y="1"/>
                  </a:lnTo>
                  <a:lnTo>
                    <a:pt x="4803" y="1"/>
                  </a:lnTo>
                  <a:lnTo>
                    <a:pt x="4803" y="2877"/>
                  </a:lnTo>
                  <a:lnTo>
                    <a:pt x="2050" y="2877"/>
                  </a:lnTo>
                  <a:lnTo>
                    <a:pt x="2050"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 name="Google Shape;2719;p28"/>
            <p:cNvSpPr/>
            <p:nvPr/>
          </p:nvSpPr>
          <p:spPr>
            <a:xfrm>
              <a:off x="1966524" y="3079250"/>
              <a:ext cx="1095058" cy="1275799"/>
            </a:xfrm>
            <a:custGeom>
              <a:avLst/>
              <a:gdLst/>
              <a:ahLst/>
              <a:cxnLst/>
              <a:rect l="l" t="t" r="r" b="b"/>
              <a:pathLst>
                <a:path w="6847" h="8052" fill="none" extrusionOk="0">
                  <a:moveTo>
                    <a:pt x="1" y="8052"/>
                  </a:moveTo>
                  <a:lnTo>
                    <a:pt x="1" y="1"/>
                  </a:lnTo>
                  <a:lnTo>
                    <a:pt x="2050" y="1"/>
                  </a:lnTo>
                  <a:lnTo>
                    <a:pt x="2050" y="2877"/>
                  </a:lnTo>
                  <a:lnTo>
                    <a:pt x="4803" y="2877"/>
                  </a:lnTo>
                  <a:lnTo>
                    <a:pt x="4803" y="1"/>
                  </a:lnTo>
                  <a:lnTo>
                    <a:pt x="6847" y="1"/>
                  </a:lnTo>
                  <a:lnTo>
                    <a:pt x="6847" y="8052"/>
                  </a:lnTo>
                  <a:lnTo>
                    <a:pt x="4803" y="8052"/>
                  </a:lnTo>
                  <a:lnTo>
                    <a:pt x="4803" y="4681"/>
                  </a:lnTo>
                  <a:lnTo>
                    <a:pt x="2050" y="4681"/>
                  </a:lnTo>
                  <a:lnTo>
                    <a:pt x="2050"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 name="Google Shape;2720;p28"/>
            <p:cNvSpPr/>
            <p:nvPr/>
          </p:nvSpPr>
          <p:spPr>
            <a:xfrm>
              <a:off x="3334279" y="3079250"/>
              <a:ext cx="852920" cy="1275799"/>
            </a:xfrm>
            <a:custGeom>
              <a:avLst/>
              <a:gdLst/>
              <a:ahLst/>
              <a:cxnLst/>
              <a:rect l="l" t="t" r="r" b="b"/>
              <a:pathLst>
                <a:path w="5333" h="8052" extrusionOk="0">
                  <a:moveTo>
                    <a:pt x="0" y="1"/>
                  </a:moveTo>
                  <a:lnTo>
                    <a:pt x="0" y="8052"/>
                  </a:lnTo>
                  <a:lnTo>
                    <a:pt x="5333" y="8052"/>
                  </a:lnTo>
                  <a:lnTo>
                    <a:pt x="5333" y="6329"/>
                  </a:lnTo>
                  <a:lnTo>
                    <a:pt x="2049" y="6329"/>
                  </a:lnTo>
                  <a:lnTo>
                    <a:pt x="2049" y="4734"/>
                  </a:lnTo>
                  <a:lnTo>
                    <a:pt x="4436" y="4734"/>
                  </a:lnTo>
                  <a:lnTo>
                    <a:pt x="4908" y="3121"/>
                  </a:lnTo>
                  <a:lnTo>
                    <a:pt x="2049" y="3121"/>
                  </a:lnTo>
                  <a:lnTo>
                    <a:pt x="2049" y="1724"/>
                  </a:lnTo>
                  <a:lnTo>
                    <a:pt x="5333" y="1724"/>
                  </a:lnTo>
                  <a:lnTo>
                    <a:pt x="5333"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 name="Google Shape;2721;p28"/>
            <p:cNvSpPr/>
            <p:nvPr/>
          </p:nvSpPr>
          <p:spPr>
            <a:xfrm>
              <a:off x="3334279" y="3079250"/>
              <a:ext cx="852920" cy="1275799"/>
            </a:xfrm>
            <a:custGeom>
              <a:avLst/>
              <a:gdLst/>
              <a:ahLst/>
              <a:cxnLst/>
              <a:rect l="l" t="t" r="r" b="b"/>
              <a:pathLst>
                <a:path w="5333" h="8052" fill="none" extrusionOk="0">
                  <a:moveTo>
                    <a:pt x="5333" y="8052"/>
                  </a:moveTo>
                  <a:lnTo>
                    <a:pt x="0" y="8052"/>
                  </a:lnTo>
                  <a:lnTo>
                    <a:pt x="0" y="1"/>
                  </a:lnTo>
                  <a:lnTo>
                    <a:pt x="5333" y="1"/>
                  </a:lnTo>
                  <a:lnTo>
                    <a:pt x="5333" y="1724"/>
                  </a:lnTo>
                  <a:lnTo>
                    <a:pt x="2049" y="1724"/>
                  </a:lnTo>
                  <a:lnTo>
                    <a:pt x="2049" y="3121"/>
                  </a:lnTo>
                  <a:lnTo>
                    <a:pt x="4908" y="3121"/>
                  </a:lnTo>
                  <a:lnTo>
                    <a:pt x="4436" y="4734"/>
                  </a:lnTo>
                  <a:lnTo>
                    <a:pt x="2049" y="4734"/>
                  </a:lnTo>
                  <a:lnTo>
                    <a:pt x="2049"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 name="Google Shape;2722;p28"/>
            <p:cNvSpPr/>
            <p:nvPr/>
          </p:nvSpPr>
          <p:spPr>
            <a:xfrm>
              <a:off x="4390002" y="3079250"/>
              <a:ext cx="1352069" cy="1275799"/>
            </a:xfrm>
            <a:custGeom>
              <a:avLst/>
              <a:gdLst/>
              <a:ahLst/>
              <a:cxnLst/>
              <a:rect l="l" t="t" r="r" b="b"/>
              <a:pathLst>
                <a:path w="8454" h="8052" extrusionOk="0">
                  <a:moveTo>
                    <a:pt x="1" y="1"/>
                  </a:moveTo>
                  <a:lnTo>
                    <a:pt x="12" y="8052"/>
                  </a:lnTo>
                  <a:lnTo>
                    <a:pt x="1927" y="8052"/>
                  </a:lnTo>
                  <a:lnTo>
                    <a:pt x="1927" y="3395"/>
                  </a:lnTo>
                  <a:lnTo>
                    <a:pt x="3645" y="7650"/>
                  </a:lnTo>
                  <a:lnTo>
                    <a:pt x="4838" y="7650"/>
                  </a:lnTo>
                  <a:lnTo>
                    <a:pt x="6538" y="3267"/>
                  </a:lnTo>
                  <a:lnTo>
                    <a:pt x="6538" y="8052"/>
                  </a:lnTo>
                  <a:lnTo>
                    <a:pt x="8453" y="8052"/>
                  </a:lnTo>
                  <a:lnTo>
                    <a:pt x="8453" y="1"/>
                  </a:lnTo>
                  <a:lnTo>
                    <a:pt x="6363" y="1"/>
                  </a:lnTo>
                  <a:lnTo>
                    <a:pt x="4256" y="5182"/>
                  </a:lnTo>
                  <a:lnTo>
                    <a:pt x="2271"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 name="Google Shape;2723;p28"/>
            <p:cNvSpPr/>
            <p:nvPr/>
          </p:nvSpPr>
          <p:spPr>
            <a:xfrm>
              <a:off x="4390002" y="3079250"/>
              <a:ext cx="1352069" cy="1275799"/>
            </a:xfrm>
            <a:custGeom>
              <a:avLst/>
              <a:gdLst/>
              <a:ahLst/>
              <a:cxnLst/>
              <a:rect l="l" t="t" r="r" b="b"/>
              <a:pathLst>
                <a:path w="8454" h="8052" fill="none" extrusionOk="0">
                  <a:moveTo>
                    <a:pt x="2271" y="1"/>
                  </a:moveTo>
                  <a:lnTo>
                    <a:pt x="4256" y="5182"/>
                  </a:lnTo>
                  <a:lnTo>
                    <a:pt x="6363" y="1"/>
                  </a:lnTo>
                  <a:lnTo>
                    <a:pt x="8453" y="1"/>
                  </a:lnTo>
                  <a:lnTo>
                    <a:pt x="8453" y="8052"/>
                  </a:lnTo>
                  <a:lnTo>
                    <a:pt x="6538" y="8052"/>
                  </a:lnTo>
                  <a:lnTo>
                    <a:pt x="6538" y="3267"/>
                  </a:lnTo>
                  <a:lnTo>
                    <a:pt x="4838" y="7650"/>
                  </a:lnTo>
                  <a:lnTo>
                    <a:pt x="3645" y="7650"/>
                  </a:lnTo>
                  <a:lnTo>
                    <a:pt x="1927" y="3395"/>
                  </a:lnTo>
                  <a:lnTo>
                    <a:pt x="1927" y="8052"/>
                  </a:lnTo>
                  <a:lnTo>
                    <a:pt x="12" y="8052"/>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 name="Google Shape;2724;p28"/>
            <p:cNvSpPr/>
            <p:nvPr/>
          </p:nvSpPr>
          <p:spPr>
            <a:xfrm>
              <a:off x="720004" y="750408"/>
              <a:ext cx="1099696" cy="1307963"/>
            </a:xfrm>
            <a:custGeom>
              <a:avLst/>
              <a:gdLst/>
              <a:ahLst/>
              <a:cxnLst/>
              <a:rect l="l" t="t" r="r" b="b"/>
              <a:pathLst>
                <a:path w="6876" h="8255" extrusionOk="0">
                  <a:moveTo>
                    <a:pt x="1" y="0"/>
                  </a:moveTo>
                  <a:lnTo>
                    <a:pt x="1" y="4745"/>
                  </a:lnTo>
                  <a:cubicBezTo>
                    <a:pt x="1" y="7061"/>
                    <a:pt x="1176" y="8255"/>
                    <a:pt x="3435" y="8255"/>
                  </a:cubicBezTo>
                  <a:cubicBezTo>
                    <a:pt x="5694" y="8255"/>
                    <a:pt x="6876" y="7061"/>
                    <a:pt x="6876" y="4745"/>
                  </a:cubicBezTo>
                  <a:lnTo>
                    <a:pt x="6876" y="0"/>
                  </a:lnTo>
                  <a:lnTo>
                    <a:pt x="4826" y="0"/>
                  </a:lnTo>
                  <a:lnTo>
                    <a:pt x="4826" y="4768"/>
                  </a:lnTo>
                  <a:cubicBezTo>
                    <a:pt x="4826" y="5903"/>
                    <a:pt x="4343" y="6479"/>
                    <a:pt x="3435" y="6479"/>
                  </a:cubicBezTo>
                  <a:cubicBezTo>
                    <a:pt x="2533" y="6479"/>
                    <a:pt x="2050" y="5903"/>
                    <a:pt x="2050" y="4768"/>
                  </a:cubicBezTo>
                  <a:lnTo>
                    <a:pt x="205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 name="Google Shape;2725;p28"/>
            <p:cNvSpPr/>
            <p:nvPr/>
          </p:nvSpPr>
          <p:spPr>
            <a:xfrm>
              <a:off x="720004" y="750408"/>
              <a:ext cx="1099696" cy="1307963"/>
            </a:xfrm>
            <a:custGeom>
              <a:avLst/>
              <a:gdLst/>
              <a:ahLst/>
              <a:cxnLst/>
              <a:rect l="l" t="t" r="r" b="b"/>
              <a:pathLst>
                <a:path w="6876" h="8255" fill="none" extrusionOk="0">
                  <a:moveTo>
                    <a:pt x="2050" y="4768"/>
                  </a:moveTo>
                  <a:cubicBezTo>
                    <a:pt x="2050" y="5903"/>
                    <a:pt x="2533" y="6479"/>
                    <a:pt x="3435" y="6479"/>
                  </a:cubicBezTo>
                  <a:cubicBezTo>
                    <a:pt x="4343" y="6479"/>
                    <a:pt x="4826" y="5903"/>
                    <a:pt x="4826" y="4768"/>
                  </a:cubicBezTo>
                  <a:lnTo>
                    <a:pt x="4826" y="0"/>
                  </a:lnTo>
                  <a:lnTo>
                    <a:pt x="6876" y="0"/>
                  </a:lnTo>
                  <a:lnTo>
                    <a:pt x="6876" y="4745"/>
                  </a:lnTo>
                  <a:cubicBezTo>
                    <a:pt x="6876" y="7061"/>
                    <a:pt x="5694" y="8255"/>
                    <a:pt x="3435" y="8255"/>
                  </a:cubicBezTo>
                  <a:cubicBezTo>
                    <a:pt x="1176" y="8255"/>
                    <a:pt x="1" y="7061"/>
                    <a:pt x="1" y="4745"/>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 name="Google Shape;2726;p28"/>
            <p:cNvSpPr/>
            <p:nvPr/>
          </p:nvSpPr>
          <p:spPr>
            <a:xfrm>
              <a:off x="1978683" y="719986"/>
              <a:ext cx="943282" cy="1336642"/>
            </a:xfrm>
            <a:custGeom>
              <a:avLst/>
              <a:gdLst/>
              <a:ahLst/>
              <a:cxnLst/>
              <a:rect l="l" t="t" r="r" b="b"/>
              <a:pathLst>
                <a:path w="5898" h="8436" extrusionOk="0">
                  <a:moveTo>
                    <a:pt x="3086" y="0"/>
                  </a:moveTo>
                  <a:cubicBezTo>
                    <a:pt x="1416" y="0"/>
                    <a:pt x="257" y="833"/>
                    <a:pt x="257" y="2276"/>
                  </a:cubicBezTo>
                  <a:cubicBezTo>
                    <a:pt x="257" y="3481"/>
                    <a:pt x="979" y="4116"/>
                    <a:pt x="2236" y="4675"/>
                  </a:cubicBezTo>
                  <a:cubicBezTo>
                    <a:pt x="3238" y="5123"/>
                    <a:pt x="3831" y="5408"/>
                    <a:pt x="3831" y="5926"/>
                  </a:cubicBezTo>
                  <a:cubicBezTo>
                    <a:pt x="3831" y="6450"/>
                    <a:pt x="3319" y="6660"/>
                    <a:pt x="2708" y="6660"/>
                  </a:cubicBezTo>
                  <a:cubicBezTo>
                    <a:pt x="2033" y="6660"/>
                    <a:pt x="1392" y="6392"/>
                    <a:pt x="624" y="5880"/>
                  </a:cubicBezTo>
                  <a:lnTo>
                    <a:pt x="1" y="7504"/>
                  </a:lnTo>
                  <a:cubicBezTo>
                    <a:pt x="816" y="8092"/>
                    <a:pt x="1771" y="8435"/>
                    <a:pt x="2929" y="8435"/>
                  </a:cubicBezTo>
                  <a:cubicBezTo>
                    <a:pt x="4658" y="8435"/>
                    <a:pt x="5898" y="7655"/>
                    <a:pt x="5898" y="5996"/>
                  </a:cubicBezTo>
                  <a:cubicBezTo>
                    <a:pt x="5898" y="4744"/>
                    <a:pt x="5106" y="4058"/>
                    <a:pt x="3674" y="3423"/>
                  </a:cubicBezTo>
                  <a:cubicBezTo>
                    <a:pt x="2492" y="2888"/>
                    <a:pt x="2283" y="2736"/>
                    <a:pt x="2283" y="2346"/>
                  </a:cubicBezTo>
                  <a:cubicBezTo>
                    <a:pt x="2283" y="1956"/>
                    <a:pt x="2591" y="1776"/>
                    <a:pt x="3156" y="1776"/>
                  </a:cubicBezTo>
                  <a:cubicBezTo>
                    <a:pt x="3901" y="1776"/>
                    <a:pt x="4431" y="2049"/>
                    <a:pt x="4943" y="2311"/>
                  </a:cubicBezTo>
                  <a:lnTo>
                    <a:pt x="5642" y="786"/>
                  </a:lnTo>
                  <a:cubicBezTo>
                    <a:pt x="4821" y="239"/>
                    <a:pt x="3983" y="0"/>
                    <a:pt x="308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 name="Google Shape;2727;p28"/>
            <p:cNvSpPr/>
            <p:nvPr/>
          </p:nvSpPr>
          <p:spPr>
            <a:xfrm>
              <a:off x="1978683" y="719986"/>
              <a:ext cx="943282" cy="1336642"/>
            </a:xfrm>
            <a:custGeom>
              <a:avLst/>
              <a:gdLst/>
              <a:ahLst/>
              <a:cxnLst/>
              <a:rect l="l" t="t" r="r" b="b"/>
              <a:pathLst>
                <a:path w="5898" h="8436" fill="none" extrusionOk="0">
                  <a:moveTo>
                    <a:pt x="1" y="7504"/>
                  </a:moveTo>
                  <a:lnTo>
                    <a:pt x="624" y="5880"/>
                  </a:lnTo>
                  <a:cubicBezTo>
                    <a:pt x="1392" y="6392"/>
                    <a:pt x="2033" y="6660"/>
                    <a:pt x="2708" y="6660"/>
                  </a:cubicBezTo>
                  <a:cubicBezTo>
                    <a:pt x="3319" y="6660"/>
                    <a:pt x="3831" y="6450"/>
                    <a:pt x="3831" y="5926"/>
                  </a:cubicBezTo>
                  <a:cubicBezTo>
                    <a:pt x="3831" y="5408"/>
                    <a:pt x="3238" y="5123"/>
                    <a:pt x="2236" y="4675"/>
                  </a:cubicBezTo>
                  <a:cubicBezTo>
                    <a:pt x="979" y="4116"/>
                    <a:pt x="257" y="3481"/>
                    <a:pt x="257" y="2276"/>
                  </a:cubicBezTo>
                  <a:cubicBezTo>
                    <a:pt x="257" y="833"/>
                    <a:pt x="1416" y="0"/>
                    <a:pt x="3086" y="0"/>
                  </a:cubicBezTo>
                  <a:cubicBezTo>
                    <a:pt x="3983" y="0"/>
                    <a:pt x="4821" y="239"/>
                    <a:pt x="5642" y="786"/>
                  </a:cubicBezTo>
                  <a:lnTo>
                    <a:pt x="4943" y="2311"/>
                  </a:lnTo>
                  <a:cubicBezTo>
                    <a:pt x="4431" y="2049"/>
                    <a:pt x="3901" y="1776"/>
                    <a:pt x="3156" y="1776"/>
                  </a:cubicBezTo>
                  <a:cubicBezTo>
                    <a:pt x="2591" y="1776"/>
                    <a:pt x="2283" y="1956"/>
                    <a:pt x="2283" y="2346"/>
                  </a:cubicBezTo>
                  <a:cubicBezTo>
                    <a:pt x="2283" y="2736"/>
                    <a:pt x="2492" y="2888"/>
                    <a:pt x="3674" y="3423"/>
                  </a:cubicBezTo>
                  <a:cubicBezTo>
                    <a:pt x="5106" y="4058"/>
                    <a:pt x="5898" y="4744"/>
                    <a:pt x="5898" y="5996"/>
                  </a:cubicBezTo>
                  <a:cubicBezTo>
                    <a:pt x="5898" y="7655"/>
                    <a:pt x="4658" y="8435"/>
                    <a:pt x="2929" y="8435"/>
                  </a:cubicBezTo>
                  <a:cubicBezTo>
                    <a:pt x="1771" y="8435"/>
                    <a:pt x="816" y="8092"/>
                    <a:pt x="1"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 name="Google Shape;2728;p28"/>
            <p:cNvSpPr/>
            <p:nvPr/>
          </p:nvSpPr>
          <p:spPr>
            <a:xfrm>
              <a:off x="3514048" y="750408"/>
              <a:ext cx="1215167" cy="1276591"/>
            </a:xfrm>
            <a:custGeom>
              <a:avLst/>
              <a:gdLst/>
              <a:ahLst/>
              <a:cxnLst/>
              <a:rect l="l" t="t" r="r" b="b"/>
              <a:pathLst>
                <a:path w="7598" h="8057" extrusionOk="0">
                  <a:moveTo>
                    <a:pt x="0" y="0"/>
                  </a:moveTo>
                  <a:lnTo>
                    <a:pt x="2725" y="8057"/>
                  </a:lnTo>
                  <a:lnTo>
                    <a:pt x="4838" y="8057"/>
                  </a:lnTo>
                  <a:lnTo>
                    <a:pt x="7597" y="0"/>
                  </a:lnTo>
                  <a:lnTo>
                    <a:pt x="5548" y="0"/>
                  </a:lnTo>
                  <a:lnTo>
                    <a:pt x="3825" y="5583"/>
                  </a:lnTo>
                  <a:lnTo>
                    <a:pt x="213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 name="Google Shape;2729;p28"/>
            <p:cNvSpPr/>
            <p:nvPr/>
          </p:nvSpPr>
          <p:spPr>
            <a:xfrm>
              <a:off x="3514048" y="750408"/>
              <a:ext cx="1215167" cy="1276591"/>
            </a:xfrm>
            <a:custGeom>
              <a:avLst/>
              <a:gdLst/>
              <a:ahLst/>
              <a:cxnLst/>
              <a:rect l="l" t="t" r="r" b="b"/>
              <a:pathLst>
                <a:path w="7598" h="8057" fill="none" extrusionOk="0">
                  <a:moveTo>
                    <a:pt x="0" y="0"/>
                  </a:moveTo>
                  <a:lnTo>
                    <a:pt x="2131" y="0"/>
                  </a:lnTo>
                  <a:lnTo>
                    <a:pt x="3825" y="5583"/>
                  </a:lnTo>
                  <a:lnTo>
                    <a:pt x="5548" y="0"/>
                  </a:lnTo>
                  <a:lnTo>
                    <a:pt x="7597" y="0"/>
                  </a:lnTo>
                  <a:lnTo>
                    <a:pt x="4838" y="8057"/>
                  </a:lnTo>
                  <a:lnTo>
                    <a:pt x="272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 name="Google Shape;2730;p28"/>
            <p:cNvSpPr/>
            <p:nvPr/>
          </p:nvSpPr>
          <p:spPr>
            <a:xfrm>
              <a:off x="4797038" y="719986"/>
              <a:ext cx="944082" cy="1336642"/>
            </a:xfrm>
            <a:custGeom>
              <a:avLst/>
              <a:gdLst/>
              <a:ahLst/>
              <a:cxnLst/>
              <a:rect l="l" t="t" r="r" b="b"/>
              <a:pathLst>
                <a:path w="5903" h="8436" extrusionOk="0">
                  <a:moveTo>
                    <a:pt x="3085" y="0"/>
                  </a:moveTo>
                  <a:cubicBezTo>
                    <a:pt x="1420" y="0"/>
                    <a:pt x="262" y="833"/>
                    <a:pt x="262" y="2276"/>
                  </a:cubicBezTo>
                  <a:cubicBezTo>
                    <a:pt x="262" y="3481"/>
                    <a:pt x="984" y="4116"/>
                    <a:pt x="2235" y="4675"/>
                  </a:cubicBezTo>
                  <a:cubicBezTo>
                    <a:pt x="3242" y="5123"/>
                    <a:pt x="3830" y="5408"/>
                    <a:pt x="3830" y="5926"/>
                  </a:cubicBezTo>
                  <a:cubicBezTo>
                    <a:pt x="3830" y="6450"/>
                    <a:pt x="3324" y="6660"/>
                    <a:pt x="2707" y="6660"/>
                  </a:cubicBezTo>
                  <a:cubicBezTo>
                    <a:pt x="2032" y="6660"/>
                    <a:pt x="1397" y="6392"/>
                    <a:pt x="629" y="5880"/>
                  </a:cubicBezTo>
                  <a:lnTo>
                    <a:pt x="0" y="7504"/>
                  </a:lnTo>
                  <a:cubicBezTo>
                    <a:pt x="815" y="8092"/>
                    <a:pt x="1776" y="8435"/>
                    <a:pt x="2934" y="8435"/>
                  </a:cubicBezTo>
                  <a:cubicBezTo>
                    <a:pt x="4657" y="8435"/>
                    <a:pt x="5903" y="7655"/>
                    <a:pt x="5903" y="5996"/>
                  </a:cubicBezTo>
                  <a:cubicBezTo>
                    <a:pt x="5903" y="4744"/>
                    <a:pt x="5111" y="4058"/>
                    <a:pt x="3679" y="3423"/>
                  </a:cubicBezTo>
                  <a:cubicBezTo>
                    <a:pt x="2497" y="2888"/>
                    <a:pt x="2282" y="2736"/>
                    <a:pt x="2282" y="2346"/>
                  </a:cubicBezTo>
                  <a:cubicBezTo>
                    <a:pt x="2282" y="1956"/>
                    <a:pt x="2590" y="1776"/>
                    <a:pt x="3155" y="1776"/>
                  </a:cubicBezTo>
                  <a:cubicBezTo>
                    <a:pt x="3900" y="1776"/>
                    <a:pt x="4436" y="2049"/>
                    <a:pt x="4942" y="2311"/>
                  </a:cubicBezTo>
                  <a:lnTo>
                    <a:pt x="5641" y="786"/>
                  </a:lnTo>
                  <a:cubicBezTo>
                    <a:pt x="4826" y="239"/>
                    <a:pt x="3988" y="0"/>
                    <a:pt x="3085"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 name="Google Shape;2731;p28"/>
            <p:cNvSpPr/>
            <p:nvPr/>
          </p:nvSpPr>
          <p:spPr>
            <a:xfrm>
              <a:off x="4797038" y="719986"/>
              <a:ext cx="944082" cy="1336642"/>
            </a:xfrm>
            <a:custGeom>
              <a:avLst/>
              <a:gdLst/>
              <a:ahLst/>
              <a:cxnLst/>
              <a:rect l="l" t="t" r="r" b="b"/>
              <a:pathLst>
                <a:path w="5903" h="8436" fill="none" extrusionOk="0">
                  <a:moveTo>
                    <a:pt x="0" y="7504"/>
                  </a:moveTo>
                  <a:lnTo>
                    <a:pt x="629" y="5880"/>
                  </a:lnTo>
                  <a:cubicBezTo>
                    <a:pt x="1397" y="6392"/>
                    <a:pt x="2032" y="6660"/>
                    <a:pt x="2707" y="6660"/>
                  </a:cubicBezTo>
                  <a:cubicBezTo>
                    <a:pt x="3324" y="6660"/>
                    <a:pt x="3830" y="6450"/>
                    <a:pt x="3830" y="5926"/>
                  </a:cubicBezTo>
                  <a:cubicBezTo>
                    <a:pt x="3830" y="5408"/>
                    <a:pt x="3242" y="5123"/>
                    <a:pt x="2235" y="4675"/>
                  </a:cubicBezTo>
                  <a:cubicBezTo>
                    <a:pt x="984" y="4116"/>
                    <a:pt x="262" y="3481"/>
                    <a:pt x="262" y="2276"/>
                  </a:cubicBezTo>
                  <a:cubicBezTo>
                    <a:pt x="262" y="833"/>
                    <a:pt x="1420" y="0"/>
                    <a:pt x="3085" y="0"/>
                  </a:cubicBezTo>
                  <a:cubicBezTo>
                    <a:pt x="3988" y="0"/>
                    <a:pt x="4826" y="239"/>
                    <a:pt x="5641" y="786"/>
                  </a:cubicBezTo>
                  <a:lnTo>
                    <a:pt x="4942" y="2311"/>
                  </a:lnTo>
                  <a:cubicBezTo>
                    <a:pt x="4436" y="2049"/>
                    <a:pt x="3900" y="1776"/>
                    <a:pt x="3155" y="1776"/>
                  </a:cubicBezTo>
                  <a:cubicBezTo>
                    <a:pt x="2590" y="1776"/>
                    <a:pt x="2282" y="1956"/>
                    <a:pt x="2282" y="2346"/>
                  </a:cubicBezTo>
                  <a:cubicBezTo>
                    <a:pt x="2282" y="2736"/>
                    <a:pt x="2497" y="2888"/>
                    <a:pt x="3679" y="3423"/>
                  </a:cubicBezTo>
                  <a:cubicBezTo>
                    <a:pt x="5111" y="4058"/>
                    <a:pt x="5903" y="4744"/>
                    <a:pt x="5903" y="5996"/>
                  </a:cubicBezTo>
                  <a:cubicBezTo>
                    <a:pt x="5903" y="7655"/>
                    <a:pt x="4657" y="8435"/>
                    <a:pt x="2934" y="8435"/>
                  </a:cubicBezTo>
                  <a:cubicBezTo>
                    <a:pt x="1776" y="8435"/>
                    <a:pt x="815"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 name="Google Shape;2732;p28"/>
            <p:cNvSpPr/>
            <p:nvPr/>
          </p:nvSpPr>
          <p:spPr>
            <a:xfrm>
              <a:off x="720000" y="2902266"/>
              <a:ext cx="1074427" cy="1276591"/>
            </a:xfrm>
            <a:custGeom>
              <a:avLst/>
              <a:gdLst/>
              <a:ahLst/>
              <a:cxnLst/>
              <a:rect l="l" t="t" r="r" b="b"/>
              <a:pathLst>
                <a:path w="6718" h="8057" extrusionOk="0">
                  <a:moveTo>
                    <a:pt x="0" y="0"/>
                  </a:moveTo>
                  <a:lnTo>
                    <a:pt x="0" y="1752"/>
                  </a:lnTo>
                  <a:lnTo>
                    <a:pt x="2329" y="1752"/>
                  </a:lnTo>
                  <a:lnTo>
                    <a:pt x="2329" y="8057"/>
                  </a:lnTo>
                  <a:lnTo>
                    <a:pt x="4378" y="8057"/>
                  </a:lnTo>
                  <a:lnTo>
                    <a:pt x="4378" y="1752"/>
                  </a:lnTo>
                  <a:lnTo>
                    <a:pt x="6718" y="1752"/>
                  </a:lnTo>
                  <a:lnTo>
                    <a:pt x="6718"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 name="Google Shape;2733;p28"/>
            <p:cNvSpPr/>
            <p:nvPr/>
          </p:nvSpPr>
          <p:spPr>
            <a:xfrm>
              <a:off x="720000" y="2902266"/>
              <a:ext cx="1074427" cy="1276591"/>
            </a:xfrm>
            <a:custGeom>
              <a:avLst/>
              <a:gdLst/>
              <a:ahLst/>
              <a:cxnLst/>
              <a:rect l="l" t="t" r="r" b="b"/>
              <a:pathLst>
                <a:path w="6718" h="8057" fill="none" extrusionOk="0">
                  <a:moveTo>
                    <a:pt x="2329" y="1752"/>
                  </a:moveTo>
                  <a:lnTo>
                    <a:pt x="0" y="1752"/>
                  </a:lnTo>
                  <a:lnTo>
                    <a:pt x="0" y="0"/>
                  </a:lnTo>
                  <a:lnTo>
                    <a:pt x="6718" y="0"/>
                  </a:lnTo>
                  <a:lnTo>
                    <a:pt x="6718" y="1752"/>
                  </a:lnTo>
                  <a:lnTo>
                    <a:pt x="4378" y="1752"/>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 name="Google Shape;2734;p28"/>
            <p:cNvSpPr/>
            <p:nvPr/>
          </p:nvSpPr>
          <p:spPr>
            <a:xfrm>
              <a:off x="1966524" y="2902266"/>
              <a:ext cx="1095058" cy="1276591"/>
            </a:xfrm>
            <a:custGeom>
              <a:avLst/>
              <a:gdLst/>
              <a:ahLst/>
              <a:cxnLst/>
              <a:rect l="l" t="t" r="r" b="b"/>
              <a:pathLst>
                <a:path w="6847" h="8057" extrusionOk="0">
                  <a:moveTo>
                    <a:pt x="1" y="0"/>
                  </a:moveTo>
                  <a:lnTo>
                    <a:pt x="1" y="8057"/>
                  </a:lnTo>
                  <a:lnTo>
                    <a:pt x="2050" y="8057"/>
                  </a:lnTo>
                  <a:lnTo>
                    <a:pt x="2050" y="4686"/>
                  </a:lnTo>
                  <a:lnTo>
                    <a:pt x="4803" y="4686"/>
                  </a:lnTo>
                  <a:lnTo>
                    <a:pt x="4803" y="8057"/>
                  </a:lnTo>
                  <a:lnTo>
                    <a:pt x="6847" y="8057"/>
                  </a:lnTo>
                  <a:lnTo>
                    <a:pt x="6847" y="0"/>
                  </a:lnTo>
                  <a:lnTo>
                    <a:pt x="4803" y="0"/>
                  </a:lnTo>
                  <a:lnTo>
                    <a:pt x="4803" y="2876"/>
                  </a:lnTo>
                  <a:lnTo>
                    <a:pt x="2050" y="2876"/>
                  </a:lnTo>
                  <a:lnTo>
                    <a:pt x="205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 name="Google Shape;2735;p28"/>
            <p:cNvSpPr/>
            <p:nvPr/>
          </p:nvSpPr>
          <p:spPr>
            <a:xfrm>
              <a:off x="1966524" y="2902266"/>
              <a:ext cx="1095058" cy="1276591"/>
            </a:xfrm>
            <a:custGeom>
              <a:avLst/>
              <a:gdLst/>
              <a:ahLst/>
              <a:cxnLst/>
              <a:rect l="l" t="t" r="r" b="b"/>
              <a:pathLst>
                <a:path w="6847" h="8057" fill="none" extrusionOk="0">
                  <a:moveTo>
                    <a:pt x="1" y="8057"/>
                  </a:moveTo>
                  <a:lnTo>
                    <a:pt x="1" y="0"/>
                  </a:lnTo>
                  <a:lnTo>
                    <a:pt x="2050" y="0"/>
                  </a:lnTo>
                  <a:lnTo>
                    <a:pt x="2050" y="2876"/>
                  </a:lnTo>
                  <a:lnTo>
                    <a:pt x="4803" y="2876"/>
                  </a:lnTo>
                  <a:lnTo>
                    <a:pt x="4803" y="0"/>
                  </a:lnTo>
                  <a:lnTo>
                    <a:pt x="6847" y="0"/>
                  </a:lnTo>
                  <a:lnTo>
                    <a:pt x="6847" y="8057"/>
                  </a:lnTo>
                  <a:lnTo>
                    <a:pt x="4803" y="8057"/>
                  </a:lnTo>
                  <a:lnTo>
                    <a:pt x="4803" y="4686"/>
                  </a:lnTo>
                  <a:lnTo>
                    <a:pt x="2050" y="4686"/>
                  </a:lnTo>
                  <a:lnTo>
                    <a:pt x="205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 name="Google Shape;2736;p28"/>
            <p:cNvSpPr/>
            <p:nvPr/>
          </p:nvSpPr>
          <p:spPr>
            <a:xfrm>
              <a:off x="3334279" y="2902266"/>
              <a:ext cx="852920" cy="1276591"/>
            </a:xfrm>
            <a:custGeom>
              <a:avLst/>
              <a:gdLst/>
              <a:ahLst/>
              <a:cxnLst/>
              <a:rect l="l" t="t" r="r" b="b"/>
              <a:pathLst>
                <a:path w="5333" h="8057" extrusionOk="0">
                  <a:moveTo>
                    <a:pt x="0" y="0"/>
                  </a:moveTo>
                  <a:lnTo>
                    <a:pt x="0" y="8057"/>
                  </a:lnTo>
                  <a:lnTo>
                    <a:pt x="5333" y="8057"/>
                  </a:lnTo>
                  <a:lnTo>
                    <a:pt x="5333" y="6328"/>
                  </a:lnTo>
                  <a:lnTo>
                    <a:pt x="2049" y="6328"/>
                  </a:lnTo>
                  <a:lnTo>
                    <a:pt x="2049" y="4733"/>
                  </a:lnTo>
                  <a:lnTo>
                    <a:pt x="4436" y="4733"/>
                  </a:lnTo>
                  <a:lnTo>
                    <a:pt x="4908" y="3126"/>
                  </a:lnTo>
                  <a:lnTo>
                    <a:pt x="2049" y="3126"/>
                  </a:lnTo>
                  <a:lnTo>
                    <a:pt x="2049" y="1729"/>
                  </a:lnTo>
                  <a:lnTo>
                    <a:pt x="5333" y="1729"/>
                  </a:lnTo>
                  <a:lnTo>
                    <a:pt x="533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 name="Google Shape;2737;p28"/>
            <p:cNvSpPr/>
            <p:nvPr/>
          </p:nvSpPr>
          <p:spPr>
            <a:xfrm>
              <a:off x="3334279" y="2902266"/>
              <a:ext cx="852920" cy="1276591"/>
            </a:xfrm>
            <a:custGeom>
              <a:avLst/>
              <a:gdLst/>
              <a:ahLst/>
              <a:cxnLst/>
              <a:rect l="l" t="t" r="r" b="b"/>
              <a:pathLst>
                <a:path w="5333" h="8057" fill="none" extrusionOk="0">
                  <a:moveTo>
                    <a:pt x="5333" y="8057"/>
                  </a:moveTo>
                  <a:lnTo>
                    <a:pt x="0" y="8057"/>
                  </a:lnTo>
                  <a:lnTo>
                    <a:pt x="0" y="0"/>
                  </a:lnTo>
                  <a:lnTo>
                    <a:pt x="5333" y="0"/>
                  </a:lnTo>
                  <a:lnTo>
                    <a:pt x="5333" y="1729"/>
                  </a:lnTo>
                  <a:lnTo>
                    <a:pt x="2049" y="1729"/>
                  </a:lnTo>
                  <a:lnTo>
                    <a:pt x="2049" y="3126"/>
                  </a:lnTo>
                  <a:lnTo>
                    <a:pt x="4908" y="3126"/>
                  </a:lnTo>
                  <a:lnTo>
                    <a:pt x="4436" y="4733"/>
                  </a:lnTo>
                  <a:lnTo>
                    <a:pt x="2049" y="4733"/>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 name="Google Shape;2738;p28"/>
            <p:cNvSpPr/>
            <p:nvPr/>
          </p:nvSpPr>
          <p:spPr>
            <a:xfrm>
              <a:off x="4390002" y="2902266"/>
              <a:ext cx="1352069" cy="1276591"/>
            </a:xfrm>
            <a:custGeom>
              <a:avLst/>
              <a:gdLst/>
              <a:ahLst/>
              <a:cxnLst/>
              <a:rect l="l" t="t" r="r" b="b"/>
              <a:pathLst>
                <a:path w="8454" h="8057" extrusionOk="0">
                  <a:moveTo>
                    <a:pt x="1" y="0"/>
                  </a:moveTo>
                  <a:lnTo>
                    <a:pt x="12" y="8057"/>
                  </a:lnTo>
                  <a:lnTo>
                    <a:pt x="1927" y="8057"/>
                  </a:lnTo>
                  <a:lnTo>
                    <a:pt x="1927" y="3394"/>
                  </a:lnTo>
                  <a:lnTo>
                    <a:pt x="3645" y="7655"/>
                  </a:lnTo>
                  <a:lnTo>
                    <a:pt x="4838" y="7655"/>
                  </a:lnTo>
                  <a:lnTo>
                    <a:pt x="6538" y="3266"/>
                  </a:lnTo>
                  <a:lnTo>
                    <a:pt x="6538" y="8057"/>
                  </a:lnTo>
                  <a:lnTo>
                    <a:pt x="8453" y="8057"/>
                  </a:lnTo>
                  <a:lnTo>
                    <a:pt x="8453" y="0"/>
                  </a:lnTo>
                  <a:lnTo>
                    <a:pt x="6363" y="0"/>
                  </a:lnTo>
                  <a:lnTo>
                    <a:pt x="4256" y="5181"/>
                  </a:lnTo>
                  <a:lnTo>
                    <a:pt x="227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 name="Google Shape;2739;p28"/>
            <p:cNvSpPr/>
            <p:nvPr/>
          </p:nvSpPr>
          <p:spPr>
            <a:xfrm>
              <a:off x="4390002" y="2902266"/>
              <a:ext cx="1352069" cy="1276591"/>
            </a:xfrm>
            <a:custGeom>
              <a:avLst/>
              <a:gdLst/>
              <a:ahLst/>
              <a:cxnLst/>
              <a:rect l="l" t="t" r="r" b="b"/>
              <a:pathLst>
                <a:path w="8454" h="8057" fill="none" extrusionOk="0">
                  <a:moveTo>
                    <a:pt x="2271" y="0"/>
                  </a:moveTo>
                  <a:lnTo>
                    <a:pt x="4256" y="5181"/>
                  </a:lnTo>
                  <a:lnTo>
                    <a:pt x="6363" y="0"/>
                  </a:lnTo>
                  <a:lnTo>
                    <a:pt x="8453" y="0"/>
                  </a:lnTo>
                  <a:lnTo>
                    <a:pt x="8453" y="8057"/>
                  </a:lnTo>
                  <a:lnTo>
                    <a:pt x="6538" y="8057"/>
                  </a:lnTo>
                  <a:lnTo>
                    <a:pt x="6538" y="3266"/>
                  </a:lnTo>
                  <a:lnTo>
                    <a:pt x="4838" y="7655"/>
                  </a:lnTo>
                  <a:lnTo>
                    <a:pt x="3645" y="7655"/>
                  </a:lnTo>
                  <a:lnTo>
                    <a:pt x="1927" y="3394"/>
                  </a:lnTo>
                  <a:lnTo>
                    <a:pt x="1927" y="8057"/>
                  </a:lnTo>
                  <a:lnTo>
                    <a:pt x="12" y="8057"/>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40" name="Google Shape;2740;p28"/>
          <p:cNvSpPr/>
          <p:nvPr/>
        </p:nvSpPr>
        <p:spPr>
          <a:xfrm rot="-741069">
            <a:off x="10379222" y="1828510"/>
            <a:ext cx="7700788" cy="13074192"/>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41" name="Google Shape;2741;p28"/>
          <p:cNvGrpSpPr/>
          <p:nvPr/>
        </p:nvGrpSpPr>
        <p:grpSpPr>
          <a:xfrm rot="-363107">
            <a:off x="8004310" y="2123188"/>
            <a:ext cx="7910653" cy="6623926"/>
            <a:chOff x="8531625" y="2630949"/>
            <a:chExt cx="7097868" cy="5943347"/>
          </a:xfrm>
        </p:grpSpPr>
        <p:sp>
          <p:nvSpPr>
            <p:cNvPr id="2742" name="Google Shape;2742;p28"/>
            <p:cNvSpPr/>
            <p:nvPr/>
          </p:nvSpPr>
          <p:spPr>
            <a:xfrm>
              <a:off x="12084923" y="4310849"/>
              <a:ext cx="3527478" cy="2909595"/>
            </a:xfrm>
            <a:custGeom>
              <a:avLst/>
              <a:gdLst/>
              <a:ahLst/>
              <a:cxnLst/>
              <a:rect l="l" t="t" r="r" b="b"/>
              <a:pathLst>
                <a:path w="10938" h="9022" extrusionOk="0">
                  <a:moveTo>
                    <a:pt x="6298" y="1"/>
                  </a:moveTo>
                  <a:cubicBezTo>
                    <a:pt x="5701" y="1"/>
                    <a:pt x="5089" y="204"/>
                    <a:pt x="4496" y="321"/>
                  </a:cubicBezTo>
                  <a:cubicBezTo>
                    <a:pt x="4175" y="383"/>
                    <a:pt x="3836" y="428"/>
                    <a:pt x="3586" y="633"/>
                  </a:cubicBezTo>
                  <a:cubicBezTo>
                    <a:pt x="3577" y="642"/>
                    <a:pt x="3560" y="651"/>
                    <a:pt x="3551" y="669"/>
                  </a:cubicBezTo>
                  <a:cubicBezTo>
                    <a:pt x="3461" y="749"/>
                    <a:pt x="3390" y="856"/>
                    <a:pt x="3328" y="963"/>
                  </a:cubicBezTo>
                  <a:cubicBezTo>
                    <a:pt x="3310" y="963"/>
                    <a:pt x="3292" y="963"/>
                    <a:pt x="3273" y="963"/>
                  </a:cubicBezTo>
                  <a:cubicBezTo>
                    <a:pt x="2268" y="963"/>
                    <a:pt x="1086" y="1209"/>
                    <a:pt x="482" y="1980"/>
                  </a:cubicBezTo>
                  <a:cubicBezTo>
                    <a:pt x="71" y="2507"/>
                    <a:pt x="0" y="3274"/>
                    <a:pt x="366" y="3845"/>
                  </a:cubicBezTo>
                  <a:cubicBezTo>
                    <a:pt x="428" y="3934"/>
                    <a:pt x="491" y="4014"/>
                    <a:pt x="562" y="4094"/>
                  </a:cubicBezTo>
                  <a:cubicBezTo>
                    <a:pt x="553" y="4112"/>
                    <a:pt x="544" y="4130"/>
                    <a:pt x="535" y="4148"/>
                  </a:cubicBezTo>
                  <a:cubicBezTo>
                    <a:pt x="357" y="4567"/>
                    <a:pt x="348" y="5067"/>
                    <a:pt x="571" y="5468"/>
                  </a:cubicBezTo>
                  <a:cubicBezTo>
                    <a:pt x="687" y="5682"/>
                    <a:pt x="874" y="5852"/>
                    <a:pt x="1088" y="5986"/>
                  </a:cubicBezTo>
                  <a:cubicBezTo>
                    <a:pt x="1035" y="6128"/>
                    <a:pt x="999" y="6271"/>
                    <a:pt x="990" y="6414"/>
                  </a:cubicBezTo>
                  <a:cubicBezTo>
                    <a:pt x="892" y="7199"/>
                    <a:pt x="1534" y="7645"/>
                    <a:pt x="2248" y="7770"/>
                  </a:cubicBezTo>
                  <a:cubicBezTo>
                    <a:pt x="2284" y="7779"/>
                    <a:pt x="2311" y="7779"/>
                    <a:pt x="2337" y="7788"/>
                  </a:cubicBezTo>
                  <a:cubicBezTo>
                    <a:pt x="2328" y="7877"/>
                    <a:pt x="2328" y="7966"/>
                    <a:pt x="2337" y="8055"/>
                  </a:cubicBezTo>
                  <a:cubicBezTo>
                    <a:pt x="2373" y="8716"/>
                    <a:pt x="2926" y="9001"/>
                    <a:pt x="3488" y="9019"/>
                  </a:cubicBezTo>
                  <a:cubicBezTo>
                    <a:pt x="3526" y="9020"/>
                    <a:pt x="3563" y="9021"/>
                    <a:pt x="3601" y="9021"/>
                  </a:cubicBezTo>
                  <a:cubicBezTo>
                    <a:pt x="3972" y="9021"/>
                    <a:pt x="4334" y="8942"/>
                    <a:pt x="4675" y="8796"/>
                  </a:cubicBezTo>
                  <a:cubicBezTo>
                    <a:pt x="4891" y="8807"/>
                    <a:pt x="5110" y="8815"/>
                    <a:pt x="5329" y="8815"/>
                  </a:cubicBezTo>
                  <a:cubicBezTo>
                    <a:pt x="6021" y="8815"/>
                    <a:pt x="6712" y="8733"/>
                    <a:pt x="7315" y="8394"/>
                  </a:cubicBezTo>
                  <a:cubicBezTo>
                    <a:pt x="7735" y="8162"/>
                    <a:pt x="8109" y="7868"/>
                    <a:pt x="8555" y="7690"/>
                  </a:cubicBezTo>
                  <a:cubicBezTo>
                    <a:pt x="9129" y="7454"/>
                    <a:pt x="9662" y="7241"/>
                    <a:pt x="10276" y="7241"/>
                  </a:cubicBezTo>
                  <a:cubicBezTo>
                    <a:pt x="10312" y="7241"/>
                    <a:pt x="10348" y="7242"/>
                    <a:pt x="10384" y="7244"/>
                  </a:cubicBezTo>
                  <a:cubicBezTo>
                    <a:pt x="10384" y="7244"/>
                    <a:pt x="10937" y="5825"/>
                    <a:pt x="10937" y="4701"/>
                  </a:cubicBezTo>
                  <a:cubicBezTo>
                    <a:pt x="10937" y="3577"/>
                    <a:pt x="10500" y="2168"/>
                    <a:pt x="10500" y="2168"/>
                  </a:cubicBezTo>
                  <a:cubicBezTo>
                    <a:pt x="10390" y="2199"/>
                    <a:pt x="10277" y="2213"/>
                    <a:pt x="10165" y="2213"/>
                  </a:cubicBezTo>
                  <a:cubicBezTo>
                    <a:pt x="9796" y="2213"/>
                    <a:pt x="9427" y="2060"/>
                    <a:pt x="9126" y="1855"/>
                  </a:cubicBezTo>
                  <a:cubicBezTo>
                    <a:pt x="8734" y="1588"/>
                    <a:pt x="8430" y="1231"/>
                    <a:pt x="8091" y="892"/>
                  </a:cubicBezTo>
                  <a:cubicBezTo>
                    <a:pt x="7761" y="562"/>
                    <a:pt x="7396" y="241"/>
                    <a:pt x="6950" y="98"/>
                  </a:cubicBezTo>
                  <a:cubicBezTo>
                    <a:pt x="6736" y="28"/>
                    <a:pt x="6518" y="1"/>
                    <a:pt x="6298"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 name="Google Shape;2743;p28"/>
            <p:cNvSpPr/>
            <p:nvPr/>
          </p:nvSpPr>
          <p:spPr>
            <a:xfrm>
              <a:off x="12096210" y="4298594"/>
              <a:ext cx="3533283" cy="2936363"/>
            </a:xfrm>
            <a:custGeom>
              <a:avLst/>
              <a:gdLst/>
              <a:ahLst/>
              <a:cxnLst/>
              <a:rect l="l" t="t" r="r" b="b"/>
              <a:pathLst>
                <a:path w="10956" h="9105" extrusionOk="0">
                  <a:moveTo>
                    <a:pt x="6243" y="81"/>
                  </a:moveTo>
                  <a:cubicBezTo>
                    <a:pt x="6271" y="81"/>
                    <a:pt x="6298" y="81"/>
                    <a:pt x="6326" y="82"/>
                  </a:cubicBezTo>
                  <a:cubicBezTo>
                    <a:pt x="6897" y="91"/>
                    <a:pt x="7369" y="350"/>
                    <a:pt x="7780" y="725"/>
                  </a:cubicBezTo>
                  <a:cubicBezTo>
                    <a:pt x="8181" y="1073"/>
                    <a:pt x="8511" y="1501"/>
                    <a:pt x="8931" y="1822"/>
                  </a:cubicBezTo>
                  <a:cubicBezTo>
                    <a:pt x="9269" y="2090"/>
                    <a:pt x="9691" y="2285"/>
                    <a:pt x="10125" y="2285"/>
                  </a:cubicBezTo>
                  <a:cubicBezTo>
                    <a:pt x="10227" y="2285"/>
                    <a:pt x="10330" y="2274"/>
                    <a:pt x="10432" y="2251"/>
                  </a:cubicBezTo>
                  <a:lnTo>
                    <a:pt x="10432" y="2251"/>
                  </a:lnTo>
                  <a:cubicBezTo>
                    <a:pt x="10613" y="2829"/>
                    <a:pt x="10743" y="3441"/>
                    <a:pt x="10813" y="4043"/>
                  </a:cubicBezTo>
                  <a:cubicBezTo>
                    <a:pt x="10867" y="4498"/>
                    <a:pt x="10875" y="4944"/>
                    <a:pt x="10813" y="5399"/>
                  </a:cubicBezTo>
                  <a:cubicBezTo>
                    <a:pt x="10751" y="5819"/>
                    <a:pt x="10644" y="6229"/>
                    <a:pt x="10528" y="6630"/>
                  </a:cubicBezTo>
                  <a:cubicBezTo>
                    <a:pt x="10468" y="6835"/>
                    <a:pt x="10400" y="7040"/>
                    <a:pt x="10324" y="7245"/>
                  </a:cubicBezTo>
                  <a:lnTo>
                    <a:pt x="10324" y="7245"/>
                  </a:lnTo>
                  <a:cubicBezTo>
                    <a:pt x="10297" y="7244"/>
                    <a:pt x="10270" y="7244"/>
                    <a:pt x="10244" y="7244"/>
                  </a:cubicBezTo>
                  <a:cubicBezTo>
                    <a:pt x="9641" y="7244"/>
                    <a:pt x="9077" y="7455"/>
                    <a:pt x="8529" y="7683"/>
                  </a:cubicBezTo>
                  <a:cubicBezTo>
                    <a:pt x="7949" y="7915"/>
                    <a:pt x="7477" y="8343"/>
                    <a:pt x="6897" y="8566"/>
                  </a:cubicBezTo>
                  <a:cubicBezTo>
                    <a:pt x="6368" y="8770"/>
                    <a:pt x="5794" y="8817"/>
                    <a:pt x="5237" y="8817"/>
                  </a:cubicBezTo>
                  <a:cubicBezTo>
                    <a:pt x="5183" y="8817"/>
                    <a:pt x="5130" y="8817"/>
                    <a:pt x="5077" y="8816"/>
                  </a:cubicBezTo>
                  <a:cubicBezTo>
                    <a:pt x="4996" y="8816"/>
                    <a:pt x="4925" y="8807"/>
                    <a:pt x="4854" y="8807"/>
                  </a:cubicBezTo>
                  <a:cubicBezTo>
                    <a:pt x="4797" y="8807"/>
                    <a:pt x="4734" y="8796"/>
                    <a:pt x="4674" y="8796"/>
                  </a:cubicBezTo>
                  <a:cubicBezTo>
                    <a:pt x="4660" y="8796"/>
                    <a:pt x="4645" y="8796"/>
                    <a:pt x="4631" y="8798"/>
                  </a:cubicBezTo>
                  <a:cubicBezTo>
                    <a:pt x="4559" y="8816"/>
                    <a:pt x="4479" y="8861"/>
                    <a:pt x="4408" y="8887"/>
                  </a:cubicBezTo>
                  <a:cubicBezTo>
                    <a:pt x="4327" y="8905"/>
                    <a:pt x="4247" y="8932"/>
                    <a:pt x="4167" y="8950"/>
                  </a:cubicBezTo>
                  <a:cubicBezTo>
                    <a:pt x="3971" y="8997"/>
                    <a:pt x="3762" y="9025"/>
                    <a:pt x="3556" y="9025"/>
                  </a:cubicBezTo>
                  <a:cubicBezTo>
                    <a:pt x="3452" y="9025"/>
                    <a:pt x="3349" y="9018"/>
                    <a:pt x="3248" y="9003"/>
                  </a:cubicBezTo>
                  <a:cubicBezTo>
                    <a:pt x="2998" y="8959"/>
                    <a:pt x="2748" y="8861"/>
                    <a:pt x="2570" y="8673"/>
                  </a:cubicBezTo>
                  <a:cubicBezTo>
                    <a:pt x="2356" y="8441"/>
                    <a:pt x="2320" y="8129"/>
                    <a:pt x="2338" y="7826"/>
                  </a:cubicBezTo>
                  <a:cubicBezTo>
                    <a:pt x="2347" y="7808"/>
                    <a:pt x="2329" y="7790"/>
                    <a:pt x="2311" y="7790"/>
                  </a:cubicBezTo>
                  <a:cubicBezTo>
                    <a:pt x="1919" y="7728"/>
                    <a:pt x="1517" y="7585"/>
                    <a:pt x="1241" y="7282"/>
                  </a:cubicBezTo>
                  <a:cubicBezTo>
                    <a:pt x="920" y="6934"/>
                    <a:pt x="946" y="6461"/>
                    <a:pt x="1089" y="6033"/>
                  </a:cubicBezTo>
                  <a:cubicBezTo>
                    <a:pt x="1098" y="6015"/>
                    <a:pt x="1089" y="5997"/>
                    <a:pt x="1071" y="5988"/>
                  </a:cubicBezTo>
                  <a:cubicBezTo>
                    <a:pt x="768" y="5801"/>
                    <a:pt x="545" y="5542"/>
                    <a:pt x="456" y="5194"/>
                  </a:cubicBezTo>
                  <a:cubicBezTo>
                    <a:pt x="358" y="4846"/>
                    <a:pt x="411" y="4471"/>
                    <a:pt x="563" y="4150"/>
                  </a:cubicBezTo>
                  <a:cubicBezTo>
                    <a:pt x="572" y="4132"/>
                    <a:pt x="572" y="4115"/>
                    <a:pt x="554" y="4097"/>
                  </a:cubicBezTo>
                  <a:cubicBezTo>
                    <a:pt x="36" y="3553"/>
                    <a:pt x="1" y="2687"/>
                    <a:pt x="447" y="2081"/>
                  </a:cubicBezTo>
                  <a:cubicBezTo>
                    <a:pt x="839" y="1545"/>
                    <a:pt x="1508" y="1278"/>
                    <a:pt x="2142" y="1144"/>
                  </a:cubicBezTo>
                  <a:cubicBezTo>
                    <a:pt x="2479" y="1080"/>
                    <a:pt x="2830" y="1044"/>
                    <a:pt x="3176" y="1044"/>
                  </a:cubicBezTo>
                  <a:cubicBezTo>
                    <a:pt x="3215" y="1044"/>
                    <a:pt x="3254" y="1045"/>
                    <a:pt x="3293" y="1046"/>
                  </a:cubicBezTo>
                  <a:cubicBezTo>
                    <a:pt x="3310" y="1046"/>
                    <a:pt x="3319" y="1037"/>
                    <a:pt x="3328" y="1019"/>
                  </a:cubicBezTo>
                  <a:cubicBezTo>
                    <a:pt x="3462" y="778"/>
                    <a:pt x="3649" y="609"/>
                    <a:pt x="3917" y="519"/>
                  </a:cubicBezTo>
                  <a:cubicBezTo>
                    <a:pt x="4167" y="439"/>
                    <a:pt x="4417" y="412"/>
                    <a:pt x="4666" y="359"/>
                  </a:cubicBezTo>
                  <a:cubicBezTo>
                    <a:pt x="5184" y="240"/>
                    <a:pt x="5709" y="81"/>
                    <a:pt x="6243" y="81"/>
                  </a:cubicBezTo>
                  <a:close/>
                  <a:moveTo>
                    <a:pt x="6261" y="1"/>
                  </a:moveTo>
                  <a:cubicBezTo>
                    <a:pt x="5727" y="1"/>
                    <a:pt x="5202" y="160"/>
                    <a:pt x="4684" y="279"/>
                  </a:cubicBezTo>
                  <a:cubicBezTo>
                    <a:pt x="4408" y="332"/>
                    <a:pt x="4113" y="368"/>
                    <a:pt x="3846" y="466"/>
                  </a:cubicBezTo>
                  <a:cubicBezTo>
                    <a:pt x="3593" y="562"/>
                    <a:pt x="3401" y="734"/>
                    <a:pt x="3267" y="965"/>
                  </a:cubicBezTo>
                  <a:lnTo>
                    <a:pt x="3267" y="965"/>
                  </a:lnTo>
                  <a:cubicBezTo>
                    <a:pt x="3263" y="965"/>
                    <a:pt x="3258" y="965"/>
                    <a:pt x="3254" y="965"/>
                  </a:cubicBezTo>
                  <a:cubicBezTo>
                    <a:pt x="1970" y="965"/>
                    <a:pt x="107" y="1410"/>
                    <a:pt x="54" y="2999"/>
                  </a:cubicBezTo>
                  <a:cubicBezTo>
                    <a:pt x="45" y="3428"/>
                    <a:pt x="200" y="3823"/>
                    <a:pt x="484" y="4141"/>
                  </a:cubicBezTo>
                  <a:lnTo>
                    <a:pt x="484" y="4141"/>
                  </a:lnTo>
                  <a:cubicBezTo>
                    <a:pt x="327" y="4480"/>
                    <a:pt x="281" y="4858"/>
                    <a:pt x="375" y="5212"/>
                  </a:cubicBezTo>
                  <a:cubicBezTo>
                    <a:pt x="471" y="5567"/>
                    <a:pt x="701" y="5847"/>
                    <a:pt x="1008" y="6034"/>
                  </a:cubicBezTo>
                  <a:lnTo>
                    <a:pt x="1008" y="6034"/>
                  </a:lnTo>
                  <a:cubicBezTo>
                    <a:pt x="865" y="6472"/>
                    <a:pt x="855" y="6942"/>
                    <a:pt x="1160" y="7308"/>
                  </a:cubicBezTo>
                  <a:cubicBezTo>
                    <a:pt x="1430" y="7631"/>
                    <a:pt x="1854" y="7791"/>
                    <a:pt x="2264" y="7857"/>
                  </a:cubicBezTo>
                  <a:lnTo>
                    <a:pt x="2264" y="7857"/>
                  </a:lnTo>
                  <a:cubicBezTo>
                    <a:pt x="2242" y="8106"/>
                    <a:pt x="2272" y="8370"/>
                    <a:pt x="2409" y="8584"/>
                  </a:cubicBezTo>
                  <a:cubicBezTo>
                    <a:pt x="2525" y="8771"/>
                    <a:pt x="2695" y="8896"/>
                    <a:pt x="2900" y="8985"/>
                  </a:cubicBezTo>
                  <a:cubicBezTo>
                    <a:pt x="3103" y="9070"/>
                    <a:pt x="3319" y="9105"/>
                    <a:pt x="3538" y="9105"/>
                  </a:cubicBezTo>
                  <a:cubicBezTo>
                    <a:pt x="3897" y="9105"/>
                    <a:pt x="4263" y="9012"/>
                    <a:pt x="4595" y="8896"/>
                  </a:cubicBezTo>
                  <a:cubicBezTo>
                    <a:pt x="4635" y="8883"/>
                    <a:pt x="4673" y="8878"/>
                    <a:pt x="4712" y="8878"/>
                  </a:cubicBezTo>
                  <a:cubicBezTo>
                    <a:pt x="4751" y="8878"/>
                    <a:pt x="4791" y="8883"/>
                    <a:pt x="4836" y="8887"/>
                  </a:cubicBezTo>
                  <a:lnTo>
                    <a:pt x="5086" y="8887"/>
                  </a:lnTo>
                  <a:cubicBezTo>
                    <a:pt x="5166" y="8892"/>
                    <a:pt x="5246" y="8894"/>
                    <a:pt x="5327" y="8894"/>
                  </a:cubicBezTo>
                  <a:cubicBezTo>
                    <a:pt x="5407" y="8894"/>
                    <a:pt x="5487" y="8892"/>
                    <a:pt x="5567" y="8887"/>
                  </a:cubicBezTo>
                  <a:cubicBezTo>
                    <a:pt x="5880" y="8878"/>
                    <a:pt x="6183" y="8843"/>
                    <a:pt x="6477" y="8771"/>
                  </a:cubicBezTo>
                  <a:cubicBezTo>
                    <a:pt x="6781" y="8709"/>
                    <a:pt x="7075" y="8593"/>
                    <a:pt x="7343" y="8441"/>
                  </a:cubicBezTo>
                  <a:cubicBezTo>
                    <a:pt x="7628" y="8281"/>
                    <a:pt x="7896" y="8093"/>
                    <a:pt x="8172" y="7933"/>
                  </a:cubicBezTo>
                  <a:cubicBezTo>
                    <a:pt x="8502" y="7754"/>
                    <a:pt x="8868" y="7621"/>
                    <a:pt x="9216" y="7505"/>
                  </a:cubicBezTo>
                  <a:cubicBezTo>
                    <a:pt x="9553" y="7392"/>
                    <a:pt x="9889" y="7323"/>
                    <a:pt x="10232" y="7323"/>
                  </a:cubicBezTo>
                  <a:cubicBezTo>
                    <a:pt x="10271" y="7323"/>
                    <a:pt x="10310" y="7324"/>
                    <a:pt x="10349" y="7326"/>
                  </a:cubicBezTo>
                  <a:cubicBezTo>
                    <a:pt x="10367" y="7326"/>
                    <a:pt x="10376" y="7308"/>
                    <a:pt x="10385" y="7290"/>
                  </a:cubicBezTo>
                  <a:cubicBezTo>
                    <a:pt x="10608" y="6728"/>
                    <a:pt x="10768" y="6131"/>
                    <a:pt x="10867" y="5533"/>
                  </a:cubicBezTo>
                  <a:cubicBezTo>
                    <a:pt x="10938" y="5087"/>
                    <a:pt x="10956" y="4641"/>
                    <a:pt x="10911" y="4186"/>
                  </a:cubicBezTo>
                  <a:cubicBezTo>
                    <a:pt x="10867" y="3749"/>
                    <a:pt x="10786" y="3321"/>
                    <a:pt x="10688" y="2892"/>
                  </a:cubicBezTo>
                  <a:cubicBezTo>
                    <a:pt x="10626" y="2661"/>
                    <a:pt x="10572" y="2420"/>
                    <a:pt x="10501" y="2197"/>
                  </a:cubicBezTo>
                  <a:cubicBezTo>
                    <a:pt x="10499" y="2191"/>
                    <a:pt x="10497" y="2187"/>
                    <a:pt x="10494" y="2183"/>
                  </a:cubicBezTo>
                  <a:lnTo>
                    <a:pt x="10494" y="2183"/>
                  </a:lnTo>
                  <a:cubicBezTo>
                    <a:pt x="10488" y="2170"/>
                    <a:pt x="10474" y="2160"/>
                    <a:pt x="10456" y="2160"/>
                  </a:cubicBezTo>
                  <a:cubicBezTo>
                    <a:pt x="10453" y="2160"/>
                    <a:pt x="10450" y="2160"/>
                    <a:pt x="10447" y="2161"/>
                  </a:cubicBezTo>
                  <a:cubicBezTo>
                    <a:pt x="10336" y="2192"/>
                    <a:pt x="10224" y="2206"/>
                    <a:pt x="10112" y="2206"/>
                  </a:cubicBezTo>
                  <a:cubicBezTo>
                    <a:pt x="9679" y="2206"/>
                    <a:pt x="9255" y="1992"/>
                    <a:pt x="8922" y="1715"/>
                  </a:cubicBezTo>
                  <a:cubicBezTo>
                    <a:pt x="8494" y="1376"/>
                    <a:pt x="8163" y="939"/>
                    <a:pt x="7744" y="582"/>
                  </a:cubicBezTo>
                  <a:cubicBezTo>
                    <a:pt x="7343" y="243"/>
                    <a:pt x="6879" y="20"/>
                    <a:pt x="6344" y="2"/>
                  </a:cubicBezTo>
                  <a:cubicBezTo>
                    <a:pt x="6316" y="1"/>
                    <a:pt x="6288" y="1"/>
                    <a:pt x="6261"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 name="Google Shape;2744;p28"/>
            <p:cNvSpPr/>
            <p:nvPr/>
          </p:nvSpPr>
          <p:spPr>
            <a:xfrm>
              <a:off x="12479017" y="3859027"/>
              <a:ext cx="3110166" cy="2844127"/>
            </a:xfrm>
            <a:custGeom>
              <a:avLst/>
              <a:gdLst/>
              <a:ahLst/>
              <a:cxnLst/>
              <a:rect l="l" t="t" r="r" b="b"/>
              <a:pathLst>
                <a:path w="9644" h="8819" extrusionOk="0">
                  <a:moveTo>
                    <a:pt x="5004" y="1"/>
                  </a:moveTo>
                  <a:cubicBezTo>
                    <a:pt x="4408" y="1"/>
                    <a:pt x="3796" y="204"/>
                    <a:pt x="3203" y="321"/>
                  </a:cubicBezTo>
                  <a:cubicBezTo>
                    <a:pt x="2882" y="384"/>
                    <a:pt x="2543" y="428"/>
                    <a:pt x="2293" y="634"/>
                  </a:cubicBezTo>
                  <a:cubicBezTo>
                    <a:pt x="2034" y="857"/>
                    <a:pt x="2025" y="1178"/>
                    <a:pt x="1740" y="1356"/>
                  </a:cubicBezTo>
                  <a:cubicBezTo>
                    <a:pt x="1249" y="1651"/>
                    <a:pt x="339" y="1704"/>
                    <a:pt x="0" y="2293"/>
                  </a:cubicBezTo>
                  <a:lnTo>
                    <a:pt x="3096" y="8787"/>
                  </a:lnTo>
                  <a:cubicBezTo>
                    <a:pt x="3393" y="8803"/>
                    <a:pt x="3697" y="8819"/>
                    <a:pt x="4001" y="8819"/>
                  </a:cubicBezTo>
                  <a:cubicBezTo>
                    <a:pt x="4703" y="8819"/>
                    <a:pt x="5406" y="8737"/>
                    <a:pt x="6022" y="8395"/>
                  </a:cubicBezTo>
                  <a:cubicBezTo>
                    <a:pt x="6441" y="8163"/>
                    <a:pt x="6816" y="7868"/>
                    <a:pt x="7262" y="7690"/>
                  </a:cubicBezTo>
                  <a:cubicBezTo>
                    <a:pt x="7835" y="7454"/>
                    <a:pt x="8369" y="7242"/>
                    <a:pt x="8983" y="7242"/>
                  </a:cubicBezTo>
                  <a:cubicBezTo>
                    <a:pt x="9019" y="7242"/>
                    <a:pt x="9054" y="7243"/>
                    <a:pt x="9091" y="7244"/>
                  </a:cubicBezTo>
                  <a:cubicBezTo>
                    <a:pt x="9091" y="7244"/>
                    <a:pt x="9644" y="5826"/>
                    <a:pt x="9644" y="4701"/>
                  </a:cubicBezTo>
                  <a:cubicBezTo>
                    <a:pt x="9644" y="3577"/>
                    <a:pt x="9198" y="2168"/>
                    <a:pt x="9198" y="2168"/>
                  </a:cubicBezTo>
                  <a:cubicBezTo>
                    <a:pt x="9087" y="2199"/>
                    <a:pt x="8975" y="2213"/>
                    <a:pt x="8862" y="2213"/>
                  </a:cubicBezTo>
                  <a:cubicBezTo>
                    <a:pt x="8494" y="2213"/>
                    <a:pt x="8127" y="2061"/>
                    <a:pt x="7833" y="1856"/>
                  </a:cubicBezTo>
                  <a:cubicBezTo>
                    <a:pt x="7440" y="1588"/>
                    <a:pt x="7128" y="1231"/>
                    <a:pt x="6798" y="892"/>
                  </a:cubicBezTo>
                  <a:cubicBezTo>
                    <a:pt x="6468" y="562"/>
                    <a:pt x="6102" y="241"/>
                    <a:pt x="5656" y="98"/>
                  </a:cubicBezTo>
                  <a:cubicBezTo>
                    <a:pt x="5442" y="29"/>
                    <a:pt x="5224" y="1"/>
                    <a:pt x="5004" y="1"/>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 name="Google Shape;2745;p28"/>
            <p:cNvSpPr/>
            <p:nvPr/>
          </p:nvSpPr>
          <p:spPr>
            <a:xfrm>
              <a:off x="12461280" y="3846773"/>
              <a:ext cx="3145318" cy="2869283"/>
            </a:xfrm>
            <a:custGeom>
              <a:avLst/>
              <a:gdLst/>
              <a:ahLst/>
              <a:cxnLst/>
              <a:rect l="l" t="t" r="r" b="b"/>
              <a:pathLst>
                <a:path w="9753" h="8897" extrusionOk="0">
                  <a:moveTo>
                    <a:pt x="5080" y="0"/>
                  </a:moveTo>
                  <a:cubicBezTo>
                    <a:pt x="4791" y="0"/>
                    <a:pt x="4497" y="50"/>
                    <a:pt x="4212" y="109"/>
                  </a:cubicBezTo>
                  <a:cubicBezTo>
                    <a:pt x="3820" y="190"/>
                    <a:pt x="3436" y="288"/>
                    <a:pt x="3044" y="359"/>
                  </a:cubicBezTo>
                  <a:cubicBezTo>
                    <a:pt x="2723" y="422"/>
                    <a:pt x="2384" y="520"/>
                    <a:pt x="2187" y="787"/>
                  </a:cubicBezTo>
                  <a:cubicBezTo>
                    <a:pt x="2098" y="912"/>
                    <a:pt x="2045" y="1055"/>
                    <a:pt x="1964" y="1180"/>
                  </a:cubicBezTo>
                  <a:cubicBezTo>
                    <a:pt x="1875" y="1305"/>
                    <a:pt x="1750" y="1376"/>
                    <a:pt x="1616" y="1439"/>
                  </a:cubicBezTo>
                  <a:cubicBezTo>
                    <a:pt x="1072" y="1689"/>
                    <a:pt x="350" y="1751"/>
                    <a:pt x="20" y="2313"/>
                  </a:cubicBezTo>
                  <a:cubicBezTo>
                    <a:pt x="1" y="2338"/>
                    <a:pt x="30" y="2367"/>
                    <a:pt x="59" y="2367"/>
                  </a:cubicBezTo>
                  <a:cubicBezTo>
                    <a:pt x="71" y="2367"/>
                    <a:pt x="83" y="2362"/>
                    <a:pt x="91" y="2349"/>
                  </a:cubicBezTo>
                  <a:cubicBezTo>
                    <a:pt x="385" y="1849"/>
                    <a:pt x="1045" y="1751"/>
                    <a:pt x="1545" y="1555"/>
                  </a:cubicBezTo>
                  <a:cubicBezTo>
                    <a:pt x="1661" y="1510"/>
                    <a:pt x="1777" y="1457"/>
                    <a:pt x="1875" y="1376"/>
                  </a:cubicBezTo>
                  <a:cubicBezTo>
                    <a:pt x="1982" y="1296"/>
                    <a:pt x="2054" y="1180"/>
                    <a:pt x="2116" y="1064"/>
                  </a:cubicBezTo>
                  <a:cubicBezTo>
                    <a:pt x="2196" y="921"/>
                    <a:pt x="2277" y="770"/>
                    <a:pt x="2410" y="672"/>
                  </a:cubicBezTo>
                  <a:cubicBezTo>
                    <a:pt x="2562" y="564"/>
                    <a:pt x="2740" y="511"/>
                    <a:pt x="2919" y="466"/>
                  </a:cubicBezTo>
                  <a:cubicBezTo>
                    <a:pt x="3088" y="431"/>
                    <a:pt x="3267" y="404"/>
                    <a:pt x="3445" y="359"/>
                  </a:cubicBezTo>
                  <a:cubicBezTo>
                    <a:pt x="3641" y="315"/>
                    <a:pt x="3838" y="270"/>
                    <a:pt x="4034" y="225"/>
                  </a:cubicBezTo>
                  <a:cubicBezTo>
                    <a:pt x="4374" y="148"/>
                    <a:pt x="4721" y="78"/>
                    <a:pt x="5075" y="78"/>
                  </a:cubicBezTo>
                  <a:cubicBezTo>
                    <a:pt x="5129" y="78"/>
                    <a:pt x="5184" y="79"/>
                    <a:pt x="5238" y="83"/>
                  </a:cubicBezTo>
                  <a:cubicBezTo>
                    <a:pt x="6059" y="145"/>
                    <a:pt x="6612" y="734"/>
                    <a:pt x="7147" y="1287"/>
                  </a:cubicBezTo>
                  <a:cubicBezTo>
                    <a:pt x="7613" y="1768"/>
                    <a:pt x="8216" y="2288"/>
                    <a:pt x="8912" y="2288"/>
                  </a:cubicBezTo>
                  <a:cubicBezTo>
                    <a:pt x="9016" y="2288"/>
                    <a:pt x="9121" y="2277"/>
                    <a:pt x="9229" y="2252"/>
                  </a:cubicBezTo>
                  <a:lnTo>
                    <a:pt x="9229" y="2252"/>
                  </a:lnTo>
                  <a:cubicBezTo>
                    <a:pt x="9410" y="2830"/>
                    <a:pt x="9540" y="3441"/>
                    <a:pt x="9610" y="4044"/>
                  </a:cubicBezTo>
                  <a:cubicBezTo>
                    <a:pt x="9663" y="4499"/>
                    <a:pt x="9672" y="4945"/>
                    <a:pt x="9601" y="5400"/>
                  </a:cubicBezTo>
                  <a:cubicBezTo>
                    <a:pt x="9547" y="5819"/>
                    <a:pt x="9440" y="6229"/>
                    <a:pt x="9324" y="6631"/>
                  </a:cubicBezTo>
                  <a:cubicBezTo>
                    <a:pt x="9264" y="6836"/>
                    <a:pt x="9196" y="7040"/>
                    <a:pt x="9120" y="7245"/>
                  </a:cubicBezTo>
                  <a:lnTo>
                    <a:pt x="9120" y="7245"/>
                  </a:lnTo>
                  <a:cubicBezTo>
                    <a:pt x="9093" y="7244"/>
                    <a:pt x="9066" y="7244"/>
                    <a:pt x="9038" y="7244"/>
                  </a:cubicBezTo>
                  <a:cubicBezTo>
                    <a:pt x="8656" y="7244"/>
                    <a:pt x="8282" y="7329"/>
                    <a:pt x="7915" y="7451"/>
                  </a:cubicBezTo>
                  <a:cubicBezTo>
                    <a:pt x="7531" y="7585"/>
                    <a:pt x="7147" y="7737"/>
                    <a:pt x="6791" y="7951"/>
                  </a:cubicBezTo>
                  <a:cubicBezTo>
                    <a:pt x="6434" y="8165"/>
                    <a:pt x="6095" y="8415"/>
                    <a:pt x="5693" y="8567"/>
                  </a:cubicBezTo>
                  <a:cubicBezTo>
                    <a:pt x="5319" y="8709"/>
                    <a:pt x="4908" y="8781"/>
                    <a:pt x="4507" y="8807"/>
                  </a:cubicBezTo>
                  <a:cubicBezTo>
                    <a:pt x="4374" y="8815"/>
                    <a:pt x="4241" y="8819"/>
                    <a:pt x="4109" y="8819"/>
                  </a:cubicBezTo>
                  <a:cubicBezTo>
                    <a:pt x="3790" y="8819"/>
                    <a:pt x="3473" y="8800"/>
                    <a:pt x="3151" y="8781"/>
                  </a:cubicBezTo>
                  <a:cubicBezTo>
                    <a:pt x="3097" y="8781"/>
                    <a:pt x="3097" y="8861"/>
                    <a:pt x="3151" y="8861"/>
                  </a:cubicBezTo>
                  <a:cubicBezTo>
                    <a:pt x="3461" y="8879"/>
                    <a:pt x="3777" y="8896"/>
                    <a:pt x="4093" y="8896"/>
                  </a:cubicBezTo>
                  <a:cubicBezTo>
                    <a:pt x="4576" y="8896"/>
                    <a:pt x="5060" y="8855"/>
                    <a:pt x="5524" y="8709"/>
                  </a:cubicBezTo>
                  <a:cubicBezTo>
                    <a:pt x="5916" y="8584"/>
                    <a:pt x="6255" y="8379"/>
                    <a:pt x="6594" y="8165"/>
                  </a:cubicBezTo>
                  <a:cubicBezTo>
                    <a:pt x="6773" y="8049"/>
                    <a:pt x="6942" y="7942"/>
                    <a:pt x="7130" y="7853"/>
                  </a:cubicBezTo>
                  <a:cubicBezTo>
                    <a:pt x="7326" y="7755"/>
                    <a:pt x="7531" y="7675"/>
                    <a:pt x="7736" y="7603"/>
                  </a:cubicBezTo>
                  <a:cubicBezTo>
                    <a:pt x="8162" y="7444"/>
                    <a:pt x="8596" y="7325"/>
                    <a:pt x="9052" y="7325"/>
                  </a:cubicBezTo>
                  <a:cubicBezTo>
                    <a:pt x="9083" y="7325"/>
                    <a:pt x="9114" y="7325"/>
                    <a:pt x="9146" y="7327"/>
                  </a:cubicBezTo>
                  <a:cubicBezTo>
                    <a:pt x="9164" y="7327"/>
                    <a:pt x="9173" y="7309"/>
                    <a:pt x="9181" y="7291"/>
                  </a:cubicBezTo>
                  <a:cubicBezTo>
                    <a:pt x="9396" y="6729"/>
                    <a:pt x="9565" y="6131"/>
                    <a:pt x="9663" y="5533"/>
                  </a:cubicBezTo>
                  <a:cubicBezTo>
                    <a:pt x="9735" y="5087"/>
                    <a:pt x="9752" y="4641"/>
                    <a:pt x="9708" y="4186"/>
                  </a:cubicBezTo>
                  <a:cubicBezTo>
                    <a:pt x="9663" y="3749"/>
                    <a:pt x="9583" y="3321"/>
                    <a:pt x="9485" y="2893"/>
                  </a:cubicBezTo>
                  <a:cubicBezTo>
                    <a:pt x="9422" y="2661"/>
                    <a:pt x="9369" y="2420"/>
                    <a:pt x="9297" y="2197"/>
                  </a:cubicBezTo>
                  <a:cubicBezTo>
                    <a:pt x="9291" y="2177"/>
                    <a:pt x="9279" y="2167"/>
                    <a:pt x="9262" y="2167"/>
                  </a:cubicBezTo>
                  <a:cubicBezTo>
                    <a:pt x="9257" y="2167"/>
                    <a:pt x="9251" y="2168"/>
                    <a:pt x="9244" y="2170"/>
                  </a:cubicBezTo>
                  <a:cubicBezTo>
                    <a:pt x="9129" y="2200"/>
                    <a:pt x="9017" y="2214"/>
                    <a:pt x="8907" y="2214"/>
                  </a:cubicBezTo>
                  <a:cubicBezTo>
                    <a:pt x="8237" y="2214"/>
                    <a:pt x="7653" y="1701"/>
                    <a:pt x="7201" y="1234"/>
                  </a:cubicBezTo>
                  <a:cubicBezTo>
                    <a:pt x="6692" y="707"/>
                    <a:pt x="6157" y="127"/>
                    <a:pt x="5381" y="20"/>
                  </a:cubicBezTo>
                  <a:cubicBezTo>
                    <a:pt x="5282" y="6"/>
                    <a:pt x="5181" y="0"/>
                    <a:pt x="50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 name="Google Shape;2746;p28"/>
            <p:cNvSpPr/>
            <p:nvPr/>
          </p:nvSpPr>
          <p:spPr>
            <a:xfrm>
              <a:off x="12801194" y="5680183"/>
              <a:ext cx="1168408" cy="1088115"/>
            </a:xfrm>
            <a:custGeom>
              <a:avLst/>
              <a:gdLst/>
              <a:ahLst/>
              <a:cxnLst/>
              <a:rect l="l" t="t" r="r" b="b"/>
              <a:pathLst>
                <a:path w="3623" h="3374" extrusionOk="0">
                  <a:moveTo>
                    <a:pt x="2356" y="0"/>
                  </a:moveTo>
                  <a:lnTo>
                    <a:pt x="2356" y="0"/>
                  </a:lnTo>
                  <a:cubicBezTo>
                    <a:pt x="1856" y="63"/>
                    <a:pt x="1356" y="259"/>
                    <a:pt x="937" y="553"/>
                  </a:cubicBezTo>
                  <a:cubicBezTo>
                    <a:pt x="402" y="919"/>
                    <a:pt x="0" y="1713"/>
                    <a:pt x="36" y="2409"/>
                  </a:cubicBezTo>
                  <a:cubicBezTo>
                    <a:pt x="81" y="3069"/>
                    <a:pt x="634" y="3354"/>
                    <a:pt x="1196" y="3372"/>
                  </a:cubicBezTo>
                  <a:cubicBezTo>
                    <a:pt x="1227" y="3373"/>
                    <a:pt x="1258" y="3374"/>
                    <a:pt x="1289" y="3374"/>
                  </a:cubicBezTo>
                  <a:cubicBezTo>
                    <a:pt x="2041" y="3374"/>
                    <a:pt x="2770" y="3065"/>
                    <a:pt x="3310" y="2534"/>
                  </a:cubicBezTo>
                  <a:cubicBezTo>
                    <a:pt x="3480" y="2364"/>
                    <a:pt x="3622" y="2132"/>
                    <a:pt x="3613" y="1874"/>
                  </a:cubicBezTo>
                  <a:cubicBezTo>
                    <a:pt x="3590" y="1344"/>
                    <a:pt x="3151" y="1164"/>
                    <a:pt x="2739" y="1164"/>
                  </a:cubicBezTo>
                  <a:cubicBezTo>
                    <a:pt x="2672" y="1164"/>
                    <a:pt x="2606" y="1169"/>
                    <a:pt x="2543" y="1178"/>
                  </a:cubicBezTo>
                  <a:cubicBezTo>
                    <a:pt x="1972" y="1258"/>
                    <a:pt x="1347" y="1535"/>
                    <a:pt x="955" y="1998"/>
                  </a:cubicBezTo>
                  <a:lnTo>
                    <a:pt x="2356" y="0"/>
                  </a:ln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 name="Google Shape;2747;p28"/>
            <p:cNvSpPr/>
            <p:nvPr/>
          </p:nvSpPr>
          <p:spPr>
            <a:xfrm>
              <a:off x="12786682" y="5668250"/>
              <a:ext cx="1202916" cy="1113915"/>
            </a:xfrm>
            <a:custGeom>
              <a:avLst/>
              <a:gdLst/>
              <a:ahLst/>
              <a:cxnLst/>
              <a:rect l="l" t="t" r="r" b="b"/>
              <a:pathLst>
                <a:path w="3730" h="3454" extrusionOk="0">
                  <a:moveTo>
                    <a:pt x="2408" y="1"/>
                  </a:moveTo>
                  <a:cubicBezTo>
                    <a:pt x="2406" y="1"/>
                    <a:pt x="2403" y="1"/>
                    <a:pt x="2401" y="1"/>
                  </a:cubicBezTo>
                  <a:cubicBezTo>
                    <a:pt x="1937" y="55"/>
                    <a:pt x="1491" y="216"/>
                    <a:pt x="1098" y="465"/>
                  </a:cubicBezTo>
                  <a:cubicBezTo>
                    <a:pt x="750" y="679"/>
                    <a:pt x="482" y="983"/>
                    <a:pt x="295" y="1349"/>
                  </a:cubicBezTo>
                  <a:cubicBezTo>
                    <a:pt x="117" y="1705"/>
                    <a:pt x="1" y="2125"/>
                    <a:pt x="54" y="2526"/>
                  </a:cubicBezTo>
                  <a:cubicBezTo>
                    <a:pt x="99" y="2865"/>
                    <a:pt x="295" y="3142"/>
                    <a:pt x="590" y="3293"/>
                  </a:cubicBezTo>
                  <a:cubicBezTo>
                    <a:pt x="821" y="3409"/>
                    <a:pt x="1077" y="3454"/>
                    <a:pt x="1332" y="3454"/>
                  </a:cubicBezTo>
                  <a:cubicBezTo>
                    <a:pt x="1451" y="3454"/>
                    <a:pt x="1570" y="3444"/>
                    <a:pt x="1687" y="3427"/>
                  </a:cubicBezTo>
                  <a:cubicBezTo>
                    <a:pt x="2124" y="3374"/>
                    <a:pt x="2543" y="3222"/>
                    <a:pt x="2909" y="2981"/>
                  </a:cubicBezTo>
                  <a:cubicBezTo>
                    <a:pt x="3239" y="2767"/>
                    <a:pt x="3632" y="2455"/>
                    <a:pt x="3685" y="2035"/>
                  </a:cubicBezTo>
                  <a:cubicBezTo>
                    <a:pt x="3730" y="1714"/>
                    <a:pt x="3569" y="1402"/>
                    <a:pt x="3275" y="1259"/>
                  </a:cubicBezTo>
                  <a:cubicBezTo>
                    <a:pt x="3123" y="1191"/>
                    <a:pt x="2960" y="1165"/>
                    <a:pt x="2796" y="1165"/>
                  </a:cubicBezTo>
                  <a:cubicBezTo>
                    <a:pt x="2593" y="1165"/>
                    <a:pt x="2387" y="1205"/>
                    <a:pt x="2195" y="1259"/>
                  </a:cubicBezTo>
                  <a:cubicBezTo>
                    <a:pt x="1731" y="1393"/>
                    <a:pt x="1285" y="1643"/>
                    <a:pt x="973" y="2009"/>
                  </a:cubicBezTo>
                  <a:cubicBezTo>
                    <a:pt x="946" y="2036"/>
                    <a:pt x="971" y="2074"/>
                    <a:pt x="1000" y="2074"/>
                  </a:cubicBezTo>
                  <a:cubicBezTo>
                    <a:pt x="1009" y="2074"/>
                    <a:pt x="1018" y="2070"/>
                    <a:pt x="1027" y="2062"/>
                  </a:cubicBezTo>
                  <a:cubicBezTo>
                    <a:pt x="1294" y="1759"/>
                    <a:pt x="1642" y="1536"/>
                    <a:pt x="2017" y="1402"/>
                  </a:cubicBezTo>
                  <a:cubicBezTo>
                    <a:pt x="2254" y="1311"/>
                    <a:pt x="2519" y="1242"/>
                    <a:pt x="2777" y="1242"/>
                  </a:cubicBezTo>
                  <a:cubicBezTo>
                    <a:pt x="2848" y="1242"/>
                    <a:pt x="2920" y="1248"/>
                    <a:pt x="2989" y="1259"/>
                  </a:cubicBezTo>
                  <a:cubicBezTo>
                    <a:pt x="3293" y="1304"/>
                    <a:pt x="3542" y="1482"/>
                    <a:pt x="3605" y="1795"/>
                  </a:cubicBezTo>
                  <a:cubicBezTo>
                    <a:pt x="3685" y="2241"/>
                    <a:pt x="3337" y="2571"/>
                    <a:pt x="3016" y="2812"/>
                  </a:cubicBezTo>
                  <a:cubicBezTo>
                    <a:pt x="2686" y="3052"/>
                    <a:pt x="2311" y="3231"/>
                    <a:pt x="1910" y="3311"/>
                  </a:cubicBezTo>
                  <a:cubicBezTo>
                    <a:pt x="1727" y="3353"/>
                    <a:pt x="1535" y="3378"/>
                    <a:pt x="1343" y="3378"/>
                  </a:cubicBezTo>
                  <a:cubicBezTo>
                    <a:pt x="1169" y="3378"/>
                    <a:pt x="996" y="3358"/>
                    <a:pt x="830" y="3311"/>
                  </a:cubicBezTo>
                  <a:cubicBezTo>
                    <a:pt x="518" y="3213"/>
                    <a:pt x="251" y="2990"/>
                    <a:pt x="161" y="2669"/>
                  </a:cubicBezTo>
                  <a:cubicBezTo>
                    <a:pt x="63" y="2321"/>
                    <a:pt x="143" y="1919"/>
                    <a:pt x="268" y="1589"/>
                  </a:cubicBezTo>
                  <a:cubicBezTo>
                    <a:pt x="429" y="1197"/>
                    <a:pt x="679" y="840"/>
                    <a:pt x="1027" y="599"/>
                  </a:cubicBezTo>
                  <a:cubicBezTo>
                    <a:pt x="1437" y="323"/>
                    <a:pt x="1910" y="135"/>
                    <a:pt x="2401" y="82"/>
                  </a:cubicBezTo>
                  <a:cubicBezTo>
                    <a:pt x="2451" y="73"/>
                    <a:pt x="2454" y="1"/>
                    <a:pt x="240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 name="Google Shape;2748;p28"/>
            <p:cNvSpPr/>
            <p:nvPr/>
          </p:nvSpPr>
          <p:spPr>
            <a:xfrm>
              <a:off x="12349372" y="5149671"/>
              <a:ext cx="1571208" cy="1236465"/>
            </a:xfrm>
            <a:custGeom>
              <a:avLst/>
              <a:gdLst/>
              <a:ahLst/>
              <a:cxnLst/>
              <a:rect l="l" t="t" r="r" b="b"/>
              <a:pathLst>
                <a:path w="4872" h="3834" extrusionOk="0">
                  <a:moveTo>
                    <a:pt x="3420" y="0"/>
                  </a:moveTo>
                  <a:cubicBezTo>
                    <a:pt x="2811" y="0"/>
                    <a:pt x="2200" y="140"/>
                    <a:pt x="1642" y="378"/>
                  </a:cubicBezTo>
                  <a:cubicBezTo>
                    <a:pt x="875" y="717"/>
                    <a:pt x="188" y="1583"/>
                    <a:pt x="90" y="2412"/>
                  </a:cubicBezTo>
                  <a:cubicBezTo>
                    <a:pt x="1" y="3197"/>
                    <a:pt x="643" y="3643"/>
                    <a:pt x="1357" y="3768"/>
                  </a:cubicBezTo>
                  <a:cubicBezTo>
                    <a:pt x="1590" y="3812"/>
                    <a:pt x="1826" y="3833"/>
                    <a:pt x="2062" y="3833"/>
                  </a:cubicBezTo>
                  <a:cubicBezTo>
                    <a:pt x="2836" y="3833"/>
                    <a:pt x="3604" y="3603"/>
                    <a:pt x="4247" y="3180"/>
                  </a:cubicBezTo>
                  <a:cubicBezTo>
                    <a:pt x="4506" y="3019"/>
                    <a:pt x="4729" y="2769"/>
                    <a:pt x="4774" y="2466"/>
                  </a:cubicBezTo>
                  <a:cubicBezTo>
                    <a:pt x="4872" y="1725"/>
                    <a:pt x="4149" y="1449"/>
                    <a:pt x="3560" y="1431"/>
                  </a:cubicBezTo>
                  <a:cubicBezTo>
                    <a:pt x="3544" y="1431"/>
                    <a:pt x="3529" y="1431"/>
                    <a:pt x="3513" y="1431"/>
                  </a:cubicBezTo>
                  <a:cubicBezTo>
                    <a:pt x="2767" y="1431"/>
                    <a:pt x="1942" y="1637"/>
                    <a:pt x="1348" y="2100"/>
                  </a:cubicBezTo>
                  <a:lnTo>
                    <a:pt x="3578" y="4"/>
                  </a:lnTo>
                  <a:cubicBezTo>
                    <a:pt x="3525" y="2"/>
                    <a:pt x="3472" y="0"/>
                    <a:pt x="3420" y="0"/>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 name="Google Shape;2749;p28"/>
            <p:cNvSpPr/>
            <p:nvPr/>
          </p:nvSpPr>
          <p:spPr>
            <a:xfrm>
              <a:off x="12360982" y="5138061"/>
              <a:ext cx="1571208" cy="1261620"/>
            </a:xfrm>
            <a:custGeom>
              <a:avLst/>
              <a:gdLst/>
              <a:ahLst/>
              <a:cxnLst/>
              <a:rect l="l" t="t" r="r" b="b"/>
              <a:pathLst>
                <a:path w="4872" h="3912" extrusionOk="0">
                  <a:moveTo>
                    <a:pt x="3369" y="0"/>
                  </a:moveTo>
                  <a:cubicBezTo>
                    <a:pt x="2820" y="0"/>
                    <a:pt x="2275" y="114"/>
                    <a:pt x="1767" y="307"/>
                  </a:cubicBezTo>
                  <a:cubicBezTo>
                    <a:pt x="1285" y="495"/>
                    <a:pt x="884" y="798"/>
                    <a:pt x="562" y="1208"/>
                  </a:cubicBezTo>
                  <a:cubicBezTo>
                    <a:pt x="268" y="1583"/>
                    <a:pt x="27" y="2065"/>
                    <a:pt x="9" y="2555"/>
                  </a:cubicBezTo>
                  <a:cubicBezTo>
                    <a:pt x="0" y="2984"/>
                    <a:pt x="223" y="3349"/>
                    <a:pt x="580" y="3572"/>
                  </a:cubicBezTo>
                  <a:cubicBezTo>
                    <a:pt x="991" y="3831"/>
                    <a:pt x="1499" y="3902"/>
                    <a:pt x="1972" y="3911"/>
                  </a:cubicBezTo>
                  <a:cubicBezTo>
                    <a:pt x="2525" y="3911"/>
                    <a:pt x="3078" y="3804"/>
                    <a:pt x="3596" y="3590"/>
                  </a:cubicBezTo>
                  <a:cubicBezTo>
                    <a:pt x="4033" y="3403"/>
                    <a:pt x="4586" y="3126"/>
                    <a:pt x="4746" y="2636"/>
                  </a:cubicBezTo>
                  <a:cubicBezTo>
                    <a:pt x="4871" y="2243"/>
                    <a:pt x="4702" y="1851"/>
                    <a:pt x="4354" y="1645"/>
                  </a:cubicBezTo>
                  <a:cubicBezTo>
                    <a:pt x="4075" y="1478"/>
                    <a:pt x="3742" y="1431"/>
                    <a:pt x="3418" y="1431"/>
                  </a:cubicBezTo>
                  <a:cubicBezTo>
                    <a:pt x="3327" y="1431"/>
                    <a:pt x="3237" y="1434"/>
                    <a:pt x="3150" y="1440"/>
                  </a:cubicBezTo>
                  <a:cubicBezTo>
                    <a:pt x="2614" y="1485"/>
                    <a:pt x="2088" y="1619"/>
                    <a:pt x="1624" y="1877"/>
                  </a:cubicBezTo>
                  <a:cubicBezTo>
                    <a:pt x="1508" y="1949"/>
                    <a:pt x="1401" y="2020"/>
                    <a:pt x="1294" y="2100"/>
                  </a:cubicBezTo>
                  <a:cubicBezTo>
                    <a:pt x="1265" y="2122"/>
                    <a:pt x="1283" y="2173"/>
                    <a:pt x="1310" y="2173"/>
                  </a:cubicBezTo>
                  <a:cubicBezTo>
                    <a:pt x="1316" y="2173"/>
                    <a:pt x="1323" y="2170"/>
                    <a:pt x="1330" y="2163"/>
                  </a:cubicBezTo>
                  <a:cubicBezTo>
                    <a:pt x="1731" y="1860"/>
                    <a:pt x="2213" y="1672"/>
                    <a:pt x="2712" y="1574"/>
                  </a:cubicBezTo>
                  <a:cubicBezTo>
                    <a:pt x="2941" y="1535"/>
                    <a:pt x="3182" y="1504"/>
                    <a:pt x="3421" y="1504"/>
                  </a:cubicBezTo>
                  <a:cubicBezTo>
                    <a:pt x="3621" y="1504"/>
                    <a:pt x="3819" y="1526"/>
                    <a:pt x="4006" y="1583"/>
                  </a:cubicBezTo>
                  <a:cubicBezTo>
                    <a:pt x="4363" y="1681"/>
                    <a:pt x="4684" y="1931"/>
                    <a:pt x="4702" y="2323"/>
                  </a:cubicBezTo>
                  <a:cubicBezTo>
                    <a:pt x="4729" y="2868"/>
                    <a:pt x="4247" y="3180"/>
                    <a:pt x="3819" y="3403"/>
                  </a:cubicBezTo>
                  <a:cubicBezTo>
                    <a:pt x="3346" y="3644"/>
                    <a:pt x="2819" y="3786"/>
                    <a:pt x="2284" y="3822"/>
                  </a:cubicBezTo>
                  <a:cubicBezTo>
                    <a:pt x="2181" y="3830"/>
                    <a:pt x="2076" y="3834"/>
                    <a:pt x="1970" y="3834"/>
                  </a:cubicBezTo>
                  <a:cubicBezTo>
                    <a:pt x="1598" y="3834"/>
                    <a:pt x="1215" y="3781"/>
                    <a:pt x="875" y="3635"/>
                  </a:cubicBezTo>
                  <a:cubicBezTo>
                    <a:pt x="509" y="3483"/>
                    <a:pt x="179" y="3198"/>
                    <a:pt x="107" y="2796"/>
                  </a:cubicBezTo>
                  <a:cubicBezTo>
                    <a:pt x="18" y="2341"/>
                    <a:pt x="223" y="1851"/>
                    <a:pt x="464" y="1485"/>
                  </a:cubicBezTo>
                  <a:cubicBezTo>
                    <a:pt x="750" y="1030"/>
                    <a:pt x="1160" y="646"/>
                    <a:pt x="1660" y="441"/>
                  </a:cubicBezTo>
                  <a:cubicBezTo>
                    <a:pt x="2196" y="205"/>
                    <a:pt x="2785" y="81"/>
                    <a:pt x="3371" y="81"/>
                  </a:cubicBezTo>
                  <a:cubicBezTo>
                    <a:pt x="3428" y="81"/>
                    <a:pt x="3485" y="82"/>
                    <a:pt x="3542" y="84"/>
                  </a:cubicBezTo>
                  <a:cubicBezTo>
                    <a:pt x="3596" y="84"/>
                    <a:pt x="3596" y="4"/>
                    <a:pt x="3542" y="4"/>
                  </a:cubicBezTo>
                  <a:cubicBezTo>
                    <a:pt x="3484" y="1"/>
                    <a:pt x="3427" y="0"/>
                    <a:pt x="33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 name="Google Shape;2750;p28"/>
            <p:cNvSpPr/>
            <p:nvPr/>
          </p:nvSpPr>
          <p:spPr>
            <a:xfrm>
              <a:off x="12173933" y="4663341"/>
              <a:ext cx="1646027" cy="1238722"/>
            </a:xfrm>
            <a:custGeom>
              <a:avLst/>
              <a:gdLst/>
              <a:ahLst/>
              <a:cxnLst/>
              <a:rect l="l" t="t" r="r" b="b"/>
              <a:pathLst>
                <a:path w="5104" h="3841" extrusionOk="0">
                  <a:moveTo>
                    <a:pt x="3434" y="0"/>
                  </a:moveTo>
                  <a:cubicBezTo>
                    <a:pt x="2890" y="0"/>
                    <a:pt x="2340" y="107"/>
                    <a:pt x="1829" y="298"/>
                  </a:cubicBezTo>
                  <a:cubicBezTo>
                    <a:pt x="1187" y="539"/>
                    <a:pt x="473" y="1003"/>
                    <a:pt x="188" y="1654"/>
                  </a:cubicBezTo>
                  <a:cubicBezTo>
                    <a:pt x="9" y="2074"/>
                    <a:pt x="1" y="2573"/>
                    <a:pt x="224" y="2975"/>
                  </a:cubicBezTo>
                  <a:cubicBezTo>
                    <a:pt x="447" y="3385"/>
                    <a:pt x="911" y="3626"/>
                    <a:pt x="1348" y="3733"/>
                  </a:cubicBezTo>
                  <a:cubicBezTo>
                    <a:pt x="1656" y="3805"/>
                    <a:pt x="1970" y="3841"/>
                    <a:pt x="2284" y="3841"/>
                  </a:cubicBezTo>
                  <a:cubicBezTo>
                    <a:pt x="3016" y="3841"/>
                    <a:pt x="3744" y="3649"/>
                    <a:pt x="4381" y="3287"/>
                  </a:cubicBezTo>
                  <a:cubicBezTo>
                    <a:pt x="4648" y="3135"/>
                    <a:pt x="4898" y="2894"/>
                    <a:pt x="4961" y="2582"/>
                  </a:cubicBezTo>
                  <a:cubicBezTo>
                    <a:pt x="5103" y="1842"/>
                    <a:pt x="4372" y="1521"/>
                    <a:pt x="3765" y="1476"/>
                  </a:cubicBezTo>
                  <a:cubicBezTo>
                    <a:pt x="3661" y="1468"/>
                    <a:pt x="3555" y="1463"/>
                    <a:pt x="3447" y="1463"/>
                  </a:cubicBezTo>
                  <a:cubicBezTo>
                    <a:pt x="2747" y="1463"/>
                    <a:pt x="2002" y="1642"/>
                    <a:pt x="1437" y="2029"/>
                  </a:cubicBezTo>
                  <a:lnTo>
                    <a:pt x="3854" y="22"/>
                  </a:lnTo>
                  <a:cubicBezTo>
                    <a:pt x="3715" y="7"/>
                    <a:pt x="3575" y="0"/>
                    <a:pt x="3434" y="0"/>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 name="Google Shape;2751;p28"/>
            <p:cNvSpPr/>
            <p:nvPr/>
          </p:nvSpPr>
          <p:spPr>
            <a:xfrm>
              <a:off x="12171030" y="4649796"/>
              <a:ext cx="1646027" cy="1264200"/>
            </a:xfrm>
            <a:custGeom>
              <a:avLst/>
              <a:gdLst/>
              <a:ahLst/>
              <a:cxnLst/>
              <a:rect l="l" t="t" r="r" b="b"/>
              <a:pathLst>
                <a:path w="5104" h="3920" extrusionOk="0">
                  <a:moveTo>
                    <a:pt x="3453" y="1"/>
                  </a:moveTo>
                  <a:cubicBezTo>
                    <a:pt x="2480" y="1"/>
                    <a:pt x="1458" y="306"/>
                    <a:pt x="723" y="947"/>
                  </a:cubicBezTo>
                  <a:cubicBezTo>
                    <a:pt x="340" y="1286"/>
                    <a:pt x="54" y="1732"/>
                    <a:pt x="27" y="2258"/>
                  </a:cubicBezTo>
                  <a:cubicBezTo>
                    <a:pt x="1" y="2776"/>
                    <a:pt x="242" y="3258"/>
                    <a:pt x="679" y="3534"/>
                  </a:cubicBezTo>
                  <a:cubicBezTo>
                    <a:pt x="1116" y="3820"/>
                    <a:pt x="1669" y="3909"/>
                    <a:pt x="2177" y="3918"/>
                  </a:cubicBezTo>
                  <a:cubicBezTo>
                    <a:pt x="2221" y="3919"/>
                    <a:pt x="2264" y="3920"/>
                    <a:pt x="2308" y="3920"/>
                  </a:cubicBezTo>
                  <a:cubicBezTo>
                    <a:pt x="2827" y="3920"/>
                    <a:pt x="3352" y="3822"/>
                    <a:pt x="3846" y="3632"/>
                  </a:cubicBezTo>
                  <a:cubicBezTo>
                    <a:pt x="4292" y="3454"/>
                    <a:pt x="4854" y="3195"/>
                    <a:pt x="4988" y="2696"/>
                  </a:cubicBezTo>
                  <a:cubicBezTo>
                    <a:pt x="5103" y="2294"/>
                    <a:pt x="4925" y="1919"/>
                    <a:pt x="4586" y="1714"/>
                  </a:cubicBezTo>
                  <a:cubicBezTo>
                    <a:pt x="4244" y="1511"/>
                    <a:pt x="3836" y="1463"/>
                    <a:pt x="3441" y="1463"/>
                  </a:cubicBezTo>
                  <a:cubicBezTo>
                    <a:pt x="3404" y="1463"/>
                    <a:pt x="3366" y="1464"/>
                    <a:pt x="3328" y="1464"/>
                  </a:cubicBezTo>
                  <a:cubicBezTo>
                    <a:pt x="2793" y="1482"/>
                    <a:pt x="2249" y="1598"/>
                    <a:pt x="1767" y="1839"/>
                  </a:cubicBezTo>
                  <a:cubicBezTo>
                    <a:pt x="1651" y="1893"/>
                    <a:pt x="1535" y="1964"/>
                    <a:pt x="1419" y="2035"/>
                  </a:cubicBezTo>
                  <a:cubicBezTo>
                    <a:pt x="1390" y="2057"/>
                    <a:pt x="1408" y="2108"/>
                    <a:pt x="1439" y="2108"/>
                  </a:cubicBezTo>
                  <a:cubicBezTo>
                    <a:pt x="1447" y="2108"/>
                    <a:pt x="1455" y="2105"/>
                    <a:pt x="1464" y="2098"/>
                  </a:cubicBezTo>
                  <a:cubicBezTo>
                    <a:pt x="1883" y="1812"/>
                    <a:pt x="2383" y="1652"/>
                    <a:pt x="2882" y="1580"/>
                  </a:cubicBezTo>
                  <a:cubicBezTo>
                    <a:pt x="3078" y="1556"/>
                    <a:pt x="3283" y="1540"/>
                    <a:pt x="3487" y="1540"/>
                  </a:cubicBezTo>
                  <a:cubicBezTo>
                    <a:pt x="3739" y="1540"/>
                    <a:pt x="3989" y="1565"/>
                    <a:pt x="4220" y="1634"/>
                  </a:cubicBezTo>
                  <a:cubicBezTo>
                    <a:pt x="4568" y="1750"/>
                    <a:pt x="4916" y="1982"/>
                    <a:pt x="4943" y="2383"/>
                  </a:cubicBezTo>
                  <a:cubicBezTo>
                    <a:pt x="4988" y="2936"/>
                    <a:pt x="4506" y="3249"/>
                    <a:pt x="4060" y="3454"/>
                  </a:cubicBezTo>
                  <a:cubicBezTo>
                    <a:pt x="3578" y="3677"/>
                    <a:pt x="3052" y="3811"/>
                    <a:pt x="2525" y="3837"/>
                  </a:cubicBezTo>
                  <a:cubicBezTo>
                    <a:pt x="2439" y="3842"/>
                    <a:pt x="2352" y="3845"/>
                    <a:pt x="2265" y="3845"/>
                  </a:cubicBezTo>
                  <a:cubicBezTo>
                    <a:pt x="1846" y="3845"/>
                    <a:pt x="1419" y="3787"/>
                    <a:pt x="1035" y="3632"/>
                  </a:cubicBezTo>
                  <a:cubicBezTo>
                    <a:pt x="545" y="3436"/>
                    <a:pt x="179" y="3052"/>
                    <a:pt x="117" y="2517"/>
                  </a:cubicBezTo>
                  <a:cubicBezTo>
                    <a:pt x="45" y="2009"/>
                    <a:pt x="268" y="1518"/>
                    <a:pt x="616" y="1161"/>
                  </a:cubicBezTo>
                  <a:cubicBezTo>
                    <a:pt x="982" y="769"/>
                    <a:pt x="1473" y="501"/>
                    <a:pt x="1981" y="331"/>
                  </a:cubicBezTo>
                  <a:cubicBezTo>
                    <a:pt x="2458" y="168"/>
                    <a:pt x="2970" y="83"/>
                    <a:pt x="3479" y="83"/>
                  </a:cubicBezTo>
                  <a:cubicBezTo>
                    <a:pt x="3608" y="83"/>
                    <a:pt x="3736" y="89"/>
                    <a:pt x="3863" y="100"/>
                  </a:cubicBezTo>
                  <a:cubicBezTo>
                    <a:pt x="3917" y="100"/>
                    <a:pt x="3917" y="28"/>
                    <a:pt x="3863" y="19"/>
                  </a:cubicBezTo>
                  <a:cubicBezTo>
                    <a:pt x="3728" y="7"/>
                    <a:pt x="3591" y="1"/>
                    <a:pt x="345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 name="Google Shape;2752;p28"/>
            <p:cNvSpPr/>
            <p:nvPr/>
          </p:nvSpPr>
          <p:spPr>
            <a:xfrm>
              <a:off x="12061703" y="4170240"/>
              <a:ext cx="1651832" cy="1216147"/>
            </a:xfrm>
            <a:custGeom>
              <a:avLst/>
              <a:gdLst/>
              <a:ahLst/>
              <a:cxnLst/>
              <a:rect l="l" t="t" r="r" b="b"/>
              <a:pathLst>
                <a:path w="5122" h="3771" extrusionOk="0">
                  <a:moveTo>
                    <a:pt x="3294" y="0"/>
                  </a:moveTo>
                  <a:cubicBezTo>
                    <a:pt x="2278" y="0"/>
                    <a:pt x="1087" y="239"/>
                    <a:pt x="482" y="1016"/>
                  </a:cubicBezTo>
                  <a:cubicBezTo>
                    <a:pt x="72" y="1542"/>
                    <a:pt x="1" y="2309"/>
                    <a:pt x="366" y="2880"/>
                  </a:cubicBezTo>
                  <a:cubicBezTo>
                    <a:pt x="670" y="3344"/>
                    <a:pt x="1196" y="3629"/>
                    <a:pt x="1740" y="3719"/>
                  </a:cubicBezTo>
                  <a:cubicBezTo>
                    <a:pt x="1938" y="3754"/>
                    <a:pt x="2139" y="3771"/>
                    <a:pt x="2341" y="3771"/>
                  </a:cubicBezTo>
                  <a:cubicBezTo>
                    <a:pt x="3058" y="3771"/>
                    <a:pt x="3784" y="3558"/>
                    <a:pt x="4390" y="3210"/>
                  </a:cubicBezTo>
                  <a:cubicBezTo>
                    <a:pt x="4666" y="3059"/>
                    <a:pt x="4916" y="2818"/>
                    <a:pt x="4970" y="2505"/>
                  </a:cubicBezTo>
                  <a:cubicBezTo>
                    <a:pt x="5121" y="1765"/>
                    <a:pt x="4390" y="1444"/>
                    <a:pt x="3774" y="1399"/>
                  </a:cubicBezTo>
                  <a:cubicBezTo>
                    <a:pt x="3679" y="1393"/>
                    <a:pt x="3582" y="1389"/>
                    <a:pt x="3484" y="1389"/>
                  </a:cubicBezTo>
                  <a:cubicBezTo>
                    <a:pt x="2783" y="1389"/>
                    <a:pt x="2025" y="1561"/>
                    <a:pt x="1446" y="1952"/>
                  </a:cubicBezTo>
                  <a:lnTo>
                    <a:pt x="3863" y="25"/>
                  </a:lnTo>
                  <a:cubicBezTo>
                    <a:pt x="3684" y="9"/>
                    <a:pt x="3492" y="0"/>
                    <a:pt x="3294" y="0"/>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 name="Google Shape;2753;p28"/>
            <p:cNvSpPr/>
            <p:nvPr/>
          </p:nvSpPr>
          <p:spPr>
            <a:xfrm>
              <a:off x="12067508" y="4156372"/>
              <a:ext cx="1648930" cy="1243882"/>
            </a:xfrm>
            <a:custGeom>
              <a:avLst/>
              <a:gdLst/>
              <a:ahLst/>
              <a:cxnLst/>
              <a:rect l="l" t="t" r="r" b="b"/>
              <a:pathLst>
                <a:path w="5113" h="3857" extrusionOk="0">
                  <a:moveTo>
                    <a:pt x="3196" y="1"/>
                  </a:moveTo>
                  <a:cubicBezTo>
                    <a:pt x="2455" y="1"/>
                    <a:pt x="1695" y="132"/>
                    <a:pt x="1062" y="497"/>
                  </a:cubicBezTo>
                  <a:cubicBezTo>
                    <a:pt x="661" y="737"/>
                    <a:pt x="313" y="1085"/>
                    <a:pt x="161" y="1540"/>
                  </a:cubicBezTo>
                  <a:cubicBezTo>
                    <a:pt x="0" y="2031"/>
                    <a:pt x="63" y="2602"/>
                    <a:pt x="375" y="3021"/>
                  </a:cubicBezTo>
                  <a:cubicBezTo>
                    <a:pt x="823" y="3632"/>
                    <a:pt x="1568" y="3856"/>
                    <a:pt x="2313" y="3856"/>
                  </a:cubicBezTo>
                  <a:cubicBezTo>
                    <a:pt x="2711" y="3856"/>
                    <a:pt x="3108" y="3793"/>
                    <a:pt x="3462" y="3690"/>
                  </a:cubicBezTo>
                  <a:cubicBezTo>
                    <a:pt x="3747" y="3601"/>
                    <a:pt x="4024" y="3485"/>
                    <a:pt x="4283" y="3351"/>
                  </a:cubicBezTo>
                  <a:cubicBezTo>
                    <a:pt x="4515" y="3226"/>
                    <a:pt x="4738" y="3075"/>
                    <a:pt x="4880" y="2843"/>
                  </a:cubicBezTo>
                  <a:cubicBezTo>
                    <a:pt x="5112" y="2468"/>
                    <a:pt x="5032" y="1977"/>
                    <a:pt x="4675" y="1710"/>
                  </a:cubicBezTo>
                  <a:cubicBezTo>
                    <a:pt x="4318" y="1442"/>
                    <a:pt x="3854" y="1389"/>
                    <a:pt x="3417" y="1389"/>
                  </a:cubicBezTo>
                  <a:cubicBezTo>
                    <a:pt x="2855" y="1398"/>
                    <a:pt x="2284" y="1505"/>
                    <a:pt x="1767" y="1754"/>
                  </a:cubicBezTo>
                  <a:cubicBezTo>
                    <a:pt x="1642" y="1817"/>
                    <a:pt x="1526" y="1879"/>
                    <a:pt x="1410" y="1960"/>
                  </a:cubicBezTo>
                  <a:cubicBezTo>
                    <a:pt x="1372" y="1982"/>
                    <a:pt x="1398" y="2037"/>
                    <a:pt x="1429" y="2037"/>
                  </a:cubicBezTo>
                  <a:cubicBezTo>
                    <a:pt x="1435" y="2037"/>
                    <a:pt x="1440" y="2035"/>
                    <a:pt x="1446" y="2031"/>
                  </a:cubicBezTo>
                  <a:cubicBezTo>
                    <a:pt x="1901" y="1728"/>
                    <a:pt x="2436" y="1558"/>
                    <a:pt x="2971" y="1496"/>
                  </a:cubicBezTo>
                  <a:cubicBezTo>
                    <a:pt x="3141" y="1475"/>
                    <a:pt x="3317" y="1461"/>
                    <a:pt x="3492" y="1461"/>
                  </a:cubicBezTo>
                  <a:cubicBezTo>
                    <a:pt x="3777" y="1461"/>
                    <a:pt x="4062" y="1498"/>
                    <a:pt x="4327" y="1603"/>
                  </a:cubicBezTo>
                  <a:cubicBezTo>
                    <a:pt x="4506" y="1674"/>
                    <a:pt x="4684" y="1790"/>
                    <a:pt x="4809" y="1951"/>
                  </a:cubicBezTo>
                  <a:cubicBezTo>
                    <a:pt x="4925" y="2120"/>
                    <a:pt x="4961" y="2334"/>
                    <a:pt x="4916" y="2539"/>
                  </a:cubicBezTo>
                  <a:cubicBezTo>
                    <a:pt x="4809" y="3084"/>
                    <a:pt x="4176" y="3351"/>
                    <a:pt x="3712" y="3521"/>
                  </a:cubicBezTo>
                  <a:cubicBezTo>
                    <a:pt x="3283" y="3678"/>
                    <a:pt x="2784" y="3782"/>
                    <a:pt x="2292" y="3782"/>
                  </a:cubicBezTo>
                  <a:cubicBezTo>
                    <a:pt x="1669" y="3782"/>
                    <a:pt x="1056" y="3616"/>
                    <a:pt x="607" y="3182"/>
                  </a:cubicBezTo>
                  <a:cubicBezTo>
                    <a:pt x="232" y="2816"/>
                    <a:pt x="81" y="2290"/>
                    <a:pt x="179" y="1772"/>
                  </a:cubicBezTo>
                  <a:cubicBezTo>
                    <a:pt x="277" y="1299"/>
                    <a:pt x="571" y="916"/>
                    <a:pt x="973" y="648"/>
                  </a:cubicBezTo>
                  <a:cubicBezTo>
                    <a:pt x="1629" y="214"/>
                    <a:pt x="2460" y="80"/>
                    <a:pt x="3243" y="80"/>
                  </a:cubicBezTo>
                  <a:cubicBezTo>
                    <a:pt x="3344" y="80"/>
                    <a:pt x="3443" y="82"/>
                    <a:pt x="3542" y="86"/>
                  </a:cubicBezTo>
                  <a:cubicBezTo>
                    <a:pt x="3649" y="95"/>
                    <a:pt x="3747" y="104"/>
                    <a:pt x="3845" y="113"/>
                  </a:cubicBezTo>
                  <a:cubicBezTo>
                    <a:pt x="3899" y="113"/>
                    <a:pt x="3899" y="33"/>
                    <a:pt x="3845" y="33"/>
                  </a:cubicBezTo>
                  <a:cubicBezTo>
                    <a:pt x="3633" y="12"/>
                    <a:pt x="3415" y="1"/>
                    <a:pt x="319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 name="Google Shape;2754;p28"/>
            <p:cNvSpPr/>
            <p:nvPr/>
          </p:nvSpPr>
          <p:spPr>
            <a:xfrm>
              <a:off x="12671549" y="3859027"/>
              <a:ext cx="2917635" cy="2707388"/>
            </a:xfrm>
            <a:custGeom>
              <a:avLst/>
              <a:gdLst/>
              <a:ahLst/>
              <a:cxnLst/>
              <a:rect l="l" t="t" r="r" b="b"/>
              <a:pathLst>
                <a:path w="9047" h="8395" extrusionOk="0">
                  <a:moveTo>
                    <a:pt x="4407" y="1"/>
                  </a:moveTo>
                  <a:cubicBezTo>
                    <a:pt x="3811" y="1"/>
                    <a:pt x="3199" y="204"/>
                    <a:pt x="2606" y="321"/>
                  </a:cubicBezTo>
                  <a:cubicBezTo>
                    <a:pt x="2285" y="384"/>
                    <a:pt x="1946" y="428"/>
                    <a:pt x="1696" y="634"/>
                  </a:cubicBezTo>
                  <a:cubicBezTo>
                    <a:pt x="1437" y="857"/>
                    <a:pt x="1330" y="1196"/>
                    <a:pt x="1223" y="1517"/>
                  </a:cubicBezTo>
                  <a:cubicBezTo>
                    <a:pt x="1009" y="2168"/>
                    <a:pt x="724" y="2792"/>
                    <a:pt x="385" y="3372"/>
                  </a:cubicBezTo>
                  <a:cubicBezTo>
                    <a:pt x="206" y="3685"/>
                    <a:pt x="1" y="4041"/>
                    <a:pt x="126" y="4371"/>
                  </a:cubicBezTo>
                  <a:cubicBezTo>
                    <a:pt x="242" y="4690"/>
                    <a:pt x="610" y="4826"/>
                    <a:pt x="957" y="4826"/>
                  </a:cubicBezTo>
                  <a:cubicBezTo>
                    <a:pt x="1007" y="4826"/>
                    <a:pt x="1058" y="4823"/>
                    <a:pt x="1107" y="4817"/>
                  </a:cubicBezTo>
                  <a:cubicBezTo>
                    <a:pt x="1633" y="4746"/>
                    <a:pt x="2115" y="4434"/>
                    <a:pt x="2445" y="4015"/>
                  </a:cubicBezTo>
                  <a:cubicBezTo>
                    <a:pt x="2766" y="3586"/>
                    <a:pt x="2936" y="3060"/>
                    <a:pt x="2981" y="2534"/>
                  </a:cubicBezTo>
                  <a:cubicBezTo>
                    <a:pt x="3195" y="3461"/>
                    <a:pt x="4087" y="4193"/>
                    <a:pt x="5041" y="4229"/>
                  </a:cubicBezTo>
                  <a:lnTo>
                    <a:pt x="5425" y="8395"/>
                  </a:lnTo>
                  <a:cubicBezTo>
                    <a:pt x="5844" y="8163"/>
                    <a:pt x="6219" y="7868"/>
                    <a:pt x="6665" y="7690"/>
                  </a:cubicBezTo>
                  <a:cubicBezTo>
                    <a:pt x="7238" y="7454"/>
                    <a:pt x="7772" y="7242"/>
                    <a:pt x="8386" y="7242"/>
                  </a:cubicBezTo>
                  <a:cubicBezTo>
                    <a:pt x="8422" y="7242"/>
                    <a:pt x="8457" y="7243"/>
                    <a:pt x="8494" y="7244"/>
                  </a:cubicBezTo>
                  <a:cubicBezTo>
                    <a:pt x="8494" y="7244"/>
                    <a:pt x="9047" y="5826"/>
                    <a:pt x="9047" y="4701"/>
                  </a:cubicBezTo>
                  <a:cubicBezTo>
                    <a:pt x="9047" y="3577"/>
                    <a:pt x="8601" y="2168"/>
                    <a:pt x="8601" y="2168"/>
                  </a:cubicBezTo>
                  <a:cubicBezTo>
                    <a:pt x="8490" y="2199"/>
                    <a:pt x="8378" y="2213"/>
                    <a:pt x="8265" y="2213"/>
                  </a:cubicBezTo>
                  <a:cubicBezTo>
                    <a:pt x="7897" y="2213"/>
                    <a:pt x="7530" y="2061"/>
                    <a:pt x="7236" y="1856"/>
                  </a:cubicBezTo>
                  <a:cubicBezTo>
                    <a:pt x="6843" y="1588"/>
                    <a:pt x="6531" y="1231"/>
                    <a:pt x="6201" y="892"/>
                  </a:cubicBezTo>
                  <a:cubicBezTo>
                    <a:pt x="5871" y="562"/>
                    <a:pt x="5505" y="241"/>
                    <a:pt x="5059" y="98"/>
                  </a:cubicBezTo>
                  <a:cubicBezTo>
                    <a:pt x="4845" y="29"/>
                    <a:pt x="4627" y="1"/>
                    <a:pt x="4407" y="1"/>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 name="Google Shape;2755;p28"/>
            <p:cNvSpPr/>
            <p:nvPr/>
          </p:nvSpPr>
          <p:spPr>
            <a:xfrm>
              <a:off x="12683159" y="3846773"/>
              <a:ext cx="2923440" cy="2732220"/>
            </a:xfrm>
            <a:custGeom>
              <a:avLst/>
              <a:gdLst/>
              <a:ahLst/>
              <a:cxnLst/>
              <a:rect l="l" t="t" r="r" b="b"/>
              <a:pathLst>
                <a:path w="9065" h="8472" extrusionOk="0">
                  <a:moveTo>
                    <a:pt x="4345" y="0"/>
                  </a:moveTo>
                  <a:cubicBezTo>
                    <a:pt x="4303" y="0"/>
                    <a:pt x="4262" y="1"/>
                    <a:pt x="4220" y="2"/>
                  </a:cubicBezTo>
                  <a:cubicBezTo>
                    <a:pt x="3631" y="38"/>
                    <a:pt x="3069" y="225"/>
                    <a:pt x="2498" y="333"/>
                  </a:cubicBezTo>
                  <a:cubicBezTo>
                    <a:pt x="2249" y="386"/>
                    <a:pt x="1990" y="422"/>
                    <a:pt x="1776" y="547"/>
                  </a:cubicBezTo>
                  <a:cubicBezTo>
                    <a:pt x="1562" y="672"/>
                    <a:pt x="1419" y="868"/>
                    <a:pt x="1321" y="1082"/>
                  </a:cubicBezTo>
                  <a:cubicBezTo>
                    <a:pt x="1214" y="1323"/>
                    <a:pt x="1142" y="1581"/>
                    <a:pt x="1053" y="1822"/>
                  </a:cubicBezTo>
                  <a:cubicBezTo>
                    <a:pt x="946" y="2117"/>
                    <a:pt x="830" y="2402"/>
                    <a:pt x="696" y="2679"/>
                  </a:cubicBezTo>
                  <a:cubicBezTo>
                    <a:pt x="563" y="2955"/>
                    <a:pt x="420" y="3214"/>
                    <a:pt x="268" y="3482"/>
                  </a:cubicBezTo>
                  <a:cubicBezTo>
                    <a:pt x="134" y="3705"/>
                    <a:pt x="1" y="3972"/>
                    <a:pt x="18" y="4240"/>
                  </a:cubicBezTo>
                  <a:cubicBezTo>
                    <a:pt x="54" y="4695"/>
                    <a:pt x="509" y="4900"/>
                    <a:pt x="911" y="4900"/>
                  </a:cubicBezTo>
                  <a:cubicBezTo>
                    <a:pt x="1392" y="4900"/>
                    <a:pt x="1856" y="4659"/>
                    <a:pt x="2195" y="4338"/>
                  </a:cubicBezTo>
                  <a:cubicBezTo>
                    <a:pt x="2588" y="3972"/>
                    <a:pt x="2829" y="3473"/>
                    <a:pt x="2927" y="2955"/>
                  </a:cubicBezTo>
                  <a:cubicBezTo>
                    <a:pt x="2940" y="2892"/>
                    <a:pt x="2951" y="2827"/>
                    <a:pt x="2962" y="2762"/>
                  </a:cubicBezTo>
                  <a:lnTo>
                    <a:pt x="2962" y="2762"/>
                  </a:lnTo>
                  <a:cubicBezTo>
                    <a:pt x="3255" y="3626"/>
                    <a:pt x="4087" y="4269"/>
                    <a:pt x="5005" y="4302"/>
                  </a:cubicBezTo>
                  <a:cubicBezTo>
                    <a:pt x="5008" y="4303"/>
                    <a:pt x="5010" y="4303"/>
                    <a:pt x="5012" y="4303"/>
                  </a:cubicBezTo>
                  <a:cubicBezTo>
                    <a:pt x="5050" y="4303"/>
                    <a:pt x="5048" y="4231"/>
                    <a:pt x="5005" y="4231"/>
                  </a:cubicBezTo>
                  <a:cubicBezTo>
                    <a:pt x="4060" y="4186"/>
                    <a:pt x="3203" y="3482"/>
                    <a:pt x="2989" y="2563"/>
                  </a:cubicBezTo>
                  <a:cubicBezTo>
                    <a:pt x="2981" y="2543"/>
                    <a:pt x="2964" y="2533"/>
                    <a:pt x="2948" y="2533"/>
                  </a:cubicBezTo>
                  <a:cubicBezTo>
                    <a:pt x="2928" y="2533"/>
                    <a:pt x="2909" y="2547"/>
                    <a:pt x="2909" y="2572"/>
                  </a:cubicBezTo>
                  <a:cubicBezTo>
                    <a:pt x="2855" y="3107"/>
                    <a:pt x="2686" y="3642"/>
                    <a:pt x="2338" y="4070"/>
                  </a:cubicBezTo>
                  <a:cubicBezTo>
                    <a:pt x="2035" y="4445"/>
                    <a:pt x="1606" y="4731"/>
                    <a:pt x="1116" y="4811"/>
                  </a:cubicBezTo>
                  <a:cubicBezTo>
                    <a:pt x="1058" y="4820"/>
                    <a:pt x="996" y="4824"/>
                    <a:pt x="933" y="4824"/>
                  </a:cubicBezTo>
                  <a:cubicBezTo>
                    <a:pt x="540" y="4824"/>
                    <a:pt x="90" y="4649"/>
                    <a:pt x="90" y="4195"/>
                  </a:cubicBezTo>
                  <a:cubicBezTo>
                    <a:pt x="90" y="3919"/>
                    <a:pt x="250" y="3669"/>
                    <a:pt x="384" y="3437"/>
                  </a:cubicBezTo>
                  <a:cubicBezTo>
                    <a:pt x="527" y="3187"/>
                    <a:pt x="661" y="2929"/>
                    <a:pt x="786" y="2670"/>
                  </a:cubicBezTo>
                  <a:cubicBezTo>
                    <a:pt x="902" y="2420"/>
                    <a:pt x="1009" y="2161"/>
                    <a:pt x="1107" y="1894"/>
                  </a:cubicBezTo>
                  <a:cubicBezTo>
                    <a:pt x="1205" y="1644"/>
                    <a:pt x="1267" y="1394"/>
                    <a:pt x="1374" y="1144"/>
                  </a:cubicBezTo>
                  <a:cubicBezTo>
                    <a:pt x="1473" y="930"/>
                    <a:pt x="1606" y="725"/>
                    <a:pt x="1820" y="609"/>
                  </a:cubicBezTo>
                  <a:cubicBezTo>
                    <a:pt x="2044" y="484"/>
                    <a:pt x="2302" y="448"/>
                    <a:pt x="2552" y="404"/>
                  </a:cubicBezTo>
                  <a:cubicBezTo>
                    <a:pt x="3096" y="297"/>
                    <a:pt x="3640" y="118"/>
                    <a:pt x="4202" y="83"/>
                  </a:cubicBezTo>
                  <a:cubicBezTo>
                    <a:pt x="4257" y="79"/>
                    <a:pt x="4312" y="78"/>
                    <a:pt x="4367" y="78"/>
                  </a:cubicBezTo>
                  <a:cubicBezTo>
                    <a:pt x="4597" y="78"/>
                    <a:pt x="4825" y="109"/>
                    <a:pt x="5041" y="181"/>
                  </a:cubicBezTo>
                  <a:cubicBezTo>
                    <a:pt x="5300" y="270"/>
                    <a:pt x="5532" y="422"/>
                    <a:pt x="5746" y="600"/>
                  </a:cubicBezTo>
                  <a:cubicBezTo>
                    <a:pt x="6210" y="975"/>
                    <a:pt x="6566" y="1457"/>
                    <a:pt x="7039" y="1822"/>
                  </a:cubicBezTo>
                  <a:cubicBezTo>
                    <a:pt x="7377" y="2090"/>
                    <a:pt x="7799" y="2285"/>
                    <a:pt x="8234" y="2285"/>
                  </a:cubicBezTo>
                  <a:cubicBezTo>
                    <a:pt x="8336" y="2285"/>
                    <a:pt x="8438" y="2275"/>
                    <a:pt x="8541" y="2252"/>
                  </a:cubicBezTo>
                  <a:lnTo>
                    <a:pt x="8541" y="2252"/>
                  </a:lnTo>
                  <a:cubicBezTo>
                    <a:pt x="8722" y="2830"/>
                    <a:pt x="8852" y="3441"/>
                    <a:pt x="8922" y="4044"/>
                  </a:cubicBezTo>
                  <a:cubicBezTo>
                    <a:pt x="8975" y="4499"/>
                    <a:pt x="8984" y="4945"/>
                    <a:pt x="8913" y="5400"/>
                  </a:cubicBezTo>
                  <a:cubicBezTo>
                    <a:pt x="8859" y="5819"/>
                    <a:pt x="8752" y="6229"/>
                    <a:pt x="8636" y="6631"/>
                  </a:cubicBezTo>
                  <a:cubicBezTo>
                    <a:pt x="8576" y="6836"/>
                    <a:pt x="8508" y="7041"/>
                    <a:pt x="8432" y="7246"/>
                  </a:cubicBezTo>
                  <a:lnTo>
                    <a:pt x="8432" y="7246"/>
                  </a:lnTo>
                  <a:cubicBezTo>
                    <a:pt x="8413" y="7245"/>
                    <a:pt x="8394" y="7245"/>
                    <a:pt x="8375" y="7245"/>
                  </a:cubicBezTo>
                  <a:cubicBezTo>
                    <a:pt x="7835" y="7245"/>
                    <a:pt x="7326" y="7408"/>
                    <a:pt x="6825" y="7603"/>
                  </a:cubicBezTo>
                  <a:cubicBezTo>
                    <a:pt x="6566" y="7710"/>
                    <a:pt x="6326" y="7817"/>
                    <a:pt x="6094" y="7960"/>
                  </a:cubicBezTo>
                  <a:cubicBezTo>
                    <a:pt x="5853" y="8103"/>
                    <a:pt x="5612" y="8263"/>
                    <a:pt x="5371" y="8397"/>
                  </a:cubicBezTo>
                  <a:cubicBezTo>
                    <a:pt x="5332" y="8421"/>
                    <a:pt x="5355" y="8472"/>
                    <a:pt x="5391" y="8472"/>
                  </a:cubicBezTo>
                  <a:cubicBezTo>
                    <a:pt x="5396" y="8472"/>
                    <a:pt x="5401" y="8471"/>
                    <a:pt x="5407" y="8468"/>
                  </a:cubicBezTo>
                  <a:cubicBezTo>
                    <a:pt x="5648" y="8335"/>
                    <a:pt x="5871" y="8183"/>
                    <a:pt x="6103" y="8040"/>
                  </a:cubicBezTo>
                  <a:cubicBezTo>
                    <a:pt x="6343" y="7898"/>
                    <a:pt x="6584" y="7782"/>
                    <a:pt x="6843" y="7683"/>
                  </a:cubicBezTo>
                  <a:cubicBezTo>
                    <a:pt x="7326" y="7492"/>
                    <a:pt x="7824" y="7324"/>
                    <a:pt x="8345" y="7324"/>
                  </a:cubicBezTo>
                  <a:cubicBezTo>
                    <a:pt x="8382" y="7324"/>
                    <a:pt x="8420" y="7325"/>
                    <a:pt x="8458" y="7327"/>
                  </a:cubicBezTo>
                  <a:cubicBezTo>
                    <a:pt x="8476" y="7327"/>
                    <a:pt x="8485" y="7309"/>
                    <a:pt x="8493" y="7291"/>
                  </a:cubicBezTo>
                  <a:cubicBezTo>
                    <a:pt x="8708" y="6729"/>
                    <a:pt x="8877" y="6131"/>
                    <a:pt x="8975" y="5533"/>
                  </a:cubicBezTo>
                  <a:cubicBezTo>
                    <a:pt x="9047" y="5087"/>
                    <a:pt x="9064" y="4641"/>
                    <a:pt x="9020" y="4186"/>
                  </a:cubicBezTo>
                  <a:cubicBezTo>
                    <a:pt x="8975" y="3749"/>
                    <a:pt x="8895" y="3321"/>
                    <a:pt x="8797" y="2893"/>
                  </a:cubicBezTo>
                  <a:cubicBezTo>
                    <a:pt x="8734" y="2661"/>
                    <a:pt x="8681" y="2420"/>
                    <a:pt x="8609" y="2197"/>
                  </a:cubicBezTo>
                  <a:cubicBezTo>
                    <a:pt x="8603" y="2177"/>
                    <a:pt x="8591" y="2167"/>
                    <a:pt x="8574" y="2167"/>
                  </a:cubicBezTo>
                  <a:cubicBezTo>
                    <a:pt x="8569" y="2167"/>
                    <a:pt x="8563" y="2168"/>
                    <a:pt x="8556" y="2170"/>
                  </a:cubicBezTo>
                  <a:cubicBezTo>
                    <a:pt x="8447" y="2199"/>
                    <a:pt x="8338" y="2212"/>
                    <a:pt x="8230" y="2212"/>
                  </a:cubicBezTo>
                  <a:cubicBezTo>
                    <a:pt x="7763" y="2212"/>
                    <a:pt x="7316" y="1968"/>
                    <a:pt x="6968" y="1671"/>
                  </a:cubicBezTo>
                  <a:cubicBezTo>
                    <a:pt x="6531" y="1296"/>
                    <a:pt x="6183" y="841"/>
                    <a:pt x="5737" y="493"/>
                  </a:cubicBezTo>
                  <a:cubicBezTo>
                    <a:pt x="5532" y="333"/>
                    <a:pt x="5309" y="199"/>
                    <a:pt x="5059" y="109"/>
                  </a:cubicBezTo>
                  <a:cubicBezTo>
                    <a:pt x="4830" y="26"/>
                    <a:pt x="4588" y="0"/>
                    <a:pt x="43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 name="Google Shape;2756;p28"/>
            <p:cNvSpPr/>
            <p:nvPr/>
          </p:nvSpPr>
          <p:spPr>
            <a:xfrm>
              <a:off x="8649660" y="4874901"/>
              <a:ext cx="3438146" cy="2781240"/>
            </a:xfrm>
            <a:custGeom>
              <a:avLst/>
              <a:gdLst/>
              <a:ahLst/>
              <a:cxnLst/>
              <a:rect l="l" t="t" r="r" b="b"/>
              <a:pathLst>
                <a:path w="10661" h="8624" extrusionOk="0">
                  <a:moveTo>
                    <a:pt x="5925" y="0"/>
                  </a:moveTo>
                  <a:cubicBezTo>
                    <a:pt x="5815" y="0"/>
                    <a:pt x="5704" y="5"/>
                    <a:pt x="5594" y="8"/>
                  </a:cubicBezTo>
                  <a:cubicBezTo>
                    <a:pt x="5535" y="9"/>
                    <a:pt x="5477" y="10"/>
                    <a:pt x="5418" y="10"/>
                  </a:cubicBezTo>
                  <a:cubicBezTo>
                    <a:pt x="5175" y="10"/>
                    <a:pt x="4929" y="1"/>
                    <a:pt x="4684" y="1"/>
                  </a:cubicBezTo>
                  <a:cubicBezTo>
                    <a:pt x="4144" y="1"/>
                    <a:pt x="3612" y="43"/>
                    <a:pt x="3149" y="311"/>
                  </a:cubicBezTo>
                  <a:cubicBezTo>
                    <a:pt x="2748" y="552"/>
                    <a:pt x="2454" y="945"/>
                    <a:pt x="2204" y="1337"/>
                  </a:cubicBezTo>
                  <a:cubicBezTo>
                    <a:pt x="1945" y="1739"/>
                    <a:pt x="1722" y="2158"/>
                    <a:pt x="1401" y="2497"/>
                  </a:cubicBezTo>
                  <a:cubicBezTo>
                    <a:pt x="1094" y="2829"/>
                    <a:pt x="657" y="3097"/>
                    <a:pt x="191" y="3097"/>
                  </a:cubicBezTo>
                  <a:cubicBezTo>
                    <a:pt x="169" y="3097"/>
                    <a:pt x="147" y="3096"/>
                    <a:pt x="125" y="3095"/>
                  </a:cubicBezTo>
                  <a:lnTo>
                    <a:pt x="125" y="3095"/>
                  </a:lnTo>
                  <a:cubicBezTo>
                    <a:pt x="125" y="3095"/>
                    <a:pt x="0" y="4567"/>
                    <a:pt x="241" y="5664"/>
                  </a:cubicBezTo>
                  <a:cubicBezTo>
                    <a:pt x="482" y="6761"/>
                    <a:pt x="1330" y="8037"/>
                    <a:pt x="1330" y="8037"/>
                  </a:cubicBezTo>
                  <a:cubicBezTo>
                    <a:pt x="1580" y="7971"/>
                    <a:pt x="1823" y="7946"/>
                    <a:pt x="2063" y="7946"/>
                  </a:cubicBezTo>
                  <a:cubicBezTo>
                    <a:pt x="2440" y="7946"/>
                    <a:pt x="2811" y="8007"/>
                    <a:pt x="3203" y="8073"/>
                  </a:cubicBezTo>
                  <a:cubicBezTo>
                    <a:pt x="3685" y="8153"/>
                    <a:pt x="4113" y="8358"/>
                    <a:pt x="4568" y="8501"/>
                  </a:cubicBezTo>
                  <a:cubicBezTo>
                    <a:pt x="4862" y="8588"/>
                    <a:pt x="5161" y="8624"/>
                    <a:pt x="5462" y="8624"/>
                  </a:cubicBezTo>
                  <a:cubicBezTo>
                    <a:pt x="6055" y="8624"/>
                    <a:pt x="6655" y="8485"/>
                    <a:pt x="7235" y="8331"/>
                  </a:cubicBezTo>
                  <a:cubicBezTo>
                    <a:pt x="7406" y="8362"/>
                    <a:pt x="7578" y="8378"/>
                    <a:pt x="7749" y="8378"/>
                  </a:cubicBezTo>
                  <a:cubicBezTo>
                    <a:pt x="7982" y="8378"/>
                    <a:pt x="8214" y="8348"/>
                    <a:pt x="8440" y="8287"/>
                  </a:cubicBezTo>
                  <a:cubicBezTo>
                    <a:pt x="8984" y="8153"/>
                    <a:pt x="9466" y="7752"/>
                    <a:pt x="9367" y="7100"/>
                  </a:cubicBezTo>
                  <a:cubicBezTo>
                    <a:pt x="9350" y="7011"/>
                    <a:pt x="9332" y="6922"/>
                    <a:pt x="9305" y="6842"/>
                  </a:cubicBezTo>
                  <a:cubicBezTo>
                    <a:pt x="9332" y="6824"/>
                    <a:pt x="9358" y="6815"/>
                    <a:pt x="9385" y="6806"/>
                  </a:cubicBezTo>
                  <a:cubicBezTo>
                    <a:pt x="10054" y="6520"/>
                    <a:pt x="10590" y="5958"/>
                    <a:pt x="10331" y="5200"/>
                  </a:cubicBezTo>
                  <a:cubicBezTo>
                    <a:pt x="10277" y="5066"/>
                    <a:pt x="10215" y="4933"/>
                    <a:pt x="10135" y="4808"/>
                  </a:cubicBezTo>
                  <a:cubicBezTo>
                    <a:pt x="10322" y="4638"/>
                    <a:pt x="10465" y="4433"/>
                    <a:pt x="10527" y="4192"/>
                  </a:cubicBezTo>
                  <a:cubicBezTo>
                    <a:pt x="10661" y="3755"/>
                    <a:pt x="10554" y="3264"/>
                    <a:pt x="10286" y="2899"/>
                  </a:cubicBezTo>
                  <a:cubicBezTo>
                    <a:pt x="10268" y="2881"/>
                    <a:pt x="10259" y="2863"/>
                    <a:pt x="10242" y="2845"/>
                  </a:cubicBezTo>
                  <a:cubicBezTo>
                    <a:pt x="10295" y="2756"/>
                    <a:pt x="10340" y="2658"/>
                    <a:pt x="10384" y="2560"/>
                  </a:cubicBezTo>
                  <a:cubicBezTo>
                    <a:pt x="10616" y="1926"/>
                    <a:pt x="10384" y="1195"/>
                    <a:pt x="9867" y="766"/>
                  </a:cubicBezTo>
                  <a:cubicBezTo>
                    <a:pt x="9398" y="380"/>
                    <a:pt x="8757" y="239"/>
                    <a:pt x="8100" y="239"/>
                  </a:cubicBezTo>
                  <a:cubicBezTo>
                    <a:pt x="7682" y="239"/>
                    <a:pt x="7258" y="296"/>
                    <a:pt x="6869" y="383"/>
                  </a:cubicBezTo>
                  <a:cubicBezTo>
                    <a:pt x="6789" y="294"/>
                    <a:pt x="6700" y="204"/>
                    <a:pt x="6593" y="142"/>
                  </a:cubicBezTo>
                  <a:cubicBezTo>
                    <a:pt x="6575" y="133"/>
                    <a:pt x="6566" y="124"/>
                    <a:pt x="6548" y="115"/>
                  </a:cubicBezTo>
                  <a:cubicBezTo>
                    <a:pt x="6358" y="20"/>
                    <a:pt x="6144" y="0"/>
                    <a:pt x="5925"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 name="Google Shape;2757;p28"/>
            <p:cNvSpPr/>
            <p:nvPr/>
          </p:nvSpPr>
          <p:spPr>
            <a:xfrm>
              <a:off x="8660947" y="4862324"/>
              <a:ext cx="3423311" cy="2805750"/>
            </a:xfrm>
            <a:custGeom>
              <a:avLst/>
              <a:gdLst/>
              <a:ahLst/>
              <a:cxnLst/>
              <a:rect l="l" t="t" r="r" b="b"/>
              <a:pathLst>
                <a:path w="10615" h="8700" extrusionOk="0">
                  <a:moveTo>
                    <a:pt x="4649" y="78"/>
                  </a:moveTo>
                  <a:cubicBezTo>
                    <a:pt x="4790" y="78"/>
                    <a:pt x="4929" y="80"/>
                    <a:pt x="5068" y="83"/>
                  </a:cubicBezTo>
                  <a:cubicBezTo>
                    <a:pt x="5132" y="85"/>
                    <a:pt x="5196" y="85"/>
                    <a:pt x="5260" y="85"/>
                  </a:cubicBezTo>
                  <a:cubicBezTo>
                    <a:pt x="5435" y="85"/>
                    <a:pt x="5609" y="80"/>
                    <a:pt x="5781" y="80"/>
                  </a:cubicBezTo>
                  <a:cubicBezTo>
                    <a:pt x="5844" y="80"/>
                    <a:pt x="5907" y="81"/>
                    <a:pt x="5969" y="83"/>
                  </a:cubicBezTo>
                  <a:cubicBezTo>
                    <a:pt x="6130" y="83"/>
                    <a:pt x="6290" y="101"/>
                    <a:pt x="6442" y="163"/>
                  </a:cubicBezTo>
                  <a:cubicBezTo>
                    <a:pt x="6585" y="235"/>
                    <a:pt x="6710" y="333"/>
                    <a:pt x="6808" y="458"/>
                  </a:cubicBezTo>
                  <a:cubicBezTo>
                    <a:pt x="6816" y="466"/>
                    <a:pt x="6825" y="469"/>
                    <a:pt x="6834" y="469"/>
                  </a:cubicBezTo>
                  <a:cubicBezTo>
                    <a:pt x="6840" y="469"/>
                    <a:pt x="6845" y="468"/>
                    <a:pt x="6850" y="465"/>
                  </a:cubicBezTo>
                  <a:lnTo>
                    <a:pt x="6850" y="465"/>
                  </a:lnTo>
                  <a:cubicBezTo>
                    <a:pt x="7213" y="383"/>
                    <a:pt x="7637" y="325"/>
                    <a:pt x="8064" y="325"/>
                  </a:cubicBezTo>
                  <a:cubicBezTo>
                    <a:pt x="9068" y="325"/>
                    <a:pt x="10087" y="642"/>
                    <a:pt x="10349" y="1698"/>
                  </a:cubicBezTo>
                  <a:cubicBezTo>
                    <a:pt x="10448" y="2099"/>
                    <a:pt x="10385" y="2509"/>
                    <a:pt x="10171" y="2866"/>
                  </a:cubicBezTo>
                  <a:cubicBezTo>
                    <a:pt x="10162" y="2884"/>
                    <a:pt x="10171" y="2902"/>
                    <a:pt x="10180" y="2911"/>
                  </a:cubicBezTo>
                  <a:cubicBezTo>
                    <a:pt x="10394" y="3196"/>
                    <a:pt x="10519" y="3544"/>
                    <a:pt x="10510" y="3901"/>
                  </a:cubicBezTo>
                  <a:cubicBezTo>
                    <a:pt x="10501" y="4267"/>
                    <a:pt x="10332" y="4570"/>
                    <a:pt x="10073" y="4820"/>
                  </a:cubicBezTo>
                  <a:cubicBezTo>
                    <a:pt x="10064" y="4829"/>
                    <a:pt x="10064" y="4847"/>
                    <a:pt x="10073" y="4865"/>
                  </a:cubicBezTo>
                  <a:cubicBezTo>
                    <a:pt x="10296" y="5248"/>
                    <a:pt x="10421" y="5694"/>
                    <a:pt x="10189" y="6105"/>
                  </a:cubicBezTo>
                  <a:cubicBezTo>
                    <a:pt x="9993" y="6461"/>
                    <a:pt x="9627" y="6693"/>
                    <a:pt x="9261" y="6836"/>
                  </a:cubicBezTo>
                  <a:cubicBezTo>
                    <a:pt x="9234" y="6845"/>
                    <a:pt x="9225" y="6863"/>
                    <a:pt x="9225" y="6890"/>
                  </a:cubicBezTo>
                  <a:cubicBezTo>
                    <a:pt x="9306" y="7148"/>
                    <a:pt x="9341" y="7425"/>
                    <a:pt x="9225" y="7675"/>
                  </a:cubicBezTo>
                  <a:cubicBezTo>
                    <a:pt x="9136" y="7880"/>
                    <a:pt x="8976" y="8031"/>
                    <a:pt x="8779" y="8139"/>
                  </a:cubicBezTo>
                  <a:cubicBezTo>
                    <a:pt x="8547" y="8272"/>
                    <a:pt x="8262" y="8335"/>
                    <a:pt x="7994" y="8362"/>
                  </a:cubicBezTo>
                  <a:cubicBezTo>
                    <a:pt x="7905" y="8372"/>
                    <a:pt x="7813" y="8376"/>
                    <a:pt x="7722" y="8376"/>
                  </a:cubicBezTo>
                  <a:cubicBezTo>
                    <a:pt x="7657" y="8376"/>
                    <a:pt x="7593" y="8374"/>
                    <a:pt x="7530" y="8370"/>
                  </a:cubicBezTo>
                  <a:cubicBezTo>
                    <a:pt x="7441" y="8362"/>
                    <a:pt x="7361" y="8353"/>
                    <a:pt x="7281" y="8344"/>
                  </a:cubicBezTo>
                  <a:cubicBezTo>
                    <a:pt x="7250" y="8337"/>
                    <a:pt x="7226" y="8334"/>
                    <a:pt x="7203" y="8334"/>
                  </a:cubicBezTo>
                  <a:cubicBezTo>
                    <a:pt x="7166" y="8334"/>
                    <a:pt x="7134" y="8342"/>
                    <a:pt x="7084" y="8353"/>
                  </a:cubicBezTo>
                  <a:cubicBezTo>
                    <a:pt x="6550" y="8500"/>
                    <a:pt x="5995" y="8620"/>
                    <a:pt x="5432" y="8620"/>
                  </a:cubicBezTo>
                  <a:cubicBezTo>
                    <a:pt x="5347" y="8620"/>
                    <a:pt x="5261" y="8617"/>
                    <a:pt x="5175" y="8611"/>
                  </a:cubicBezTo>
                  <a:cubicBezTo>
                    <a:pt x="4542" y="8567"/>
                    <a:pt x="3980" y="8254"/>
                    <a:pt x="3364" y="8112"/>
                  </a:cubicBezTo>
                  <a:cubicBezTo>
                    <a:pt x="3034" y="8031"/>
                    <a:pt x="2677" y="7987"/>
                    <a:pt x="2338" y="7960"/>
                  </a:cubicBezTo>
                  <a:cubicBezTo>
                    <a:pt x="2225" y="7949"/>
                    <a:pt x="2112" y="7943"/>
                    <a:pt x="2000" y="7943"/>
                  </a:cubicBezTo>
                  <a:cubicBezTo>
                    <a:pt x="1767" y="7943"/>
                    <a:pt x="1536" y="7968"/>
                    <a:pt x="1313" y="8024"/>
                  </a:cubicBezTo>
                  <a:lnTo>
                    <a:pt x="1313" y="8024"/>
                  </a:lnTo>
                  <a:cubicBezTo>
                    <a:pt x="982" y="7532"/>
                    <a:pt x="702" y="6996"/>
                    <a:pt x="483" y="6444"/>
                  </a:cubicBezTo>
                  <a:cubicBezTo>
                    <a:pt x="313" y="6024"/>
                    <a:pt x="206" y="5587"/>
                    <a:pt x="153" y="5132"/>
                  </a:cubicBezTo>
                  <a:cubicBezTo>
                    <a:pt x="108" y="4704"/>
                    <a:pt x="90" y="4258"/>
                    <a:pt x="99" y="3821"/>
                  </a:cubicBezTo>
                  <a:cubicBezTo>
                    <a:pt x="108" y="3610"/>
                    <a:pt x="108" y="3391"/>
                    <a:pt x="131" y="3171"/>
                  </a:cubicBezTo>
                  <a:lnTo>
                    <a:pt x="131" y="3171"/>
                  </a:lnTo>
                  <a:cubicBezTo>
                    <a:pt x="141" y="3171"/>
                    <a:pt x="150" y="3171"/>
                    <a:pt x="160" y="3171"/>
                  </a:cubicBezTo>
                  <a:cubicBezTo>
                    <a:pt x="624" y="3171"/>
                    <a:pt x="1052" y="2921"/>
                    <a:pt x="1366" y="2599"/>
                  </a:cubicBezTo>
                  <a:cubicBezTo>
                    <a:pt x="1749" y="2206"/>
                    <a:pt x="1990" y="1706"/>
                    <a:pt x="2294" y="1251"/>
                  </a:cubicBezTo>
                  <a:cubicBezTo>
                    <a:pt x="2597" y="805"/>
                    <a:pt x="2963" y="404"/>
                    <a:pt x="3489" y="226"/>
                  </a:cubicBezTo>
                  <a:cubicBezTo>
                    <a:pt x="3864" y="101"/>
                    <a:pt x="4258" y="78"/>
                    <a:pt x="4649" y="78"/>
                  </a:cubicBezTo>
                  <a:close/>
                  <a:moveTo>
                    <a:pt x="4635" y="0"/>
                  </a:moveTo>
                  <a:cubicBezTo>
                    <a:pt x="4368" y="0"/>
                    <a:pt x="4100" y="11"/>
                    <a:pt x="3837" y="56"/>
                  </a:cubicBezTo>
                  <a:cubicBezTo>
                    <a:pt x="3311" y="154"/>
                    <a:pt x="2874" y="404"/>
                    <a:pt x="2526" y="814"/>
                  </a:cubicBezTo>
                  <a:cubicBezTo>
                    <a:pt x="2169" y="1234"/>
                    <a:pt x="1928" y="1733"/>
                    <a:pt x="1616" y="2170"/>
                  </a:cubicBezTo>
                  <a:cubicBezTo>
                    <a:pt x="1269" y="2656"/>
                    <a:pt x="770" y="3099"/>
                    <a:pt x="145" y="3099"/>
                  </a:cubicBezTo>
                  <a:cubicBezTo>
                    <a:pt x="127" y="3099"/>
                    <a:pt x="108" y="3099"/>
                    <a:pt x="90" y="3098"/>
                  </a:cubicBezTo>
                  <a:cubicBezTo>
                    <a:pt x="88" y="3097"/>
                    <a:pt x="85" y="3096"/>
                    <a:pt x="83" y="3096"/>
                  </a:cubicBezTo>
                  <a:cubicBezTo>
                    <a:pt x="68" y="3096"/>
                    <a:pt x="54" y="3118"/>
                    <a:pt x="54" y="3134"/>
                  </a:cubicBezTo>
                  <a:cubicBezTo>
                    <a:pt x="1" y="3758"/>
                    <a:pt x="1" y="4392"/>
                    <a:pt x="63" y="5016"/>
                  </a:cubicBezTo>
                  <a:cubicBezTo>
                    <a:pt x="108" y="5471"/>
                    <a:pt x="197" y="5908"/>
                    <a:pt x="358" y="6328"/>
                  </a:cubicBezTo>
                  <a:cubicBezTo>
                    <a:pt x="509" y="6729"/>
                    <a:pt x="697" y="7113"/>
                    <a:pt x="902" y="7487"/>
                  </a:cubicBezTo>
                  <a:cubicBezTo>
                    <a:pt x="1009" y="7692"/>
                    <a:pt x="1134" y="7898"/>
                    <a:pt x="1259" y="8094"/>
                  </a:cubicBezTo>
                  <a:cubicBezTo>
                    <a:pt x="1268" y="8103"/>
                    <a:pt x="1286" y="8112"/>
                    <a:pt x="1303" y="8112"/>
                  </a:cubicBezTo>
                  <a:cubicBezTo>
                    <a:pt x="1542" y="8047"/>
                    <a:pt x="1785" y="8020"/>
                    <a:pt x="2033" y="8020"/>
                  </a:cubicBezTo>
                  <a:cubicBezTo>
                    <a:pt x="2128" y="8020"/>
                    <a:pt x="2224" y="8024"/>
                    <a:pt x="2320" y="8031"/>
                  </a:cubicBezTo>
                  <a:cubicBezTo>
                    <a:pt x="2651" y="8058"/>
                    <a:pt x="2998" y="8103"/>
                    <a:pt x="3329" y="8183"/>
                  </a:cubicBezTo>
                  <a:cubicBezTo>
                    <a:pt x="3650" y="8254"/>
                    <a:pt x="3953" y="8379"/>
                    <a:pt x="4265" y="8486"/>
                  </a:cubicBezTo>
                  <a:cubicBezTo>
                    <a:pt x="4569" y="8593"/>
                    <a:pt x="4872" y="8674"/>
                    <a:pt x="5193" y="8692"/>
                  </a:cubicBezTo>
                  <a:cubicBezTo>
                    <a:pt x="5276" y="8697"/>
                    <a:pt x="5359" y="8700"/>
                    <a:pt x="5441" y="8700"/>
                  </a:cubicBezTo>
                  <a:cubicBezTo>
                    <a:pt x="6015" y="8700"/>
                    <a:pt x="6575" y="8572"/>
                    <a:pt x="7129" y="8424"/>
                  </a:cubicBezTo>
                  <a:cubicBezTo>
                    <a:pt x="7164" y="8415"/>
                    <a:pt x="7201" y="8412"/>
                    <a:pt x="7239" y="8412"/>
                  </a:cubicBezTo>
                  <a:cubicBezTo>
                    <a:pt x="7357" y="8412"/>
                    <a:pt x="7485" y="8444"/>
                    <a:pt x="7593" y="8451"/>
                  </a:cubicBezTo>
                  <a:cubicBezTo>
                    <a:pt x="7635" y="8453"/>
                    <a:pt x="7678" y="8454"/>
                    <a:pt x="7720" y="8454"/>
                  </a:cubicBezTo>
                  <a:cubicBezTo>
                    <a:pt x="7847" y="8454"/>
                    <a:pt x="7974" y="8444"/>
                    <a:pt x="8101" y="8424"/>
                  </a:cubicBezTo>
                  <a:cubicBezTo>
                    <a:pt x="8351" y="8397"/>
                    <a:pt x="8601" y="8335"/>
                    <a:pt x="8824" y="8210"/>
                  </a:cubicBezTo>
                  <a:cubicBezTo>
                    <a:pt x="9029" y="8085"/>
                    <a:pt x="9207" y="7915"/>
                    <a:pt x="9306" y="7692"/>
                  </a:cubicBezTo>
                  <a:cubicBezTo>
                    <a:pt x="9416" y="7437"/>
                    <a:pt x="9389" y="7165"/>
                    <a:pt x="9316" y="6901"/>
                  </a:cubicBezTo>
                  <a:lnTo>
                    <a:pt x="9316" y="6901"/>
                  </a:lnTo>
                  <a:cubicBezTo>
                    <a:pt x="9696" y="6740"/>
                    <a:pt x="10070" y="6503"/>
                    <a:pt x="10269" y="6131"/>
                  </a:cubicBezTo>
                  <a:cubicBezTo>
                    <a:pt x="10497" y="5703"/>
                    <a:pt x="10381" y="5248"/>
                    <a:pt x="10149" y="4852"/>
                  </a:cubicBezTo>
                  <a:lnTo>
                    <a:pt x="10149" y="4852"/>
                  </a:lnTo>
                  <a:cubicBezTo>
                    <a:pt x="10412" y="4596"/>
                    <a:pt x="10573" y="4274"/>
                    <a:pt x="10590" y="3901"/>
                  </a:cubicBezTo>
                  <a:cubicBezTo>
                    <a:pt x="10599" y="3537"/>
                    <a:pt x="10473" y="3173"/>
                    <a:pt x="10253" y="2883"/>
                  </a:cubicBezTo>
                  <a:lnTo>
                    <a:pt x="10253" y="2883"/>
                  </a:lnTo>
                  <a:cubicBezTo>
                    <a:pt x="10615" y="2261"/>
                    <a:pt x="10514" y="1460"/>
                    <a:pt x="10019" y="930"/>
                  </a:cubicBezTo>
                  <a:cubicBezTo>
                    <a:pt x="9529" y="404"/>
                    <a:pt x="8770" y="243"/>
                    <a:pt x="8075" y="243"/>
                  </a:cubicBezTo>
                  <a:cubicBezTo>
                    <a:pt x="7663" y="243"/>
                    <a:pt x="7252" y="295"/>
                    <a:pt x="6849" y="381"/>
                  </a:cubicBezTo>
                  <a:lnTo>
                    <a:pt x="6849" y="381"/>
                  </a:lnTo>
                  <a:cubicBezTo>
                    <a:pt x="6682" y="193"/>
                    <a:pt x="6480" y="73"/>
                    <a:pt x="6228" y="29"/>
                  </a:cubicBezTo>
                  <a:cubicBezTo>
                    <a:pt x="6110" y="9"/>
                    <a:pt x="5991" y="4"/>
                    <a:pt x="5870" y="4"/>
                  </a:cubicBezTo>
                  <a:cubicBezTo>
                    <a:pt x="5726" y="4"/>
                    <a:pt x="5580" y="11"/>
                    <a:pt x="5434" y="11"/>
                  </a:cubicBezTo>
                  <a:cubicBezTo>
                    <a:pt x="5171" y="11"/>
                    <a:pt x="4903" y="0"/>
                    <a:pt x="4635"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28"/>
            <p:cNvSpPr/>
            <p:nvPr/>
          </p:nvSpPr>
          <p:spPr>
            <a:xfrm>
              <a:off x="8531625" y="4438882"/>
              <a:ext cx="2946337" cy="2781240"/>
            </a:xfrm>
            <a:custGeom>
              <a:avLst/>
              <a:gdLst/>
              <a:ahLst/>
              <a:cxnLst/>
              <a:rect l="l" t="t" r="r" b="b"/>
              <a:pathLst>
                <a:path w="9136" h="8624" extrusionOk="0">
                  <a:moveTo>
                    <a:pt x="5906" y="1"/>
                  </a:moveTo>
                  <a:cubicBezTo>
                    <a:pt x="5801" y="1"/>
                    <a:pt x="5697" y="4"/>
                    <a:pt x="5594" y="4"/>
                  </a:cubicBezTo>
                  <a:cubicBezTo>
                    <a:pt x="5509" y="7"/>
                    <a:pt x="5423" y="8"/>
                    <a:pt x="5337" y="8"/>
                  </a:cubicBezTo>
                  <a:cubicBezTo>
                    <a:pt x="5121" y="8"/>
                    <a:pt x="4904" y="2"/>
                    <a:pt x="4687" y="2"/>
                  </a:cubicBezTo>
                  <a:cubicBezTo>
                    <a:pt x="4142" y="2"/>
                    <a:pt x="3609" y="41"/>
                    <a:pt x="3150" y="316"/>
                  </a:cubicBezTo>
                  <a:cubicBezTo>
                    <a:pt x="2739" y="548"/>
                    <a:pt x="2445" y="941"/>
                    <a:pt x="2195" y="1342"/>
                  </a:cubicBezTo>
                  <a:cubicBezTo>
                    <a:pt x="1945" y="1735"/>
                    <a:pt x="1722" y="2154"/>
                    <a:pt x="1401" y="2493"/>
                  </a:cubicBezTo>
                  <a:cubicBezTo>
                    <a:pt x="1090" y="2821"/>
                    <a:pt x="667" y="3094"/>
                    <a:pt x="209" y="3094"/>
                  </a:cubicBezTo>
                  <a:cubicBezTo>
                    <a:pt x="181" y="3094"/>
                    <a:pt x="153" y="3093"/>
                    <a:pt x="125" y="3091"/>
                  </a:cubicBezTo>
                  <a:lnTo>
                    <a:pt x="125" y="3091"/>
                  </a:lnTo>
                  <a:cubicBezTo>
                    <a:pt x="125" y="3091"/>
                    <a:pt x="1" y="4563"/>
                    <a:pt x="241" y="5660"/>
                  </a:cubicBezTo>
                  <a:cubicBezTo>
                    <a:pt x="482" y="6757"/>
                    <a:pt x="1321" y="8033"/>
                    <a:pt x="1321" y="8033"/>
                  </a:cubicBezTo>
                  <a:cubicBezTo>
                    <a:pt x="1572" y="7967"/>
                    <a:pt x="1815" y="7942"/>
                    <a:pt x="2058" y="7942"/>
                  </a:cubicBezTo>
                  <a:cubicBezTo>
                    <a:pt x="2437" y="7942"/>
                    <a:pt x="2812" y="8003"/>
                    <a:pt x="3203" y="8069"/>
                  </a:cubicBezTo>
                  <a:cubicBezTo>
                    <a:pt x="3676" y="8149"/>
                    <a:pt x="4104" y="8363"/>
                    <a:pt x="4559" y="8497"/>
                  </a:cubicBezTo>
                  <a:cubicBezTo>
                    <a:pt x="4856" y="8587"/>
                    <a:pt x="5157" y="8623"/>
                    <a:pt x="5461" y="8623"/>
                  </a:cubicBezTo>
                  <a:cubicBezTo>
                    <a:pt x="6151" y="8623"/>
                    <a:pt x="6849" y="8433"/>
                    <a:pt x="7512" y="8247"/>
                  </a:cubicBezTo>
                  <a:lnTo>
                    <a:pt x="9136" y="1244"/>
                  </a:lnTo>
                  <a:cubicBezTo>
                    <a:pt x="8681" y="745"/>
                    <a:pt x="7780" y="887"/>
                    <a:pt x="7235" y="700"/>
                  </a:cubicBezTo>
                  <a:cubicBezTo>
                    <a:pt x="6914" y="593"/>
                    <a:pt x="6843" y="272"/>
                    <a:pt x="6549" y="120"/>
                  </a:cubicBezTo>
                  <a:cubicBezTo>
                    <a:pt x="6348" y="17"/>
                    <a:pt x="6128" y="1"/>
                    <a:pt x="59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 name="Google Shape;2759;p28"/>
            <p:cNvSpPr/>
            <p:nvPr/>
          </p:nvSpPr>
          <p:spPr>
            <a:xfrm>
              <a:off x="8540332" y="4425659"/>
              <a:ext cx="2955690" cy="2807040"/>
            </a:xfrm>
            <a:custGeom>
              <a:avLst/>
              <a:gdLst/>
              <a:ahLst/>
              <a:cxnLst/>
              <a:rect l="l" t="t" r="r" b="b"/>
              <a:pathLst>
                <a:path w="9165" h="8704" extrusionOk="0">
                  <a:moveTo>
                    <a:pt x="5852" y="1"/>
                  </a:moveTo>
                  <a:cubicBezTo>
                    <a:pt x="5469" y="9"/>
                    <a:pt x="5085" y="9"/>
                    <a:pt x="4711" y="9"/>
                  </a:cubicBezTo>
                  <a:cubicBezTo>
                    <a:pt x="4656" y="8"/>
                    <a:pt x="4602" y="7"/>
                    <a:pt x="4547" y="7"/>
                  </a:cubicBezTo>
                  <a:cubicBezTo>
                    <a:pt x="4234" y="7"/>
                    <a:pt x="3917" y="32"/>
                    <a:pt x="3613" y="108"/>
                  </a:cubicBezTo>
                  <a:cubicBezTo>
                    <a:pt x="3265" y="206"/>
                    <a:pt x="2944" y="384"/>
                    <a:pt x="2686" y="643"/>
                  </a:cubicBezTo>
                  <a:cubicBezTo>
                    <a:pt x="2427" y="902"/>
                    <a:pt x="2222" y="1214"/>
                    <a:pt x="2034" y="1526"/>
                  </a:cubicBezTo>
                  <a:cubicBezTo>
                    <a:pt x="1608" y="2214"/>
                    <a:pt x="1070" y="3098"/>
                    <a:pt x="165" y="3098"/>
                  </a:cubicBezTo>
                  <a:cubicBezTo>
                    <a:pt x="143" y="3098"/>
                    <a:pt x="121" y="3097"/>
                    <a:pt x="98" y="3096"/>
                  </a:cubicBezTo>
                  <a:cubicBezTo>
                    <a:pt x="72" y="3096"/>
                    <a:pt x="63" y="3114"/>
                    <a:pt x="54" y="3132"/>
                  </a:cubicBezTo>
                  <a:cubicBezTo>
                    <a:pt x="0" y="3756"/>
                    <a:pt x="9" y="4399"/>
                    <a:pt x="72" y="5023"/>
                  </a:cubicBezTo>
                  <a:cubicBezTo>
                    <a:pt x="116" y="5469"/>
                    <a:pt x="205" y="5906"/>
                    <a:pt x="357" y="6334"/>
                  </a:cubicBezTo>
                  <a:cubicBezTo>
                    <a:pt x="509" y="6736"/>
                    <a:pt x="696" y="7120"/>
                    <a:pt x="901" y="7485"/>
                  </a:cubicBezTo>
                  <a:cubicBezTo>
                    <a:pt x="1017" y="7690"/>
                    <a:pt x="1133" y="7896"/>
                    <a:pt x="1258" y="8092"/>
                  </a:cubicBezTo>
                  <a:cubicBezTo>
                    <a:pt x="1271" y="8105"/>
                    <a:pt x="1279" y="8113"/>
                    <a:pt x="1290" y="8113"/>
                  </a:cubicBezTo>
                  <a:cubicBezTo>
                    <a:pt x="1294" y="8113"/>
                    <a:pt x="1298" y="8112"/>
                    <a:pt x="1303" y="8110"/>
                  </a:cubicBezTo>
                  <a:cubicBezTo>
                    <a:pt x="1545" y="8048"/>
                    <a:pt x="1789" y="8025"/>
                    <a:pt x="2035" y="8025"/>
                  </a:cubicBezTo>
                  <a:cubicBezTo>
                    <a:pt x="2216" y="8025"/>
                    <a:pt x="2397" y="8037"/>
                    <a:pt x="2578" y="8056"/>
                  </a:cubicBezTo>
                  <a:cubicBezTo>
                    <a:pt x="2998" y="8110"/>
                    <a:pt x="3408" y="8181"/>
                    <a:pt x="3801" y="8324"/>
                  </a:cubicBezTo>
                  <a:cubicBezTo>
                    <a:pt x="4184" y="8458"/>
                    <a:pt x="4559" y="8618"/>
                    <a:pt x="4960" y="8672"/>
                  </a:cubicBezTo>
                  <a:cubicBezTo>
                    <a:pt x="5120" y="8694"/>
                    <a:pt x="5279" y="8703"/>
                    <a:pt x="5438" y="8703"/>
                  </a:cubicBezTo>
                  <a:cubicBezTo>
                    <a:pt x="5670" y="8703"/>
                    <a:pt x="5901" y="8682"/>
                    <a:pt x="6129" y="8645"/>
                  </a:cubicBezTo>
                  <a:cubicBezTo>
                    <a:pt x="6593" y="8574"/>
                    <a:pt x="7039" y="8458"/>
                    <a:pt x="7494" y="8333"/>
                  </a:cubicBezTo>
                  <a:cubicBezTo>
                    <a:pt x="7536" y="8316"/>
                    <a:pt x="7523" y="8252"/>
                    <a:pt x="7476" y="8252"/>
                  </a:cubicBezTo>
                  <a:cubicBezTo>
                    <a:pt x="7473" y="8252"/>
                    <a:pt x="7470" y="8252"/>
                    <a:pt x="7467" y="8252"/>
                  </a:cubicBezTo>
                  <a:cubicBezTo>
                    <a:pt x="6813" y="8438"/>
                    <a:pt x="6128" y="8624"/>
                    <a:pt x="5437" y="8624"/>
                  </a:cubicBezTo>
                  <a:cubicBezTo>
                    <a:pt x="5299" y="8624"/>
                    <a:pt x="5161" y="8617"/>
                    <a:pt x="5023" y="8600"/>
                  </a:cubicBezTo>
                  <a:cubicBezTo>
                    <a:pt x="4612" y="8547"/>
                    <a:pt x="4229" y="8395"/>
                    <a:pt x="3836" y="8252"/>
                  </a:cubicBezTo>
                  <a:cubicBezTo>
                    <a:pt x="3453" y="8119"/>
                    <a:pt x="3060" y="8047"/>
                    <a:pt x="2650" y="7994"/>
                  </a:cubicBezTo>
                  <a:cubicBezTo>
                    <a:pt x="2446" y="7966"/>
                    <a:pt x="2241" y="7948"/>
                    <a:pt x="2037" y="7948"/>
                  </a:cubicBezTo>
                  <a:cubicBezTo>
                    <a:pt x="1796" y="7948"/>
                    <a:pt x="1554" y="7973"/>
                    <a:pt x="1313" y="8031"/>
                  </a:cubicBezTo>
                  <a:lnTo>
                    <a:pt x="1313" y="8031"/>
                  </a:lnTo>
                  <a:cubicBezTo>
                    <a:pt x="990" y="7538"/>
                    <a:pt x="701" y="6994"/>
                    <a:pt x="491" y="6450"/>
                  </a:cubicBezTo>
                  <a:cubicBezTo>
                    <a:pt x="321" y="6022"/>
                    <a:pt x="205" y="5594"/>
                    <a:pt x="161" y="5139"/>
                  </a:cubicBezTo>
                  <a:cubicBezTo>
                    <a:pt x="107" y="4702"/>
                    <a:pt x="98" y="4265"/>
                    <a:pt x="107" y="3828"/>
                  </a:cubicBezTo>
                  <a:cubicBezTo>
                    <a:pt x="107" y="3611"/>
                    <a:pt x="115" y="3394"/>
                    <a:pt x="131" y="3177"/>
                  </a:cubicBezTo>
                  <a:lnTo>
                    <a:pt x="131" y="3177"/>
                  </a:lnTo>
                  <a:cubicBezTo>
                    <a:pt x="137" y="3177"/>
                    <a:pt x="143" y="3177"/>
                    <a:pt x="149" y="3177"/>
                  </a:cubicBezTo>
                  <a:cubicBezTo>
                    <a:pt x="865" y="3177"/>
                    <a:pt x="1410" y="2628"/>
                    <a:pt x="1784" y="2070"/>
                  </a:cubicBezTo>
                  <a:cubicBezTo>
                    <a:pt x="2195" y="1446"/>
                    <a:pt x="2534" y="705"/>
                    <a:pt x="3221" y="340"/>
                  </a:cubicBezTo>
                  <a:cubicBezTo>
                    <a:pt x="3648" y="118"/>
                    <a:pt x="4126" y="79"/>
                    <a:pt x="4605" y="79"/>
                  </a:cubicBezTo>
                  <a:cubicBezTo>
                    <a:pt x="4867" y="79"/>
                    <a:pt x="5128" y="90"/>
                    <a:pt x="5381" y="90"/>
                  </a:cubicBezTo>
                  <a:cubicBezTo>
                    <a:pt x="5410" y="90"/>
                    <a:pt x="5440" y="90"/>
                    <a:pt x="5469" y="90"/>
                  </a:cubicBezTo>
                  <a:cubicBezTo>
                    <a:pt x="5612" y="90"/>
                    <a:pt x="5764" y="79"/>
                    <a:pt x="5915" y="79"/>
                  </a:cubicBezTo>
                  <a:cubicBezTo>
                    <a:pt x="6151" y="79"/>
                    <a:pt x="6385" y="105"/>
                    <a:pt x="6575" y="241"/>
                  </a:cubicBezTo>
                  <a:cubicBezTo>
                    <a:pt x="6700" y="331"/>
                    <a:pt x="6789" y="456"/>
                    <a:pt x="6896" y="572"/>
                  </a:cubicBezTo>
                  <a:cubicBezTo>
                    <a:pt x="6985" y="670"/>
                    <a:pt x="7101" y="750"/>
                    <a:pt x="7235" y="786"/>
                  </a:cubicBezTo>
                  <a:cubicBezTo>
                    <a:pt x="7833" y="982"/>
                    <a:pt x="8609" y="812"/>
                    <a:pt x="9082" y="1312"/>
                  </a:cubicBezTo>
                  <a:cubicBezTo>
                    <a:pt x="9090" y="1320"/>
                    <a:pt x="9099" y="1324"/>
                    <a:pt x="9108" y="1324"/>
                  </a:cubicBezTo>
                  <a:cubicBezTo>
                    <a:pt x="9138" y="1324"/>
                    <a:pt x="9165" y="1286"/>
                    <a:pt x="9144" y="1258"/>
                  </a:cubicBezTo>
                  <a:cubicBezTo>
                    <a:pt x="8725" y="812"/>
                    <a:pt x="8047" y="866"/>
                    <a:pt x="7494" y="768"/>
                  </a:cubicBezTo>
                  <a:cubicBezTo>
                    <a:pt x="7360" y="750"/>
                    <a:pt x="7208" y="723"/>
                    <a:pt x="7093" y="643"/>
                  </a:cubicBezTo>
                  <a:cubicBezTo>
                    <a:pt x="6968" y="554"/>
                    <a:pt x="6878" y="429"/>
                    <a:pt x="6780" y="322"/>
                  </a:cubicBezTo>
                  <a:cubicBezTo>
                    <a:pt x="6539" y="54"/>
                    <a:pt x="6200" y="1"/>
                    <a:pt x="585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28"/>
            <p:cNvSpPr/>
            <p:nvPr/>
          </p:nvSpPr>
          <p:spPr>
            <a:xfrm>
              <a:off x="10352779" y="6125232"/>
              <a:ext cx="1231618" cy="1015875"/>
            </a:xfrm>
            <a:custGeom>
              <a:avLst/>
              <a:gdLst/>
              <a:ahLst/>
              <a:cxnLst/>
              <a:rect l="l" t="t" r="r" b="b"/>
              <a:pathLst>
                <a:path w="3819" h="3150" extrusionOk="0">
                  <a:moveTo>
                    <a:pt x="1190" y="0"/>
                  </a:moveTo>
                  <a:cubicBezTo>
                    <a:pt x="1102" y="0"/>
                    <a:pt x="1015" y="4"/>
                    <a:pt x="928" y="12"/>
                  </a:cubicBezTo>
                  <a:lnTo>
                    <a:pt x="2730" y="1662"/>
                  </a:lnTo>
                  <a:cubicBezTo>
                    <a:pt x="2308" y="1341"/>
                    <a:pt x="1741" y="1199"/>
                    <a:pt x="1217" y="1199"/>
                  </a:cubicBezTo>
                  <a:cubicBezTo>
                    <a:pt x="1143" y="1199"/>
                    <a:pt x="1071" y="1202"/>
                    <a:pt x="1000" y="1207"/>
                  </a:cubicBezTo>
                  <a:cubicBezTo>
                    <a:pt x="545" y="1243"/>
                    <a:pt x="1" y="1502"/>
                    <a:pt x="108" y="2117"/>
                  </a:cubicBezTo>
                  <a:cubicBezTo>
                    <a:pt x="152" y="2367"/>
                    <a:pt x="340" y="2563"/>
                    <a:pt x="545" y="2688"/>
                  </a:cubicBezTo>
                  <a:cubicBezTo>
                    <a:pt x="1015" y="2989"/>
                    <a:pt x="1561" y="3149"/>
                    <a:pt x="2108" y="3149"/>
                  </a:cubicBezTo>
                  <a:cubicBezTo>
                    <a:pt x="2338" y="3149"/>
                    <a:pt x="2568" y="3121"/>
                    <a:pt x="2793" y="3063"/>
                  </a:cubicBezTo>
                  <a:cubicBezTo>
                    <a:pt x="3337" y="2920"/>
                    <a:pt x="3819" y="2528"/>
                    <a:pt x="3712" y="1867"/>
                  </a:cubicBezTo>
                  <a:cubicBezTo>
                    <a:pt x="3605" y="1180"/>
                    <a:pt x="3043" y="494"/>
                    <a:pt x="2436" y="244"/>
                  </a:cubicBezTo>
                  <a:cubicBezTo>
                    <a:pt x="2044" y="88"/>
                    <a:pt x="1615" y="0"/>
                    <a:pt x="1190"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28"/>
            <p:cNvSpPr/>
            <p:nvPr/>
          </p:nvSpPr>
          <p:spPr>
            <a:xfrm>
              <a:off x="10370194" y="6113622"/>
              <a:ext cx="1263223" cy="1037805"/>
            </a:xfrm>
            <a:custGeom>
              <a:avLst/>
              <a:gdLst/>
              <a:ahLst/>
              <a:cxnLst/>
              <a:rect l="l" t="t" r="r" b="b"/>
              <a:pathLst>
                <a:path w="3917" h="3218" extrusionOk="0">
                  <a:moveTo>
                    <a:pt x="1156" y="0"/>
                  </a:moveTo>
                  <a:cubicBezTo>
                    <a:pt x="1062" y="0"/>
                    <a:pt x="968" y="4"/>
                    <a:pt x="874" y="12"/>
                  </a:cubicBezTo>
                  <a:cubicBezTo>
                    <a:pt x="830" y="21"/>
                    <a:pt x="830" y="92"/>
                    <a:pt x="874" y="92"/>
                  </a:cubicBezTo>
                  <a:cubicBezTo>
                    <a:pt x="975" y="82"/>
                    <a:pt x="1076" y="77"/>
                    <a:pt x="1176" y="77"/>
                  </a:cubicBezTo>
                  <a:cubicBezTo>
                    <a:pt x="1514" y="77"/>
                    <a:pt x="1852" y="134"/>
                    <a:pt x="2168" y="244"/>
                  </a:cubicBezTo>
                  <a:cubicBezTo>
                    <a:pt x="2543" y="369"/>
                    <a:pt x="2855" y="583"/>
                    <a:pt x="3114" y="877"/>
                  </a:cubicBezTo>
                  <a:cubicBezTo>
                    <a:pt x="3551" y="1386"/>
                    <a:pt x="3916" y="2260"/>
                    <a:pt x="3301" y="2778"/>
                  </a:cubicBezTo>
                  <a:cubicBezTo>
                    <a:pt x="3024" y="3010"/>
                    <a:pt x="2659" y="3099"/>
                    <a:pt x="2311" y="3134"/>
                  </a:cubicBezTo>
                  <a:cubicBezTo>
                    <a:pt x="2229" y="3142"/>
                    <a:pt x="2146" y="3145"/>
                    <a:pt x="2064" y="3145"/>
                  </a:cubicBezTo>
                  <a:cubicBezTo>
                    <a:pt x="1743" y="3145"/>
                    <a:pt x="1422" y="3091"/>
                    <a:pt x="1124" y="2992"/>
                  </a:cubicBezTo>
                  <a:cubicBezTo>
                    <a:pt x="767" y="2867"/>
                    <a:pt x="321" y="2671"/>
                    <a:pt x="152" y="2314"/>
                  </a:cubicBezTo>
                  <a:cubicBezTo>
                    <a:pt x="0" y="2001"/>
                    <a:pt x="98" y="1645"/>
                    <a:pt x="384" y="1457"/>
                  </a:cubicBezTo>
                  <a:cubicBezTo>
                    <a:pt x="618" y="1313"/>
                    <a:pt x="895" y="1269"/>
                    <a:pt x="1165" y="1269"/>
                  </a:cubicBezTo>
                  <a:cubicBezTo>
                    <a:pt x="1245" y="1269"/>
                    <a:pt x="1324" y="1273"/>
                    <a:pt x="1401" y="1279"/>
                  </a:cubicBezTo>
                  <a:cubicBezTo>
                    <a:pt x="1856" y="1323"/>
                    <a:pt x="2293" y="1466"/>
                    <a:pt x="2659" y="1734"/>
                  </a:cubicBezTo>
                  <a:cubicBezTo>
                    <a:pt x="2666" y="1738"/>
                    <a:pt x="2673" y="1740"/>
                    <a:pt x="2680" y="1740"/>
                  </a:cubicBezTo>
                  <a:cubicBezTo>
                    <a:pt x="2713" y="1740"/>
                    <a:pt x="2731" y="1692"/>
                    <a:pt x="2694" y="1662"/>
                  </a:cubicBezTo>
                  <a:cubicBezTo>
                    <a:pt x="2355" y="1413"/>
                    <a:pt x="1936" y="1270"/>
                    <a:pt x="1508" y="1216"/>
                  </a:cubicBezTo>
                  <a:cubicBezTo>
                    <a:pt x="1395" y="1202"/>
                    <a:pt x="1278" y="1193"/>
                    <a:pt x="1160" y="1193"/>
                  </a:cubicBezTo>
                  <a:cubicBezTo>
                    <a:pt x="926" y="1193"/>
                    <a:pt x="690" y="1228"/>
                    <a:pt x="482" y="1323"/>
                  </a:cubicBezTo>
                  <a:cubicBezTo>
                    <a:pt x="196" y="1448"/>
                    <a:pt x="0" y="1698"/>
                    <a:pt x="0" y="2010"/>
                  </a:cubicBezTo>
                  <a:cubicBezTo>
                    <a:pt x="9" y="2439"/>
                    <a:pt x="339" y="2706"/>
                    <a:pt x="687" y="2885"/>
                  </a:cubicBezTo>
                  <a:cubicBezTo>
                    <a:pt x="1071" y="3090"/>
                    <a:pt x="1499" y="3206"/>
                    <a:pt x="1936" y="3215"/>
                  </a:cubicBezTo>
                  <a:cubicBezTo>
                    <a:pt x="1983" y="3217"/>
                    <a:pt x="2030" y="3218"/>
                    <a:pt x="2078" y="3218"/>
                  </a:cubicBezTo>
                  <a:cubicBezTo>
                    <a:pt x="2431" y="3218"/>
                    <a:pt x="2808" y="3157"/>
                    <a:pt x="3122" y="2992"/>
                  </a:cubicBezTo>
                  <a:cubicBezTo>
                    <a:pt x="3408" y="2840"/>
                    <a:pt x="3640" y="2581"/>
                    <a:pt x="3693" y="2260"/>
                  </a:cubicBezTo>
                  <a:cubicBezTo>
                    <a:pt x="3765" y="1886"/>
                    <a:pt x="3613" y="1484"/>
                    <a:pt x="3417" y="1163"/>
                  </a:cubicBezTo>
                  <a:cubicBezTo>
                    <a:pt x="3185" y="779"/>
                    <a:pt x="2846" y="440"/>
                    <a:pt x="2427" y="262"/>
                  </a:cubicBezTo>
                  <a:cubicBezTo>
                    <a:pt x="2030" y="86"/>
                    <a:pt x="1592" y="0"/>
                    <a:pt x="1156"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28"/>
            <p:cNvSpPr/>
            <p:nvPr/>
          </p:nvSpPr>
          <p:spPr>
            <a:xfrm>
              <a:off x="10306662" y="5557633"/>
              <a:ext cx="1637320" cy="1172932"/>
            </a:xfrm>
            <a:custGeom>
              <a:avLst/>
              <a:gdLst/>
              <a:ahLst/>
              <a:cxnLst/>
              <a:rect l="l" t="t" r="r" b="b"/>
              <a:pathLst>
                <a:path w="5077" h="3637" extrusionOk="0">
                  <a:moveTo>
                    <a:pt x="1975" y="0"/>
                  </a:moveTo>
                  <a:cubicBezTo>
                    <a:pt x="1611" y="0"/>
                    <a:pt x="1248" y="42"/>
                    <a:pt x="902" y="130"/>
                  </a:cubicBezTo>
                  <a:lnTo>
                    <a:pt x="3525" y="1700"/>
                  </a:lnTo>
                  <a:cubicBezTo>
                    <a:pt x="3107" y="1502"/>
                    <a:pt x="2624" y="1417"/>
                    <a:pt x="2147" y="1417"/>
                  </a:cubicBezTo>
                  <a:cubicBezTo>
                    <a:pt x="1830" y="1417"/>
                    <a:pt x="1515" y="1454"/>
                    <a:pt x="1223" y="1522"/>
                  </a:cubicBezTo>
                  <a:cubicBezTo>
                    <a:pt x="652" y="1665"/>
                    <a:pt x="1" y="2093"/>
                    <a:pt x="260" y="2789"/>
                  </a:cubicBezTo>
                  <a:cubicBezTo>
                    <a:pt x="367" y="3074"/>
                    <a:pt x="643" y="3271"/>
                    <a:pt x="929" y="3378"/>
                  </a:cubicBezTo>
                  <a:cubicBezTo>
                    <a:pt x="1380" y="3550"/>
                    <a:pt x="1865" y="3637"/>
                    <a:pt x="2350" y="3637"/>
                  </a:cubicBezTo>
                  <a:cubicBezTo>
                    <a:pt x="2871" y="3637"/>
                    <a:pt x="3392" y="3536"/>
                    <a:pt x="3873" y="3333"/>
                  </a:cubicBezTo>
                  <a:cubicBezTo>
                    <a:pt x="4542" y="3056"/>
                    <a:pt x="5077" y="2485"/>
                    <a:pt x="4818" y="1736"/>
                  </a:cubicBezTo>
                  <a:cubicBezTo>
                    <a:pt x="4542" y="942"/>
                    <a:pt x="3694" y="246"/>
                    <a:pt x="2873" y="86"/>
                  </a:cubicBezTo>
                  <a:cubicBezTo>
                    <a:pt x="2578" y="29"/>
                    <a:pt x="2276" y="0"/>
                    <a:pt x="1975"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28"/>
            <p:cNvSpPr/>
            <p:nvPr/>
          </p:nvSpPr>
          <p:spPr>
            <a:xfrm>
              <a:off x="10335686" y="5543120"/>
              <a:ext cx="1567983" cy="1200990"/>
            </a:xfrm>
            <a:custGeom>
              <a:avLst/>
              <a:gdLst/>
              <a:ahLst/>
              <a:cxnLst/>
              <a:rect l="l" t="t" r="r" b="b"/>
              <a:pathLst>
                <a:path w="4862" h="3724" extrusionOk="0">
                  <a:moveTo>
                    <a:pt x="1923" y="0"/>
                  </a:moveTo>
                  <a:cubicBezTo>
                    <a:pt x="1690" y="0"/>
                    <a:pt x="1457" y="18"/>
                    <a:pt x="1231" y="50"/>
                  </a:cubicBezTo>
                  <a:cubicBezTo>
                    <a:pt x="1088" y="77"/>
                    <a:pt x="946" y="104"/>
                    <a:pt x="803" y="140"/>
                  </a:cubicBezTo>
                  <a:cubicBezTo>
                    <a:pt x="753" y="156"/>
                    <a:pt x="773" y="221"/>
                    <a:pt x="813" y="221"/>
                  </a:cubicBezTo>
                  <a:cubicBezTo>
                    <a:pt x="816" y="221"/>
                    <a:pt x="818" y="220"/>
                    <a:pt x="821" y="220"/>
                  </a:cubicBezTo>
                  <a:cubicBezTo>
                    <a:pt x="1167" y="127"/>
                    <a:pt x="1529" y="84"/>
                    <a:pt x="1891" y="84"/>
                  </a:cubicBezTo>
                  <a:cubicBezTo>
                    <a:pt x="2088" y="84"/>
                    <a:pt x="2285" y="97"/>
                    <a:pt x="2480" y="122"/>
                  </a:cubicBezTo>
                  <a:cubicBezTo>
                    <a:pt x="2953" y="184"/>
                    <a:pt x="3390" y="345"/>
                    <a:pt x="3783" y="630"/>
                  </a:cubicBezTo>
                  <a:cubicBezTo>
                    <a:pt x="4157" y="907"/>
                    <a:pt x="4487" y="1273"/>
                    <a:pt x="4666" y="1719"/>
                  </a:cubicBezTo>
                  <a:cubicBezTo>
                    <a:pt x="4826" y="2120"/>
                    <a:pt x="4764" y="2539"/>
                    <a:pt x="4469" y="2861"/>
                  </a:cubicBezTo>
                  <a:cubicBezTo>
                    <a:pt x="4175" y="3200"/>
                    <a:pt x="3738" y="3387"/>
                    <a:pt x="3310" y="3503"/>
                  </a:cubicBezTo>
                  <a:cubicBezTo>
                    <a:pt x="2971" y="3598"/>
                    <a:pt x="2620" y="3646"/>
                    <a:pt x="2270" y="3646"/>
                  </a:cubicBezTo>
                  <a:cubicBezTo>
                    <a:pt x="2095" y="3646"/>
                    <a:pt x="1921" y="3634"/>
                    <a:pt x="1749" y="3610"/>
                  </a:cubicBezTo>
                  <a:cubicBezTo>
                    <a:pt x="1490" y="3574"/>
                    <a:pt x="1240" y="3521"/>
                    <a:pt x="999" y="3440"/>
                  </a:cubicBezTo>
                  <a:cubicBezTo>
                    <a:pt x="767" y="3360"/>
                    <a:pt x="544" y="3262"/>
                    <a:pt x="375" y="3084"/>
                  </a:cubicBezTo>
                  <a:cubicBezTo>
                    <a:pt x="214" y="2914"/>
                    <a:pt x="134" y="2682"/>
                    <a:pt x="152" y="2459"/>
                  </a:cubicBezTo>
                  <a:cubicBezTo>
                    <a:pt x="170" y="2272"/>
                    <a:pt x="277" y="2102"/>
                    <a:pt x="410" y="1977"/>
                  </a:cubicBezTo>
                  <a:cubicBezTo>
                    <a:pt x="758" y="1647"/>
                    <a:pt x="1276" y="1549"/>
                    <a:pt x="1731" y="1513"/>
                  </a:cubicBezTo>
                  <a:cubicBezTo>
                    <a:pt x="1842" y="1505"/>
                    <a:pt x="1955" y="1500"/>
                    <a:pt x="2067" y="1500"/>
                  </a:cubicBezTo>
                  <a:cubicBezTo>
                    <a:pt x="2530" y="1500"/>
                    <a:pt x="2993" y="1578"/>
                    <a:pt x="3417" y="1772"/>
                  </a:cubicBezTo>
                  <a:cubicBezTo>
                    <a:pt x="3424" y="1776"/>
                    <a:pt x="3430" y="1778"/>
                    <a:pt x="3437" y="1778"/>
                  </a:cubicBezTo>
                  <a:cubicBezTo>
                    <a:pt x="3471" y="1778"/>
                    <a:pt x="3490" y="1725"/>
                    <a:pt x="3452" y="1710"/>
                  </a:cubicBezTo>
                  <a:cubicBezTo>
                    <a:pt x="3014" y="1507"/>
                    <a:pt x="2530" y="1422"/>
                    <a:pt x="2050" y="1422"/>
                  </a:cubicBezTo>
                  <a:cubicBezTo>
                    <a:pt x="2003" y="1422"/>
                    <a:pt x="1956" y="1423"/>
                    <a:pt x="1909" y="1424"/>
                  </a:cubicBezTo>
                  <a:cubicBezTo>
                    <a:pt x="1445" y="1442"/>
                    <a:pt x="946" y="1513"/>
                    <a:pt x="553" y="1772"/>
                  </a:cubicBezTo>
                  <a:cubicBezTo>
                    <a:pt x="223" y="1986"/>
                    <a:pt x="0" y="2334"/>
                    <a:pt x="98" y="2736"/>
                  </a:cubicBezTo>
                  <a:cubicBezTo>
                    <a:pt x="223" y="3244"/>
                    <a:pt x="732" y="3458"/>
                    <a:pt x="1195" y="3583"/>
                  </a:cubicBezTo>
                  <a:cubicBezTo>
                    <a:pt x="1543" y="3676"/>
                    <a:pt x="1902" y="3723"/>
                    <a:pt x="2259" y="3723"/>
                  </a:cubicBezTo>
                  <a:cubicBezTo>
                    <a:pt x="2453" y="3723"/>
                    <a:pt x="2646" y="3709"/>
                    <a:pt x="2837" y="3681"/>
                  </a:cubicBezTo>
                  <a:cubicBezTo>
                    <a:pt x="3345" y="3610"/>
                    <a:pt x="3872" y="3449"/>
                    <a:pt x="4282" y="3146"/>
                  </a:cubicBezTo>
                  <a:cubicBezTo>
                    <a:pt x="4612" y="2896"/>
                    <a:pt x="4862" y="2522"/>
                    <a:pt x="4835" y="2093"/>
                  </a:cubicBezTo>
                  <a:cubicBezTo>
                    <a:pt x="4808" y="1638"/>
                    <a:pt x="4505" y="1201"/>
                    <a:pt x="4193" y="880"/>
                  </a:cubicBezTo>
                  <a:cubicBezTo>
                    <a:pt x="3854" y="532"/>
                    <a:pt x="3417" y="265"/>
                    <a:pt x="2953" y="131"/>
                  </a:cubicBezTo>
                  <a:cubicBezTo>
                    <a:pt x="2622" y="40"/>
                    <a:pt x="2272" y="0"/>
                    <a:pt x="1923"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28"/>
            <p:cNvSpPr/>
            <p:nvPr/>
          </p:nvSpPr>
          <p:spPr>
            <a:xfrm>
              <a:off x="10309564" y="5044536"/>
              <a:ext cx="1657637" cy="1192928"/>
            </a:xfrm>
            <a:custGeom>
              <a:avLst/>
              <a:gdLst/>
              <a:ahLst/>
              <a:cxnLst/>
              <a:rect l="l" t="t" r="r" b="b"/>
              <a:pathLst>
                <a:path w="5140" h="3699" extrusionOk="0">
                  <a:moveTo>
                    <a:pt x="2206" y="1"/>
                  </a:moveTo>
                  <a:cubicBezTo>
                    <a:pt x="1741" y="1"/>
                    <a:pt x="1271" y="66"/>
                    <a:pt x="830" y="205"/>
                  </a:cubicBezTo>
                  <a:lnTo>
                    <a:pt x="3632" y="1650"/>
                  </a:lnTo>
                  <a:cubicBezTo>
                    <a:pt x="3255" y="1500"/>
                    <a:pt x="2837" y="1434"/>
                    <a:pt x="2417" y="1434"/>
                  </a:cubicBezTo>
                  <a:cubicBezTo>
                    <a:pt x="2011" y="1434"/>
                    <a:pt x="1604" y="1496"/>
                    <a:pt x="1232" y="1605"/>
                  </a:cubicBezTo>
                  <a:cubicBezTo>
                    <a:pt x="643" y="1784"/>
                    <a:pt x="1" y="2248"/>
                    <a:pt x="304" y="2952"/>
                  </a:cubicBezTo>
                  <a:cubicBezTo>
                    <a:pt x="429" y="3238"/>
                    <a:pt x="723" y="3416"/>
                    <a:pt x="1018" y="3514"/>
                  </a:cubicBezTo>
                  <a:cubicBezTo>
                    <a:pt x="1422" y="3637"/>
                    <a:pt x="1846" y="3699"/>
                    <a:pt x="2268" y="3699"/>
                  </a:cubicBezTo>
                  <a:cubicBezTo>
                    <a:pt x="2890" y="3699"/>
                    <a:pt x="3511" y="3566"/>
                    <a:pt x="4069" y="3300"/>
                  </a:cubicBezTo>
                  <a:cubicBezTo>
                    <a:pt x="4479" y="3104"/>
                    <a:pt x="4881" y="2765"/>
                    <a:pt x="5014" y="2310"/>
                  </a:cubicBezTo>
                  <a:cubicBezTo>
                    <a:pt x="5139" y="1873"/>
                    <a:pt x="5032" y="1391"/>
                    <a:pt x="4765" y="1025"/>
                  </a:cubicBezTo>
                  <a:cubicBezTo>
                    <a:pt x="4345" y="446"/>
                    <a:pt x="3551" y="142"/>
                    <a:pt x="2864" y="44"/>
                  </a:cubicBezTo>
                  <a:cubicBezTo>
                    <a:pt x="2648" y="15"/>
                    <a:pt x="2428" y="1"/>
                    <a:pt x="22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28"/>
            <p:cNvSpPr/>
            <p:nvPr/>
          </p:nvSpPr>
          <p:spPr>
            <a:xfrm>
              <a:off x="10338266" y="5029378"/>
              <a:ext cx="1634740" cy="1220663"/>
            </a:xfrm>
            <a:custGeom>
              <a:avLst/>
              <a:gdLst/>
              <a:ahLst/>
              <a:cxnLst/>
              <a:rect l="l" t="t" r="r" b="b"/>
              <a:pathLst>
                <a:path w="5069" h="3785" extrusionOk="0">
                  <a:moveTo>
                    <a:pt x="2149" y="1"/>
                  </a:moveTo>
                  <a:cubicBezTo>
                    <a:pt x="1815" y="1"/>
                    <a:pt x="1484" y="36"/>
                    <a:pt x="1170" y="100"/>
                  </a:cubicBezTo>
                  <a:cubicBezTo>
                    <a:pt x="1018" y="136"/>
                    <a:pt x="875" y="171"/>
                    <a:pt x="732" y="216"/>
                  </a:cubicBezTo>
                  <a:cubicBezTo>
                    <a:pt x="685" y="232"/>
                    <a:pt x="701" y="290"/>
                    <a:pt x="736" y="290"/>
                  </a:cubicBezTo>
                  <a:cubicBezTo>
                    <a:pt x="741" y="290"/>
                    <a:pt x="745" y="289"/>
                    <a:pt x="750" y="287"/>
                  </a:cubicBezTo>
                  <a:cubicBezTo>
                    <a:pt x="1188" y="150"/>
                    <a:pt x="1663" y="74"/>
                    <a:pt x="2138" y="74"/>
                  </a:cubicBezTo>
                  <a:cubicBezTo>
                    <a:pt x="2707" y="74"/>
                    <a:pt x="3277" y="183"/>
                    <a:pt x="3783" y="421"/>
                  </a:cubicBezTo>
                  <a:cubicBezTo>
                    <a:pt x="4203" y="618"/>
                    <a:pt x="4586" y="912"/>
                    <a:pt x="4792" y="1331"/>
                  </a:cubicBezTo>
                  <a:cubicBezTo>
                    <a:pt x="5015" y="1804"/>
                    <a:pt x="4988" y="2366"/>
                    <a:pt x="4667" y="2776"/>
                  </a:cubicBezTo>
                  <a:cubicBezTo>
                    <a:pt x="4363" y="3160"/>
                    <a:pt x="3891" y="3374"/>
                    <a:pt x="3436" y="3517"/>
                  </a:cubicBezTo>
                  <a:cubicBezTo>
                    <a:pt x="3041" y="3644"/>
                    <a:pt x="2624" y="3709"/>
                    <a:pt x="2203" y="3709"/>
                  </a:cubicBezTo>
                  <a:cubicBezTo>
                    <a:pt x="2090" y="3709"/>
                    <a:pt x="1978" y="3705"/>
                    <a:pt x="1865" y="3695"/>
                  </a:cubicBezTo>
                  <a:cubicBezTo>
                    <a:pt x="1607" y="3677"/>
                    <a:pt x="1348" y="3633"/>
                    <a:pt x="1098" y="3561"/>
                  </a:cubicBezTo>
                  <a:cubicBezTo>
                    <a:pt x="866" y="3499"/>
                    <a:pt x="634" y="3419"/>
                    <a:pt x="447" y="3249"/>
                  </a:cubicBezTo>
                  <a:cubicBezTo>
                    <a:pt x="277" y="3098"/>
                    <a:pt x="170" y="2875"/>
                    <a:pt x="179" y="2643"/>
                  </a:cubicBezTo>
                  <a:cubicBezTo>
                    <a:pt x="179" y="2437"/>
                    <a:pt x="277" y="2259"/>
                    <a:pt x="411" y="2116"/>
                  </a:cubicBezTo>
                  <a:cubicBezTo>
                    <a:pt x="759" y="1750"/>
                    <a:pt x="1286" y="1626"/>
                    <a:pt x="1767" y="1563"/>
                  </a:cubicBezTo>
                  <a:cubicBezTo>
                    <a:pt x="1962" y="1534"/>
                    <a:pt x="2159" y="1518"/>
                    <a:pt x="2356" y="1518"/>
                  </a:cubicBezTo>
                  <a:cubicBezTo>
                    <a:pt x="2755" y="1518"/>
                    <a:pt x="3154" y="1583"/>
                    <a:pt x="3525" y="1733"/>
                  </a:cubicBezTo>
                  <a:cubicBezTo>
                    <a:pt x="3531" y="1735"/>
                    <a:pt x="3536" y="1735"/>
                    <a:pt x="3541" y="1735"/>
                  </a:cubicBezTo>
                  <a:cubicBezTo>
                    <a:pt x="3581" y="1735"/>
                    <a:pt x="3591" y="1677"/>
                    <a:pt x="3552" y="1661"/>
                  </a:cubicBezTo>
                  <a:cubicBezTo>
                    <a:pt x="3161" y="1509"/>
                    <a:pt x="2747" y="1440"/>
                    <a:pt x="2333" y="1440"/>
                  </a:cubicBezTo>
                  <a:cubicBezTo>
                    <a:pt x="2189" y="1440"/>
                    <a:pt x="2044" y="1449"/>
                    <a:pt x="1901" y="1465"/>
                  </a:cubicBezTo>
                  <a:cubicBezTo>
                    <a:pt x="1428" y="1519"/>
                    <a:pt x="920" y="1626"/>
                    <a:pt x="527" y="1911"/>
                  </a:cubicBezTo>
                  <a:cubicBezTo>
                    <a:pt x="188" y="2161"/>
                    <a:pt x="1" y="2553"/>
                    <a:pt x="162" y="2964"/>
                  </a:cubicBezTo>
                  <a:cubicBezTo>
                    <a:pt x="349" y="3454"/>
                    <a:pt x="893" y="3615"/>
                    <a:pt x="1357" y="3704"/>
                  </a:cubicBezTo>
                  <a:cubicBezTo>
                    <a:pt x="1629" y="3758"/>
                    <a:pt x="1906" y="3784"/>
                    <a:pt x="2182" y="3784"/>
                  </a:cubicBezTo>
                  <a:cubicBezTo>
                    <a:pt x="2459" y="3784"/>
                    <a:pt x="2735" y="3758"/>
                    <a:pt x="3007" y="3704"/>
                  </a:cubicBezTo>
                  <a:cubicBezTo>
                    <a:pt x="3516" y="3606"/>
                    <a:pt x="4051" y="3419"/>
                    <a:pt x="4461" y="3089"/>
                  </a:cubicBezTo>
                  <a:cubicBezTo>
                    <a:pt x="4854" y="2767"/>
                    <a:pt x="5068" y="2304"/>
                    <a:pt x="5006" y="1786"/>
                  </a:cubicBezTo>
                  <a:cubicBezTo>
                    <a:pt x="4934" y="1287"/>
                    <a:pt x="4631" y="876"/>
                    <a:pt x="4230" y="591"/>
                  </a:cubicBezTo>
                  <a:cubicBezTo>
                    <a:pt x="3634" y="173"/>
                    <a:pt x="2886" y="1"/>
                    <a:pt x="2149"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28"/>
            <p:cNvSpPr/>
            <p:nvPr/>
          </p:nvSpPr>
          <p:spPr>
            <a:xfrm>
              <a:off x="10303759" y="4516604"/>
              <a:ext cx="1648930" cy="1195185"/>
            </a:xfrm>
            <a:custGeom>
              <a:avLst/>
              <a:gdLst/>
              <a:ahLst/>
              <a:cxnLst/>
              <a:rect l="l" t="t" r="r" b="b"/>
              <a:pathLst>
                <a:path w="5113" h="3706" extrusionOk="0">
                  <a:moveTo>
                    <a:pt x="2613" y="0"/>
                  </a:moveTo>
                  <a:cubicBezTo>
                    <a:pt x="1997" y="0"/>
                    <a:pt x="1368" y="125"/>
                    <a:pt x="857" y="290"/>
                  </a:cubicBezTo>
                  <a:lnTo>
                    <a:pt x="3623" y="1646"/>
                  </a:lnTo>
                  <a:cubicBezTo>
                    <a:pt x="3257" y="1498"/>
                    <a:pt x="2847" y="1434"/>
                    <a:pt x="2434" y="1434"/>
                  </a:cubicBezTo>
                  <a:cubicBezTo>
                    <a:pt x="2021" y="1434"/>
                    <a:pt x="1607" y="1498"/>
                    <a:pt x="1232" y="1610"/>
                  </a:cubicBezTo>
                  <a:cubicBezTo>
                    <a:pt x="643" y="1779"/>
                    <a:pt x="1" y="2252"/>
                    <a:pt x="304" y="2948"/>
                  </a:cubicBezTo>
                  <a:cubicBezTo>
                    <a:pt x="429" y="3233"/>
                    <a:pt x="723" y="3421"/>
                    <a:pt x="1018" y="3510"/>
                  </a:cubicBezTo>
                  <a:cubicBezTo>
                    <a:pt x="1429" y="3637"/>
                    <a:pt x="1867" y="3706"/>
                    <a:pt x="2306" y="3706"/>
                  </a:cubicBezTo>
                  <a:cubicBezTo>
                    <a:pt x="2791" y="3706"/>
                    <a:pt x="3276" y="3621"/>
                    <a:pt x="3721" y="3439"/>
                  </a:cubicBezTo>
                  <a:cubicBezTo>
                    <a:pt x="4229" y="3233"/>
                    <a:pt x="4693" y="2841"/>
                    <a:pt x="4881" y="2323"/>
                  </a:cubicBezTo>
                  <a:cubicBezTo>
                    <a:pt x="5113" y="1681"/>
                    <a:pt x="4881" y="950"/>
                    <a:pt x="4372" y="521"/>
                  </a:cubicBezTo>
                  <a:cubicBezTo>
                    <a:pt x="3904" y="140"/>
                    <a:pt x="3266" y="0"/>
                    <a:pt x="2613"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28"/>
            <p:cNvSpPr/>
            <p:nvPr/>
          </p:nvSpPr>
          <p:spPr>
            <a:xfrm>
              <a:off x="10352779" y="4500479"/>
              <a:ext cx="1591203" cy="1224533"/>
            </a:xfrm>
            <a:custGeom>
              <a:avLst/>
              <a:gdLst/>
              <a:ahLst/>
              <a:cxnLst/>
              <a:rect l="l" t="t" r="r" b="b"/>
              <a:pathLst>
                <a:path w="4934" h="3797" extrusionOk="0">
                  <a:moveTo>
                    <a:pt x="2462" y="1"/>
                  </a:moveTo>
                  <a:cubicBezTo>
                    <a:pt x="1972" y="1"/>
                    <a:pt x="1477" y="85"/>
                    <a:pt x="1026" y="206"/>
                  </a:cubicBezTo>
                  <a:cubicBezTo>
                    <a:pt x="910" y="232"/>
                    <a:pt x="803" y="268"/>
                    <a:pt x="696" y="295"/>
                  </a:cubicBezTo>
                  <a:cubicBezTo>
                    <a:pt x="648" y="311"/>
                    <a:pt x="665" y="378"/>
                    <a:pt x="702" y="378"/>
                  </a:cubicBezTo>
                  <a:cubicBezTo>
                    <a:pt x="706" y="378"/>
                    <a:pt x="710" y="377"/>
                    <a:pt x="714" y="375"/>
                  </a:cubicBezTo>
                  <a:cubicBezTo>
                    <a:pt x="1254" y="203"/>
                    <a:pt x="1844" y="83"/>
                    <a:pt x="2428" y="83"/>
                  </a:cubicBezTo>
                  <a:cubicBezTo>
                    <a:pt x="2751" y="83"/>
                    <a:pt x="3073" y="120"/>
                    <a:pt x="3382" y="206"/>
                  </a:cubicBezTo>
                  <a:cubicBezTo>
                    <a:pt x="3819" y="322"/>
                    <a:pt x="4238" y="554"/>
                    <a:pt x="4497" y="937"/>
                  </a:cubicBezTo>
                  <a:cubicBezTo>
                    <a:pt x="4764" y="1330"/>
                    <a:pt x="4863" y="1847"/>
                    <a:pt x="4711" y="2311"/>
                  </a:cubicBezTo>
                  <a:cubicBezTo>
                    <a:pt x="4372" y="3346"/>
                    <a:pt x="3123" y="3721"/>
                    <a:pt x="2142" y="3721"/>
                  </a:cubicBezTo>
                  <a:cubicBezTo>
                    <a:pt x="1865" y="3721"/>
                    <a:pt x="1580" y="3685"/>
                    <a:pt x="1312" y="3631"/>
                  </a:cubicBezTo>
                  <a:cubicBezTo>
                    <a:pt x="1062" y="3587"/>
                    <a:pt x="803" y="3524"/>
                    <a:pt x="580" y="3390"/>
                  </a:cubicBezTo>
                  <a:cubicBezTo>
                    <a:pt x="357" y="3266"/>
                    <a:pt x="188" y="3069"/>
                    <a:pt x="134" y="2820"/>
                  </a:cubicBezTo>
                  <a:cubicBezTo>
                    <a:pt x="81" y="2605"/>
                    <a:pt x="134" y="2391"/>
                    <a:pt x="268" y="2213"/>
                  </a:cubicBezTo>
                  <a:cubicBezTo>
                    <a:pt x="536" y="1847"/>
                    <a:pt x="1009" y="1696"/>
                    <a:pt x="1437" y="1606"/>
                  </a:cubicBezTo>
                  <a:cubicBezTo>
                    <a:pt x="1714" y="1552"/>
                    <a:pt x="1998" y="1520"/>
                    <a:pt x="2282" y="1520"/>
                  </a:cubicBezTo>
                  <a:cubicBezTo>
                    <a:pt x="2556" y="1520"/>
                    <a:pt x="2829" y="1550"/>
                    <a:pt x="3096" y="1615"/>
                  </a:cubicBezTo>
                  <a:cubicBezTo>
                    <a:pt x="3221" y="1651"/>
                    <a:pt x="3346" y="1687"/>
                    <a:pt x="3462" y="1731"/>
                  </a:cubicBezTo>
                  <a:cubicBezTo>
                    <a:pt x="3468" y="1733"/>
                    <a:pt x="3473" y="1734"/>
                    <a:pt x="3478" y="1734"/>
                  </a:cubicBezTo>
                  <a:cubicBezTo>
                    <a:pt x="3519" y="1734"/>
                    <a:pt x="3528" y="1676"/>
                    <a:pt x="3489" y="1660"/>
                  </a:cubicBezTo>
                  <a:cubicBezTo>
                    <a:pt x="3095" y="1507"/>
                    <a:pt x="2679" y="1441"/>
                    <a:pt x="2263" y="1441"/>
                  </a:cubicBezTo>
                  <a:cubicBezTo>
                    <a:pt x="2094" y="1441"/>
                    <a:pt x="1925" y="1452"/>
                    <a:pt x="1758" y="1472"/>
                  </a:cubicBezTo>
                  <a:cubicBezTo>
                    <a:pt x="1276" y="1535"/>
                    <a:pt x="768" y="1651"/>
                    <a:pt x="393" y="1972"/>
                  </a:cubicBezTo>
                  <a:cubicBezTo>
                    <a:pt x="232" y="2106"/>
                    <a:pt x="99" y="2275"/>
                    <a:pt x="54" y="2481"/>
                  </a:cubicBezTo>
                  <a:cubicBezTo>
                    <a:pt x="1" y="2695"/>
                    <a:pt x="54" y="2936"/>
                    <a:pt x="179" y="3123"/>
                  </a:cubicBezTo>
                  <a:cubicBezTo>
                    <a:pt x="464" y="3569"/>
                    <a:pt x="1089" y="3685"/>
                    <a:pt x="1571" y="3756"/>
                  </a:cubicBezTo>
                  <a:cubicBezTo>
                    <a:pt x="1762" y="3782"/>
                    <a:pt x="1962" y="3797"/>
                    <a:pt x="2166" y="3797"/>
                  </a:cubicBezTo>
                  <a:cubicBezTo>
                    <a:pt x="3072" y="3797"/>
                    <a:pt x="4043" y="3515"/>
                    <a:pt x="4568" y="2757"/>
                  </a:cubicBezTo>
                  <a:cubicBezTo>
                    <a:pt x="4854" y="2347"/>
                    <a:pt x="4934" y="1838"/>
                    <a:pt x="4782" y="1357"/>
                  </a:cubicBezTo>
                  <a:cubicBezTo>
                    <a:pt x="4639" y="893"/>
                    <a:pt x="4300" y="518"/>
                    <a:pt x="3863" y="304"/>
                  </a:cubicBezTo>
                  <a:cubicBezTo>
                    <a:pt x="3435" y="85"/>
                    <a:pt x="2951" y="1"/>
                    <a:pt x="246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28"/>
            <p:cNvSpPr/>
            <p:nvPr/>
          </p:nvSpPr>
          <p:spPr>
            <a:xfrm>
              <a:off x="8531625" y="4438882"/>
              <a:ext cx="2877323" cy="2740283"/>
            </a:xfrm>
            <a:custGeom>
              <a:avLst/>
              <a:gdLst/>
              <a:ahLst/>
              <a:cxnLst/>
              <a:rect l="l" t="t" r="r" b="b"/>
              <a:pathLst>
                <a:path w="8922" h="8497" extrusionOk="0">
                  <a:moveTo>
                    <a:pt x="5906" y="1"/>
                  </a:moveTo>
                  <a:cubicBezTo>
                    <a:pt x="5801" y="1"/>
                    <a:pt x="5697" y="4"/>
                    <a:pt x="5594" y="4"/>
                  </a:cubicBezTo>
                  <a:cubicBezTo>
                    <a:pt x="5501" y="7"/>
                    <a:pt x="5408" y="8"/>
                    <a:pt x="5315" y="8"/>
                  </a:cubicBezTo>
                  <a:cubicBezTo>
                    <a:pt x="5120" y="8"/>
                    <a:pt x="4925" y="4"/>
                    <a:pt x="4730" y="4"/>
                  </a:cubicBezTo>
                  <a:cubicBezTo>
                    <a:pt x="4170" y="4"/>
                    <a:pt x="3621" y="39"/>
                    <a:pt x="3150" y="316"/>
                  </a:cubicBezTo>
                  <a:cubicBezTo>
                    <a:pt x="2739" y="548"/>
                    <a:pt x="2445" y="941"/>
                    <a:pt x="2195" y="1342"/>
                  </a:cubicBezTo>
                  <a:cubicBezTo>
                    <a:pt x="1945" y="1735"/>
                    <a:pt x="1722" y="2154"/>
                    <a:pt x="1401" y="2493"/>
                  </a:cubicBezTo>
                  <a:cubicBezTo>
                    <a:pt x="1090" y="2821"/>
                    <a:pt x="667" y="3094"/>
                    <a:pt x="209" y="3094"/>
                  </a:cubicBezTo>
                  <a:cubicBezTo>
                    <a:pt x="181" y="3094"/>
                    <a:pt x="153" y="3093"/>
                    <a:pt x="125" y="3091"/>
                  </a:cubicBezTo>
                  <a:lnTo>
                    <a:pt x="125" y="3091"/>
                  </a:lnTo>
                  <a:cubicBezTo>
                    <a:pt x="125" y="3091"/>
                    <a:pt x="1" y="4563"/>
                    <a:pt x="241" y="5660"/>
                  </a:cubicBezTo>
                  <a:cubicBezTo>
                    <a:pt x="482" y="6757"/>
                    <a:pt x="1321" y="8033"/>
                    <a:pt x="1321" y="8033"/>
                  </a:cubicBezTo>
                  <a:cubicBezTo>
                    <a:pt x="1572" y="7967"/>
                    <a:pt x="1815" y="7942"/>
                    <a:pt x="2058" y="7942"/>
                  </a:cubicBezTo>
                  <a:cubicBezTo>
                    <a:pt x="2437" y="7942"/>
                    <a:pt x="2812" y="8003"/>
                    <a:pt x="3203" y="8069"/>
                  </a:cubicBezTo>
                  <a:cubicBezTo>
                    <a:pt x="3676" y="8149"/>
                    <a:pt x="4104" y="8363"/>
                    <a:pt x="4559" y="8497"/>
                  </a:cubicBezTo>
                  <a:lnTo>
                    <a:pt x="4051" y="4349"/>
                  </a:lnTo>
                  <a:cubicBezTo>
                    <a:pt x="4970" y="4108"/>
                    <a:pt x="5683" y="3207"/>
                    <a:pt x="5692" y="2252"/>
                  </a:cubicBezTo>
                  <a:cubicBezTo>
                    <a:pt x="5853" y="2761"/>
                    <a:pt x="6129" y="3234"/>
                    <a:pt x="6540" y="3573"/>
                  </a:cubicBezTo>
                  <a:cubicBezTo>
                    <a:pt x="6907" y="3884"/>
                    <a:pt x="7373" y="4081"/>
                    <a:pt x="7844" y="4081"/>
                  </a:cubicBezTo>
                  <a:cubicBezTo>
                    <a:pt x="7900" y="4081"/>
                    <a:pt x="7956" y="4078"/>
                    <a:pt x="8012" y="4072"/>
                  </a:cubicBezTo>
                  <a:cubicBezTo>
                    <a:pt x="8404" y="4045"/>
                    <a:pt x="8823" y="3813"/>
                    <a:pt x="8877" y="3430"/>
                  </a:cubicBezTo>
                  <a:cubicBezTo>
                    <a:pt x="8922" y="3082"/>
                    <a:pt x="8654" y="2779"/>
                    <a:pt x="8413" y="2511"/>
                  </a:cubicBezTo>
                  <a:cubicBezTo>
                    <a:pt x="7949" y="2011"/>
                    <a:pt x="7548" y="1467"/>
                    <a:pt x="7191" y="878"/>
                  </a:cubicBezTo>
                  <a:cubicBezTo>
                    <a:pt x="7021" y="593"/>
                    <a:pt x="6843" y="272"/>
                    <a:pt x="6549" y="120"/>
                  </a:cubicBezTo>
                  <a:cubicBezTo>
                    <a:pt x="6348" y="17"/>
                    <a:pt x="6128" y="1"/>
                    <a:pt x="59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9" name="Google Shape;2769;p28"/>
            <p:cNvSpPr/>
            <p:nvPr/>
          </p:nvSpPr>
          <p:spPr>
            <a:xfrm>
              <a:off x="8540332" y="4425659"/>
              <a:ext cx="2880225" cy="2766082"/>
            </a:xfrm>
            <a:custGeom>
              <a:avLst/>
              <a:gdLst/>
              <a:ahLst/>
              <a:cxnLst/>
              <a:rect l="l" t="t" r="r" b="b"/>
              <a:pathLst>
                <a:path w="8931" h="8577" extrusionOk="0">
                  <a:moveTo>
                    <a:pt x="5879" y="1"/>
                  </a:moveTo>
                  <a:cubicBezTo>
                    <a:pt x="5651" y="1"/>
                    <a:pt x="5422" y="12"/>
                    <a:pt x="5199" y="12"/>
                  </a:cubicBezTo>
                  <a:cubicBezTo>
                    <a:pt x="5143" y="12"/>
                    <a:pt x="5087" y="11"/>
                    <a:pt x="5032" y="9"/>
                  </a:cubicBezTo>
                  <a:cubicBezTo>
                    <a:pt x="4914" y="6"/>
                    <a:pt x="4797" y="4"/>
                    <a:pt x="4681" y="4"/>
                  </a:cubicBezTo>
                  <a:cubicBezTo>
                    <a:pt x="4517" y="4"/>
                    <a:pt x="4355" y="8"/>
                    <a:pt x="4193" y="18"/>
                  </a:cubicBezTo>
                  <a:cubicBezTo>
                    <a:pt x="3649" y="63"/>
                    <a:pt x="3140" y="215"/>
                    <a:pt x="2739" y="598"/>
                  </a:cubicBezTo>
                  <a:cubicBezTo>
                    <a:pt x="1945" y="1339"/>
                    <a:pt x="1660" y="2721"/>
                    <a:pt x="509" y="3052"/>
                  </a:cubicBezTo>
                  <a:cubicBezTo>
                    <a:pt x="398" y="3081"/>
                    <a:pt x="287" y="3098"/>
                    <a:pt x="171" y="3098"/>
                  </a:cubicBezTo>
                  <a:cubicBezTo>
                    <a:pt x="147" y="3098"/>
                    <a:pt x="123" y="3098"/>
                    <a:pt x="98" y="3096"/>
                  </a:cubicBezTo>
                  <a:cubicBezTo>
                    <a:pt x="72" y="3096"/>
                    <a:pt x="63" y="3114"/>
                    <a:pt x="54" y="3132"/>
                  </a:cubicBezTo>
                  <a:cubicBezTo>
                    <a:pt x="0" y="3756"/>
                    <a:pt x="9" y="4399"/>
                    <a:pt x="72" y="5023"/>
                  </a:cubicBezTo>
                  <a:cubicBezTo>
                    <a:pt x="116" y="5469"/>
                    <a:pt x="205" y="5906"/>
                    <a:pt x="357" y="6334"/>
                  </a:cubicBezTo>
                  <a:cubicBezTo>
                    <a:pt x="509" y="6736"/>
                    <a:pt x="696" y="7120"/>
                    <a:pt x="901" y="7485"/>
                  </a:cubicBezTo>
                  <a:cubicBezTo>
                    <a:pt x="1017" y="7690"/>
                    <a:pt x="1133" y="7896"/>
                    <a:pt x="1258" y="8092"/>
                  </a:cubicBezTo>
                  <a:cubicBezTo>
                    <a:pt x="1271" y="8105"/>
                    <a:pt x="1279" y="8113"/>
                    <a:pt x="1290" y="8113"/>
                  </a:cubicBezTo>
                  <a:cubicBezTo>
                    <a:pt x="1294" y="8113"/>
                    <a:pt x="1298" y="8112"/>
                    <a:pt x="1303" y="8110"/>
                  </a:cubicBezTo>
                  <a:cubicBezTo>
                    <a:pt x="1543" y="8049"/>
                    <a:pt x="1783" y="8025"/>
                    <a:pt x="2023" y="8025"/>
                  </a:cubicBezTo>
                  <a:cubicBezTo>
                    <a:pt x="2345" y="8025"/>
                    <a:pt x="2667" y="8068"/>
                    <a:pt x="2989" y="8119"/>
                  </a:cubicBezTo>
                  <a:cubicBezTo>
                    <a:pt x="3248" y="8163"/>
                    <a:pt x="3506" y="8217"/>
                    <a:pt x="3756" y="8306"/>
                  </a:cubicBezTo>
                  <a:cubicBezTo>
                    <a:pt x="4015" y="8395"/>
                    <a:pt x="4265" y="8493"/>
                    <a:pt x="4523" y="8574"/>
                  </a:cubicBezTo>
                  <a:cubicBezTo>
                    <a:pt x="4529" y="8576"/>
                    <a:pt x="4535" y="8576"/>
                    <a:pt x="4540" y="8576"/>
                  </a:cubicBezTo>
                  <a:cubicBezTo>
                    <a:pt x="4580" y="8576"/>
                    <a:pt x="4590" y="8518"/>
                    <a:pt x="4550" y="8502"/>
                  </a:cubicBezTo>
                  <a:cubicBezTo>
                    <a:pt x="4282" y="8422"/>
                    <a:pt x="4024" y="8315"/>
                    <a:pt x="3756" y="8226"/>
                  </a:cubicBezTo>
                  <a:cubicBezTo>
                    <a:pt x="3488" y="8137"/>
                    <a:pt x="3221" y="8083"/>
                    <a:pt x="2935" y="8038"/>
                  </a:cubicBezTo>
                  <a:cubicBezTo>
                    <a:pt x="2628" y="7989"/>
                    <a:pt x="2321" y="7950"/>
                    <a:pt x="2015" y="7950"/>
                  </a:cubicBezTo>
                  <a:cubicBezTo>
                    <a:pt x="1780" y="7950"/>
                    <a:pt x="1546" y="7973"/>
                    <a:pt x="1313" y="8031"/>
                  </a:cubicBezTo>
                  <a:lnTo>
                    <a:pt x="1313" y="8031"/>
                  </a:lnTo>
                  <a:cubicBezTo>
                    <a:pt x="990" y="7538"/>
                    <a:pt x="701" y="6994"/>
                    <a:pt x="491" y="6450"/>
                  </a:cubicBezTo>
                  <a:cubicBezTo>
                    <a:pt x="321" y="6022"/>
                    <a:pt x="205" y="5585"/>
                    <a:pt x="161" y="5139"/>
                  </a:cubicBezTo>
                  <a:cubicBezTo>
                    <a:pt x="107" y="4702"/>
                    <a:pt x="98" y="4265"/>
                    <a:pt x="107" y="3828"/>
                  </a:cubicBezTo>
                  <a:cubicBezTo>
                    <a:pt x="107" y="3611"/>
                    <a:pt x="115" y="3394"/>
                    <a:pt x="131" y="3177"/>
                  </a:cubicBezTo>
                  <a:lnTo>
                    <a:pt x="131" y="3177"/>
                  </a:lnTo>
                  <a:cubicBezTo>
                    <a:pt x="136" y="3177"/>
                    <a:pt x="141" y="3177"/>
                    <a:pt x="146" y="3177"/>
                  </a:cubicBezTo>
                  <a:cubicBezTo>
                    <a:pt x="618" y="3177"/>
                    <a:pt x="1046" y="2925"/>
                    <a:pt x="1365" y="2597"/>
                  </a:cubicBezTo>
                  <a:cubicBezTo>
                    <a:pt x="1740" y="2213"/>
                    <a:pt x="1981" y="1731"/>
                    <a:pt x="2275" y="1285"/>
                  </a:cubicBezTo>
                  <a:cubicBezTo>
                    <a:pt x="2578" y="830"/>
                    <a:pt x="2944" y="420"/>
                    <a:pt x="3462" y="241"/>
                  </a:cubicBezTo>
                  <a:cubicBezTo>
                    <a:pt x="3840" y="109"/>
                    <a:pt x="4238" y="85"/>
                    <a:pt x="4633" y="85"/>
                  </a:cubicBezTo>
                  <a:cubicBezTo>
                    <a:pt x="4770" y="85"/>
                    <a:pt x="4906" y="87"/>
                    <a:pt x="5041" y="90"/>
                  </a:cubicBezTo>
                  <a:cubicBezTo>
                    <a:pt x="5308" y="90"/>
                    <a:pt x="5567" y="81"/>
                    <a:pt x="5835" y="81"/>
                  </a:cubicBezTo>
                  <a:cubicBezTo>
                    <a:pt x="6102" y="81"/>
                    <a:pt x="6379" y="99"/>
                    <a:pt x="6602" y="259"/>
                  </a:cubicBezTo>
                  <a:cubicBezTo>
                    <a:pt x="6816" y="411"/>
                    <a:pt x="6950" y="634"/>
                    <a:pt x="7075" y="848"/>
                  </a:cubicBezTo>
                  <a:cubicBezTo>
                    <a:pt x="7217" y="1080"/>
                    <a:pt x="7360" y="1312"/>
                    <a:pt x="7521" y="1544"/>
                  </a:cubicBezTo>
                  <a:cubicBezTo>
                    <a:pt x="7681" y="1767"/>
                    <a:pt x="7851" y="1990"/>
                    <a:pt x="8020" y="2195"/>
                  </a:cubicBezTo>
                  <a:cubicBezTo>
                    <a:pt x="8199" y="2409"/>
                    <a:pt x="8395" y="2605"/>
                    <a:pt x="8564" y="2820"/>
                  </a:cubicBezTo>
                  <a:cubicBezTo>
                    <a:pt x="8725" y="3025"/>
                    <a:pt x="8877" y="3283"/>
                    <a:pt x="8796" y="3542"/>
                  </a:cubicBezTo>
                  <a:cubicBezTo>
                    <a:pt x="8734" y="3765"/>
                    <a:pt x="8538" y="3908"/>
                    <a:pt x="8341" y="3988"/>
                  </a:cubicBezTo>
                  <a:cubicBezTo>
                    <a:pt x="8177" y="4055"/>
                    <a:pt x="8002" y="4085"/>
                    <a:pt x="7827" y="4085"/>
                  </a:cubicBezTo>
                  <a:cubicBezTo>
                    <a:pt x="7487" y="4085"/>
                    <a:pt x="7143" y="3974"/>
                    <a:pt x="6861" y="3810"/>
                  </a:cubicBezTo>
                  <a:cubicBezTo>
                    <a:pt x="6406" y="3551"/>
                    <a:pt x="6058" y="3123"/>
                    <a:pt x="5844" y="2650"/>
                  </a:cubicBezTo>
                  <a:cubicBezTo>
                    <a:pt x="5790" y="2534"/>
                    <a:pt x="5745" y="2409"/>
                    <a:pt x="5701" y="2275"/>
                  </a:cubicBezTo>
                  <a:cubicBezTo>
                    <a:pt x="5697" y="2261"/>
                    <a:pt x="5684" y="2253"/>
                    <a:pt x="5670" y="2253"/>
                  </a:cubicBezTo>
                  <a:cubicBezTo>
                    <a:pt x="5651" y="2253"/>
                    <a:pt x="5629" y="2267"/>
                    <a:pt x="5629" y="2293"/>
                  </a:cubicBezTo>
                  <a:cubicBezTo>
                    <a:pt x="5612" y="3230"/>
                    <a:pt x="4925" y="4104"/>
                    <a:pt x="4015" y="4354"/>
                  </a:cubicBezTo>
                  <a:cubicBezTo>
                    <a:pt x="3964" y="4362"/>
                    <a:pt x="3985" y="4426"/>
                    <a:pt x="4025" y="4426"/>
                  </a:cubicBezTo>
                  <a:cubicBezTo>
                    <a:pt x="4027" y="4426"/>
                    <a:pt x="4030" y="4426"/>
                    <a:pt x="4033" y="4425"/>
                  </a:cubicBezTo>
                  <a:cubicBezTo>
                    <a:pt x="4919" y="4191"/>
                    <a:pt x="5594" y="3377"/>
                    <a:pt x="5690" y="2474"/>
                  </a:cubicBezTo>
                  <a:lnTo>
                    <a:pt x="5690" y="2474"/>
                  </a:lnTo>
                  <a:cubicBezTo>
                    <a:pt x="5854" y="2908"/>
                    <a:pt x="6103" y="3306"/>
                    <a:pt x="6450" y="3614"/>
                  </a:cubicBezTo>
                  <a:cubicBezTo>
                    <a:pt x="6830" y="3943"/>
                    <a:pt x="7321" y="4160"/>
                    <a:pt x="7826" y="4160"/>
                  </a:cubicBezTo>
                  <a:cubicBezTo>
                    <a:pt x="7855" y="4160"/>
                    <a:pt x="7884" y="4159"/>
                    <a:pt x="7913" y="4158"/>
                  </a:cubicBezTo>
                  <a:cubicBezTo>
                    <a:pt x="8306" y="4140"/>
                    <a:pt x="8805" y="3944"/>
                    <a:pt x="8886" y="3507"/>
                  </a:cubicBezTo>
                  <a:cubicBezTo>
                    <a:pt x="8930" y="3266"/>
                    <a:pt x="8814" y="3034"/>
                    <a:pt x="8672" y="2837"/>
                  </a:cubicBezTo>
                  <a:cubicBezTo>
                    <a:pt x="8511" y="2614"/>
                    <a:pt x="8306" y="2418"/>
                    <a:pt x="8127" y="2213"/>
                  </a:cubicBezTo>
                  <a:cubicBezTo>
                    <a:pt x="7735" y="1740"/>
                    <a:pt x="7414" y="1241"/>
                    <a:pt x="7093" y="723"/>
                  </a:cubicBezTo>
                  <a:cubicBezTo>
                    <a:pt x="6968" y="518"/>
                    <a:pt x="6834" y="322"/>
                    <a:pt x="6629" y="188"/>
                  </a:cubicBezTo>
                  <a:cubicBezTo>
                    <a:pt x="6415" y="36"/>
                    <a:pt x="6138" y="1"/>
                    <a:pt x="5879"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0" name="Google Shape;2770;p28"/>
            <p:cNvSpPr/>
            <p:nvPr/>
          </p:nvSpPr>
          <p:spPr>
            <a:xfrm>
              <a:off x="10804278" y="2630949"/>
              <a:ext cx="1410927" cy="1908233"/>
            </a:xfrm>
            <a:custGeom>
              <a:avLst/>
              <a:gdLst/>
              <a:ahLst/>
              <a:cxnLst/>
              <a:rect l="l" t="t" r="r" b="b"/>
              <a:pathLst>
                <a:path w="4375" h="5917" extrusionOk="0">
                  <a:moveTo>
                    <a:pt x="1737" y="0"/>
                  </a:moveTo>
                  <a:cubicBezTo>
                    <a:pt x="1715" y="0"/>
                    <a:pt x="1691" y="20"/>
                    <a:pt x="1696" y="52"/>
                  </a:cubicBezTo>
                  <a:cubicBezTo>
                    <a:pt x="1892" y="802"/>
                    <a:pt x="2098" y="1578"/>
                    <a:pt x="2080" y="2363"/>
                  </a:cubicBezTo>
                  <a:cubicBezTo>
                    <a:pt x="2071" y="2666"/>
                    <a:pt x="2053" y="3068"/>
                    <a:pt x="1839" y="3309"/>
                  </a:cubicBezTo>
                  <a:cubicBezTo>
                    <a:pt x="1756" y="3399"/>
                    <a:pt x="1661" y="3434"/>
                    <a:pt x="1562" y="3434"/>
                  </a:cubicBezTo>
                  <a:cubicBezTo>
                    <a:pt x="1338" y="3434"/>
                    <a:pt x="1093" y="3259"/>
                    <a:pt x="920" y="3148"/>
                  </a:cubicBezTo>
                  <a:cubicBezTo>
                    <a:pt x="611" y="2951"/>
                    <a:pt x="319" y="2712"/>
                    <a:pt x="114" y="2408"/>
                  </a:cubicBezTo>
                  <a:lnTo>
                    <a:pt x="114" y="2408"/>
                  </a:lnTo>
                  <a:cubicBezTo>
                    <a:pt x="106" y="2396"/>
                    <a:pt x="98" y="2384"/>
                    <a:pt x="90" y="2372"/>
                  </a:cubicBezTo>
                  <a:lnTo>
                    <a:pt x="90" y="2372"/>
                  </a:lnTo>
                  <a:cubicBezTo>
                    <a:pt x="90" y="2372"/>
                    <a:pt x="90" y="2372"/>
                    <a:pt x="90" y="2372"/>
                  </a:cubicBezTo>
                  <a:cubicBezTo>
                    <a:pt x="82" y="2357"/>
                    <a:pt x="68" y="2351"/>
                    <a:pt x="55" y="2351"/>
                  </a:cubicBezTo>
                  <a:cubicBezTo>
                    <a:pt x="28" y="2351"/>
                    <a:pt x="1" y="2377"/>
                    <a:pt x="19" y="2408"/>
                  </a:cubicBezTo>
                  <a:cubicBezTo>
                    <a:pt x="19" y="2408"/>
                    <a:pt x="19" y="2408"/>
                    <a:pt x="19" y="2408"/>
                  </a:cubicBezTo>
                  <a:lnTo>
                    <a:pt x="19" y="2408"/>
                  </a:lnTo>
                  <a:cubicBezTo>
                    <a:pt x="27" y="2420"/>
                    <a:pt x="35" y="2431"/>
                    <a:pt x="43" y="2443"/>
                  </a:cubicBezTo>
                  <a:lnTo>
                    <a:pt x="43" y="2443"/>
                  </a:lnTo>
                  <a:cubicBezTo>
                    <a:pt x="580" y="3251"/>
                    <a:pt x="1149" y="4035"/>
                    <a:pt x="1553" y="4932"/>
                  </a:cubicBezTo>
                  <a:cubicBezTo>
                    <a:pt x="1687" y="5244"/>
                    <a:pt x="1812" y="5566"/>
                    <a:pt x="1910" y="5887"/>
                  </a:cubicBezTo>
                  <a:cubicBezTo>
                    <a:pt x="1917" y="5908"/>
                    <a:pt x="1933" y="5916"/>
                    <a:pt x="1948" y="5916"/>
                  </a:cubicBezTo>
                  <a:cubicBezTo>
                    <a:pt x="1972" y="5916"/>
                    <a:pt x="1996" y="5896"/>
                    <a:pt x="1991" y="5869"/>
                  </a:cubicBezTo>
                  <a:cubicBezTo>
                    <a:pt x="1812" y="5334"/>
                    <a:pt x="1598" y="4807"/>
                    <a:pt x="1330" y="4308"/>
                  </a:cubicBezTo>
                  <a:cubicBezTo>
                    <a:pt x="1098" y="3879"/>
                    <a:pt x="831" y="3469"/>
                    <a:pt x="563" y="3068"/>
                  </a:cubicBezTo>
                  <a:cubicBezTo>
                    <a:pt x="518" y="3002"/>
                    <a:pt x="472" y="2936"/>
                    <a:pt x="427" y="2870"/>
                  </a:cubicBezTo>
                  <a:lnTo>
                    <a:pt x="427" y="2870"/>
                  </a:lnTo>
                  <a:cubicBezTo>
                    <a:pt x="544" y="2974"/>
                    <a:pt x="669" y="3069"/>
                    <a:pt x="795" y="3157"/>
                  </a:cubicBezTo>
                  <a:cubicBezTo>
                    <a:pt x="1000" y="3296"/>
                    <a:pt x="1283" y="3513"/>
                    <a:pt x="1555" y="3513"/>
                  </a:cubicBezTo>
                  <a:cubicBezTo>
                    <a:pt x="1615" y="3513"/>
                    <a:pt x="1674" y="3502"/>
                    <a:pt x="1732" y="3478"/>
                  </a:cubicBezTo>
                  <a:cubicBezTo>
                    <a:pt x="2008" y="3362"/>
                    <a:pt x="2089" y="3023"/>
                    <a:pt x="2124" y="2755"/>
                  </a:cubicBezTo>
                  <a:cubicBezTo>
                    <a:pt x="2178" y="2336"/>
                    <a:pt x="2160" y="1908"/>
                    <a:pt x="2098" y="1489"/>
                  </a:cubicBezTo>
                  <a:cubicBezTo>
                    <a:pt x="2063" y="1248"/>
                    <a:pt x="2016" y="1012"/>
                    <a:pt x="1962" y="777"/>
                  </a:cubicBezTo>
                  <a:lnTo>
                    <a:pt x="1962" y="777"/>
                  </a:lnTo>
                  <a:cubicBezTo>
                    <a:pt x="2011" y="896"/>
                    <a:pt x="2062" y="1014"/>
                    <a:pt x="2115" y="1132"/>
                  </a:cubicBezTo>
                  <a:cubicBezTo>
                    <a:pt x="2276" y="1489"/>
                    <a:pt x="2463" y="1819"/>
                    <a:pt x="2669" y="2149"/>
                  </a:cubicBezTo>
                  <a:cubicBezTo>
                    <a:pt x="2838" y="2408"/>
                    <a:pt x="3043" y="2720"/>
                    <a:pt x="3382" y="2755"/>
                  </a:cubicBezTo>
                  <a:cubicBezTo>
                    <a:pt x="3393" y="2756"/>
                    <a:pt x="3404" y="2756"/>
                    <a:pt x="3415" y="2756"/>
                  </a:cubicBezTo>
                  <a:cubicBezTo>
                    <a:pt x="3684" y="2756"/>
                    <a:pt x="3887" y="2550"/>
                    <a:pt x="4007" y="2318"/>
                  </a:cubicBezTo>
                  <a:cubicBezTo>
                    <a:pt x="4050" y="2237"/>
                    <a:pt x="4087" y="2152"/>
                    <a:pt x="4120" y="2066"/>
                  </a:cubicBezTo>
                  <a:lnTo>
                    <a:pt x="4120" y="2066"/>
                  </a:lnTo>
                  <a:cubicBezTo>
                    <a:pt x="4087" y="2327"/>
                    <a:pt x="4064" y="2589"/>
                    <a:pt x="4060" y="2854"/>
                  </a:cubicBezTo>
                  <a:cubicBezTo>
                    <a:pt x="4051" y="3433"/>
                    <a:pt x="4132" y="4004"/>
                    <a:pt x="4292" y="4557"/>
                  </a:cubicBezTo>
                  <a:cubicBezTo>
                    <a:pt x="4296" y="4579"/>
                    <a:pt x="4310" y="4587"/>
                    <a:pt x="4326" y="4587"/>
                  </a:cubicBezTo>
                  <a:cubicBezTo>
                    <a:pt x="4349" y="4587"/>
                    <a:pt x="4374" y="4567"/>
                    <a:pt x="4364" y="4540"/>
                  </a:cubicBezTo>
                  <a:cubicBezTo>
                    <a:pt x="4203" y="3995"/>
                    <a:pt x="4123" y="3425"/>
                    <a:pt x="4141" y="2854"/>
                  </a:cubicBezTo>
                  <a:cubicBezTo>
                    <a:pt x="4148" y="2381"/>
                    <a:pt x="4210" y="1908"/>
                    <a:pt x="4287" y="1441"/>
                  </a:cubicBezTo>
                  <a:lnTo>
                    <a:pt x="4287" y="1441"/>
                  </a:lnTo>
                  <a:cubicBezTo>
                    <a:pt x="4306" y="1344"/>
                    <a:pt x="4322" y="1246"/>
                    <a:pt x="4337" y="1150"/>
                  </a:cubicBezTo>
                  <a:lnTo>
                    <a:pt x="4337" y="1150"/>
                  </a:lnTo>
                  <a:cubicBezTo>
                    <a:pt x="4337" y="1150"/>
                    <a:pt x="4337" y="1150"/>
                    <a:pt x="4337" y="1150"/>
                  </a:cubicBezTo>
                  <a:cubicBezTo>
                    <a:pt x="4342" y="1123"/>
                    <a:pt x="4318" y="1102"/>
                    <a:pt x="4296" y="1102"/>
                  </a:cubicBezTo>
                  <a:cubicBezTo>
                    <a:pt x="4282" y="1102"/>
                    <a:pt x="4269" y="1111"/>
                    <a:pt x="4265" y="1132"/>
                  </a:cubicBezTo>
                  <a:cubicBezTo>
                    <a:pt x="4258" y="1177"/>
                    <a:pt x="4250" y="1222"/>
                    <a:pt x="4242" y="1268"/>
                  </a:cubicBezTo>
                  <a:lnTo>
                    <a:pt x="4242" y="1268"/>
                  </a:lnTo>
                  <a:cubicBezTo>
                    <a:pt x="4193" y="1543"/>
                    <a:pt x="4133" y="1818"/>
                    <a:pt x="4033" y="2086"/>
                  </a:cubicBezTo>
                  <a:cubicBezTo>
                    <a:pt x="3926" y="2336"/>
                    <a:pt x="3757" y="2666"/>
                    <a:pt x="3445" y="2675"/>
                  </a:cubicBezTo>
                  <a:cubicBezTo>
                    <a:pt x="3436" y="2676"/>
                    <a:pt x="3428" y="2676"/>
                    <a:pt x="3420" y="2676"/>
                  </a:cubicBezTo>
                  <a:cubicBezTo>
                    <a:pt x="3078" y="2676"/>
                    <a:pt x="2879" y="2321"/>
                    <a:pt x="2713" y="2069"/>
                  </a:cubicBezTo>
                  <a:cubicBezTo>
                    <a:pt x="2526" y="1774"/>
                    <a:pt x="2356" y="1471"/>
                    <a:pt x="2205" y="1150"/>
                  </a:cubicBezTo>
                  <a:cubicBezTo>
                    <a:pt x="2044" y="784"/>
                    <a:pt x="1892" y="409"/>
                    <a:pt x="1768" y="26"/>
                  </a:cubicBezTo>
                  <a:lnTo>
                    <a:pt x="1768" y="26"/>
                  </a:lnTo>
                  <a:cubicBezTo>
                    <a:pt x="1768" y="26"/>
                    <a:pt x="1768" y="26"/>
                    <a:pt x="1768" y="26"/>
                  </a:cubicBezTo>
                  <a:cubicBezTo>
                    <a:pt x="1764" y="8"/>
                    <a:pt x="1751" y="0"/>
                    <a:pt x="1737"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1" name="Google Shape;2771;p28"/>
            <p:cNvSpPr/>
            <p:nvPr/>
          </p:nvSpPr>
          <p:spPr>
            <a:xfrm>
              <a:off x="11689539" y="6933416"/>
              <a:ext cx="1454464" cy="1640880"/>
            </a:xfrm>
            <a:custGeom>
              <a:avLst/>
              <a:gdLst/>
              <a:ahLst/>
              <a:cxnLst/>
              <a:rect l="l" t="t" r="r" b="b"/>
              <a:pathLst>
                <a:path w="4510" h="5088" extrusionOk="0">
                  <a:moveTo>
                    <a:pt x="613" y="1"/>
                  </a:moveTo>
                  <a:cubicBezTo>
                    <a:pt x="589" y="1"/>
                    <a:pt x="564" y="21"/>
                    <a:pt x="575" y="48"/>
                  </a:cubicBezTo>
                  <a:cubicBezTo>
                    <a:pt x="691" y="566"/>
                    <a:pt x="709" y="1101"/>
                    <a:pt x="673" y="1627"/>
                  </a:cubicBezTo>
                  <a:cubicBezTo>
                    <a:pt x="628" y="2180"/>
                    <a:pt x="530" y="2734"/>
                    <a:pt x="361" y="3260"/>
                  </a:cubicBezTo>
                  <a:cubicBezTo>
                    <a:pt x="271" y="3511"/>
                    <a:pt x="175" y="3762"/>
                    <a:pt x="51" y="4000"/>
                  </a:cubicBezTo>
                  <a:lnTo>
                    <a:pt x="51" y="4000"/>
                  </a:lnTo>
                  <a:cubicBezTo>
                    <a:pt x="38" y="4024"/>
                    <a:pt x="25" y="4048"/>
                    <a:pt x="13" y="4072"/>
                  </a:cubicBezTo>
                  <a:cubicBezTo>
                    <a:pt x="0" y="4103"/>
                    <a:pt x="28" y="4135"/>
                    <a:pt x="54" y="4135"/>
                  </a:cubicBezTo>
                  <a:cubicBezTo>
                    <a:pt x="65" y="4135"/>
                    <a:pt x="76" y="4129"/>
                    <a:pt x="84" y="4116"/>
                  </a:cubicBezTo>
                  <a:cubicBezTo>
                    <a:pt x="110" y="4067"/>
                    <a:pt x="136" y="4017"/>
                    <a:pt x="160" y="3966"/>
                  </a:cubicBezTo>
                  <a:lnTo>
                    <a:pt x="160" y="3966"/>
                  </a:lnTo>
                  <a:cubicBezTo>
                    <a:pt x="314" y="3673"/>
                    <a:pt x="494" y="3393"/>
                    <a:pt x="700" y="3126"/>
                  </a:cubicBezTo>
                  <a:cubicBezTo>
                    <a:pt x="877" y="2884"/>
                    <a:pt x="1149" y="2599"/>
                    <a:pt x="1470" y="2599"/>
                  </a:cubicBezTo>
                  <a:cubicBezTo>
                    <a:pt x="1504" y="2599"/>
                    <a:pt x="1539" y="2602"/>
                    <a:pt x="1574" y="2609"/>
                  </a:cubicBezTo>
                  <a:cubicBezTo>
                    <a:pt x="1904" y="2680"/>
                    <a:pt x="2118" y="3037"/>
                    <a:pt x="2270" y="3313"/>
                  </a:cubicBezTo>
                  <a:cubicBezTo>
                    <a:pt x="2395" y="3545"/>
                    <a:pt x="2475" y="3795"/>
                    <a:pt x="2520" y="4054"/>
                  </a:cubicBezTo>
                  <a:cubicBezTo>
                    <a:pt x="2582" y="4393"/>
                    <a:pt x="2618" y="4732"/>
                    <a:pt x="2680" y="5062"/>
                  </a:cubicBezTo>
                  <a:cubicBezTo>
                    <a:pt x="2684" y="5080"/>
                    <a:pt x="2698" y="5088"/>
                    <a:pt x="2712" y="5088"/>
                  </a:cubicBezTo>
                  <a:cubicBezTo>
                    <a:pt x="2734" y="5088"/>
                    <a:pt x="2757" y="5071"/>
                    <a:pt x="2752" y="5044"/>
                  </a:cubicBezTo>
                  <a:cubicBezTo>
                    <a:pt x="2671" y="4464"/>
                    <a:pt x="2636" y="3902"/>
                    <a:pt x="2734" y="3322"/>
                  </a:cubicBezTo>
                  <a:cubicBezTo>
                    <a:pt x="2787" y="3028"/>
                    <a:pt x="2832" y="2725"/>
                    <a:pt x="2930" y="2448"/>
                  </a:cubicBezTo>
                  <a:cubicBezTo>
                    <a:pt x="2966" y="2323"/>
                    <a:pt x="3028" y="2189"/>
                    <a:pt x="3126" y="2100"/>
                  </a:cubicBezTo>
                  <a:cubicBezTo>
                    <a:pt x="3201" y="2031"/>
                    <a:pt x="3291" y="2003"/>
                    <a:pt x="3385" y="2003"/>
                  </a:cubicBezTo>
                  <a:cubicBezTo>
                    <a:pt x="3450" y="2003"/>
                    <a:pt x="3516" y="2016"/>
                    <a:pt x="3581" y="2038"/>
                  </a:cubicBezTo>
                  <a:cubicBezTo>
                    <a:pt x="3751" y="2097"/>
                    <a:pt x="3914" y="2188"/>
                    <a:pt x="4061" y="2299"/>
                  </a:cubicBezTo>
                  <a:lnTo>
                    <a:pt x="4061" y="2299"/>
                  </a:lnTo>
                  <a:cubicBezTo>
                    <a:pt x="4175" y="2427"/>
                    <a:pt x="4298" y="2548"/>
                    <a:pt x="4429" y="2662"/>
                  </a:cubicBezTo>
                  <a:cubicBezTo>
                    <a:pt x="4439" y="2670"/>
                    <a:pt x="4449" y="2674"/>
                    <a:pt x="4459" y="2674"/>
                  </a:cubicBezTo>
                  <a:cubicBezTo>
                    <a:pt x="4490" y="2674"/>
                    <a:pt x="4510" y="2636"/>
                    <a:pt x="4482" y="2609"/>
                  </a:cubicBezTo>
                  <a:cubicBezTo>
                    <a:pt x="4379" y="2478"/>
                    <a:pt x="4260" y="2360"/>
                    <a:pt x="4128" y="2257"/>
                  </a:cubicBezTo>
                  <a:lnTo>
                    <a:pt x="4128" y="2257"/>
                  </a:lnTo>
                  <a:cubicBezTo>
                    <a:pt x="3929" y="2035"/>
                    <a:pt x="3754" y="1793"/>
                    <a:pt x="3617" y="1529"/>
                  </a:cubicBezTo>
                  <a:cubicBezTo>
                    <a:pt x="3394" y="1110"/>
                    <a:pt x="3269" y="646"/>
                    <a:pt x="3171" y="182"/>
                  </a:cubicBezTo>
                  <a:cubicBezTo>
                    <a:pt x="3167" y="161"/>
                    <a:pt x="3154" y="152"/>
                    <a:pt x="3140" y="152"/>
                  </a:cubicBezTo>
                  <a:cubicBezTo>
                    <a:pt x="3118" y="152"/>
                    <a:pt x="3094" y="173"/>
                    <a:pt x="3099" y="200"/>
                  </a:cubicBezTo>
                  <a:cubicBezTo>
                    <a:pt x="3189" y="673"/>
                    <a:pt x="3322" y="1137"/>
                    <a:pt x="3545" y="1565"/>
                  </a:cubicBezTo>
                  <a:cubicBezTo>
                    <a:pt x="3645" y="1753"/>
                    <a:pt x="3761" y="1930"/>
                    <a:pt x="3891" y="2096"/>
                  </a:cubicBezTo>
                  <a:lnTo>
                    <a:pt x="3891" y="2096"/>
                  </a:lnTo>
                  <a:cubicBezTo>
                    <a:pt x="3831" y="2061"/>
                    <a:pt x="3769" y="2030"/>
                    <a:pt x="3706" y="2002"/>
                  </a:cubicBezTo>
                  <a:cubicBezTo>
                    <a:pt x="3597" y="1957"/>
                    <a:pt x="3484" y="1921"/>
                    <a:pt x="3372" y="1921"/>
                  </a:cubicBezTo>
                  <a:cubicBezTo>
                    <a:pt x="3328" y="1921"/>
                    <a:pt x="3285" y="1927"/>
                    <a:pt x="3242" y="1940"/>
                  </a:cubicBezTo>
                  <a:cubicBezTo>
                    <a:pt x="3126" y="1984"/>
                    <a:pt x="3037" y="2064"/>
                    <a:pt x="2975" y="2163"/>
                  </a:cubicBezTo>
                  <a:cubicBezTo>
                    <a:pt x="2805" y="2430"/>
                    <a:pt x="2760" y="2778"/>
                    <a:pt x="2698" y="3081"/>
                  </a:cubicBezTo>
                  <a:cubicBezTo>
                    <a:pt x="2644" y="3367"/>
                    <a:pt x="2600" y="3652"/>
                    <a:pt x="2591" y="3947"/>
                  </a:cubicBezTo>
                  <a:cubicBezTo>
                    <a:pt x="2590" y="3976"/>
                    <a:pt x="2590" y="4004"/>
                    <a:pt x="2590" y="4033"/>
                  </a:cubicBezTo>
                  <a:lnTo>
                    <a:pt x="2590" y="4033"/>
                  </a:lnTo>
                  <a:cubicBezTo>
                    <a:pt x="2536" y="3763"/>
                    <a:pt x="2459" y="3499"/>
                    <a:pt x="2323" y="3251"/>
                  </a:cubicBezTo>
                  <a:cubicBezTo>
                    <a:pt x="2172" y="2974"/>
                    <a:pt x="1958" y="2635"/>
                    <a:pt x="1636" y="2546"/>
                  </a:cubicBezTo>
                  <a:cubicBezTo>
                    <a:pt x="1580" y="2530"/>
                    <a:pt x="1525" y="2522"/>
                    <a:pt x="1471" y="2522"/>
                  </a:cubicBezTo>
                  <a:cubicBezTo>
                    <a:pt x="1199" y="2522"/>
                    <a:pt x="959" y="2711"/>
                    <a:pt x="780" y="2912"/>
                  </a:cubicBezTo>
                  <a:cubicBezTo>
                    <a:pt x="633" y="3072"/>
                    <a:pt x="501" y="3250"/>
                    <a:pt x="381" y="3435"/>
                  </a:cubicBezTo>
                  <a:lnTo>
                    <a:pt x="381" y="3435"/>
                  </a:lnTo>
                  <a:cubicBezTo>
                    <a:pt x="477" y="3163"/>
                    <a:pt x="553" y="2883"/>
                    <a:pt x="610" y="2600"/>
                  </a:cubicBezTo>
                  <a:cubicBezTo>
                    <a:pt x="726" y="2038"/>
                    <a:pt x="780" y="1467"/>
                    <a:pt x="762" y="896"/>
                  </a:cubicBezTo>
                  <a:cubicBezTo>
                    <a:pt x="744" y="601"/>
                    <a:pt x="709" y="316"/>
                    <a:pt x="646" y="30"/>
                  </a:cubicBezTo>
                  <a:cubicBezTo>
                    <a:pt x="643" y="9"/>
                    <a:pt x="628" y="1"/>
                    <a:pt x="613"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Footer_Us Vs Them 1">
  <p:cSld name="TITLE_ONLY_1">
    <p:spTree>
      <p:nvGrpSpPr>
        <p:cNvPr id="1" name="Shape 2772"/>
        <p:cNvGrpSpPr/>
        <p:nvPr/>
      </p:nvGrpSpPr>
      <p:grpSpPr>
        <a:xfrm>
          <a:off x="0" y="0"/>
          <a:ext cx="0" cy="0"/>
          <a:chOff x="0" y="0"/>
          <a:chExt cx="0" cy="0"/>
        </a:xfrm>
      </p:grpSpPr>
      <p:grpSp>
        <p:nvGrpSpPr>
          <p:cNvPr id="2773" name="Google Shape;2773;p29"/>
          <p:cNvGrpSpPr/>
          <p:nvPr/>
        </p:nvGrpSpPr>
        <p:grpSpPr>
          <a:xfrm>
            <a:off x="1260002" y="9195015"/>
            <a:ext cx="5307925" cy="421200"/>
            <a:chOff x="1039675" y="2990075"/>
            <a:chExt cx="5307925" cy="421200"/>
          </a:xfrm>
        </p:grpSpPr>
        <p:sp>
          <p:nvSpPr>
            <p:cNvPr id="2774" name="Google Shape;2774;p29"/>
            <p:cNvSpPr/>
            <p:nvPr/>
          </p:nvSpPr>
          <p:spPr>
            <a:xfrm>
              <a:off x="1039675" y="3072200"/>
              <a:ext cx="283550" cy="330800"/>
            </a:xfrm>
            <a:custGeom>
              <a:avLst/>
              <a:gdLst/>
              <a:ahLst/>
              <a:cxnLst/>
              <a:rect l="l" t="t" r="r" b="b"/>
              <a:pathLst>
                <a:path w="11342" h="13232"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293"/>
                    <a:pt x="7230" y="9144"/>
                  </a:cubicBezTo>
                  <a:cubicBezTo>
                    <a:pt x="7230" y="9947"/>
                    <a:pt x="6616" y="10420"/>
                    <a:pt x="5506" y="10420"/>
                  </a:cubicBezTo>
                  <a:lnTo>
                    <a:pt x="3970" y="10420"/>
                  </a:lnTo>
                  <a:lnTo>
                    <a:pt x="3970" y="7844"/>
                  </a:lnTo>
                  <a:close/>
                  <a:moveTo>
                    <a:pt x="0" y="0"/>
                  </a:moveTo>
                  <a:lnTo>
                    <a:pt x="0" y="13231"/>
                  </a:lnTo>
                  <a:lnTo>
                    <a:pt x="5978" y="13231"/>
                  </a:lnTo>
                  <a:cubicBezTo>
                    <a:pt x="9215" y="13231"/>
                    <a:pt x="11342" y="12026"/>
                    <a:pt x="11342" y="9569"/>
                  </a:cubicBezTo>
                  <a:cubicBezTo>
                    <a:pt x="11342" y="7915"/>
                    <a:pt x="10373" y="7041"/>
                    <a:pt x="9050" y="6356"/>
                  </a:cubicBezTo>
                  <a:cubicBezTo>
                    <a:pt x="10042" y="5812"/>
                    <a:pt x="10845" y="4915"/>
                    <a:pt x="10845" y="3615"/>
                  </a:cubicBezTo>
                  <a:cubicBezTo>
                    <a:pt x="10845" y="1583"/>
                    <a:pt x="8932" y="0"/>
                    <a:pt x="578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75" name="Google Shape;2775;p29"/>
            <p:cNvSpPr/>
            <p:nvPr/>
          </p:nvSpPr>
          <p:spPr>
            <a:xfrm>
              <a:off x="1039675" y="3072200"/>
              <a:ext cx="283550" cy="330800"/>
            </a:xfrm>
            <a:custGeom>
              <a:avLst/>
              <a:gdLst/>
              <a:ahLst/>
              <a:cxnLst/>
              <a:rect l="l" t="t" r="r" b="b"/>
              <a:pathLst>
                <a:path w="11342" h="13232" fill="none" extrusionOk="0">
                  <a:moveTo>
                    <a:pt x="5506" y="10420"/>
                  </a:moveTo>
                  <a:cubicBezTo>
                    <a:pt x="6616" y="10420"/>
                    <a:pt x="7230" y="9947"/>
                    <a:pt x="7230" y="9144"/>
                  </a:cubicBezTo>
                  <a:cubicBezTo>
                    <a:pt x="7230" y="8293"/>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583"/>
                    <a:pt x="10845" y="3615"/>
                  </a:cubicBezTo>
                  <a:cubicBezTo>
                    <a:pt x="10845" y="4915"/>
                    <a:pt x="10042" y="5812"/>
                    <a:pt x="9050" y="6356"/>
                  </a:cubicBezTo>
                  <a:cubicBezTo>
                    <a:pt x="10373" y="7041"/>
                    <a:pt x="11342" y="7915"/>
                    <a:pt x="11342" y="9569"/>
                  </a:cubicBezTo>
                  <a:cubicBezTo>
                    <a:pt x="11342" y="12026"/>
                    <a:pt x="9215" y="13231"/>
                    <a:pt x="5978" y="13231"/>
                  </a:cubicBezTo>
                  <a:lnTo>
                    <a:pt x="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76" name="Google Shape;2776;p29"/>
            <p:cNvSpPr/>
            <p:nvPr/>
          </p:nvSpPr>
          <p:spPr>
            <a:xfrm>
              <a:off x="1362775" y="3072200"/>
              <a:ext cx="230400" cy="3308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77" name="Google Shape;2777;p29"/>
            <p:cNvSpPr/>
            <p:nvPr/>
          </p:nvSpPr>
          <p:spPr>
            <a:xfrm>
              <a:off x="1362775" y="3072200"/>
              <a:ext cx="230400" cy="3308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78" name="Google Shape;2778;p29"/>
            <p:cNvSpPr/>
            <p:nvPr/>
          </p:nvSpPr>
          <p:spPr>
            <a:xfrm>
              <a:off x="1778025" y="3072200"/>
              <a:ext cx="101625" cy="330800"/>
            </a:xfrm>
            <a:custGeom>
              <a:avLst/>
              <a:gdLst/>
              <a:ahLst/>
              <a:cxnLst/>
              <a:rect l="l" t="t" r="r" b="b"/>
              <a:pathLst>
                <a:path w="4065" h="13232" extrusionOk="0">
                  <a:moveTo>
                    <a:pt x="1" y="0"/>
                  </a:moveTo>
                  <a:lnTo>
                    <a:pt x="1" y="13231"/>
                  </a:lnTo>
                  <a:lnTo>
                    <a:pt x="4065" y="13231"/>
                  </a:lnTo>
                  <a:lnTo>
                    <a:pt x="4065"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79" name="Google Shape;2779;p29"/>
            <p:cNvSpPr/>
            <p:nvPr/>
          </p:nvSpPr>
          <p:spPr>
            <a:xfrm>
              <a:off x="1935150" y="3072200"/>
              <a:ext cx="294200" cy="330800"/>
            </a:xfrm>
            <a:custGeom>
              <a:avLst/>
              <a:gdLst/>
              <a:ahLst/>
              <a:cxnLst/>
              <a:rect l="l" t="t" r="r" b="b"/>
              <a:pathLst>
                <a:path w="11768" h="13232" extrusionOk="0">
                  <a:moveTo>
                    <a:pt x="1" y="0"/>
                  </a:moveTo>
                  <a:lnTo>
                    <a:pt x="1" y="13231"/>
                  </a:lnTo>
                  <a:lnTo>
                    <a:pt x="3899" y="13231"/>
                  </a:lnTo>
                  <a:lnTo>
                    <a:pt x="3899" y="6120"/>
                  </a:lnTo>
                  <a:lnTo>
                    <a:pt x="8176" y="13231"/>
                  </a:lnTo>
                  <a:lnTo>
                    <a:pt x="11767" y="13231"/>
                  </a:lnTo>
                  <a:lnTo>
                    <a:pt x="11767" y="0"/>
                  </a:lnTo>
                  <a:lnTo>
                    <a:pt x="7869" y="0"/>
                  </a:lnTo>
                  <a:lnTo>
                    <a:pt x="7869" y="7041"/>
                  </a:lnTo>
                  <a:lnTo>
                    <a:pt x="3616"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80" name="Google Shape;2780;p29"/>
            <p:cNvSpPr/>
            <p:nvPr/>
          </p:nvSpPr>
          <p:spPr>
            <a:xfrm>
              <a:off x="1935150" y="3072200"/>
              <a:ext cx="294200" cy="330800"/>
            </a:xfrm>
            <a:custGeom>
              <a:avLst/>
              <a:gdLst/>
              <a:ahLst/>
              <a:cxnLst/>
              <a:rect l="l" t="t" r="r" b="b"/>
              <a:pathLst>
                <a:path w="11768" h="13232" fill="none" extrusionOk="0">
                  <a:moveTo>
                    <a:pt x="3616" y="0"/>
                  </a:moveTo>
                  <a:lnTo>
                    <a:pt x="7869" y="7041"/>
                  </a:lnTo>
                  <a:lnTo>
                    <a:pt x="7869" y="0"/>
                  </a:lnTo>
                  <a:lnTo>
                    <a:pt x="11767" y="0"/>
                  </a:lnTo>
                  <a:lnTo>
                    <a:pt x="11767" y="13231"/>
                  </a:lnTo>
                  <a:lnTo>
                    <a:pt x="8176" y="13231"/>
                  </a:lnTo>
                  <a:lnTo>
                    <a:pt x="3899" y="6120"/>
                  </a:lnTo>
                  <a:lnTo>
                    <a:pt x="3899" y="13231"/>
                  </a:lnTo>
                  <a:lnTo>
                    <a:pt x="1" y="13231"/>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81" name="Google Shape;2781;p29"/>
            <p:cNvSpPr/>
            <p:nvPr/>
          </p:nvSpPr>
          <p:spPr>
            <a:xfrm>
              <a:off x="2267125" y="3072200"/>
              <a:ext cx="288850" cy="330800"/>
            </a:xfrm>
            <a:custGeom>
              <a:avLst/>
              <a:gdLst/>
              <a:ahLst/>
              <a:cxnLst/>
              <a:rect l="l" t="t" r="r" b="b"/>
              <a:pathLst>
                <a:path w="11554"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82" name="Google Shape;2782;p29"/>
            <p:cNvSpPr/>
            <p:nvPr/>
          </p:nvSpPr>
          <p:spPr>
            <a:xfrm>
              <a:off x="2267125" y="3072200"/>
              <a:ext cx="288850" cy="330800"/>
            </a:xfrm>
            <a:custGeom>
              <a:avLst/>
              <a:gdLst/>
              <a:ahLst/>
              <a:cxnLst/>
              <a:rect l="l" t="t" r="r" b="b"/>
              <a:pathLst>
                <a:path w="11554"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83" name="Google Shape;2783;p29"/>
            <p:cNvSpPr/>
            <p:nvPr/>
          </p:nvSpPr>
          <p:spPr>
            <a:xfrm>
              <a:off x="2593175" y="3072200"/>
              <a:ext cx="230975" cy="330800"/>
            </a:xfrm>
            <a:custGeom>
              <a:avLst/>
              <a:gdLst/>
              <a:ahLst/>
              <a:cxnLst/>
              <a:rect l="l" t="t" r="r" b="b"/>
              <a:pathLst>
                <a:path w="9239" h="13232" extrusionOk="0">
                  <a:moveTo>
                    <a:pt x="1" y="0"/>
                  </a:moveTo>
                  <a:lnTo>
                    <a:pt x="1" y="13231"/>
                  </a:lnTo>
                  <a:lnTo>
                    <a:pt x="9239" y="13231"/>
                  </a:lnTo>
                  <a:lnTo>
                    <a:pt x="9239" y="10207"/>
                  </a:lnTo>
                  <a:lnTo>
                    <a:pt x="4088" y="10207"/>
                  </a:lnTo>
                  <a:lnTo>
                    <a:pt x="4088" y="7844"/>
                  </a:lnTo>
                  <a:lnTo>
                    <a:pt x="7727" y="7844"/>
                  </a:lnTo>
                  <a:lnTo>
                    <a:pt x="8483" y="4985"/>
                  </a:lnTo>
                  <a:lnTo>
                    <a:pt x="4088" y="4985"/>
                  </a:lnTo>
                  <a:lnTo>
                    <a:pt x="4088" y="3024"/>
                  </a:lnTo>
                  <a:lnTo>
                    <a:pt x="9239" y="3024"/>
                  </a:lnTo>
                  <a:lnTo>
                    <a:pt x="9239"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84" name="Google Shape;2784;p29"/>
            <p:cNvSpPr/>
            <p:nvPr/>
          </p:nvSpPr>
          <p:spPr>
            <a:xfrm>
              <a:off x="2593175" y="3072200"/>
              <a:ext cx="230975" cy="330800"/>
            </a:xfrm>
            <a:custGeom>
              <a:avLst/>
              <a:gdLst/>
              <a:ahLst/>
              <a:cxnLst/>
              <a:rect l="l" t="t" r="r" b="b"/>
              <a:pathLst>
                <a:path w="9239" h="13232" fill="none" extrusionOk="0">
                  <a:moveTo>
                    <a:pt x="9239" y="13231"/>
                  </a:moveTo>
                  <a:lnTo>
                    <a:pt x="1" y="13231"/>
                  </a:lnTo>
                  <a:lnTo>
                    <a:pt x="1" y="0"/>
                  </a:lnTo>
                  <a:lnTo>
                    <a:pt x="9239" y="0"/>
                  </a:lnTo>
                  <a:lnTo>
                    <a:pt x="9239" y="3024"/>
                  </a:lnTo>
                  <a:lnTo>
                    <a:pt x="4088" y="3024"/>
                  </a:lnTo>
                  <a:lnTo>
                    <a:pt x="4088" y="4985"/>
                  </a:lnTo>
                  <a:lnTo>
                    <a:pt x="8483" y="4985"/>
                  </a:lnTo>
                  <a:lnTo>
                    <a:pt x="7727" y="7844"/>
                  </a:lnTo>
                  <a:lnTo>
                    <a:pt x="4088" y="7844"/>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85" name="Google Shape;2785;p29"/>
            <p:cNvSpPr/>
            <p:nvPr/>
          </p:nvSpPr>
          <p:spPr>
            <a:xfrm>
              <a:off x="2869025" y="3072200"/>
              <a:ext cx="286500" cy="330800"/>
            </a:xfrm>
            <a:custGeom>
              <a:avLst/>
              <a:gdLst/>
              <a:ahLst/>
              <a:cxnLst/>
              <a:rect l="l" t="t" r="r" b="b"/>
              <a:pathLst>
                <a:path w="11460" h="13232" extrusionOk="0">
                  <a:moveTo>
                    <a:pt x="4986" y="2953"/>
                  </a:moveTo>
                  <a:cubicBezTo>
                    <a:pt x="6002" y="2953"/>
                    <a:pt x="6569" y="3473"/>
                    <a:pt x="6569" y="4371"/>
                  </a:cubicBezTo>
                  <a:cubicBezTo>
                    <a:pt x="6569" y="5316"/>
                    <a:pt x="6002" y="5836"/>
                    <a:pt x="4986" y="5836"/>
                  </a:cubicBezTo>
                  <a:lnTo>
                    <a:pt x="3994" y="5836"/>
                  </a:lnTo>
                  <a:lnTo>
                    <a:pt x="3994" y="2953"/>
                  </a:lnTo>
                  <a:close/>
                  <a:moveTo>
                    <a:pt x="1" y="0"/>
                  </a:moveTo>
                  <a:lnTo>
                    <a:pt x="1" y="13231"/>
                  </a:lnTo>
                  <a:lnTo>
                    <a:pt x="4088" y="13231"/>
                  </a:lnTo>
                  <a:lnTo>
                    <a:pt x="4088" y="8388"/>
                  </a:lnTo>
                  <a:lnTo>
                    <a:pt x="4821" y="8388"/>
                  </a:lnTo>
                  <a:lnTo>
                    <a:pt x="7349" y="13231"/>
                  </a:lnTo>
                  <a:lnTo>
                    <a:pt x="11460" y="13231"/>
                  </a:lnTo>
                  <a:lnTo>
                    <a:pt x="8341" y="7892"/>
                  </a:lnTo>
                  <a:cubicBezTo>
                    <a:pt x="9877" y="7277"/>
                    <a:pt x="10656" y="6072"/>
                    <a:pt x="10656" y="4348"/>
                  </a:cubicBezTo>
                  <a:cubicBezTo>
                    <a:pt x="10656" y="1489"/>
                    <a:pt x="8814" y="0"/>
                    <a:pt x="526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86" name="Google Shape;2786;p29"/>
            <p:cNvSpPr/>
            <p:nvPr/>
          </p:nvSpPr>
          <p:spPr>
            <a:xfrm>
              <a:off x="2869025" y="3072200"/>
              <a:ext cx="286500" cy="330800"/>
            </a:xfrm>
            <a:custGeom>
              <a:avLst/>
              <a:gdLst/>
              <a:ahLst/>
              <a:cxnLst/>
              <a:rect l="l" t="t" r="r" b="b"/>
              <a:pathLst>
                <a:path w="11460" h="13232" fill="none" extrusionOk="0">
                  <a:moveTo>
                    <a:pt x="4986" y="5836"/>
                  </a:moveTo>
                  <a:cubicBezTo>
                    <a:pt x="6002" y="5836"/>
                    <a:pt x="6569" y="5316"/>
                    <a:pt x="6569" y="4371"/>
                  </a:cubicBezTo>
                  <a:cubicBezTo>
                    <a:pt x="6569" y="3473"/>
                    <a:pt x="6002" y="2953"/>
                    <a:pt x="4986" y="2953"/>
                  </a:cubicBezTo>
                  <a:lnTo>
                    <a:pt x="3994" y="2953"/>
                  </a:lnTo>
                  <a:lnTo>
                    <a:pt x="3994" y="5836"/>
                  </a:lnTo>
                  <a:close/>
                  <a:moveTo>
                    <a:pt x="1" y="0"/>
                  </a:moveTo>
                  <a:lnTo>
                    <a:pt x="5269" y="0"/>
                  </a:lnTo>
                  <a:cubicBezTo>
                    <a:pt x="8814" y="0"/>
                    <a:pt x="10656" y="1489"/>
                    <a:pt x="10656" y="4348"/>
                  </a:cubicBezTo>
                  <a:cubicBezTo>
                    <a:pt x="10656" y="6072"/>
                    <a:pt x="9877" y="7277"/>
                    <a:pt x="8341" y="7892"/>
                  </a:cubicBezTo>
                  <a:lnTo>
                    <a:pt x="11460" y="13231"/>
                  </a:lnTo>
                  <a:lnTo>
                    <a:pt x="7349" y="13231"/>
                  </a:lnTo>
                  <a:lnTo>
                    <a:pt x="4821" y="8388"/>
                  </a:lnTo>
                  <a:lnTo>
                    <a:pt x="4088" y="8388"/>
                  </a:lnTo>
                  <a:lnTo>
                    <a:pt x="4088" y="13231"/>
                  </a:lnTo>
                  <a:lnTo>
                    <a:pt x="1"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87" name="Google Shape;2787;p29"/>
            <p:cNvSpPr/>
            <p:nvPr/>
          </p:nvSpPr>
          <p:spPr>
            <a:xfrm>
              <a:off x="3188000" y="3072200"/>
              <a:ext cx="294175" cy="330800"/>
            </a:xfrm>
            <a:custGeom>
              <a:avLst/>
              <a:gdLst/>
              <a:ahLst/>
              <a:cxnLst/>
              <a:rect l="l" t="t" r="r" b="b"/>
              <a:pathLst>
                <a:path w="11767" h="13232" extrusionOk="0">
                  <a:moveTo>
                    <a:pt x="0" y="0"/>
                  </a:moveTo>
                  <a:lnTo>
                    <a:pt x="0" y="13231"/>
                  </a:lnTo>
                  <a:lnTo>
                    <a:pt x="3899" y="13231"/>
                  </a:lnTo>
                  <a:lnTo>
                    <a:pt x="3899" y="6120"/>
                  </a:lnTo>
                  <a:lnTo>
                    <a:pt x="8175" y="13231"/>
                  </a:lnTo>
                  <a:lnTo>
                    <a:pt x="11767" y="13231"/>
                  </a:lnTo>
                  <a:lnTo>
                    <a:pt x="11767" y="0"/>
                  </a:lnTo>
                  <a:lnTo>
                    <a:pt x="7868" y="0"/>
                  </a:lnTo>
                  <a:lnTo>
                    <a:pt x="7868" y="7041"/>
                  </a:lnTo>
                  <a:lnTo>
                    <a:pt x="36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88" name="Google Shape;2788;p29"/>
            <p:cNvSpPr/>
            <p:nvPr/>
          </p:nvSpPr>
          <p:spPr>
            <a:xfrm>
              <a:off x="3188000" y="3072200"/>
              <a:ext cx="294175" cy="330800"/>
            </a:xfrm>
            <a:custGeom>
              <a:avLst/>
              <a:gdLst/>
              <a:ahLst/>
              <a:cxnLst/>
              <a:rect l="l" t="t" r="r" b="b"/>
              <a:pathLst>
                <a:path w="11767" h="13232" fill="none" extrusionOk="0">
                  <a:moveTo>
                    <a:pt x="3615" y="0"/>
                  </a:moveTo>
                  <a:lnTo>
                    <a:pt x="7868" y="7041"/>
                  </a:lnTo>
                  <a:lnTo>
                    <a:pt x="7868" y="0"/>
                  </a:lnTo>
                  <a:lnTo>
                    <a:pt x="11767" y="0"/>
                  </a:lnTo>
                  <a:lnTo>
                    <a:pt x="11767" y="13231"/>
                  </a:lnTo>
                  <a:lnTo>
                    <a:pt x="8175" y="13231"/>
                  </a:lnTo>
                  <a:lnTo>
                    <a:pt x="3899" y="6120"/>
                  </a:lnTo>
                  <a:lnTo>
                    <a:pt x="3899" y="13231"/>
                  </a:lnTo>
                  <a:lnTo>
                    <a:pt x="0" y="13231"/>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89" name="Google Shape;2789;p29"/>
            <p:cNvSpPr/>
            <p:nvPr/>
          </p:nvSpPr>
          <p:spPr>
            <a:xfrm>
              <a:off x="3539450" y="3072200"/>
              <a:ext cx="230400" cy="3308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90" name="Google Shape;2790;p29"/>
            <p:cNvSpPr/>
            <p:nvPr/>
          </p:nvSpPr>
          <p:spPr>
            <a:xfrm>
              <a:off x="3539450" y="3072200"/>
              <a:ext cx="230400" cy="3308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91" name="Google Shape;2791;p29"/>
            <p:cNvSpPr/>
            <p:nvPr/>
          </p:nvSpPr>
          <p:spPr>
            <a:xfrm>
              <a:off x="3795800" y="3072200"/>
              <a:ext cx="298925" cy="330800"/>
            </a:xfrm>
            <a:custGeom>
              <a:avLst/>
              <a:gdLst/>
              <a:ahLst/>
              <a:cxnLst/>
              <a:rect l="l" t="t" r="r" b="b"/>
              <a:pathLst>
                <a:path w="11957" h="13232" extrusionOk="0">
                  <a:moveTo>
                    <a:pt x="1" y="0"/>
                  </a:moveTo>
                  <a:lnTo>
                    <a:pt x="1" y="3308"/>
                  </a:lnTo>
                  <a:lnTo>
                    <a:pt x="3710" y="3308"/>
                  </a:lnTo>
                  <a:lnTo>
                    <a:pt x="3710" y="13231"/>
                  </a:lnTo>
                  <a:lnTo>
                    <a:pt x="7798" y="13231"/>
                  </a:lnTo>
                  <a:lnTo>
                    <a:pt x="7798" y="3308"/>
                  </a:lnTo>
                  <a:lnTo>
                    <a:pt x="11129" y="3308"/>
                  </a:lnTo>
                  <a:lnTo>
                    <a:pt x="11956"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92" name="Google Shape;2792;p29"/>
            <p:cNvSpPr/>
            <p:nvPr/>
          </p:nvSpPr>
          <p:spPr>
            <a:xfrm>
              <a:off x="3795800" y="3072200"/>
              <a:ext cx="298925" cy="330800"/>
            </a:xfrm>
            <a:custGeom>
              <a:avLst/>
              <a:gdLst/>
              <a:ahLst/>
              <a:cxnLst/>
              <a:rect l="l" t="t" r="r" b="b"/>
              <a:pathLst>
                <a:path w="11957" h="13232" fill="none" extrusionOk="0">
                  <a:moveTo>
                    <a:pt x="3710" y="3308"/>
                  </a:moveTo>
                  <a:lnTo>
                    <a:pt x="1" y="3308"/>
                  </a:lnTo>
                  <a:lnTo>
                    <a:pt x="1" y="0"/>
                  </a:lnTo>
                  <a:lnTo>
                    <a:pt x="11956" y="0"/>
                  </a:lnTo>
                  <a:lnTo>
                    <a:pt x="11129" y="3308"/>
                  </a:lnTo>
                  <a:lnTo>
                    <a:pt x="7798" y="3308"/>
                  </a:lnTo>
                  <a:lnTo>
                    <a:pt x="7798"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93" name="Google Shape;2793;p29"/>
            <p:cNvSpPr/>
            <p:nvPr/>
          </p:nvSpPr>
          <p:spPr>
            <a:xfrm>
              <a:off x="4247675" y="3063925"/>
              <a:ext cx="291825" cy="347350"/>
            </a:xfrm>
            <a:custGeom>
              <a:avLst/>
              <a:gdLst/>
              <a:ahLst/>
              <a:cxnLst/>
              <a:rect l="l" t="t" r="r" b="b"/>
              <a:pathLst>
                <a:path w="11673" h="13894" extrusionOk="0">
                  <a:moveTo>
                    <a:pt x="6569" y="0"/>
                  </a:moveTo>
                  <a:cubicBezTo>
                    <a:pt x="2576" y="0"/>
                    <a:pt x="1" y="2670"/>
                    <a:pt x="1" y="7065"/>
                  </a:cubicBezTo>
                  <a:cubicBezTo>
                    <a:pt x="1" y="11318"/>
                    <a:pt x="2600" y="13893"/>
                    <a:pt x="6498" y="13893"/>
                  </a:cubicBezTo>
                  <a:cubicBezTo>
                    <a:pt x="8767" y="13893"/>
                    <a:pt x="10515" y="12948"/>
                    <a:pt x="11673" y="11389"/>
                  </a:cubicBezTo>
                  <a:lnTo>
                    <a:pt x="9121" y="9168"/>
                  </a:lnTo>
                  <a:cubicBezTo>
                    <a:pt x="8412" y="10160"/>
                    <a:pt x="7727" y="10562"/>
                    <a:pt x="6546" y="10562"/>
                  </a:cubicBezTo>
                  <a:cubicBezTo>
                    <a:pt x="4892" y="10562"/>
                    <a:pt x="4088" y="9168"/>
                    <a:pt x="4088" y="6970"/>
                  </a:cubicBezTo>
                  <a:cubicBezTo>
                    <a:pt x="4088" y="4749"/>
                    <a:pt x="5175" y="3332"/>
                    <a:pt x="6640" y="3332"/>
                  </a:cubicBezTo>
                  <a:cubicBezTo>
                    <a:pt x="7703" y="3332"/>
                    <a:pt x="8247" y="3710"/>
                    <a:pt x="9003" y="4513"/>
                  </a:cubicBezTo>
                  <a:lnTo>
                    <a:pt x="11460" y="2339"/>
                  </a:lnTo>
                  <a:cubicBezTo>
                    <a:pt x="10515" y="1016"/>
                    <a:pt x="8979" y="0"/>
                    <a:pt x="656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94" name="Google Shape;2794;p29"/>
            <p:cNvSpPr/>
            <p:nvPr/>
          </p:nvSpPr>
          <p:spPr>
            <a:xfrm>
              <a:off x="4247675" y="3063925"/>
              <a:ext cx="291825" cy="347350"/>
            </a:xfrm>
            <a:custGeom>
              <a:avLst/>
              <a:gdLst/>
              <a:ahLst/>
              <a:cxnLst/>
              <a:rect l="l" t="t" r="r" b="b"/>
              <a:pathLst>
                <a:path w="11673" h="13894" fill="none" extrusionOk="0">
                  <a:moveTo>
                    <a:pt x="1" y="7065"/>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49"/>
                    <a:pt x="4088" y="6970"/>
                  </a:cubicBezTo>
                  <a:cubicBezTo>
                    <a:pt x="4088" y="9168"/>
                    <a:pt x="4892" y="10562"/>
                    <a:pt x="6546" y="10562"/>
                  </a:cubicBezTo>
                  <a:cubicBezTo>
                    <a:pt x="7727" y="10562"/>
                    <a:pt x="8412" y="10160"/>
                    <a:pt x="9121" y="9168"/>
                  </a:cubicBezTo>
                  <a:lnTo>
                    <a:pt x="11673" y="11389"/>
                  </a:lnTo>
                  <a:cubicBezTo>
                    <a:pt x="10515" y="12948"/>
                    <a:pt x="8767" y="13893"/>
                    <a:pt x="6498" y="13893"/>
                  </a:cubicBezTo>
                  <a:cubicBezTo>
                    <a:pt x="2600" y="13893"/>
                    <a:pt x="1" y="11318"/>
                    <a:pt x="1" y="7065"/>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95" name="Google Shape;2795;p29"/>
            <p:cNvSpPr/>
            <p:nvPr/>
          </p:nvSpPr>
          <p:spPr>
            <a:xfrm>
              <a:off x="4573150" y="3072200"/>
              <a:ext cx="102225" cy="330800"/>
            </a:xfrm>
            <a:custGeom>
              <a:avLst/>
              <a:gdLst/>
              <a:ahLst/>
              <a:cxnLst/>
              <a:rect l="l" t="t" r="r" b="b"/>
              <a:pathLst>
                <a:path w="4089" h="13232" extrusionOk="0">
                  <a:moveTo>
                    <a:pt x="1" y="0"/>
                  </a:moveTo>
                  <a:lnTo>
                    <a:pt x="1" y="13231"/>
                  </a:lnTo>
                  <a:lnTo>
                    <a:pt x="4088" y="13231"/>
                  </a:lnTo>
                  <a:lnTo>
                    <a:pt x="4088"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96" name="Google Shape;2796;p29"/>
            <p:cNvSpPr/>
            <p:nvPr/>
          </p:nvSpPr>
          <p:spPr>
            <a:xfrm>
              <a:off x="4711375" y="3072200"/>
              <a:ext cx="288875" cy="330800"/>
            </a:xfrm>
            <a:custGeom>
              <a:avLst/>
              <a:gdLst/>
              <a:ahLst/>
              <a:cxnLst/>
              <a:rect l="l" t="t" r="r" b="b"/>
              <a:pathLst>
                <a:path w="11555"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97" name="Google Shape;2797;p29"/>
            <p:cNvSpPr/>
            <p:nvPr/>
          </p:nvSpPr>
          <p:spPr>
            <a:xfrm>
              <a:off x="4711375" y="3072200"/>
              <a:ext cx="288875" cy="330800"/>
            </a:xfrm>
            <a:custGeom>
              <a:avLst/>
              <a:gdLst/>
              <a:ahLst/>
              <a:cxnLst/>
              <a:rect l="l" t="t" r="r" b="b"/>
              <a:pathLst>
                <a:path w="11555"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98" name="Google Shape;2798;p29"/>
            <p:cNvSpPr/>
            <p:nvPr/>
          </p:nvSpPr>
          <p:spPr>
            <a:xfrm>
              <a:off x="5035650" y="3072200"/>
              <a:ext cx="102225" cy="330800"/>
            </a:xfrm>
            <a:custGeom>
              <a:avLst/>
              <a:gdLst/>
              <a:ahLst/>
              <a:cxnLst/>
              <a:rect l="l" t="t" r="r" b="b"/>
              <a:pathLst>
                <a:path w="4089" h="13232" extrusionOk="0">
                  <a:moveTo>
                    <a:pt x="1" y="0"/>
                  </a:moveTo>
                  <a:lnTo>
                    <a:pt x="1" y="13231"/>
                  </a:lnTo>
                  <a:lnTo>
                    <a:pt x="4088" y="13231"/>
                  </a:lnTo>
                  <a:lnTo>
                    <a:pt x="4088"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799" name="Google Shape;2799;p29"/>
            <p:cNvSpPr/>
            <p:nvPr/>
          </p:nvSpPr>
          <p:spPr>
            <a:xfrm>
              <a:off x="5173300" y="3072200"/>
              <a:ext cx="267000" cy="330800"/>
            </a:xfrm>
            <a:custGeom>
              <a:avLst/>
              <a:gdLst/>
              <a:ahLst/>
              <a:cxnLst/>
              <a:rect l="l" t="t" r="r" b="b"/>
              <a:pathLst>
                <a:path w="10680" h="13232" extrusionOk="0">
                  <a:moveTo>
                    <a:pt x="284" y="0"/>
                  </a:moveTo>
                  <a:lnTo>
                    <a:pt x="284" y="3426"/>
                  </a:lnTo>
                  <a:lnTo>
                    <a:pt x="5080" y="3426"/>
                  </a:lnTo>
                  <a:lnTo>
                    <a:pt x="0" y="13231"/>
                  </a:lnTo>
                  <a:lnTo>
                    <a:pt x="10680" y="13231"/>
                  </a:lnTo>
                  <a:lnTo>
                    <a:pt x="10680" y="9829"/>
                  </a:lnTo>
                  <a:lnTo>
                    <a:pt x="5553" y="9829"/>
                  </a:lnTo>
                  <a:lnTo>
                    <a:pt x="10680"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00" name="Google Shape;2800;p29"/>
            <p:cNvSpPr/>
            <p:nvPr/>
          </p:nvSpPr>
          <p:spPr>
            <a:xfrm>
              <a:off x="5173300" y="3072200"/>
              <a:ext cx="267000" cy="330800"/>
            </a:xfrm>
            <a:custGeom>
              <a:avLst/>
              <a:gdLst/>
              <a:ahLst/>
              <a:cxnLst/>
              <a:rect l="l" t="t" r="r" b="b"/>
              <a:pathLst>
                <a:path w="10680" h="13232" fill="none" extrusionOk="0">
                  <a:moveTo>
                    <a:pt x="5080" y="3426"/>
                  </a:moveTo>
                  <a:lnTo>
                    <a:pt x="284" y="3426"/>
                  </a:lnTo>
                  <a:lnTo>
                    <a:pt x="284" y="0"/>
                  </a:lnTo>
                  <a:lnTo>
                    <a:pt x="10680" y="0"/>
                  </a:lnTo>
                  <a:lnTo>
                    <a:pt x="5553" y="9829"/>
                  </a:lnTo>
                  <a:lnTo>
                    <a:pt x="10680" y="9829"/>
                  </a:lnTo>
                  <a:lnTo>
                    <a:pt x="10680" y="13231"/>
                  </a:lnTo>
                  <a:lnTo>
                    <a:pt x="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01" name="Google Shape;2801;p29"/>
            <p:cNvSpPr/>
            <p:nvPr/>
          </p:nvSpPr>
          <p:spPr>
            <a:xfrm>
              <a:off x="5483400" y="3072200"/>
              <a:ext cx="230400" cy="330800"/>
            </a:xfrm>
            <a:custGeom>
              <a:avLst/>
              <a:gdLst/>
              <a:ahLst/>
              <a:cxnLst/>
              <a:rect l="l" t="t" r="r" b="b"/>
              <a:pathLst>
                <a:path w="9216" h="13232" extrusionOk="0">
                  <a:moveTo>
                    <a:pt x="0" y="0"/>
                  </a:moveTo>
                  <a:lnTo>
                    <a:pt x="0"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02" name="Google Shape;2802;p29"/>
            <p:cNvSpPr/>
            <p:nvPr/>
          </p:nvSpPr>
          <p:spPr>
            <a:xfrm>
              <a:off x="5483400" y="3072200"/>
              <a:ext cx="230400" cy="330800"/>
            </a:xfrm>
            <a:custGeom>
              <a:avLst/>
              <a:gdLst/>
              <a:ahLst/>
              <a:cxnLst/>
              <a:rect l="l" t="t" r="r" b="b"/>
              <a:pathLst>
                <a:path w="9216" h="13232" fill="none" extrusionOk="0">
                  <a:moveTo>
                    <a:pt x="9215" y="13231"/>
                  </a:moveTo>
                  <a:lnTo>
                    <a:pt x="0" y="13231"/>
                  </a:lnTo>
                  <a:lnTo>
                    <a:pt x="0"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03" name="Google Shape;2803;p29"/>
            <p:cNvSpPr/>
            <p:nvPr/>
          </p:nvSpPr>
          <p:spPr>
            <a:xfrm>
              <a:off x="5759250" y="3072200"/>
              <a:ext cx="293600" cy="330800"/>
            </a:xfrm>
            <a:custGeom>
              <a:avLst/>
              <a:gdLst/>
              <a:ahLst/>
              <a:cxnLst/>
              <a:rect l="l" t="t" r="r" b="b"/>
              <a:pathLst>
                <a:path w="11744" h="13232" extrusionOk="0">
                  <a:moveTo>
                    <a:pt x="0" y="0"/>
                  </a:moveTo>
                  <a:lnTo>
                    <a:pt x="0" y="13231"/>
                  </a:lnTo>
                  <a:lnTo>
                    <a:pt x="3875" y="13231"/>
                  </a:lnTo>
                  <a:lnTo>
                    <a:pt x="3875" y="6120"/>
                  </a:lnTo>
                  <a:lnTo>
                    <a:pt x="8176" y="13231"/>
                  </a:lnTo>
                  <a:lnTo>
                    <a:pt x="11743" y="13231"/>
                  </a:lnTo>
                  <a:lnTo>
                    <a:pt x="11743" y="0"/>
                  </a:lnTo>
                  <a:lnTo>
                    <a:pt x="7845" y="0"/>
                  </a:lnTo>
                  <a:lnTo>
                    <a:pt x="7845" y="7041"/>
                  </a:lnTo>
                  <a:lnTo>
                    <a:pt x="36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04" name="Google Shape;2804;p29"/>
            <p:cNvSpPr/>
            <p:nvPr/>
          </p:nvSpPr>
          <p:spPr>
            <a:xfrm>
              <a:off x="5759250" y="3072200"/>
              <a:ext cx="293600" cy="330800"/>
            </a:xfrm>
            <a:custGeom>
              <a:avLst/>
              <a:gdLst/>
              <a:ahLst/>
              <a:cxnLst/>
              <a:rect l="l" t="t" r="r" b="b"/>
              <a:pathLst>
                <a:path w="11744" h="13232" fill="none" extrusionOk="0">
                  <a:moveTo>
                    <a:pt x="3615" y="0"/>
                  </a:moveTo>
                  <a:lnTo>
                    <a:pt x="7845" y="7041"/>
                  </a:lnTo>
                  <a:lnTo>
                    <a:pt x="7845" y="0"/>
                  </a:lnTo>
                  <a:lnTo>
                    <a:pt x="11743" y="0"/>
                  </a:lnTo>
                  <a:lnTo>
                    <a:pt x="11743" y="13231"/>
                  </a:lnTo>
                  <a:lnTo>
                    <a:pt x="8176" y="13231"/>
                  </a:lnTo>
                  <a:lnTo>
                    <a:pt x="3875" y="6120"/>
                  </a:lnTo>
                  <a:lnTo>
                    <a:pt x="3875" y="13231"/>
                  </a:lnTo>
                  <a:lnTo>
                    <a:pt x="0" y="13231"/>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05" name="Google Shape;2805;p29"/>
            <p:cNvSpPr/>
            <p:nvPr/>
          </p:nvSpPr>
          <p:spPr>
            <a:xfrm>
              <a:off x="6091225" y="3063925"/>
              <a:ext cx="256375" cy="347350"/>
            </a:xfrm>
            <a:custGeom>
              <a:avLst/>
              <a:gdLst/>
              <a:ahLst/>
              <a:cxnLst/>
              <a:rect l="l" t="t" r="r" b="b"/>
              <a:pathLst>
                <a:path w="10255" h="13894" extrusionOk="0">
                  <a:moveTo>
                    <a:pt x="5245" y="0"/>
                  </a:moveTo>
                  <a:cubicBezTo>
                    <a:pt x="2386" y="0"/>
                    <a:pt x="402" y="1371"/>
                    <a:pt x="402" y="3757"/>
                  </a:cubicBezTo>
                  <a:cubicBezTo>
                    <a:pt x="402" y="5931"/>
                    <a:pt x="1725" y="7018"/>
                    <a:pt x="3615" y="7797"/>
                  </a:cubicBezTo>
                  <a:cubicBezTo>
                    <a:pt x="5529" y="8577"/>
                    <a:pt x="6143" y="9097"/>
                    <a:pt x="6143" y="9640"/>
                  </a:cubicBezTo>
                  <a:cubicBezTo>
                    <a:pt x="6143" y="10373"/>
                    <a:pt x="5458" y="10562"/>
                    <a:pt x="4655" y="10562"/>
                  </a:cubicBezTo>
                  <a:cubicBezTo>
                    <a:pt x="3591" y="10562"/>
                    <a:pt x="2410" y="10042"/>
                    <a:pt x="1158" y="9191"/>
                  </a:cubicBezTo>
                  <a:lnTo>
                    <a:pt x="0" y="12357"/>
                  </a:lnTo>
                  <a:cubicBezTo>
                    <a:pt x="1418" y="13279"/>
                    <a:pt x="3143" y="13893"/>
                    <a:pt x="5222" y="13893"/>
                  </a:cubicBezTo>
                  <a:cubicBezTo>
                    <a:pt x="8175" y="13893"/>
                    <a:pt x="10254" y="12688"/>
                    <a:pt x="10254" y="9829"/>
                  </a:cubicBezTo>
                  <a:cubicBezTo>
                    <a:pt x="10254" y="8081"/>
                    <a:pt x="9309" y="6663"/>
                    <a:pt x="6545" y="5458"/>
                  </a:cubicBezTo>
                  <a:cubicBezTo>
                    <a:pt x="4607" y="4631"/>
                    <a:pt x="4324" y="4489"/>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06" name="Google Shape;2806;p29"/>
            <p:cNvSpPr/>
            <p:nvPr/>
          </p:nvSpPr>
          <p:spPr>
            <a:xfrm>
              <a:off x="6091225" y="3063925"/>
              <a:ext cx="256375" cy="347350"/>
            </a:xfrm>
            <a:custGeom>
              <a:avLst/>
              <a:gdLst/>
              <a:ahLst/>
              <a:cxnLst/>
              <a:rect l="l" t="t" r="r" b="b"/>
              <a:pathLst>
                <a:path w="10255" h="13894" fill="none" extrusionOk="0">
                  <a:moveTo>
                    <a:pt x="0" y="12357"/>
                  </a:moveTo>
                  <a:lnTo>
                    <a:pt x="1158" y="9191"/>
                  </a:lnTo>
                  <a:cubicBezTo>
                    <a:pt x="2410" y="10042"/>
                    <a:pt x="3591" y="10562"/>
                    <a:pt x="4655" y="10562"/>
                  </a:cubicBezTo>
                  <a:cubicBezTo>
                    <a:pt x="5458" y="10562"/>
                    <a:pt x="6143" y="10373"/>
                    <a:pt x="6143" y="9640"/>
                  </a:cubicBezTo>
                  <a:cubicBezTo>
                    <a:pt x="6143" y="9097"/>
                    <a:pt x="5529" y="8577"/>
                    <a:pt x="3615" y="7797"/>
                  </a:cubicBezTo>
                  <a:cubicBezTo>
                    <a:pt x="1725" y="7018"/>
                    <a:pt x="402" y="5931"/>
                    <a:pt x="402" y="3757"/>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89"/>
                    <a:pt x="4607" y="4631"/>
                    <a:pt x="6545" y="5458"/>
                  </a:cubicBezTo>
                  <a:cubicBezTo>
                    <a:pt x="9309" y="6663"/>
                    <a:pt x="10254" y="8081"/>
                    <a:pt x="10254" y="9829"/>
                  </a:cubicBezTo>
                  <a:cubicBezTo>
                    <a:pt x="10254" y="12688"/>
                    <a:pt x="8175" y="13893"/>
                    <a:pt x="5222" y="13893"/>
                  </a:cubicBezTo>
                  <a:cubicBezTo>
                    <a:pt x="3143" y="13893"/>
                    <a:pt x="1418" y="13279"/>
                    <a:pt x="0" y="12357"/>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07" name="Google Shape;2807;p29"/>
            <p:cNvSpPr/>
            <p:nvPr/>
          </p:nvSpPr>
          <p:spPr>
            <a:xfrm>
              <a:off x="1039675" y="2998350"/>
              <a:ext cx="283550" cy="331400"/>
            </a:xfrm>
            <a:custGeom>
              <a:avLst/>
              <a:gdLst/>
              <a:ahLst/>
              <a:cxnLst/>
              <a:rect l="l" t="t" r="r" b="b"/>
              <a:pathLst>
                <a:path w="11342" h="13256" extrusionOk="0">
                  <a:moveTo>
                    <a:pt x="5506" y="2836"/>
                  </a:moveTo>
                  <a:cubicBezTo>
                    <a:pt x="6333" y="2836"/>
                    <a:pt x="6805" y="3285"/>
                    <a:pt x="6805" y="4065"/>
                  </a:cubicBezTo>
                  <a:cubicBezTo>
                    <a:pt x="6805" y="4868"/>
                    <a:pt x="6333" y="5293"/>
                    <a:pt x="5506" y="5293"/>
                  </a:cubicBezTo>
                  <a:lnTo>
                    <a:pt x="3970" y="5293"/>
                  </a:lnTo>
                  <a:lnTo>
                    <a:pt x="3970" y="2836"/>
                  </a:lnTo>
                  <a:close/>
                  <a:moveTo>
                    <a:pt x="5506" y="7845"/>
                  </a:moveTo>
                  <a:cubicBezTo>
                    <a:pt x="6616" y="7845"/>
                    <a:pt x="7230" y="8317"/>
                    <a:pt x="7230" y="9144"/>
                  </a:cubicBezTo>
                  <a:cubicBezTo>
                    <a:pt x="7230" y="9971"/>
                    <a:pt x="6616" y="10444"/>
                    <a:pt x="5506" y="10444"/>
                  </a:cubicBezTo>
                  <a:lnTo>
                    <a:pt x="3970" y="10444"/>
                  </a:lnTo>
                  <a:lnTo>
                    <a:pt x="3970" y="7845"/>
                  </a:lnTo>
                  <a:close/>
                  <a:moveTo>
                    <a:pt x="0" y="1"/>
                  </a:moveTo>
                  <a:lnTo>
                    <a:pt x="0" y="13256"/>
                  </a:lnTo>
                  <a:lnTo>
                    <a:pt x="5978" y="13256"/>
                  </a:lnTo>
                  <a:cubicBezTo>
                    <a:pt x="9215" y="13256"/>
                    <a:pt x="11342" y="12051"/>
                    <a:pt x="11342" y="9593"/>
                  </a:cubicBezTo>
                  <a:cubicBezTo>
                    <a:pt x="11342" y="7939"/>
                    <a:pt x="10373" y="7065"/>
                    <a:pt x="9050" y="6380"/>
                  </a:cubicBezTo>
                  <a:cubicBezTo>
                    <a:pt x="10042" y="5837"/>
                    <a:pt x="10845" y="4939"/>
                    <a:pt x="10845" y="3639"/>
                  </a:cubicBezTo>
                  <a:cubicBezTo>
                    <a:pt x="10845" y="1607"/>
                    <a:pt x="8932" y="1"/>
                    <a:pt x="578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08" name="Google Shape;2808;p29"/>
            <p:cNvSpPr/>
            <p:nvPr/>
          </p:nvSpPr>
          <p:spPr>
            <a:xfrm>
              <a:off x="1039675" y="2998350"/>
              <a:ext cx="283550" cy="331400"/>
            </a:xfrm>
            <a:custGeom>
              <a:avLst/>
              <a:gdLst/>
              <a:ahLst/>
              <a:cxnLst/>
              <a:rect l="l" t="t" r="r" b="b"/>
              <a:pathLst>
                <a:path w="11342" h="13256" fill="none" extrusionOk="0">
                  <a:moveTo>
                    <a:pt x="5506" y="10444"/>
                  </a:moveTo>
                  <a:cubicBezTo>
                    <a:pt x="6616" y="10444"/>
                    <a:pt x="7230" y="9971"/>
                    <a:pt x="7230" y="9144"/>
                  </a:cubicBezTo>
                  <a:cubicBezTo>
                    <a:pt x="7230" y="8317"/>
                    <a:pt x="6616" y="7845"/>
                    <a:pt x="5506" y="7845"/>
                  </a:cubicBezTo>
                  <a:lnTo>
                    <a:pt x="3970" y="7845"/>
                  </a:lnTo>
                  <a:lnTo>
                    <a:pt x="3970" y="10444"/>
                  </a:lnTo>
                  <a:close/>
                  <a:moveTo>
                    <a:pt x="5506" y="5293"/>
                  </a:moveTo>
                  <a:cubicBezTo>
                    <a:pt x="6333" y="5293"/>
                    <a:pt x="6805" y="4868"/>
                    <a:pt x="6805" y="4065"/>
                  </a:cubicBezTo>
                  <a:cubicBezTo>
                    <a:pt x="6805" y="3285"/>
                    <a:pt x="6333" y="2836"/>
                    <a:pt x="5506" y="2836"/>
                  </a:cubicBezTo>
                  <a:lnTo>
                    <a:pt x="3970" y="2836"/>
                  </a:lnTo>
                  <a:lnTo>
                    <a:pt x="3970" y="5293"/>
                  </a:lnTo>
                  <a:close/>
                  <a:moveTo>
                    <a:pt x="0" y="1"/>
                  </a:moveTo>
                  <a:lnTo>
                    <a:pt x="5789" y="1"/>
                  </a:lnTo>
                  <a:cubicBezTo>
                    <a:pt x="8932" y="1"/>
                    <a:pt x="10845" y="1607"/>
                    <a:pt x="10845" y="3639"/>
                  </a:cubicBezTo>
                  <a:cubicBezTo>
                    <a:pt x="10845" y="4939"/>
                    <a:pt x="10042" y="5837"/>
                    <a:pt x="9050" y="6380"/>
                  </a:cubicBezTo>
                  <a:cubicBezTo>
                    <a:pt x="10373" y="7065"/>
                    <a:pt x="11342" y="7939"/>
                    <a:pt x="11342" y="9593"/>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09" name="Google Shape;2809;p29"/>
            <p:cNvSpPr/>
            <p:nvPr/>
          </p:nvSpPr>
          <p:spPr>
            <a:xfrm>
              <a:off x="1362775" y="2998350"/>
              <a:ext cx="230400" cy="3314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10" name="Google Shape;2810;p29"/>
            <p:cNvSpPr/>
            <p:nvPr/>
          </p:nvSpPr>
          <p:spPr>
            <a:xfrm>
              <a:off x="1362775" y="2998350"/>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11" name="Google Shape;2811;p29"/>
            <p:cNvSpPr/>
            <p:nvPr/>
          </p:nvSpPr>
          <p:spPr>
            <a:xfrm>
              <a:off x="1778025" y="2998350"/>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12" name="Google Shape;2812;p29"/>
            <p:cNvSpPr/>
            <p:nvPr/>
          </p:nvSpPr>
          <p:spPr>
            <a:xfrm>
              <a:off x="1935150" y="2998350"/>
              <a:ext cx="294200" cy="3314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65"/>
                  </a:lnTo>
                  <a:lnTo>
                    <a:pt x="361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13" name="Google Shape;2813;p29"/>
            <p:cNvSpPr/>
            <p:nvPr/>
          </p:nvSpPr>
          <p:spPr>
            <a:xfrm>
              <a:off x="1935150" y="2998350"/>
              <a:ext cx="294200" cy="331400"/>
            </a:xfrm>
            <a:custGeom>
              <a:avLst/>
              <a:gdLst/>
              <a:ahLst/>
              <a:cxnLst/>
              <a:rect l="l" t="t" r="r" b="b"/>
              <a:pathLst>
                <a:path w="11768" h="13256" fill="none" extrusionOk="0">
                  <a:moveTo>
                    <a:pt x="3616" y="1"/>
                  </a:moveTo>
                  <a:lnTo>
                    <a:pt x="7869" y="7065"/>
                  </a:lnTo>
                  <a:lnTo>
                    <a:pt x="7869" y="1"/>
                  </a:lnTo>
                  <a:lnTo>
                    <a:pt x="11767" y="1"/>
                  </a:lnTo>
                  <a:lnTo>
                    <a:pt x="11767" y="13256"/>
                  </a:lnTo>
                  <a:lnTo>
                    <a:pt x="8176" y="13256"/>
                  </a:lnTo>
                  <a:lnTo>
                    <a:pt x="3899" y="6144"/>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sz="2800"/>
            </a:p>
          </p:txBody>
        </p:sp>
        <p:sp>
          <p:nvSpPr>
            <p:cNvPr id="2814" name="Google Shape;2814;p29"/>
            <p:cNvSpPr/>
            <p:nvPr/>
          </p:nvSpPr>
          <p:spPr>
            <a:xfrm>
              <a:off x="2267125" y="2998350"/>
              <a:ext cx="288850" cy="3314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15" name="Google Shape;2815;p29"/>
            <p:cNvSpPr/>
            <p:nvPr/>
          </p:nvSpPr>
          <p:spPr>
            <a:xfrm>
              <a:off x="2267125" y="2998350"/>
              <a:ext cx="288850" cy="3314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16" name="Google Shape;2816;p29"/>
            <p:cNvSpPr/>
            <p:nvPr/>
          </p:nvSpPr>
          <p:spPr>
            <a:xfrm>
              <a:off x="2593175" y="2998350"/>
              <a:ext cx="230975" cy="331400"/>
            </a:xfrm>
            <a:custGeom>
              <a:avLst/>
              <a:gdLst/>
              <a:ahLst/>
              <a:cxnLst/>
              <a:rect l="l" t="t" r="r" b="b"/>
              <a:pathLst>
                <a:path w="9239" h="13256" extrusionOk="0">
                  <a:moveTo>
                    <a:pt x="1" y="1"/>
                  </a:moveTo>
                  <a:lnTo>
                    <a:pt x="1" y="13256"/>
                  </a:lnTo>
                  <a:lnTo>
                    <a:pt x="9239" y="13256"/>
                  </a:lnTo>
                  <a:lnTo>
                    <a:pt x="9239" y="10231"/>
                  </a:lnTo>
                  <a:lnTo>
                    <a:pt x="4088" y="10231"/>
                  </a:lnTo>
                  <a:lnTo>
                    <a:pt x="4088" y="7845"/>
                  </a:lnTo>
                  <a:lnTo>
                    <a:pt x="7727" y="7845"/>
                  </a:lnTo>
                  <a:lnTo>
                    <a:pt x="8483" y="5010"/>
                  </a:lnTo>
                  <a:lnTo>
                    <a:pt x="4088" y="5010"/>
                  </a:lnTo>
                  <a:lnTo>
                    <a:pt x="4088" y="3049"/>
                  </a:lnTo>
                  <a:lnTo>
                    <a:pt x="9239" y="3049"/>
                  </a:lnTo>
                  <a:lnTo>
                    <a:pt x="9239"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17" name="Google Shape;2817;p29"/>
            <p:cNvSpPr/>
            <p:nvPr/>
          </p:nvSpPr>
          <p:spPr>
            <a:xfrm>
              <a:off x="2593175" y="2998350"/>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1"/>
                  </a:lnTo>
                  <a:lnTo>
                    <a:pt x="9239"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18" name="Google Shape;2818;p29"/>
            <p:cNvSpPr/>
            <p:nvPr/>
          </p:nvSpPr>
          <p:spPr>
            <a:xfrm>
              <a:off x="2869025" y="2998350"/>
              <a:ext cx="286500" cy="331400"/>
            </a:xfrm>
            <a:custGeom>
              <a:avLst/>
              <a:gdLst/>
              <a:ahLst/>
              <a:cxnLst/>
              <a:rect l="l" t="t" r="r" b="b"/>
              <a:pathLst>
                <a:path w="11460" h="13256" extrusionOk="0">
                  <a:moveTo>
                    <a:pt x="4986" y="2978"/>
                  </a:moveTo>
                  <a:cubicBezTo>
                    <a:pt x="6002" y="2978"/>
                    <a:pt x="6569" y="3497"/>
                    <a:pt x="6569" y="4395"/>
                  </a:cubicBezTo>
                  <a:cubicBezTo>
                    <a:pt x="6569" y="5317"/>
                    <a:pt x="6002" y="5860"/>
                    <a:pt x="4986" y="5860"/>
                  </a:cubicBezTo>
                  <a:lnTo>
                    <a:pt x="3994" y="5860"/>
                  </a:lnTo>
                  <a:lnTo>
                    <a:pt x="3994" y="2978"/>
                  </a:lnTo>
                  <a:close/>
                  <a:moveTo>
                    <a:pt x="1" y="1"/>
                  </a:moveTo>
                  <a:lnTo>
                    <a:pt x="1" y="13256"/>
                  </a:lnTo>
                  <a:lnTo>
                    <a:pt x="4088" y="13256"/>
                  </a:lnTo>
                  <a:lnTo>
                    <a:pt x="4088" y="8388"/>
                  </a:lnTo>
                  <a:lnTo>
                    <a:pt x="4821" y="8388"/>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19" name="Google Shape;2819;p29"/>
            <p:cNvSpPr/>
            <p:nvPr/>
          </p:nvSpPr>
          <p:spPr>
            <a:xfrm>
              <a:off x="2869025" y="2998350"/>
              <a:ext cx="286500" cy="331400"/>
            </a:xfrm>
            <a:custGeom>
              <a:avLst/>
              <a:gdLst/>
              <a:ahLst/>
              <a:cxnLst/>
              <a:rect l="l" t="t" r="r" b="b"/>
              <a:pathLst>
                <a:path w="11460" h="13256" fill="none" extrusionOk="0">
                  <a:moveTo>
                    <a:pt x="4986" y="5860"/>
                  </a:moveTo>
                  <a:cubicBezTo>
                    <a:pt x="6002" y="5860"/>
                    <a:pt x="6569" y="5317"/>
                    <a:pt x="6569" y="4395"/>
                  </a:cubicBezTo>
                  <a:cubicBezTo>
                    <a:pt x="6569" y="3497"/>
                    <a:pt x="6002" y="2978"/>
                    <a:pt x="4986" y="2978"/>
                  </a:cubicBezTo>
                  <a:lnTo>
                    <a:pt x="3994" y="2978"/>
                  </a:lnTo>
                  <a:lnTo>
                    <a:pt x="3994" y="5860"/>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8"/>
                  </a:lnTo>
                  <a:lnTo>
                    <a:pt x="4088" y="8388"/>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20" name="Google Shape;2820;p29"/>
            <p:cNvSpPr/>
            <p:nvPr/>
          </p:nvSpPr>
          <p:spPr>
            <a:xfrm>
              <a:off x="3188000" y="2998350"/>
              <a:ext cx="294175" cy="3314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65"/>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21" name="Google Shape;2821;p29"/>
            <p:cNvSpPr/>
            <p:nvPr/>
          </p:nvSpPr>
          <p:spPr>
            <a:xfrm>
              <a:off x="3188000" y="2998350"/>
              <a:ext cx="294175" cy="331400"/>
            </a:xfrm>
            <a:custGeom>
              <a:avLst/>
              <a:gdLst/>
              <a:ahLst/>
              <a:cxnLst/>
              <a:rect l="l" t="t" r="r" b="b"/>
              <a:pathLst>
                <a:path w="11767" h="13256" fill="none" extrusionOk="0">
                  <a:moveTo>
                    <a:pt x="3615" y="1"/>
                  </a:moveTo>
                  <a:lnTo>
                    <a:pt x="7868" y="7065"/>
                  </a:lnTo>
                  <a:lnTo>
                    <a:pt x="7868" y="1"/>
                  </a:lnTo>
                  <a:lnTo>
                    <a:pt x="11767" y="1"/>
                  </a:lnTo>
                  <a:lnTo>
                    <a:pt x="11767" y="13256"/>
                  </a:lnTo>
                  <a:lnTo>
                    <a:pt x="8175" y="13256"/>
                  </a:lnTo>
                  <a:lnTo>
                    <a:pt x="3899" y="6144"/>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22" name="Google Shape;2822;p29"/>
            <p:cNvSpPr/>
            <p:nvPr/>
          </p:nvSpPr>
          <p:spPr>
            <a:xfrm>
              <a:off x="3539450" y="2998350"/>
              <a:ext cx="230400" cy="3314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23" name="Google Shape;2823;p29"/>
            <p:cNvSpPr/>
            <p:nvPr/>
          </p:nvSpPr>
          <p:spPr>
            <a:xfrm>
              <a:off x="3539450" y="2998350"/>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24" name="Google Shape;2824;p29"/>
            <p:cNvSpPr/>
            <p:nvPr/>
          </p:nvSpPr>
          <p:spPr>
            <a:xfrm>
              <a:off x="3795800" y="2998350"/>
              <a:ext cx="298925" cy="3314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25" name="Google Shape;2825;p29"/>
            <p:cNvSpPr/>
            <p:nvPr/>
          </p:nvSpPr>
          <p:spPr>
            <a:xfrm>
              <a:off x="3795800" y="2998350"/>
              <a:ext cx="298925" cy="3314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26" name="Google Shape;2826;p29"/>
            <p:cNvSpPr/>
            <p:nvPr/>
          </p:nvSpPr>
          <p:spPr>
            <a:xfrm>
              <a:off x="4247675" y="2990075"/>
              <a:ext cx="291825" cy="347950"/>
            </a:xfrm>
            <a:custGeom>
              <a:avLst/>
              <a:gdLst/>
              <a:ahLst/>
              <a:cxnLst/>
              <a:rect l="l" t="t" r="r" b="b"/>
              <a:pathLst>
                <a:path w="11673" h="13918" extrusionOk="0">
                  <a:moveTo>
                    <a:pt x="6569" y="1"/>
                  </a:moveTo>
                  <a:cubicBezTo>
                    <a:pt x="2576" y="1"/>
                    <a:pt x="1" y="2694"/>
                    <a:pt x="1" y="7089"/>
                  </a:cubicBezTo>
                  <a:cubicBezTo>
                    <a:pt x="1" y="11342"/>
                    <a:pt x="2600" y="13917"/>
                    <a:pt x="6498" y="13917"/>
                  </a:cubicBezTo>
                  <a:cubicBezTo>
                    <a:pt x="8767" y="13917"/>
                    <a:pt x="10515" y="12972"/>
                    <a:pt x="11673" y="11413"/>
                  </a:cubicBezTo>
                  <a:lnTo>
                    <a:pt x="9121" y="9192"/>
                  </a:lnTo>
                  <a:cubicBezTo>
                    <a:pt x="8412" y="10184"/>
                    <a:pt x="7727" y="10586"/>
                    <a:pt x="6546" y="10586"/>
                  </a:cubicBezTo>
                  <a:cubicBezTo>
                    <a:pt x="4892" y="10586"/>
                    <a:pt x="4088" y="9168"/>
                    <a:pt x="4088" y="6995"/>
                  </a:cubicBezTo>
                  <a:cubicBezTo>
                    <a:pt x="4088" y="4774"/>
                    <a:pt x="5175" y="3356"/>
                    <a:pt x="6640" y="3356"/>
                  </a:cubicBezTo>
                  <a:cubicBezTo>
                    <a:pt x="7703" y="3356"/>
                    <a:pt x="8247" y="3734"/>
                    <a:pt x="9003" y="4537"/>
                  </a:cubicBezTo>
                  <a:lnTo>
                    <a:pt x="11460" y="2364"/>
                  </a:lnTo>
                  <a:cubicBezTo>
                    <a:pt x="10515" y="1040"/>
                    <a:pt x="8979" y="1"/>
                    <a:pt x="65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27" name="Google Shape;2827;p29"/>
            <p:cNvSpPr/>
            <p:nvPr/>
          </p:nvSpPr>
          <p:spPr>
            <a:xfrm>
              <a:off x="4247675" y="2990075"/>
              <a:ext cx="291825" cy="347950"/>
            </a:xfrm>
            <a:custGeom>
              <a:avLst/>
              <a:gdLst/>
              <a:ahLst/>
              <a:cxnLst/>
              <a:rect l="l" t="t" r="r" b="b"/>
              <a:pathLst>
                <a:path w="11673" h="13918" fill="none" extrusionOk="0">
                  <a:moveTo>
                    <a:pt x="1" y="7089"/>
                  </a:moveTo>
                  <a:cubicBezTo>
                    <a:pt x="1" y="2694"/>
                    <a:pt x="2576" y="1"/>
                    <a:pt x="6569" y="1"/>
                  </a:cubicBezTo>
                  <a:cubicBezTo>
                    <a:pt x="8979" y="1"/>
                    <a:pt x="10515" y="1040"/>
                    <a:pt x="11460" y="2364"/>
                  </a:cubicBezTo>
                  <a:lnTo>
                    <a:pt x="9003" y="4537"/>
                  </a:lnTo>
                  <a:cubicBezTo>
                    <a:pt x="8247" y="3734"/>
                    <a:pt x="7703" y="3356"/>
                    <a:pt x="6640" y="3356"/>
                  </a:cubicBezTo>
                  <a:cubicBezTo>
                    <a:pt x="5175" y="3356"/>
                    <a:pt x="4088" y="4774"/>
                    <a:pt x="4088" y="6995"/>
                  </a:cubicBezTo>
                  <a:cubicBezTo>
                    <a:pt x="4088" y="9168"/>
                    <a:pt x="4892" y="10586"/>
                    <a:pt x="6546" y="10586"/>
                  </a:cubicBezTo>
                  <a:cubicBezTo>
                    <a:pt x="7727" y="10586"/>
                    <a:pt x="8412" y="10184"/>
                    <a:pt x="9121" y="9192"/>
                  </a:cubicBezTo>
                  <a:lnTo>
                    <a:pt x="11673" y="11413"/>
                  </a:lnTo>
                  <a:cubicBezTo>
                    <a:pt x="10515" y="12972"/>
                    <a:pt x="8767" y="13917"/>
                    <a:pt x="6498" y="13917"/>
                  </a:cubicBezTo>
                  <a:cubicBezTo>
                    <a:pt x="2600" y="13917"/>
                    <a:pt x="1" y="11342"/>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28" name="Google Shape;2828;p29"/>
            <p:cNvSpPr/>
            <p:nvPr/>
          </p:nvSpPr>
          <p:spPr>
            <a:xfrm>
              <a:off x="4573150" y="2998350"/>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29" name="Google Shape;2829;p29"/>
            <p:cNvSpPr/>
            <p:nvPr/>
          </p:nvSpPr>
          <p:spPr>
            <a:xfrm>
              <a:off x="4711375" y="2998350"/>
              <a:ext cx="288875" cy="3314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30" name="Google Shape;2830;p29"/>
            <p:cNvSpPr/>
            <p:nvPr/>
          </p:nvSpPr>
          <p:spPr>
            <a:xfrm>
              <a:off x="4711375" y="2998350"/>
              <a:ext cx="288875" cy="3314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31" name="Google Shape;2831;p29"/>
            <p:cNvSpPr/>
            <p:nvPr/>
          </p:nvSpPr>
          <p:spPr>
            <a:xfrm>
              <a:off x="5035650" y="2998350"/>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32" name="Google Shape;2832;p29"/>
            <p:cNvSpPr/>
            <p:nvPr/>
          </p:nvSpPr>
          <p:spPr>
            <a:xfrm>
              <a:off x="5173300" y="2998350"/>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33" name="Google Shape;2833;p29"/>
            <p:cNvSpPr/>
            <p:nvPr/>
          </p:nvSpPr>
          <p:spPr>
            <a:xfrm>
              <a:off x="5173300" y="2998350"/>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34" name="Google Shape;2834;p29"/>
            <p:cNvSpPr/>
            <p:nvPr/>
          </p:nvSpPr>
          <p:spPr>
            <a:xfrm>
              <a:off x="5483400" y="2998350"/>
              <a:ext cx="230400" cy="331400"/>
            </a:xfrm>
            <a:custGeom>
              <a:avLst/>
              <a:gdLst/>
              <a:ahLst/>
              <a:cxnLst/>
              <a:rect l="l" t="t" r="r" b="b"/>
              <a:pathLst>
                <a:path w="9216" h="13256" extrusionOk="0">
                  <a:moveTo>
                    <a:pt x="0" y="1"/>
                  </a:moveTo>
                  <a:lnTo>
                    <a:pt x="0"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35" name="Google Shape;2835;p29"/>
            <p:cNvSpPr/>
            <p:nvPr/>
          </p:nvSpPr>
          <p:spPr>
            <a:xfrm>
              <a:off x="5483400" y="2998350"/>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36" name="Google Shape;2836;p29"/>
            <p:cNvSpPr/>
            <p:nvPr/>
          </p:nvSpPr>
          <p:spPr>
            <a:xfrm>
              <a:off x="5759250" y="2998350"/>
              <a:ext cx="293600" cy="3314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65"/>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37" name="Google Shape;2837;p29"/>
            <p:cNvSpPr/>
            <p:nvPr/>
          </p:nvSpPr>
          <p:spPr>
            <a:xfrm>
              <a:off x="5759250" y="2998350"/>
              <a:ext cx="293600" cy="331400"/>
            </a:xfrm>
            <a:custGeom>
              <a:avLst/>
              <a:gdLst/>
              <a:ahLst/>
              <a:cxnLst/>
              <a:rect l="l" t="t" r="r" b="b"/>
              <a:pathLst>
                <a:path w="11744" h="13256" fill="none" extrusionOk="0">
                  <a:moveTo>
                    <a:pt x="3615" y="1"/>
                  </a:moveTo>
                  <a:lnTo>
                    <a:pt x="7845" y="7065"/>
                  </a:lnTo>
                  <a:lnTo>
                    <a:pt x="7845" y="1"/>
                  </a:lnTo>
                  <a:lnTo>
                    <a:pt x="11743" y="1"/>
                  </a:lnTo>
                  <a:lnTo>
                    <a:pt x="11743" y="13256"/>
                  </a:lnTo>
                  <a:lnTo>
                    <a:pt x="8176" y="13256"/>
                  </a:lnTo>
                  <a:lnTo>
                    <a:pt x="3875" y="6144"/>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38" name="Google Shape;2838;p29"/>
            <p:cNvSpPr/>
            <p:nvPr/>
          </p:nvSpPr>
          <p:spPr>
            <a:xfrm>
              <a:off x="6091225" y="2990075"/>
              <a:ext cx="256375" cy="347350"/>
            </a:xfrm>
            <a:custGeom>
              <a:avLst/>
              <a:gdLst/>
              <a:ahLst/>
              <a:cxnLst/>
              <a:rect l="l" t="t" r="r" b="b"/>
              <a:pathLst>
                <a:path w="10255" h="13894" extrusionOk="0">
                  <a:moveTo>
                    <a:pt x="5245" y="1"/>
                  </a:moveTo>
                  <a:cubicBezTo>
                    <a:pt x="2386" y="1"/>
                    <a:pt x="402" y="1395"/>
                    <a:pt x="402" y="3781"/>
                  </a:cubicBezTo>
                  <a:cubicBezTo>
                    <a:pt x="402" y="5955"/>
                    <a:pt x="1725" y="7042"/>
                    <a:pt x="3615" y="7822"/>
                  </a:cubicBezTo>
                  <a:cubicBezTo>
                    <a:pt x="5529" y="8601"/>
                    <a:pt x="6143" y="9121"/>
                    <a:pt x="6143" y="9664"/>
                  </a:cubicBezTo>
                  <a:cubicBezTo>
                    <a:pt x="6143" y="10397"/>
                    <a:pt x="5458" y="10586"/>
                    <a:pt x="4655" y="10586"/>
                  </a:cubicBezTo>
                  <a:cubicBezTo>
                    <a:pt x="3591" y="10586"/>
                    <a:pt x="2410" y="10066"/>
                    <a:pt x="1158" y="9216"/>
                  </a:cubicBezTo>
                  <a:lnTo>
                    <a:pt x="0" y="12382"/>
                  </a:lnTo>
                  <a:cubicBezTo>
                    <a:pt x="1418" y="13303"/>
                    <a:pt x="3143" y="13894"/>
                    <a:pt x="5222" y="13894"/>
                  </a:cubicBezTo>
                  <a:cubicBezTo>
                    <a:pt x="8175" y="13894"/>
                    <a:pt x="10254" y="12712"/>
                    <a:pt x="10254" y="9853"/>
                  </a:cubicBezTo>
                  <a:cubicBezTo>
                    <a:pt x="10254" y="8105"/>
                    <a:pt x="9309" y="6687"/>
                    <a:pt x="6545" y="5482"/>
                  </a:cubicBezTo>
                  <a:cubicBezTo>
                    <a:pt x="4607" y="4632"/>
                    <a:pt x="4324" y="4514"/>
                    <a:pt x="4324" y="3970"/>
                  </a:cubicBezTo>
                  <a:cubicBezTo>
                    <a:pt x="4324" y="3545"/>
                    <a:pt x="4655" y="3356"/>
                    <a:pt x="5482" y="3356"/>
                  </a:cubicBezTo>
                  <a:cubicBezTo>
                    <a:pt x="6710" y="3356"/>
                    <a:pt x="7726" y="3828"/>
                    <a:pt x="8435" y="4183"/>
                  </a:cubicBezTo>
                  <a:lnTo>
                    <a:pt x="9687" y="1229"/>
                  </a:lnTo>
                  <a:cubicBezTo>
                    <a:pt x="8317" y="403"/>
                    <a:pt x="6781" y="1"/>
                    <a:pt x="5245"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39" name="Google Shape;2839;p29"/>
            <p:cNvSpPr/>
            <p:nvPr/>
          </p:nvSpPr>
          <p:spPr>
            <a:xfrm>
              <a:off x="6091225" y="2990075"/>
              <a:ext cx="256375" cy="347350"/>
            </a:xfrm>
            <a:custGeom>
              <a:avLst/>
              <a:gdLst/>
              <a:ahLst/>
              <a:cxnLst/>
              <a:rect l="l" t="t" r="r" b="b"/>
              <a:pathLst>
                <a:path w="10255" h="13894" fill="none" extrusionOk="0">
                  <a:moveTo>
                    <a:pt x="0" y="12382"/>
                  </a:moveTo>
                  <a:lnTo>
                    <a:pt x="1158" y="9216"/>
                  </a:lnTo>
                  <a:cubicBezTo>
                    <a:pt x="2410" y="10066"/>
                    <a:pt x="3591" y="10586"/>
                    <a:pt x="4655" y="10586"/>
                  </a:cubicBezTo>
                  <a:cubicBezTo>
                    <a:pt x="5458" y="10586"/>
                    <a:pt x="6143" y="10397"/>
                    <a:pt x="6143" y="9664"/>
                  </a:cubicBezTo>
                  <a:cubicBezTo>
                    <a:pt x="6143" y="9121"/>
                    <a:pt x="5529" y="8601"/>
                    <a:pt x="3615" y="7822"/>
                  </a:cubicBezTo>
                  <a:cubicBezTo>
                    <a:pt x="1725" y="7042"/>
                    <a:pt x="402" y="5955"/>
                    <a:pt x="402" y="3781"/>
                  </a:cubicBezTo>
                  <a:cubicBezTo>
                    <a:pt x="402" y="1395"/>
                    <a:pt x="2386" y="1"/>
                    <a:pt x="5245" y="1"/>
                  </a:cubicBezTo>
                  <a:cubicBezTo>
                    <a:pt x="6781" y="1"/>
                    <a:pt x="8317" y="403"/>
                    <a:pt x="9687" y="1229"/>
                  </a:cubicBezTo>
                  <a:lnTo>
                    <a:pt x="8435" y="4183"/>
                  </a:lnTo>
                  <a:cubicBezTo>
                    <a:pt x="7726" y="3828"/>
                    <a:pt x="6710" y="3356"/>
                    <a:pt x="5482" y="3356"/>
                  </a:cubicBezTo>
                  <a:cubicBezTo>
                    <a:pt x="4655" y="3356"/>
                    <a:pt x="4324" y="3545"/>
                    <a:pt x="4324" y="3970"/>
                  </a:cubicBezTo>
                  <a:cubicBezTo>
                    <a:pt x="4324" y="4514"/>
                    <a:pt x="4607" y="4632"/>
                    <a:pt x="6545" y="5482"/>
                  </a:cubicBezTo>
                  <a:cubicBezTo>
                    <a:pt x="9309" y="6687"/>
                    <a:pt x="10254" y="8105"/>
                    <a:pt x="10254" y="9853"/>
                  </a:cubicBezTo>
                  <a:cubicBezTo>
                    <a:pt x="10254" y="12712"/>
                    <a:pt x="8175" y="13894"/>
                    <a:pt x="5222" y="13894"/>
                  </a:cubicBezTo>
                  <a:cubicBezTo>
                    <a:pt x="3143" y="13894"/>
                    <a:pt x="1418" y="13303"/>
                    <a:pt x="0" y="12382"/>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Intro_Speaking up and Speaking Out">
  <p:cSld name="ONE_COLUMN_TEXT">
    <p:spTree>
      <p:nvGrpSpPr>
        <p:cNvPr id="1" name="Shape 2840"/>
        <p:cNvGrpSpPr/>
        <p:nvPr/>
      </p:nvGrpSpPr>
      <p:grpSpPr>
        <a:xfrm>
          <a:off x="0" y="0"/>
          <a:ext cx="0" cy="0"/>
          <a:chOff x="0" y="0"/>
          <a:chExt cx="0" cy="0"/>
        </a:xfrm>
      </p:grpSpPr>
      <p:grpSp>
        <p:nvGrpSpPr>
          <p:cNvPr id="2841" name="Google Shape;2841;p30"/>
          <p:cNvGrpSpPr/>
          <p:nvPr/>
        </p:nvGrpSpPr>
        <p:grpSpPr>
          <a:xfrm>
            <a:off x="1260002" y="9195048"/>
            <a:ext cx="5307925" cy="421175"/>
            <a:chOff x="1039675" y="3599675"/>
            <a:chExt cx="5307925" cy="421175"/>
          </a:xfrm>
        </p:grpSpPr>
        <p:sp>
          <p:nvSpPr>
            <p:cNvPr id="2842" name="Google Shape;2842;p30"/>
            <p:cNvSpPr/>
            <p:nvPr/>
          </p:nvSpPr>
          <p:spPr>
            <a:xfrm>
              <a:off x="1039675" y="3681175"/>
              <a:ext cx="283550" cy="331400"/>
            </a:xfrm>
            <a:custGeom>
              <a:avLst/>
              <a:gdLst/>
              <a:ahLst/>
              <a:cxnLst/>
              <a:rect l="l" t="t" r="r" b="b"/>
              <a:pathLst>
                <a:path w="11342" h="13256" extrusionOk="0">
                  <a:moveTo>
                    <a:pt x="5506" y="2836"/>
                  </a:moveTo>
                  <a:cubicBezTo>
                    <a:pt x="6333" y="2836"/>
                    <a:pt x="6805" y="3285"/>
                    <a:pt x="6805" y="4065"/>
                  </a:cubicBezTo>
                  <a:cubicBezTo>
                    <a:pt x="6805" y="4845"/>
                    <a:pt x="6333" y="5293"/>
                    <a:pt x="5506" y="5293"/>
                  </a:cubicBezTo>
                  <a:lnTo>
                    <a:pt x="3970" y="5293"/>
                  </a:lnTo>
                  <a:lnTo>
                    <a:pt x="3970" y="2836"/>
                  </a:lnTo>
                  <a:close/>
                  <a:moveTo>
                    <a:pt x="5506" y="7845"/>
                  </a:moveTo>
                  <a:cubicBezTo>
                    <a:pt x="6616" y="7845"/>
                    <a:pt x="7230" y="8318"/>
                    <a:pt x="7230" y="9145"/>
                  </a:cubicBezTo>
                  <a:cubicBezTo>
                    <a:pt x="7230" y="9972"/>
                    <a:pt x="6616" y="10444"/>
                    <a:pt x="5506" y="10444"/>
                  </a:cubicBezTo>
                  <a:lnTo>
                    <a:pt x="3970" y="10444"/>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39"/>
                    <a:pt x="10845" y="3616"/>
                  </a:cubicBezTo>
                  <a:cubicBezTo>
                    <a:pt x="10845" y="1608"/>
                    <a:pt x="8932" y="1"/>
                    <a:pt x="578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43" name="Google Shape;2843;p30"/>
            <p:cNvSpPr/>
            <p:nvPr/>
          </p:nvSpPr>
          <p:spPr>
            <a:xfrm>
              <a:off x="1039675" y="3681175"/>
              <a:ext cx="283550" cy="331400"/>
            </a:xfrm>
            <a:custGeom>
              <a:avLst/>
              <a:gdLst/>
              <a:ahLst/>
              <a:cxnLst/>
              <a:rect l="l" t="t" r="r" b="b"/>
              <a:pathLst>
                <a:path w="11342" h="13256" fill="none" extrusionOk="0">
                  <a:moveTo>
                    <a:pt x="5506" y="10444"/>
                  </a:moveTo>
                  <a:cubicBezTo>
                    <a:pt x="6616" y="10444"/>
                    <a:pt x="7230" y="9972"/>
                    <a:pt x="7230" y="9145"/>
                  </a:cubicBezTo>
                  <a:cubicBezTo>
                    <a:pt x="7230" y="8318"/>
                    <a:pt x="6616" y="7845"/>
                    <a:pt x="5506" y="7845"/>
                  </a:cubicBezTo>
                  <a:lnTo>
                    <a:pt x="3970" y="7845"/>
                  </a:lnTo>
                  <a:lnTo>
                    <a:pt x="3970" y="10444"/>
                  </a:lnTo>
                  <a:close/>
                  <a:moveTo>
                    <a:pt x="5506" y="5293"/>
                  </a:moveTo>
                  <a:cubicBezTo>
                    <a:pt x="6333" y="5293"/>
                    <a:pt x="6805" y="4845"/>
                    <a:pt x="6805" y="4065"/>
                  </a:cubicBezTo>
                  <a:cubicBezTo>
                    <a:pt x="6805" y="3285"/>
                    <a:pt x="6333" y="2836"/>
                    <a:pt x="5506" y="2836"/>
                  </a:cubicBezTo>
                  <a:lnTo>
                    <a:pt x="3970" y="2836"/>
                  </a:lnTo>
                  <a:lnTo>
                    <a:pt x="3970" y="5293"/>
                  </a:lnTo>
                  <a:close/>
                  <a:moveTo>
                    <a:pt x="0" y="1"/>
                  </a:moveTo>
                  <a:lnTo>
                    <a:pt x="5789" y="1"/>
                  </a:lnTo>
                  <a:cubicBezTo>
                    <a:pt x="8932" y="1"/>
                    <a:pt x="10845" y="1608"/>
                    <a:pt x="10845" y="3616"/>
                  </a:cubicBezTo>
                  <a:cubicBezTo>
                    <a:pt x="10845" y="4939"/>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44" name="Google Shape;2844;p30"/>
            <p:cNvSpPr/>
            <p:nvPr/>
          </p:nvSpPr>
          <p:spPr>
            <a:xfrm>
              <a:off x="1362775"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45" name="Google Shape;2845;p30"/>
            <p:cNvSpPr/>
            <p:nvPr/>
          </p:nvSpPr>
          <p:spPr>
            <a:xfrm>
              <a:off x="1362775"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46" name="Google Shape;2846;p30"/>
            <p:cNvSpPr/>
            <p:nvPr/>
          </p:nvSpPr>
          <p:spPr>
            <a:xfrm>
              <a:off x="1778025" y="368117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47" name="Google Shape;2847;p30"/>
            <p:cNvSpPr/>
            <p:nvPr/>
          </p:nvSpPr>
          <p:spPr>
            <a:xfrm>
              <a:off x="1935150" y="3681175"/>
              <a:ext cx="294200" cy="3314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42"/>
                  </a:lnTo>
                  <a:lnTo>
                    <a:pt x="361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48" name="Google Shape;2848;p30"/>
            <p:cNvSpPr/>
            <p:nvPr/>
          </p:nvSpPr>
          <p:spPr>
            <a:xfrm>
              <a:off x="1935150" y="368117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44"/>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49" name="Google Shape;2849;p30"/>
            <p:cNvSpPr/>
            <p:nvPr/>
          </p:nvSpPr>
          <p:spPr>
            <a:xfrm>
              <a:off x="2267125" y="368117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50" name="Google Shape;2850;p30"/>
            <p:cNvSpPr/>
            <p:nvPr/>
          </p:nvSpPr>
          <p:spPr>
            <a:xfrm>
              <a:off x="2267125" y="368117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51" name="Google Shape;2851;p30"/>
            <p:cNvSpPr/>
            <p:nvPr/>
          </p:nvSpPr>
          <p:spPr>
            <a:xfrm>
              <a:off x="2593175" y="3681175"/>
              <a:ext cx="230975" cy="331400"/>
            </a:xfrm>
            <a:custGeom>
              <a:avLst/>
              <a:gdLst/>
              <a:ahLst/>
              <a:cxnLst/>
              <a:rect l="l" t="t" r="r" b="b"/>
              <a:pathLst>
                <a:path w="9239" h="13256" extrusionOk="0">
                  <a:moveTo>
                    <a:pt x="1" y="1"/>
                  </a:moveTo>
                  <a:lnTo>
                    <a:pt x="1" y="13256"/>
                  </a:lnTo>
                  <a:lnTo>
                    <a:pt x="9239" y="13256"/>
                  </a:lnTo>
                  <a:lnTo>
                    <a:pt x="9239" y="10232"/>
                  </a:lnTo>
                  <a:lnTo>
                    <a:pt x="4088" y="10232"/>
                  </a:lnTo>
                  <a:lnTo>
                    <a:pt x="4088" y="7845"/>
                  </a:lnTo>
                  <a:lnTo>
                    <a:pt x="7727" y="7845"/>
                  </a:lnTo>
                  <a:lnTo>
                    <a:pt x="8483" y="5010"/>
                  </a:lnTo>
                  <a:lnTo>
                    <a:pt x="4088" y="5010"/>
                  </a:lnTo>
                  <a:lnTo>
                    <a:pt x="4088" y="3049"/>
                  </a:lnTo>
                  <a:lnTo>
                    <a:pt x="9239" y="3049"/>
                  </a:lnTo>
                  <a:lnTo>
                    <a:pt x="9239"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52" name="Google Shape;2852;p30"/>
            <p:cNvSpPr/>
            <p:nvPr/>
          </p:nvSpPr>
          <p:spPr>
            <a:xfrm>
              <a:off x="2593175" y="3681175"/>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2"/>
                  </a:lnTo>
                  <a:lnTo>
                    <a:pt x="9239"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53" name="Google Shape;2853;p30"/>
            <p:cNvSpPr/>
            <p:nvPr/>
          </p:nvSpPr>
          <p:spPr>
            <a:xfrm>
              <a:off x="2869025" y="3681175"/>
              <a:ext cx="286500" cy="331400"/>
            </a:xfrm>
            <a:custGeom>
              <a:avLst/>
              <a:gdLst/>
              <a:ahLst/>
              <a:cxnLst/>
              <a:rect l="l" t="t" r="r" b="b"/>
              <a:pathLst>
                <a:path w="11460" h="13256" extrusionOk="0">
                  <a:moveTo>
                    <a:pt x="4986" y="2954"/>
                  </a:moveTo>
                  <a:cubicBezTo>
                    <a:pt x="6002" y="2954"/>
                    <a:pt x="6569" y="3498"/>
                    <a:pt x="6569" y="4396"/>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54" name="Google Shape;2854;p30"/>
            <p:cNvSpPr/>
            <p:nvPr/>
          </p:nvSpPr>
          <p:spPr>
            <a:xfrm>
              <a:off x="2869025" y="3681175"/>
              <a:ext cx="286500" cy="331400"/>
            </a:xfrm>
            <a:custGeom>
              <a:avLst/>
              <a:gdLst/>
              <a:ahLst/>
              <a:cxnLst/>
              <a:rect l="l" t="t" r="r" b="b"/>
              <a:pathLst>
                <a:path w="11460" h="13256" fill="none" extrusionOk="0">
                  <a:moveTo>
                    <a:pt x="4986" y="5837"/>
                  </a:moveTo>
                  <a:cubicBezTo>
                    <a:pt x="6002" y="5837"/>
                    <a:pt x="6569" y="5317"/>
                    <a:pt x="6569" y="4396"/>
                  </a:cubicBezTo>
                  <a:cubicBezTo>
                    <a:pt x="6569" y="3498"/>
                    <a:pt x="6002" y="2954"/>
                    <a:pt x="4986" y="2954"/>
                  </a:cubicBezTo>
                  <a:lnTo>
                    <a:pt x="3994" y="2954"/>
                  </a:lnTo>
                  <a:lnTo>
                    <a:pt x="3994" y="5837"/>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55" name="Google Shape;2855;p30"/>
            <p:cNvSpPr/>
            <p:nvPr/>
          </p:nvSpPr>
          <p:spPr>
            <a:xfrm>
              <a:off x="3188000" y="3681175"/>
              <a:ext cx="294175" cy="3314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56" name="Google Shape;2856;p30"/>
            <p:cNvSpPr/>
            <p:nvPr/>
          </p:nvSpPr>
          <p:spPr>
            <a:xfrm>
              <a:off x="3188000" y="368117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44"/>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57" name="Google Shape;2857;p30"/>
            <p:cNvSpPr/>
            <p:nvPr/>
          </p:nvSpPr>
          <p:spPr>
            <a:xfrm>
              <a:off x="3539450"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58" name="Google Shape;2858;p30"/>
            <p:cNvSpPr/>
            <p:nvPr/>
          </p:nvSpPr>
          <p:spPr>
            <a:xfrm>
              <a:off x="3539450"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59" name="Google Shape;2859;p30"/>
            <p:cNvSpPr/>
            <p:nvPr/>
          </p:nvSpPr>
          <p:spPr>
            <a:xfrm>
              <a:off x="3795800" y="368117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60" name="Google Shape;2860;p30"/>
            <p:cNvSpPr/>
            <p:nvPr/>
          </p:nvSpPr>
          <p:spPr>
            <a:xfrm>
              <a:off x="3795800" y="368117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61" name="Google Shape;2861;p30"/>
            <p:cNvSpPr/>
            <p:nvPr/>
          </p:nvSpPr>
          <p:spPr>
            <a:xfrm>
              <a:off x="4247675" y="3672925"/>
              <a:ext cx="291825" cy="347925"/>
            </a:xfrm>
            <a:custGeom>
              <a:avLst/>
              <a:gdLst/>
              <a:ahLst/>
              <a:cxnLst/>
              <a:rect l="l" t="t" r="r" b="b"/>
              <a:pathLst>
                <a:path w="11673" h="13917" extrusionOk="0">
                  <a:moveTo>
                    <a:pt x="6569" y="0"/>
                  </a:moveTo>
                  <a:cubicBezTo>
                    <a:pt x="2576" y="0"/>
                    <a:pt x="1" y="2694"/>
                    <a:pt x="1" y="7088"/>
                  </a:cubicBezTo>
                  <a:cubicBezTo>
                    <a:pt x="1" y="11318"/>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62" name="Google Shape;2862;p30"/>
            <p:cNvSpPr/>
            <p:nvPr/>
          </p:nvSpPr>
          <p:spPr>
            <a:xfrm>
              <a:off x="4247675" y="3672925"/>
              <a:ext cx="291825" cy="347925"/>
            </a:xfrm>
            <a:custGeom>
              <a:avLst/>
              <a:gdLst/>
              <a:ahLst/>
              <a:cxnLst/>
              <a:rect l="l" t="t" r="r" b="b"/>
              <a:pathLst>
                <a:path w="11673" h="13917" fill="none" extrusionOk="0">
                  <a:moveTo>
                    <a:pt x="1" y="7088"/>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63" name="Google Shape;2863;p30"/>
            <p:cNvSpPr/>
            <p:nvPr/>
          </p:nvSpPr>
          <p:spPr>
            <a:xfrm>
              <a:off x="45731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64" name="Google Shape;2864;p30"/>
            <p:cNvSpPr/>
            <p:nvPr/>
          </p:nvSpPr>
          <p:spPr>
            <a:xfrm>
              <a:off x="4711375" y="368117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65" name="Google Shape;2865;p30"/>
            <p:cNvSpPr/>
            <p:nvPr/>
          </p:nvSpPr>
          <p:spPr>
            <a:xfrm>
              <a:off x="4711375" y="368117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66" name="Google Shape;2866;p30"/>
            <p:cNvSpPr/>
            <p:nvPr/>
          </p:nvSpPr>
          <p:spPr>
            <a:xfrm>
              <a:off x="50356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67" name="Google Shape;2867;p30"/>
            <p:cNvSpPr/>
            <p:nvPr/>
          </p:nvSpPr>
          <p:spPr>
            <a:xfrm>
              <a:off x="5173300" y="368117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68" name="Google Shape;2868;p30"/>
            <p:cNvSpPr/>
            <p:nvPr/>
          </p:nvSpPr>
          <p:spPr>
            <a:xfrm>
              <a:off x="5173300" y="368117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69" name="Google Shape;2869;p30"/>
            <p:cNvSpPr/>
            <p:nvPr/>
          </p:nvSpPr>
          <p:spPr>
            <a:xfrm>
              <a:off x="5483400" y="3681175"/>
              <a:ext cx="230400" cy="331400"/>
            </a:xfrm>
            <a:custGeom>
              <a:avLst/>
              <a:gdLst/>
              <a:ahLst/>
              <a:cxnLst/>
              <a:rect l="l" t="t" r="r" b="b"/>
              <a:pathLst>
                <a:path w="9216" h="13256" extrusionOk="0">
                  <a:moveTo>
                    <a:pt x="0" y="1"/>
                  </a:moveTo>
                  <a:lnTo>
                    <a:pt x="0"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70" name="Google Shape;2870;p30"/>
            <p:cNvSpPr/>
            <p:nvPr/>
          </p:nvSpPr>
          <p:spPr>
            <a:xfrm>
              <a:off x="5483400" y="3681175"/>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71" name="Google Shape;2871;p30"/>
            <p:cNvSpPr/>
            <p:nvPr/>
          </p:nvSpPr>
          <p:spPr>
            <a:xfrm>
              <a:off x="5759250" y="3681175"/>
              <a:ext cx="293600" cy="3314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72" name="Google Shape;2872;p30"/>
            <p:cNvSpPr/>
            <p:nvPr/>
          </p:nvSpPr>
          <p:spPr>
            <a:xfrm>
              <a:off x="5759250" y="368117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44"/>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73" name="Google Shape;2873;p30"/>
            <p:cNvSpPr/>
            <p:nvPr/>
          </p:nvSpPr>
          <p:spPr>
            <a:xfrm>
              <a:off x="6091225" y="3672925"/>
              <a:ext cx="256375" cy="347350"/>
            </a:xfrm>
            <a:custGeom>
              <a:avLst/>
              <a:gdLst/>
              <a:ahLst/>
              <a:cxnLst/>
              <a:rect l="l" t="t" r="r" b="b"/>
              <a:pathLst>
                <a:path w="10255" h="13894" extrusionOk="0">
                  <a:moveTo>
                    <a:pt x="5245" y="0"/>
                  </a:moveTo>
                  <a:cubicBezTo>
                    <a:pt x="2386" y="0"/>
                    <a:pt x="402" y="1394"/>
                    <a:pt x="402" y="3781"/>
                  </a:cubicBezTo>
                  <a:cubicBezTo>
                    <a:pt x="402" y="5931"/>
                    <a:pt x="1725" y="7017"/>
                    <a:pt x="3615" y="7797"/>
                  </a:cubicBezTo>
                  <a:cubicBezTo>
                    <a:pt x="5529" y="8577"/>
                    <a:pt x="6143" y="9120"/>
                    <a:pt x="6143" y="9664"/>
                  </a:cubicBezTo>
                  <a:cubicBezTo>
                    <a:pt x="6143" y="10396"/>
                    <a:pt x="5458" y="10562"/>
                    <a:pt x="4655" y="10562"/>
                  </a:cubicBezTo>
                  <a:cubicBezTo>
                    <a:pt x="3591" y="10562"/>
                    <a:pt x="2410" y="10065"/>
                    <a:pt x="1158" y="9215"/>
                  </a:cubicBezTo>
                  <a:lnTo>
                    <a:pt x="0" y="12381"/>
                  </a:lnTo>
                  <a:cubicBezTo>
                    <a:pt x="1418" y="13302"/>
                    <a:pt x="3143" y="13893"/>
                    <a:pt x="5222" y="13893"/>
                  </a:cubicBezTo>
                  <a:cubicBezTo>
                    <a:pt x="8175" y="13893"/>
                    <a:pt x="10254" y="12712"/>
                    <a:pt x="10254" y="9853"/>
                  </a:cubicBezTo>
                  <a:cubicBezTo>
                    <a:pt x="10254" y="8104"/>
                    <a:pt x="9309" y="6687"/>
                    <a:pt x="6545" y="5482"/>
                  </a:cubicBezTo>
                  <a:cubicBezTo>
                    <a:pt x="4607" y="4631"/>
                    <a:pt x="4324" y="4489"/>
                    <a:pt x="4324" y="3970"/>
                  </a:cubicBezTo>
                  <a:cubicBezTo>
                    <a:pt x="4324" y="3544"/>
                    <a:pt x="4655" y="3355"/>
                    <a:pt x="5482" y="3355"/>
                  </a:cubicBezTo>
                  <a:cubicBezTo>
                    <a:pt x="6710" y="3355"/>
                    <a:pt x="7726" y="3828"/>
                    <a:pt x="8435" y="4159"/>
                  </a:cubicBezTo>
                  <a:lnTo>
                    <a:pt x="9687" y="1205"/>
                  </a:lnTo>
                  <a:cubicBezTo>
                    <a:pt x="8317" y="402"/>
                    <a:pt x="6781" y="0"/>
                    <a:pt x="5245"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74" name="Google Shape;2874;p30"/>
            <p:cNvSpPr/>
            <p:nvPr/>
          </p:nvSpPr>
          <p:spPr>
            <a:xfrm>
              <a:off x="6091225" y="3672925"/>
              <a:ext cx="256375" cy="347350"/>
            </a:xfrm>
            <a:custGeom>
              <a:avLst/>
              <a:gdLst/>
              <a:ahLst/>
              <a:cxnLst/>
              <a:rect l="l" t="t" r="r" b="b"/>
              <a:pathLst>
                <a:path w="10255" h="13894" fill="none" extrusionOk="0">
                  <a:moveTo>
                    <a:pt x="0" y="12381"/>
                  </a:moveTo>
                  <a:lnTo>
                    <a:pt x="1158" y="9215"/>
                  </a:lnTo>
                  <a:cubicBezTo>
                    <a:pt x="2410" y="10065"/>
                    <a:pt x="3591" y="10562"/>
                    <a:pt x="4655" y="10562"/>
                  </a:cubicBezTo>
                  <a:cubicBezTo>
                    <a:pt x="5458" y="10562"/>
                    <a:pt x="6143" y="10396"/>
                    <a:pt x="6143" y="9664"/>
                  </a:cubicBezTo>
                  <a:cubicBezTo>
                    <a:pt x="6143" y="9120"/>
                    <a:pt x="5529" y="8577"/>
                    <a:pt x="3615" y="7797"/>
                  </a:cubicBezTo>
                  <a:cubicBezTo>
                    <a:pt x="1725" y="7017"/>
                    <a:pt x="402" y="5931"/>
                    <a:pt x="402" y="3781"/>
                  </a:cubicBezTo>
                  <a:cubicBezTo>
                    <a:pt x="402" y="1394"/>
                    <a:pt x="2386" y="0"/>
                    <a:pt x="5245" y="0"/>
                  </a:cubicBezTo>
                  <a:cubicBezTo>
                    <a:pt x="6781" y="0"/>
                    <a:pt x="8317" y="402"/>
                    <a:pt x="9687" y="1205"/>
                  </a:cubicBezTo>
                  <a:lnTo>
                    <a:pt x="8435" y="4159"/>
                  </a:lnTo>
                  <a:cubicBezTo>
                    <a:pt x="7726" y="3828"/>
                    <a:pt x="6710" y="3355"/>
                    <a:pt x="5482" y="3355"/>
                  </a:cubicBezTo>
                  <a:cubicBezTo>
                    <a:pt x="4655" y="3355"/>
                    <a:pt x="4324" y="3544"/>
                    <a:pt x="4324" y="3970"/>
                  </a:cubicBezTo>
                  <a:cubicBezTo>
                    <a:pt x="4324" y="4489"/>
                    <a:pt x="4607" y="4631"/>
                    <a:pt x="6545" y="5482"/>
                  </a:cubicBezTo>
                  <a:cubicBezTo>
                    <a:pt x="9309" y="6687"/>
                    <a:pt x="10254" y="8104"/>
                    <a:pt x="10254" y="9853"/>
                  </a:cubicBezTo>
                  <a:cubicBezTo>
                    <a:pt x="10254" y="12712"/>
                    <a:pt x="8175" y="13893"/>
                    <a:pt x="5222" y="13893"/>
                  </a:cubicBezTo>
                  <a:cubicBezTo>
                    <a:pt x="3143" y="13893"/>
                    <a:pt x="1418" y="13302"/>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75" name="Google Shape;2875;p30"/>
            <p:cNvSpPr/>
            <p:nvPr/>
          </p:nvSpPr>
          <p:spPr>
            <a:xfrm>
              <a:off x="1039675" y="3607950"/>
              <a:ext cx="283550" cy="331400"/>
            </a:xfrm>
            <a:custGeom>
              <a:avLst/>
              <a:gdLst/>
              <a:ahLst/>
              <a:cxnLst/>
              <a:rect l="l" t="t" r="r" b="b"/>
              <a:pathLst>
                <a:path w="11342" h="13256"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317"/>
                    <a:pt x="7230" y="9144"/>
                  </a:cubicBezTo>
                  <a:cubicBezTo>
                    <a:pt x="7230" y="9971"/>
                    <a:pt x="6616" y="10420"/>
                    <a:pt x="5506" y="10420"/>
                  </a:cubicBezTo>
                  <a:lnTo>
                    <a:pt x="3970" y="10420"/>
                  </a:lnTo>
                  <a:lnTo>
                    <a:pt x="3970" y="7844"/>
                  </a:lnTo>
                  <a:close/>
                  <a:moveTo>
                    <a:pt x="0" y="0"/>
                  </a:moveTo>
                  <a:lnTo>
                    <a:pt x="0" y="13255"/>
                  </a:lnTo>
                  <a:lnTo>
                    <a:pt x="5978" y="13255"/>
                  </a:lnTo>
                  <a:cubicBezTo>
                    <a:pt x="9215" y="13255"/>
                    <a:pt x="11342" y="12050"/>
                    <a:pt x="11342" y="9569"/>
                  </a:cubicBezTo>
                  <a:cubicBezTo>
                    <a:pt x="11342" y="7915"/>
                    <a:pt x="10373" y="7041"/>
                    <a:pt x="9050" y="6356"/>
                  </a:cubicBezTo>
                  <a:cubicBezTo>
                    <a:pt x="10042" y="5812"/>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76" name="Google Shape;2876;p30"/>
            <p:cNvSpPr/>
            <p:nvPr/>
          </p:nvSpPr>
          <p:spPr>
            <a:xfrm>
              <a:off x="1039675" y="360795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2"/>
                    <a:pt x="9050" y="6356"/>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77" name="Google Shape;2877;p30"/>
            <p:cNvSpPr/>
            <p:nvPr/>
          </p:nvSpPr>
          <p:spPr>
            <a:xfrm>
              <a:off x="1362775"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78" name="Google Shape;2878;p30"/>
            <p:cNvSpPr/>
            <p:nvPr/>
          </p:nvSpPr>
          <p:spPr>
            <a:xfrm>
              <a:off x="1362775"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79" name="Google Shape;2879;p30"/>
            <p:cNvSpPr/>
            <p:nvPr/>
          </p:nvSpPr>
          <p:spPr>
            <a:xfrm>
              <a:off x="1778025" y="36079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80" name="Google Shape;2880;p30"/>
            <p:cNvSpPr/>
            <p:nvPr/>
          </p:nvSpPr>
          <p:spPr>
            <a:xfrm>
              <a:off x="1935150" y="360795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81" name="Google Shape;2881;p30"/>
            <p:cNvSpPr/>
            <p:nvPr/>
          </p:nvSpPr>
          <p:spPr>
            <a:xfrm>
              <a:off x="1935150" y="36079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82" name="Google Shape;2882;p30"/>
            <p:cNvSpPr/>
            <p:nvPr/>
          </p:nvSpPr>
          <p:spPr>
            <a:xfrm>
              <a:off x="2267125" y="36079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83" name="Google Shape;2883;p30"/>
            <p:cNvSpPr/>
            <p:nvPr/>
          </p:nvSpPr>
          <p:spPr>
            <a:xfrm>
              <a:off x="2267125" y="36079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84" name="Google Shape;2884;p30"/>
            <p:cNvSpPr/>
            <p:nvPr/>
          </p:nvSpPr>
          <p:spPr>
            <a:xfrm>
              <a:off x="2593175" y="360795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4"/>
                  </a:lnTo>
                  <a:lnTo>
                    <a:pt x="7727" y="7844"/>
                  </a:lnTo>
                  <a:lnTo>
                    <a:pt x="8483" y="5009"/>
                  </a:lnTo>
                  <a:lnTo>
                    <a:pt x="4088" y="5009"/>
                  </a:lnTo>
                  <a:lnTo>
                    <a:pt x="4088" y="3024"/>
                  </a:lnTo>
                  <a:lnTo>
                    <a:pt x="9239" y="3024"/>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85" name="Google Shape;2885;p30"/>
            <p:cNvSpPr/>
            <p:nvPr/>
          </p:nvSpPr>
          <p:spPr>
            <a:xfrm>
              <a:off x="2593175" y="3607950"/>
              <a:ext cx="230975" cy="331400"/>
            </a:xfrm>
            <a:custGeom>
              <a:avLst/>
              <a:gdLst/>
              <a:ahLst/>
              <a:cxnLst/>
              <a:rect l="l" t="t" r="r" b="b"/>
              <a:pathLst>
                <a:path w="9239" h="13256" fill="none" extrusionOk="0">
                  <a:moveTo>
                    <a:pt x="9239" y="13255"/>
                  </a:moveTo>
                  <a:lnTo>
                    <a:pt x="1" y="13255"/>
                  </a:lnTo>
                  <a:lnTo>
                    <a:pt x="1" y="0"/>
                  </a:lnTo>
                  <a:lnTo>
                    <a:pt x="9239" y="0"/>
                  </a:lnTo>
                  <a:lnTo>
                    <a:pt x="9239" y="3024"/>
                  </a:lnTo>
                  <a:lnTo>
                    <a:pt x="4088" y="3024"/>
                  </a:lnTo>
                  <a:lnTo>
                    <a:pt x="4088" y="5009"/>
                  </a:lnTo>
                  <a:lnTo>
                    <a:pt x="8483" y="5009"/>
                  </a:lnTo>
                  <a:lnTo>
                    <a:pt x="7727" y="7844"/>
                  </a:lnTo>
                  <a:lnTo>
                    <a:pt x="4088" y="7844"/>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86" name="Google Shape;2886;p30"/>
            <p:cNvSpPr/>
            <p:nvPr/>
          </p:nvSpPr>
          <p:spPr>
            <a:xfrm>
              <a:off x="2869025" y="3607950"/>
              <a:ext cx="286500" cy="331400"/>
            </a:xfrm>
            <a:custGeom>
              <a:avLst/>
              <a:gdLst/>
              <a:ahLst/>
              <a:cxnLst/>
              <a:rect l="l" t="t" r="r" b="b"/>
              <a:pathLst>
                <a:path w="11460" h="13256" extrusionOk="0">
                  <a:moveTo>
                    <a:pt x="4986" y="2954"/>
                  </a:moveTo>
                  <a:cubicBezTo>
                    <a:pt x="6002" y="2954"/>
                    <a:pt x="6569" y="3473"/>
                    <a:pt x="6569" y="4371"/>
                  </a:cubicBezTo>
                  <a:cubicBezTo>
                    <a:pt x="6569" y="5316"/>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7"/>
                    <a:pt x="10656" y="6096"/>
                    <a:pt x="10656" y="4348"/>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87" name="Google Shape;2887;p30"/>
            <p:cNvSpPr/>
            <p:nvPr/>
          </p:nvSpPr>
          <p:spPr>
            <a:xfrm>
              <a:off x="2869025" y="3607950"/>
              <a:ext cx="286500" cy="331400"/>
            </a:xfrm>
            <a:custGeom>
              <a:avLst/>
              <a:gdLst/>
              <a:ahLst/>
              <a:cxnLst/>
              <a:rect l="l" t="t" r="r" b="b"/>
              <a:pathLst>
                <a:path w="11460" h="13256" fill="none" extrusionOk="0">
                  <a:moveTo>
                    <a:pt x="4986" y="5836"/>
                  </a:moveTo>
                  <a:cubicBezTo>
                    <a:pt x="6002" y="5836"/>
                    <a:pt x="6569" y="5316"/>
                    <a:pt x="6569" y="4371"/>
                  </a:cubicBezTo>
                  <a:cubicBezTo>
                    <a:pt x="6569" y="3473"/>
                    <a:pt x="6002" y="2954"/>
                    <a:pt x="4986" y="2954"/>
                  </a:cubicBezTo>
                  <a:lnTo>
                    <a:pt x="3994" y="2954"/>
                  </a:lnTo>
                  <a:lnTo>
                    <a:pt x="3994" y="5836"/>
                  </a:lnTo>
                  <a:close/>
                  <a:moveTo>
                    <a:pt x="1" y="0"/>
                  </a:moveTo>
                  <a:lnTo>
                    <a:pt x="5269" y="0"/>
                  </a:lnTo>
                  <a:cubicBezTo>
                    <a:pt x="8814" y="0"/>
                    <a:pt x="10656" y="1489"/>
                    <a:pt x="10656" y="4348"/>
                  </a:cubicBezTo>
                  <a:cubicBezTo>
                    <a:pt x="10656" y="6096"/>
                    <a:pt x="9877" y="7277"/>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88" name="Google Shape;2888;p30"/>
            <p:cNvSpPr/>
            <p:nvPr/>
          </p:nvSpPr>
          <p:spPr>
            <a:xfrm>
              <a:off x="3188000" y="360795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89" name="Google Shape;2889;p30"/>
            <p:cNvSpPr/>
            <p:nvPr/>
          </p:nvSpPr>
          <p:spPr>
            <a:xfrm>
              <a:off x="3188000" y="36079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90" name="Google Shape;2890;p30"/>
            <p:cNvSpPr/>
            <p:nvPr/>
          </p:nvSpPr>
          <p:spPr>
            <a:xfrm>
              <a:off x="3539450"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91" name="Google Shape;2891;p30"/>
            <p:cNvSpPr/>
            <p:nvPr/>
          </p:nvSpPr>
          <p:spPr>
            <a:xfrm>
              <a:off x="3539450"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92" name="Google Shape;2892;p30"/>
            <p:cNvSpPr/>
            <p:nvPr/>
          </p:nvSpPr>
          <p:spPr>
            <a:xfrm>
              <a:off x="3795800" y="36079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93" name="Google Shape;2893;p30"/>
            <p:cNvSpPr/>
            <p:nvPr/>
          </p:nvSpPr>
          <p:spPr>
            <a:xfrm>
              <a:off x="3795800" y="36079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94" name="Google Shape;2894;p30"/>
            <p:cNvSpPr/>
            <p:nvPr/>
          </p:nvSpPr>
          <p:spPr>
            <a:xfrm>
              <a:off x="4247675" y="3599675"/>
              <a:ext cx="291825" cy="347925"/>
            </a:xfrm>
            <a:custGeom>
              <a:avLst/>
              <a:gdLst/>
              <a:ahLst/>
              <a:cxnLst/>
              <a:rect l="l" t="t" r="r" b="b"/>
              <a:pathLst>
                <a:path w="11673" h="13917" extrusionOk="0">
                  <a:moveTo>
                    <a:pt x="6569" y="0"/>
                  </a:moveTo>
                  <a:cubicBezTo>
                    <a:pt x="2576" y="0"/>
                    <a:pt x="1" y="2694"/>
                    <a:pt x="1" y="7089"/>
                  </a:cubicBezTo>
                  <a:cubicBezTo>
                    <a:pt x="1" y="11318"/>
                    <a:pt x="2600" y="13917"/>
                    <a:pt x="6498" y="13917"/>
                  </a:cubicBezTo>
                  <a:cubicBezTo>
                    <a:pt x="8767" y="13917"/>
                    <a:pt x="10515" y="12948"/>
                    <a:pt x="11673" y="11389"/>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10"/>
                    <a:pt x="9003" y="4513"/>
                  </a:cubicBezTo>
                  <a:lnTo>
                    <a:pt x="11460" y="2363"/>
                  </a:lnTo>
                  <a:cubicBezTo>
                    <a:pt x="10515" y="1040"/>
                    <a:pt x="8979" y="0"/>
                    <a:pt x="65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95" name="Google Shape;2895;p30"/>
            <p:cNvSpPr/>
            <p:nvPr/>
          </p:nvSpPr>
          <p:spPr>
            <a:xfrm>
              <a:off x="4247675" y="35996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10"/>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389"/>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96" name="Google Shape;2896;p30"/>
            <p:cNvSpPr/>
            <p:nvPr/>
          </p:nvSpPr>
          <p:spPr>
            <a:xfrm>
              <a:off x="45731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97" name="Google Shape;2897;p30"/>
            <p:cNvSpPr/>
            <p:nvPr/>
          </p:nvSpPr>
          <p:spPr>
            <a:xfrm>
              <a:off x="4711375" y="36079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98" name="Google Shape;2898;p30"/>
            <p:cNvSpPr/>
            <p:nvPr/>
          </p:nvSpPr>
          <p:spPr>
            <a:xfrm>
              <a:off x="4711375" y="36079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899" name="Google Shape;2899;p30"/>
            <p:cNvSpPr/>
            <p:nvPr/>
          </p:nvSpPr>
          <p:spPr>
            <a:xfrm>
              <a:off x="50356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900" name="Google Shape;2900;p30"/>
            <p:cNvSpPr/>
            <p:nvPr/>
          </p:nvSpPr>
          <p:spPr>
            <a:xfrm>
              <a:off x="5173300" y="36079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901" name="Google Shape;2901;p30"/>
            <p:cNvSpPr/>
            <p:nvPr/>
          </p:nvSpPr>
          <p:spPr>
            <a:xfrm>
              <a:off x="5173300" y="36079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902" name="Google Shape;2902;p30"/>
            <p:cNvSpPr/>
            <p:nvPr/>
          </p:nvSpPr>
          <p:spPr>
            <a:xfrm>
              <a:off x="5483400" y="360795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903" name="Google Shape;2903;p30"/>
            <p:cNvSpPr/>
            <p:nvPr/>
          </p:nvSpPr>
          <p:spPr>
            <a:xfrm>
              <a:off x="5483400" y="3607950"/>
              <a:ext cx="230400" cy="331400"/>
            </a:xfrm>
            <a:custGeom>
              <a:avLst/>
              <a:gdLst/>
              <a:ahLst/>
              <a:cxnLst/>
              <a:rect l="l" t="t" r="r" b="b"/>
              <a:pathLst>
                <a:path w="9216" h="13256" fill="none" extrusionOk="0">
                  <a:moveTo>
                    <a:pt x="9215" y="13255"/>
                  </a:moveTo>
                  <a:lnTo>
                    <a:pt x="0" y="13255"/>
                  </a:lnTo>
                  <a:lnTo>
                    <a:pt x="0"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904" name="Google Shape;2904;p30"/>
            <p:cNvSpPr/>
            <p:nvPr/>
          </p:nvSpPr>
          <p:spPr>
            <a:xfrm>
              <a:off x="5759250" y="360795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905" name="Google Shape;2905;p30"/>
            <p:cNvSpPr/>
            <p:nvPr/>
          </p:nvSpPr>
          <p:spPr>
            <a:xfrm>
              <a:off x="5759250" y="36079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906" name="Google Shape;2906;p30"/>
            <p:cNvSpPr/>
            <p:nvPr/>
          </p:nvSpPr>
          <p:spPr>
            <a:xfrm>
              <a:off x="6091225" y="3599675"/>
              <a:ext cx="256375" cy="347350"/>
            </a:xfrm>
            <a:custGeom>
              <a:avLst/>
              <a:gdLst/>
              <a:ahLst/>
              <a:cxnLst/>
              <a:rect l="l" t="t" r="r" b="b"/>
              <a:pathLst>
                <a:path w="10255" h="13894" extrusionOk="0">
                  <a:moveTo>
                    <a:pt x="5245" y="0"/>
                  </a:moveTo>
                  <a:cubicBezTo>
                    <a:pt x="2386" y="0"/>
                    <a:pt x="402" y="1371"/>
                    <a:pt x="402" y="3781"/>
                  </a:cubicBezTo>
                  <a:cubicBezTo>
                    <a:pt x="402" y="5931"/>
                    <a:pt x="1725" y="7018"/>
                    <a:pt x="3615" y="7797"/>
                  </a:cubicBezTo>
                  <a:cubicBezTo>
                    <a:pt x="5529" y="8577"/>
                    <a:pt x="6143" y="9097"/>
                    <a:pt x="6143" y="9640"/>
                  </a:cubicBezTo>
                  <a:cubicBezTo>
                    <a:pt x="6143" y="10396"/>
                    <a:pt x="5458" y="10562"/>
                    <a:pt x="4655" y="10562"/>
                  </a:cubicBezTo>
                  <a:cubicBezTo>
                    <a:pt x="3591" y="10562"/>
                    <a:pt x="2410" y="10066"/>
                    <a:pt x="1158" y="9191"/>
                  </a:cubicBezTo>
                  <a:lnTo>
                    <a:pt x="0" y="12381"/>
                  </a:lnTo>
                  <a:cubicBezTo>
                    <a:pt x="1418" y="13279"/>
                    <a:pt x="3143" y="13893"/>
                    <a:pt x="5222" y="13893"/>
                  </a:cubicBezTo>
                  <a:cubicBezTo>
                    <a:pt x="8175" y="13893"/>
                    <a:pt x="10254" y="12712"/>
                    <a:pt x="10254" y="9853"/>
                  </a:cubicBezTo>
                  <a:cubicBezTo>
                    <a:pt x="10254" y="8105"/>
                    <a:pt x="9309" y="6663"/>
                    <a:pt x="6545" y="5458"/>
                  </a:cubicBezTo>
                  <a:cubicBezTo>
                    <a:pt x="4607" y="4631"/>
                    <a:pt x="4324" y="4490"/>
                    <a:pt x="4324" y="3970"/>
                  </a:cubicBezTo>
                  <a:cubicBezTo>
                    <a:pt x="4324" y="3544"/>
                    <a:pt x="4655" y="3355"/>
                    <a:pt x="5482" y="3355"/>
                  </a:cubicBezTo>
                  <a:cubicBezTo>
                    <a:pt x="6710" y="3355"/>
                    <a:pt x="7726" y="3804"/>
                    <a:pt x="8435" y="4159"/>
                  </a:cubicBezTo>
                  <a:lnTo>
                    <a:pt x="9687" y="1205"/>
                  </a:lnTo>
                  <a:cubicBezTo>
                    <a:pt x="8317" y="378"/>
                    <a:pt x="6781" y="0"/>
                    <a:pt x="5245"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2907" name="Google Shape;2907;p30"/>
            <p:cNvSpPr/>
            <p:nvPr/>
          </p:nvSpPr>
          <p:spPr>
            <a:xfrm>
              <a:off x="6091225" y="3599675"/>
              <a:ext cx="256375" cy="347350"/>
            </a:xfrm>
            <a:custGeom>
              <a:avLst/>
              <a:gdLst/>
              <a:ahLst/>
              <a:cxnLst/>
              <a:rect l="l" t="t" r="r" b="b"/>
              <a:pathLst>
                <a:path w="10255" h="13894" fill="none" extrusionOk="0">
                  <a:moveTo>
                    <a:pt x="0" y="12381"/>
                  </a:moveTo>
                  <a:lnTo>
                    <a:pt x="1158" y="9191"/>
                  </a:lnTo>
                  <a:cubicBezTo>
                    <a:pt x="2410" y="10066"/>
                    <a:pt x="3591" y="10562"/>
                    <a:pt x="4655" y="10562"/>
                  </a:cubicBezTo>
                  <a:cubicBezTo>
                    <a:pt x="5458" y="10562"/>
                    <a:pt x="6143" y="10396"/>
                    <a:pt x="6143" y="9640"/>
                  </a:cubicBezTo>
                  <a:cubicBezTo>
                    <a:pt x="6143" y="9097"/>
                    <a:pt x="5529" y="8577"/>
                    <a:pt x="3615" y="7797"/>
                  </a:cubicBezTo>
                  <a:cubicBezTo>
                    <a:pt x="1725" y="7018"/>
                    <a:pt x="402" y="5931"/>
                    <a:pt x="402" y="3781"/>
                  </a:cubicBezTo>
                  <a:cubicBezTo>
                    <a:pt x="402" y="1371"/>
                    <a:pt x="2386" y="0"/>
                    <a:pt x="5245" y="0"/>
                  </a:cubicBezTo>
                  <a:cubicBezTo>
                    <a:pt x="6781" y="0"/>
                    <a:pt x="8317" y="378"/>
                    <a:pt x="9687" y="1205"/>
                  </a:cubicBezTo>
                  <a:lnTo>
                    <a:pt x="8435" y="4159"/>
                  </a:lnTo>
                  <a:cubicBezTo>
                    <a:pt x="7726" y="3804"/>
                    <a:pt x="6710" y="3355"/>
                    <a:pt x="5482" y="3355"/>
                  </a:cubicBezTo>
                  <a:cubicBezTo>
                    <a:pt x="4655" y="3355"/>
                    <a:pt x="4324" y="3544"/>
                    <a:pt x="4324" y="3970"/>
                  </a:cubicBezTo>
                  <a:cubicBezTo>
                    <a:pt x="4324" y="4490"/>
                    <a:pt x="4607" y="4631"/>
                    <a:pt x="6545" y="5458"/>
                  </a:cubicBezTo>
                  <a:cubicBezTo>
                    <a:pt x="9309" y="6663"/>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2908" name="Google Shape;2908;p30"/>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2909" name="Google Shape;2909;p30"/>
          <p:cNvSpPr/>
          <p:nvPr/>
        </p:nvSpPr>
        <p:spPr>
          <a:xfrm>
            <a:off x="11743100" y="2081850"/>
            <a:ext cx="9150930" cy="12746177"/>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10" name="Google Shape;2910;p30"/>
          <p:cNvGrpSpPr/>
          <p:nvPr/>
        </p:nvGrpSpPr>
        <p:grpSpPr>
          <a:xfrm>
            <a:off x="9592399" y="4595338"/>
            <a:ext cx="6842369" cy="5677897"/>
            <a:chOff x="9095999" y="4595338"/>
            <a:chExt cx="6842369" cy="5677897"/>
          </a:xfrm>
        </p:grpSpPr>
        <p:sp>
          <p:nvSpPr>
            <p:cNvPr id="2911" name="Google Shape;2911;p30"/>
            <p:cNvSpPr/>
            <p:nvPr/>
          </p:nvSpPr>
          <p:spPr>
            <a:xfrm rot="-279439" flipH="1">
              <a:off x="11114640" y="5096117"/>
              <a:ext cx="4625146" cy="4915952"/>
            </a:xfrm>
            <a:custGeom>
              <a:avLst/>
              <a:gdLst/>
              <a:ahLst/>
              <a:cxnLst/>
              <a:rect l="l" t="t" r="r" b="b"/>
              <a:pathLst>
                <a:path w="16175" h="17192" extrusionOk="0">
                  <a:moveTo>
                    <a:pt x="10843" y="0"/>
                  </a:moveTo>
                  <a:cubicBezTo>
                    <a:pt x="10571" y="0"/>
                    <a:pt x="10321" y="140"/>
                    <a:pt x="10126" y="492"/>
                  </a:cubicBezTo>
                  <a:cubicBezTo>
                    <a:pt x="10010" y="662"/>
                    <a:pt x="8993" y="2142"/>
                    <a:pt x="8395" y="2865"/>
                  </a:cubicBezTo>
                  <a:cubicBezTo>
                    <a:pt x="6620" y="5104"/>
                    <a:pt x="4077" y="6576"/>
                    <a:pt x="1446" y="7575"/>
                  </a:cubicBezTo>
                  <a:cubicBezTo>
                    <a:pt x="1214" y="7656"/>
                    <a:pt x="1151" y="7914"/>
                    <a:pt x="1133" y="8137"/>
                  </a:cubicBezTo>
                  <a:cubicBezTo>
                    <a:pt x="0" y="8806"/>
                    <a:pt x="259" y="10653"/>
                    <a:pt x="794" y="11679"/>
                  </a:cubicBezTo>
                  <a:cubicBezTo>
                    <a:pt x="1172" y="12392"/>
                    <a:pt x="1890" y="13106"/>
                    <a:pt x="2724" y="13106"/>
                  </a:cubicBezTo>
                  <a:cubicBezTo>
                    <a:pt x="2776" y="13106"/>
                    <a:pt x="2829" y="13103"/>
                    <a:pt x="2882" y="13097"/>
                  </a:cubicBezTo>
                  <a:cubicBezTo>
                    <a:pt x="3007" y="13258"/>
                    <a:pt x="3159" y="13392"/>
                    <a:pt x="3346" y="13419"/>
                  </a:cubicBezTo>
                  <a:cubicBezTo>
                    <a:pt x="3407" y="13430"/>
                    <a:pt x="3473" y="13435"/>
                    <a:pt x="3539" y="13435"/>
                  </a:cubicBezTo>
                  <a:cubicBezTo>
                    <a:pt x="3684" y="13435"/>
                    <a:pt x="3836" y="13411"/>
                    <a:pt x="3970" y="13374"/>
                  </a:cubicBezTo>
                  <a:cubicBezTo>
                    <a:pt x="4140" y="13338"/>
                    <a:pt x="4309" y="13294"/>
                    <a:pt x="4470" y="13258"/>
                  </a:cubicBezTo>
                  <a:cubicBezTo>
                    <a:pt x="4479" y="13285"/>
                    <a:pt x="4488" y="13320"/>
                    <a:pt x="4497" y="13347"/>
                  </a:cubicBezTo>
                  <a:cubicBezTo>
                    <a:pt x="4782" y="14248"/>
                    <a:pt x="5032" y="15203"/>
                    <a:pt x="5433" y="16050"/>
                  </a:cubicBezTo>
                  <a:cubicBezTo>
                    <a:pt x="5698" y="16615"/>
                    <a:pt x="6255" y="17191"/>
                    <a:pt x="6892" y="17191"/>
                  </a:cubicBezTo>
                  <a:cubicBezTo>
                    <a:pt x="7050" y="17191"/>
                    <a:pt x="7213" y="17156"/>
                    <a:pt x="7378" y="17076"/>
                  </a:cubicBezTo>
                  <a:cubicBezTo>
                    <a:pt x="8101" y="16719"/>
                    <a:pt x="8136" y="15809"/>
                    <a:pt x="7896" y="15140"/>
                  </a:cubicBezTo>
                  <a:cubicBezTo>
                    <a:pt x="7735" y="14694"/>
                    <a:pt x="7548" y="14248"/>
                    <a:pt x="7360" y="13811"/>
                  </a:cubicBezTo>
                  <a:lnTo>
                    <a:pt x="7360" y="13811"/>
                  </a:lnTo>
                  <a:cubicBezTo>
                    <a:pt x="7408" y="13898"/>
                    <a:pt x="7476" y="13957"/>
                    <a:pt x="7590" y="13957"/>
                  </a:cubicBezTo>
                  <a:cubicBezTo>
                    <a:pt x="7605" y="13957"/>
                    <a:pt x="7621" y="13956"/>
                    <a:pt x="7637" y="13954"/>
                  </a:cubicBezTo>
                  <a:cubicBezTo>
                    <a:pt x="7780" y="13927"/>
                    <a:pt x="7931" y="13874"/>
                    <a:pt x="8029" y="13749"/>
                  </a:cubicBezTo>
                  <a:cubicBezTo>
                    <a:pt x="8163" y="13579"/>
                    <a:pt x="8101" y="13445"/>
                    <a:pt x="8012" y="13267"/>
                  </a:cubicBezTo>
                  <a:cubicBezTo>
                    <a:pt x="7905" y="13044"/>
                    <a:pt x="7789" y="12830"/>
                    <a:pt x="7673" y="12616"/>
                  </a:cubicBezTo>
                  <a:cubicBezTo>
                    <a:pt x="8343" y="12525"/>
                    <a:pt x="9029" y="12472"/>
                    <a:pt x="9759" y="12472"/>
                  </a:cubicBezTo>
                  <a:cubicBezTo>
                    <a:pt x="9815" y="12472"/>
                    <a:pt x="9872" y="12472"/>
                    <a:pt x="9930" y="12473"/>
                  </a:cubicBezTo>
                  <a:cubicBezTo>
                    <a:pt x="12365" y="12500"/>
                    <a:pt x="14658" y="13276"/>
                    <a:pt x="14658" y="13276"/>
                  </a:cubicBezTo>
                  <a:lnTo>
                    <a:pt x="14649" y="13267"/>
                  </a:lnTo>
                  <a:lnTo>
                    <a:pt x="14649" y="13267"/>
                  </a:lnTo>
                  <a:cubicBezTo>
                    <a:pt x="14789" y="13323"/>
                    <a:pt x="14917" y="13348"/>
                    <a:pt x="15034" y="13348"/>
                  </a:cubicBezTo>
                  <a:cubicBezTo>
                    <a:pt x="15832" y="13348"/>
                    <a:pt x="16108" y="12165"/>
                    <a:pt x="16139" y="11402"/>
                  </a:cubicBezTo>
                  <a:cubicBezTo>
                    <a:pt x="16174" y="10724"/>
                    <a:pt x="16103" y="10046"/>
                    <a:pt x="15987" y="9377"/>
                  </a:cubicBezTo>
                  <a:cubicBezTo>
                    <a:pt x="15853" y="8628"/>
                    <a:pt x="15666" y="7888"/>
                    <a:pt x="15443" y="7156"/>
                  </a:cubicBezTo>
                  <a:cubicBezTo>
                    <a:pt x="15211" y="6416"/>
                    <a:pt x="14943" y="5693"/>
                    <a:pt x="14649" y="4970"/>
                  </a:cubicBezTo>
                  <a:cubicBezTo>
                    <a:pt x="14372" y="4328"/>
                    <a:pt x="14087" y="3695"/>
                    <a:pt x="13757" y="3070"/>
                  </a:cubicBezTo>
                  <a:cubicBezTo>
                    <a:pt x="13507" y="2597"/>
                    <a:pt x="13239" y="2134"/>
                    <a:pt x="12918" y="1696"/>
                  </a:cubicBezTo>
                  <a:cubicBezTo>
                    <a:pt x="12543" y="1098"/>
                    <a:pt x="11606" y="0"/>
                    <a:pt x="10843"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30"/>
            <p:cNvSpPr/>
            <p:nvPr/>
          </p:nvSpPr>
          <p:spPr>
            <a:xfrm rot="-279439" flipH="1">
              <a:off x="11108128" y="4854188"/>
              <a:ext cx="4625146" cy="5239926"/>
            </a:xfrm>
            <a:custGeom>
              <a:avLst/>
              <a:gdLst/>
              <a:ahLst/>
              <a:cxnLst/>
              <a:rect l="l" t="t" r="r" b="b"/>
              <a:pathLst>
                <a:path w="16175" h="18325" fill="none" extrusionOk="0">
                  <a:moveTo>
                    <a:pt x="15987" y="10224"/>
                  </a:moveTo>
                  <a:cubicBezTo>
                    <a:pt x="15853" y="9475"/>
                    <a:pt x="15666" y="8735"/>
                    <a:pt x="15443" y="8003"/>
                  </a:cubicBezTo>
                  <a:cubicBezTo>
                    <a:pt x="15211" y="7263"/>
                    <a:pt x="14943" y="6540"/>
                    <a:pt x="14649" y="5817"/>
                  </a:cubicBezTo>
                  <a:cubicBezTo>
                    <a:pt x="14372" y="5175"/>
                    <a:pt x="14087" y="4542"/>
                    <a:pt x="13757" y="3917"/>
                  </a:cubicBezTo>
                  <a:cubicBezTo>
                    <a:pt x="13507" y="3444"/>
                    <a:pt x="13239" y="2981"/>
                    <a:pt x="12918" y="2543"/>
                  </a:cubicBezTo>
                  <a:cubicBezTo>
                    <a:pt x="12410" y="1732"/>
                    <a:pt x="10866" y="1"/>
                    <a:pt x="10126" y="1339"/>
                  </a:cubicBezTo>
                  <a:cubicBezTo>
                    <a:pt x="10010" y="1509"/>
                    <a:pt x="8993" y="2989"/>
                    <a:pt x="8395" y="3712"/>
                  </a:cubicBezTo>
                  <a:cubicBezTo>
                    <a:pt x="6620" y="5951"/>
                    <a:pt x="4077" y="7423"/>
                    <a:pt x="1446" y="8422"/>
                  </a:cubicBezTo>
                  <a:cubicBezTo>
                    <a:pt x="1214" y="8503"/>
                    <a:pt x="1151" y="8761"/>
                    <a:pt x="1133" y="8984"/>
                  </a:cubicBezTo>
                  <a:cubicBezTo>
                    <a:pt x="0" y="9653"/>
                    <a:pt x="259" y="11500"/>
                    <a:pt x="794" y="12526"/>
                  </a:cubicBezTo>
                  <a:cubicBezTo>
                    <a:pt x="1196" y="13284"/>
                    <a:pt x="1981" y="14043"/>
                    <a:pt x="2882" y="13944"/>
                  </a:cubicBezTo>
                  <a:cubicBezTo>
                    <a:pt x="3007" y="14105"/>
                    <a:pt x="3159" y="14239"/>
                    <a:pt x="3346" y="14266"/>
                  </a:cubicBezTo>
                  <a:cubicBezTo>
                    <a:pt x="3542" y="14301"/>
                    <a:pt x="3774" y="14274"/>
                    <a:pt x="3970" y="14221"/>
                  </a:cubicBezTo>
                  <a:cubicBezTo>
                    <a:pt x="4140" y="14185"/>
                    <a:pt x="4309" y="14141"/>
                    <a:pt x="4470" y="14105"/>
                  </a:cubicBezTo>
                  <a:cubicBezTo>
                    <a:pt x="4479" y="14132"/>
                    <a:pt x="4488" y="14167"/>
                    <a:pt x="4497" y="14194"/>
                  </a:cubicBezTo>
                  <a:cubicBezTo>
                    <a:pt x="4782" y="15095"/>
                    <a:pt x="5032" y="16050"/>
                    <a:pt x="5433" y="16897"/>
                  </a:cubicBezTo>
                  <a:cubicBezTo>
                    <a:pt x="5763" y="17602"/>
                    <a:pt x="6549" y="18325"/>
                    <a:pt x="7378" y="17923"/>
                  </a:cubicBezTo>
                  <a:cubicBezTo>
                    <a:pt x="8101" y="17566"/>
                    <a:pt x="8136" y="16656"/>
                    <a:pt x="7896" y="15987"/>
                  </a:cubicBezTo>
                  <a:cubicBezTo>
                    <a:pt x="7735" y="15541"/>
                    <a:pt x="7548" y="15095"/>
                    <a:pt x="7360" y="14658"/>
                  </a:cubicBezTo>
                  <a:cubicBezTo>
                    <a:pt x="7414" y="14756"/>
                    <a:pt x="7494" y="14819"/>
                    <a:pt x="7637" y="14801"/>
                  </a:cubicBezTo>
                  <a:cubicBezTo>
                    <a:pt x="7780" y="14774"/>
                    <a:pt x="7931" y="14721"/>
                    <a:pt x="8029" y="14596"/>
                  </a:cubicBezTo>
                  <a:cubicBezTo>
                    <a:pt x="8163" y="14426"/>
                    <a:pt x="8101" y="14292"/>
                    <a:pt x="8012" y="14114"/>
                  </a:cubicBezTo>
                  <a:cubicBezTo>
                    <a:pt x="7905" y="13891"/>
                    <a:pt x="7789" y="13677"/>
                    <a:pt x="7673" y="13463"/>
                  </a:cubicBezTo>
                  <a:cubicBezTo>
                    <a:pt x="8395" y="13365"/>
                    <a:pt x="9136" y="13311"/>
                    <a:pt x="9930" y="13320"/>
                  </a:cubicBezTo>
                  <a:cubicBezTo>
                    <a:pt x="12365" y="13347"/>
                    <a:pt x="14658" y="14123"/>
                    <a:pt x="14658" y="14123"/>
                  </a:cubicBezTo>
                  <a:lnTo>
                    <a:pt x="14649" y="14114"/>
                  </a:lnTo>
                  <a:cubicBezTo>
                    <a:pt x="15746" y="14551"/>
                    <a:pt x="16103" y="13124"/>
                    <a:pt x="16139" y="12249"/>
                  </a:cubicBezTo>
                  <a:cubicBezTo>
                    <a:pt x="16174" y="11571"/>
                    <a:pt x="16103" y="10893"/>
                    <a:pt x="15987" y="1022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30"/>
            <p:cNvSpPr/>
            <p:nvPr/>
          </p:nvSpPr>
          <p:spPr>
            <a:xfrm rot="-279439" flipH="1">
              <a:off x="13500163" y="8081157"/>
              <a:ext cx="1122617" cy="1603289"/>
            </a:xfrm>
            <a:custGeom>
              <a:avLst/>
              <a:gdLst/>
              <a:ahLst/>
              <a:cxnLst/>
              <a:rect l="l" t="t" r="r" b="b"/>
              <a:pathLst>
                <a:path w="3926" h="5607" extrusionOk="0">
                  <a:moveTo>
                    <a:pt x="1990" y="1"/>
                  </a:moveTo>
                  <a:cubicBezTo>
                    <a:pt x="1859" y="1"/>
                    <a:pt x="1670" y="74"/>
                    <a:pt x="1357" y="201"/>
                  </a:cubicBezTo>
                  <a:lnTo>
                    <a:pt x="777" y="442"/>
                  </a:lnTo>
                  <a:cubicBezTo>
                    <a:pt x="473" y="558"/>
                    <a:pt x="286" y="638"/>
                    <a:pt x="179" y="727"/>
                  </a:cubicBezTo>
                  <a:cubicBezTo>
                    <a:pt x="1" y="888"/>
                    <a:pt x="63" y="1075"/>
                    <a:pt x="206" y="1521"/>
                  </a:cubicBezTo>
                  <a:cubicBezTo>
                    <a:pt x="232" y="1601"/>
                    <a:pt x="259" y="1682"/>
                    <a:pt x="286" y="1771"/>
                  </a:cubicBezTo>
                  <a:cubicBezTo>
                    <a:pt x="571" y="2663"/>
                    <a:pt x="821" y="3617"/>
                    <a:pt x="1223" y="4465"/>
                  </a:cubicBezTo>
                  <a:cubicBezTo>
                    <a:pt x="1487" y="5036"/>
                    <a:pt x="2042" y="5607"/>
                    <a:pt x="2678" y="5607"/>
                  </a:cubicBezTo>
                  <a:cubicBezTo>
                    <a:pt x="2837" y="5607"/>
                    <a:pt x="3002" y="5571"/>
                    <a:pt x="3167" y="5491"/>
                  </a:cubicBezTo>
                  <a:cubicBezTo>
                    <a:pt x="3890" y="5143"/>
                    <a:pt x="3926" y="4233"/>
                    <a:pt x="3685" y="3564"/>
                  </a:cubicBezTo>
                  <a:cubicBezTo>
                    <a:pt x="3373" y="2708"/>
                    <a:pt x="2980" y="1878"/>
                    <a:pt x="2623" y="1039"/>
                  </a:cubicBezTo>
                  <a:cubicBezTo>
                    <a:pt x="2623" y="1039"/>
                    <a:pt x="2588" y="950"/>
                    <a:pt x="2588" y="950"/>
                  </a:cubicBezTo>
                  <a:cubicBezTo>
                    <a:pt x="2489" y="727"/>
                    <a:pt x="2418" y="575"/>
                    <a:pt x="2409" y="549"/>
                  </a:cubicBezTo>
                  <a:cubicBezTo>
                    <a:pt x="2250" y="161"/>
                    <a:pt x="2182" y="1"/>
                    <a:pt x="1990"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30"/>
            <p:cNvSpPr/>
            <p:nvPr/>
          </p:nvSpPr>
          <p:spPr>
            <a:xfrm rot="-279439" flipH="1">
              <a:off x="13502183" y="8049049"/>
              <a:ext cx="1122617" cy="1717095"/>
            </a:xfrm>
            <a:custGeom>
              <a:avLst/>
              <a:gdLst/>
              <a:ahLst/>
              <a:cxnLst/>
              <a:rect l="l" t="t" r="r" b="b"/>
              <a:pathLst>
                <a:path w="3926" h="6005" fill="none" extrusionOk="0">
                  <a:moveTo>
                    <a:pt x="1357" y="313"/>
                  </a:moveTo>
                  <a:lnTo>
                    <a:pt x="777" y="554"/>
                  </a:lnTo>
                  <a:cubicBezTo>
                    <a:pt x="473" y="670"/>
                    <a:pt x="286" y="750"/>
                    <a:pt x="179" y="839"/>
                  </a:cubicBezTo>
                  <a:cubicBezTo>
                    <a:pt x="1" y="1000"/>
                    <a:pt x="63" y="1187"/>
                    <a:pt x="206" y="1633"/>
                  </a:cubicBezTo>
                  <a:cubicBezTo>
                    <a:pt x="232" y="1713"/>
                    <a:pt x="259" y="1794"/>
                    <a:pt x="286" y="1883"/>
                  </a:cubicBezTo>
                  <a:cubicBezTo>
                    <a:pt x="571" y="2775"/>
                    <a:pt x="821" y="3729"/>
                    <a:pt x="1223" y="4577"/>
                  </a:cubicBezTo>
                  <a:cubicBezTo>
                    <a:pt x="1553" y="5291"/>
                    <a:pt x="2338" y="6004"/>
                    <a:pt x="3167" y="5603"/>
                  </a:cubicBezTo>
                  <a:cubicBezTo>
                    <a:pt x="3890" y="5255"/>
                    <a:pt x="3926" y="4345"/>
                    <a:pt x="3685" y="3676"/>
                  </a:cubicBezTo>
                  <a:cubicBezTo>
                    <a:pt x="3373" y="2820"/>
                    <a:pt x="2980" y="1990"/>
                    <a:pt x="2623" y="1151"/>
                  </a:cubicBezTo>
                  <a:cubicBezTo>
                    <a:pt x="2623" y="1151"/>
                    <a:pt x="2588" y="1062"/>
                    <a:pt x="2588" y="1062"/>
                  </a:cubicBezTo>
                  <a:cubicBezTo>
                    <a:pt x="2489" y="839"/>
                    <a:pt x="2418" y="687"/>
                    <a:pt x="2409" y="661"/>
                  </a:cubicBezTo>
                  <a:cubicBezTo>
                    <a:pt x="2142" y="9"/>
                    <a:pt x="2133" y="0"/>
                    <a:pt x="1357" y="31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30"/>
            <p:cNvSpPr/>
            <p:nvPr/>
          </p:nvSpPr>
          <p:spPr>
            <a:xfrm rot="-279439" flipH="1">
              <a:off x="13464227" y="8311173"/>
              <a:ext cx="382879" cy="481244"/>
            </a:xfrm>
            <a:custGeom>
              <a:avLst/>
              <a:gdLst/>
              <a:ahLst/>
              <a:cxnLst/>
              <a:rect l="l" t="t" r="r" b="b"/>
              <a:pathLst>
                <a:path w="1339" h="1683" extrusionOk="0">
                  <a:moveTo>
                    <a:pt x="623" y="0"/>
                  </a:moveTo>
                  <a:cubicBezTo>
                    <a:pt x="582" y="0"/>
                    <a:pt x="523" y="29"/>
                    <a:pt x="420" y="79"/>
                  </a:cubicBezTo>
                  <a:lnTo>
                    <a:pt x="232" y="168"/>
                  </a:lnTo>
                  <a:cubicBezTo>
                    <a:pt x="143" y="212"/>
                    <a:pt x="81" y="239"/>
                    <a:pt x="54" y="275"/>
                  </a:cubicBezTo>
                  <a:cubicBezTo>
                    <a:pt x="0" y="328"/>
                    <a:pt x="18" y="382"/>
                    <a:pt x="81" y="525"/>
                  </a:cubicBezTo>
                  <a:cubicBezTo>
                    <a:pt x="90" y="551"/>
                    <a:pt x="99" y="569"/>
                    <a:pt x="107" y="605"/>
                  </a:cubicBezTo>
                  <a:cubicBezTo>
                    <a:pt x="223" y="890"/>
                    <a:pt x="357" y="1167"/>
                    <a:pt x="482" y="1444"/>
                  </a:cubicBezTo>
                  <a:cubicBezTo>
                    <a:pt x="545" y="1576"/>
                    <a:pt x="607" y="1682"/>
                    <a:pt x="742" y="1682"/>
                  </a:cubicBezTo>
                  <a:cubicBezTo>
                    <a:pt x="761" y="1682"/>
                    <a:pt x="781" y="1680"/>
                    <a:pt x="803" y="1676"/>
                  </a:cubicBezTo>
                  <a:cubicBezTo>
                    <a:pt x="955" y="1658"/>
                    <a:pt x="1107" y="1595"/>
                    <a:pt x="1205" y="1479"/>
                  </a:cubicBezTo>
                  <a:cubicBezTo>
                    <a:pt x="1339" y="1310"/>
                    <a:pt x="1276" y="1176"/>
                    <a:pt x="1187" y="989"/>
                  </a:cubicBezTo>
                  <a:cubicBezTo>
                    <a:pt x="1071" y="766"/>
                    <a:pt x="955" y="543"/>
                    <a:pt x="839" y="320"/>
                  </a:cubicBezTo>
                  <a:lnTo>
                    <a:pt x="830" y="293"/>
                  </a:lnTo>
                  <a:cubicBezTo>
                    <a:pt x="785" y="221"/>
                    <a:pt x="768" y="177"/>
                    <a:pt x="759" y="168"/>
                  </a:cubicBezTo>
                  <a:cubicBezTo>
                    <a:pt x="703" y="51"/>
                    <a:pt x="679" y="0"/>
                    <a:pt x="623" y="0"/>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6" name="Google Shape;2916;p30"/>
            <p:cNvSpPr/>
            <p:nvPr/>
          </p:nvSpPr>
          <p:spPr>
            <a:xfrm rot="-279439" flipH="1">
              <a:off x="13464122" y="8300312"/>
              <a:ext cx="382879" cy="500402"/>
            </a:xfrm>
            <a:custGeom>
              <a:avLst/>
              <a:gdLst/>
              <a:ahLst/>
              <a:cxnLst/>
              <a:rect l="l" t="t" r="r" b="b"/>
              <a:pathLst>
                <a:path w="1339" h="1750" fill="none" extrusionOk="0">
                  <a:moveTo>
                    <a:pt x="420" y="117"/>
                  </a:moveTo>
                  <a:lnTo>
                    <a:pt x="232" y="206"/>
                  </a:lnTo>
                  <a:cubicBezTo>
                    <a:pt x="143" y="250"/>
                    <a:pt x="81" y="277"/>
                    <a:pt x="54" y="313"/>
                  </a:cubicBezTo>
                  <a:cubicBezTo>
                    <a:pt x="0" y="366"/>
                    <a:pt x="18" y="420"/>
                    <a:pt x="81" y="563"/>
                  </a:cubicBezTo>
                  <a:cubicBezTo>
                    <a:pt x="90" y="589"/>
                    <a:pt x="99" y="607"/>
                    <a:pt x="107" y="643"/>
                  </a:cubicBezTo>
                  <a:cubicBezTo>
                    <a:pt x="223" y="928"/>
                    <a:pt x="357" y="1205"/>
                    <a:pt x="482" y="1482"/>
                  </a:cubicBezTo>
                  <a:cubicBezTo>
                    <a:pt x="553" y="1633"/>
                    <a:pt x="625" y="1749"/>
                    <a:pt x="803" y="1714"/>
                  </a:cubicBezTo>
                  <a:cubicBezTo>
                    <a:pt x="955" y="1696"/>
                    <a:pt x="1107" y="1633"/>
                    <a:pt x="1205" y="1517"/>
                  </a:cubicBezTo>
                  <a:cubicBezTo>
                    <a:pt x="1339" y="1348"/>
                    <a:pt x="1276" y="1214"/>
                    <a:pt x="1187" y="1027"/>
                  </a:cubicBezTo>
                  <a:cubicBezTo>
                    <a:pt x="1071" y="804"/>
                    <a:pt x="955" y="581"/>
                    <a:pt x="839" y="358"/>
                  </a:cubicBezTo>
                  <a:lnTo>
                    <a:pt x="830" y="331"/>
                  </a:lnTo>
                  <a:cubicBezTo>
                    <a:pt x="785" y="259"/>
                    <a:pt x="768" y="215"/>
                    <a:pt x="759" y="206"/>
                  </a:cubicBezTo>
                  <a:cubicBezTo>
                    <a:pt x="661" y="1"/>
                    <a:pt x="661" y="1"/>
                    <a:pt x="420" y="1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7" name="Google Shape;2917;p30"/>
            <p:cNvSpPr/>
            <p:nvPr/>
          </p:nvSpPr>
          <p:spPr>
            <a:xfrm rot="-279439" flipH="1">
              <a:off x="14801809" y="6944098"/>
              <a:ext cx="946475" cy="1469181"/>
            </a:xfrm>
            <a:custGeom>
              <a:avLst/>
              <a:gdLst/>
              <a:ahLst/>
              <a:cxnLst/>
              <a:rect l="l" t="t" r="r" b="b"/>
              <a:pathLst>
                <a:path w="3310" h="5138" extrusionOk="0">
                  <a:moveTo>
                    <a:pt x="1642" y="1"/>
                  </a:moveTo>
                  <a:cubicBezTo>
                    <a:pt x="0" y="402"/>
                    <a:pt x="250" y="2570"/>
                    <a:pt x="848" y="3721"/>
                  </a:cubicBezTo>
                  <a:cubicBezTo>
                    <a:pt x="1230" y="4426"/>
                    <a:pt x="1944" y="5137"/>
                    <a:pt x="2768" y="5137"/>
                  </a:cubicBezTo>
                  <a:cubicBezTo>
                    <a:pt x="2944" y="5137"/>
                    <a:pt x="3126" y="5104"/>
                    <a:pt x="3310" y="5032"/>
                  </a:cubicBezTo>
                  <a:cubicBezTo>
                    <a:pt x="2284" y="3819"/>
                    <a:pt x="1544" y="1580"/>
                    <a:pt x="1642"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30"/>
            <p:cNvSpPr/>
            <p:nvPr/>
          </p:nvSpPr>
          <p:spPr>
            <a:xfrm rot="-279439" flipH="1">
              <a:off x="14805350" y="6943954"/>
              <a:ext cx="946475" cy="1556394"/>
            </a:xfrm>
            <a:custGeom>
              <a:avLst/>
              <a:gdLst/>
              <a:ahLst/>
              <a:cxnLst/>
              <a:rect l="l" t="t" r="r" b="b"/>
              <a:pathLst>
                <a:path w="3310" h="5443" fill="none" extrusionOk="0">
                  <a:moveTo>
                    <a:pt x="1642" y="1"/>
                  </a:moveTo>
                  <a:cubicBezTo>
                    <a:pt x="1544" y="1580"/>
                    <a:pt x="2284" y="3819"/>
                    <a:pt x="3310" y="5032"/>
                  </a:cubicBezTo>
                  <a:cubicBezTo>
                    <a:pt x="2266" y="5442"/>
                    <a:pt x="1312" y="4577"/>
                    <a:pt x="848" y="3721"/>
                  </a:cubicBezTo>
                  <a:cubicBezTo>
                    <a:pt x="250" y="2570"/>
                    <a:pt x="0" y="402"/>
                    <a:pt x="1642"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30"/>
            <p:cNvSpPr/>
            <p:nvPr/>
          </p:nvSpPr>
          <p:spPr>
            <a:xfrm rot="-279439" flipH="1">
              <a:off x="12287697" y="5559853"/>
              <a:ext cx="3074185" cy="3064463"/>
            </a:xfrm>
            <a:custGeom>
              <a:avLst/>
              <a:gdLst/>
              <a:ahLst/>
              <a:cxnLst/>
              <a:rect l="l" t="t" r="r" b="b"/>
              <a:pathLst>
                <a:path w="10751" h="10717" extrusionOk="0">
                  <a:moveTo>
                    <a:pt x="7396" y="1"/>
                  </a:move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285" y="10714"/>
                    <a:pt x="2342" y="10717"/>
                    <a:pt x="2400" y="10717"/>
                  </a:cubicBezTo>
                  <a:cubicBezTo>
                    <a:pt x="2552" y="10717"/>
                    <a:pt x="2713" y="10694"/>
                    <a:pt x="2856" y="10662"/>
                  </a:cubicBezTo>
                  <a:cubicBezTo>
                    <a:pt x="4858" y="10181"/>
                    <a:pt x="6586" y="9751"/>
                    <a:pt x="8687" y="9751"/>
                  </a:cubicBezTo>
                  <a:cubicBezTo>
                    <a:pt x="8730" y="9751"/>
                    <a:pt x="8772" y="9751"/>
                    <a:pt x="8815" y="9752"/>
                  </a:cubicBezTo>
                  <a:cubicBezTo>
                    <a:pt x="9484" y="9761"/>
                    <a:pt x="10144" y="9823"/>
                    <a:pt x="10751" y="9912"/>
                  </a:cubicBezTo>
                  <a:cubicBezTo>
                    <a:pt x="10670" y="9787"/>
                    <a:pt x="10599" y="9653"/>
                    <a:pt x="10528" y="9520"/>
                  </a:cubicBezTo>
                  <a:cubicBezTo>
                    <a:pt x="10135" y="8806"/>
                    <a:pt x="9787" y="8066"/>
                    <a:pt x="9457" y="7316"/>
                  </a:cubicBez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30"/>
            <p:cNvSpPr/>
            <p:nvPr/>
          </p:nvSpPr>
          <p:spPr>
            <a:xfrm rot="-279439" flipH="1">
              <a:off x="12287883" y="5559846"/>
              <a:ext cx="3074185" cy="3069038"/>
            </a:xfrm>
            <a:custGeom>
              <a:avLst/>
              <a:gdLst/>
              <a:ahLst/>
              <a:cxnLst/>
              <a:rect l="l" t="t" r="r" b="b"/>
              <a:pathLst>
                <a:path w="10751" h="10733" fill="none" extrusionOk="0">
                  <a:moveTo>
                    <a:pt x="9457" y="7316"/>
                  </a:move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427" y="10733"/>
                    <a:pt x="2659" y="10706"/>
                    <a:pt x="2856" y="10662"/>
                  </a:cubicBezTo>
                  <a:cubicBezTo>
                    <a:pt x="4899" y="10171"/>
                    <a:pt x="6656" y="9734"/>
                    <a:pt x="8815" y="9752"/>
                  </a:cubicBezTo>
                  <a:cubicBezTo>
                    <a:pt x="9484" y="9761"/>
                    <a:pt x="10144" y="9823"/>
                    <a:pt x="10751" y="9912"/>
                  </a:cubicBezTo>
                  <a:cubicBezTo>
                    <a:pt x="10670" y="9787"/>
                    <a:pt x="10599" y="9653"/>
                    <a:pt x="10528" y="9520"/>
                  </a:cubicBezTo>
                  <a:cubicBezTo>
                    <a:pt x="10135" y="8806"/>
                    <a:pt x="9787" y="8066"/>
                    <a:pt x="9457" y="731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30"/>
            <p:cNvSpPr/>
            <p:nvPr/>
          </p:nvSpPr>
          <p:spPr>
            <a:xfrm rot="-279439" flipH="1">
              <a:off x="11468562" y="5036361"/>
              <a:ext cx="1755411" cy="3663516"/>
            </a:xfrm>
            <a:custGeom>
              <a:avLst/>
              <a:gdLst/>
              <a:ahLst/>
              <a:cxnLst/>
              <a:rect l="l" t="t" r="r" b="b"/>
              <a:pathLst>
                <a:path w="6139" h="12812"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lnTo>
                    <a:pt x="1624"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30"/>
            <p:cNvSpPr/>
            <p:nvPr/>
          </p:nvSpPr>
          <p:spPr>
            <a:xfrm rot="-279439" flipH="1">
              <a:off x="11468562" y="5036361"/>
              <a:ext cx="1755411" cy="3663516"/>
            </a:xfrm>
            <a:custGeom>
              <a:avLst/>
              <a:gdLst/>
              <a:ahLst/>
              <a:cxnLst/>
              <a:rect l="l" t="t" r="r" b="b"/>
              <a:pathLst>
                <a:path w="6139" h="12812" fill="none"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30"/>
            <p:cNvSpPr/>
            <p:nvPr/>
          </p:nvSpPr>
          <p:spPr>
            <a:xfrm rot="-279439" flipH="1">
              <a:off x="9291156" y="6263583"/>
              <a:ext cx="1760558" cy="908445"/>
            </a:xfrm>
            <a:custGeom>
              <a:avLst/>
              <a:gdLst/>
              <a:ahLst/>
              <a:cxnLst/>
              <a:rect l="l" t="t" r="r" b="b"/>
              <a:pathLst>
                <a:path w="6157" h="3177" fill="none" extrusionOk="0">
                  <a:moveTo>
                    <a:pt x="1" y="3176"/>
                  </a:moveTo>
                  <a:cubicBezTo>
                    <a:pt x="1981" y="1990"/>
                    <a:pt x="4042" y="928"/>
                    <a:pt x="6156" y="0"/>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30"/>
            <p:cNvSpPr/>
            <p:nvPr/>
          </p:nvSpPr>
          <p:spPr>
            <a:xfrm rot="-279439" flipH="1">
              <a:off x="9967016" y="5888757"/>
              <a:ext cx="1002806" cy="877563"/>
            </a:xfrm>
            <a:custGeom>
              <a:avLst/>
              <a:gdLst/>
              <a:ahLst/>
              <a:cxnLst/>
              <a:rect l="l" t="t" r="r" b="b"/>
              <a:pathLst>
                <a:path w="3507" h="3069" fill="none" extrusionOk="0">
                  <a:moveTo>
                    <a:pt x="0" y="3069"/>
                  </a:moveTo>
                  <a:cubicBezTo>
                    <a:pt x="1026" y="2123"/>
                    <a:pt x="2436" y="892"/>
                    <a:pt x="3506" y="0"/>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30"/>
            <p:cNvSpPr/>
            <p:nvPr/>
          </p:nvSpPr>
          <p:spPr>
            <a:xfrm rot="-279439" flipH="1">
              <a:off x="10686666" y="5926541"/>
              <a:ext cx="375159" cy="520704"/>
            </a:xfrm>
            <a:custGeom>
              <a:avLst/>
              <a:gdLst/>
              <a:ahLst/>
              <a:cxnLst/>
              <a:rect l="l" t="t" r="r" b="b"/>
              <a:pathLst>
                <a:path w="1312" h="1821" fill="none" extrusionOk="0">
                  <a:moveTo>
                    <a:pt x="0" y="1821"/>
                  </a:moveTo>
                  <a:cubicBezTo>
                    <a:pt x="527" y="1107"/>
                    <a:pt x="910" y="616"/>
                    <a:pt x="1312" y="1"/>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30"/>
            <p:cNvSpPr/>
            <p:nvPr/>
          </p:nvSpPr>
          <p:spPr>
            <a:xfrm rot="-279439" flipH="1">
              <a:off x="10238133" y="7136198"/>
              <a:ext cx="592190" cy="153266"/>
            </a:xfrm>
            <a:custGeom>
              <a:avLst/>
              <a:gdLst/>
              <a:ahLst/>
              <a:cxnLst/>
              <a:rect l="l" t="t" r="r" b="b"/>
              <a:pathLst>
                <a:path w="2071" h="536" fill="none" extrusionOk="0">
                  <a:moveTo>
                    <a:pt x="1" y="536"/>
                  </a:moveTo>
                  <a:lnTo>
                    <a:pt x="2070" y="0"/>
                  </a:ln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7" name="Google Shape;2927;p30"/>
            <p:cNvSpPr/>
            <p:nvPr/>
          </p:nvSpPr>
          <p:spPr>
            <a:xfrm rot="-279439" flipH="1">
              <a:off x="9713501" y="4959518"/>
              <a:ext cx="762899" cy="1043696"/>
            </a:xfrm>
            <a:custGeom>
              <a:avLst/>
              <a:gdLst/>
              <a:ahLst/>
              <a:cxnLst/>
              <a:rect l="l" t="t" r="r" b="b"/>
              <a:pathLst>
                <a:path w="2668" h="3650" fill="none" extrusionOk="0">
                  <a:moveTo>
                    <a:pt x="437" y="3649"/>
                  </a:moveTo>
                  <a:cubicBezTo>
                    <a:pt x="205" y="3007"/>
                    <a:pt x="0" y="2133"/>
                    <a:pt x="54" y="1455"/>
                  </a:cubicBezTo>
                  <a:cubicBezTo>
                    <a:pt x="80" y="1187"/>
                    <a:pt x="134" y="902"/>
                    <a:pt x="268" y="670"/>
                  </a:cubicBezTo>
                  <a:cubicBezTo>
                    <a:pt x="625" y="1"/>
                    <a:pt x="1106" y="233"/>
                    <a:pt x="1204" y="518"/>
                  </a:cubicBezTo>
                  <a:cubicBezTo>
                    <a:pt x="1312" y="813"/>
                    <a:pt x="1178" y="1125"/>
                    <a:pt x="1124" y="1276"/>
                  </a:cubicBezTo>
                  <a:cubicBezTo>
                    <a:pt x="1204" y="875"/>
                    <a:pt x="1526" y="545"/>
                    <a:pt x="1909" y="438"/>
                  </a:cubicBezTo>
                  <a:cubicBezTo>
                    <a:pt x="2418" y="295"/>
                    <a:pt x="2668" y="830"/>
                    <a:pt x="2391" y="1250"/>
                  </a:cubicBezTo>
                  <a:cubicBezTo>
                    <a:pt x="1900" y="2151"/>
                    <a:pt x="830" y="2704"/>
                    <a:pt x="437" y="3649"/>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8" name="Google Shape;2928;p30"/>
            <p:cNvSpPr/>
            <p:nvPr/>
          </p:nvSpPr>
          <p:spPr>
            <a:xfrm rot="-279439" flipH="1">
              <a:off x="9118639" y="5595221"/>
              <a:ext cx="469806" cy="576749"/>
            </a:xfrm>
            <a:custGeom>
              <a:avLst/>
              <a:gdLst/>
              <a:ahLst/>
              <a:cxnLst/>
              <a:rect l="l" t="t" r="r" b="b"/>
              <a:pathLst>
                <a:path w="1643" h="2017" fill="none" extrusionOk="0">
                  <a:moveTo>
                    <a:pt x="72" y="2016"/>
                  </a:moveTo>
                  <a:cubicBezTo>
                    <a:pt x="19" y="1633"/>
                    <a:pt x="1" y="1124"/>
                    <a:pt x="117" y="749"/>
                  </a:cubicBezTo>
                  <a:cubicBezTo>
                    <a:pt x="152" y="607"/>
                    <a:pt x="224" y="455"/>
                    <a:pt x="322" y="339"/>
                  </a:cubicBezTo>
                  <a:cubicBezTo>
                    <a:pt x="598" y="0"/>
                    <a:pt x="839" y="187"/>
                    <a:pt x="857" y="357"/>
                  </a:cubicBezTo>
                  <a:cubicBezTo>
                    <a:pt x="884" y="535"/>
                    <a:pt x="777" y="687"/>
                    <a:pt x="732" y="767"/>
                  </a:cubicBezTo>
                  <a:cubicBezTo>
                    <a:pt x="821" y="562"/>
                    <a:pt x="1036" y="410"/>
                    <a:pt x="1268" y="393"/>
                  </a:cubicBezTo>
                  <a:cubicBezTo>
                    <a:pt x="1562" y="366"/>
                    <a:pt x="1642" y="696"/>
                    <a:pt x="1437" y="901"/>
                  </a:cubicBezTo>
                  <a:cubicBezTo>
                    <a:pt x="1062" y="1347"/>
                    <a:pt x="402" y="1534"/>
                    <a:pt x="72" y="2016"/>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30"/>
            <p:cNvSpPr/>
            <p:nvPr/>
          </p:nvSpPr>
          <p:spPr>
            <a:xfrm rot="-279439" flipH="1">
              <a:off x="9520711" y="6756258"/>
              <a:ext cx="372585" cy="459512"/>
            </a:xfrm>
            <a:custGeom>
              <a:avLst/>
              <a:gdLst/>
              <a:ahLst/>
              <a:cxnLst/>
              <a:rect l="l" t="t" r="r" b="b"/>
              <a:pathLst>
                <a:path w="1303" h="1607" fill="none" extrusionOk="0">
                  <a:moveTo>
                    <a:pt x="63" y="1606"/>
                  </a:moveTo>
                  <a:cubicBezTo>
                    <a:pt x="18" y="1294"/>
                    <a:pt x="0" y="892"/>
                    <a:pt x="90" y="589"/>
                  </a:cubicBezTo>
                  <a:cubicBezTo>
                    <a:pt x="125" y="473"/>
                    <a:pt x="179" y="357"/>
                    <a:pt x="250" y="268"/>
                  </a:cubicBezTo>
                  <a:cubicBezTo>
                    <a:pt x="473" y="0"/>
                    <a:pt x="661" y="152"/>
                    <a:pt x="678" y="277"/>
                  </a:cubicBezTo>
                  <a:cubicBezTo>
                    <a:pt x="705" y="420"/>
                    <a:pt x="616" y="544"/>
                    <a:pt x="580" y="607"/>
                  </a:cubicBezTo>
                  <a:cubicBezTo>
                    <a:pt x="652" y="437"/>
                    <a:pt x="821" y="321"/>
                    <a:pt x="1000" y="313"/>
                  </a:cubicBezTo>
                  <a:cubicBezTo>
                    <a:pt x="1240" y="295"/>
                    <a:pt x="1303" y="553"/>
                    <a:pt x="1142" y="714"/>
                  </a:cubicBezTo>
                  <a:cubicBezTo>
                    <a:pt x="848" y="1071"/>
                    <a:pt x="322" y="1214"/>
                    <a:pt x="63" y="1606"/>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30"/>
            <p:cNvSpPr/>
            <p:nvPr/>
          </p:nvSpPr>
          <p:spPr>
            <a:xfrm rot="-279439" flipH="1">
              <a:off x="11039287" y="4930182"/>
              <a:ext cx="1895524" cy="3818784"/>
            </a:xfrm>
            <a:custGeom>
              <a:avLst/>
              <a:gdLst/>
              <a:ahLst/>
              <a:cxnLst/>
              <a:rect l="l" t="t" r="r" b="b"/>
              <a:pathLst>
                <a:path w="6629" h="13355" extrusionOk="0">
                  <a:moveTo>
                    <a:pt x="1295" y="1"/>
                  </a:moveTo>
                  <a:cubicBezTo>
                    <a:pt x="999" y="1"/>
                    <a:pt x="729" y="166"/>
                    <a:pt x="527" y="590"/>
                  </a:cubicBezTo>
                  <a:cubicBezTo>
                    <a:pt x="1" y="1990"/>
                    <a:pt x="447" y="4042"/>
                    <a:pt x="795" y="5487"/>
                  </a:cubicBezTo>
                  <a:cubicBezTo>
                    <a:pt x="1080" y="5363"/>
                    <a:pt x="1401" y="5300"/>
                    <a:pt x="1731" y="5300"/>
                  </a:cubicBezTo>
                  <a:cubicBezTo>
                    <a:pt x="3052" y="5300"/>
                    <a:pt x="4122" y="6362"/>
                    <a:pt x="4122" y="7682"/>
                  </a:cubicBezTo>
                  <a:cubicBezTo>
                    <a:pt x="4122" y="8744"/>
                    <a:pt x="3426" y="9636"/>
                    <a:pt x="2481" y="9948"/>
                  </a:cubicBezTo>
                  <a:cubicBezTo>
                    <a:pt x="2588" y="10171"/>
                    <a:pt x="2695" y="10385"/>
                    <a:pt x="2811" y="10599"/>
                  </a:cubicBezTo>
                  <a:cubicBezTo>
                    <a:pt x="3105" y="11134"/>
                    <a:pt x="3426" y="11670"/>
                    <a:pt x="3810" y="12151"/>
                  </a:cubicBezTo>
                  <a:cubicBezTo>
                    <a:pt x="4113" y="12535"/>
                    <a:pt x="4461" y="12919"/>
                    <a:pt x="4889" y="13168"/>
                  </a:cubicBezTo>
                  <a:cubicBezTo>
                    <a:pt x="5117" y="13298"/>
                    <a:pt x="5316" y="13354"/>
                    <a:pt x="5490" y="13354"/>
                  </a:cubicBezTo>
                  <a:cubicBezTo>
                    <a:pt x="6286" y="13354"/>
                    <a:pt x="6557" y="12172"/>
                    <a:pt x="6593" y="11411"/>
                  </a:cubicBezTo>
                  <a:cubicBezTo>
                    <a:pt x="6629" y="10733"/>
                    <a:pt x="6558" y="10055"/>
                    <a:pt x="6442" y="9386"/>
                  </a:cubicBezTo>
                  <a:cubicBezTo>
                    <a:pt x="6308" y="8637"/>
                    <a:pt x="6120" y="7887"/>
                    <a:pt x="5889" y="7165"/>
                  </a:cubicBezTo>
                  <a:cubicBezTo>
                    <a:pt x="5665" y="6424"/>
                    <a:pt x="5398" y="5693"/>
                    <a:pt x="5095" y="4979"/>
                  </a:cubicBezTo>
                  <a:cubicBezTo>
                    <a:pt x="4827" y="4337"/>
                    <a:pt x="4533" y="3694"/>
                    <a:pt x="4211" y="3079"/>
                  </a:cubicBezTo>
                  <a:cubicBezTo>
                    <a:pt x="3962" y="2606"/>
                    <a:pt x="3694" y="2133"/>
                    <a:pt x="3373" y="1705"/>
                  </a:cubicBezTo>
                  <a:cubicBezTo>
                    <a:pt x="2993" y="1101"/>
                    <a:pt x="2058" y="1"/>
                    <a:pt x="1295"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30"/>
            <p:cNvSpPr/>
            <p:nvPr/>
          </p:nvSpPr>
          <p:spPr>
            <a:xfrm rot="-279439" flipH="1">
              <a:off x="11034760" y="4665296"/>
              <a:ext cx="1895524" cy="4237406"/>
            </a:xfrm>
            <a:custGeom>
              <a:avLst/>
              <a:gdLst/>
              <a:ahLst/>
              <a:cxnLst/>
              <a:rect l="l" t="t" r="r" b="b"/>
              <a:pathLst>
                <a:path w="6629" h="14819" fill="none" extrusionOk="0">
                  <a:moveTo>
                    <a:pt x="6442" y="10313"/>
                  </a:moveTo>
                  <a:cubicBezTo>
                    <a:pt x="6308" y="9564"/>
                    <a:pt x="6120" y="8814"/>
                    <a:pt x="5889" y="8092"/>
                  </a:cubicBezTo>
                  <a:cubicBezTo>
                    <a:pt x="5665" y="7351"/>
                    <a:pt x="5398" y="6620"/>
                    <a:pt x="5095" y="5906"/>
                  </a:cubicBezTo>
                  <a:cubicBezTo>
                    <a:pt x="4827" y="5264"/>
                    <a:pt x="4533" y="4621"/>
                    <a:pt x="4211" y="4006"/>
                  </a:cubicBezTo>
                  <a:cubicBezTo>
                    <a:pt x="3962" y="3533"/>
                    <a:pt x="3694" y="3060"/>
                    <a:pt x="3373" y="2632"/>
                  </a:cubicBezTo>
                  <a:cubicBezTo>
                    <a:pt x="2846" y="1793"/>
                    <a:pt x="1250" y="0"/>
                    <a:pt x="527" y="1517"/>
                  </a:cubicBezTo>
                  <a:cubicBezTo>
                    <a:pt x="1" y="2917"/>
                    <a:pt x="447" y="4969"/>
                    <a:pt x="795" y="6414"/>
                  </a:cubicBezTo>
                  <a:cubicBezTo>
                    <a:pt x="1080" y="6290"/>
                    <a:pt x="1401" y="6227"/>
                    <a:pt x="1731" y="6227"/>
                  </a:cubicBezTo>
                  <a:cubicBezTo>
                    <a:pt x="3052" y="6227"/>
                    <a:pt x="4122" y="7289"/>
                    <a:pt x="4122" y="8609"/>
                  </a:cubicBezTo>
                  <a:cubicBezTo>
                    <a:pt x="4122" y="9671"/>
                    <a:pt x="3426" y="10563"/>
                    <a:pt x="2481" y="10875"/>
                  </a:cubicBezTo>
                  <a:cubicBezTo>
                    <a:pt x="2588" y="11098"/>
                    <a:pt x="2695" y="11312"/>
                    <a:pt x="2811" y="11526"/>
                  </a:cubicBezTo>
                  <a:cubicBezTo>
                    <a:pt x="3105" y="12061"/>
                    <a:pt x="3426" y="12597"/>
                    <a:pt x="3810" y="13078"/>
                  </a:cubicBezTo>
                  <a:cubicBezTo>
                    <a:pt x="4113" y="13462"/>
                    <a:pt x="4461" y="13846"/>
                    <a:pt x="4889" y="14095"/>
                  </a:cubicBezTo>
                  <a:cubicBezTo>
                    <a:pt x="6156" y="14818"/>
                    <a:pt x="6549" y="13266"/>
                    <a:pt x="6593" y="12338"/>
                  </a:cubicBezTo>
                  <a:cubicBezTo>
                    <a:pt x="6629" y="11660"/>
                    <a:pt x="6558" y="10982"/>
                    <a:pt x="6442" y="1031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2" name="Google Shape;2932;p30"/>
            <p:cNvSpPr/>
            <p:nvPr/>
          </p:nvSpPr>
          <p:spPr>
            <a:xfrm rot="-279439" flipH="1">
              <a:off x="11777031" y="6424919"/>
              <a:ext cx="951908" cy="1329068"/>
            </a:xfrm>
            <a:custGeom>
              <a:avLst/>
              <a:gdLst/>
              <a:ahLst/>
              <a:cxnLst/>
              <a:rect l="l" t="t" r="r" b="b"/>
              <a:pathLst>
                <a:path w="3329" h="4648" extrusionOk="0">
                  <a:moveTo>
                    <a:pt x="937" y="0"/>
                  </a:move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ubicBezTo>
                    <a:pt x="3328" y="1062"/>
                    <a:pt x="2258" y="0"/>
                    <a:pt x="937"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3" name="Google Shape;2933;p30"/>
            <p:cNvSpPr/>
            <p:nvPr/>
          </p:nvSpPr>
          <p:spPr>
            <a:xfrm rot="-279439" flipH="1">
              <a:off x="11777031" y="6424919"/>
              <a:ext cx="951908" cy="1329068"/>
            </a:xfrm>
            <a:custGeom>
              <a:avLst/>
              <a:gdLst/>
              <a:ahLst/>
              <a:cxnLst/>
              <a:rect l="l" t="t" r="r" b="b"/>
              <a:pathLst>
                <a:path w="3329" h="4648" fill="none" extrusionOk="0">
                  <a:moveTo>
                    <a:pt x="3328" y="2382"/>
                  </a:moveTo>
                  <a:cubicBezTo>
                    <a:pt x="3328" y="1062"/>
                    <a:pt x="2258" y="0"/>
                    <a:pt x="937" y="0"/>
                  </a:cubicBez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34" name="Google Shape;2934;p30"/>
          <p:cNvGrpSpPr/>
          <p:nvPr/>
        </p:nvGrpSpPr>
        <p:grpSpPr>
          <a:xfrm>
            <a:off x="1302406" y="719435"/>
            <a:ext cx="13179901" cy="3819022"/>
            <a:chOff x="2293025" y="3010950"/>
            <a:chExt cx="2077800" cy="602075"/>
          </a:xfrm>
        </p:grpSpPr>
        <p:sp>
          <p:nvSpPr>
            <p:cNvPr id="2935" name="Google Shape;2935;p30"/>
            <p:cNvSpPr/>
            <p:nvPr/>
          </p:nvSpPr>
          <p:spPr>
            <a:xfrm>
              <a:off x="2293025" y="3062300"/>
              <a:ext cx="147600" cy="210775"/>
            </a:xfrm>
            <a:custGeom>
              <a:avLst/>
              <a:gdLst/>
              <a:ahLst/>
              <a:cxnLst/>
              <a:rect l="l" t="t" r="r" b="b"/>
              <a:pathLst>
                <a:path w="5904" h="8431" extrusionOk="0">
                  <a:moveTo>
                    <a:pt x="3086" y="1"/>
                  </a:moveTo>
                  <a:cubicBezTo>
                    <a:pt x="1421" y="1"/>
                    <a:pt x="263" y="828"/>
                    <a:pt x="263" y="2271"/>
                  </a:cubicBezTo>
                  <a:cubicBezTo>
                    <a:pt x="263" y="3476"/>
                    <a:pt x="985" y="4117"/>
                    <a:pt x="2236" y="4670"/>
                  </a:cubicBezTo>
                  <a:cubicBezTo>
                    <a:pt x="3243" y="5118"/>
                    <a:pt x="3831" y="5403"/>
                    <a:pt x="3831" y="5927"/>
                  </a:cubicBezTo>
                  <a:cubicBezTo>
                    <a:pt x="3831" y="6445"/>
                    <a:pt x="3325" y="6660"/>
                    <a:pt x="2708" y="6660"/>
                  </a:cubicBezTo>
                  <a:cubicBezTo>
                    <a:pt x="2038" y="6660"/>
                    <a:pt x="1398" y="6387"/>
                    <a:pt x="629" y="5875"/>
                  </a:cubicBezTo>
                  <a:lnTo>
                    <a:pt x="1" y="7499"/>
                  </a:lnTo>
                  <a:cubicBezTo>
                    <a:pt x="816" y="8087"/>
                    <a:pt x="1776" y="8430"/>
                    <a:pt x="2935" y="8430"/>
                  </a:cubicBezTo>
                  <a:cubicBezTo>
                    <a:pt x="4664" y="8430"/>
                    <a:pt x="5904" y="7650"/>
                    <a:pt x="5904" y="5997"/>
                  </a:cubicBezTo>
                  <a:cubicBezTo>
                    <a:pt x="5904" y="4739"/>
                    <a:pt x="5112" y="4058"/>
                    <a:pt x="3680" y="3418"/>
                  </a:cubicBezTo>
                  <a:cubicBezTo>
                    <a:pt x="2498" y="2882"/>
                    <a:pt x="2283" y="2731"/>
                    <a:pt x="2283" y="2341"/>
                  </a:cubicBezTo>
                  <a:cubicBezTo>
                    <a:pt x="2283" y="1951"/>
                    <a:pt x="2591" y="1771"/>
                    <a:pt x="3162" y="1771"/>
                  </a:cubicBezTo>
                  <a:cubicBezTo>
                    <a:pt x="3907" y="1771"/>
                    <a:pt x="4437" y="2044"/>
                    <a:pt x="4943" y="2306"/>
                  </a:cubicBezTo>
                  <a:lnTo>
                    <a:pt x="5642" y="781"/>
                  </a:lnTo>
                  <a:cubicBezTo>
                    <a:pt x="4827" y="234"/>
                    <a:pt x="3988" y="1"/>
                    <a:pt x="308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6" name="Google Shape;2936;p30"/>
            <p:cNvSpPr/>
            <p:nvPr/>
          </p:nvSpPr>
          <p:spPr>
            <a:xfrm>
              <a:off x="2293025" y="3062300"/>
              <a:ext cx="147600" cy="210775"/>
            </a:xfrm>
            <a:custGeom>
              <a:avLst/>
              <a:gdLst/>
              <a:ahLst/>
              <a:cxnLst/>
              <a:rect l="l" t="t" r="r" b="b"/>
              <a:pathLst>
                <a:path w="5904" h="8431" fill="none" extrusionOk="0">
                  <a:moveTo>
                    <a:pt x="1" y="7499"/>
                  </a:moveTo>
                  <a:lnTo>
                    <a:pt x="629" y="5875"/>
                  </a:lnTo>
                  <a:cubicBezTo>
                    <a:pt x="1398" y="6387"/>
                    <a:pt x="2038" y="6660"/>
                    <a:pt x="2708" y="6660"/>
                  </a:cubicBezTo>
                  <a:cubicBezTo>
                    <a:pt x="3325" y="6660"/>
                    <a:pt x="3831" y="6445"/>
                    <a:pt x="3831" y="5927"/>
                  </a:cubicBezTo>
                  <a:cubicBezTo>
                    <a:pt x="3831" y="5403"/>
                    <a:pt x="3243" y="5118"/>
                    <a:pt x="2236" y="4670"/>
                  </a:cubicBezTo>
                  <a:cubicBezTo>
                    <a:pt x="985" y="4117"/>
                    <a:pt x="263" y="3476"/>
                    <a:pt x="263" y="2271"/>
                  </a:cubicBezTo>
                  <a:cubicBezTo>
                    <a:pt x="263" y="828"/>
                    <a:pt x="1421" y="1"/>
                    <a:pt x="3086" y="1"/>
                  </a:cubicBezTo>
                  <a:cubicBezTo>
                    <a:pt x="3988" y="1"/>
                    <a:pt x="4827" y="234"/>
                    <a:pt x="5642" y="781"/>
                  </a:cubicBezTo>
                  <a:lnTo>
                    <a:pt x="4943" y="2306"/>
                  </a:lnTo>
                  <a:cubicBezTo>
                    <a:pt x="4437" y="2044"/>
                    <a:pt x="3907" y="1771"/>
                    <a:pt x="3162" y="1771"/>
                  </a:cubicBezTo>
                  <a:cubicBezTo>
                    <a:pt x="2591" y="1771"/>
                    <a:pt x="2283" y="1951"/>
                    <a:pt x="2283" y="2341"/>
                  </a:cubicBezTo>
                  <a:cubicBezTo>
                    <a:pt x="2283" y="2731"/>
                    <a:pt x="2498" y="2882"/>
                    <a:pt x="3680" y="3418"/>
                  </a:cubicBezTo>
                  <a:cubicBezTo>
                    <a:pt x="5112" y="4058"/>
                    <a:pt x="5904" y="4739"/>
                    <a:pt x="5904" y="5997"/>
                  </a:cubicBezTo>
                  <a:cubicBezTo>
                    <a:pt x="5904" y="7650"/>
                    <a:pt x="4664" y="8430"/>
                    <a:pt x="2935" y="8430"/>
                  </a:cubicBezTo>
                  <a:cubicBezTo>
                    <a:pt x="1776" y="8430"/>
                    <a:pt x="816" y="8087"/>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7" name="Google Shape;2937;p30"/>
            <p:cNvSpPr/>
            <p:nvPr/>
          </p:nvSpPr>
          <p:spPr>
            <a:xfrm>
              <a:off x="2469275" y="3066975"/>
              <a:ext cx="150200" cy="201425"/>
            </a:xfrm>
            <a:custGeom>
              <a:avLst/>
              <a:gdLst/>
              <a:ahLst/>
              <a:cxnLst/>
              <a:rect l="l" t="t" r="r" b="b"/>
              <a:pathLst>
                <a:path w="6008" h="8057" extrusionOk="0">
                  <a:moveTo>
                    <a:pt x="2795" y="1584"/>
                  </a:moveTo>
                  <a:cubicBezTo>
                    <a:pt x="3563" y="1584"/>
                    <a:pt x="3965" y="1962"/>
                    <a:pt x="3965" y="2602"/>
                  </a:cubicBezTo>
                  <a:cubicBezTo>
                    <a:pt x="3965" y="3289"/>
                    <a:pt x="3563" y="3691"/>
                    <a:pt x="2795" y="3691"/>
                  </a:cubicBezTo>
                  <a:lnTo>
                    <a:pt x="2020" y="3691"/>
                  </a:lnTo>
                  <a:lnTo>
                    <a:pt x="2020" y="1584"/>
                  </a:lnTo>
                  <a:close/>
                  <a:moveTo>
                    <a:pt x="0" y="0"/>
                  </a:moveTo>
                  <a:lnTo>
                    <a:pt x="0" y="8057"/>
                  </a:lnTo>
                  <a:lnTo>
                    <a:pt x="2049" y="8057"/>
                  </a:lnTo>
                  <a:lnTo>
                    <a:pt x="2049" y="5274"/>
                  </a:lnTo>
                  <a:lnTo>
                    <a:pt x="2899" y="5274"/>
                  </a:lnTo>
                  <a:cubicBezTo>
                    <a:pt x="4908" y="5274"/>
                    <a:pt x="6008" y="4320"/>
                    <a:pt x="6008" y="2544"/>
                  </a:cubicBezTo>
                  <a:cubicBezTo>
                    <a:pt x="6008" y="879"/>
                    <a:pt x="4943" y="0"/>
                    <a:pt x="2899"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8" name="Google Shape;2938;p30"/>
            <p:cNvSpPr/>
            <p:nvPr/>
          </p:nvSpPr>
          <p:spPr>
            <a:xfrm>
              <a:off x="2469275" y="3066975"/>
              <a:ext cx="150200" cy="201425"/>
            </a:xfrm>
            <a:custGeom>
              <a:avLst/>
              <a:gdLst/>
              <a:ahLst/>
              <a:cxnLst/>
              <a:rect l="l" t="t" r="r" b="b"/>
              <a:pathLst>
                <a:path w="6008" h="8057" fill="none" extrusionOk="0">
                  <a:moveTo>
                    <a:pt x="2795" y="3691"/>
                  </a:moveTo>
                  <a:cubicBezTo>
                    <a:pt x="3563" y="3691"/>
                    <a:pt x="3965" y="3289"/>
                    <a:pt x="3965" y="2602"/>
                  </a:cubicBezTo>
                  <a:cubicBezTo>
                    <a:pt x="3965" y="1962"/>
                    <a:pt x="3563" y="1584"/>
                    <a:pt x="2795" y="1584"/>
                  </a:cubicBezTo>
                  <a:lnTo>
                    <a:pt x="2020" y="1584"/>
                  </a:lnTo>
                  <a:lnTo>
                    <a:pt x="2020" y="3691"/>
                  </a:lnTo>
                  <a:close/>
                  <a:moveTo>
                    <a:pt x="0" y="0"/>
                  </a:moveTo>
                  <a:lnTo>
                    <a:pt x="2899" y="0"/>
                  </a:lnTo>
                  <a:cubicBezTo>
                    <a:pt x="4943" y="0"/>
                    <a:pt x="6008" y="879"/>
                    <a:pt x="6008" y="2544"/>
                  </a:cubicBezTo>
                  <a:cubicBezTo>
                    <a:pt x="6008" y="4320"/>
                    <a:pt x="4908" y="5274"/>
                    <a:pt x="2899" y="5274"/>
                  </a:cubicBezTo>
                  <a:lnTo>
                    <a:pt x="2049" y="5274"/>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9" name="Google Shape;2939;p30"/>
            <p:cNvSpPr/>
            <p:nvPr/>
          </p:nvSpPr>
          <p:spPr>
            <a:xfrm>
              <a:off x="2643175" y="3066975"/>
              <a:ext cx="133350" cy="201425"/>
            </a:xfrm>
            <a:custGeom>
              <a:avLst/>
              <a:gdLst/>
              <a:ahLst/>
              <a:cxnLst/>
              <a:rect l="l" t="t" r="r" b="b"/>
              <a:pathLst>
                <a:path w="5334" h="8057" extrusionOk="0">
                  <a:moveTo>
                    <a:pt x="1" y="0"/>
                  </a:moveTo>
                  <a:lnTo>
                    <a:pt x="1" y="8057"/>
                  </a:lnTo>
                  <a:lnTo>
                    <a:pt x="5333" y="8057"/>
                  </a:lnTo>
                  <a:lnTo>
                    <a:pt x="5333" y="6328"/>
                  </a:lnTo>
                  <a:lnTo>
                    <a:pt x="2044" y="6328"/>
                  </a:lnTo>
                  <a:lnTo>
                    <a:pt x="2044" y="4733"/>
                  </a:lnTo>
                  <a:lnTo>
                    <a:pt x="4437" y="4733"/>
                  </a:lnTo>
                  <a:lnTo>
                    <a:pt x="4908" y="3126"/>
                  </a:lnTo>
                  <a:lnTo>
                    <a:pt x="2044" y="3126"/>
                  </a:lnTo>
                  <a:lnTo>
                    <a:pt x="2044" y="1729"/>
                  </a:lnTo>
                  <a:lnTo>
                    <a:pt x="5333" y="1729"/>
                  </a:lnTo>
                  <a:lnTo>
                    <a:pt x="533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0" name="Google Shape;2940;p30"/>
            <p:cNvSpPr/>
            <p:nvPr/>
          </p:nvSpPr>
          <p:spPr>
            <a:xfrm>
              <a:off x="2643175" y="3066975"/>
              <a:ext cx="133350" cy="201425"/>
            </a:xfrm>
            <a:custGeom>
              <a:avLst/>
              <a:gdLst/>
              <a:ahLst/>
              <a:cxnLst/>
              <a:rect l="l" t="t" r="r" b="b"/>
              <a:pathLst>
                <a:path w="5334" h="8057" fill="none" extrusionOk="0">
                  <a:moveTo>
                    <a:pt x="5333" y="8057"/>
                  </a:moveTo>
                  <a:lnTo>
                    <a:pt x="1" y="8057"/>
                  </a:lnTo>
                  <a:lnTo>
                    <a:pt x="1" y="0"/>
                  </a:lnTo>
                  <a:lnTo>
                    <a:pt x="5333" y="0"/>
                  </a:lnTo>
                  <a:lnTo>
                    <a:pt x="5333" y="1729"/>
                  </a:lnTo>
                  <a:lnTo>
                    <a:pt x="2044" y="1729"/>
                  </a:lnTo>
                  <a:lnTo>
                    <a:pt x="2044" y="3126"/>
                  </a:lnTo>
                  <a:lnTo>
                    <a:pt x="4908" y="3126"/>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1" name="Google Shape;2941;p30"/>
            <p:cNvSpPr/>
            <p:nvPr/>
          </p:nvSpPr>
          <p:spPr>
            <a:xfrm>
              <a:off x="2790450" y="3066975"/>
              <a:ext cx="196075" cy="201425"/>
            </a:xfrm>
            <a:custGeom>
              <a:avLst/>
              <a:gdLst/>
              <a:ahLst/>
              <a:cxnLst/>
              <a:rect l="l" t="t" r="r" b="b"/>
              <a:pathLst>
                <a:path w="7843" h="8057" extrusionOk="0">
                  <a:moveTo>
                    <a:pt x="3913" y="2201"/>
                  </a:moveTo>
                  <a:lnTo>
                    <a:pt x="4786" y="5007"/>
                  </a:lnTo>
                  <a:lnTo>
                    <a:pt x="3028" y="5007"/>
                  </a:lnTo>
                  <a:lnTo>
                    <a:pt x="3913" y="2201"/>
                  </a:lnTo>
                  <a:close/>
                  <a:moveTo>
                    <a:pt x="2882" y="0"/>
                  </a:moveTo>
                  <a:lnTo>
                    <a:pt x="1" y="8057"/>
                  </a:lnTo>
                  <a:lnTo>
                    <a:pt x="2067" y="8057"/>
                  </a:lnTo>
                  <a:lnTo>
                    <a:pt x="2527" y="6602"/>
                  </a:lnTo>
                  <a:lnTo>
                    <a:pt x="5298" y="6602"/>
                  </a:lnTo>
                  <a:lnTo>
                    <a:pt x="5758" y="8057"/>
                  </a:lnTo>
                  <a:lnTo>
                    <a:pt x="7842" y="8057"/>
                  </a:lnTo>
                  <a:lnTo>
                    <a:pt x="496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2" name="Google Shape;2942;p30"/>
            <p:cNvSpPr/>
            <p:nvPr/>
          </p:nvSpPr>
          <p:spPr>
            <a:xfrm>
              <a:off x="2790450" y="3066975"/>
              <a:ext cx="196075" cy="201425"/>
            </a:xfrm>
            <a:custGeom>
              <a:avLst/>
              <a:gdLst/>
              <a:ahLst/>
              <a:cxnLst/>
              <a:rect l="l" t="t" r="r" b="b"/>
              <a:pathLst>
                <a:path w="7843" h="8057" fill="none" extrusionOk="0">
                  <a:moveTo>
                    <a:pt x="4786" y="5007"/>
                  </a:moveTo>
                  <a:lnTo>
                    <a:pt x="3913" y="2201"/>
                  </a:lnTo>
                  <a:lnTo>
                    <a:pt x="3028" y="5007"/>
                  </a:lnTo>
                  <a:close/>
                  <a:moveTo>
                    <a:pt x="5298" y="6602"/>
                  </a:moveTo>
                  <a:lnTo>
                    <a:pt x="2527" y="6602"/>
                  </a:lnTo>
                  <a:lnTo>
                    <a:pt x="2067" y="8057"/>
                  </a:lnTo>
                  <a:lnTo>
                    <a:pt x="1" y="8057"/>
                  </a:lnTo>
                  <a:lnTo>
                    <a:pt x="2882" y="0"/>
                  </a:lnTo>
                  <a:lnTo>
                    <a:pt x="4966" y="0"/>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30"/>
            <p:cNvSpPr/>
            <p:nvPr/>
          </p:nvSpPr>
          <p:spPr>
            <a:xfrm>
              <a:off x="3010950" y="3066975"/>
              <a:ext cx="178000" cy="201425"/>
            </a:xfrm>
            <a:custGeom>
              <a:avLst/>
              <a:gdLst/>
              <a:ahLst/>
              <a:cxnLst/>
              <a:rect l="l" t="t" r="r" b="b"/>
              <a:pathLst>
                <a:path w="7120" h="8057" extrusionOk="0">
                  <a:moveTo>
                    <a:pt x="0" y="0"/>
                  </a:moveTo>
                  <a:lnTo>
                    <a:pt x="0" y="8057"/>
                  </a:lnTo>
                  <a:lnTo>
                    <a:pt x="2049" y="8057"/>
                  </a:lnTo>
                  <a:lnTo>
                    <a:pt x="2049" y="4908"/>
                  </a:lnTo>
                  <a:lnTo>
                    <a:pt x="4628" y="8057"/>
                  </a:lnTo>
                  <a:lnTo>
                    <a:pt x="7120" y="8057"/>
                  </a:lnTo>
                  <a:lnTo>
                    <a:pt x="3749" y="3976"/>
                  </a:lnTo>
                  <a:lnTo>
                    <a:pt x="6788" y="0"/>
                  </a:lnTo>
                  <a:lnTo>
                    <a:pt x="4378" y="0"/>
                  </a:lnTo>
                  <a:lnTo>
                    <a:pt x="2049" y="3231"/>
                  </a:lnTo>
                  <a:lnTo>
                    <a:pt x="2049"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30"/>
            <p:cNvSpPr/>
            <p:nvPr/>
          </p:nvSpPr>
          <p:spPr>
            <a:xfrm>
              <a:off x="3010950" y="3066975"/>
              <a:ext cx="178000" cy="201425"/>
            </a:xfrm>
            <a:custGeom>
              <a:avLst/>
              <a:gdLst/>
              <a:ahLst/>
              <a:cxnLst/>
              <a:rect l="l" t="t" r="r" b="b"/>
              <a:pathLst>
                <a:path w="7120" h="8057" fill="none" extrusionOk="0">
                  <a:moveTo>
                    <a:pt x="0" y="0"/>
                  </a:moveTo>
                  <a:lnTo>
                    <a:pt x="2049" y="0"/>
                  </a:lnTo>
                  <a:lnTo>
                    <a:pt x="2049" y="3231"/>
                  </a:lnTo>
                  <a:lnTo>
                    <a:pt x="4378" y="0"/>
                  </a:lnTo>
                  <a:lnTo>
                    <a:pt x="6788" y="0"/>
                  </a:lnTo>
                  <a:lnTo>
                    <a:pt x="3749" y="3976"/>
                  </a:lnTo>
                  <a:lnTo>
                    <a:pt x="7120" y="8057"/>
                  </a:lnTo>
                  <a:lnTo>
                    <a:pt x="4628" y="8057"/>
                  </a:lnTo>
                  <a:lnTo>
                    <a:pt x="2049" y="4908"/>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30"/>
            <p:cNvSpPr/>
            <p:nvPr/>
          </p:nvSpPr>
          <p:spPr>
            <a:xfrm>
              <a:off x="3211775" y="3066975"/>
              <a:ext cx="51100" cy="201425"/>
            </a:xfrm>
            <a:custGeom>
              <a:avLst/>
              <a:gdLst/>
              <a:ahLst/>
              <a:cxnLst/>
              <a:rect l="l" t="t" r="r" b="b"/>
              <a:pathLst>
                <a:path w="2044" h="8057" extrusionOk="0">
                  <a:moveTo>
                    <a:pt x="1" y="0"/>
                  </a:moveTo>
                  <a:lnTo>
                    <a:pt x="1" y="8057"/>
                  </a:lnTo>
                  <a:lnTo>
                    <a:pt x="2044" y="8057"/>
                  </a:lnTo>
                  <a:lnTo>
                    <a:pt x="2044" y="0"/>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30"/>
            <p:cNvSpPr/>
            <p:nvPr/>
          </p:nvSpPr>
          <p:spPr>
            <a:xfrm>
              <a:off x="3304925" y="3066975"/>
              <a:ext cx="168550" cy="201425"/>
            </a:xfrm>
            <a:custGeom>
              <a:avLst/>
              <a:gdLst/>
              <a:ahLst/>
              <a:cxnLst/>
              <a:rect l="l" t="t" r="r" b="b"/>
              <a:pathLst>
                <a:path w="6742" h="8057" extrusionOk="0">
                  <a:moveTo>
                    <a:pt x="0" y="0"/>
                  </a:moveTo>
                  <a:lnTo>
                    <a:pt x="0" y="8057"/>
                  </a:lnTo>
                  <a:lnTo>
                    <a:pt x="1974" y="8057"/>
                  </a:lnTo>
                  <a:lnTo>
                    <a:pt x="1974" y="3208"/>
                  </a:lnTo>
                  <a:lnTo>
                    <a:pt x="4919" y="8057"/>
                  </a:lnTo>
                  <a:lnTo>
                    <a:pt x="6741" y="8057"/>
                  </a:lnTo>
                  <a:lnTo>
                    <a:pt x="6741" y="0"/>
                  </a:lnTo>
                  <a:lnTo>
                    <a:pt x="4768" y="0"/>
                  </a:lnTo>
                  <a:lnTo>
                    <a:pt x="4768" y="4791"/>
                  </a:lnTo>
                  <a:lnTo>
                    <a:pt x="184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30"/>
            <p:cNvSpPr/>
            <p:nvPr/>
          </p:nvSpPr>
          <p:spPr>
            <a:xfrm>
              <a:off x="3304925" y="3066975"/>
              <a:ext cx="168550" cy="201425"/>
            </a:xfrm>
            <a:custGeom>
              <a:avLst/>
              <a:gdLst/>
              <a:ahLst/>
              <a:cxnLst/>
              <a:rect l="l" t="t" r="r" b="b"/>
              <a:pathLst>
                <a:path w="6742" h="8057" fill="none" extrusionOk="0">
                  <a:moveTo>
                    <a:pt x="1846" y="0"/>
                  </a:moveTo>
                  <a:lnTo>
                    <a:pt x="4768" y="4791"/>
                  </a:lnTo>
                  <a:lnTo>
                    <a:pt x="4768" y="0"/>
                  </a:lnTo>
                  <a:lnTo>
                    <a:pt x="6741" y="0"/>
                  </a:lnTo>
                  <a:lnTo>
                    <a:pt x="6741" y="8057"/>
                  </a:lnTo>
                  <a:lnTo>
                    <a:pt x="4919" y="8057"/>
                  </a:lnTo>
                  <a:lnTo>
                    <a:pt x="1974" y="3208"/>
                  </a:lnTo>
                  <a:lnTo>
                    <a:pt x="1974"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30"/>
            <p:cNvSpPr/>
            <p:nvPr/>
          </p:nvSpPr>
          <p:spPr>
            <a:xfrm>
              <a:off x="3505600" y="3062300"/>
              <a:ext cx="170450" cy="210775"/>
            </a:xfrm>
            <a:custGeom>
              <a:avLst/>
              <a:gdLst/>
              <a:ahLst/>
              <a:cxnLst/>
              <a:rect l="l" t="t" r="r" b="b"/>
              <a:pathLst>
                <a:path w="6818" h="8431" extrusionOk="0">
                  <a:moveTo>
                    <a:pt x="3953" y="1"/>
                  </a:moveTo>
                  <a:cubicBezTo>
                    <a:pt x="1375" y="1"/>
                    <a:pt x="1" y="1584"/>
                    <a:pt x="1" y="4291"/>
                  </a:cubicBezTo>
                  <a:cubicBezTo>
                    <a:pt x="1" y="6940"/>
                    <a:pt x="1328" y="8430"/>
                    <a:pt x="3849" y="8430"/>
                  </a:cubicBezTo>
                  <a:cubicBezTo>
                    <a:pt x="4995" y="8430"/>
                    <a:pt x="6119" y="8221"/>
                    <a:pt x="6818" y="7732"/>
                  </a:cubicBezTo>
                  <a:lnTo>
                    <a:pt x="6818" y="3692"/>
                  </a:lnTo>
                  <a:lnTo>
                    <a:pt x="4227" y="3692"/>
                  </a:lnTo>
                  <a:lnTo>
                    <a:pt x="3767" y="5153"/>
                  </a:lnTo>
                  <a:lnTo>
                    <a:pt x="5065" y="5153"/>
                  </a:lnTo>
                  <a:lnTo>
                    <a:pt x="5065" y="6527"/>
                  </a:lnTo>
                  <a:cubicBezTo>
                    <a:pt x="4687" y="6631"/>
                    <a:pt x="4355" y="6684"/>
                    <a:pt x="4012" y="6684"/>
                  </a:cubicBezTo>
                  <a:cubicBezTo>
                    <a:pt x="2702" y="6684"/>
                    <a:pt x="2038" y="5851"/>
                    <a:pt x="2038" y="4233"/>
                  </a:cubicBezTo>
                  <a:cubicBezTo>
                    <a:pt x="2038" y="2615"/>
                    <a:pt x="2737" y="1724"/>
                    <a:pt x="3977" y="1724"/>
                  </a:cubicBezTo>
                  <a:cubicBezTo>
                    <a:pt x="4536" y="1724"/>
                    <a:pt x="5135" y="1870"/>
                    <a:pt x="5810" y="2236"/>
                  </a:cubicBezTo>
                  <a:lnTo>
                    <a:pt x="6771" y="781"/>
                  </a:lnTo>
                  <a:cubicBezTo>
                    <a:pt x="5822" y="222"/>
                    <a:pt x="4914" y="1"/>
                    <a:pt x="395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30"/>
            <p:cNvSpPr/>
            <p:nvPr/>
          </p:nvSpPr>
          <p:spPr>
            <a:xfrm>
              <a:off x="3505600" y="3062300"/>
              <a:ext cx="170450" cy="210775"/>
            </a:xfrm>
            <a:custGeom>
              <a:avLst/>
              <a:gdLst/>
              <a:ahLst/>
              <a:cxnLst/>
              <a:rect l="l" t="t" r="r" b="b"/>
              <a:pathLst>
                <a:path w="6818" h="8431" fill="none" extrusionOk="0">
                  <a:moveTo>
                    <a:pt x="1" y="4291"/>
                  </a:moveTo>
                  <a:cubicBezTo>
                    <a:pt x="1" y="1584"/>
                    <a:pt x="1375" y="1"/>
                    <a:pt x="3953" y="1"/>
                  </a:cubicBezTo>
                  <a:cubicBezTo>
                    <a:pt x="4914" y="1"/>
                    <a:pt x="5822" y="222"/>
                    <a:pt x="6771" y="781"/>
                  </a:cubicBezTo>
                  <a:lnTo>
                    <a:pt x="5810" y="2236"/>
                  </a:lnTo>
                  <a:cubicBezTo>
                    <a:pt x="5135" y="1870"/>
                    <a:pt x="4536" y="1724"/>
                    <a:pt x="3977" y="1724"/>
                  </a:cubicBezTo>
                  <a:cubicBezTo>
                    <a:pt x="2737" y="1724"/>
                    <a:pt x="2038" y="2615"/>
                    <a:pt x="2038" y="4233"/>
                  </a:cubicBezTo>
                  <a:cubicBezTo>
                    <a:pt x="2038" y="5851"/>
                    <a:pt x="2702" y="6684"/>
                    <a:pt x="4012" y="6684"/>
                  </a:cubicBezTo>
                  <a:cubicBezTo>
                    <a:pt x="4355" y="6684"/>
                    <a:pt x="4687" y="6631"/>
                    <a:pt x="5065" y="6527"/>
                  </a:cubicBezTo>
                  <a:lnTo>
                    <a:pt x="5065" y="5153"/>
                  </a:lnTo>
                  <a:lnTo>
                    <a:pt x="3767" y="5153"/>
                  </a:lnTo>
                  <a:lnTo>
                    <a:pt x="4227" y="3692"/>
                  </a:lnTo>
                  <a:lnTo>
                    <a:pt x="6818" y="3692"/>
                  </a:lnTo>
                  <a:lnTo>
                    <a:pt x="6818" y="7732"/>
                  </a:lnTo>
                  <a:cubicBezTo>
                    <a:pt x="6119" y="8221"/>
                    <a:pt x="4995" y="8430"/>
                    <a:pt x="3849" y="8430"/>
                  </a:cubicBezTo>
                  <a:cubicBezTo>
                    <a:pt x="1328" y="8430"/>
                    <a:pt x="1" y="6940"/>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0" name="Google Shape;2950;p30"/>
            <p:cNvSpPr/>
            <p:nvPr/>
          </p:nvSpPr>
          <p:spPr>
            <a:xfrm>
              <a:off x="3790700" y="3066975"/>
              <a:ext cx="171750" cy="206375"/>
            </a:xfrm>
            <a:custGeom>
              <a:avLst/>
              <a:gdLst/>
              <a:ahLst/>
              <a:cxnLst/>
              <a:rect l="l" t="t" r="r" b="b"/>
              <a:pathLst>
                <a:path w="6870" h="8255" extrusionOk="0">
                  <a:moveTo>
                    <a:pt x="1" y="0"/>
                  </a:moveTo>
                  <a:lnTo>
                    <a:pt x="1" y="4745"/>
                  </a:lnTo>
                  <a:cubicBezTo>
                    <a:pt x="1" y="7061"/>
                    <a:pt x="1171" y="8255"/>
                    <a:pt x="3429" y="8255"/>
                  </a:cubicBezTo>
                  <a:cubicBezTo>
                    <a:pt x="5688" y="8255"/>
                    <a:pt x="6870" y="7061"/>
                    <a:pt x="6870" y="4745"/>
                  </a:cubicBezTo>
                  <a:lnTo>
                    <a:pt x="6870" y="0"/>
                  </a:lnTo>
                  <a:lnTo>
                    <a:pt x="4827" y="0"/>
                  </a:lnTo>
                  <a:lnTo>
                    <a:pt x="4827" y="4768"/>
                  </a:lnTo>
                  <a:cubicBezTo>
                    <a:pt x="4827" y="5903"/>
                    <a:pt x="4343" y="6485"/>
                    <a:pt x="3429" y="6485"/>
                  </a:cubicBezTo>
                  <a:cubicBezTo>
                    <a:pt x="2533" y="6485"/>
                    <a:pt x="2050" y="5903"/>
                    <a:pt x="2050" y="4768"/>
                  </a:cubicBezTo>
                  <a:lnTo>
                    <a:pt x="205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30"/>
            <p:cNvSpPr/>
            <p:nvPr/>
          </p:nvSpPr>
          <p:spPr>
            <a:xfrm>
              <a:off x="3790700" y="3066975"/>
              <a:ext cx="171750" cy="206375"/>
            </a:xfrm>
            <a:custGeom>
              <a:avLst/>
              <a:gdLst/>
              <a:ahLst/>
              <a:cxnLst/>
              <a:rect l="l" t="t" r="r" b="b"/>
              <a:pathLst>
                <a:path w="6870" h="8255" fill="none" extrusionOk="0">
                  <a:moveTo>
                    <a:pt x="2050" y="4768"/>
                  </a:moveTo>
                  <a:cubicBezTo>
                    <a:pt x="2050" y="5903"/>
                    <a:pt x="2533" y="6485"/>
                    <a:pt x="3429" y="6485"/>
                  </a:cubicBezTo>
                  <a:cubicBezTo>
                    <a:pt x="4343" y="6485"/>
                    <a:pt x="4827" y="5903"/>
                    <a:pt x="4827" y="4768"/>
                  </a:cubicBezTo>
                  <a:lnTo>
                    <a:pt x="4827" y="0"/>
                  </a:lnTo>
                  <a:lnTo>
                    <a:pt x="6870" y="0"/>
                  </a:lnTo>
                  <a:lnTo>
                    <a:pt x="6870" y="4745"/>
                  </a:lnTo>
                  <a:cubicBezTo>
                    <a:pt x="6870" y="7061"/>
                    <a:pt x="5688" y="8255"/>
                    <a:pt x="3429" y="8255"/>
                  </a:cubicBezTo>
                  <a:cubicBezTo>
                    <a:pt x="1171" y="8255"/>
                    <a:pt x="1" y="7061"/>
                    <a:pt x="1" y="4745"/>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30"/>
            <p:cNvSpPr/>
            <p:nvPr/>
          </p:nvSpPr>
          <p:spPr>
            <a:xfrm>
              <a:off x="4001000" y="3066975"/>
              <a:ext cx="150225" cy="201425"/>
            </a:xfrm>
            <a:custGeom>
              <a:avLst/>
              <a:gdLst/>
              <a:ahLst/>
              <a:cxnLst/>
              <a:rect l="l" t="t" r="r" b="b"/>
              <a:pathLst>
                <a:path w="6009" h="8057" extrusionOk="0">
                  <a:moveTo>
                    <a:pt x="2789" y="1584"/>
                  </a:moveTo>
                  <a:cubicBezTo>
                    <a:pt x="3557" y="1584"/>
                    <a:pt x="3959" y="1962"/>
                    <a:pt x="3959" y="2602"/>
                  </a:cubicBezTo>
                  <a:cubicBezTo>
                    <a:pt x="3959" y="3289"/>
                    <a:pt x="3557" y="3691"/>
                    <a:pt x="2789" y="3691"/>
                  </a:cubicBezTo>
                  <a:lnTo>
                    <a:pt x="2020" y="3691"/>
                  </a:lnTo>
                  <a:lnTo>
                    <a:pt x="2020" y="1584"/>
                  </a:lnTo>
                  <a:close/>
                  <a:moveTo>
                    <a:pt x="0" y="0"/>
                  </a:moveTo>
                  <a:lnTo>
                    <a:pt x="0" y="8057"/>
                  </a:lnTo>
                  <a:lnTo>
                    <a:pt x="2044" y="8057"/>
                  </a:lnTo>
                  <a:lnTo>
                    <a:pt x="2044" y="5274"/>
                  </a:lnTo>
                  <a:lnTo>
                    <a:pt x="2894" y="5274"/>
                  </a:lnTo>
                  <a:cubicBezTo>
                    <a:pt x="4908" y="5274"/>
                    <a:pt x="6008" y="4320"/>
                    <a:pt x="6008" y="2544"/>
                  </a:cubicBezTo>
                  <a:cubicBezTo>
                    <a:pt x="6008" y="879"/>
                    <a:pt x="4943" y="0"/>
                    <a:pt x="2894"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30"/>
            <p:cNvSpPr/>
            <p:nvPr/>
          </p:nvSpPr>
          <p:spPr>
            <a:xfrm>
              <a:off x="4001000" y="3066975"/>
              <a:ext cx="150225" cy="201425"/>
            </a:xfrm>
            <a:custGeom>
              <a:avLst/>
              <a:gdLst/>
              <a:ahLst/>
              <a:cxnLst/>
              <a:rect l="l" t="t" r="r" b="b"/>
              <a:pathLst>
                <a:path w="6009" h="8057" fill="none" extrusionOk="0">
                  <a:moveTo>
                    <a:pt x="2789" y="3691"/>
                  </a:moveTo>
                  <a:cubicBezTo>
                    <a:pt x="3557" y="3691"/>
                    <a:pt x="3959" y="3289"/>
                    <a:pt x="3959" y="2602"/>
                  </a:cubicBezTo>
                  <a:cubicBezTo>
                    <a:pt x="3959" y="1962"/>
                    <a:pt x="3557" y="1584"/>
                    <a:pt x="2789" y="1584"/>
                  </a:cubicBezTo>
                  <a:lnTo>
                    <a:pt x="2020" y="1584"/>
                  </a:lnTo>
                  <a:lnTo>
                    <a:pt x="2020" y="3691"/>
                  </a:lnTo>
                  <a:close/>
                  <a:moveTo>
                    <a:pt x="0" y="0"/>
                  </a:moveTo>
                  <a:lnTo>
                    <a:pt x="2894" y="0"/>
                  </a:lnTo>
                  <a:cubicBezTo>
                    <a:pt x="4943" y="0"/>
                    <a:pt x="6008" y="879"/>
                    <a:pt x="6008" y="2544"/>
                  </a:cubicBezTo>
                  <a:cubicBezTo>
                    <a:pt x="6008" y="4320"/>
                    <a:pt x="4908" y="5274"/>
                    <a:pt x="2894" y="5274"/>
                  </a:cubicBezTo>
                  <a:lnTo>
                    <a:pt x="2044" y="5274"/>
                  </a:lnTo>
                  <a:lnTo>
                    <a:pt x="2044"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30"/>
            <p:cNvSpPr/>
            <p:nvPr/>
          </p:nvSpPr>
          <p:spPr>
            <a:xfrm>
              <a:off x="4149725" y="3229375"/>
              <a:ext cx="50825" cy="77450"/>
            </a:xfrm>
            <a:custGeom>
              <a:avLst/>
              <a:gdLst/>
              <a:ahLst/>
              <a:cxnLst/>
              <a:rect l="l" t="t" r="r" b="b"/>
              <a:pathLst>
                <a:path w="2033" h="3098" extrusionOk="0">
                  <a:moveTo>
                    <a:pt x="1" y="1"/>
                  </a:moveTo>
                  <a:lnTo>
                    <a:pt x="1" y="1561"/>
                  </a:lnTo>
                  <a:lnTo>
                    <a:pt x="758" y="1561"/>
                  </a:lnTo>
                  <a:lnTo>
                    <a:pt x="82" y="3098"/>
                  </a:lnTo>
                  <a:lnTo>
                    <a:pt x="1346" y="3098"/>
                  </a:lnTo>
                  <a:lnTo>
                    <a:pt x="2032" y="1561"/>
                  </a:lnTo>
                  <a:lnTo>
                    <a:pt x="2032"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30"/>
            <p:cNvSpPr/>
            <p:nvPr/>
          </p:nvSpPr>
          <p:spPr>
            <a:xfrm>
              <a:off x="4149725" y="3229375"/>
              <a:ext cx="50825" cy="77450"/>
            </a:xfrm>
            <a:custGeom>
              <a:avLst/>
              <a:gdLst/>
              <a:ahLst/>
              <a:cxnLst/>
              <a:rect l="l" t="t" r="r" b="b"/>
              <a:pathLst>
                <a:path w="2033" h="3098" fill="none" extrusionOk="0">
                  <a:moveTo>
                    <a:pt x="758" y="1561"/>
                  </a:moveTo>
                  <a:lnTo>
                    <a:pt x="1" y="1561"/>
                  </a:lnTo>
                  <a:lnTo>
                    <a:pt x="1" y="1"/>
                  </a:lnTo>
                  <a:lnTo>
                    <a:pt x="2032" y="1"/>
                  </a:lnTo>
                  <a:lnTo>
                    <a:pt x="2032" y="1561"/>
                  </a:lnTo>
                  <a:lnTo>
                    <a:pt x="1346" y="3098"/>
                  </a:lnTo>
                  <a:lnTo>
                    <a:pt x="82" y="309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30"/>
            <p:cNvSpPr/>
            <p:nvPr/>
          </p:nvSpPr>
          <p:spPr>
            <a:xfrm>
              <a:off x="2293025" y="3401825"/>
              <a:ext cx="147600" cy="210900"/>
            </a:xfrm>
            <a:custGeom>
              <a:avLst/>
              <a:gdLst/>
              <a:ahLst/>
              <a:cxnLst/>
              <a:rect l="l" t="t" r="r" b="b"/>
              <a:pathLst>
                <a:path w="5904" h="8436" extrusionOk="0">
                  <a:moveTo>
                    <a:pt x="3086" y="1"/>
                  </a:moveTo>
                  <a:cubicBezTo>
                    <a:pt x="1421" y="1"/>
                    <a:pt x="263" y="828"/>
                    <a:pt x="263" y="2271"/>
                  </a:cubicBezTo>
                  <a:cubicBezTo>
                    <a:pt x="263" y="3476"/>
                    <a:pt x="985" y="4117"/>
                    <a:pt x="2236" y="4675"/>
                  </a:cubicBezTo>
                  <a:cubicBezTo>
                    <a:pt x="3243" y="5124"/>
                    <a:pt x="3831" y="5403"/>
                    <a:pt x="3831" y="5927"/>
                  </a:cubicBezTo>
                  <a:cubicBezTo>
                    <a:pt x="3831" y="6445"/>
                    <a:pt x="3325" y="6660"/>
                    <a:pt x="2708" y="6660"/>
                  </a:cubicBezTo>
                  <a:cubicBezTo>
                    <a:pt x="2038" y="6660"/>
                    <a:pt x="1398" y="6387"/>
                    <a:pt x="629" y="5880"/>
                  </a:cubicBezTo>
                  <a:lnTo>
                    <a:pt x="1" y="7499"/>
                  </a:lnTo>
                  <a:cubicBezTo>
                    <a:pt x="816" y="8093"/>
                    <a:pt x="1776" y="8436"/>
                    <a:pt x="2935" y="8436"/>
                  </a:cubicBezTo>
                  <a:cubicBezTo>
                    <a:pt x="4664" y="8436"/>
                    <a:pt x="5904" y="7656"/>
                    <a:pt x="5904" y="5997"/>
                  </a:cubicBezTo>
                  <a:cubicBezTo>
                    <a:pt x="5904" y="4745"/>
                    <a:pt x="5112" y="4058"/>
                    <a:pt x="3680" y="3418"/>
                  </a:cubicBezTo>
                  <a:cubicBezTo>
                    <a:pt x="2498" y="2888"/>
                    <a:pt x="2283" y="2731"/>
                    <a:pt x="2283" y="2341"/>
                  </a:cubicBezTo>
                  <a:cubicBezTo>
                    <a:pt x="2283" y="1951"/>
                    <a:pt x="2591" y="1776"/>
                    <a:pt x="3162" y="1776"/>
                  </a:cubicBezTo>
                  <a:cubicBezTo>
                    <a:pt x="3907" y="1776"/>
                    <a:pt x="4437" y="2044"/>
                    <a:pt x="4943" y="2306"/>
                  </a:cubicBezTo>
                  <a:lnTo>
                    <a:pt x="5642" y="781"/>
                  </a:lnTo>
                  <a:cubicBezTo>
                    <a:pt x="4827" y="240"/>
                    <a:pt x="3988" y="1"/>
                    <a:pt x="308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30"/>
            <p:cNvSpPr/>
            <p:nvPr/>
          </p:nvSpPr>
          <p:spPr>
            <a:xfrm>
              <a:off x="2293025" y="3401825"/>
              <a:ext cx="147600" cy="210900"/>
            </a:xfrm>
            <a:custGeom>
              <a:avLst/>
              <a:gdLst/>
              <a:ahLst/>
              <a:cxnLst/>
              <a:rect l="l" t="t" r="r" b="b"/>
              <a:pathLst>
                <a:path w="5904" h="8436" fill="none" extrusionOk="0">
                  <a:moveTo>
                    <a:pt x="1" y="7499"/>
                  </a:moveTo>
                  <a:lnTo>
                    <a:pt x="629" y="5880"/>
                  </a:lnTo>
                  <a:cubicBezTo>
                    <a:pt x="1398" y="6387"/>
                    <a:pt x="2038" y="6660"/>
                    <a:pt x="2708" y="6660"/>
                  </a:cubicBezTo>
                  <a:cubicBezTo>
                    <a:pt x="3325" y="6660"/>
                    <a:pt x="3831" y="6445"/>
                    <a:pt x="3831" y="5927"/>
                  </a:cubicBezTo>
                  <a:cubicBezTo>
                    <a:pt x="3831" y="5403"/>
                    <a:pt x="3243" y="5124"/>
                    <a:pt x="2236" y="4675"/>
                  </a:cubicBezTo>
                  <a:cubicBezTo>
                    <a:pt x="985" y="4117"/>
                    <a:pt x="263" y="3476"/>
                    <a:pt x="263" y="2271"/>
                  </a:cubicBezTo>
                  <a:cubicBezTo>
                    <a:pt x="263" y="828"/>
                    <a:pt x="1421" y="1"/>
                    <a:pt x="3086" y="1"/>
                  </a:cubicBezTo>
                  <a:cubicBezTo>
                    <a:pt x="3988" y="1"/>
                    <a:pt x="4827" y="240"/>
                    <a:pt x="5642" y="781"/>
                  </a:cubicBezTo>
                  <a:lnTo>
                    <a:pt x="4943" y="2306"/>
                  </a:lnTo>
                  <a:cubicBezTo>
                    <a:pt x="4437" y="2044"/>
                    <a:pt x="3907" y="1776"/>
                    <a:pt x="3162" y="1776"/>
                  </a:cubicBezTo>
                  <a:cubicBezTo>
                    <a:pt x="2591" y="1776"/>
                    <a:pt x="2283" y="1951"/>
                    <a:pt x="2283" y="2341"/>
                  </a:cubicBezTo>
                  <a:cubicBezTo>
                    <a:pt x="2283" y="2731"/>
                    <a:pt x="2498" y="2888"/>
                    <a:pt x="3680" y="3418"/>
                  </a:cubicBezTo>
                  <a:cubicBezTo>
                    <a:pt x="5112" y="4058"/>
                    <a:pt x="5904" y="4745"/>
                    <a:pt x="5904" y="5997"/>
                  </a:cubicBezTo>
                  <a:cubicBezTo>
                    <a:pt x="5904" y="7656"/>
                    <a:pt x="4664" y="8436"/>
                    <a:pt x="2935" y="8436"/>
                  </a:cubicBezTo>
                  <a:cubicBezTo>
                    <a:pt x="1776" y="8436"/>
                    <a:pt x="816" y="8093"/>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30"/>
            <p:cNvSpPr/>
            <p:nvPr/>
          </p:nvSpPr>
          <p:spPr>
            <a:xfrm>
              <a:off x="2469275" y="3406650"/>
              <a:ext cx="150200" cy="201275"/>
            </a:xfrm>
            <a:custGeom>
              <a:avLst/>
              <a:gdLst/>
              <a:ahLst/>
              <a:cxnLst/>
              <a:rect l="l" t="t" r="r" b="b"/>
              <a:pathLst>
                <a:path w="6008" h="8051" extrusionOk="0">
                  <a:moveTo>
                    <a:pt x="2795" y="1583"/>
                  </a:moveTo>
                  <a:cubicBezTo>
                    <a:pt x="3563" y="1583"/>
                    <a:pt x="3965" y="1962"/>
                    <a:pt x="3965" y="2596"/>
                  </a:cubicBezTo>
                  <a:cubicBezTo>
                    <a:pt x="3965" y="3283"/>
                    <a:pt x="3563" y="3685"/>
                    <a:pt x="2795" y="3685"/>
                  </a:cubicBezTo>
                  <a:lnTo>
                    <a:pt x="2020" y="3685"/>
                  </a:lnTo>
                  <a:lnTo>
                    <a:pt x="2020" y="1583"/>
                  </a:lnTo>
                  <a:close/>
                  <a:moveTo>
                    <a:pt x="0" y="0"/>
                  </a:moveTo>
                  <a:lnTo>
                    <a:pt x="0" y="8051"/>
                  </a:lnTo>
                  <a:lnTo>
                    <a:pt x="2049" y="8051"/>
                  </a:lnTo>
                  <a:lnTo>
                    <a:pt x="2049" y="5274"/>
                  </a:lnTo>
                  <a:lnTo>
                    <a:pt x="2899" y="5274"/>
                  </a:lnTo>
                  <a:cubicBezTo>
                    <a:pt x="4908" y="5274"/>
                    <a:pt x="6008" y="4314"/>
                    <a:pt x="6008" y="2538"/>
                  </a:cubicBezTo>
                  <a:cubicBezTo>
                    <a:pt x="6008" y="873"/>
                    <a:pt x="4943" y="0"/>
                    <a:pt x="2899"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30"/>
            <p:cNvSpPr/>
            <p:nvPr/>
          </p:nvSpPr>
          <p:spPr>
            <a:xfrm>
              <a:off x="2469275" y="3406650"/>
              <a:ext cx="150200" cy="201275"/>
            </a:xfrm>
            <a:custGeom>
              <a:avLst/>
              <a:gdLst/>
              <a:ahLst/>
              <a:cxnLst/>
              <a:rect l="l" t="t" r="r" b="b"/>
              <a:pathLst>
                <a:path w="6008" h="8051" fill="none" extrusionOk="0">
                  <a:moveTo>
                    <a:pt x="2795" y="3685"/>
                  </a:moveTo>
                  <a:cubicBezTo>
                    <a:pt x="3563" y="3685"/>
                    <a:pt x="3965" y="3283"/>
                    <a:pt x="3965" y="2596"/>
                  </a:cubicBezTo>
                  <a:cubicBezTo>
                    <a:pt x="3965" y="1962"/>
                    <a:pt x="3563" y="1583"/>
                    <a:pt x="2795" y="1583"/>
                  </a:cubicBezTo>
                  <a:lnTo>
                    <a:pt x="2020" y="1583"/>
                  </a:lnTo>
                  <a:lnTo>
                    <a:pt x="2020" y="3685"/>
                  </a:lnTo>
                  <a:close/>
                  <a:moveTo>
                    <a:pt x="0" y="0"/>
                  </a:moveTo>
                  <a:lnTo>
                    <a:pt x="2899" y="0"/>
                  </a:lnTo>
                  <a:cubicBezTo>
                    <a:pt x="4943" y="0"/>
                    <a:pt x="6008" y="873"/>
                    <a:pt x="6008" y="2538"/>
                  </a:cubicBezTo>
                  <a:cubicBezTo>
                    <a:pt x="6008" y="4314"/>
                    <a:pt x="4908" y="5274"/>
                    <a:pt x="2899" y="5274"/>
                  </a:cubicBezTo>
                  <a:lnTo>
                    <a:pt x="2049" y="5274"/>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30"/>
            <p:cNvSpPr/>
            <p:nvPr/>
          </p:nvSpPr>
          <p:spPr>
            <a:xfrm>
              <a:off x="2643175" y="3406650"/>
              <a:ext cx="133350" cy="201275"/>
            </a:xfrm>
            <a:custGeom>
              <a:avLst/>
              <a:gdLst/>
              <a:ahLst/>
              <a:cxnLst/>
              <a:rect l="l" t="t" r="r" b="b"/>
              <a:pathLst>
                <a:path w="5334" h="8051" extrusionOk="0">
                  <a:moveTo>
                    <a:pt x="1" y="0"/>
                  </a:moveTo>
                  <a:lnTo>
                    <a:pt x="1" y="8051"/>
                  </a:lnTo>
                  <a:lnTo>
                    <a:pt x="5333" y="8051"/>
                  </a:lnTo>
                  <a:lnTo>
                    <a:pt x="5333" y="6322"/>
                  </a:lnTo>
                  <a:lnTo>
                    <a:pt x="2044" y="6322"/>
                  </a:lnTo>
                  <a:lnTo>
                    <a:pt x="2044" y="4727"/>
                  </a:lnTo>
                  <a:lnTo>
                    <a:pt x="4437" y="4727"/>
                  </a:lnTo>
                  <a:lnTo>
                    <a:pt x="4908" y="3120"/>
                  </a:lnTo>
                  <a:lnTo>
                    <a:pt x="2044" y="3120"/>
                  </a:lnTo>
                  <a:lnTo>
                    <a:pt x="2044" y="1723"/>
                  </a:lnTo>
                  <a:lnTo>
                    <a:pt x="5333" y="1723"/>
                  </a:lnTo>
                  <a:lnTo>
                    <a:pt x="533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30"/>
            <p:cNvSpPr/>
            <p:nvPr/>
          </p:nvSpPr>
          <p:spPr>
            <a:xfrm>
              <a:off x="2643175" y="3406650"/>
              <a:ext cx="133350" cy="201275"/>
            </a:xfrm>
            <a:custGeom>
              <a:avLst/>
              <a:gdLst/>
              <a:ahLst/>
              <a:cxnLst/>
              <a:rect l="l" t="t" r="r" b="b"/>
              <a:pathLst>
                <a:path w="5334" h="8051" fill="none" extrusionOk="0">
                  <a:moveTo>
                    <a:pt x="5333" y="8051"/>
                  </a:moveTo>
                  <a:lnTo>
                    <a:pt x="1" y="8051"/>
                  </a:lnTo>
                  <a:lnTo>
                    <a:pt x="1" y="0"/>
                  </a:lnTo>
                  <a:lnTo>
                    <a:pt x="5333" y="0"/>
                  </a:lnTo>
                  <a:lnTo>
                    <a:pt x="5333" y="1723"/>
                  </a:lnTo>
                  <a:lnTo>
                    <a:pt x="2044" y="1723"/>
                  </a:lnTo>
                  <a:lnTo>
                    <a:pt x="2044" y="3120"/>
                  </a:lnTo>
                  <a:lnTo>
                    <a:pt x="4908" y="3120"/>
                  </a:lnTo>
                  <a:lnTo>
                    <a:pt x="4437" y="4727"/>
                  </a:lnTo>
                  <a:lnTo>
                    <a:pt x="2044" y="4727"/>
                  </a:lnTo>
                  <a:lnTo>
                    <a:pt x="2044" y="6322"/>
                  </a:lnTo>
                  <a:lnTo>
                    <a:pt x="5333" y="632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30"/>
            <p:cNvSpPr/>
            <p:nvPr/>
          </p:nvSpPr>
          <p:spPr>
            <a:xfrm>
              <a:off x="2790450" y="3406650"/>
              <a:ext cx="196075" cy="201275"/>
            </a:xfrm>
            <a:custGeom>
              <a:avLst/>
              <a:gdLst/>
              <a:ahLst/>
              <a:cxnLst/>
              <a:rect l="l" t="t" r="r" b="b"/>
              <a:pathLst>
                <a:path w="7843" h="8051" extrusionOk="0">
                  <a:moveTo>
                    <a:pt x="3913" y="2195"/>
                  </a:moveTo>
                  <a:lnTo>
                    <a:pt x="4786" y="5001"/>
                  </a:lnTo>
                  <a:lnTo>
                    <a:pt x="3028" y="5001"/>
                  </a:lnTo>
                  <a:lnTo>
                    <a:pt x="3913" y="2195"/>
                  </a:lnTo>
                  <a:close/>
                  <a:moveTo>
                    <a:pt x="2882" y="0"/>
                  </a:moveTo>
                  <a:lnTo>
                    <a:pt x="1" y="8051"/>
                  </a:lnTo>
                  <a:lnTo>
                    <a:pt x="2067" y="8051"/>
                  </a:lnTo>
                  <a:lnTo>
                    <a:pt x="2527" y="6596"/>
                  </a:lnTo>
                  <a:lnTo>
                    <a:pt x="5298" y="6596"/>
                  </a:lnTo>
                  <a:lnTo>
                    <a:pt x="5758" y="8051"/>
                  </a:lnTo>
                  <a:lnTo>
                    <a:pt x="7842" y="8051"/>
                  </a:lnTo>
                  <a:lnTo>
                    <a:pt x="496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30"/>
            <p:cNvSpPr/>
            <p:nvPr/>
          </p:nvSpPr>
          <p:spPr>
            <a:xfrm>
              <a:off x="2790450" y="3406650"/>
              <a:ext cx="196075" cy="201275"/>
            </a:xfrm>
            <a:custGeom>
              <a:avLst/>
              <a:gdLst/>
              <a:ahLst/>
              <a:cxnLst/>
              <a:rect l="l" t="t" r="r" b="b"/>
              <a:pathLst>
                <a:path w="7843" h="8051" fill="none" extrusionOk="0">
                  <a:moveTo>
                    <a:pt x="4786" y="5001"/>
                  </a:moveTo>
                  <a:lnTo>
                    <a:pt x="3913" y="2195"/>
                  </a:lnTo>
                  <a:lnTo>
                    <a:pt x="3028" y="5001"/>
                  </a:lnTo>
                  <a:close/>
                  <a:moveTo>
                    <a:pt x="5298" y="6596"/>
                  </a:moveTo>
                  <a:lnTo>
                    <a:pt x="2527" y="6596"/>
                  </a:lnTo>
                  <a:lnTo>
                    <a:pt x="2067" y="8051"/>
                  </a:lnTo>
                  <a:lnTo>
                    <a:pt x="1" y="8051"/>
                  </a:lnTo>
                  <a:lnTo>
                    <a:pt x="2882" y="0"/>
                  </a:lnTo>
                  <a:lnTo>
                    <a:pt x="4966" y="0"/>
                  </a:lnTo>
                  <a:lnTo>
                    <a:pt x="7842" y="8051"/>
                  </a:lnTo>
                  <a:lnTo>
                    <a:pt x="5758"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30"/>
            <p:cNvSpPr/>
            <p:nvPr/>
          </p:nvSpPr>
          <p:spPr>
            <a:xfrm>
              <a:off x="3010950" y="3406650"/>
              <a:ext cx="178000" cy="201275"/>
            </a:xfrm>
            <a:custGeom>
              <a:avLst/>
              <a:gdLst/>
              <a:ahLst/>
              <a:cxnLst/>
              <a:rect l="l" t="t" r="r" b="b"/>
              <a:pathLst>
                <a:path w="7120" h="8051" extrusionOk="0">
                  <a:moveTo>
                    <a:pt x="0" y="0"/>
                  </a:moveTo>
                  <a:lnTo>
                    <a:pt x="0" y="8051"/>
                  </a:lnTo>
                  <a:lnTo>
                    <a:pt x="2049" y="8051"/>
                  </a:lnTo>
                  <a:lnTo>
                    <a:pt x="2049" y="4907"/>
                  </a:lnTo>
                  <a:lnTo>
                    <a:pt x="4628" y="8051"/>
                  </a:lnTo>
                  <a:lnTo>
                    <a:pt x="7120" y="8051"/>
                  </a:lnTo>
                  <a:lnTo>
                    <a:pt x="3749" y="3970"/>
                  </a:lnTo>
                  <a:lnTo>
                    <a:pt x="6788" y="0"/>
                  </a:lnTo>
                  <a:lnTo>
                    <a:pt x="4378" y="0"/>
                  </a:lnTo>
                  <a:lnTo>
                    <a:pt x="2049" y="3225"/>
                  </a:lnTo>
                  <a:lnTo>
                    <a:pt x="2049"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30"/>
            <p:cNvSpPr/>
            <p:nvPr/>
          </p:nvSpPr>
          <p:spPr>
            <a:xfrm>
              <a:off x="3010950" y="3406650"/>
              <a:ext cx="178000" cy="201275"/>
            </a:xfrm>
            <a:custGeom>
              <a:avLst/>
              <a:gdLst/>
              <a:ahLst/>
              <a:cxnLst/>
              <a:rect l="l" t="t" r="r" b="b"/>
              <a:pathLst>
                <a:path w="7120" h="8051" fill="none" extrusionOk="0">
                  <a:moveTo>
                    <a:pt x="0" y="0"/>
                  </a:moveTo>
                  <a:lnTo>
                    <a:pt x="2049" y="0"/>
                  </a:lnTo>
                  <a:lnTo>
                    <a:pt x="2049" y="3225"/>
                  </a:lnTo>
                  <a:lnTo>
                    <a:pt x="4378" y="0"/>
                  </a:lnTo>
                  <a:lnTo>
                    <a:pt x="6788" y="0"/>
                  </a:lnTo>
                  <a:lnTo>
                    <a:pt x="3749" y="3970"/>
                  </a:lnTo>
                  <a:lnTo>
                    <a:pt x="7120" y="8051"/>
                  </a:lnTo>
                  <a:lnTo>
                    <a:pt x="4628" y="8051"/>
                  </a:lnTo>
                  <a:lnTo>
                    <a:pt x="2049" y="4907"/>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30"/>
            <p:cNvSpPr/>
            <p:nvPr/>
          </p:nvSpPr>
          <p:spPr>
            <a:xfrm>
              <a:off x="3211775" y="3406650"/>
              <a:ext cx="51100" cy="201275"/>
            </a:xfrm>
            <a:custGeom>
              <a:avLst/>
              <a:gdLst/>
              <a:ahLst/>
              <a:cxnLst/>
              <a:rect l="l" t="t" r="r" b="b"/>
              <a:pathLst>
                <a:path w="2044" h="8051" extrusionOk="0">
                  <a:moveTo>
                    <a:pt x="1" y="0"/>
                  </a:moveTo>
                  <a:lnTo>
                    <a:pt x="1" y="8051"/>
                  </a:lnTo>
                  <a:lnTo>
                    <a:pt x="2044" y="8051"/>
                  </a:lnTo>
                  <a:lnTo>
                    <a:pt x="2044" y="0"/>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30"/>
            <p:cNvSpPr/>
            <p:nvPr/>
          </p:nvSpPr>
          <p:spPr>
            <a:xfrm>
              <a:off x="3304925" y="3406650"/>
              <a:ext cx="168550" cy="201275"/>
            </a:xfrm>
            <a:custGeom>
              <a:avLst/>
              <a:gdLst/>
              <a:ahLst/>
              <a:cxnLst/>
              <a:rect l="l" t="t" r="r" b="b"/>
              <a:pathLst>
                <a:path w="6742" h="8051" extrusionOk="0">
                  <a:moveTo>
                    <a:pt x="0" y="0"/>
                  </a:moveTo>
                  <a:lnTo>
                    <a:pt x="0" y="8051"/>
                  </a:lnTo>
                  <a:lnTo>
                    <a:pt x="1974" y="8051"/>
                  </a:lnTo>
                  <a:lnTo>
                    <a:pt x="1974" y="3202"/>
                  </a:lnTo>
                  <a:lnTo>
                    <a:pt x="4919" y="8051"/>
                  </a:lnTo>
                  <a:lnTo>
                    <a:pt x="6741" y="8051"/>
                  </a:lnTo>
                  <a:lnTo>
                    <a:pt x="6741" y="0"/>
                  </a:lnTo>
                  <a:lnTo>
                    <a:pt x="4768" y="0"/>
                  </a:lnTo>
                  <a:lnTo>
                    <a:pt x="4768" y="4785"/>
                  </a:lnTo>
                  <a:lnTo>
                    <a:pt x="184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30"/>
            <p:cNvSpPr/>
            <p:nvPr/>
          </p:nvSpPr>
          <p:spPr>
            <a:xfrm>
              <a:off x="3304925" y="3406650"/>
              <a:ext cx="168550" cy="201275"/>
            </a:xfrm>
            <a:custGeom>
              <a:avLst/>
              <a:gdLst/>
              <a:ahLst/>
              <a:cxnLst/>
              <a:rect l="l" t="t" r="r" b="b"/>
              <a:pathLst>
                <a:path w="6742" h="8051" fill="none" extrusionOk="0">
                  <a:moveTo>
                    <a:pt x="1846" y="0"/>
                  </a:moveTo>
                  <a:lnTo>
                    <a:pt x="4768" y="4785"/>
                  </a:lnTo>
                  <a:lnTo>
                    <a:pt x="4768" y="0"/>
                  </a:lnTo>
                  <a:lnTo>
                    <a:pt x="6741" y="0"/>
                  </a:lnTo>
                  <a:lnTo>
                    <a:pt x="6741" y="8051"/>
                  </a:lnTo>
                  <a:lnTo>
                    <a:pt x="4919" y="8051"/>
                  </a:lnTo>
                  <a:lnTo>
                    <a:pt x="1974" y="3202"/>
                  </a:lnTo>
                  <a:lnTo>
                    <a:pt x="1974" y="8051"/>
                  </a:lnTo>
                  <a:lnTo>
                    <a:pt x="0" y="8051"/>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30"/>
            <p:cNvSpPr/>
            <p:nvPr/>
          </p:nvSpPr>
          <p:spPr>
            <a:xfrm>
              <a:off x="3505600" y="3401825"/>
              <a:ext cx="170450" cy="210900"/>
            </a:xfrm>
            <a:custGeom>
              <a:avLst/>
              <a:gdLst/>
              <a:ahLst/>
              <a:cxnLst/>
              <a:rect l="l" t="t" r="r" b="b"/>
              <a:pathLst>
                <a:path w="6818" h="8436" extrusionOk="0">
                  <a:moveTo>
                    <a:pt x="3953" y="1"/>
                  </a:moveTo>
                  <a:cubicBezTo>
                    <a:pt x="1375" y="1"/>
                    <a:pt x="1" y="1584"/>
                    <a:pt x="1" y="4297"/>
                  </a:cubicBezTo>
                  <a:cubicBezTo>
                    <a:pt x="1" y="6946"/>
                    <a:pt x="1328" y="8436"/>
                    <a:pt x="3849" y="8436"/>
                  </a:cubicBezTo>
                  <a:cubicBezTo>
                    <a:pt x="4995" y="8436"/>
                    <a:pt x="6119" y="8221"/>
                    <a:pt x="6818" y="7737"/>
                  </a:cubicBezTo>
                  <a:lnTo>
                    <a:pt x="6818" y="3692"/>
                  </a:lnTo>
                  <a:lnTo>
                    <a:pt x="4227" y="3692"/>
                  </a:lnTo>
                  <a:lnTo>
                    <a:pt x="3767" y="5159"/>
                  </a:lnTo>
                  <a:lnTo>
                    <a:pt x="5065" y="5159"/>
                  </a:lnTo>
                  <a:lnTo>
                    <a:pt x="5065" y="6532"/>
                  </a:lnTo>
                  <a:cubicBezTo>
                    <a:pt x="4687" y="6637"/>
                    <a:pt x="4355" y="6684"/>
                    <a:pt x="4012" y="6684"/>
                  </a:cubicBezTo>
                  <a:cubicBezTo>
                    <a:pt x="2702" y="6684"/>
                    <a:pt x="2038" y="5857"/>
                    <a:pt x="2038" y="4233"/>
                  </a:cubicBezTo>
                  <a:cubicBezTo>
                    <a:pt x="2038" y="2615"/>
                    <a:pt x="2737" y="1730"/>
                    <a:pt x="3977" y="1730"/>
                  </a:cubicBezTo>
                  <a:cubicBezTo>
                    <a:pt x="4536" y="1730"/>
                    <a:pt x="5135" y="1870"/>
                    <a:pt x="5810" y="2236"/>
                  </a:cubicBezTo>
                  <a:lnTo>
                    <a:pt x="6771" y="781"/>
                  </a:lnTo>
                  <a:cubicBezTo>
                    <a:pt x="5822" y="228"/>
                    <a:pt x="4914" y="1"/>
                    <a:pt x="395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30"/>
            <p:cNvSpPr/>
            <p:nvPr/>
          </p:nvSpPr>
          <p:spPr>
            <a:xfrm>
              <a:off x="3505600" y="3401825"/>
              <a:ext cx="170450" cy="210900"/>
            </a:xfrm>
            <a:custGeom>
              <a:avLst/>
              <a:gdLst/>
              <a:ahLst/>
              <a:cxnLst/>
              <a:rect l="l" t="t" r="r" b="b"/>
              <a:pathLst>
                <a:path w="6818" h="8436" fill="none" extrusionOk="0">
                  <a:moveTo>
                    <a:pt x="1" y="4297"/>
                  </a:moveTo>
                  <a:cubicBezTo>
                    <a:pt x="1" y="1584"/>
                    <a:pt x="1375" y="1"/>
                    <a:pt x="3953" y="1"/>
                  </a:cubicBezTo>
                  <a:cubicBezTo>
                    <a:pt x="4914" y="1"/>
                    <a:pt x="5822" y="228"/>
                    <a:pt x="6771" y="781"/>
                  </a:cubicBezTo>
                  <a:lnTo>
                    <a:pt x="5810" y="2236"/>
                  </a:lnTo>
                  <a:cubicBezTo>
                    <a:pt x="5135" y="1870"/>
                    <a:pt x="4536" y="1730"/>
                    <a:pt x="3977" y="1730"/>
                  </a:cubicBezTo>
                  <a:cubicBezTo>
                    <a:pt x="2737" y="1730"/>
                    <a:pt x="2038" y="2615"/>
                    <a:pt x="2038" y="4233"/>
                  </a:cubicBezTo>
                  <a:cubicBezTo>
                    <a:pt x="2038" y="5857"/>
                    <a:pt x="2702" y="6684"/>
                    <a:pt x="4012" y="6684"/>
                  </a:cubicBezTo>
                  <a:cubicBezTo>
                    <a:pt x="4355" y="6684"/>
                    <a:pt x="4687" y="6637"/>
                    <a:pt x="5065" y="6532"/>
                  </a:cubicBezTo>
                  <a:lnTo>
                    <a:pt x="5065" y="5159"/>
                  </a:lnTo>
                  <a:lnTo>
                    <a:pt x="3767" y="5159"/>
                  </a:lnTo>
                  <a:lnTo>
                    <a:pt x="4227" y="3692"/>
                  </a:lnTo>
                  <a:lnTo>
                    <a:pt x="6818" y="3692"/>
                  </a:lnTo>
                  <a:lnTo>
                    <a:pt x="6818" y="7737"/>
                  </a:lnTo>
                  <a:cubicBezTo>
                    <a:pt x="6119" y="8221"/>
                    <a:pt x="4995" y="8436"/>
                    <a:pt x="3849" y="8436"/>
                  </a:cubicBezTo>
                  <a:cubicBezTo>
                    <a:pt x="1328" y="8436"/>
                    <a:pt x="1" y="6946"/>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30"/>
            <p:cNvSpPr/>
            <p:nvPr/>
          </p:nvSpPr>
          <p:spPr>
            <a:xfrm>
              <a:off x="3783875" y="3401825"/>
              <a:ext cx="190225" cy="210900"/>
            </a:xfrm>
            <a:custGeom>
              <a:avLst/>
              <a:gdLst/>
              <a:ahLst/>
              <a:cxnLst/>
              <a:rect l="l" t="t" r="r" b="b"/>
              <a:pathLst>
                <a:path w="7609" h="8436" extrusionOk="0">
                  <a:moveTo>
                    <a:pt x="3813" y="1776"/>
                  </a:moveTo>
                  <a:cubicBezTo>
                    <a:pt x="4925" y="1776"/>
                    <a:pt x="5548" y="2661"/>
                    <a:pt x="5548" y="4221"/>
                  </a:cubicBezTo>
                  <a:cubicBezTo>
                    <a:pt x="5548" y="5770"/>
                    <a:pt x="4925" y="6660"/>
                    <a:pt x="3813" y="6660"/>
                  </a:cubicBezTo>
                  <a:cubicBezTo>
                    <a:pt x="2690" y="6660"/>
                    <a:pt x="2061" y="5770"/>
                    <a:pt x="2061" y="4221"/>
                  </a:cubicBezTo>
                  <a:cubicBezTo>
                    <a:pt x="2061" y="2661"/>
                    <a:pt x="2690" y="1776"/>
                    <a:pt x="3813" y="1776"/>
                  </a:cubicBezTo>
                  <a:close/>
                  <a:moveTo>
                    <a:pt x="3813" y="1"/>
                  </a:moveTo>
                  <a:cubicBezTo>
                    <a:pt x="1432" y="1"/>
                    <a:pt x="0" y="1584"/>
                    <a:pt x="0" y="4221"/>
                  </a:cubicBezTo>
                  <a:cubicBezTo>
                    <a:pt x="0" y="6847"/>
                    <a:pt x="1432" y="8436"/>
                    <a:pt x="3813" y="8436"/>
                  </a:cubicBezTo>
                  <a:cubicBezTo>
                    <a:pt x="6176" y="8436"/>
                    <a:pt x="7609" y="6847"/>
                    <a:pt x="7609" y="4221"/>
                  </a:cubicBezTo>
                  <a:cubicBezTo>
                    <a:pt x="7609" y="1584"/>
                    <a:pt x="6176" y="1"/>
                    <a:pt x="381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30"/>
            <p:cNvSpPr/>
            <p:nvPr/>
          </p:nvSpPr>
          <p:spPr>
            <a:xfrm>
              <a:off x="3783875" y="3401825"/>
              <a:ext cx="190225" cy="210900"/>
            </a:xfrm>
            <a:custGeom>
              <a:avLst/>
              <a:gdLst/>
              <a:ahLst/>
              <a:cxnLst/>
              <a:rect l="l" t="t" r="r" b="b"/>
              <a:pathLst>
                <a:path w="7609" h="8436" fill="none" extrusionOk="0">
                  <a:moveTo>
                    <a:pt x="5548" y="4221"/>
                  </a:moveTo>
                  <a:cubicBezTo>
                    <a:pt x="5548" y="2661"/>
                    <a:pt x="4925" y="1776"/>
                    <a:pt x="3813" y="1776"/>
                  </a:cubicBezTo>
                  <a:cubicBezTo>
                    <a:pt x="2690" y="1776"/>
                    <a:pt x="2061" y="2661"/>
                    <a:pt x="2061" y="4221"/>
                  </a:cubicBezTo>
                  <a:cubicBezTo>
                    <a:pt x="2061" y="5770"/>
                    <a:pt x="2690" y="6660"/>
                    <a:pt x="3813" y="6660"/>
                  </a:cubicBezTo>
                  <a:cubicBezTo>
                    <a:pt x="4925" y="6660"/>
                    <a:pt x="5548" y="5770"/>
                    <a:pt x="5548" y="4221"/>
                  </a:cubicBezTo>
                  <a:close/>
                  <a:moveTo>
                    <a:pt x="0" y="4221"/>
                  </a:moveTo>
                  <a:cubicBezTo>
                    <a:pt x="0" y="1584"/>
                    <a:pt x="1432" y="1"/>
                    <a:pt x="3813" y="1"/>
                  </a:cubicBezTo>
                  <a:cubicBezTo>
                    <a:pt x="6176" y="1"/>
                    <a:pt x="7609" y="1584"/>
                    <a:pt x="7609" y="4221"/>
                  </a:cubicBezTo>
                  <a:cubicBezTo>
                    <a:pt x="7609" y="6847"/>
                    <a:pt x="6176" y="8436"/>
                    <a:pt x="3813" y="8436"/>
                  </a:cubicBezTo>
                  <a:cubicBezTo>
                    <a:pt x="1432" y="8436"/>
                    <a:pt x="0" y="6847"/>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30"/>
            <p:cNvSpPr/>
            <p:nvPr/>
          </p:nvSpPr>
          <p:spPr>
            <a:xfrm>
              <a:off x="4002175" y="3406650"/>
              <a:ext cx="171750" cy="206375"/>
            </a:xfrm>
            <a:custGeom>
              <a:avLst/>
              <a:gdLst/>
              <a:ahLst/>
              <a:cxnLst/>
              <a:rect l="l" t="t" r="r" b="b"/>
              <a:pathLst>
                <a:path w="6870" h="8255" extrusionOk="0">
                  <a:moveTo>
                    <a:pt x="0" y="0"/>
                  </a:moveTo>
                  <a:lnTo>
                    <a:pt x="0" y="4739"/>
                  </a:lnTo>
                  <a:cubicBezTo>
                    <a:pt x="0" y="7055"/>
                    <a:pt x="1170" y="8255"/>
                    <a:pt x="3429" y="8255"/>
                  </a:cubicBezTo>
                  <a:cubicBezTo>
                    <a:pt x="5687" y="8255"/>
                    <a:pt x="6869" y="7055"/>
                    <a:pt x="6869" y="4739"/>
                  </a:cubicBezTo>
                  <a:lnTo>
                    <a:pt x="6869" y="0"/>
                  </a:lnTo>
                  <a:lnTo>
                    <a:pt x="4826" y="0"/>
                  </a:lnTo>
                  <a:lnTo>
                    <a:pt x="4826" y="4762"/>
                  </a:lnTo>
                  <a:cubicBezTo>
                    <a:pt x="4826" y="5897"/>
                    <a:pt x="4337" y="6479"/>
                    <a:pt x="3429" y="6479"/>
                  </a:cubicBezTo>
                  <a:cubicBezTo>
                    <a:pt x="2532" y="6479"/>
                    <a:pt x="2043" y="5897"/>
                    <a:pt x="2043" y="4762"/>
                  </a:cubicBezTo>
                  <a:lnTo>
                    <a:pt x="204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30"/>
            <p:cNvSpPr/>
            <p:nvPr/>
          </p:nvSpPr>
          <p:spPr>
            <a:xfrm>
              <a:off x="4002175" y="3406650"/>
              <a:ext cx="171750" cy="206375"/>
            </a:xfrm>
            <a:custGeom>
              <a:avLst/>
              <a:gdLst/>
              <a:ahLst/>
              <a:cxnLst/>
              <a:rect l="l" t="t" r="r" b="b"/>
              <a:pathLst>
                <a:path w="6870" h="8255" fill="none" extrusionOk="0">
                  <a:moveTo>
                    <a:pt x="2043" y="4762"/>
                  </a:moveTo>
                  <a:cubicBezTo>
                    <a:pt x="2043" y="5897"/>
                    <a:pt x="2532" y="6479"/>
                    <a:pt x="3429" y="6479"/>
                  </a:cubicBezTo>
                  <a:cubicBezTo>
                    <a:pt x="4337" y="6479"/>
                    <a:pt x="4826" y="5897"/>
                    <a:pt x="4826" y="4762"/>
                  </a:cubicBezTo>
                  <a:lnTo>
                    <a:pt x="4826" y="0"/>
                  </a:lnTo>
                  <a:lnTo>
                    <a:pt x="6869" y="0"/>
                  </a:lnTo>
                  <a:lnTo>
                    <a:pt x="6869" y="4739"/>
                  </a:lnTo>
                  <a:cubicBezTo>
                    <a:pt x="6869" y="7055"/>
                    <a:pt x="5687" y="8255"/>
                    <a:pt x="3429" y="8255"/>
                  </a:cubicBezTo>
                  <a:cubicBezTo>
                    <a:pt x="1170" y="8255"/>
                    <a:pt x="0" y="7055"/>
                    <a:pt x="0" y="4739"/>
                  </a:cubicBezTo>
                  <a:lnTo>
                    <a:pt x="0" y="0"/>
                  </a:lnTo>
                  <a:lnTo>
                    <a:pt x="2043"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30"/>
            <p:cNvSpPr/>
            <p:nvPr/>
          </p:nvSpPr>
          <p:spPr>
            <a:xfrm>
              <a:off x="4196750" y="3406650"/>
              <a:ext cx="174075" cy="201275"/>
            </a:xfrm>
            <a:custGeom>
              <a:avLst/>
              <a:gdLst/>
              <a:ahLst/>
              <a:cxnLst/>
              <a:rect l="l" t="t" r="r" b="b"/>
              <a:pathLst>
                <a:path w="6963" h="8051" extrusionOk="0">
                  <a:moveTo>
                    <a:pt x="0" y="0"/>
                  </a:moveTo>
                  <a:lnTo>
                    <a:pt x="0" y="1746"/>
                  </a:lnTo>
                  <a:lnTo>
                    <a:pt x="2329" y="1746"/>
                  </a:lnTo>
                  <a:lnTo>
                    <a:pt x="2329" y="8051"/>
                  </a:lnTo>
                  <a:lnTo>
                    <a:pt x="4372" y="8051"/>
                  </a:lnTo>
                  <a:lnTo>
                    <a:pt x="4372" y="1746"/>
                  </a:lnTo>
                  <a:lnTo>
                    <a:pt x="6456" y="1746"/>
                  </a:lnTo>
                  <a:lnTo>
                    <a:pt x="6962"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6" name="Google Shape;2976;p30"/>
            <p:cNvSpPr/>
            <p:nvPr/>
          </p:nvSpPr>
          <p:spPr>
            <a:xfrm>
              <a:off x="4196750" y="3406650"/>
              <a:ext cx="174075" cy="201275"/>
            </a:xfrm>
            <a:custGeom>
              <a:avLst/>
              <a:gdLst/>
              <a:ahLst/>
              <a:cxnLst/>
              <a:rect l="l" t="t" r="r" b="b"/>
              <a:pathLst>
                <a:path w="6963" h="8051" fill="none" extrusionOk="0">
                  <a:moveTo>
                    <a:pt x="2329" y="1746"/>
                  </a:moveTo>
                  <a:lnTo>
                    <a:pt x="0" y="1746"/>
                  </a:lnTo>
                  <a:lnTo>
                    <a:pt x="0" y="0"/>
                  </a:lnTo>
                  <a:lnTo>
                    <a:pt x="6962" y="0"/>
                  </a:lnTo>
                  <a:lnTo>
                    <a:pt x="6456" y="1746"/>
                  </a:lnTo>
                  <a:lnTo>
                    <a:pt x="4372" y="1746"/>
                  </a:lnTo>
                  <a:lnTo>
                    <a:pt x="4372"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7" name="Google Shape;2977;p30"/>
            <p:cNvSpPr/>
            <p:nvPr/>
          </p:nvSpPr>
          <p:spPr>
            <a:xfrm>
              <a:off x="2293025" y="3038875"/>
              <a:ext cx="147600" cy="210900"/>
            </a:xfrm>
            <a:custGeom>
              <a:avLst/>
              <a:gdLst/>
              <a:ahLst/>
              <a:cxnLst/>
              <a:rect l="l" t="t" r="r" b="b"/>
              <a:pathLst>
                <a:path w="5904" h="8436" extrusionOk="0">
                  <a:moveTo>
                    <a:pt x="3086" y="1"/>
                  </a:moveTo>
                  <a:cubicBezTo>
                    <a:pt x="1421" y="1"/>
                    <a:pt x="263" y="827"/>
                    <a:pt x="263" y="2271"/>
                  </a:cubicBezTo>
                  <a:cubicBezTo>
                    <a:pt x="263" y="3476"/>
                    <a:pt x="985" y="4116"/>
                    <a:pt x="2236" y="4669"/>
                  </a:cubicBezTo>
                  <a:cubicBezTo>
                    <a:pt x="3243" y="5123"/>
                    <a:pt x="3831" y="5403"/>
                    <a:pt x="3831" y="5927"/>
                  </a:cubicBezTo>
                  <a:cubicBezTo>
                    <a:pt x="3831" y="6445"/>
                    <a:pt x="3325" y="6660"/>
                    <a:pt x="2708" y="6660"/>
                  </a:cubicBezTo>
                  <a:cubicBezTo>
                    <a:pt x="2038" y="6660"/>
                    <a:pt x="1398" y="6387"/>
                    <a:pt x="629" y="5880"/>
                  </a:cubicBezTo>
                  <a:lnTo>
                    <a:pt x="1" y="7499"/>
                  </a:lnTo>
                  <a:cubicBezTo>
                    <a:pt x="816" y="8092"/>
                    <a:pt x="1776" y="8436"/>
                    <a:pt x="2935" y="8436"/>
                  </a:cubicBezTo>
                  <a:cubicBezTo>
                    <a:pt x="4664" y="8436"/>
                    <a:pt x="5904" y="7650"/>
                    <a:pt x="5904" y="5997"/>
                  </a:cubicBezTo>
                  <a:cubicBezTo>
                    <a:pt x="5904" y="4745"/>
                    <a:pt x="5112" y="4058"/>
                    <a:pt x="3680" y="3418"/>
                  </a:cubicBezTo>
                  <a:cubicBezTo>
                    <a:pt x="2498" y="2888"/>
                    <a:pt x="2283" y="2731"/>
                    <a:pt x="2283" y="2341"/>
                  </a:cubicBezTo>
                  <a:cubicBezTo>
                    <a:pt x="2283" y="1951"/>
                    <a:pt x="2591" y="1776"/>
                    <a:pt x="3162" y="1776"/>
                  </a:cubicBezTo>
                  <a:cubicBezTo>
                    <a:pt x="3907" y="1776"/>
                    <a:pt x="4437" y="2044"/>
                    <a:pt x="4943" y="2306"/>
                  </a:cubicBezTo>
                  <a:lnTo>
                    <a:pt x="5642" y="781"/>
                  </a:lnTo>
                  <a:cubicBezTo>
                    <a:pt x="4827" y="239"/>
                    <a:pt x="3988" y="1"/>
                    <a:pt x="3086"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30"/>
            <p:cNvSpPr/>
            <p:nvPr/>
          </p:nvSpPr>
          <p:spPr>
            <a:xfrm>
              <a:off x="2293025" y="3038875"/>
              <a:ext cx="147600" cy="210900"/>
            </a:xfrm>
            <a:custGeom>
              <a:avLst/>
              <a:gdLst/>
              <a:ahLst/>
              <a:cxnLst/>
              <a:rect l="l" t="t" r="r" b="b"/>
              <a:pathLst>
                <a:path w="5904" h="8436" fill="none" extrusionOk="0">
                  <a:moveTo>
                    <a:pt x="1" y="7499"/>
                  </a:moveTo>
                  <a:lnTo>
                    <a:pt x="629" y="5880"/>
                  </a:lnTo>
                  <a:cubicBezTo>
                    <a:pt x="1398" y="6387"/>
                    <a:pt x="2038" y="6660"/>
                    <a:pt x="2708" y="6660"/>
                  </a:cubicBezTo>
                  <a:cubicBezTo>
                    <a:pt x="3325" y="6660"/>
                    <a:pt x="3831" y="6445"/>
                    <a:pt x="3831" y="5927"/>
                  </a:cubicBezTo>
                  <a:cubicBezTo>
                    <a:pt x="3831" y="5403"/>
                    <a:pt x="3243" y="5123"/>
                    <a:pt x="2236" y="4669"/>
                  </a:cubicBezTo>
                  <a:cubicBezTo>
                    <a:pt x="985" y="4116"/>
                    <a:pt x="263" y="3476"/>
                    <a:pt x="263" y="2271"/>
                  </a:cubicBezTo>
                  <a:cubicBezTo>
                    <a:pt x="263" y="827"/>
                    <a:pt x="1421" y="1"/>
                    <a:pt x="3086" y="1"/>
                  </a:cubicBezTo>
                  <a:cubicBezTo>
                    <a:pt x="3988" y="1"/>
                    <a:pt x="4827" y="239"/>
                    <a:pt x="5642" y="781"/>
                  </a:cubicBezTo>
                  <a:lnTo>
                    <a:pt x="4943" y="2306"/>
                  </a:lnTo>
                  <a:cubicBezTo>
                    <a:pt x="4437" y="2044"/>
                    <a:pt x="3907" y="1776"/>
                    <a:pt x="3162" y="1776"/>
                  </a:cubicBezTo>
                  <a:cubicBezTo>
                    <a:pt x="2591" y="1776"/>
                    <a:pt x="2283" y="1951"/>
                    <a:pt x="2283" y="2341"/>
                  </a:cubicBezTo>
                  <a:cubicBezTo>
                    <a:pt x="2283" y="2731"/>
                    <a:pt x="2498" y="2888"/>
                    <a:pt x="3680" y="3418"/>
                  </a:cubicBezTo>
                  <a:cubicBezTo>
                    <a:pt x="5112" y="4058"/>
                    <a:pt x="5904" y="4745"/>
                    <a:pt x="5904" y="5997"/>
                  </a:cubicBezTo>
                  <a:cubicBezTo>
                    <a:pt x="5904" y="7650"/>
                    <a:pt x="4664" y="8436"/>
                    <a:pt x="2935" y="8436"/>
                  </a:cubicBezTo>
                  <a:cubicBezTo>
                    <a:pt x="1776" y="8436"/>
                    <a:pt x="816" y="8092"/>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30"/>
            <p:cNvSpPr/>
            <p:nvPr/>
          </p:nvSpPr>
          <p:spPr>
            <a:xfrm>
              <a:off x="2469275" y="3043525"/>
              <a:ext cx="150200" cy="201450"/>
            </a:xfrm>
            <a:custGeom>
              <a:avLst/>
              <a:gdLst/>
              <a:ahLst/>
              <a:cxnLst/>
              <a:rect l="l" t="t" r="r" b="b"/>
              <a:pathLst>
                <a:path w="6008" h="8058" extrusionOk="0">
                  <a:moveTo>
                    <a:pt x="2795" y="1590"/>
                  </a:moveTo>
                  <a:cubicBezTo>
                    <a:pt x="3563" y="1590"/>
                    <a:pt x="3965" y="1969"/>
                    <a:pt x="3965" y="2603"/>
                  </a:cubicBezTo>
                  <a:cubicBezTo>
                    <a:pt x="3965" y="3290"/>
                    <a:pt x="3563" y="3692"/>
                    <a:pt x="2795" y="3692"/>
                  </a:cubicBezTo>
                  <a:lnTo>
                    <a:pt x="2020" y="3692"/>
                  </a:lnTo>
                  <a:lnTo>
                    <a:pt x="2020" y="1590"/>
                  </a:lnTo>
                  <a:close/>
                  <a:moveTo>
                    <a:pt x="0" y="1"/>
                  </a:moveTo>
                  <a:lnTo>
                    <a:pt x="0" y="8058"/>
                  </a:lnTo>
                  <a:lnTo>
                    <a:pt x="2049" y="8058"/>
                  </a:lnTo>
                  <a:lnTo>
                    <a:pt x="2049" y="5281"/>
                  </a:lnTo>
                  <a:lnTo>
                    <a:pt x="2899" y="5281"/>
                  </a:lnTo>
                  <a:cubicBezTo>
                    <a:pt x="4908" y="5281"/>
                    <a:pt x="6008" y="4320"/>
                    <a:pt x="6008" y="2545"/>
                  </a:cubicBezTo>
                  <a:cubicBezTo>
                    <a:pt x="6008" y="880"/>
                    <a:pt x="4943" y="1"/>
                    <a:pt x="2899"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0" name="Google Shape;2980;p30"/>
            <p:cNvSpPr/>
            <p:nvPr/>
          </p:nvSpPr>
          <p:spPr>
            <a:xfrm>
              <a:off x="2469275" y="3043525"/>
              <a:ext cx="150200" cy="201450"/>
            </a:xfrm>
            <a:custGeom>
              <a:avLst/>
              <a:gdLst/>
              <a:ahLst/>
              <a:cxnLst/>
              <a:rect l="l" t="t" r="r" b="b"/>
              <a:pathLst>
                <a:path w="6008" h="8058" fill="none" extrusionOk="0">
                  <a:moveTo>
                    <a:pt x="2795" y="3692"/>
                  </a:moveTo>
                  <a:cubicBezTo>
                    <a:pt x="3563" y="3692"/>
                    <a:pt x="3965" y="3290"/>
                    <a:pt x="3965" y="2603"/>
                  </a:cubicBezTo>
                  <a:cubicBezTo>
                    <a:pt x="3965" y="1969"/>
                    <a:pt x="3563" y="1590"/>
                    <a:pt x="2795" y="1590"/>
                  </a:cubicBezTo>
                  <a:lnTo>
                    <a:pt x="2020" y="1590"/>
                  </a:lnTo>
                  <a:lnTo>
                    <a:pt x="2020" y="3692"/>
                  </a:lnTo>
                  <a:close/>
                  <a:moveTo>
                    <a:pt x="0" y="1"/>
                  </a:moveTo>
                  <a:lnTo>
                    <a:pt x="2899" y="1"/>
                  </a:lnTo>
                  <a:cubicBezTo>
                    <a:pt x="4943" y="1"/>
                    <a:pt x="6008" y="880"/>
                    <a:pt x="6008" y="2545"/>
                  </a:cubicBezTo>
                  <a:cubicBezTo>
                    <a:pt x="6008" y="4320"/>
                    <a:pt x="4908" y="5281"/>
                    <a:pt x="2899" y="5281"/>
                  </a:cubicBezTo>
                  <a:lnTo>
                    <a:pt x="2049" y="5281"/>
                  </a:lnTo>
                  <a:lnTo>
                    <a:pt x="2049" y="8058"/>
                  </a:lnTo>
                  <a:lnTo>
                    <a:pt x="0"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30"/>
            <p:cNvSpPr/>
            <p:nvPr/>
          </p:nvSpPr>
          <p:spPr>
            <a:xfrm>
              <a:off x="2643175" y="3043525"/>
              <a:ext cx="133350" cy="201450"/>
            </a:xfrm>
            <a:custGeom>
              <a:avLst/>
              <a:gdLst/>
              <a:ahLst/>
              <a:cxnLst/>
              <a:rect l="l" t="t" r="r" b="b"/>
              <a:pathLst>
                <a:path w="5334" h="8058" extrusionOk="0">
                  <a:moveTo>
                    <a:pt x="1" y="1"/>
                  </a:moveTo>
                  <a:lnTo>
                    <a:pt x="1" y="8058"/>
                  </a:lnTo>
                  <a:lnTo>
                    <a:pt x="5333" y="8058"/>
                  </a:lnTo>
                  <a:lnTo>
                    <a:pt x="5333" y="6329"/>
                  </a:lnTo>
                  <a:lnTo>
                    <a:pt x="2044" y="6329"/>
                  </a:lnTo>
                  <a:lnTo>
                    <a:pt x="2044" y="4734"/>
                  </a:lnTo>
                  <a:lnTo>
                    <a:pt x="4437" y="4734"/>
                  </a:lnTo>
                  <a:lnTo>
                    <a:pt x="4908" y="3127"/>
                  </a:lnTo>
                  <a:lnTo>
                    <a:pt x="2044" y="3127"/>
                  </a:lnTo>
                  <a:lnTo>
                    <a:pt x="2044" y="1730"/>
                  </a:lnTo>
                  <a:lnTo>
                    <a:pt x="5333" y="1730"/>
                  </a:lnTo>
                  <a:lnTo>
                    <a:pt x="533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30"/>
            <p:cNvSpPr/>
            <p:nvPr/>
          </p:nvSpPr>
          <p:spPr>
            <a:xfrm>
              <a:off x="2643175" y="3043525"/>
              <a:ext cx="133350" cy="201450"/>
            </a:xfrm>
            <a:custGeom>
              <a:avLst/>
              <a:gdLst/>
              <a:ahLst/>
              <a:cxnLst/>
              <a:rect l="l" t="t" r="r" b="b"/>
              <a:pathLst>
                <a:path w="5334" h="8058" fill="none" extrusionOk="0">
                  <a:moveTo>
                    <a:pt x="5333" y="8058"/>
                  </a:moveTo>
                  <a:lnTo>
                    <a:pt x="1" y="8058"/>
                  </a:lnTo>
                  <a:lnTo>
                    <a:pt x="1" y="1"/>
                  </a:lnTo>
                  <a:lnTo>
                    <a:pt x="5333" y="1"/>
                  </a:lnTo>
                  <a:lnTo>
                    <a:pt x="5333" y="1730"/>
                  </a:lnTo>
                  <a:lnTo>
                    <a:pt x="2044" y="1730"/>
                  </a:lnTo>
                  <a:lnTo>
                    <a:pt x="2044" y="3127"/>
                  </a:lnTo>
                  <a:lnTo>
                    <a:pt x="4908" y="3127"/>
                  </a:lnTo>
                  <a:lnTo>
                    <a:pt x="4437" y="4734"/>
                  </a:lnTo>
                  <a:lnTo>
                    <a:pt x="2044" y="4734"/>
                  </a:lnTo>
                  <a:lnTo>
                    <a:pt x="2044"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30"/>
            <p:cNvSpPr/>
            <p:nvPr/>
          </p:nvSpPr>
          <p:spPr>
            <a:xfrm>
              <a:off x="2790450" y="3043525"/>
              <a:ext cx="196075" cy="201450"/>
            </a:xfrm>
            <a:custGeom>
              <a:avLst/>
              <a:gdLst/>
              <a:ahLst/>
              <a:cxnLst/>
              <a:rect l="l" t="t" r="r" b="b"/>
              <a:pathLst>
                <a:path w="7843" h="8058" extrusionOk="0">
                  <a:moveTo>
                    <a:pt x="3913" y="2201"/>
                  </a:moveTo>
                  <a:lnTo>
                    <a:pt x="4786" y="5007"/>
                  </a:lnTo>
                  <a:lnTo>
                    <a:pt x="3028" y="5007"/>
                  </a:lnTo>
                  <a:lnTo>
                    <a:pt x="3913" y="2201"/>
                  </a:lnTo>
                  <a:close/>
                  <a:moveTo>
                    <a:pt x="2882" y="1"/>
                  </a:moveTo>
                  <a:lnTo>
                    <a:pt x="1" y="8058"/>
                  </a:lnTo>
                  <a:lnTo>
                    <a:pt x="2067" y="8058"/>
                  </a:lnTo>
                  <a:lnTo>
                    <a:pt x="2527" y="6602"/>
                  </a:lnTo>
                  <a:lnTo>
                    <a:pt x="5298" y="6602"/>
                  </a:lnTo>
                  <a:lnTo>
                    <a:pt x="5758" y="8058"/>
                  </a:lnTo>
                  <a:lnTo>
                    <a:pt x="7842" y="8058"/>
                  </a:lnTo>
                  <a:lnTo>
                    <a:pt x="496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30"/>
            <p:cNvSpPr/>
            <p:nvPr/>
          </p:nvSpPr>
          <p:spPr>
            <a:xfrm>
              <a:off x="2790450" y="3043525"/>
              <a:ext cx="196075" cy="201450"/>
            </a:xfrm>
            <a:custGeom>
              <a:avLst/>
              <a:gdLst/>
              <a:ahLst/>
              <a:cxnLst/>
              <a:rect l="l" t="t" r="r" b="b"/>
              <a:pathLst>
                <a:path w="7843" h="8058" fill="none" extrusionOk="0">
                  <a:moveTo>
                    <a:pt x="4786" y="5007"/>
                  </a:moveTo>
                  <a:lnTo>
                    <a:pt x="3913" y="2201"/>
                  </a:lnTo>
                  <a:lnTo>
                    <a:pt x="3028" y="5007"/>
                  </a:lnTo>
                  <a:close/>
                  <a:moveTo>
                    <a:pt x="5298" y="6602"/>
                  </a:moveTo>
                  <a:lnTo>
                    <a:pt x="2527" y="6602"/>
                  </a:lnTo>
                  <a:lnTo>
                    <a:pt x="2067" y="8058"/>
                  </a:lnTo>
                  <a:lnTo>
                    <a:pt x="1" y="8058"/>
                  </a:lnTo>
                  <a:lnTo>
                    <a:pt x="2882" y="1"/>
                  </a:lnTo>
                  <a:lnTo>
                    <a:pt x="4966" y="1"/>
                  </a:lnTo>
                  <a:lnTo>
                    <a:pt x="7842" y="8058"/>
                  </a:lnTo>
                  <a:lnTo>
                    <a:pt x="5758"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30"/>
            <p:cNvSpPr/>
            <p:nvPr/>
          </p:nvSpPr>
          <p:spPr>
            <a:xfrm>
              <a:off x="3010950" y="3043525"/>
              <a:ext cx="178000" cy="201450"/>
            </a:xfrm>
            <a:custGeom>
              <a:avLst/>
              <a:gdLst/>
              <a:ahLst/>
              <a:cxnLst/>
              <a:rect l="l" t="t" r="r" b="b"/>
              <a:pathLst>
                <a:path w="7120" h="8058" extrusionOk="0">
                  <a:moveTo>
                    <a:pt x="0" y="1"/>
                  </a:moveTo>
                  <a:lnTo>
                    <a:pt x="0" y="8058"/>
                  </a:lnTo>
                  <a:lnTo>
                    <a:pt x="2049" y="8058"/>
                  </a:lnTo>
                  <a:lnTo>
                    <a:pt x="2049" y="4914"/>
                  </a:lnTo>
                  <a:lnTo>
                    <a:pt x="4628" y="8058"/>
                  </a:lnTo>
                  <a:lnTo>
                    <a:pt x="7120" y="8058"/>
                  </a:lnTo>
                  <a:lnTo>
                    <a:pt x="3749" y="3977"/>
                  </a:lnTo>
                  <a:lnTo>
                    <a:pt x="6788" y="1"/>
                  </a:lnTo>
                  <a:lnTo>
                    <a:pt x="4378" y="1"/>
                  </a:lnTo>
                  <a:lnTo>
                    <a:pt x="2049" y="3232"/>
                  </a:lnTo>
                  <a:lnTo>
                    <a:pt x="2049"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30"/>
            <p:cNvSpPr/>
            <p:nvPr/>
          </p:nvSpPr>
          <p:spPr>
            <a:xfrm>
              <a:off x="3010950" y="3043525"/>
              <a:ext cx="178000" cy="201450"/>
            </a:xfrm>
            <a:custGeom>
              <a:avLst/>
              <a:gdLst/>
              <a:ahLst/>
              <a:cxnLst/>
              <a:rect l="l" t="t" r="r" b="b"/>
              <a:pathLst>
                <a:path w="7120" h="8058" fill="none" extrusionOk="0">
                  <a:moveTo>
                    <a:pt x="0" y="1"/>
                  </a:moveTo>
                  <a:lnTo>
                    <a:pt x="2049" y="1"/>
                  </a:lnTo>
                  <a:lnTo>
                    <a:pt x="2049" y="3232"/>
                  </a:lnTo>
                  <a:lnTo>
                    <a:pt x="4378" y="1"/>
                  </a:lnTo>
                  <a:lnTo>
                    <a:pt x="6788" y="1"/>
                  </a:lnTo>
                  <a:lnTo>
                    <a:pt x="3749" y="3977"/>
                  </a:lnTo>
                  <a:lnTo>
                    <a:pt x="7120" y="8058"/>
                  </a:lnTo>
                  <a:lnTo>
                    <a:pt x="4628" y="8058"/>
                  </a:lnTo>
                  <a:lnTo>
                    <a:pt x="2049" y="4914"/>
                  </a:lnTo>
                  <a:lnTo>
                    <a:pt x="2049" y="8058"/>
                  </a:lnTo>
                  <a:lnTo>
                    <a:pt x="0"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30"/>
            <p:cNvSpPr/>
            <p:nvPr/>
          </p:nvSpPr>
          <p:spPr>
            <a:xfrm>
              <a:off x="3211775" y="3043525"/>
              <a:ext cx="51100" cy="201450"/>
            </a:xfrm>
            <a:custGeom>
              <a:avLst/>
              <a:gdLst/>
              <a:ahLst/>
              <a:cxnLst/>
              <a:rect l="l" t="t" r="r" b="b"/>
              <a:pathLst>
                <a:path w="2044" h="8058" extrusionOk="0">
                  <a:moveTo>
                    <a:pt x="1" y="1"/>
                  </a:moveTo>
                  <a:lnTo>
                    <a:pt x="1" y="8058"/>
                  </a:lnTo>
                  <a:lnTo>
                    <a:pt x="2044" y="8058"/>
                  </a:lnTo>
                  <a:lnTo>
                    <a:pt x="2044" y="1"/>
                  </a:lnTo>
                  <a:close/>
                </a:path>
              </a:pathLst>
            </a:custGeom>
            <a:solidFill>
              <a:srgbClr val="FFB0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8" name="Google Shape;2988;p30"/>
            <p:cNvSpPr/>
            <p:nvPr/>
          </p:nvSpPr>
          <p:spPr>
            <a:xfrm>
              <a:off x="3304925" y="3043525"/>
              <a:ext cx="168550" cy="201450"/>
            </a:xfrm>
            <a:custGeom>
              <a:avLst/>
              <a:gdLst/>
              <a:ahLst/>
              <a:cxnLst/>
              <a:rect l="l" t="t" r="r" b="b"/>
              <a:pathLst>
                <a:path w="6742" h="8058" extrusionOk="0">
                  <a:moveTo>
                    <a:pt x="0" y="1"/>
                  </a:moveTo>
                  <a:lnTo>
                    <a:pt x="0" y="8058"/>
                  </a:lnTo>
                  <a:lnTo>
                    <a:pt x="1974" y="8058"/>
                  </a:lnTo>
                  <a:lnTo>
                    <a:pt x="1974" y="3209"/>
                  </a:lnTo>
                  <a:lnTo>
                    <a:pt x="4919" y="8058"/>
                  </a:lnTo>
                  <a:lnTo>
                    <a:pt x="6741" y="8058"/>
                  </a:lnTo>
                  <a:lnTo>
                    <a:pt x="6741" y="1"/>
                  </a:lnTo>
                  <a:lnTo>
                    <a:pt x="4768" y="1"/>
                  </a:lnTo>
                  <a:lnTo>
                    <a:pt x="4768" y="4792"/>
                  </a:lnTo>
                  <a:lnTo>
                    <a:pt x="184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9" name="Google Shape;2989;p30"/>
            <p:cNvSpPr/>
            <p:nvPr/>
          </p:nvSpPr>
          <p:spPr>
            <a:xfrm>
              <a:off x="3304925" y="3043525"/>
              <a:ext cx="168550" cy="201450"/>
            </a:xfrm>
            <a:custGeom>
              <a:avLst/>
              <a:gdLst/>
              <a:ahLst/>
              <a:cxnLst/>
              <a:rect l="l" t="t" r="r" b="b"/>
              <a:pathLst>
                <a:path w="6742" h="8058" fill="none" extrusionOk="0">
                  <a:moveTo>
                    <a:pt x="1846" y="1"/>
                  </a:moveTo>
                  <a:lnTo>
                    <a:pt x="4768" y="4792"/>
                  </a:lnTo>
                  <a:lnTo>
                    <a:pt x="4768" y="1"/>
                  </a:lnTo>
                  <a:lnTo>
                    <a:pt x="6741" y="1"/>
                  </a:lnTo>
                  <a:lnTo>
                    <a:pt x="6741" y="8058"/>
                  </a:lnTo>
                  <a:lnTo>
                    <a:pt x="4919" y="8058"/>
                  </a:lnTo>
                  <a:lnTo>
                    <a:pt x="1974" y="3209"/>
                  </a:lnTo>
                  <a:lnTo>
                    <a:pt x="1974" y="8058"/>
                  </a:lnTo>
                  <a:lnTo>
                    <a:pt x="0" y="8058"/>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30"/>
            <p:cNvSpPr/>
            <p:nvPr/>
          </p:nvSpPr>
          <p:spPr>
            <a:xfrm>
              <a:off x="3505600" y="3038875"/>
              <a:ext cx="170450" cy="210900"/>
            </a:xfrm>
            <a:custGeom>
              <a:avLst/>
              <a:gdLst/>
              <a:ahLst/>
              <a:cxnLst/>
              <a:rect l="l" t="t" r="r" b="b"/>
              <a:pathLst>
                <a:path w="6818" h="8436" extrusionOk="0">
                  <a:moveTo>
                    <a:pt x="3953" y="1"/>
                  </a:moveTo>
                  <a:cubicBezTo>
                    <a:pt x="1375" y="1"/>
                    <a:pt x="1" y="1584"/>
                    <a:pt x="1" y="4291"/>
                  </a:cubicBezTo>
                  <a:cubicBezTo>
                    <a:pt x="1" y="6945"/>
                    <a:pt x="1328" y="8436"/>
                    <a:pt x="3849" y="8436"/>
                  </a:cubicBezTo>
                  <a:cubicBezTo>
                    <a:pt x="4995" y="8436"/>
                    <a:pt x="6119" y="8220"/>
                    <a:pt x="6818" y="7737"/>
                  </a:cubicBezTo>
                  <a:lnTo>
                    <a:pt x="6818" y="3691"/>
                  </a:lnTo>
                  <a:lnTo>
                    <a:pt x="4227" y="3691"/>
                  </a:lnTo>
                  <a:lnTo>
                    <a:pt x="3767" y="5158"/>
                  </a:lnTo>
                  <a:lnTo>
                    <a:pt x="5065" y="5158"/>
                  </a:lnTo>
                  <a:lnTo>
                    <a:pt x="5065" y="6526"/>
                  </a:lnTo>
                  <a:cubicBezTo>
                    <a:pt x="4687" y="6637"/>
                    <a:pt x="4355" y="6684"/>
                    <a:pt x="4012" y="6684"/>
                  </a:cubicBezTo>
                  <a:cubicBezTo>
                    <a:pt x="2702" y="6684"/>
                    <a:pt x="2038" y="5857"/>
                    <a:pt x="2038" y="4233"/>
                  </a:cubicBezTo>
                  <a:cubicBezTo>
                    <a:pt x="2038" y="2614"/>
                    <a:pt x="2737" y="1730"/>
                    <a:pt x="3977" y="1730"/>
                  </a:cubicBezTo>
                  <a:cubicBezTo>
                    <a:pt x="4536" y="1730"/>
                    <a:pt x="5135" y="1869"/>
                    <a:pt x="5810" y="2236"/>
                  </a:cubicBezTo>
                  <a:lnTo>
                    <a:pt x="6771" y="781"/>
                  </a:lnTo>
                  <a:cubicBezTo>
                    <a:pt x="5822" y="228"/>
                    <a:pt x="4914" y="1"/>
                    <a:pt x="395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30"/>
            <p:cNvSpPr/>
            <p:nvPr/>
          </p:nvSpPr>
          <p:spPr>
            <a:xfrm>
              <a:off x="3505600" y="3038875"/>
              <a:ext cx="170450" cy="210900"/>
            </a:xfrm>
            <a:custGeom>
              <a:avLst/>
              <a:gdLst/>
              <a:ahLst/>
              <a:cxnLst/>
              <a:rect l="l" t="t" r="r" b="b"/>
              <a:pathLst>
                <a:path w="6818" h="8436" fill="none" extrusionOk="0">
                  <a:moveTo>
                    <a:pt x="1" y="4291"/>
                  </a:moveTo>
                  <a:cubicBezTo>
                    <a:pt x="1" y="1584"/>
                    <a:pt x="1375" y="1"/>
                    <a:pt x="3953" y="1"/>
                  </a:cubicBezTo>
                  <a:cubicBezTo>
                    <a:pt x="4914" y="1"/>
                    <a:pt x="5822" y="228"/>
                    <a:pt x="6771" y="781"/>
                  </a:cubicBezTo>
                  <a:lnTo>
                    <a:pt x="5810" y="2236"/>
                  </a:lnTo>
                  <a:cubicBezTo>
                    <a:pt x="5135" y="1869"/>
                    <a:pt x="4536" y="1730"/>
                    <a:pt x="3977" y="1730"/>
                  </a:cubicBezTo>
                  <a:cubicBezTo>
                    <a:pt x="2737" y="1730"/>
                    <a:pt x="2038" y="2614"/>
                    <a:pt x="2038" y="4233"/>
                  </a:cubicBezTo>
                  <a:cubicBezTo>
                    <a:pt x="2038" y="5857"/>
                    <a:pt x="2702" y="6684"/>
                    <a:pt x="4012" y="6684"/>
                  </a:cubicBezTo>
                  <a:cubicBezTo>
                    <a:pt x="4355" y="6684"/>
                    <a:pt x="4687" y="6637"/>
                    <a:pt x="5065" y="6526"/>
                  </a:cubicBezTo>
                  <a:lnTo>
                    <a:pt x="5065" y="5158"/>
                  </a:lnTo>
                  <a:lnTo>
                    <a:pt x="3767" y="5158"/>
                  </a:lnTo>
                  <a:lnTo>
                    <a:pt x="4227" y="3691"/>
                  </a:lnTo>
                  <a:lnTo>
                    <a:pt x="6818" y="3691"/>
                  </a:lnTo>
                  <a:lnTo>
                    <a:pt x="6818" y="7737"/>
                  </a:lnTo>
                  <a:cubicBezTo>
                    <a:pt x="6119" y="8220"/>
                    <a:pt x="4995" y="8436"/>
                    <a:pt x="3849" y="8436"/>
                  </a:cubicBezTo>
                  <a:cubicBezTo>
                    <a:pt x="1328" y="8436"/>
                    <a:pt x="1" y="6945"/>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30"/>
            <p:cNvSpPr/>
            <p:nvPr/>
          </p:nvSpPr>
          <p:spPr>
            <a:xfrm>
              <a:off x="3790700" y="3043525"/>
              <a:ext cx="171750" cy="206550"/>
            </a:xfrm>
            <a:custGeom>
              <a:avLst/>
              <a:gdLst/>
              <a:ahLst/>
              <a:cxnLst/>
              <a:rect l="l" t="t" r="r" b="b"/>
              <a:pathLst>
                <a:path w="6870" h="8262" extrusionOk="0">
                  <a:moveTo>
                    <a:pt x="1" y="1"/>
                  </a:moveTo>
                  <a:lnTo>
                    <a:pt x="1" y="4745"/>
                  </a:lnTo>
                  <a:cubicBezTo>
                    <a:pt x="1" y="7062"/>
                    <a:pt x="1171" y="8261"/>
                    <a:pt x="3429" y="8261"/>
                  </a:cubicBezTo>
                  <a:cubicBezTo>
                    <a:pt x="5688" y="8261"/>
                    <a:pt x="6870" y="7062"/>
                    <a:pt x="6870" y="4745"/>
                  </a:cubicBezTo>
                  <a:lnTo>
                    <a:pt x="6870" y="1"/>
                  </a:lnTo>
                  <a:lnTo>
                    <a:pt x="4827" y="1"/>
                  </a:lnTo>
                  <a:lnTo>
                    <a:pt x="4827" y="4769"/>
                  </a:lnTo>
                  <a:cubicBezTo>
                    <a:pt x="4827" y="5904"/>
                    <a:pt x="4343" y="6486"/>
                    <a:pt x="3429" y="6486"/>
                  </a:cubicBezTo>
                  <a:cubicBezTo>
                    <a:pt x="2533" y="6486"/>
                    <a:pt x="2050" y="5904"/>
                    <a:pt x="2050" y="4769"/>
                  </a:cubicBezTo>
                  <a:lnTo>
                    <a:pt x="2050"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30"/>
            <p:cNvSpPr/>
            <p:nvPr/>
          </p:nvSpPr>
          <p:spPr>
            <a:xfrm>
              <a:off x="3790700" y="3043525"/>
              <a:ext cx="171750" cy="206550"/>
            </a:xfrm>
            <a:custGeom>
              <a:avLst/>
              <a:gdLst/>
              <a:ahLst/>
              <a:cxnLst/>
              <a:rect l="l" t="t" r="r" b="b"/>
              <a:pathLst>
                <a:path w="6870" h="8262" fill="none" extrusionOk="0">
                  <a:moveTo>
                    <a:pt x="2050" y="4769"/>
                  </a:moveTo>
                  <a:cubicBezTo>
                    <a:pt x="2050" y="5904"/>
                    <a:pt x="2533" y="6486"/>
                    <a:pt x="3429" y="6486"/>
                  </a:cubicBezTo>
                  <a:cubicBezTo>
                    <a:pt x="4343" y="6486"/>
                    <a:pt x="4827" y="5904"/>
                    <a:pt x="4827" y="4769"/>
                  </a:cubicBezTo>
                  <a:lnTo>
                    <a:pt x="4827" y="1"/>
                  </a:lnTo>
                  <a:lnTo>
                    <a:pt x="6870" y="1"/>
                  </a:lnTo>
                  <a:lnTo>
                    <a:pt x="6870" y="4745"/>
                  </a:lnTo>
                  <a:cubicBezTo>
                    <a:pt x="6870" y="7062"/>
                    <a:pt x="5688" y="8261"/>
                    <a:pt x="3429" y="8261"/>
                  </a:cubicBezTo>
                  <a:cubicBezTo>
                    <a:pt x="1171" y="8261"/>
                    <a:pt x="1" y="7062"/>
                    <a:pt x="1" y="4745"/>
                  </a:cubicBezTo>
                  <a:lnTo>
                    <a:pt x="1" y="1"/>
                  </a:lnTo>
                  <a:lnTo>
                    <a:pt x="205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30"/>
            <p:cNvSpPr/>
            <p:nvPr/>
          </p:nvSpPr>
          <p:spPr>
            <a:xfrm>
              <a:off x="4001000" y="3043525"/>
              <a:ext cx="150225" cy="201450"/>
            </a:xfrm>
            <a:custGeom>
              <a:avLst/>
              <a:gdLst/>
              <a:ahLst/>
              <a:cxnLst/>
              <a:rect l="l" t="t" r="r" b="b"/>
              <a:pathLst>
                <a:path w="6009" h="8058" extrusionOk="0">
                  <a:moveTo>
                    <a:pt x="2789" y="1590"/>
                  </a:moveTo>
                  <a:cubicBezTo>
                    <a:pt x="3557" y="1590"/>
                    <a:pt x="3959" y="1969"/>
                    <a:pt x="3959" y="2603"/>
                  </a:cubicBezTo>
                  <a:cubicBezTo>
                    <a:pt x="3959" y="3290"/>
                    <a:pt x="3557" y="3692"/>
                    <a:pt x="2789" y="3692"/>
                  </a:cubicBezTo>
                  <a:lnTo>
                    <a:pt x="2020" y="3692"/>
                  </a:lnTo>
                  <a:lnTo>
                    <a:pt x="2020" y="1590"/>
                  </a:lnTo>
                  <a:close/>
                  <a:moveTo>
                    <a:pt x="0" y="1"/>
                  </a:moveTo>
                  <a:lnTo>
                    <a:pt x="0" y="8058"/>
                  </a:lnTo>
                  <a:lnTo>
                    <a:pt x="2044" y="8058"/>
                  </a:lnTo>
                  <a:lnTo>
                    <a:pt x="2044" y="5281"/>
                  </a:lnTo>
                  <a:lnTo>
                    <a:pt x="2894" y="5281"/>
                  </a:lnTo>
                  <a:cubicBezTo>
                    <a:pt x="4908" y="5281"/>
                    <a:pt x="6008" y="4320"/>
                    <a:pt x="6008" y="2545"/>
                  </a:cubicBezTo>
                  <a:cubicBezTo>
                    <a:pt x="6008" y="880"/>
                    <a:pt x="4943" y="1"/>
                    <a:pt x="2894"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30"/>
            <p:cNvSpPr/>
            <p:nvPr/>
          </p:nvSpPr>
          <p:spPr>
            <a:xfrm>
              <a:off x="4001000" y="3043525"/>
              <a:ext cx="150225" cy="201450"/>
            </a:xfrm>
            <a:custGeom>
              <a:avLst/>
              <a:gdLst/>
              <a:ahLst/>
              <a:cxnLst/>
              <a:rect l="l" t="t" r="r" b="b"/>
              <a:pathLst>
                <a:path w="6009" h="8058" fill="none" extrusionOk="0">
                  <a:moveTo>
                    <a:pt x="2789" y="3692"/>
                  </a:moveTo>
                  <a:cubicBezTo>
                    <a:pt x="3557" y="3692"/>
                    <a:pt x="3959" y="3290"/>
                    <a:pt x="3959" y="2603"/>
                  </a:cubicBezTo>
                  <a:cubicBezTo>
                    <a:pt x="3959" y="1969"/>
                    <a:pt x="3557" y="1590"/>
                    <a:pt x="2789" y="1590"/>
                  </a:cubicBezTo>
                  <a:lnTo>
                    <a:pt x="2020" y="1590"/>
                  </a:lnTo>
                  <a:lnTo>
                    <a:pt x="2020" y="3692"/>
                  </a:lnTo>
                  <a:close/>
                  <a:moveTo>
                    <a:pt x="0" y="1"/>
                  </a:moveTo>
                  <a:lnTo>
                    <a:pt x="2894" y="1"/>
                  </a:lnTo>
                  <a:cubicBezTo>
                    <a:pt x="4943" y="1"/>
                    <a:pt x="6008" y="880"/>
                    <a:pt x="6008" y="2545"/>
                  </a:cubicBezTo>
                  <a:cubicBezTo>
                    <a:pt x="6008" y="4320"/>
                    <a:pt x="4908" y="5281"/>
                    <a:pt x="2894" y="5281"/>
                  </a:cubicBezTo>
                  <a:lnTo>
                    <a:pt x="2044" y="5281"/>
                  </a:lnTo>
                  <a:lnTo>
                    <a:pt x="2044" y="8058"/>
                  </a:lnTo>
                  <a:lnTo>
                    <a:pt x="0"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30"/>
            <p:cNvSpPr/>
            <p:nvPr/>
          </p:nvSpPr>
          <p:spPr>
            <a:xfrm>
              <a:off x="4149725" y="3205950"/>
              <a:ext cx="50825" cy="77450"/>
            </a:xfrm>
            <a:custGeom>
              <a:avLst/>
              <a:gdLst/>
              <a:ahLst/>
              <a:cxnLst/>
              <a:rect l="l" t="t" r="r" b="b"/>
              <a:pathLst>
                <a:path w="2033" h="3098" extrusionOk="0">
                  <a:moveTo>
                    <a:pt x="1" y="1"/>
                  </a:moveTo>
                  <a:lnTo>
                    <a:pt x="1" y="1561"/>
                  </a:lnTo>
                  <a:lnTo>
                    <a:pt x="758" y="1561"/>
                  </a:lnTo>
                  <a:lnTo>
                    <a:pt x="82" y="3097"/>
                  </a:lnTo>
                  <a:lnTo>
                    <a:pt x="1346" y="3097"/>
                  </a:lnTo>
                  <a:lnTo>
                    <a:pt x="2032" y="1561"/>
                  </a:lnTo>
                  <a:lnTo>
                    <a:pt x="2032"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30"/>
            <p:cNvSpPr/>
            <p:nvPr/>
          </p:nvSpPr>
          <p:spPr>
            <a:xfrm>
              <a:off x="4149725" y="3205950"/>
              <a:ext cx="50825" cy="77450"/>
            </a:xfrm>
            <a:custGeom>
              <a:avLst/>
              <a:gdLst/>
              <a:ahLst/>
              <a:cxnLst/>
              <a:rect l="l" t="t" r="r" b="b"/>
              <a:pathLst>
                <a:path w="2033" h="3098" fill="none" extrusionOk="0">
                  <a:moveTo>
                    <a:pt x="758" y="1561"/>
                  </a:moveTo>
                  <a:lnTo>
                    <a:pt x="1" y="1561"/>
                  </a:lnTo>
                  <a:lnTo>
                    <a:pt x="1" y="1"/>
                  </a:lnTo>
                  <a:lnTo>
                    <a:pt x="2032" y="1"/>
                  </a:lnTo>
                  <a:lnTo>
                    <a:pt x="2032" y="1561"/>
                  </a:lnTo>
                  <a:lnTo>
                    <a:pt x="1346" y="3097"/>
                  </a:lnTo>
                  <a:lnTo>
                    <a:pt x="82" y="309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30"/>
            <p:cNvSpPr/>
            <p:nvPr/>
          </p:nvSpPr>
          <p:spPr>
            <a:xfrm>
              <a:off x="2293025" y="3378400"/>
              <a:ext cx="147600" cy="210900"/>
            </a:xfrm>
            <a:custGeom>
              <a:avLst/>
              <a:gdLst/>
              <a:ahLst/>
              <a:cxnLst/>
              <a:rect l="l" t="t" r="r" b="b"/>
              <a:pathLst>
                <a:path w="5904" h="8436" extrusionOk="0">
                  <a:moveTo>
                    <a:pt x="3086" y="1"/>
                  </a:moveTo>
                  <a:cubicBezTo>
                    <a:pt x="1421" y="1"/>
                    <a:pt x="263" y="833"/>
                    <a:pt x="263" y="2271"/>
                  </a:cubicBezTo>
                  <a:cubicBezTo>
                    <a:pt x="263" y="3482"/>
                    <a:pt x="985" y="4116"/>
                    <a:pt x="2236" y="4675"/>
                  </a:cubicBezTo>
                  <a:cubicBezTo>
                    <a:pt x="3243" y="5123"/>
                    <a:pt x="3831" y="5409"/>
                    <a:pt x="3831" y="5927"/>
                  </a:cubicBezTo>
                  <a:cubicBezTo>
                    <a:pt x="3831" y="6451"/>
                    <a:pt x="3325" y="6660"/>
                    <a:pt x="2708" y="6660"/>
                  </a:cubicBezTo>
                  <a:cubicBezTo>
                    <a:pt x="2038" y="6660"/>
                    <a:pt x="1398" y="6387"/>
                    <a:pt x="629" y="5880"/>
                  </a:cubicBezTo>
                  <a:lnTo>
                    <a:pt x="1" y="7499"/>
                  </a:lnTo>
                  <a:cubicBezTo>
                    <a:pt x="816" y="8092"/>
                    <a:pt x="1776" y="8436"/>
                    <a:pt x="2935" y="8436"/>
                  </a:cubicBezTo>
                  <a:cubicBezTo>
                    <a:pt x="4664" y="8436"/>
                    <a:pt x="5904" y="7656"/>
                    <a:pt x="5904" y="5997"/>
                  </a:cubicBezTo>
                  <a:cubicBezTo>
                    <a:pt x="5904" y="4745"/>
                    <a:pt x="5112" y="4058"/>
                    <a:pt x="3680" y="3418"/>
                  </a:cubicBezTo>
                  <a:cubicBezTo>
                    <a:pt x="2498" y="2888"/>
                    <a:pt x="2283" y="2737"/>
                    <a:pt x="2283" y="2347"/>
                  </a:cubicBezTo>
                  <a:cubicBezTo>
                    <a:pt x="2283" y="1957"/>
                    <a:pt x="2591" y="1776"/>
                    <a:pt x="3162" y="1776"/>
                  </a:cubicBezTo>
                  <a:cubicBezTo>
                    <a:pt x="3907" y="1776"/>
                    <a:pt x="4437" y="2050"/>
                    <a:pt x="4943" y="2306"/>
                  </a:cubicBezTo>
                  <a:lnTo>
                    <a:pt x="5642" y="781"/>
                  </a:lnTo>
                  <a:cubicBezTo>
                    <a:pt x="4827" y="239"/>
                    <a:pt x="3988" y="1"/>
                    <a:pt x="3086"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30"/>
            <p:cNvSpPr/>
            <p:nvPr/>
          </p:nvSpPr>
          <p:spPr>
            <a:xfrm>
              <a:off x="2293025" y="3378400"/>
              <a:ext cx="147600" cy="210900"/>
            </a:xfrm>
            <a:custGeom>
              <a:avLst/>
              <a:gdLst/>
              <a:ahLst/>
              <a:cxnLst/>
              <a:rect l="l" t="t" r="r" b="b"/>
              <a:pathLst>
                <a:path w="5904" h="8436" fill="none" extrusionOk="0">
                  <a:moveTo>
                    <a:pt x="1" y="7499"/>
                  </a:moveTo>
                  <a:lnTo>
                    <a:pt x="629" y="5880"/>
                  </a:lnTo>
                  <a:cubicBezTo>
                    <a:pt x="1398" y="6387"/>
                    <a:pt x="2038" y="6660"/>
                    <a:pt x="2708" y="6660"/>
                  </a:cubicBezTo>
                  <a:cubicBezTo>
                    <a:pt x="3325" y="6660"/>
                    <a:pt x="3831" y="6451"/>
                    <a:pt x="3831" y="5927"/>
                  </a:cubicBezTo>
                  <a:cubicBezTo>
                    <a:pt x="3831" y="5409"/>
                    <a:pt x="3243" y="5123"/>
                    <a:pt x="2236" y="4675"/>
                  </a:cubicBezTo>
                  <a:cubicBezTo>
                    <a:pt x="985" y="4116"/>
                    <a:pt x="263" y="3482"/>
                    <a:pt x="263" y="2271"/>
                  </a:cubicBezTo>
                  <a:cubicBezTo>
                    <a:pt x="263" y="833"/>
                    <a:pt x="1421" y="1"/>
                    <a:pt x="3086" y="1"/>
                  </a:cubicBezTo>
                  <a:cubicBezTo>
                    <a:pt x="3988" y="1"/>
                    <a:pt x="4827" y="239"/>
                    <a:pt x="5642" y="781"/>
                  </a:cubicBezTo>
                  <a:lnTo>
                    <a:pt x="4943" y="2306"/>
                  </a:lnTo>
                  <a:cubicBezTo>
                    <a:pt x="4437" y="2050"/>
                    <a:pt x="3907" y="1776"/>
                    <a:pt x="3162" y="1776"/>
                  </a:cubicBezTo>
                  <a:cubicBezTo>
                    <a:pt x="2591" y="1776"/>
                    <a:pt x="2283" y="1957"/>
                    <a:pt x="2283" y="2347"/>
                  </a:cubicBezTo>
                  <a:cubicBezTo>
                    <a:pt x="2283" y="2737"/>
                    <a:pt x="2498" y="2888"/>
                    <a:pt x="3680" y="3418"/>
                  </a:cubicBezTo>
                  <a:cubicBezTo>
                    <a:pt x="5112" y="4058"/>
                    <a:pt x="5904" y="4745"/>
                    <a:pt x="5904" y="5997"/>
                  </a:cubicBezTo>
                  <a:cubicBezTo>
                    <a:pt x="5904" y="7656"/>
                    <a:pt x="4664" y="8436"/>
                    <a:pt x="2935" y="8436"/>
                  </a:cubicBezTo>
                  <a:cubicBezTo>
                    <a:pt x="1776" y="8436"/>
                    <a:pt x="816" y="8092"/>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0" name="Google Shape;3000;p30"/>
            <p:cNvSpPr/>
            <p:nvPr/>
          </p:nvSpPr>
          <p:spPr>
            <a:xfrm>
              <a:off x="2469275" y="3383200"/>
              <a:ext cx="150200" cy="201300"/>
            </a:xfrm>
            <a:custGeom>
              <a:avLst/>
              <a:gdLst/>
              <a:ahLst/>
              <a:cxnLst/>
              <a:rect l="l" t="t" r="r" b="b"/>
              <a:pathLst>
                <a:path w="6008" h="8052" extrusionOk="0">
                  <a:moveTo>
                    <a:pt x="2795" y="1584"/>
                  </a:moveTo>
                  <a:cubicBezTo>
                    <a:pt x="3563" y="1584"/>
                    <a:pt x="3965" y="1963"/>
                    <a:pt x="3965" y="2603"/>
                  </a:cubicBezTo>
                  <a:cubicBezTo>
                    <a:pt x="3965" y="3290"/>
                    <a:pt x="3563" y="3692"/>
                    <a:pt x="2795" y="3692"/>
                  </a:cubicBezTo>
                  <a:lnTo>
                    <a:pt x="2020" y="3692"/>
                  </a:lnTo>
                  <a:lnTo>
                    <a:pt x="2020" y="1584"/>
                  </a:lnTo>
                  <a:close/>
                  <a:moveTo>
                    <a:pt x="0" y="1"/>
                  </a:moveTo>
                  <a:lnTo>
                    <a:pt x="0" y="8052"/>
                  </a:lnTo>
                  <a:lnTo>
                    <a:pt x="2049" y="8052"/>
                  </a:lnTo>
                  <a:lnTo>
                    <a:pt x="2049" y="5275"/>
                  </a:lnTo>
                  <a:lnTo>
                    <a:pt x="2899" y="5275"/>
                  </a:lnTo>
                  <a:cubicBezTo>
                    <a:pt x="4908" y="5275"/>
                    <a:pt x="6008" y="4314"/>
                    <a:pt x="6008" y="2545"/>
                  </a:cubicBezTo>
                  <a:cubicBezTo>
                    <a:pt x="6008" y="874"/>
                    <a:pt x="4943" y="1"/>
                    <a:pt x="2899"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1" name="Google Shape;3001;p30"/>
            <p:cNvSpPr/>
            <p:nvPr/>
          </p:nvSpPr>
          <p:spPr>
            <a:xfrm>
              <a:off x="2469275" y="3383200"/>
              <a:ext cx="150200" cy="201300"/>
            </a:xfrm>
            <a:custGeom>
              <a:avLst/>
              <a:gdLst/>
              <a:ahLst/>
              <a:cxnLst/>
              <a:rect l="l" t="t" r="r" b="b"/>
              <a:pathLst>
                <a:path w="6008" h="8052" fill="none" extrusionOk="0">
                  <a:moveTo>
                    <a:pt x="2795" y="3692"/>
                  </a:moveTo>
                  <a:cubicBezTo>
                    <a:pt x="3563" y="3692"/>
                    <a:pt x="3965" y="3290"/>
                    <a:pt x="3965" y="2603"/>
                  </a:cubicBezTo>
                  <a:cubicBezTo>
                    <a:pt x="3965" y="1963"/>
                    <a:pt x="3563" y="1584"/>
                    <a:pt x="2795" y="1584"/>
                  </a:cubicBezTo>
                  <a:lnTo>
                    <a:pt x="2020" y="1584"/>
                  </a:lnTo>
                  <a:lnTo>
                    <a:pt x="2020" y="3692"/>
                  </a:lnTo>
                  <a:close/>
                  <a:moveTo>
                    <a:pt x="0" y="1"/>
                  </a:moveTo>
                  <a:lnTo>
                    <a:pt x="2899" y="1"/>
                  </a:lnTo>
                  <a:cubicBezTo>
                    <a:pt x="4943" y="1"/>
                    <a:pt x="6008" y="874"/>
                    <a:pt x="6008" y="2545"/>
                  </a:cubicBezTo>
                  <a:cubicBezTo>
                    <a:pt x="6008" y="4314"/>
                    <a:pt x="4908" y="5275"/>
                    <a:pt x="2899" y="5275"/>
                  </a:cubicBezTo>
                  <a:lnTo>
                    <a:pt x="2049" y="5275"/>
                  </a:lnTo>
                  <a:lnTo>
                    <a:pt x="2049" y="8052"/>
                  </a:lnTo>
                  <a:lnTo>
                    <a:pt x="0"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2" name="Google Shape;3002;p30"/>
            <p:cNvSpPr/>
            <p:nvPr/>
          </p:nvSpPr>
          <p:spPr>
            <a:xfrm>
              <a:off x="2643175" y="3383200"/>
              <a:ext cx="133350" cy="201300"/>
            </a:xfrm>
            <a:custGeom>
              <a:avLst/>
              <a:gdLst/>
              <a:ahLst/>
              <a:cxnLst/>
              <a:rect l="l" t="t" r="r" b="b"/>
              <a:pathLst>
                <a:path w="5334" h="8052" extrusionOk="0">
                  <a:moveTo>
                    <a:pt x="1" y="1"/>
                  </a:moveTo>
                  <a:lnTo>
                    <a:pt x="1" y="8052"/>
                  </a:lnTo>
                  <a:lnTo>
                    <a:pt x="5333" y="8052"/>
                  </a:lnTo>
                  <a:lnTo>
                    <a:pt x="5333" y="6329"/>
                  </a:lnTo>
                  <a:lnTo>
                    <a:pt x="2044" y="6329"/>
                  </a:lnTo>
                  <a:lnTo>
                    <a:pt x="2044" y="4728"/>
                  </a:lnTo>
                  <a:lnTo>
                    <a:pt x="4437" y="4728"/>
                  </a:lnTo>
                  <a:lnTo>
                    <a:pt x="4908" y="3121"/>
                  </a:lnTo>
                  <a:lnTo>
                    <a:pt x="2044" y="3121"/>
                  </a:lnTo>
                  <a:lnTo>
                    <a:pt x="2044" y="1724"/>
                  </a:lnTo>
                  <a:lnTo>
                    <a:pt x="5333" y="1724"/>
                  </a:lnTo>
                  <a:lnTo>
                    <a:pt x="533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3" name="Google Shape;3003;p30"/>
            <p:cNvSpPr/>
            <p:nvPr/>
          </p:nvSpPr>
          <p:spPr>
            <a:xfrm>
              <a:off x="2643175" y="3383200"/>
              <a:ext cx="133350" cy="201300"/>
            </a:xfrm>
            <a:custGeom>
              <a:avLst/>
              <a:gdLst/>
              <a:ahLst/>
              <a:cxnLst/>
              <a:rect l="l" t="t" r="r" b="b"/>
              <a:pathLst>
                <a:path w="5334" h="8052" fill="none" extrusionOk="0">
                  <a:moveTo>
                    <a:pt x="5333" y="8052"/>
                  </a:moveTo>
                  <a:lnTo>
                    <a:pt x="1" y="8052"/>
                  </a:lnTo>
                  <a:lnTo>
                    <a:pt x="1" y="1"/>
                  </a:lnTo>
                  <a:lnTo>
                    <a:pt x="5333" y="1"/>
                  </a:lnTo>
                  <a:lnTo>
                    <a:pt x="5333" y="1724"/>
                  </a:lnTo>
                  <a:lnTo>
                    <a:pt x="2044" y="1724"/>
                  </a:lnTo>
                  <a:lnTo>
                    <a:pt x="2044" y="3121"/>
                  </a:lnTo>
                  <a:lnTo>
                    <a:pt x="4908" y="3121"/>
                  </a:lnTo>
                  <a:lnTo>
                    <a:pt x="4437" y="4728"/>
                  </a:lnTo>
                  <a:lnTo>
                    <a:pt x="2044" y="4728"/>
                  </a:lnTo>
                  <a:lnTo>
                    <a:pt x="2044"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4" name="Google Shape;3004;p30"/>
            <p:cNvSpPr/>
            <p:nvPr/>
          </p:nvSpPr>
          <p:spPr>
            <a:xfrm>
              <a:off x="2790450" y="3383200"/>
              <a:ext cx="196075" cy="201300"/>
            </a:xfrm>
            <a:custGeom>
              <a:avLst/>
              <a:gdLst/>
              <a:ahLst/>
              <a:cxnLst/>
              <a:rect l="l" t="t" r="r" b="b"/>
              <a:pathLst>
                <a:path w="7843" h="8052" extrusionOk="0">
                  <a:moveTo>
                    <a:pt x="3913" y="2201"/>
                  </a:moveTo>
                  <a:lnTo>
                    <a:pt x="4786" y="5001"/>
                  </a:lnTo>
                  <a:lnTo>
                    <a:pt x="3028" y="5001"/>
                  </a:lnTo>
                  <a:lnTo>
                    <a:pt x="3913" y="2201"/>
                  </a:lnTo>
                  <a:close/>
                  <a:moveTo>
                    <a:pt x="2882" y="1"/>
                  </a:moveTo>
                  <a:lnTo>
                    <a:pt x="1" y="8052"/>
                  </a:lnTo>
                  <a:lnTo>
                    <a:pt x="2067" y="8052"/>
                  </a:lnTo>
                  <a:lnTo>
                    <a:pt x="2527" y="6596"/>
                  </a:lnTo>
                  <a:lnTo>
                    <a:pt x="5298" y="6596"/>
                  </a:lnTo>
                  <a:lnTo>
                    <a:pt x="5758" y="8052"/>
                  </a:lnTo>
                  <a:lnTo>
                    <a:pt x="7842" y="8052"/>
                  </a:lnTo>
                  <a:lnTo>
                    <a:pt x="496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5" name="Google Shape;3005;p30"/>
            <p:cNvSpPr/>
            <p:nvPr/>
          </p:nvSpPr>
          <p:spPr>
            <a:xfrm>
              <a:off x="2790450" y="3383200"/>
              <a:ext cx="196075" cy="201300"/>
            </a:xfrm>
            <a:custGeom>
              <a:avLst/>
              <a:gdLst/>
              <a:ahLst/>
              <a:cxnLst/>
              <a:rect l="l" t="t" r="r" b="b"/>
              <a:pathLst>
                <a:path w="7843" h="8052" fill="none" extrusionOk="0">
                  <a:moveTo>
                    <a:pt x="4786" y="5001"/>
                  </a:moveTo>
                  <a:lnTo>
                    <a:pt x="3913" y="2201"/>
                  </a:lnTo>
                  <a:lnTo>
                    <a:pt x="3028" y="5001"/>
                  </a:lnTo>
                  <a:close/>
                  <a:moveTo>
                    <a:pt x="5298" y="6596"/>
                  </a:moveTo>
                  <a:lnTo>
                    <a:pt x="2527" y="6596"/>
                  </a:lnTo>
                  <a:lnTo>
                    <a:pt x="2067" y="8052"/>
                  </a:lnTo>
                  <a:lnTo>
                    <a:pt x="1" y="8052"/>
                  </a:lnTo>
                  <a:lnTo>
                    <a:pt x="2882" y="1"/>
                  </a:lnTo>
                  <a:lnTo>
                    <a:pt x="4966" y="1"/>
                  </a:lnTo>
                  <a:lnTo>
                    <a:pt x="7842" y="8052"/>
                  </a:lnTo>
                  <a:lnTo>
                    <a:pt x="5758"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6" name="Google Shape;3006;p30"/>
            <p:cNvSpPr/>
            <p:nvPr/>
          </p:nvSpPr>
          <p:spPr>
            <a:xfrm>
              <a:off x="3010950" y="3383200"/>
              <a:ext cx="178000" cy="201300"/>
            </a:xfrm>
            <a:custGeom>
              <a:avLst/>
              <a:gdLst/>
              <a:ahLst/>
              <a:cxnLst/>
              <a:rect l="l" t="t" r="r" b="b"/>
              <a:pathLst>
                <a:path w="7120" h="8052" extrusionOk="0">
                  <a:moveTo>
                    <a:pt x="0" y="1"/>
                  </a:moveTo>
                  <a:lnTo>
                    <a:pt x="0" y="8052"/>
                  </a:lnTo>
                  <a:lnTo>
                    <a:pt x="2049" y="8052"/>
                  </a:lnTo>
                  <a:lnTo>
                    <a:pt x="2049" y="4908"/>
                  </a:lnTo>
                  <a:lnTo>
                    <a:pt x="4628" y="8052"/>
                  </a:lnTo>
                  <a:lnTo>
                    <a:pt x="7120" y="8052"/>
                  </a:lnTo>
                  <a:lnTo>
                    <a:pt x="3749" y="3971"/>
                  </a:lnTo>
                  <a:lnTo>
                    <a:pt x="6788" y="1"/>
                  </a:lnTo>
                  <a:lnTo>
                    <a:pt x="4378" y="1"/>
                  </a:lnTo>
                  <a:lnTo>
                    <a:pt x="2049" y="3226"/>
                  </a:lnTo>
                  <a:lnTo>
                    <a:pt x="2049"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30"/>
            <p:cNvSpPr/>
            <p:nvPr/>
          </p:nvSpPr>
          <p:spPr>
            <a:xfrm>
              <a:off x="3010950" y="3383200"/>
              <a:ext cx="178000" cy="201300"/>
            </a:xfrm>
            <a:custGeom>
              <a:avLst/>
              <a:gdLst/>
              <a:ahLst/>
              <a:cxnLst/>
              <a:rect l="l" t="t" r="r" b="b"/>
              <a:pathLst>
                <a:path w="7120" h="8052" fill="none" extrusionOk="0">
                  <a:moveTo>
                    <a:pt x="0" y="1"/>
                  </a:moveTo>
                  <a:lnTo>
                    <a:pt x="2049" y="1"/>
                  </a:lnTo>
                  <a:lnTo>
                    <a:pt x="2049" y="3226"/>
                  </a:lnTo>
                  <a:lnTo>
                    <a:pt x="4378" y="1"/>
                  </a:lnTo>
                  <a:lnTo>
                    <a:pt x="6788" y="1"/>
                  </a:lnTo>
                  <a:lnTo>
                    <a:pt x="3749" y="3971"/>
                  </a:lnTo>
                  <a:lnTo>
                    <a:pt x="7120" y="8052"/>
                  </a:lnTo>
                  <a:lnTo>
                    <a:pt x="4628" y="8052"/>
                  </a:lnTo>
                  <a:lnTo>
                    <a:pt x="2049" y="4908"/>
                  </a:lnTo>
                  <a:lnTo>
                    <a:pt x="2049" y="8052"/>
                  </a:lnTo>
                  <a:lnTo>
                    <a:pt x="0"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30"/>
            <p:cNvSpPr/>
            <p:nvPr/>
          </p:nvSpPr>
          <p:spPr>
            <a:xfrm>
              <a:off x="3211775" y="3383200"/>
              <a:ext cx="51100" cy="201300"/>
            </a:xfrm>
            <a:custGeom>
              <a:avLst/>
              <a:gdLst/>
              <a:ahLst/>
              <a:cxnLst/>
              <a:rect l="l" t="t" r="r" b="b"/>
              <a:pathLst>
                <a:path w="2044" h="8052" extrusionOk="0">
                  <a:moveTo>
                    <a:pt x="1" y="1"/>
                  </a:moveTo>
                  <a:lnTo>
                    <a:pt x="1" y="8052"/>
                  </a:lnTo>
                  <a:lnTo>
                    <a:pt x="2044" y="8052"/>
                  </a:lnTo>
                  <a:lnTo>
                    <a:pt x="2044" y="1"/>
                  </a:lnTo>
                  <a:close/>
                </a:path>
              </a:pathLst>
            </a:custGeom>
            <a:solidFill>
              <a:srgbClr val="FFB0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9" name="Google Shape;3009;p30"/>
            <p:cNvSpPr/>
            <p:nvPr/>
          </p:nvSpPr>
          <p:spPr>
            <a:xfrm>
              <a:off x="3304925" y="3383200"/>
              <a:ext cx="168550" cy="201300"/>
            </a:xfrm>
            <a:custGeom>
              <a:avLst/>
              <a:gdLst/>
              <a:ahLst/>
              <a:cxnLst/>
              <a:rect l="l" t="t" r="r" b="b"/>
              <a:pathLst>
                <a:path w="6742" h="8052" extrusionOk="0">
                  <a:moveTo>
                    <a:pt x="0" y="1"/>
                  </a:moveTo>
                  <a:lnTo>
                    <a:pt x="0" y="8052"/>
                  </a:lnTo>
                  <a:lnTo>
                    <a:pt x="1974" y="8052"/>
                  </a:lnTo>
                  <a:lnTo>
                    <a:pt x="1974" y="3203"/>
                  </a:lnTo>
                  <a:lnTo>
                    <a:pt x="4919" y="8052"/>
                  </a:lnTo>
                  <a:lnTo>
                    <a:pt x="6741" y="8052"/>
                  </a:lnTo>
                  <a:lnTo>
                    <a:pt x="6741" y="1"/>
                  </a:lnTo>
                  <a:lnTo>
                    <a:pt x="4768" y="1"/>
                  </a:lnTo>
                  <a:lnTo>
                    <a:pt x="4768" y="4792"/>
                  </a:lnTo>
                  <a:lnTo>
                    <a:pt x="184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0" name="Google Shape;3010;p30"/>
            <p:cNvSpPr/>
            <p:nvPr/>
          </p:nvSpPr>
          <p:spPr>
            <a:xfrm>
              <a:off x="3304925" y="3383200"/>
              <a:ext cx="168550" cy="201300"/>
            </a:xfrm>
            <a:custGeom>
              <a:avLst/>
              <a:gdLst/>
              <a:ahLst/>
              <a:cxnLst/>
              <a:rect l="l" t="t" r="r" b="b"/>
              <a:pathLst>
                <a:path w="6742" h="8052" fill="none" extrusionOk="0">
                  <a:moveTo>
                    <a:pt x="1846" y="1"/>
                  </a:moveTo>
                  <a:lnTo>
                    <a:pt x="4768" y="4792"/>
                  </a:lnTo>
                  <a:lnTo>
                    <a:pt x="4768" y="1"/>
                  </a:lnTo>
                  <a:lnTo>
                    <a:pt x="6741" y="1"/>
                  </a:lnTo>
                  <a:lnTo>
                    <a:pt x="6741" y="8052"/>
                  </a:lnTo>
                  <a:lnTo>
                    <a:pt x="4919" y="8052"/>
                  </a:lnTo>
                  <a:lnTo>
                    <a:pt x="1974" y="3203"/>
                  </a:lnTo>
                  <a:lnTo>
                    <a:pt x="1974" y="8052"/>
                  </a:lnTo>
                  <a:lnTo>
                    <a:pt x="0" y="8052"/>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1" name="Google Shape;3011;p30"/>
            <p:cNvSpPr/>
            <p:nvPr/>
          </p:nvSpPr>
          <p:spPr>
            <a:xfrm>
              <a:off x="3505600" y="3378400"/>
              <a:ext cx="170450" cy="210900"/>
            </a:xfrm>
            <a:custGeom>
              <a:avLst/>
              <a:gdLst/>
              <a:ahLst/>
              <a:cxnLst/>
              <a:rect l="l" t="t" r="r" b="b"/>
              <a:pathLst>
                <a:path w="6818" h="8436" extrusionOk="0">
                  <a:moveTo>
                    <a:pt x="3953" y="1"/>
                  </a:moveTo>
                  <a:cubicBezTo>
                    <a:pt x="1375" y="1"/>
                    <a:pt x="1" y="1590"/>
                    <a:pt x="1" y="4297"/>
                  </a:cubicBezTo>
                  <a:cubicBezTo>
                    <a:pt x="1" y="6946"/>
                    <a:pt x="1328" y="8436"/>
                    <a:pt x="3849" y="8436"/>
                  </a:cubicBezTo>
                  <a:cubicBezTo>
                    <a:pt x="4995" y="8436"/>
                    <a:pt x="6119" y="8220"/>
                    <a:pt x="6818" y="7737"/>
                  </a:cubicBezTo>
                  <a:lnTo>
                    <a:pt x="6818" y="3691"/>
                  </a:lnTo>
                  <a:lnTo>
                    <a:pt x="4227" y="3691"/>
                  </a:lnTo>
                  <a:lnTo>
                    <a:pt x="3767" y="5158"/>
                  </a:lnTo>
                  <a:lnTo>
                    <a:pt x="5065" y="5158"/>
                  </a:lnTo>
                  <a:lnTo>
                    <a:pt x="5065" y="6532"/>
                  </a:lnTo>
                  <a:cubicBezTo>
                    <a:pt x="4687" y="6637"/>
                    <a:pt x="4355" y="6684"/>
                    <a:pt x="4012" y="6684"/>
                  </a:cubicBezTo>
                  <a:cubicBezTo>
                    <a:pt x="2702" y="6684"/>
                    <a:pt x="2038" y="5857"/>
                    <a:pt x="2038" y="4239"/>
                  </a:cubicBezTo>
                  <a:cubicBezTo>
                    <a:pt x="2038" y="2614"/>
                    <a:pt x="2737" y="1730"/>
                    <a:pt x="3977" y="1730"/>
                  </a:cubicBezTo>
                  <a:cubicBezTo>
                    <a:pt x="4536" y="1730"/>
                    <a:pt x="5135" y="1869"/>
                    <a:pt x="5810" y="2236"/>
                  </a:cubicBezTo>
                  <a:lnTo>
                    <a:pt x="6771" y="781"/>
                  </a:lnTo>
                  <a:cubicBezTo>
                    <a:pt x="5822" y="228"/>
                    <a:pt x="4914" y="1"/>
                    <a:pt x="395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2" name="Google Shape;3012;p30"/>
            <p:cNvSpPr/>
            <p:nvPr/>
          </p:nvSpPr>
          <p:spPr>
            <a:xfrm>
              <a:off x="3505600" y="3378400"/>
              <a:ext cx="170450" cy="210900"/>
            </a:xfrm>
            <a:custGeom>
              <a:avLst/>
              <a:gdLst/>
              <a:ahLst/>
              <a:cxnLst/>
              <a:rect l="l" t="t" r="r" b="b"/>
              <a:pathLst>
                <a:path w="6818" h="8436" fill="none" extrusionOk="0">
                  <a:moveTo>
                    <a:pt x="1" y="4297"/>
                  </a:moveTo>
                  <a:cubicBezTo>
                    <a:pt x="1" y="1590"/>
                    <a:pt x="1375" y="1"/>
                    <a:pt x="3953" y="1"/>
                  </a:cubicBezTo>
                  <a:cubicBezTo>
                    <a:pt x="4914" y="1"/>
                    <a:pt x="5822" y="228"/>
                    <a:pt x="6771" y="781"/>
                  </a:cubicBezTo>
                  <a:lnTo>
                    <a:pt x="5810" y="2236"/>
                  </a:lnTo>
                  <a:cubicBezTo>
                    <a:pt x="5135" y="1869"/>
                    <a:pt x="4536" y="1730"/>
                    <a:pt x="3977" y="1730"/>
                  </a:cubicBezTo>
                  <a:cubicBezTo>
                    <a:pt x="2737" y="1730"/>
                    <a:pt x="2038" y="2614"/>
                    <a:pt x="2038" y="4239"/>
                  </a:cubicBezTo>
                  <a:cubicBezTo>
                    <a:pt x="2038" y="5857"/>
                    <a:pt x="2702" y="6684"/>
                    <a:pt x="4012" y="6684"/>
                  </a:cubicBezTo>
                  <a:cubicBezTo>
                    <a:pt x="4355" y="6684"/>
                    <a:pt x="4687" y="6637"/>
                    <a:pt x="5065" y="6532"/>
                  </a:cubicBezTo>
                  <a:lnTo>
                    <a:pt x="5065" y="5158"/>
                  </a:lnTo>
                  <a:lnTo>
                    <a:pt x="3767" y="5158"/>
                  </a:lnTo>
                  <a:lnTo>
                    <a:pt x="4227" y="3691"/>
                  </a:lnTo>
                  <a:lnTo>
                    <a:pt x="6818" y="3691"/>
                  </a:lnTo>
                  <a:lnTo>
                    <a:pt x="6818" y="7737"/>
                  </a:lnTo>
                  <a:cubicBezTo>
                    <a:pt x="6119" y="8220"/>
                    <a:pt x="4995" y="8436"/>
                    <a:pt x="3849" y="8436"/>
                  </a:cubicBezTo>
                  <a:cubicBezTo>
                    <a:pt x="1328" y="8436"/>
                    <a:pt x="1" y="6946"/>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3" name="Google Shape;3013;p30"/>
            <p:cNvSpPr/>
            <p:nvPr/>
          </p:nvSpPr>
          <p:spPr>
            <a:xfrm>
              <a:off x="3783875" y="3378400"/>
              <a:ext cx="190225" cy="210900"/>
            </a:xfrm>
            <a:custGeom>
              <a:avLst/>
              <a:gdLst/>
              <a:ahLst/>
              <a:cxnLst/>
              <a:rect l="l" t="t" r="r" b="b"/>
              <a:pathLst>
                <a:path w="7609" h="8436" extrusionOk="0">
                  <a:moveTo>
                    <a:pt x="3813" y="1776"/>
                  </a:moveTo>
                  <a:cubicBezTo>
                    <a:pt x="4925" y="1776"/>
                    <a:pt x="5548" y="2661"/>
                    <a:pt x="5548" y="4227"/>
                  </a:cubicBezTo>
                  <a:cubicBezTo>
                    <a:pt x="5548" y="5775"/>
                    <a:pt x="4925" y="6660"/>
                    <a:pt x="3813" y="6660"/>
                  </a:cubicBezTo>
                  <a:cubicBezTo>
                    <a:pt x="2690" y="6660"/>
                    <a:pt x="2061" y="5775"/>
                    <a:pt x="2061" y="4227"/>
                  </a:cubicBezTo>
                  <a:cubicBezTo>
                    <a:pt x="2061" y="2661"/>
                    <a:pt x="2690" y="1776"/>
                    <a:pt x="3813" y="1776"/>
                  </a:cubicBezTo>
                  <a:close/>
                  <a:moveTo>
                    <a:pt x="3813" y="1"/>
                  </a:moveTo>
                  <a:cubicBezTo>
                    <a:pt x="1432" y="1"/>
                    <a:pt x="0" y="1590"/>
                    <a:pt x="0" y="4227"/>
                  </a:cubicBezTo>
                  <a:cubicBezTo>
                    <a:pt x="0" y="6852"/>
                    <a:pt x="1432" y="8436"/>
                    <a:pt x="3813" y="8436"/>
                  </a:cubicBezTo>
                  <a:cubicBezTo>
                    <a:pt x="6176" y="8436"/>
                    <a:pt x="7609" y="6852"/>
                    <a:pt x="7609" y="4227"/>
                  </a:cubicBezTo>
                  <a:cubicBezTo>
                    <a:pt x="7609" y="1590"/>
                    <a:pt x="6176" y="1"/>
                    <a:pt x="381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4" name="Google Shape;3014;p30"/>
            <p:cNvSpPr/>
            <p:nvPr/>
          </p:nvSpPr>
          <p:spPr>
            <a:xfrm>
              <a:off x="3783875" y="3378400"/>
              <a:ext cx="190225" cy="210900"/>
            </a:xfrm>
            <a:custGeom>
              <a:avLst/>
              <a:gdLst/>
              <a:ahLst/>
              <a:cxnLst/>
              <a:rect l="l" t="t" r="r" b="b"/>
              <a:pathLst>
                <a:path w="7609" h="8436" fill="none" extrusionOk="0">
                  <a:moveTo>
                    <a:pt x="5548" y="4227"/>
                  </a:moveTo>
                  <a:cubicBezTo>
                    <a:pt x="5548" y="2661"/>
                    <a:pt x="4925" y="1776"/>
                    <a:pt x="3813" y="1776"/>
                  </a:cubicBezTo>
                  <a:cubicBezTo>
                    <a:pt x="2690" y="1776"/>
                    <a:pt x="2061" y="2661"/>
                    <a:pt x="2061" y="4227"/>
                  </a:cubicBezTo>
                  <a:cubicBezTo>
                    <a:pt x="2061" y="5775"/>
                    <a:pt x="2690" y="6660"/>
                    <a:pt x="3813" y="6660"/>
                  </a:cubicBezTo>
                  <a:cubicBezTo>
                    <a:pt x="4925" y="6660"/>
                    <a:pt x="5548" y="5775"/>
                    <a:pt x="5548" y="4227"/>
                  </a:cubicBezTo>
                  <a:close/>
                  <a:moveTo>
                    <a:pt x="0" y="4227"/>
                  </a:moveTo>
                  <a:cubicBezTo>
                    <a:pt x="0" y="1590"/>
                    <a:pt x="1432" y="1"/>
                    <a:pt x="3813" y="1"/>
                  </a:cubicBezTo>
                  <a:cubicBezTo>
                    <a:pt x="6176" y="1"/>
                    <a:pt x="7609" y="1590"/>
                    <a:pt x="7609" y="4227"/>
                  </a:cubicBezTo>
                  <a:cubicBezTo>
                    <a:pt x="7609" y="6852"/>
                    <a:pt x="6176" y="8436"/>
                    <a:pt x="3813" y="8436"/>
                  </a:cubicBezTo>
                  <a:cubicBezTo>
                    <a:pt x="1432" y="8436"/>
                    <a:pt x="0" y="6852"/>
                    <a:pt x="0"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5" name="Google Shape;3015;p30"/>
            <p:cNvSpPr/>
            <p:nvPr/>
          </p:nvSpPr>
          <p:spPr>
            <a:xfrm>
              <a:off x="4002175" y="3383200"/>
              <a:ext cx="171750" cy="206400"/>
            </a:xfrm>
            <a:custGeom>
              <a:avLst/>
              <a:gdLst/>
              <a:ahLst/>
              <a:cxnLst/>
              <a:rect l="l" t="t" r="r" b="b"/>
              <a:pathLst>
                <a:path w="6870" h="8256" extrusionOk="0">
                  <a:moveTo>
                    <a:pt x="0" y="1"/>
                  </a:moveTo>
                  <a:lnTo>
                    <a:pt x="0" y="4745"/>
                  </a:lnTo>
                  <a:cubicBezTo>
                    <a:pt x="0" y="7062"/>
                    <a:pt x="1170" y="8255"/>
                    <a:pt x="3429" y="8255"/>
                  </a:cubicBezTo>
                  <a:cubicBezTo>
                    <a:pt x="5687" y="8255"/>
                    <a:pt x="6869" y="7062"/>
                    <a:pt x="6869" y="4745"/>
                  </a:cubicBezTo>
                  <a:lnTo>
                    <a:pt x="6869" y="1"/>
                  </a:lnTo>
                  <a:lnTo>
                    <a:pt x="4826" y="1"/>
                  </a:lnTo>
                  <a:lnTo>
                    <a:pt x="4826" y="4768"/>
                  </a:lnTo>
                  <a:cubicBezTo>
                    <a:pt x="4826" y="5904"/>
                    <a:pt x="4337" y="6480"/>
                    <a:pt x="3429" y="6480"/>
                  </a:cubicBezTo>
                  <a:cubicBezTo>
                    <a:pt x="2532" y="6480"/>
                    <a:pt x="2043" y="5904"/>
                    <a:pt x="2043" y="4768"/>
                  </a:cubicBezTo>
                  <a:lnTo>
                    <a:pt x="204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6" name="Google Shape;3016;p30"/>
            <p:cNvSpPr/>
            <p:nvPr/>
          </p:nvSpPr>
          <p:spPr>
            <a:xfrm>
              <a:off x="4002175" y="3383200"/>
              <a:ext cx="171750" cy="206400"/>
            </a:xfrm>
            <a:custGeom>
              <a:avLst/>
              <a:gdLst/>
              <a:ahLst/>
              <a:cxnLst/>
              <a:rect l="l" t="t" r="r" b="b"/>
              <a:pathLst>
                <a:path w="6870" h="8256" fill="none" extrusionOk="0">
                  <a:moveTo>
                    <a:pt x="2043" y="4768"/>
                  </a:moveTo>
                  <a:cubicBezTo>
                    <a:pt x="2043" y="5904"/>
                    <a:pt x="2532" y="6480"/>
                    <a:pt x="3429" y="6480"/>
                  </a:cubicBezTo>
                  <a:cubicBezTo>
                    <a:pt x="4337" y="6480"/>
                    <a:pt x="4826" y="5904"/>
                    <a:pt x="4826" y="4768"/>
                  </a:cubicBezTo>
                  <a:lnTo>
                    <a:pt x="4826" y="1"/>
                  </a:lnTo>
                  <a:lnTo>
                    <a:pt x="6869" y="1"/>
                  </a:lnTo>
                  <a:lnTo>
                    <a:pt x="6869" y="4745"/>
                  </a:lnTo>
                  <a:cubicBezTo>
                    <a:pt x="6869" y="7062"/>
                    <a:pt x="5687" y="8255"/>
                    <a:pt x="3429" y="8255"/>
                  </a:cubicBezTo>
                  <a:cubicBezTo>
                    <a:pt x="1170" y="8255"/>
                    <a:pt x="0" y="7062"/>
                    <a:pt x="0" y="4745"/>
                  </a:cubicBezTo>
                  <a:lnTo>
                    <a:pt x="0" y="1"/>
                  </a:lnTo>
                  <a:lnTo>
                    <a:pt x="2043"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7" name="Google Shape;3017;p30"/>
            <p:cNvSpPr/>
            <p:nvPr/>
          </p:nvSpPr>
          <p:spPr>
            <a:xfrm>
              <a:off x="4196750" y="3383200"/>
              <a:ext cx="174075" cy="201300"/>
            </a:xfrm>
            <a:custGeom>
              <a:avLst/>
              <a:gdLst/>
              <a:ahLst/>
              <a:cxnLst/>
              <a:rect l="l" t="t" r="r" b="b"/>
              <a:pathLst>
                <a:path w="6963" h="8052" extrusionOk="0">
                  <a:moveTo>
                    <a:pt x="0" y="1"/>
                  </a:moveTo>
                  <a:lnTo>
                    <a:pt x="0" y="1747"/>
                  </a:lnTo>
                  <a:lnTo>
                    <a:pt x="2329" y="1747"/>
                  </a:lnTo>
                  <a:lnTo>
                    <a:pt x="2329" y="8052"/>
                  </a:lnTo>
                  <a:lnTo>
                    <a:pt x="4372" y="8052"/>
                  </a:lnTo>
                  <a:lnTo>
                    <a:pt x="4372" y="1747"/>
                  </a:lnTo>
                  <a:lnTo>
                    <a:pt x="6456" y="1747"/>
                  </a:lnTo>
                  <a:lnTo>
                    <a:pt x="6962"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30"/>
            <p:cNvSpPr/>
            <p:nvPr/>
          </p:nvSpPr>
          <p:spPr>
            <a:xfrm>
              <a:off x="4196750" y="3383200"/>
              <a:ext cx="174075" cy="201300"/>
            </a:xfrm>
            <a:custGeom>
              <a:avLst/>
              <a:gdLst/>
              <a:ahLst/>
              <a:cxnLst/>
              <a:rect l="l" t="t" r="r" b="b"/>
              <a:pathLst>
                <a:path w="6963" h="8052" fill="none" extrusionOk="0">
                  <a:moveTo>
                    <a:pt x="2329" y="1747"/>
                  </a:moveTo>
                  <a:lnTo>
                    <a:pt x="0" y="1747"/>
                  </a:lnTo>
                  <a:lnTo>
                    <a:pt x="0" y="1"/>
                  </a:lnTo>
                  <a:lnTo>
                    <a:pt x="6962" y="1"/>
                  </a:lnTo>
                  <a:lnTo>
                    <a:pt x="6456" y="1747"/>
                  </a:lnTo>
                  <a:lnTo>
                    <a:pt x="4372" y="1747"/>
                  </a:lnTo>
                  <a:lnTo>
                    <a:pt x="4372" y="8052"/>
                  </a:lnTo>
                  <a:lnTo>
                    <a:pt x="2329"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30"/>
            <p:cNvSpPr/>
            <p:nvPr/>
          </p:nvSpPr>
          <p:spPr>
            <a:xfrm>
              <a:off x="2293025" y="3010950"/>
              <a:ext cx="147600" cy="210900"/>
            </a:xfrm>
            <a:custGeom>
              <a:avLst/>
              <a:gdLst/>
              <a:ahLst/>
              <a:cxnLst/>
              <a:rect l="l" t="t" r="r" b="b"/>
              <a:pathLst>
                <a:path w="5904" h="8436" extrusionOk="0">
                  <a:moveTo>
                    <a:pt x="3086" y="0"/>
                  </a:moveTo>
                  <a:cubicBezTo>
                    <a:pt x="1421" y="0"/>
                    <a:pt x="263" y="832"/>
                    <a:pt x="263" y="2270"/>
                  </a:cubicBezTo>
                  <a:cubicBezTo>
                    <a:pt x="263" y="3481"/>
                    <a:pt x="985" y="4116"/>
                    <a:pt x="2236" y="4675"/>
                  </a:cubicBezTo>
                  <a:cubicBezTo>
                    <a:pt x="3243" y="5123"/>
                    <a:pt x="3831" y="5408"/>
                    <a:pt x="3831" y="5926"/>
                  </a:cubicBezTo>
                  <a:cubicBezTo>
                    <a:pt x="3831" y="6450"/>
                    <a:pt x="3325" y="6660"/>
                    <a:pt x="2708" y="6660"/>
                  </a:cubicBezTo>
                  <a:cubicBezTo>
                    <a:pt x="2038" y="6660"/>
                    <a:pt x="1398" y="6386"/>
                    <a:pt x="629" y="5880"/>
                  </a:cubicBezTo>
                  <a:lnTo>
                    <a:pt x="1" y="7498"/>
                  </a:lnTo>
                  <a:cubicBezTo>
                    <a:pt x="816" y="8092"/>
                    <a:pt x="1776" y="8435"/>
                    <a:pt x="2935" y="8435"/>
                  </a:cubicBezTo>
                  <a:cubicBezTo>
                    <a:pt x="4664" y="8435"/>
                    <a:pt x="5904" y="7655"/>
                    <a:pt x="5904" y="5996"/>
                  </a:cubicBezTo>
                  <a:cubicBezTo>
                    <a:pt x="5904" y="4744"/>
                    <a:pt x="5112" y="4057"/>
                    <a:pt x="3680" y="3423"/>
                  </a:cubicBezTo>
                  <a:cubicBezTo>
                    <a:pt x="2498" y="2887"/>
                    <a:pt x="2283" y="2736"/>
                    <a:pt x="2283" y="2346"/>
                  </a:cubicBezTo>
                  <a:cubicBezTo>
                    <a:pt x="2283" y="1956"/>
                    <a:pt x="2591" y="1776"/>
                    <a:pt x="3162" y="1776"/>
                  </a:cubicBezTo>
                  <a:cubicBezTo>
                    <a:pt x="3907" y="1776"/>
                    <a:pt x="4437" y="2049"/>
                    <a:pt x="4943" y="2311"/>
                  </a:cubicBezTo>
                  <a:lnTo>
                    <a:pt x="5642" y="780"/>
                  </a:lnTo>
                  <a:cubicBezTo>
                    <a:pt x="4827" y="239"/>
                    <a:pt x="3988" y="0"/>
                    <a:pt x="308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0" name="Google Shape;3020;p30"/>
            <p:cNvSpPr/>
            <p:nvPr/>
          </p:nvSpPr>
          <p:spPr>
            <a:xfrm>
              <a:off x="2293025" y="3010950"/>
              <a:ext cx="147600" cy="210900"/>
            </a:xfrm>
            <a:custGeom>
              <a:avLst/>
              <a:gdLst/>
              <a:ahLst/>
              <a:cxnLst/>
              <a:rect l="l" t="t" r="r" b="b"/>
              <a:pathLst>
                <a:path w="5904" h="8436" fill="none" extrusionOk="0">
                  <a:moveTo>
                    <a:pt x="1" y="7498"/>
                  </a:moveTo>
                  <a:lnTo>
                    <a:pt x="629" y="5880"/>
                  </a:lnTo>
                  <a:cubicBezTo>
                    <a:pt x="1398" y="6386"/>
                    <a:pt x="2038" y="6660"/>
                    <a:pt x="2708" y="6660"/>
                  </a:cubicBezTo>
                  <a:cubicBezTo>
                    <a:pt x="3325" y="6660"/>
                    <a:pt x="3831" y="6450"/>
                    <a:pt x="3831" y="5926"/>
                  </a:cubicBezTo>
                  <a:cubicBezTo>
                    <a:pt x="3831" y="5408"/>
                    <a:pt x="3243" y="5123"/>
                    <a:pt x="2236" y="4675"/>
                  </a:cubicBezTo>
                  <a:cubicBezTo>
                    <a:pt x="985" y="4116"/>
                    <a:pt x="263" y="3481"/>
                    <a:pt x="263" y="2270"/>
                  </a:cubicBezTo>
                  <a:cubicBezTo>
                    <a:pt x="263" y="832"/>
                    <a:pt x="1421" y="0"/>
                    <a:pt x="3086" y="0"/>
                  </a:cubicBezTo>
                  <a:cubicBezTo>
                    <a:pt x="3988" y="0"/>
                    <a:pt x="4827" y="239"/>
                    <a:pt x="5642" y="780"/>
                  </a:cubicBezTo>
                  <a:lnTo>
                    <a:pt x="4943" y="2311"/>
                  </a:lnTo>
                  <a:cubicBezTo>
                    <a:pt x="4437" y="2049"/>
                    <a:pt x="3907" y="1776"/>
                    <a:pt x="3162" y="1776"/>
                  </a:cubicBezTo>
                  <a:cubicBezTo>
                    <a:pt x="2591" y="1776"/>
                    <a:pt x="2283" y="1956"/>
                    <a:pt x="2283" y="2346"/>
                  </a:cubicBezTo>
                  <a:cubicBezTo>
                    <a:pt x="2283" y="2736"/>
                    <a:pt x="2498" y="2887"/>
                    <a:pt x="3680" y="3423"/>
                  </a:cubicBezTo>
                  <a:cubicBezTo>
                    <a:pt x="5112" y="4057"/>
                    <a:pt x="5904" y="4744"/>
                    <a:pt x="5904" y="5996"/>
                  </a:cubicBezTo>
                  <a:cubicBezTo>
                    <a:pt x="5904" y="7655"/>
                    <a:pt x="4664" y="8435"/>
                    <a:pt x="2935" y="8435"/>
                  </a:cubicBezTo>
                  <a:cubicBezTo>
                    <a:pt x="1776" y="8435"/>
                    <a:pt x="816" y="8092"/>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1" name="Google Shape;3021;p30"/>
            <p:cNvSpPr/>
            <p:nvPr/>
          </p:nvSpPr>
          <p:spPr>
            <a:xfrm>
              <a:off x="2469275" y="3015750"/>
              <a:ext cx="150200" cy="201275"/>
            </a:xfrm>
            <a:custGeom>
              <a:avLst/>
              <a:gdLst/>
              <a:ahLst/>
              <a:cxnLst/>
              <a:rect l="l" t="t" r="r" b="b"/>
              <a:pathLst>
                <a:path w="6008" h="8051" extrusionOk="0">
                  <a:moveTo>
                    <a:pt x="2795" y="1584"/>
                  </a:moveTo>
                  <a:cubicBezTo>
                    <a:pt x="3563" y="1584"/>
                    <a:pt x="3965" y="1962"/>
                    <a:pt x="3965" y="2602"/>
                  </a:cubicBezTo>
                  <a:cubicBezTo>
                    <a:pt x="3965" y="3289"/>
                    <a:pt x="3563" y="3691"/>
                    <a:pt x="2795" y="3691"/>
                  </a:cubicBezTo>
                  <a:lnTo>
                    <a:pt x="2020" y="3691"/>
                  </a:lnTo>
                  <a:lnTo>
                    <a:pt x="2020" y="1584"/>
                  </a:lnTo>
                  <a:close/>
                  <a:moveTo>
                    <a:pt x="0" y="0"/>
                  </a:moveTo>
                  <a:lnTo>
                    <a:pt x="0" y="8051"/>
                  </a:lnTo>
                  <a:lnTo>
                    <a:pt x="2049" y="8051"/>
                  </a:lnTo>
                  <a:lnTo>
                    <a:pt x="2049" y="5274"/>
                  </a:lnTo>
                  <a:lnTo>
                    <a:pt x="2899" y="5274"/>
                  </a:lnTo>
                  <a:cubicBezTo>
                    <a:pt x="4908" y="5274"/>
                    <a:pt x="6008" y="4314"/>
                    <a:pt x="6008" y="2544"/>
                  </a:cubicBezTo>
                  <a:cubicBezTo>
                    <a:pt x="6008" y="873"/>
                    <a:pt x="4943" y="0"/>
                    <a:pt x="2899"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2" name="Google Shape;3022;p30"/>
            <p:cNvSpPr/>
            <p:nvPr/>
          </p:nvSpPr>
          <p:spPr>
            <a:xfrm>
              <a:off x="2469275" y="3015750"/>
              <a:ext cx="150200" cy="201275"/>
            </a:xfrm>
            <a:custGeom>
              <a:avLst/>
              <a:gdLst/>
              <a:ahLst/>
              <a:cxnLst/>
              <a:rect l="l" t="t" r="r" b="b"/>
              <a:pathLst>
                <a:path w="6008" h="8051" fill="none" extrusionOk="0">
                  <a:moveTo>
                    <a:pt x="2795" y="3691"/>
                  </a:moveTo>
                  <a:cubicBezTo>
                    <a:pt x="3563" y="3691"/>
                    <a:pt x="3965" y="3289"/>
                    <a:pt x="3965" y="2602"/>
                  </a:cubicBezTo>
                  <a:cubicBezTo>
                    <a:pt x="3965" y="1962"/>
                    <a:pt x="3563" y="1584"/>
                    <a:pt x="2795" y="1584"/>
                  </a:cubicBezTo>
                  <a:lnTo>
                    <a:pt x="2020" y="1584"/>
                  </a:lnTo>
                  <a:lnTo>
                    <a:pt x="2020" y="3691"/>
                  </a:lnTo>
                  <a:close/>
                  <a:moveTo>
                    <a:pt x="0" y="0"/>
                  </a:moveTo>
                  <a:lnTo>
                    <a:pt x="2899" y="0"/>
                  </a:lnTo>
                  <a:cubicBezTo>
                    <a:pt x="4943" y="0"/>
                    <a:pt x="6008" y="873"/>
                    <a:pt x="6008" y="2544"/>
                  </a:cubicBezTo>
                  <a:cubicBezTo>
                    <a:pt x="6008" y="4314"/>
                    <a:pt x="4908" y="5274"/>
                    <a:pt x="2899" y="5274"/>
                  </a:cubicBezTo>
                  <a:lnTo>
                    <a:pt x="2049" y="5274"/>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3" name="Google Shape;3023;p30"/>
            <p:cNvSpPr/>
            <p:nvPr/>
          </p:nvSpPr>
          <p:spPr>
            <a:xfrm>
              <a:off x="2643175" y="3015750"/>
              <a:ext cx="133350" cy="201275"/>
            </a:xfrm>
            <a:custGeom>
              <a:avLst/>
              <a:gdLst/>
              <a:ahLst/>
              <a:cxnLst/>
              <a:rect l="l" t="t" r="r" b="b"/>
              <a:pathLst>
                <a:path w="5334" h="8051" extrusionOk="0">
                  <a:moveTo>
                    <a:pt x="1" y="0"/>
                  </a:moveTo>
                  <a:lnTo>
                    <a:pt x="1" y="8051"/>
                  </a:lnTo>
                  <a:lnTo>
                    <a:pt x="5333" y="8051"/>
                  </a:lnTo>
                  <a:lnTo>
                    <a:pt x="5333" y="6328"/>
                  </a:lnTo>
                  <a:lnTo>
                    <a:pt x="2044" y="6328"/>
                  </a:lnTo>
                  <a:lnTo>
                    <a:pt x="2044" y="4733"/>
                  </a:lnTo>
                  <a:lnTo>
                    <a:pt x="4437" y="4733"/>
                  </a:lnTo>
                  <a:lnTo>
                    <a:pt x="4908" y="3120"/>
                  </a:lnTo>
                  <a:lnTo>
                    <a:pt x="2044" y="3120"/>
                  </a:lnTo>
                  <a:lnTo>
                    <a:pt x="2044" y="1729"/>
                  </a:lnTo>
                  <a:lnTo>
                    <a:pt x="5333" y="1729"/>
                  </a:lnTo>
                  <a:lnTo>
                    <a:pt x="533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4" name="Google Shape;3024;p30"/>
            <p:cNvSpPr/>
            <p:nvPr/>
          </p:nvSpPr>
          <p:spPr>
            <a:xfrm>
              <a:off x="2643175" y="3015750"/>
              <a:ext cx="133350" cy="201275"/>
            </a:xfrm>
            <a:custGeom>
              <a:avLst/>
              <a:gdLst/>
              <a:ahLst/>
              <a:cxnLst/>
              <a:rect l="l" t="t" r="r" b="b"/>
              <a:pathLst>
                <a:path w="5334" h="8051" fill="none" extrusionOk="0">
                  <a:moveTo>
                    <a:pt x="5333" y="8051"/>
                  </a:moveTo>
                  <a:lnTo>
                    <a:pt x="1" y="8051"/>
                  </a:lnTo>
                  <a:lnTo>
                    <a:pt x="1" y="0"/>
                  </a:lnTo>
                  <a:lnTo>
                    <a:pt x="5333" y="0"/>
                  </a:lnTo>
                  <a:lnTo>
                    <a:pt x="5333" y="1729"/>
                  </a:lnTo>
                  <a:lnTo>
                    <a:pt x="2044" y="1729"/>
                  </a:lnTo>
                  <a:lnTo>
                    <a:pt x="2044" y="3120"/>
                  </a:lnTo>
                  <a:lnTo>
                    <a:pt x="4908" y="3120"/>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5" name="Google Shape;3025;p30"/>
            <p:cNvSpPr/>
            <p:nvPr/>
          </p:nvSpPr>
          <p:spPr>
            <a:xfrm>
              <a:off x="2790450" y="3015750"/>
              <a:ext cx="196075" cy="201275"/>
            </a:xfrm>
            <a:custGeom>
              <a:avLst/>
              <a:gdLst/>
              <a:ahLst/>
              <a:cxnLst/>
              <a:rect l="l" t="t" r="r" b="b"/>
              <a:pathLst>
                <a:path w="7843" h="8051" extrusionOk="0">
                  <a:moveTo>
                    <a:pt x="3913" y="2201"/>
                  </a:moveTo>
                  <a:lnTo>
                    <a:pt x="4786" y="5001"/>
                  </a:lnTo>
                  <a:lnTo>
                    <a:pt x="3028" y="5001"/>
                  </a:lnTo>
                  <a:lnTo>
                    <a:pt x="3913" y="2201"/>
                  </a:lnTo>
                  <a:close/>
                  <a:moveTo>
                    <a:pt x="2882" y="0"/>
                  </a:moveTo>
                  <a:lnTo>
                    <a:pt x="1" y="8051"/>
                  </a:lnTo>
                  <a:lnTo>
                    <a:pt x="2067" y="8051"/>
                  </a:lnTo>
                  <a:lnTo>
                    <a:pt x="2527" y="6601"/>
                  </a:lnTo>
                  <a:lnTo>
                    <a:pt x="5298" y="6601"/>
                  </a:lnTo>
                  <a:lnTo>
                    <a:pt x="5758" y="8051"/>
                  </a:lnTo>
                  <a:lnTo>
                    <a:pt x="7842" y="8051"/>
                  </a:lnTo>
                  <a:lnTo>
                    <a:pt x="496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6" name="Google Shape;3026;p30"/>
            <p:cNvSpPr/>
            <p:nvPr/>
          </p:nvSpPr>
          <p:spPr>
            <a:xfrm>
              <a:off x="2790450" y="3015750"/>
              <a:ext cx="196075" cy="201275"/>
            </a:xfrm>
            <a:custGeom>
              <a:avLst/>
              <a:gdLst/>
              <a:ahLst/>
              <a:cxnLst/>
              <a:rect l="l" t="t" r="r" b="b"/>
              <a:pathLst>
                <a:path w="7843" h="8051" fill="none" extrusionOk="0">
                  <a:moveTo>
                    <a:pt x="4786" y="5001"/>
                  </a:moveTo>
                  <a:lnTo>
                    <a:pt x="3913" y="2201"/>
                  </a:lnTo>
                  <a:lnTo>
                    <a:pt x="3028" y="5001"/>
                  </a:lnTo>
                  <a:close/>
                  <a:moveTo>
                    <a:pt x="5298" y="6601"/>
                  </a:moveTo>
                  <a:lnTo>
                    <a:pt x="2527" y="6601"/>
                  </a:lnTo>
                  <a:lnTo>
                    <a:pt x="2067" y="8051"/>
                  </a:lnTo>
                  <a:lnTo>
                    <a:pt x="1" y="8051"/>
                  </a:lnTo>
                  <a:lnTo>
                    <a:pt x="2882" y="0"/>
                  </a:lnTo>
                  <a:lnTo>
                    <a:pt x="4966" y="0"/>
                  </a:lnTo>
                  <a:lnTo>
                    <a:pt x="7842" y="8051"/>
                  </a:lnTo>
                  <a:lnTo>
                    <a:pt x="5758"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7" name="Google Shape;3027;p30"/>
            <p:cNvSpPr/>
            <p:nvPr/>
          </p:nvSpPr>
          <p:spPr>
            <a:xfrm>
              <a:off x="3010950" y="3015750"/>
              <a:ext cx="178000" cy="201275"/>
            </a:xfrm>
            <a:custGeom>
              <a:avLst/>
              <a:gdLst/>
              <a:ahLst/>
              <a:cxnLst/>
              <a:rect l="l" t="t" r="r" b="b"/>
              <a:pathLst>
                <a:path w="7120" h="8051" extrusionOk="0">
                  <a:moveTo>
                    <a:pt x="0" y="0"/>
                  </a:moveTo>
                  <a:lnTo>
                    <a:pt x="0" y="8051"/>
                  </a:lnTo>
                  <a:lnTo>
                    <a:pt x="2049" y="8051"/>
                  </a:lnTo>
                  <a:lnTo>
                    <a:pt x="2049" y="4907"/>
                  </a:lnTo>
                  <a:lnTo>
                    <a:pt x="4628" y="8051"/>
                  </a:lnTo>
                  <a:lnTo>
                    <a:pt x="7120" y="8051"/>
                  </a:lnTo>
                  <a:lnTo>
                    <a:pt x="3749" y="3976"/>
                  </a:lnTo>
                  <a:lnTo>
                    <a:pt x="6788" y="0"/>
                  </a:lnTo>
                  <a:lnTo>
                    <a:pt x="4378" y="0"/>
                  </a:lnTo>
                  <a:lnTo>
                    <a:pt x="2049" y="3231"/>
                  </a:lnTo>
                  <a:lnTo>
                    <a:pt x="2049"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30"/>
            <p:cNvSpPr/>
            <p:nvPr/>
          </p:nvSpPr>
          <p:spPr>
            <a:xfrm>
              <a:off x="3010950" y="3015750"/>
              <a:ext cx="178000" cy="201275"/>
            </a:xfrm>
            <a:custGeom>
              <a:avLst/>
              <a:gdLst/>
              <a:ahLst/>
              <a:cxnLst/>
              <a:rect l="l" t="t" r="r" b="b"/>
              <a:pathLst>
                <a:path w="7120" h="8051" fill="none" extrusionOk="0">
                  <a:moveTo>
                    <a:pt x="0" y="0"/>
                  </a:moveTo>
                  <a:lnTo>
                    <a:pt x="2049" y="0"/>
                  </a:lnTo>
                  <a:lnTo>
                    <a:pt x="2049" y="3231"/>
                  </a:lnTo>
                  <a:lnTo>
                    <a:pt x="4378" y="0"/>
                  </a:lnTo>
                  <a:lnTo>
                    <a:pt x="6788" y="0"/>
                  </a:lnTo>
                  <a:lnTo>
                    <a:pt x="3749" y="3976"/>
                  </a:lnTo>
                  <a:lnTo>
                    <a:pt x="7120" y="8051"/>
                  </a:lnTo>
                  <a:lnTo>
                    <a:pt x="4628" y="8051"/>
                  </a:lnTo>
                  <a:lnTo>
                    <a:pt x="2049" y="4907"/>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9" name="Google Shape;3029;p30"/>
            <p:cNvSpPr/>
            <p:nvPr/>
          </p:nvSpPr>
          <p:spPr>
            <a:xfrm>
              <a:off x="3211775" y="3015750"/>
              <a:ext cx="51100" cy="201275"/>
            </a:xfrm>
            <a:custGeom>
              <a:avLst/>
              <a:gdLst/>
              <a:ahLst/>
              <a:cxnLst/>
              <a:rect l="l" t="t" r="r" b="b"/>
              <a:pathLst>
                <a:path w="2044" h="8051" extrusionOk="0">
                  <a:moveTo>
                    <a:pt x="1" y="0"/>
                  </a:moveTo>
                  <a:lnTo>
                    <a:pt x="1" y="8051"/>
                  </a:lnTo>
                  <a:lnTo>
                    <a:pt x="2044" y="8051"/>
                  </a:lnTo>
                  <a:lnTo>
                    <a:pt x="2044" y="0"/>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0" name="Google Shape;3030;p30"/>
            <p:cNvSpPr/>
            <p:nvPr/>
          </p:nvSpPr>
          <p:spPr>
            <a:xfrm>
              <a:off x="3304925" y="3015750"/>
              <a:ext cx="168550" cy="201275"/>
            </a:xfrm>
            <a:custGeom>
              <a:avLst/>
              <a:gdLst/>
              <a:ahLst/>
              <a:cxnLst/>
              <a:rect l="l" t="t" r="r" b="b"/>
              <a:pathLst>
                <a:path w="6742" h="8051" extrusionOk="0">
                  <a:moveTo>
                    <a:pt x="0" y="0"/>
                  </a:moveTo>
                  <a:lnTo>
                    <a:pt x="0" y="8051"/>
                  </a:lnTo>
                  <a:lnTo>
                    <a:pt x="1974" y="8051"/>
                  </a:lnTo>
                  <a:lnTo>
                    <a:pt x="1974" y="3202"/>
                  </a:lnTo>
                  <a:lnTo>
                    <a:pt x="4919" y="8051"/>
                  </a:lnTo>
                  <a:lnTo>
                    <a:pt x="6741" y="8051"/>
                  </a:lnTo>
                  <a:lnTo>
                    <a:pt x="6741" y="0"/>
                  </a:lnTo>
                  <a:lnTo>
                    <a:pt x="4768" y="0"/>
                  </a:lnTo>
                  <a:lnTo>
                    <a:pt x="4768" y="4791"/>
                  </a:lnTo>
                  <a:lnTo>
                    <a:pt x="184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30"/>
            <p:cNvSpPr/>
            <p:nvPr/>
          </p:nvSpPr>
          <p:spPr>
            <a:xfrm>
              <a:off x="3304925" y="3015750"/>
              <a:ext cx="168550" cy="201275"/>
            </a:xfrm>
            <a:custGeom>
              <a:avLst/>
              <a:gdLst/>
              <a:ahLst/>
              <a:cxnLst/>
              <a:rect l="l" t="t" r="r" b="b"/>
              <a:pathLst>
                <a:path w="6742" h="8051" fill="none" extrusionOk="0">
                  <a:moveTo>
                    <a:pt x="1846" y="0"/>
                  </a:moveTo>
                  <a:lnTo>
                    <a:pt x="4768" y="4791"/>
                  </a:lnTo>
                  <a:lnTo>
                    <a:pt x="4768" y="0"/>
                  </a:lnTo>
                  <a:lnTo>
                    <a:pt x="6741" y="0"/>
                  </a:lnTo>
                  <a:lnTo>
                    <a:pt x="6741" y="8051"/>
                  </a:lnTo>
                  <a:lnTo>
                    <a:pt x="4919" y="8051"/>
                  </a:lnTo>
                  <a:lnTo>
                    <a:pt x="1974" y="3202"/>
                  </a:lnTo>
                  <a:lnTo>
                    <a:pt x="1974" y="8051"/>
                  </a:lnTo>
                  <a:lnTo>
                    <a:pt x="0" y="8051"/>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30"/>
            <p:cNvSpPr/>
            <p:nvPr/>
          </p:nvSpPr>
          <p:spPr>
            <a:xfrm>
              <a:off x="3505600" y="3010950"/>
              <a:ext cx="170450" cy="210900"/>
            </a:xfrm>
            <a:custGeom>
              <a:avLst/>
              <a:gdLst/>
              <a:ahLst/>
              <a:cxnLst/>
              <a:rect l="l" t="t" r="r" b="b"/>
              <a:pathLst>
                <a:path w="6818" h="8436" extrusionOk="0">
                  <a:moveTo>
                    <a:pt x="3953" y="0"/>
                  </a:moveTo>
                  <a:cubicBezTo>
                    <a:pt x="1375" y="0"/>
                    <a:pt x="1" y="1589"/>
                    <a:pt x="1" y="4296"/>
                  </a:cubicBezTo>
                  <a:cubicBezTo>
                    <a:pt x="1" y="6945"/>
                    <a:pt x="1328" y="8435"/>
                    <a:pt x="3849" y="8435"/>
                  </a:cubicBezTo>
                  <a:cubicBezTo>
                    <a:pt x="4995" y="8435"/>
                    <a:pt x="6119" y="8220"/>
                    <a:pt x="6818" y="7736"/>
                  </a:cubicBezTo>
                  <a:lnTo>
                    <a:pt x="6818" y="3691"/>
                  </a:lnTo>
                  <a:lnTo>
                    <a:pt x="4227" y="3691"/>
                  </a:lnTo>
                  <a:lnTo>
                    <a:pt x="3767" y="5158"/>
                  </a:lnTo>
                  <a:lnTo>
                    <a:pt x="5065" y="5158"/>
                  </a:lnTo>
                  <a:lnTo>
                    <a:pt x="5065" y="6531"/>
                  </a:lnTo>
                  <a:cubicBezTo>
                    <a:pt x="4687" y="6636"/>
                    <a:pt x="4355" y="6683"/>
                    <a:pt x="4012" y="6683"/>
                  </a:cubicBezTo>
                  <a:cubicBezTo>
                    <a:pt x="2702" y="6683"/>
                    <a:pt x="2038" y="5856"/>
                    <a:pt x="2038" y="4238"/>
                  </a:cubicBezTo>
                  <a:cubicBezTo>
                    <a:pt x="2038" y="2614"/>
                    <a:pt x="2737" y="1729"/>
                    <a:pt x="3977" y="1729"/>
                  </a:cubicBezTo>
                  <a:cubicBezTo>
                    <a:pt x="4536" y="1729"/>
                    <a:pt x="5135" y="1869"/>
                    <a:pt x="5810" y="2235"/>
                  </a:cubicBezTo>
                  <a:lnTo>
                    <a:pt x="6771" y="780"/>
                  </a:lnTo>
                  <a:cubicBezTo>
                    <a:pt x="5822" y="227"/>
                    <a:pt x="4914" y="0"/>
                    <a:pt x="3953"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30"/>
            <p:cNvSpPr/>
            <p:nvPr/>
          </p:nvSpPr>
          <p:spPr>
            <a:xfrm>
              <a:off x="3505600" y="3010950"/>
              <a:ext cx="170450" cy="210900"/>
            </a:xfrm>
            <a:custGeom>
              <a:avLst/>
              <a:gdLst/>
              <a:ahLst/>
              <a:cxnLst/>
              <a:rect l="l" t="t" r="r" b="b"/>
              <a:pathLst>
                <a:path w="6818" h="8436" fill="none" extrusionOk="0">
                  <a:moveTo>
                    <a:pt x="1" y="4296"/>
                  </a:moveTo>
                  <a:cubicBezTo>
                    <a:pt x="1" y="1589"/>
                    <a:pt x="1375" y="0"/>
                    <a:pt x="3953" y="0"/>
                  </a:cubicBezTo>
                  <a:cubicBezTo>
                    <a:pt x="4914" y="0"/>
                    <a:pt x="5822" y="227"/>
                    <a:pt x="6771" y="780"/>
                  </a:cubicBezTo>
                  <a:lnTo>
                    <a:pt x="5810" y="2235"/>
                  </a:lnTo>
                  <a:cubicBezTo>
                    <a:pt x="5135" y="1869"/>
                    <a:pt x="4536" y="1729"/>
                    <a:pt x="3977" y="1729"/>
                  </a:cubicBezTo>
                  <a:cubicBezTo>
                    <a:pt x="2737" y="1729"/>
                    <a:pt x="2038" y="2614"/>
                    <a:pt x="2038" y="4238"/>
                  </a:cubicBezTo>
                  <a:cubicBezTo>
                    <a:pt x="2038" y="5856"/>
                    <a:pt x="2702" y="6683"/>
                    <a:pt x="4012" y="6683"/>
                  </a:cubicBezTo>
                  <a:cubicBezTo>
                    <a:pt x="4355" y="6683"/>
                    <a:pt x="4687" y="6636"/>
                    <a:pt x="5065" y="6531"/>
                  </a:cubicBezTo>
                  <a:lnTo>
                    <a:pt x="5065" y="5158"/>
                  </a:lnTo>
                  <a:lnTo>
                    <a:pt x="3767" y="5158"/>
                  </a:lnTo>
                  <a:lnTo>
                    <a:pt x="4227" y="3691"/>
                  </a:lnTo>
                  <a:lnTo>
                    <a:pt x="6818" y="3691"/>
                  </a:lnTo>
                  <a:lnTo>
                    <a:pt x="6818" y="7736"/>
                  </a:lnTo>
                  <a:cubicBezTo>
                    <a:pt x="6119" y="8220"/>
                    <a:pt x="4995" y="8435"/>
                    <a:pt x="3849" y="8435"/>
                  </a:cubicBezTo>
                  <a:cubicBezTo>
                    <a:pt x="1328" y="8435"/>
                    <a:pt x="1" y="6945"/>
                    <a:pt x="1" y="4296"/>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4" name="Google Shape;3034;p30"/>
            <p:cNvSpPr/>
            <p:nvPr/>
          </p:nvSpPr>
          <p:spPr>
            <a:xfrm>
              <a:off x="3790700" y="3015750"/>
              <a:ext cx="171750" cy="206375"/>
            </a:xfrm>
            <a:custGeom>
              <a:avLst/>
              <a:gdLst/>
              <a:ahLst/>
              <a:cxnLst/>
              <a:rect l="l" t="t" r="r" b="b"/>
              <a:pathLst>
                <a:path w="6870" h="8255" extrusionOk="0">
                  <a:moveTo>
                    <a:pt x="1" y="0"/>
                  </a:moveTo>
                  <a:lnTo>
                    <a:pt x="1" y="4744"/>
                  </a:lnTo>
                  <a:cubicBezTo>
                    <a:pt x="1" y="7061"/>
                    <a:pt x="1171" y="8255"/>
                    <a:pt x="3429" y="8255"/>
                  </a:cubicBezTo>
                  <a:cubicBezTo>
                    <a:pt x="5688" y="8255"/>
                    <a:pt x="6870" y="7061"/>
                    <a:pt x="6870" y="4744"/>
                  </a:cubicBezTo>
                  <a:lnTo>
                    <a:pt x="6870" y="0"/>
                  </a:lnTo>
                  <a:lnTo>
                    <a:pt x="4827" y="0"/>
                  </a:lnTo>
                  <a:lnTo>
                    <a:pt x="4827" y="4768"/>
                  </a:lnTo>
                  <a:cubicBezTo>
                    <a:pt x="4827" y="5903"/>
                    <a:pt x="4343" y="6479"/>
                    <a:pt x="3429" y="6479"/>
                  </a:cubicBezTo>
                  <a:cubicBezTo>
                    <a:pt x="2533" y="6479"/>
                    <a:pt x="2050" y="5903"/>
                    <a:pt x="2050" y="4768"/>
                  </a:cubicBezTo>
                  <a:lnTo>
                    <a:pt x="205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5" name="Google Shape;3035;p30"/>
            <p:cNvSpPr/>
            <p:nvPr/>
          </p:nvSpPr>
          <p:spPr>
            <a:xfrm>
              <a:off x="3790700" y="3015750"/>
              <a:ext cx="171750" cy="206375"/>
            </a:xfrm>
            <a:custGeom>
              <a:avLst/>
              <a:gdLst/>
              <a:ahLst/>
              <a:cxnLst/>
              <a:rect l="l" t="t" r="r" b="b"/>
              <a:pathLst>
                <a:path w="6870" h="8255" fill="none" extrusionOk="0">
                  <a:moveTo>
                    <a:pt x="2050" y="4768"/>
                  </a:moveTo>
                  <a:cubicBezTo>
                    <a:pt x="2050" y="5903"/>
                    <a:pt x="2533" y="6479"/>
                    <a:pt x="3429" y="6479"/>
                  </a:cubicBezTo>
                  <a:cubicBezTo>
                    <a:pt x="4343" y="6479"/>
                    <a:pt x="4827" y="5903"/>
                    <a:pt x="4827" y="4768"/>
                  </a:cubicBezTo>
                  <a:lnTo>
                    <a:pt x="4827" y="0"/>
                  </a:lnTo>
                  <a:lnTo>
                    <a:pt x="6870" y="0"/>
                  </a:lnTo>
                  <a:lnTo>
                    <a:pt x="6870" y="4744"/>
                  </a:lnTo>
                  <a:cubicBezTo>
                    <a:pt x="6870" y="7061"/>
                    <a:pt x="5688" y="8255"/>
                    <a:pt x="3429" y="8255"/>
                  </a:cubicBezTo>
                  <a:cubicBezTo>
                    <a:pt x="1171" y="8255"/>
                    <a:pt x="1" y="7061"/>
                    <a:pt x="1" y="4744"/>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6" name="Google Shape;3036;p30"/>
            <p:cNvSpPr/>
            <p:nvPr/>
          </p:nvSpPr>
          <p:spPr>
            <a:xfrm>
              <a:off x="4001000" y="3015750"/>
              <a:ext cx="150225" cy="201275"/>
            </a:xfrm>
            <a:custGeom>
              <a:avLst/>
              <a:gdLst/>
              <a:ahLst/>
              <a:cxnLst/>
              <a:rect l="l" t="t" r="r" b="b"/>
              <a:pathLst>
                <a:path w="6009" h="8051" extrusionOk="0">
                  <a:moveTo>
                    <a:pt x="2789" y="1584"/>
                  </a:moveTo>
                  <a:cubicBezTo>
                    <a:pt x="3557" y="1584"/>
                    <a:pt x="3959" y="1962"/>
                    <a:pt x="3959" y="2602"/>
                  </a:cubicBezTo>
                  <a:cubicBezTo>
                    <a:pt x="3959" y="3289"/>
                    <a:pt x="3557" y="3691"/>
                    <a:pt x="2789" y="3691"/>
                  </a:cubicBezTo>
                  <a:lnTo>
                    <a:pt x="2020" y="3691"/>
                  </a:lnTo>
                  <a:lnTo>
                    <a:pt x="2020" y="1584"/>
                  </a:lnTo>
                  <a:close/>
                  <a:moveTo>
                    <a:pt x="0" y="0"/>
                  </a:moveTo>
                  <a:lnTo>
                    <a:pt x="0" y="8051"/>
                  </a:lnTo>
                  <a:lnTo>
                    <a:pt x="2044" y="8051"/>
                  </a:lnTo>
                  <a:lnTo>
                    <a:pt x="2044" y="5274"/>
                  </a:lnTo>
                  <a:lnTo>
                    <a:pt x="2894" y="5274"/>
                  </a:lnTo>
                  <a:cubicBezTo>
                    <a:pt x="4908" y="5274"/>
                    <a:pt x="6008" y="4314"/>
                    <a:pt x="6008" y="2544"/>
                  </a:cubicBezTo>
                  <a:cubicBezTo>
                    <a:pt x="6008" y="873"/>
                    <a:pt x="4943" y="0"/>
                    <a:pt x="2894"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30"/>
            <p:cNvSpPr/>
            <p:nvPr/>
          </p:nvSpPr>
          <p:spPr>
            <a:xfrm>
              <a:off x="4001000" y="3015750"/>
              <a:ext cx="150225" cy="201275"/>
            </a:xfrm>
            <a:custGeom>
              <a:avLst/>
              <a:gdLst/>
              <a:ahLst/>
              <a:cxnLst/>
              <a:rect l="l" t="t" r="r" b="b"/>
              <a:pathLst>
                <a:path w="6009" h="8051" fill="none" extrusionOk="0">
                  <a:moveTo>
                    <a:pt x="2789" y="3691"/>
                  </a:moveTo>
                  <a:cubicBezTo>
                    <a:pt x="3557" y="3691"/>
                    <a:pt x="3959" y="3289"/>
                    <a:pt x="3959" y="2602"/>
                  </a:cubicBezTo>
                  <a:cubicBezTo>
                    <a:pt x="3959" y="1962"/>
                    <a:pt x="3557" y="1584"/>
                    <a:pt x="2789" y="1584"/>
                  </a:cubicBezTo>
                  <a:lnTo>
                    <a:pt x="2020" y="1584"/>
                  </a:lnTo>
                  <a:lnTo>
                    <a:pt x="2020" y="3691"/>
                  </a:lnTo>
                  <a:close/>
                  <a:moveTo>
                    <a:pt x="0" y="0"/>
                  </a:moveTo>
                  <a:lnTo>
                    <a:pt x="2894" y="0"/>
                  </a:lnTo>
                  <a:cubicBezTo>
                    <a:pt x="4943" y="0"/>
                    <a:pt x="6008" y="873"/>
                    <a:pt x="6008" y="2544"/>
                  </a:cubicBezTo>
                  <a:cubicBezTo>
                    <a:pt x="6008" y="4314"/>
                    <a:pt x="4908" y="5274"/>
                    <a:pt x="2894" y="5274"/>
                  </a:cubicBezTo>
                  <a:lnTo>
                    <a:pt x="2044" y="5274"/>
                  </a:lnTo>
                  <a:lnTo>
                    <a:pt x="2044"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30"/>
            <p:cNvSpPr/>
            <p:nvPr/>
          </p:nvSpPr>
          <p:spPr>
            <a:xfrm>
              <a:off x="4149725" y="3178000"/>
              <a:ext cx="50825" cy="77600"/>
            </a:xfrm>
            <a:custGeom>
              <a:avLst/>
              <a:gdLst/>
              <a:ahLst/>
              <a:cxnLst/>
              <a:rect l="l" t="t" r="r" b="b"/>
              <a:pathLst>
                <a:path w="2033" h="3104" extrusionOk="0">
                  <a:moveTo>
                    <a:pt x="1" y="1"/>
                  </a:moveTo>
                  <a:lnTo>
                    <a:pt x="1" y="1561"/>
                  </a:lnTo>
                  <a:lnTo>
                    <a:pt x="758" y="1561"/>
                  </a:lnTo>
                  <a:lnTo>
                    <a:pt x="82" y="3104"/>
                  </a:lnTo>
                  <a:lnTo>
                    <a:pt x="1346" y="3104"/>
                  </a:lnTo>
                  <a:lnTo>
                    <a:pt x="2032" y="1561"/>
                  </a:lnTo>
                  <a:lnTo>
                    <a:pt x="203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30"/>
            <p:cNvSpPr/>
            <p:nvPr/>
          </p:nvSpPr>
          <p:spPr>
            <a:xfrm>
              <a:off x="4149725" y="3178000"/>
              <a:ext cx="50825" cy="77600"/>
            </a:xfrm>
            <a:custGeom>
              <a:avLst/>
              <a:gdLst/>
              <a:ahLst/>
              <a:cxnLst/>
              <a:rect l="l" t="t" r="r" b="b"/>
              <a:pathLst>
                <a:path w="2033" h="3104" fill="none" extrusionOk="0">
                  <a:moveTo>
                    <a:pt x="758" y="1561"/>
                  </a:moveTo>
                  <a:lnTo>
                    <a:pt x="1" y="1561"/>
                  </a:lnTo>
                  <a:lnTo>
                    <a:pt x="1" y="1"/>
                  </a:lnTo>
                  <a:lnTo>
                    <a:pt x="2032" y="1"/>
                  </a:lnTo>
                  <a:lnTo>
                    <a:pt x="2032" y="1561"/>
                  </a:lnTo>
                  <a:lnTo>
                    <a:pt x="1346" y="3104"/>
                  </a:lnTo>
                  <a:lnTo>
                    <a:pt x="82" y="3104"/>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30"/>
            <p:cNvSpPr/>
            <p:nvPr/>
          </p:nvSpPr>
          <p:spPr>
            <a:xfrm>
              <a:off x="2293025" y="3350600"/>
              <a:ext cx="147600" cy="210775"/>
            </a:xfrm>
            <a:custGeom>
              <a:avLst/>
              <a:gdLst/>
              <a:ahLst/>
              <a:cxnLst/>
              <a:rect l="l" t="t" r="r" b="b"/>
              <a:pathLst>
                <a:path w="5904" h="8431" extrusionOk="0">
                  <a:moveTo>
                    <a:pt x="3086" y="1"/>
                  </a:moveTo>
                  <a:cubicBezTo>
                    <a:pt x="1421" y="1"/>
                    <a:pt x="263" y="827"/>
                    <a:pt x="263" y="2271"/>
                  </a:cubicBezTo>
                  <a:cubicBezTo>
                    <a:pt x="263" y="3476"/>
                    <a:pt x="985" y="4117"/>
                    <a:pt x="2236" y="4670"/>
                  </a:cubicBezTo>
                  <a:cubicBezTo>
                    <a:pt x="3243" y="5118"/>
                    <a:pt x="3831" y="5403"/>
                    <a:pt x="3831" y="5927"/>
                  </a:cubicBezTo>
                  <a:cubicBezTo>
                    <a:pt x="3831" y="6445"/>
                    <a:pt x="3325" y="6660"/>
                    <a:pt x="2708" y="6660"/>
                  </a:cubicBezTo>
                  <a:cubicBezTo>
                    <a:pt x="2038" y="6660"/>
                    <a:pt x="1398" y="6387"/>
                    <a:pt x="629" y="5875"/>
                  </a:cubicBezTo>
                  <a:lnTo>
                    <a:pt x="1" y="7499"/>
                  </a:lnTo>
                  <a:cubicBezTo>
                    <a:pt x="816" y="8087"/>
                    <a:pt x="1776" y="8430"/>
                    <a:pt x="2935" y="8430"/>
                  </a:cubicBezTo>
                  <a:cubicBezTo>
                    <a:pt x="4664" y="8430"/>
                    <a:pt x="5904" y="7650"/>
                    <a:pt x="5904" y="5997"/>
                  </a:cubicBezTo>
                  <a:cubicBezTo>
                    <a:pt x="5904" y="4739"/>
                    <a:pt x="5112" y="4058"/>
                    <a:pt x="3680" y="3418"/>
                  </a:cubicBezTo>
                  <a:cubicBezTo>
                    <a:pt x="2498" y="2882"/>
                    <a:pt x="2283" y="2731"/>
                    <a:pt x="2283" y="2341"/>
                  </a:cubicBezTo>
                  <a:cubicBezTo>
                    <a:pt x="2283" y="1951"/>
                    <a:pt x="2591" y="1771"/>
                    <a:pt x="3162" y="1771"/>
                  </a:cubicBezTo>
                  <a:cubicBezTo>
                    <a:pt x="3907" y="1771"/>
                    <a:pt x="4437" y="2044"/>
                    <a:pt x="4943" y="2306"/>
                  </a:cubicBezTo>
                  <a:lnTo>
                    <a:pt x="5642" y="781"/>
                  </a:lnTo>
                  <a:cubicBezTo>
                    <a:pt x="4827" y="234"/>
                    <a:pt x="3988" y="1"/>
                    <a:pt x="3086"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30"/>
            <p:cNvSpPr/>
            <p:nvPr/>
          </p:nvSpPr>
          <p:spPr>
            <a:xfrm>
              <a:off x="2293025" y="3350600"/>
              <a:ext cx="147600" cy="210775"/>
            </a:xfrm>
            <a:custGeom>
              <a:avLst/>
              <a:gdLst/>
              <a:ahLst/>
              <a:cxnLst/>
              <a:rect l="l" t="t" r="r" b="b"/>
              <a:pathLst>
                <a:path w="5904" h="8431" fill="none" extrusionOk="0">
                  <a:moveTo>
                    <a:pt x="1" y="7499"/>
                  </a:moveTo>
                  <a:lnTo>
                    <a:pt x="629" y="5875"/>
                  </a:lnTo>
                  <a:cubicBezTo>
                    <a:pt x="1398" y="6387"/>
                    <a:pt x="2038" y="6660"/>
                    <a:pt x="2708" y="6660"/>
                  </a:cubicBezTo>
                  <a:cubicBezTo>
                    <a:pt x="3325" y="6660"/>
                    <a:pt x="3831" y="6445"/>
                    <a:pt x="3831" y="5927"/>
                  </a:cubicBezTo>
                  <a:cubicBezTo>
                    <a:pt x="3831" y="5403"/>
                    <a:pt x="3243" y="5118"/>
                    <a:pt x="2236" y="4670"/>
                  </a:cubicBezTo>
                  <a:cubicBezTo>
                    <a:pt x="985" y="4117"/>
                    <a:pt x="263" y="3476"/>
                    <a:pt x="263" y="2271"/>
                  </a:cubicBezTo>
                  <a:cubicBezTo>
                    <a:pt x="263" y="827"/>
                    <a:pt x="1421" y="1"/>
                    <a:pt x="3086" y="1"/>
                  </a:cubicBezTo>
                  <a:cubicBezTo>
                    <a:pt x="3988" y="1"/>
                    <a:pt x="4827" y="234"/>
                    <a:pt x="5642" y="781"/>
                  </a:cubicBezTo>
                  <a:lnTo>
                    <a:pt x="4943" y="2306"/>
                  </a:lnTo>
                  <a:cubicBezTo>
                    <a:pt x="4437" y="2044"/>
                    <a:pt x="3907" y="1771"/>
                    <a:pt x="3162" y="1771"/>
                  </a:cubicBezTo>
                  <a:cubicBezTo>
                    <a:pt x="2591" y="1771"/>
                    <a:pt x="2283" y="1951"/>
                    <a:pt x="2283" y="2341"/>
                  </a:cubicBezTo>
                  <a:cubicBezTo>
                    <a:pt x="2283" y="2731"/>
                    <a:pt x="2498" y="2882"/>
                    <a:pt x="3680" y="3418"/>
                  </a:cubicBezTo>
                  <a:cubicBezTo>
                    <a:pt x="5112" y="4058"/>
                    <a:pt x="5904" y="4739"/>
                    <a:pt x="5904" y="5997"/>
                  </a:cubicBezTo>
                  <a:cubicBezTo>
                    <a:pt x="5904" y="7650"/>
                    <a:pt x="4664" y="8430"/>
                    <a:pt x="2935" y="8430"/>
                  </a:cubicBezTo>
                  <a:cubicBezTo>
                    <a:pt x="1776" y="8430"/>
                    <a:pt x="816" y="8087"/>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30"/>
            <p:cNvSpPr/>
            <p:nvPr/>
          </p:nvSpPr>
          <p:spPr>
            <a:xfrm>
              <a:off x="2469275" y="3355275"/>
              <a:ext cx="150200" cy="201425"/>
            </a:xfrm>
            <a:custGeom>
              <a:avLst/>
              <a:gdLst/>
              <a:ahLst/>
              <a:cxnLst/>
              <a:rect l="l" t="t" r="r" b="b"/>
              <a:pathLst>
                <a:path w="6008" h="8057" extrusionOk="0">
                  <a:moveTo>
                    <a:pt x="2795" y="1584"/>
                  </a:moveTo>
                  <a:cubicBezTo>
                    <a:pt x="3563" y="1584"/>
                    <a:pt x="3965" y="1962"/>
                    <a:pt x="3965" y="2602"/>
                  </a:cubicBezTo>
                  <a:cubicBezTo>
                    <a:pt x="3965" y="3289"/>
                    <a:pt x="3563" y="3691"/>
                    <a:pt x="2795" y="3691"/>
                  </a:cubicBezTo>
                  <a:lnTo>
                    <a:pt x="2020" y="3691"/>
                  </a:lnTo>
                  <a:lnTo>
                    <a:pt x="2020" y="1584"/>
                  </a:lnTo>
                  <a:close/>
                  <a:moveTo>
                    <a:pt x="0" y="0"/>
                  </a:moveTo>
                  <a:lnTo>
                    <a:pt x="0" y="8057"/>
                  </a:lnTo>
                  <a:lnTo>
                    <a:pt x="2049" y="8057"/>
                  </a:lnTo>
                  <a:lnTo>
                    <a:pt x="2049" y="5274"/>
                  </a:lnTo>
                  <a:lnTo>
                    <a:pt x="2899" y="5274"/>
                  </a:lnTo>
                  <a:cubicBezTo>
                    <a:pt x="4908" y="5274"/>
                    <a:pt x="6008" y="4320"/>
                    <a:pt x="6008" y="2544"/>
                  </a:cubicBezTo>
                  <a:cubicBezTo>
                    <a:pt x="6008" y="879"/>
                    <a:pt x="4943" y="0"/>
                    <a:pt x="2899"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30"/>
            <p:cNvSpPr/>
            <p:nvPr/>
          </p:nvSpPr>
          <p:spPr>
            <a:xfrm>
              <a:off x="2469275" y="3355275"/>
              <a:ext cx="150200" cy="201425"/>
            </a:xfrm>
            <a:custGeom>
              <a:avLst/>
              <a:gdLst/>
              <a:ahLst/>
              <a:cxnLst/>
              <a:rect l="l" t="t" r="r" b="b"/>
              <a:pathLst>
                <a:path w="6008" h="8057" fill="none" extrusionOk="0">
                  <a:moveTo>
                    <a:pt x="2795" y="3691"/>
                  </a:moveTo>
                  <a:cubicBezTo>
                    <a:pt x="3563" y="3691"/>
                    <a:pt x="3965" y="3289"/>
                    <a:pt x="3965" y="2602"/>
                  </a:cubicBezTo>
                  <a:cubicBezTo>
                    <a:pt x="3965" y="1962"/>
                    <a:pt x="3563" y="1584"/>
                    <a:pt x="2795" y="1584"/>
                  </a:cubicBezTo>
                  <a:lnTo>
                    <a:pt x="2020" y="1584"/>
                  </a:lnTo>
                  <a:lnTo>
                    <a:pt x="2020" y="3691"/>
                  </a:lnTo>
                  <a:close/>
                  <a:moveTo>
                    <a:pt x="0" y="0"/>
                  </a:moveTo>
                  <a:lnTo>
                    <a:pt x="2899" y="0"/>
                  </a:lnTo>
                  <a:cubicBezTo>
                    <a:pt x="4943" y="0"/>
                    <a:pt x="6008" y="879"/>
                    <a:pt x="6008" y="2544"/>
                  </a:cubicBezTo>
                  <a:cubicBezTo>
                    <a:pt x="6008" y="4320"/>
                    <a:pt x="4908" y="5274"/>
                    <a:pt x="2899" y="5274"/>
                  </a:cubicBezTo>
                  <a:lnTo>
                    <a:pt x="2049" y="5274"/>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4" name="Google Shape;3044;p30"/>
            <p:cNvSpPr/>
            <p:nvPr/>
          </p:nvSpPr>
          <p:spPr>
            <a:xfrm>
              <a:off x="2643175" y="3355275"/>
              <a:ext cx="133350" cy="201425"/>
            </a:xfrm>
            <a:custGeom>
              <a:avLst/>
              <a:gdLst/>
              <a:ahLst/>
              <a:cxnLst/>
              <a:rect l="l" t="t" r="r" b="b"/>
              <a:pathLst>
                <a:path w="5334" h="8057" extrusionOk="0">
                  <a:moveTo>
                    <a:pt x="1" y="0"/>
                  </a:moveTo>
                  <a:lnTo>
                    <a:pt x="1" y="8057"/>
                  </a:lnTo>
                  <a:lnTo>
                    <a:pt x="5333" y="8057"/>
                  </a:lnTo>
                  <a:lnTo>
                    <a:pt x="5333" y="6328"/>
                  </a:lnTo>
                  <a:lnTo>
                    <a:pt x="2044" y="6328"/>
                  </a:lnTo>
                  <a:lnTo>
                    <a:pt x="2044" y="4733"/>
                  </a:lnTo>
                  <a:lnTo>
                    <a:pt x="4437" y="4733"/>
                  </a:lnTo>
                  <a:lnTo>
                    <a:pt x="4908" y="3126"/>
                  </a:lnTo>
                  <a:lnTo>
                    <a:pt x="2044" y="3126"/>
                  </a:lnTo>
                  <a:lnTo>
                    <a:pt x="2044" y="1729"/>
                  </a:lnTo>
                  <a:lnTo>
                    <a:pt x="5333" y="1729"/>
                  </a:lnTo>
                  <a:lnTo>
                    <a:pt x="533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5" name="Google Shape;3045;p30"/>
            <p:cNvSpPr/>
            <p:nvPr/>
          </p:nvSpPr>
          <p:spPr>
            <a:xfrm>
              <a:off x="2643175" y="3355275"/>
              <a:ext cx="133350" cy="201425"/>
            </a:xfrm>
            <a:custGeom>
              <a:avLst/>
              <a:gdLst/>
              <a:ahLst/>
              <a:cxnLst/>
              <a:rect l="l" t="t" r="r" b="b"/>
              <a:pathLst>
                <a:path w="5334" h="8057" fill="none" extrusionOk="0">
                  <a:moveTo>
                    <a:pt x="5333" y="8057"/>
                  </a:moveTo>
                  <a:lnTo>
                    <a:pt x="1" y="8057"/>
                  </a:lnTo>
                  <a:lnTo>
                    <a:pt x="1" y="0"/>
                  </a:lnTo>
                  <a:lnTo>
                    <a:pt x="5333" y="0"/>
                  </a:lnTo>
                  <a:lnTo>
                    <a:pt x="5333" y="1729"/>
                  </a:lnTo>
                  <a:lnTo>
                    <a:pt x="2044" y="1729"/>
                  </a:lnTo>
                  <a:lnTo>
                    <a:pt x="2044" y="3126"/>
                  </a:lnTo>
                  <a:lnTo>
                    <a:pt x="4908" y="3126"/>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6" name="Google Shape;3046;p30"/>
            <p:cNvSpPr/>
            <p:nvPr/>
          </p:nvSpPr>
          <p:spPr>
            <a:xfrm>
              <a:off x="2790450" y="3355275"/>
              <a:ext cx="196075" cy="201425"/>
            </a:xfrm>
            <a:custGeom>
              <a:avLst/>
              <a:gdLst/>
              <a:ahLst/>
              <a:cxnLst/>
              <a:rect l="l" t="t" r="r" b="b"/>
              <a:pathLst>
                <a:path w="7843" h="8057" extrusionOk="0">
                  <a:moveTo>
                    <a:pt x="3913" y="2201"/>
                  </a:moveTo>
                  <a:lnTo>
                    <a:pt x="4786" y="5006"/>
                  </a:lnTo>
                  <a:lnTo>
                    <a:pt x="3028" y="5006"/>
                  </a:lnTo>
                  <a:lnTo>
                    <a:pt x="3913" y="2201"/>
                  </a:lnTo>
                  <a:close/>
                  <a:moveTo>
                    <a:pt x="2882" y="0"/>
                  </a:moveTo>
                  <a:lnTo>
                    <a:pt x="1" y="8057"/>
                  </a:lnTo>
                  <a:lnTo>
                    <a:pt x="2067" y="8057"/>
                  </a:lnTo>
                  <a:lnTo>
                    <a:pt x="2527" y="6601"/>
                  </a:lnTo>
                  <a:lnTo>
                    <a:pt x="5298" y="6601"/>
                  </a:lnTo>
                  <a:lnTo>
                    <a:pt x="5758" y="8057"/>
                  </a:lnTo>
                  <a:lnTo>
                    <a:pt x="7842" y="8057"/>
                  </a:lnTo>
                  <a:lnTo>
                    <a:pt x="496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7" name="Google Shape;3047;p30"/>
            <p:cNvSpPr/>
            <p:nvPr/>
          </p:nvSpPr>
          <p:spPr>
            <a:xfrm>
              <a:off x="2790450" y="3355275"/>
              <a:ext cx="196075" cy="201425"/>
            </a:xfrm>
            <a:custGeom>
              <a:avLst/>
              <a:gdLst/>
              <a:ahLst/>
              <a:cxnLst/>
              <a:rect l="l" t="t" r="r" b="b"/>
              <a:pathLst>
                <a:path w="7843" h="8057" fill="none" extrusionOk="0">
                  <a:moveTo>
                    <a:pt x="4786" y="5006"/>
                  </a:moveTo>
                  <a:lnTo>
                    <a:pt x="3913" y="2201"/>
                  </a:lnTo>
                  <a:lnTo>
                    <a:pt x="3028" y="5006"/>
                  </a:lnTo>
                  <a:close/>
                  <a:moveTo>
                    <a:pt x="5298" y="6601"/>
                  </a:moveTo>
                  <a:lnTo>
                    <a:pt x="2527" y="6601"/>
                  </a:lnTo>
                  <a:lnTo>
                    <a:pt x="2067" y="8057"/>
                  </a:lnTo>
                  <a:lnTo>
                    <a:pt x="1" y="8057"/>
                  </a:lnTo>
                  <a:lnTo>
                    <a:pt x="2882" y="0"/>
                  </a:lnTo>
                  <a:lnTo>
                    <a:pt x="4966" y="0"/>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8" name="Google Shape;3048;p30"/>
            <p:cNvSpPr/>
            <p:nvPr/>
          </p:nvSpPr>
          <p:spPr>
            <a:xfrm>
              <a:off x="3010950" y="3355275"/>
              <a:ext cx="178000" cy="201425"/>
            </a:xfrm>
            <a:custGeom>
              <a:avLst/>
              <a:gdLst/>
              <a:ahLst/>
              <a:cxnLst/>
              <a:rect l="l" t="t" r="r" b="b"/>
              <a:pathLst>
                <a:path w="7120" h="8057" extrusionOk="0">
                  <a:moveTo>
                    <a:pt x="0" y="0"/>
                  </a:moveTo>
                  <a:lnTo>
                    <a:pt x="0" y="8057"/>
                  </a:lnTo>
                  <a:lnTo>
                    <a:pt x="2049" y="8057"/>
                  </a:lnTo>
                  <a:lnTo>
                    <a:pt x="2049" y="4907"/>
                  </a:lnTo>
                  <a:lnTo>
                    <a:pt x="4628" y="8057"/>
                  </a:lnTo>
                  <a:lnTo>
                    <a:pt x="7120" y="8057"/>
                  </a:lnTo>
                  <a:lnTo>
                    <a:pt x="3749" y="3976"/>
                  </a:lnTo>
                  <a:lnTo>
                    <a:pt x="6788" y="0"/>
                  </a:lnTo>
                  <a:lnTo>
                    <a:pt x="4378" y="0"/>
                  </a:lnTo>
                  <a:lnTo>
                    <a:pt x="2049" y="3231"/>
                  </a:lnTo>
                  <a:lnTo>
                    <a:pt x="2049"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9" name="Google Shape;3049;p30"/>
            <p:cNvSpPr/>
            <p:nvPr/>
          </p:nvSpPr>
          <p:spPr>
            <a:xfrm>
              <a:off x="3010950" y="3355275"/>
              <a:ext cx="178000" cy="201425"/>
            </a:xfrm>
            <a:custGeom>
              <a:avLst/>
              <a:gdLst/>
              <a:ahLst/>
              <a:cxnLst/>
              <a:rect l="l" t="t" r="r" b="b"/>
              <a:pathLst>
                <a:path w="7120" h="8057" fill="none" extrusionOk="0">
                  <a:moveTo>
                    <a:pt x="0" y="0"/>
                  </a:moveTo>
                  <a:lnTo>
                    <a:pt x="2049" y="0"/>
                  </a:lnTo>
                  <a:lnTo>
                    <a:pt x="2049" y="3231"/>
                  </a:lnTo>
                  <a:lnTo>
                    <a:pt x="4378" y="0"/>
                  </a:lnTo>
                  <a:lnTo>
                    <a:pt x="6788" y="0"/>
                  </a:lnTo>
                  <a:lnTo>
                    <a:pt x="3749" y="3976"/>
                  </a:lnTo>
                  <a:lnTo>
                    <a:pt x="7120" y="8057"/>
                  </a:lnTo>
                  <a:lnTo>
                    <a:pt x="4628" y="8057"/>
                  </a:lnTo>
                  <a:lnTo>
                    <a:pt x="2049" y="4907"/>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0" name="Google Shape;3050;p30"/>
            <p:cNvSpPr/>
            <p:nvPr/>
          </p:nvSpPr>
          <p:spPr>
            <a:xfrm>
              <a:off x="3211775" y="3355275"/>
              <a:ext cx="51100" cy="201425"/>
            </a:xfrm>
            <a:custGeom>
              <a:avLst/>
              <a:gdLst/>
              <a:ahLst/>
              <a:cxnLst/>
              <a:rect l="l" t="t" r="r" b="b"/>
              <a:pathLst>
                <a:path w="2044" h="8057" extrusionOk="0">
                  <a:moveTo>
                    <a:pt x="1" y="0"/>
                  </a:moveTo>
                  <a:lnTo>
                    <a:pt x="1" y="8057"/>
                  </a:lnTo>
                  <a:lnTo>
                    <a:pt x="2044" y="8057"/>
                  </a:lnTo>
                  <a:lnTo>
                    <a:pt x="2044" y="0"/>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1" name="Google Shape;3051;p30"/>
            <p:cNvSpPr/>
            <p:nvPr/>
          </p:nvSpPr>
          <p:spPr>
            <a:xfrm>
              <a:off x="3304925" y="3355275"/>
              <a:ext cx="168550" cy="201425"/>
            </a:xfrm>
            <a:custGeom>
              <a:avLst/>
              <a:gdLst/>
              <a:ahLst/>
              <a:cxnLst/>
              <a:rect l="l" t="t" r="r" b="b"/>
              <a:pathLst>
                <a:path w="6742" h="8057" extrusionOk="0">
                  <a:moveTo>
                    <a:pt x="0" y="0"/>
                  </a:moveTo>
                  <a:lnTo>
                    <a:pt x="0" y="8057"/>
                  </a:lnTo>
                  <a:lnTo>
                    <a:pt x="1974" y="8057"/>
                  </a:lnTo>
                  <a:lnTo>
                    <a:pt x="1974" y="3208"/>
                  </a:lnTo>
                  <a:lnTo>
                    <a:pt x="4919" y="8057"/>
                  </a:lnTo>
                  <a:lnTo>
                    <a:pt x="6741" y="8057"/>
                  </a:lnTo>
                  <a:lnTo>
                    <a:pt x="6741" y="0"/>
                  </a:lnTo>
                  <a:lnTo>
                    <a:pt x="4768" y="0"/>
                  </a:lnTo>
                  <a:lnTo>
                    <a:pt x="4768" y="4791"/>
                  </a:lnTo>
                  <a:lnTo>
                    <a:pt x="184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2" name="Google Shape;3052;p30"/>
            <p:cNvSpPr/>
            <p:nvPr/>
          </p:nvSpPr>
          <p:spPr>
            <a:xfrm>
              <a:off x="3304925" y="3355275"/>
              <a:ext cx="168550" cy="201425"/>
            </a:xfrm>
            <a:custGeom>
              <a:avLst/>
              <a:gdLst/>
              <a:ahLst/>
              <a:cxnLst/>
              <a:rect l="l" t="t" r="r" b="b"/>
              <a:pathLst>
                <a:path w="6742" h="8057" fill="none" extrusionOk="0">
                  <a:moveTo>
                    <a:pt x="1846" y="0"/>
                  </a:moveTo>
                  <a:lnTo>
                    <a:pt x="4768" y="4791"/>
                  </a:lnTo>
                  <a:lnTo>
                    <a:pt x="4768" y="0"/>
                  </a:lnTo>
                  <a:lnTo>
                    <a:pt x="6741" y="0"/>
                  </a:lnTo>
                  <a:lnTo>
                    <a:pt x="6741" y="8057"/>
                  </a:lnTo>
                  <a:lnTo>
                    <a:pt x="4919" y="8057"/>
                  </a:lnTo>
                  <a:lnTo>
                    <a:pt x="1974" y="3208"/>
                  </a:lnTo>
                  <a:lnTo>
                    <a:pt x="1974"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3" name="Google Shape;3053;p30"/>
            <p:cNvSpPr/>
            <p:nvPr/>
          </p:nvSpPr>
          <p:spPr>
            <a:xfrm>
              <a:off x="3505600" y="3350600"/>
              <a:ext cx="170450" cy="210775"/>
            </a:xfrm>
            <a:custGeom>
              <a:avLst/>
              <a:gdLst/>
              <a:ahLst/>
              <a:cxnLst/>
              <a:rect l="l" t="t" r="r" b="b"/>
              <a:pathLst>
                <a:path w="6818" h="8431" extrusionOk="0">
                  <a:moveTo>
                    <a:pt x="3953" y="1"/>
                  </a:moveTo>
                  <a:cubicBezTo>
                    <a:pt x="1375" y="1"/>
                    <a:pt x="1" y="1584"/>
                    <a:pt x="1" y="4291"/>
                  </a:cubicBezTo>
                  <a:cubicBezTo>
                    <a:pt x="1" y="6940"/>
                    <a:pt x="1328" y="8430"/>
                    <a:pt x="3849" y="8430"/>
                  </a:cubicBezTo>
                  <a:cubicBezTo>
                    <a:pt x="4995" y="8430"/>
                    <a:pt x="6119" y="8221"/>
                    <a:pt x="6818" y="7732"/>
                  </a:cubicBezTo>
                  <a:lnTo>
                    <a:pt x="6818" y="3692"/>
                  </a:lnTo>
                  <a:lnTo>
                    <a:pt x="4227" y="3692"/>
                  </a:lnTo>
                  <a:lnTo>
                    <a:pt x="3767" y="5159"/>
                  </a:lnTo>
                  <a:lnTo>
                    <a:pt x="5065" y="5159"/>
                  </a:lnTo>
                  <a:lnTo>
                    <a:pt x="5065" y="6527"/>
                  </a:lnTo>
                  <a:cubicBezTo>
                    <a:pt x="4687" y="6631"/>
                    <a:pt x="4355" y="6684"/>
                    <a:pt x="4012" y="6684"/>
                  </a:cubicBezTo>
                  <a:cubicBezTo>
                    <a:pt x="2702" y="6684"/>
                    <a:pt x="2038" y="5851"/>
                    <a:pt x="2038" y="4233"/>
                  </a:cubicBezTo>
                  <a:cubicBezTo>
                    <a:pt x="2038" y="2615"/>
                    <a:pt x="2737" y="1724"/>
                    <a:pt x="3977" y="1724"/>
                  </a:cubicBezTo>
                  <a:cubicBezTo>
                    <a:pt x="4536" y="1724"/>
                    <a:pt x="5135" y="1870"/>
                    <a:pt x="5810" y="2236"/>
                  </a:cubicBezTo>
                  <a:lnTo>
                    <a:pt x="6771" y="781"/>
                  </a:lnTo>
                  <a:cubicBezTo>
                    <a:pt x="5822" y="222"/>
                    <a:pt x="4914" y="1"/>
                    <a:pt x="3953"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4" name="Google Shape;3054;p30"/>
            <p:cNvSpPr/>
            <p:nvPr/>
          </p:nvSpPr>
          <p:spPr>
            <a:xfrm>
              <a:off x="3505600" y="3350600"/>
              <a:ext cx="170450" cy="210775"/>
            </a:xfrm>
            <a:custGeom>
              <a:avLst/>
              <a:gdLst/>
              <a:ahLst/>
              <a:cxnLst/>
              <a:rect l="l" t="t" r="r" b="b"/>
              <a:pathLst>
                <a:path w="6818" h="8431" fill="none" extrusionOk="0">
                  <a:moveTo>
                    <a:pt x="1" y="4291"/>
                  </a:moveTo>
                  <a:cubicBezTo>
                    <a:pt x="1" y="1584"/>
                    <a:pt x="1375" y="1"/>
                    <a:pt x="3953" y="1"/>
                  </a:cubicBezTo>
                  <a:cubicBezTo>
                    <a:pt x="4914" y="1"/>
                    <a:pt x="5822" y="222"/>
                    <a:pt x="6771" y="781"/>
                  </a:cubicBezTo>
                  <a:lnTo>
                    <a:pt x="5810" y="2236"/>
                  </a:lnTo>
                  <a:cubicBezTo>
                    <a:pt x="5135" y="1870"/>
                    <a:pt x="4536" y="1724"/>
                    <a:pt x="3977" y="1724"/>
                  </a:cubicBezTo>
                  <a:cubicBezTo>
                    <a:pt x="2737" y="1724"/>
                    <a:pt x="2038" y="2615"/>
                    <a:pt x="2038" y="4233"/>
                  </a:cubicBezTo>
                  <a:cubicBezTo>
                    <a:pt x="2038" y="5851"/>
                    <a:pt x="2702" y="6684"/>
                    <a:pt x="4012" y="6684"/>
                  </a:cubicBezTo>
                  <a:cubicBezTo>
                    <a:pt x="4355" y="6684"/>
                    <a:pt x="4687" y="6631"/>
                    <a:pt x="5065" y="6527"/>
                  </a:cubicBezTo>
                  <a:lnTo>
                    <a:pt x="5065" y="5159"/>
                  </a:lnTo>
                  <a:lnTo>
                    <a:pt x="3767" y="5159"/>
                  </a:lnTo>
                  <a:lnTo>
                    <a:pt x="4227" y="3692"/>
                  </a:lnTo>
                  <a:lnTo>
                    <a:pt x="6818" y="3692"/>
                  </a:lnTo>
                  <a:lnTo>
                    <a:pt x="6818" y="7732"/>
                  </a:lnTo>
                  <a:cubicBezTo>
                    <a:pt x="6119" y="8221"/>
                    <a:pt x="4995" y="8430"/>
                    <a:pt x="3849" y="8430"/>
                  </a:cubicBezTo>
                  <a:cubicBezTo>
                    <a:pt x="1328" y="8430"/>
                    <a:pt x="1" y="6940"/>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5" name="Google Shape;3055;p30"/>
            <p:cNvSpPr/>
            <p:nvPr/>
          </p:nvSpPr>
          <p:spPr>
            <a:xfrm>
              <a:off x="3783875" y="3350600"/>
              <a:ext cx="190225" cy="210775"/>
            </a:xfrm>
            <a:custGeom>
              <a:avLst/>
              <a:gdLst/>
              <a:ahLst/>
              <a:cxnLst/>
              <a:rect l="l" t="t" r="r" b="b"/>
              <a:pathLst>
                <a:path w="7609" h="8431" extrusionOk="0">
                  <a:moveTo>
                    <a:pt x="3813" y="1771"/>
                  </a:moveTo>
                  <a:cubicBezTo>
                    <a:pt x="4925" y="1771"/>
                    <a:pt x="5548" y="2661"/>
                    <a:pt x="5548" y="4221"/>
                  </a:cubicBezTo>
                  <a:cubicBezTo>
                    <a:pt x="5548" y="5770"/>
                    <a:pt x="4925" y="6660"/>
                    <a:pt x="3813" y="6660"/>
                  </a:cubicBezTo>
                  <a:cubicBezTo>
                    <a:pt x="2690" y="6660"/>
                    <a:pt x="2061" y="5770"/>
                    <a:pt x="2061" y="4221"/>
                  </a:cubicBezTo>
                  <a:cubicBezTo>
                    <a:pt x="2061" y="2661"/>
                    <a:pt x="2690" y="1771"/>
                    <a:pt x="3813" y="1771"/>
                  </a:cubicBezTo>
                  <a:close/>
                  <a:moveTo>
                    <a:pt x="3813" y="1"/>
                  </a:moveTo>
                  <a:cubicBezTo>
                    <a:pt x="1432" y="1"/>
                    <a:pt x="0" y="1584"/>
                    <a:pt x="0" y="4221"/>
                  </a:cubicBezTo>
                  <a:cubicBezTo>
                    <a:pt x="0" y="6847"/>
                    <a:pt x="1432" y="8430"/>
                    <a:pt x="3813" y="8430"/>
                  </a:cubicBezTo>
                  <a:cubicBezTo>
                    <a:pt x="6176" y="8430"/>
                    <a:pt x="7609" y="6847"/>
                    <a:pt x="7609" y="4221"/>
                  </a:cubicBezTo>
                  <a:cubicBezTo>
                    <a:pt x="7609" y="1584"/>
                    <a:pt x="6176" y="1"/>
                    <a:pt x="3813"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6" name="Google Shape;3056;p30"/>
            <p:cNvSpPr/>
            <p:nvPr/>
          </p:nvSpPr>
          <p:spPr>
            <a:xfrm>
              <a:off x="3783875" y="3350600"/>
              <a:ext cx="190225" cy="210775"/>
            </a:xfrm>
            <a:custGeom>
              <a:avLst/>
              <a:gdLst/>
              <a:ahLst/>
              <a:cxnLst/>
              <a:rect l="l" t="t" r="r" b="b"/>
              <a:pathLst>
                <a:path w="7609" h="8431" fill="none" extrusionOk="0">
                  <a:moveTo>
                    <a:pt x="5548" y="4221"/>
                  </a:moveTo>
                  <a:cubicBezTo>
                    <a:pt x="5548" y="2661"/>
                    <a:pt x="4925" y="1771"/>
                    <a:pt x="3813" y="1771"/>
                  </a:cubicBezTo>
                  <a:cubicBezTo>
                    <a:pt x="2690" y="1771"/>
                    <a:pt x="2061" y="2661"/>
                    <a:pt x="2061" y="4221"/>
                  </a:cubicBezTo>
                  <a:cubicBezTo>
                    <a:pt x="2061" y="5770"/>
                    <a:pt x="2690" y="6660"/>
                    <a:pt x="3813" y="6660"/>
                  </a:cubicBezTo>
                  <a:cubicBezTo>
                    <a:pt x="4925" y="6660"/>
                    <a:pt x="5548" y="5770"/>
                    <a:pt x="5548" y="4221"/>
                  </a:cubicBezTo>
                  <a:close/>
                  <a:moveTo>
                    <a:pt x="0" y="4221"/>
                  </a:moveTo>
                  <a:cubicBezTo>
                    <a:pt x="0" y="1584"/>
                    <a:pt x="1432" y="1"/>
                    <a:pt x="3813" y="1"/>
                  </a:cubicBezTo>
                  <a:cubicBezTo>
                    <a:pt x="6176" y="1"/>
                    <a:pt x="7609" y="1584"/>
                    <a:pt x="7609" y="4221"/>
                  </a:cubicBezTo>
                  <a:cubicBezTo>
                    <a:pt x="7609" y="6847"/>
                    <a:pt x="6176" y="8430"/>
                    <a:pt x="3813" y="8430"/>
                  </a:cubicBezTo>
                  <a:cubicBezTo>
                    <a:pt x="1432" y="8430"/>
                    <a:pt x="0" y="6847"/>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7" name="Google Shape;3057;p30"/>
            <p:cNvSpPr/>
            <p:nvPr/>
          </p:nvSpPr>
          <p:spPr>
            <a:xfrm>
              <a:off x="4002175" y="3355275"/>
              <a:ext cx="171750" cy="206375"/>
            </a:xfrm>
            <a:custGeom>
              <a:avLst/>
              <a:gdLst/>
              <a:ahLst/>
              <a:cxnLst/>
              <a:rect l="l" t="t" r="r" b="b"/>
              <a:pathLst>
                <a:path w="6870" h="8255" extrusionOk="0">
                  <a:moveTo>
                    <a:pt x="0" y="0"/>
                  </a:moveTo>
                  <a:lnTo>
                    <a:pt x="0" y="4744"/>
                  </a:lnTo>
                  <a:cubicBezTo>
                    <a:pt x="0" y="7061"/>
                    <a:pt x="1170" y="8255"/>
                    <a:pt x="3429" y="8255"/>
                  </a:cubicBezTo>
                  <a:cubicBezTo>
                    <a:pt x="5687" y="8255"/>
                    <a:pt x="6869" y="7061"/>
                    <a:pt x="6869" y="4744"/>
                  </a:cubicBezTo>
                  <a:lnTo>
                    <a:pt x="6869" y="0"/>
                  </a:lnTo>
                  <a:lnTo>
                    <a:pt x="4826" y="0"/>
                  </a:lnTo>
                  <a:lnTo>
                    <a:pt x="4826" y="4768"/>
                  </a:lnTo>
                  <a:cubicBezTo>
                    <a:pt x="4826" y="5903"/>
                    <a:pt x="4337" y="6485"/>
                    <a:pt x="3429" y="6485"/>
                  </a:cubicBezTo>
                  <a:cubicBezTo>
                    <a:pt x="2532" y="6485"/>
                    <a:pt x="2043" y="5903"/>
                    <a:pt x="2043" y="4768"/>
                  </a:cubicBezTo>
                  <a:lnTo>
                    <a:pt x="204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8" name="Google Shape;3058;p30"/>
            <p:cNvSpPr/>
            <p:nvPr/>
          </p:nvSpPr>
          <p:spPr>
            <a:xfrm>
              <a:off x="4002175" y="3355275"/>
              <a:ext cx="171750" cy="206375"/>
            </a:xfrm>
            <a:custGeom>
              <a:avLst/>
              <a:gdLst/>
              <a:ahLst/>
              <a:cxnLst/>
              <a:rect l="l" t="t" r="r" b="b"/>
              <a:pathLst>
                <a:path w="6870" h="8255" fill="none" extrusionOk="0">
                  <a:moveTo>
                    <a:pt x="2043" y="4768"/>
                  </a:moveTo>
                  <a:cubicBezTo>
                    <a:pt x="2043" y="5903"/>
                    <a:pt x="2532" y="6485"/>
                    <a:pt x="3429" y="6485"/>
                  </a:cubicBezTo>
                  <a:cubicBezTo>
                    <a:pt x="4337" y="6485"/>
                    <a:pt x="4826" y="5903"/>
                    <a:pt x="4826" y="4768"/>
                  </a:cubicBezTo>
                  <a:lnTo>
                    <a:pt x="4826" y="0"/>
                  </a:lnTo>
                  <a:lnTo>
                    <a:pt x="6869" y="0"/>
                  </a:lnTo>
                  <a:lnTo>
                    <a:pt x="6869" y="4744"/>
                  </a:lnTo>
                  <a:cubicBezTo>
                    <a:pt x="6869" y="7061"/>
                    <a:pt x="5687" y="8255"/>
                    <a:pt x="3429" y="8255"/>
                  </a:cubicBezTo>
                  <a:cubicBezTo>
                    <a:pt x="1170" y="8255"/>
                    <a:pt x="0" y="7061"/>
                    <a:pt x="0" y="4744"/>
                  </a:cubicBezTo>
                  <a:lnTo>
                    <a:pt x="0" y="0"/>
                  </a:lnTo>
                  <a:lnTo>
                    <a:pt x="2043"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9" name="Google Shape;3059;p30"/>
            <p:cNvSpPr/>
            <p:nvPr/>
          </p:nvSpPr>
          <p:spPr>
            <a:xfrm>
              <a:off x="4196750" y="3355275"/>
              <a:ext cx="174075" cy="201425"/>
            </a:xfrm>
            <a:custGeom>
              <a:avLst/>
              <a:gdLst/>
              <a:ahLst/>
              <a:cxnLst/>
              <a:rect l="l" t="t" r="r" b="b"/>
              <a:pathLst>
                <a:path w="6963" h="8057" extrusionOk="0">
                  <a:moveTo>
                    <a:pt x="0" y="0"/>
                  </a:moveTo>
                  <a:lnTo>
                    <a:pt x="0" y="1752"/>
                  </a:lnTo>
                  <a:lnTo>
                    <a:pt x="2329" y="1752"/>
                  </a:lnTo>
                  <a:lnTo>
                    <a:pt x="2329" y="8057"/>
                  </a:lnTo>
                  <a:lnTo>
                    <a:pt x="4372" y="8057"/>
                  </a:lnTo>
                  <a:lnTo>
                    <a:pt x="4372" y="1752"/>
                  </a:lnTo>
                  <a:lnTo>
                    <a:pt x="6456" y="1752"/>
                  </a:lnTo>
                  <a:lnTo>
                    <a:pt x="6962"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0" name="Google Shape;3060;p30"/>
            <p:cNvSpPr/>
            <p:nvPr/>
          </p:nvSpPr>
          <p:spPr>
            <a:xfrm>
              <a:off x="4196750" y="3355275"/>
              <a:ext cx="174075" cy="201425"/>
            </a:xfrm>
            <a:custGeom>
              <a:avLst/>
              <a:gdLst/>
              <a:ahLst/>
              <a:cxnLst/>
              <a:rect l="l" t="t" r="r" b="b"/>
              <a:pathLst>
                <a:path w="6963" h="8057" fill="none" extrusionOk="0">
                  <a:moveTo>
                    <a:pt x="2329" y="1752"/>
                  </a:moveTo>
                  <a:lnTo>
                    <a:pt x="0" y="1752"/>
                  </a:lnTo>
                  <a:lnTo>
                    <a:pt x="0" y="0"/>
                  </a:lnTo>
                  <a:lnTo>
                    <a:pt x="6962" y="0"/>
                  </a:lnTo>
                  <a:lnTo>
                    <a:pt x="6456" y="1752"/>
                  </a:lnTo>
                  <a:lnTo>
                    <a:pt x="4372" y="1752"/>
                  </a:lnTo>
                  <a:lnTo>
                    <a:pt x="4372"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Footer_Speaking up and Speaking Out 1">
  <p:cSld name="ONE_COLUMN_TEXT_1">
    <p:spTree>
      <p:nvGrpSpPr>
        <p:cNvPr id="1" name="Shape 3061"/>
        <p:cNvGrpSpPr/>
        <p:nvPr/>
      </p:nvGrpSpPr>
      <p:grpSpPr>
        <a:xfrm>
          <a:off x="0" y="0"/>
          <a:ext cx="0" cy="0"/>
          <a:chOff x="0" y="0"/>
          <a:chExt cx="0" cy="0"/>
        </a:xfrm>
      </p:grpSpPr>
      <p:grpSp>
        <p:nvGrpSpPr>
          <p:cNvPr id="3062" name="Google Shape;3062;p31"/>
          <p:cNvGrpSpPr/>
          <p:nvPr/>
        </p:nvGrpSpPr>
        <p:grpSpPr>
          <a:xfrm>
            <a:off x="1260002" y="9195048"/>
            <a:ext cx="5307925" cy="421175"/>
            <a:chOff x="1039675" y="3599675"/>
            <a:chExt cx="5307925" cy="421175"/>
          </a:xfrm>
        </p:grpSpPr>
        <p:sp>
          <p:nvSpPr>
            <p:cNvPr id="3063" name="Google Shape;3063;p31"/>
            <p:cNvSpPr/>
            <p:nvPr/>
          </p:nvSpPr>
          <p:spPr>
            <a:xfrm>
              <a:off x="1039675" y="3681175"/>
              <a:ext cx="283550" cy="331400"/>
            </a:xfrm>
            <a:custGeom>
              <a:avLst/>
              <a:gdLst/>
              <a:ahLst/>
              <a:cxnLst/>
              <a:rect l="l" t="t" r="r" b="b"/>
              <a:pathLst>
                <a:path w="11342" h="13256" extrusionOk="0">
                  <a:moveTo>
                    <a:pt x="5506" y="2836"/>
                  </a:moveTo>
                  <a:cubicBezTo>
                    <a:pt x="6333" y="2836"/>
                    <a:pt x="6805" y="3285"/>
                    <a:pt x="6805" y="4065"/>
                  </a:cubicBezTo>
                  <a:cubicBezTo>
                    <a:pt x="6805" y="4845"/>
                    <a:pt x="6333" y="5293"/>
                    <a:pt x="5506" y="5293"/>
                  </a:cubicBezTo>
                  <a:lnTo>
                    <a:pt x="3970" y="5293"/>
                  </a:lnTo>
                  <a:lnTo>
                    <a:pt x="3970" y="2836"/>
                  </a:lnTo>
                  <a:close/>
                  <a:moveTo>
                    <a:pt x="5506" y="7845"/>
                  </a:moveTo>
                  <a:cubicBezTo>
                    <a:pt x="6616" y="7845"/>
                    <a:pt x="7230" y="8318"/>
                    <a:pt x="7230" y="9145"/>
                  </a:cubicBezTo>
                  <a:cubicBezTo>
                    <a:pt x="7230" y="9972"/>
                    <a:pt x="6616" y="10444"/>
                    <a:pt x="5506" y="10444"/>
                  </a:cubicBezTo>
                  <a:lnTo>
                    <a:pt x="3970" y="10444"/>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39"/>
                    <a:pt x="10845" y="3616"/>
                  </a:cubicBezTo>
                  <a:cubicBezTo>
                    <a:pt x="10845" y="1608"/>
                    <a:pt x="8932" y="1"/>
                    <a:pt x="578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64" name="Google Shape;3064;p31"/>
            <p:cNvSpPr/>
            <p:nvPr/>
          </p:nvSpPr>
          <p:spPr>
            <a:xfrm>
              <a:off x="1039675" y="3681175"/>
              <a:ext cx="283550" cy="331400"/>
            </a:xfrm>
            <a:custGeom>
              <a:avLst/>
              <a:gdLst/>
              <a:ahLst/>
              <a:cxnLst/>
              <a:rect l="l" t="t" r="r" b="b"/>
              <a:pathLst>
                <a:path w="11342" h="13256" fill="none" extrusionOk="0">
                  <a:moveTo>
                    <a:pt x="5506" y="10444"/>
                  </a:moveTo>
                  <a:cubicBezTo>
                    <a:pt x="6616" y="10444"/>
                    <a:pt x="7230" y="9972"/>
                    <a:pt x="7230" y="9145"/>
                  </a:cubicBezTo>
                  <a:cubicBezTo>
                    <a:pt x="7230" y="8318"/>
                    <a:pt x="6616" y="7845"/>
                    <a:pt x="5506" y="7845"/>
                  </a:cubicBezTo>
                  <a:lnTo>
                    <a:pt x="3970" y="7845"/>
                  </a:lnTo>
                  <a:lnTo>
                    <a:pt x="3970" y="10444"/>
                  </a:lnTo>
                  <a:close/>
                  <a:moveTo>
                    <a:pt x="5506" y="5293"/>
                  </a:moveTo>
                  <a:cubicBezTo>
                    <a:pt x="6333" y="5293"/>
                    <a:pt x="6805" y="4845"/>
                    <a:pt x="6805" y="4065"/>
                  </a:cubicBezTo>
                  <a:cubicBezTo>
                    <a:pt x="6805" y="3285"/>
                    <a:pt x="6333" y="2836"/>
                    <a:pt x="5506" y="2836"/>
                  </a:cubicBezTo>
                  <a:lnTo>
                    <a:pt x="3970" y="2836"/>
                  </a:lnTo>
                  <a:lnTo>
                    <a:pt x="3970" y="5293"/>
                  </a:lnTo>
                  <a:close/>
                  <a:moveTo>
                    <a:pt x="0" y="1"/>
                  </a:moveTo>
                  <a:lnTo>
                    <a:pt x="5789" y="1"/>
                  </a:lnTo>
                  <a:cubicBezTo>
                    <a:pt x="8932" y="1"/>
                    <a:pt x="10845" y="1608"/>
                    <a:pt x="10845" y="3616"/>
                  </a:cubicBezTo>
                  <a:cubicBezTo>
                    <a:pt x="10845" y="4939"/>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65" name="Google Shape;3065;p31"/>
            <p:cNvSpPr/>
            <p:nvPr/>
          </p:nvSpPr>
          <p:spPr>
            <a:xfrm>
              <a:off x="1362775"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66" name="Google Shape;3066;p31"/>
            <p:cNvSpPr/>
            <p:nvPr/>
          </p:nvSpPr>
          <p:spPr>
            <a:xfrm>
              <a:off x="1362775"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67" name="Google Shape;3067;p31"/>
            <p:cNvSpPr/>
            <p:nvPr/>
          </p:nvSpPr>
          <p:spPr>
            <a:xfrm>
              <a:off x="1778025" y="368117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68" name="Google Shape;3068;p31"/>
            <p:cNvSpPr/>
            <p:nvPr/>
          </p:nvSpPr>
          <p:spPr>
            <a:xfrm>
              <a:off x="1935150" y="3681175"/>
              <a:ext cx="294200" cy="3314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42"/>
                  </a:lnTo>
                  <a:lnTo>
                    <a:pt x="361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69" name="Google Shape;3069;p31"/>
            <p:cNvSpPr/>
            <p:nvPr/>
          </p:nvSpPr>
          <p:spPr>
            <a:xfrm>
              <a:off x="1935150" y="368117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44"/>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70" name="Google Shape;3070;p31"/>
            <p:cNvSpPr/>
            <p:nvPr/>
          </p:nvSpPr>
          <p:spPr>
            <a:xfrm>
              <a:off x="2267125" y="368117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71" name="Google Shape;3071;p31"/>
            <p:cNvSpPr/>
            <p:nvPr/>
          </p:nvSpPr>
          <p:spPr>
            <a:xfrm>
              <a:off x="2267125" y="368117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72" name="Google Shape;3072;p31"/>
            <p:cNvSpPr/>
            <p:nvPr/>
          </p:nvSpPr>
          <p:spPr>
            <a:xfrm>
              <a:off x="2593175" y="3681175"/>
              <a:ext cx="230975" cy="331400"/>
            </a:xfrm>
            <a:custGeom>
              <a:avLst/>
              <a:gdLst/>
              <a:ahLst/>
              <a:cxnLst/>
              <a:rect l="l" t="t" r="r" b="b"/>
              <a:pathLst>
                <a:path w="9239" h="13256" extrusionOk="0">
                  <a:moveTo>
                    <a:pt x="1" y="1"/>
                  </a:moveTo>
                  <a:lnTo>
                    <a:pt x="1" y="13256"/>
                  </a:lnTo>
                  <a:lnTo>
                    <a:pt x="9239" y="13256"/>
                  </a:lnTo>
                  <a:lnTo>
                    <a:pt x="9239" y="10232"/>
                  </a:lnTo>
                  <a:lnTo>
                    <a:pt x="4088" y="10232"/>
                  </a:lnTo>
                  <a:lnTo>
                    <a:pt x="4088" y="7845"/>
                  </a:lnTo>
                  <a:lnTo>
                    <a:pt x="7727" y="7845"/>
                  </a:lnTo>
                  <a:lnTo>
                    <a:pt x="8483" y="5010"/>
                  </a:lnTo>
                  <a:lnTo>
                    <a:pt x="4088" y="5010"/>
                  </a:lnTo>
                  <a:lnTo>
                    <a:pt x="4088" y="3049"/>
                  </a:lnTo>
                  <a:lnTo>
                    <a:pt x="9239" y="3049"/>
                  </a:lnTo>
                  <a:lnTo>
                    <a:pt x="9239"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73" name="Google Shape;3073;p31"/>
            <p:cNvSpPr/>
            <p:nvPr/>
          </p:nvSpPr>
          <p:spPr>
            <a:xfrm>
              <a:off x="2593175" y="3681175"/>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2"/>
                  </a:lnTo>
                  <a:lnTo>
                    <a:pt x="9239"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74" name="Google Shape;3074;p31"/>
            <p:cNvSpPr/>
            <p:nvPr/>
          </p:nvSpPr>
          <p:spPr>
            <a:xfrm>
              <a:off x="2869025" y="3681175"/>
              <a:ext cx="286500" cy="331400"/>
            </a:xfrm>
            <a:custGeom>
              <a:avLst/>
              <a:gdLst/>
              <a:ahLst/>
              <a:cxnLst/>
              <a:rect l="l" t="t" r="r" b="b"/>
              <a:pathLst>
                <a:path w="11460" h="13256" extrusionOk="0">
                  <a:moveTo>
                    <a:pt x="4986" y="2954"/>
                  </a:moveTo>
                  <a:cubicBezTo>
                    <a:pt x="6002" y="2954"/>
                    <a:pt x="6569" y="3498"/>
                    <a:pt x="6569" y="4396"/>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75" name="Google Shape;3075;p31"/>
            <p:cNvSpPr/>
            <p:nvPr/>
          </p:nvSpPr>
          <p:spPr>
            <a:xfrm>
              <a:off x="2869025" y="3681175"/>
              <a:ext cx="286500" cy="331400"/>
            </a:xfrm>
            <a:custGeom>
              <a:avLst/>
              <a:gdLst/>
              <a:ahLst/>
              <a:cxnLst/>
              <a:rect l="l" t="t" r="r" b="b"/>
              <a:pathLst>
                <a:path w="11460" h="13256" fill="none" extrusionOk="0">
                  <a:moveTo>
                    <a:pt x="4986" y="5837"/>
                  </a:moveTo>
                  <a:cubicBezTo>
                    <a:pt x="6002" y="5837"/>
                    <a:pt x="6569" y="5317"/>
                    <a:pt x="6569" y="4396"/>
                  </a:cubicBezTo>
                  <a:cubicBezTo>
                    <a:pt x="6569" y="3498"/>
                    <a:pt x="6002" y="2954"/>
                    <a:pt x="4986" y="2954"/>
                  </a:cubicBezTo>
                  <a:lnTo>
                    <a:pt x="3994" y="2954"/>
                  </a:lnTo>
                  <a:lnTo>
                    <a:pt x="3994" y="5837"/>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76" name="Google Shape;3076;p31"/>
            <p:cNvSpPr/>
            <p:nvPr/>
          </p:nvSpPr>
          <p:spPr>
            <a:xfrm>
              <a:off x="3188000" y="3681175"/>
              <a:ext cx="294175" cy="3314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77" name="Google Shape;3077;p31"/>
            <p:cNvSpPr/>
            <p:nvPr/>
          </p:nvSpPr>
          <p:spPr>
            <a:xfrm>
              <a:off x="3188000" y="368117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44"/>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78" name="Google Shape;3078;p31"/>
            <p:cNvSpPr/>
            <p:nvPr/>
          </p:nvSpPr>
          <p:spPr>
            <a:xfrm>
              <a:off x="3539450" y="3681175"/>
              <a:ext cx="230400" cy="331400"/>
            </a:xfrm>
            <a:custGeom>
              <a:avLst/>
              <a:gdLst/>
              <a:ahLst/>
              <a:cxnLst/>
              <a:rect l="l" t="t" r="r" b="b"/>
              <a:pathLst>
                <a:path w="9216" h="13256" extrusionOk="0">
                  <a:moveTo>
                    <a:pt x="1" y="1"/>
                  </a:moveTo>
                  <a:lnTo>
                    <a:pt x="1"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79" name="Google Shape;3079;p31"/>
            <p:cNvSpPr/>
            <p:nvPr/>
          </p:nvSpPr>
          <p:spPr>
            <a:xfrm>
              <a:off x="3539450" y="36811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80" name="Google Shape;3080;p31"/>
            <p:cNvSpPr/>
            <p:nvPr/>
          </p:nvSpPr>
          <p:spPr>
            <a:xfrm>
              <a:off x="3795800" y="368117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81" name="Google Shape;3081;p31"/>
            <p:cNvSpPr/>
            <p:nvPr/>
          </p:nvSpPr>
          <p:spPr>
            <a:xfrm>
              <a:off x="3795800" y="368117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82" name="Google Shape;3082;p31"/>
            <p:cNvSpPr/>
            <p:nvPr/>
          </p:nvSpPr>
          <p:spPr>
            <a:xfrm>
              <a:off x="4247675" y="3672925"/>
              <a:ext cx="291825" cy="347925"/>
            </a:xfrm>
            <a:custGeom>
              <a:avLst/>
              <a:gdLst/>
              <a:ahLst/>
              <a:cxnLst/>
              <a:rect l="l" t="t" r="r" b="b"/>
              <a:pathLst>
                <a:path w="11673" h="13917" extrusionOk="0">
                  <a:moveTo>
                    <a:pt x="6569" y="0"/>
                  </a:moveTo>
                  <a:cubicBezTo>
                    <a:pt x="2576" y="0"/>
                    <a:pt x="1" y="2694"/>
                    <a:pt x="1" y="7088"/>
                  </a:cubicBezTo>
                  <a:cubicBezTo>
                    <a:pt x="1" y="11318"/>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83" name="Google Shape;3083;p31"/>
            <p:cNvSpPr/>
            <p:nvPr/>
          </p:nvSpPr>
          <p:spPr>
            <a:xfrm>
              <a:off x="4247675" y="3672925"/>
              <a:ext cx="291825" cy="347925"/>
            </a:xfrm>
            <a:custGeom>
              <a:avLst/>
              <a:gdLst/>
              <a:ahLst/>
              <a:cxnLst/>
              <a:rect l="l" t="t" r="r" b="b"/>
              <a:pathLst>
                <a:path w="11673" h="13917" fill="none" extrusionOk="0">
                  <a:moveTo>
                    <a:pt x="1" y="7088"/>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84" name="Google Shape;3084;p31"/>
            <p:cNvSpPr/>
            <p:nvPr/>
          </p:nvSpPr>
          <p:spPr>
            <a:xfrm>
              <a:off x="45731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85" name="Google Shape;3085;p31"/>
            <p:cNvSpPr/>
            <p:nvPr/>
          </p:nvSpPr>
          <p:spPr>
            <a:xfrm>
              <a:off x="4711375" y="368117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86" name="Google Shape;3086;p31"/>
            <p:cNvSpPr/>
            <p:nvPr/>
          </p:nvSpPr>
          <p:spPr>
            <a:xfrm>
              <a:off x="4711375" y="368117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87" name="Google Shape;3087;p31"/>
            <p:cNvSpPr/>
            <p:nvPr/>
          </p:nvSpPr>
          <p:spPr>
            <a:xfrm>
              <a:off x="5035650" y="36811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B0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88" name="Google Shape;3088;p31"/>
            <p:cNvSpPr/>
            <p:nvPr/>
          </p:nvSpPr>
          <p:spPr>
            <a:xfrm>
              <a:off x="5173300" y="368117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89" name="Google Shape;3089;p31"/>
            <p:cNvSpPr/>
            <p:nvPr/>
          </p:nvSpPr>
          <p:spPr>
            <a:xfrm>
              <a:off x="5173300" y="368117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90" name="Google Shape;3090;p31"/>
            <p:cNvSpPr/>
            <p:nvPr/>
          </p:nvSpPr>
          <p:spPr>
            <a:xfrm>
              <a:off x="5483400" y="3681175"/>
              <a:ext cx="230400" cy="331400"/>
            </a:xfrm>
            <a:custGeom>
              <a:avLst/>
              <a:gdLst/>
              <a:ahLst/>
              <a:cxnLst/>
              <a:rect l="l" t="t" r="r" b="b"/>
              <a:pathLst>
                <a:path w="9216" h="13256" extrusionOk="0">
                  <a:moveTo>
                    <a:pt x="0" y="1"/>
                  </a:moveTo>
                  <a:lnTo>
                    <a:pt x="0" y="13256"/>
                  </a:lnTo>
                  <a:lnTo>
                    <a:pt x="9215" y="13256"/>
                  </a:lnTo>
                  <a:lnTo>
                    <a:pt x="9215" y="10232"/>
                  </a:lnTo>
                  <a:lnTo>
                    <a:pt x="4088" y="10232"/>
                  </a:lnTo>
                  <a:lnTo>
                    <a:pt x="4088" y="7845"/>
                  </a:lnTo>
                  <a:lnTo>
                    <a:pt x="7727" y="7845"/>
                  </a:lnTo>
                  <a:lnTo>
                    <a:pt x="8459" y="5010"/>
                  </a:lnTo>
                  <a:lnTo>
                    <a:pt x="4088" y="5010"/>
                  </a:lnTo>
                  <a:lnTo>
                    <a:pt x="4088" y="3049"/>
                  </a:lnTo>
                  <a:lnTo>
                    <a:pt x="9215" y="3049"/>
                  </a:lnTo>
                  <a:lnTo>
                    <a:pt x="92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91" name="Google Shape;3091;p31"/>
            <p:cNvSpPr/>
            <p:nvPr/>
          </p:nvSpPr>
          <p:spPr>
            <a:xfrm>
              <a:off x="5483400" y="3681175"/>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2"/>
                  </a:lnTo>
                  <a:lnTo>
                    <a:pt x="9215" y="10232"/>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92" name="Google Shape;3092;p31"/>
            <p:cNvSpPr/>
            <p:nvPr/>
          </p:nvSpPr>
          <p:spPr>
            <a:xfrm>
              <a:off x="5759250" y="3681175"/>
              <a:ext cx="293600" cy="3314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42"/>
                  </a:lnTo>
                  <a:lnTo>
                    <a:pt x="3615" y="1"/>
                  </a:ln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93" name="Google Shape;3093;p31"/>
            <p:cNvSpPr/>
            <p:nvPr/>
          </p:nvSpPr>
          <p:spPr>
            <a:xfrm>
              <a:off x="5759250" y="368117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44"/>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94" name="Google Shape;3094;p31"/>
            <p:cNvSpPr/>
            <p:nvPr/>
          </p:nvSpPr>
          <p:spPr>
            <a:xfrm>
              <a:off x="6091225" y="3672925"/>
              <a:ext cx="256375" cy="347350"/>
            </a:xfrm>
            <a:custGeom>
              <a:avLst/>
              <a:gdLst/>
              <a:ahLst/>
              <a:cxnLst/>
              <a:rect l="l" t="t" r="r" b="b"/>
              <a:pathLst>
                <a:path w="10255" h="13894" extrusionOk="0">
                  <a:moveTo>
                    <a:pt x="5245" y="0"/>
                  </a:moveTo>
                  <a:cubicBezTo>
                    <a:pt x="2386" y="0"/>
                    <a:pt x="402" y="1394"/>
                    <a:pt x="402" y="3781"/>
                  </a:cubicBezTo>
                  <a:cubicBezTo>
                    <a:pt x="402" y="5931"/>
                    <a:pt x="1725" y="7017"/>
                    <a:pt x="3615" y="7797"/>
                  </a:cubicBezTo>
                  <a:cubicBezTo>
                    <a:pt x="5529" y="8577"/>
                    <a:pt x="6143" y="9120"/>
                    <a:pt x="6143" y="9664"/>
                  </a:cubicBezTo>
                  <a:cubicBezTo>
                    <a:pt x="6143" y="10396"/>
                    <a:pt x="5458" y="10562"/>
                    <a:pt x="4655" y="10562"/>
                  </a:cubicBezTo>
                  <a:cubicBezTo>
                    <a:pt x="3591" y="10562"/>
                    <a:pt x="2410" y="10065"/>
                    <a:pt x="1158" y="9215"/>
                  </a:cubicBezTo>
                  <a:lnTo>
                    <a:pt x="0" y="12381"/>
                  </a:lnTo>
                  <a:cubicBezTo>
                    <a:pt x="1418" y="13302"/>
                    <a:pt x="3143" y="13893"/>
                    <a:pt x="5222" y="13893"/>
                  </a:cubicBezTo>
                  <a:cubicBezTo>
                    <a:pt x="8175" y="13893"/>
                    <a:pt x="10254" y="12712"/>
                    <a:pt x="10254" y="9853"/>
                  </a:cubicBezTo>
                  <a:cubicBezTo>
                    <a:pt x="10254" y="8104"/>
                    <a:pt x="9309" y="6687"/>
                    <a:pt x="6545" y="5482"/>
                  </a:cubicBezTo>
                  <a:cubicBezTo>
                    <a:pt x="4607" y="4631"/>
                    <a:pt x="4324" y="4489"/>
                    <a:pt x="4324" y="3970"/>
                  </a:cubicBezTo>
                  <a:cubicBezTo>
                    <a:pt x="4324" y="3544"/>
                    <a:pt x="4655" y="3355"/>
                    <a:pt x="5482" y="3355"/>
                  </a:cubicBezTo>
                  <a:cubicBezTo>
                    <a:pt x="6710" y="3355"/>
                    <a:pt x="7726" y="3828"/>
                    <a:pt x="8435" y="4159"/>
                  </a:cubicBezTo>
                  <a:lnTo>
                    <a:pt x="9687" y="1205"/>
                  </a:lnTo>
                  <a:cubicBezTo>
                    <a:pt x="8317" y="402"/>
                    <a:pt x="6781" y="0"/>
                    <a:pt x="5245" y="0"/>
                  </a:cubicBezTo>
                  <a:close/>
                </a:path>
              </a:pathLst>
            </a:custGeom>
            <a:solidFill>
              <a:srgbClr val="FFB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95" name="Google Shape;3095;p31"/>
            <p:cNvSpPr/>
            <p:nvPr/>
          </p:nvSpPr>
          <p:spPr>
            <a:xfrm>
              <a:off x="6091225" y="3672925"/>
              <a:ext cx="256375" cy="347350"/>
            </a:xfrm>
            <a:custGeom>
              <a:avLst/>
              <a:gdLst/>
              <a:ahLst/>
              <a:cxnLst/>
              <a:rect l="l" t="t" r="r" b="b"/>
              <a:pathLst>
                <a:path w="10255" h="13894" fill="none" extrusionOk="0">
                  <a:moveTo>
                    <a:pt x="0" y="12381"/>
                  </a:moveTo>
                  <a:lnTo>
                    <a:pt x="1158" y="9215"/>
                  </a:lnTo>
                  <a:cubicBezTo>
                    <a:pt x="2410" y="10065"/>
                    <a:pt x="3591" y="10562"/>
                    <a:pt x="4655" y="10562"/>
                  </a:cubicBezTo>
                  <a:cubicBezTo>
                    <a:pt x="5458" y="10562"/>
                    <a:pt x="6143" y="10396"/>
                    <a:pt x="6143" y="9664"/>
                  </a:cubicBezTo>
                  <a:cubicBezTo>
                    <a:pt x="6143" y="9120"/>
                    <a:pt x="5529" y="8577"/>
                    <a:pt x="3615" y="7797"/>
                  </a:cubicBezTo>
                  <a:cubicBezTo>
                    <a:pt x="1725" y="7017"/>
                    <a:pt x="402" y="5931"/>
                    <a:pt x="402" y="3781"/>
                  </a:cubicBezTo>
                  <a:cubicBezTo>
                    <a:pt x="402" y="1394"/>
                    <a:pt x="2386" y="0"/>
                    <a:pt x="5245" y="0"/>
                  </a:cubicBezTo>
                  <a:cubicBezTo>
                    <a:pt x="6781" y="0"/>
                    <a:pt x="8317" y="402"/>
                    <a:pt x="9687" y="1205"/>
                  </a:cubicBezTo>
                  <a:lnTo>
                    <a:pt x="8435" y="4159"/>
                  </a:lnTo>
                  <a:cubicBezTo>
                    <a:pt x="7726" y="3828"/>
                    <a:pt x="6710" y="3355"/>
                    <a:pt x="5482" y="3355"/>
                  </a:cubicBezTo>
                  <a:cubicBezTo>
                    <a:pt x="4655" y="3355"/>
                    <a:pt x="4324" y="3544"/>
                    <a:pt x="4324" y="3970"/>
                  </a:cubicBezTo>
                  <a:cubicBezTo>
                    <a:pt x="4324" y="4489"/>
                    <a:pt x="4607" y="4631"/>
                    <a:pt x="6545" y="5482"/>
                  </a:cubicBezTo>
                  <a:cubicBezTo>
                    <a:pt x="9309" y="6687"/>
                    <a:pt x="10254" y="8104"/>
                    <a:pt x="10254" y="9853"/>
                  </a:cubicBezTo>
                  <a:cubicBezTo>
                    <a:pt x="10254" y="12712"/>
                    <a:pt x="8175" y="13893"/>
                    <a:pt x="5222" y="13893"/>
                  </a:cubicBezTo>
                  <a:cubicBezTo>
                    <a:pt x="3143" y="13893"/>
                    <a:pt x="1418" y="13302"/>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96" name="Google Shape;3096;p31"/>
            <p:cNvSpPr/>
            <p:nvPr/>
          </p:nvSpPr>
          <p:spPr>
            <a:xfrm>
              <a:off x="1039675" y="3607950"/>
              <a:ext cx="283550" cy="331400"/>
            </a:xfrm>
            <a:custGeom>
              <a:avLst/>
              <a:gdLst/>
              <a:ahLst/>
              <a:cxnLst/>
              <a:rect l="l" t="t" r="r" b="b"/>
              <a:pathLst>
                <a:path w="11342" h="13256"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317"/>
                    <a:pt x="7230" y="9144"/>
                  </a:cubicBezTo>
                  <a:cubicBezTo>
                    <a:pt x="7230" y="9971"/>
                    <a:pt x="6616" y="10420"/>
                    <a:pt x="5506" y="10420"/>
                  </a:cubicBezTo>
                  <a:lnTo>
                    <a:pt x="3970" y="10420"/>
                  </a:lnTo>
                  <a:lnTo>
                    <a:pt x="3970" y="7844"/>
                  </a:lnTo>
                  <a:close/>
                  <a:moveTo>
                    <a:pt x="0" y="0"/>
                  </a:moveTo>
                  <a:lnTo>
                    <a:pt x="0" y="13255"/>
                  </a:lnTo>
                  <a:lnTo>
                    <a:pt x="5978" y="13255"/>
                  </a:lnTo>
                  <a:cubicBezTo>
                    <a:pt x="9215" y="13255"/>
                    <a:pt x="11342" y="12050"/>
                    <a:pt x="11342" y="9569"/>
                  </a:cubicBezTo>
                  <a:cubicBezTo>
                    <a:pt x="11342" y="7915"/>
                    <a:pt x="10373" y="7041"/>
                    <a:pt x="9050" y="6356"/>
                  </a:cubicBezTo>
                  <a:cubicBezTo>
                    <a:pt x="10042" y="5812"/>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97" name="Google Shape;3097;p31"/>
            <p:cNvSpPr/>
            <p:nvPr/>
          </p:nvSpPr>
          <p:spPr>
            <a:xfrm>
              <a:off x="1039675" y="360795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2"/>
                    <a:pt x="9050" y="6356"/>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98" name="Google Shape;3098;p31"/>
            <p:cNvSpPr/>
            <p:nvPr/>
          </p:nvSpPr>
          <p:spPr>
            <a:xfrm>
              <a:off x="1362775"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099" name="Google Shape;3099;p31"/>
            <p:cNvSpPr/>
            <p:nvPr/>
          </p:nvSpPr>
          <p:spPr>
            <a:xfrm>
              <a:off x="1362775"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00" name="Google Shape;3100;p31"/>
            <p:cNvSpPr/>
            <p:nvPr/>
          </p:nvSpPr>
          <p:spPr>
            <a:xfrm>
              <a:off x="1778025" y="36079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01" name="Google Shape;3101;p31"/>
            <p:cNvSpPr/>
            <p:nvPr/>
          </p:nvSpPr>
          <p:spPr>
            <a:xfrm>
              <a:off x="1935150" y="360795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02" name="Google Shape;3102;p31"/>
            <p:cNvSpPr/>
            <p:nvPr/>
          </p:nvSpPr>
          <p:spPr>
            <a:xfrm>
              <a:off x="1935150" y="36079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03" name="Google Shape;3103;p31"/>
            <p:cNvSpPr/>
            <p:nvPr/>
          </p:nvSpPr>
          <p:spPr>
            <a:xfrm>
              <a:off x="2267125" y="36079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04" name="Google Shape;3104;p31"/>
            <p:cNvSpPr/>
            <p:nvPr/>
          </p:nvSpPr>
          <p:spPr>
            <a:xfrm>
              <a:off x="2267125" y="36079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05" name="Google Shape;3105;p31"/>
            <p:cNvSpPr/>
            <p:nvPr/>
          </p:nvSpPr>
          <p:spPr>
            <a:xfrm>
              <a:off x="2593175" y="360795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4"/>
                  </a:lnTo>
                  <a:lnTo>
                    <a:pt x="7727" y="7844"/>
                  </a:lnTo>
                  <a:lnTo>
                    <a:pt x="8483" y="5009"/>
                  </a:lnTo>
                  <a:lnTo>
                    <a:pt x="4088" y="5009"/>
                  </a:lnTo>
                  <a:lnTo>
                    <a:pt x="4088" y="3024"/>
                  </a:lnTo>
                  <a:lnTo>
                    <a:pt x="9239" y="3024"/>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06" name="Google Shape;3106;p31"/>
            <p:cNvSpPr/>
            <p:nvPr/>
          </p:nvSpPr>
          <p:spPr>
            <a:xfrm>
              <a:off x="2593175" y="3607950"/>
              <a:ext cx="230975" cy="331400"/>
            </a:xfrm>
            <a:custGeom>
              <a:avLst/>
              <a:gdLst/>
              <a:ahLst/>
              <a:cxnLst/>
              <a:rect l="l" t="t" r="r" b="b"/>
              <a:pathLst>
                <a:path w="9239" h="13256" fill="none" extrusionOk="0">
                  <a:moveTo>
                    <a:pt x="9239" y="13255"/>
                  </a:moveTo>
                  <a:lnTo>
                    <a:pt x="1" y="13255"/>
                  </a:lnTo>
                  <a:lnTo>
                    <a:pt x="1" y="0"/>
                  </a:lnTo>
                  <a:lnTo>
                    <a:pt x="9239" y="0"/>
                  </a:lnTo>
                  <a:lnTo>
                    <a:pt x="9239" y="3024"/>
                  </a:lnTo>
                  <a:lnTo>
                    <a:pt x="4088" y="3024"/>
                  </a:lnTo>
                  <a:lnTo>
                    <a:pt x="4088" y="5009"/>
                  </a:lnTo>
                  <a:lnTo>
                    <a:pt x="8483" y="5009"/>
                  </a:lnTo>
                  <a:lnTo>
                    <a:pt x="7727" y="7844"/>
                  </a:lnTo>
                  <a:lnTo>
                    <a:pt x="4088" y="7844"/>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07" name="Google Shape;3107;p31"/>
            <p:cNvSpPr/>
            <p:nvPr/>
          </p:nvSpPr>
          <p:spPr>
            <a:xfrm>
              <a:off x="2869025" y="3607950"/>
              <a:ext cx="286500" cy="331400"/>
            </a:xfrm>
            <a:custGeom>
              <a:avLst/>
              <a:gdLst/>
              <a:ahLst/>
              <a:cxnLst/>
              <a:rect l="l" t="t" r="r" b="b"/>
              <a:pathLst>
                <a:path w="11460" h="13256" extrusionOk="0">
                  <a:moveTo>
                    <a:pt x="4986" y="2954"/>
                  </a:moveTo>
                  <a:cubicBezTo>
                    <a:pt x="6002" y="2954"/>
                    <a:pt x="6569" y="3473"/>
                    <a:pt x="6569" y="4371"/>
                  </a:cubicBezTo>
                  <a:cubicBezTo>
                    <a:pt x="6569" y="5316"/>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7"/>
                    <a:pt x="10656" y="6096"/>
                    <a:pt x="10656" y="4348"/>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08" name="Google Shape;3108;p31"/>
            <p:cNvSpPr/>
            <p:nvPr/>
          </p:nvSpPr>
          <p:spPr>
            <a:xfrm>
              <a:off x="2869025" y="3607950"/>
              <a:ext cx="286500" cy="331400"/>
            </a:xfrm>
            <a:custGeom>
              <a:avLst/>
              <a:gdLst/>
              <a:ahLst/>
              <a:cxnLst/>
              <a:rect l="l" t="t" r="r" b="b"/>
              <a:pathLst>
                <a:path w="11460" h="13256" fill="none" extrusionOk="0">
                  <a:moveTo>
                    <a:pt x="4986" y="5836"/>
                  </a:moveTo>
                  <a:cubicBezTo>
                    <a:pt x="6002" y="5836"/>
                    <a:pt x="6569" y="5316"/>
                    <a:pt x="6569" y="4371"/>
                  </a:cubicBezTo>
                  <a:cubicBezTo>
                    <a:pt x="6569" y="3473"/>
                    <a:pt x="6002" y="2954"/>
                    <a:pt x="4986" y="2954"/>
                  </a:cubicBezTo>
                  <a:lnTo>
                    <a:pt x="3994" y="2954"/>
                  </a:lnTo>
                  <a:lnTo>
                    <a:pt x="3994" y="5836"/>
                  </a:lnTo>
                  <a:close/>
                  <a:moveTo>
                    <a:pt x="1" y="0"/>
                  </a:moveTo>
                  <a:lnTo>
                    <a:pt x="5269" y="0"/>
                  </a:lnTo>
                  <a:cubicBezTo>
                    <a:pt x="8814" y="0"/>
                    <a:pt x="10656" y="1489"/>
                    <a:pt x="10656" y="4348"/>
                  </a:cubicBezTo>
                  <a:cubicBezTo>
                    <a:pt x="10656" y="6096"/>
                    <a:pt x="9877" y="7277"/>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09" name="Google Shape;3109;p31"/>
            <p:cNvSpPr/>
            <p:nvPr/>
          </p:nvSpPr>
          <p:spPr>
            <a:xfrm>
              <a:off x="3188000" y="360795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10" name="Google Shape;3110;p31"/>
            <p:cNvSpPr/>
            <p:nvPr/>
          </p:nvSpPr>
          <p:spPr>
            <a:xfrm>
              <a:off x="3188000" y="36079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11" name="Google Shape;3111;p31"/>
            <p:cNvSpPr/>
            <p:nvPr/>
          </p:nvSpPr>
          <p:spPr>
            <a:xfrm>
              <a:off x="3539450" y="360795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12" name="Google Shape;3112;p31"/>
            <p:cNvSpPr/>
            <p:nvPr/>
          </p:nvSpPr>
          <p:spPr>
            <a:xfrm>
              <a:off x="3539450" y="3607950"/>
              <a:ext cx="230400" cy="331400"/>
            </a:xfrm>
            <a:custGeom>
              <a:avLst/>
              <a:gdLst/>
              <a:ahLst/>
              <a:cxnLst/>
              <a:rect l="l" t="t" r="r" b="b"/>
              <a:pathLst>
                <a:path w="9216" h="13256" fill="none" extrusionOk="0">
                  <a:moveTo>
                    <a:pt x="9215" y="13255"/>
                  </a:moveTo>
                  <a:lnTo>
                    <a:pt x="1" y="13255"/>
                  </a:lnTo>
                  <a:lnTo>
                    <a:pt x="1"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13" name="Google Shape;3113;p31"/>
            <p:cNvSpPr/>
            <p:nvPr/>
          </p:nvSpPr>
          <p:spPr>
            <a:xfrm>
              <a:off x="3795800" y="36079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14" name="Google Shape;3114;p31"/>
            <p:cNvSpPr/>
            <p:nvPr/>
          </p:nvSpPr>
          <p:spPr>
            <a:xfrm>
              <a:off x="3795800" y="36079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15" name="Google Shape;3115;p31"/>
            <p:cNvSpPr/>
            <p:nvPr/>
          </p:nvSpPr>
          <p:spPr>
            <a:xfrm>
              <a:off x="4247675" y="3599675"/>
              <a:ext cx="291825" cy="347925"/>
            </a:xfrm>
            <a:custGeom>
              <a:avLst/>
              <a:gdLst/>
              <a:ahLst/>
              <a:cxnLst/>
              <a:rect l="l" t="t" r="r" b="b"/>
              <a:pathLst>
                <a:path w="11673" h="13917" extrusionOk="0">
                  <a:moveTo>
                    <a:pt x="6569" y="0"/>
                  </a:moveTo>
                  <a:cubicBezTo>
                    <a:pt x="2576" y="0"/>
                    <a:pt x="1" y="2694"/>
                    <a:pt x="1" y="7089"/>
                  </a:cubicBezTo>
                  <a:cubicBezTo>
                    <a:pt x="1" y="11318"/>
                    <a:pt x="2600" y="13917"/>
                    <a:pt x="6498" y="13917"/>
                  </a:cubicBezTo>
                  <a:cubicBezTo>
                    <a:pt x="8767" y="13917"/>
                    <a:pt x="10515" y="12948"/>
                    <a:pt x="11673" y="11389"/>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10"/>
                    <a:pt x="9003" y="4513"/>
                  </a:cubicBezTo>
                  <a:lnTo>
                    <a:pt x="11460" y="2363"/>
                  </a:lnTo>
                  <a:cubicBezTo>
                    <a:pt x="10515" y="1040"/>
                    <a:pt x="8979" y="0"/>
                    <a:pt x="65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16" name="Google Shape;3116;p31"/>
            <p:cNvSpPr/>
            <p:nvPr/>
          </p:nvSpPr>
          <p:spPr>
            <a:xfrm>
              <a:off x="4247675" y="35996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10"/>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389"/>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17" name="Google Shape;3117;p31"/>
            <p:cNvSpPr/>
            <p:nvPr/>
          </p:nvSpPr>
          <p:spPr>
            <a:xfrm>
              <a:off x="45731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18" name="Google Shape;3118;p31"/>
            <p:cNvSpPr/>
            <p:nvPr/>
          </p:nvSpPr>
          <p:spPr>
            <a:xfrm>
              <a:off x="4711375" y="36079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19" name="Google Shape;3119;p31"/>
            <p:cNvSpPr/>
            <p:nvPr/>
          </p:nvSpPr>
          <p:spPr>
            <a:xfrm>
              <a:off x="4711375" y="36079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20" name="Google Shape;3120;p31"/>
            <p:cNvSpPr/>
            <p:nvPr/>
          </p:nvSpPr>
          <p:spPr>
            <a:xfrm>
              <a:off x="5035650" y="36079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21" name="Google Shape;3121;p31"/>
            <p:cNvSpPr/>
            <p:nvPr/>
          </p:nvSpPr>
          <p:spPr>
            <a:xfrm>
              <a:off x="5173300" y="36079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22" name="Google Shape;3122;p31"/>
            <p:cNvSpPr/>
            <p:nvPr/>
          </p:nvSpPr>
          <p:spPr>
            <a:xfrm>
              <a:off x="5173300" y="36079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23" name="Google Shape;3123;p31"/>
            <p:cNvSpPr/>
            <p:nvPr/>
          </p:nvSpPr>
          <p:spPr>
            <a:xfrm>
              <a:off x="5483400" y="360795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4"/>
                  </a:lnTo>
                  <a:lnTo>
                    <a:pt x="7727" y="7844"/>
                  </a:lnTo>
                  <a:lnTo>
                    <a:pt x="8459" y="5009"/>
                  </a:lnTo>
                  <a:lnTo>
                    <a:pt x="4088" y="5009"/>
                  </a:lnTo>
                  <a:lnTo>
                    <a:pt x="4088" y="3024"/>
                  </a:lnTo>
                  <a:lnTo>
                    <a:pt x="9215" y="3024"/>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24" name="Google Shape;3124;p31"/>
            <p:cNvSpPr/>
            <p:nvPr/>
          </p:nvSpPr>
          <p:spPr>
            <a:xfrm>
              <a:off x="5483400" y="3607950"/>
              <a:ext cx="230400" cy="331400"/>
            </a:xfrm>
            <a:custGeom>
              <a:avLst/>
              <a:gdLst/>
              <a:ahLst/>
              <a:cxnLst/>
              <a:rect l="l" t="t" r="r" b="b"/>
              <a:pathLst>
                <a:path w="9216" h="13256" fill="none" extrusionOk="0">
                  <a:moveTo>
                    <a:pt x="9215" y="13255"/>
                  </a:moveTo>
                  <a:lnTo>
                    <a:pt x="0" y="13255"/>
                  </a:lnTo>
                  <a:lnTo>
                    <a:pt x="0" y="0"/>
                  </a:lnTo>
                  <a:lnTo>
                    <a:pt x="9215" y="0"/>
                  </a:lnTo>
                  <a:lnTo>
                    <a:pt x="9215" y="3024"/>
                  </a:lnTo>
                  <a:lnTo>
                    <a:pt x="4088" y="3024"/>
                  </a:lnTo>
                  <a:lnTo>
                    <a:pt x="4088" y="5009"/>
                  </a:lnTo>
                  <a:lnTo>
                    <a:pt x="8459" y="5009"/>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25" name="Google Shape;3125;p31"/>
            <p:cNvSpPr/>
            <p:nvPr/>
          </p:nvSpPr>
          <p:spPr>
            <a:xfrm>
              <a:off x="5759250" y="360795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26" name="Google Shape;3126;p31"/>
            <p:cNvSpPr/>
            <p:nvPr/>
          </p:nvSpPr>
          <p:spPr>
            <a:xfrm>
              <a:off x="5759250" y="36079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27" name="Google Shape;3127;p31"/>
            <p:cNvSpPr/>
            <p:nvPr/>
          </p:nvSpPr>
          <p:spPr>
            <a:xfrm>
              <a:off x="6091225" y="3599675"/>
              <a:ext cx="256375" cy="347350"/>
            </a:xfrm>
            <a:custGeom>
              <a:avLst/>
              <a:gdLst/>
              <a:ahLst/>
              <a:cxnLst/>
              <a:rect l="l" t="t" r="r" b="b"/>
              <a:pathLst>
                <a:path w="10255" h="13894" extrusionOk="0">
                  <a:moveTo>
                    <a:pt x="5245" y="0"/>
                  </a:moveTo>
                  <a:cubicBezTo>
                    <a:pt x="2386" y="0"/>
                    <a:pt x="402" y="1371"/>
                    <a:pt x="402" y="3781"/>
                  </a:cubicBezTo>
                  <a:cubicBezTo>
                    <a:pt x="402" y="5931"/>
                    <a:pt x="1725" y="7018"/>
                    <a:pt x="3615" y="7797"/>
                  </a:cubicBezTo>
                  <a:cubicBezTo>
                    <a:pt x="5529" y="8577"/>
                    <a:pt x="6143" y="9097"/>
                    <a:pt x="6143" y="9640"/>
                  </a:cubicBezTo>
                  <a:cubicBezTo>
                    <a:pt x="6143" y="10396"/>
                    <a:pt x="5458" y="10562"/>
                    <a:pt x="4655" y="10562"/>
                  </a:cubicBezTo>
                  <a:cubicBezTo>
                    <a:pt x="3591" y="10562"/>
                    <a:pt x="2410" y="10066"/>
                    <a:pt x="1158" y="9191"/>
                  </a:cubicBezTo>
                  <a:lnTo>
                    <a:pt x="0" y="12381"/>
                  </a:lnTo>
                  <a:cubicBezTo>
                    <a:pt x="1418" y="13279"/>
                    <a:pt x="3143" y="13893"/>
                    <a:pt x="5222" y="13893"/>
                  </a:cubicBezTo>
                  <a:cubicBezTo>
                    <a:pt x="8175" y="13893"/>
                    <a:pt x="10254" y="12712"/>
                    <a:pt x="10254" y="9853"/>
                  </a:cubicBezTo>
                  <a:cubicBezTo>
                    <a:pt x="10254" y="8105"/>
                    <a:pt x="9309" y="6663"/>
                    <a:pt x="6545" y="5458"/>
                  </a:cubicBezTo>
                  <a:cubicBezTo>
                    <a:pt x="4607" y="4631"/>
                    <a:pt x="4324" y="4490"/>
                    <a:pt x="4324" y="3970"/>
                  </a:cubicBezTo>
                  <a:cubicBezTo>
                    <a:pt x="4324" y="3544"/>
                    <a:pt x="4655" y="3355"/>
                    <a:pt x="5482" y="3355"/>
                  </a:cubicBezTo>
                  <a:cubicBezTo>
                    <a:pt x="6710" y="3355"/>
                    <a:pt x="7726" y="3804"/>
                    <a:pt x="8435" y="4159"/>
                  </a:cubicBezTo>
                  <a:lnTo>
                    <a:pt x="9687" y="1205"/>
                  </a:lnTo>
                  <a:cubicBezTo>
                    <a:pt x="8317" y="378"/>
                    <a:pt x="6781" y="0"/>
                    <a:pt x="5245"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28" name="Google Shape;3128;p31"/>
            <p:cNvSpPr/>
            <p:nvPr/>
          </p:nvSpPr>
          <p:spPr>
            <a:xfrm>
              <a:off x="6091225" y="3599675"/>
              <a:ext cx="256375" cy="347350"/>
            </a:xfrm>
            <a:custGeom>
              <a:avLst/>
              <a:gdLst/>
              <a:ahLst/>
              <a:cxnLst/>
              <a:rect l="l" t="t" r="r" b="b"/>
              <a:pathLst>
                <a:path w="10255" h="13894" fill="none" extrusionOk="0">
                  <a:moveTo>
                    <a:pt x="0" y="12381"/>
                  </a:moveTo>
                  <a:lnTo>
                    <a:pt x="1158" y="9191"/>
                  </a:lnTo>
                  <a:cubicBezTo>
                    <a:pt x="2410" y="10066"/>
                    <a:pt x="3591" y="10562"/>
                    <a:pt x="4655" y="10562"/>
                  </a:cubicBezTo>
                  <a:cubicBezTo>
                    <a:pt x="5458" y="10562"/>
                    <a:pt x="6143" y="10396"/>
                    <a:pt x="6143" y="9640"/>
                  </a:cubicBezTo>
                  <a:cubicBezTo>
                    <a:pt x="6143" y="9097"/>
                    <a:pt x="5529" y="8577"/>
                    <a:pt x="3615" y="7797"/>
                  </a:cubicBezTo>
                  <a:cubicBezTo>
                    <a:pt x="1725" y="7018"/>
                    <a:pt x="402" y="5931"/>
                    <a:pt x="402" y="3781"/>
                  </a:cubicBezTo>
                  <a:cubicBezTo>
                    <a:pt x="402" y="1371"/>
                    <a:pt x="2386" y="0"/>
                    <a:pt x="5245" y="0"/>
                  </a:cubicBezTo>
                  <a:cubicBezTo>
                    <a:pt x="6781" y="0"/>
                    <a:pt x="8317" y="378"/>
                    <a:pt x="9687" y="1205"/>
                  </a:cubicBezTo>
                  <a:lnTo>
                    <a:pt x="8435" y="4159"/>
                  </a:lnTo>
                  <a:cubicBezTo>
                    <a:pt x="7726" y="3804"/>
                    <a:pt x="6710" y="3355"/>
                    <a:pt x="5482" y="3355"/>
                  </a:cubicBezTo>
                  <a:cubicBezTo>
                    <a:pt x="4655" y="3355"/>
                    <a:pt x="4324" y="3544"/>
                    <a:pt x="4324" y="3970"/>
                  </a:cubicBezTo>
                  <a:cubicBezTo>
                    <a:pt x="4324" y="4490"/>
                    <a:pt x="4607" y="4631"/>
                    <a:pt x="6545" y="5458"/>
                  </a:cubicBezTo>
                  <a:cubicBezTo>
                    <a:pt x="9309" y="6663"/>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3129" name="Google Shape;3129;p31"/>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Fact Vs Fiction" type="tx">
  <p:cSld name="TITLE_AND_BODY">
    <p:spTree>
      <p:nvGrpSpPr>
        <p:cNvPr id="1" name="Shape 241"/>
        <p:cNvGrpSpPr/>
        <p:nvPr/>
      </p:nvGrpSpPr>
      <p:grpSpPr>
        <a:xfrm>
          <a:off x="0" y="0"/>
          <a:ext cx="0" cy="0"/>
          <a:chOff x="0" y="0"/>
          <a:chExt cx="0" cy="0"/>
        </a:xfrm>
      </p:grpSpPr>
      <p:grpSp>
        <p:nvGrpSpPr>
          <p:cNvPr id="242" name="Google Shape;242;p4"/>
          <p:cNvGrpSpPr/>
          <p:nvPr/>
        </p:nvGrpSpPr>
        <p:grpSpPr>
          <a:xfrm>
            <a:off x="1259990" y="720003"/>
            <a:ext cx="7225166" cy="3718823"/>
            <a:chOff x="752425" y="1799675"/>
            <a:chExt cx="1110300" cy="601800"/>
          </a:xfrm>
        </p:grpSpPr>
        <p:sp>
          <p:nvSpPr>
            <p:cNvPr id="243" name="Google Shape;243;p4"/>
            <p:cNvSpPr/>
            <p:nvPr/>
          </p:nvSpPr>
          <p:spPr>
            <a:xfrm>
              <a:off x="752425" y="1855700"/>
              <a:ext cx="133325" cy="201450"/>
            </a:xfrm>
            <a:custGeom>
              <a:avLst/>
              <a:gdLst/>
              <a:ahLst/>
              <a:cxnLst/>
              <a:rect l="l" t="t" r="r" b="b"/>
              <a:pathLst>
                <a:path w="5333" h="8058" extrusionOk="0">
                  <a:moveTo>
                    <a:pt x="0" y="1"/>
                  </a:moveTo>
                  <a:lnTo>
                    <a:pt x="0" y="8057"/>
                  </a:lnTo>
                  <a:lnTo>
                    <a:pt x="2044" y="8057"/>
                  </a:lnTo>
                  <a:lnTo>
                    <a:pt x="2044" y="4920"/>
                  </a:lnTo>
                  <a:lnTo>
                    <a:pt x="4460" y="4920"/>
                  </a:lnTo>
                  <a:lnTo>
                    <a:pt x="4931" y="3278"/>
                  </a:lnTo>
                  <a:lnTo>
                    <a:pt x="2044" y="3278"/>
                  </a:lnTo>
                  <a:lnTo>
                    <a:pt x="2044"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4"/>
            <p:cNvSpPr/>
            <p:nvPr/>
          </p:nvSpPr>
          <p:spPr>
            <a:xfrm>
              <a:off x="752425" y="1855700"/>
              <a:ext cx="133325" cy="201450"/>
            </a:xfrm>
            <a:custGeom>
              <a:avLst/>
              <a:gdLst/>
              <a:ahLst/>
              <a:cxnLst/>
              <a:rect l="l" t="t" r="r" b="b"/>
              <a:pathLst>
                <a:path w="5333" h="8058" fill="none" extrusionOk="0">
                  <a:moveTo>
                    <a:pt x="0" y="1"/>
                  </a:moveTo>
                  <a:lnTo>
                    <a:pt x="5333" y="1"/>
                  </a:lnTo>
                  <a:lnTo>
                    <a:pt x="5333" y="1730"/>
                  </a:lnTo>
                  <a:lnTo>
                    <a:pt x="2044" y="1730"/>
                  </a:lnTo>
                  <a:lnTo>
                    <a:pt x="2044" y="3278"/>
                  </a:lnTo>
                  <a:lnTo>
                    <a:pt x="4931" y="3278"/>
                  </a:lnTo>
                  <a:lnTo>
                    <a:pt x="4460" y="4920"/>
                  </a:lnTo>
                  <a:lnTo>
                    <a:pt x="2044" y="4920"/>
                  </a:lnTo>
                  <a:lnTo>
                    <a:pt x="2044"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4"/>
            <p:cNvSpPr/>
            <p:nvPr/>
          </p:nvSpPr>
          <p:spPr>
            <a:xfrm>
              <a:off x="876275" y="1855700"/>
              <a:ext cx="196050" cy="201450"/>
            </a:xfrm>
            <a:custGeom>
              <a:avLst/>
              <a:gdLst/>
              <a:ahLst/>
              <a:cxnLst/>
              <a:rect l="l" t="t" r="r" b="b"/>
              <a:pathLst>
                <a:path w="7842" h="8058" extrusionOk="0">
                  <a:moveTo>
                    <a:pt x="3918" y="2201"/>
                  </a:moveTo>
                  <a:lnTo>
                    <a:pt x="4791" y="5007"/>
                  </a:lnTo>
                  <a:lnTo>
                    <a:pt x="3027" y="5007"/>
                  </a:lnTo>
                  <a:lnTo>
                    <a:pt x="3918" y="2201"/>
                  </a:lnTo>
                  <a:close/>
                  <a:moveTo>
                    <a:pt x="2888" y="1"/>
                  </a:moveTo>
                  <a:lnTo>
                    <a:pt x="0" y="8057"/>
                  </a:lnTo>
                  <a:lnTo>
                    <a:pt x="2073" y="8057"/>
                  </a:lnTo>
                  <a:lnTo>
                    <a:pt x="2533" y="6602"/>
                  </a:lnTo>
                  <a:lnTo>
                    <a:pt x="5298" y="6602"/>
                  </a:lnTo>
                  <a:lnTo>
                    <a:pt x="5763" y="8057"/>
                  </a:lnTo>
                  <a:lnTo>
                    <a:pt x="7842" y="8057"/>
                  </a:lnTo>
                  <a:lnTo>
                    <a:pt x="4972"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4"/>
            <p:cNvSpPr/>
            <p:nvPr/>
          </p:nvSpPr>
          <p:spPr>
            <a:xfrm>
              <a:off x="876275" y="1855700"/>
              <a:ext cx="196050" cy="201450"/>
            </a:xfrm>
            <a:custGeom>
              <a:avLst/>
              <a:gdLst/>
              <a:ahLst/>
              <a:cxnLst/>
              <a:rect l="l" t="t" r="r" b="b"/>
              <a:pathLst>
                <a:path w="7842" h="8058" fill="none" extrusionOk="0">
                  <a:moveTo>
                    <a:pt x="4791" y="5007"/>
                  </a:moveTo>
                  <a:lnTo>
                    <a:pt x="3918" y="2201"/>
                  </a:lnTo>
                  <a:lnTo>
                    <a:pt x="3027" y="5007"/>
                  </a:lnTo>
                  <a:close/>
                  <a:moveTo>
                    <a:pt x="5298" y="6602"/>
                  </a:moveTo>
                  <a:lnTo>
                    <a:pt x="2533" y="6602"/>
                  </a:lnTo>
                  <a:lnTo>
                    <a:pt x="2073" y="8057"/>
                  </a:lnTo>
                  <a:lnTo>
                    <a:pt x="0" y="8057"/>
                  </a:lnTo>
                  <a:lnTo>
                    <a:pt x="2888" y="1"/>
                  </a:lnTo>
                  <a:lnTo>
                    <a:pt x="4972" y="1"/>
                  </a:lnTo>
                  <a:lnTo>
                    <a:pt x="7842" y="8057"/>
                  </a:lnTo>
                  <a:lnTo>
                    <a:pt x="576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4"/>
            <p:cNvSpPr/>
            <p:nvPr/>
          </p:nvSpPr>
          <p:spPr>
            <a:xfrm>
              <a:off x="1079150" y="1851050"/>
              <a:ext cx="165350" cy="210750"/>
            </a:xfrm>
            <a:custGeom>
              <a:avLst/>
              <a:gdLst/>
              <a:ahLst/>
              <a:cxnLst/>
              <a:rect l="l" t="t" r="r" b="b"/>
              <a:pathLst>
                <a:path w="6614" h="8430" extrusionOk="0">
                  <a:moveTo>
                    <a:pt x="3761" y="1"/>
                  </a:moveTo>
                  <a:cubicBezTo>
                    <a:pt x="1444" y="1"/>
                    <a:pt x="0" y="1607"/>
                    <a:pt x="0" y="4291"/>
                  </a:cubicBezTo>
                  <a:cubicBezTo>
                    <a:pt x="0" y="6893"/>
                    <a:pt x="1432" y="8430"/>
                    <a:pt x="3703" y="8430"/>
                  </a:cubicBezTo>
                  <a:cubicBezTo>
                    <a:pt x="4919" y="8430"/>
                    <a:pt x="5845" y="8028"/>
                    <a:pt x="6613" y="7225"/>
                  </a:cubicBezTo>
                  <a:lnTo>
                    <a:pt x="5466" y="5903"/>
                  </a:lnTo>
                  <a:cubicBezTo>
                    <a:pt x="4943" y="6456"/>
                    <a:pt x="4459" y="6660"/>
                    <a:pt x="3784" y="6660"/>
                  </a:cubicBezTo>
                  <a:cubicBezTo>
                    <a:pt x="2661" y="6660"/>
                    <a:pt x="2061" y="5769"/>
                    <a:pt x="2061" y="4233"/>
                  </a:cubicBezTo>
                  <a:cubicBezTo>
                    <a:pt x="2061" y="2696"/>
                    <a:pt x="2742" y="1776"/>
                    <a:pt x="3807" y="1776"/>
                  </a:cubicBezTo>
                  <a:cubicBezTo>
                    <a:pt x="4459" y="1776"/>
                    <a:pt x="4814" y="1951"/>
                    <a:pt x="5368" y="2469"/>
                  </a:cubicBezTo>
                  <a:lnTo>
                    <a:pt x="6491" y="1171"/>
                  </a:lnTo>
                  <a:cubicBezTo>
                    <a:pt x="5775" y="425"/>
                    <a:pt x="5001" y="1"/>
                    <a:pt x="376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4"/>
            <p:cNvSpPr/>
            <p:nvPr/>
          </p:nvSpPr>
          <p:spPr>
            <a:xfrm>
              <a:off x="1079150" y="1851050"/>
              <a:ext cx="165350" cy="210750"/>
            </a:xfrm>
            <a:custGeom>
              <a:avLst/>
              <a:gdLst/>
              <a:ahLst/>
              <a:cxnLst/>
              <a:rect l="l" t="t" r="r" b="b"/>
              <a:pathLst>
                <a:path w="6614" h="8430" fill="none" extrusionOk="0">
                  <a:moveTo>
                    <a:pt x="0" y="4291"/>
                  </a:moveTo>
                  <a:cubicBezTo>
                    <a:pt x="0" y="1607"/>
                    <a:pt x="1444" y="1"/>
                    <a:pt x="3761" y="1"/>
                  </a:cubicBezTo>
                  <a:cubicBezTo>
                    <a:pt x="5001" y="1"/>
                    <a:pt x="5775" y="425"/>
                    <a:pt x="6491" y="1171"/>
                  </a:cubicBezTo>
                  <a:lnTo>
                    <a:pt x="5368" y="2469"/>
                  </a:lnTo>
                  <a:cubicBezTo>
                    <a:pt x="4814" y="1951"/>
                    <a:pt x="4459" y="1776"/>
                    <a:pt x="3807" y="1776"/>
                  </a:cubicBezTo>
                  <a:cubicBezTo>
                    <a:pt x="2742" y="1776"/>
                    <a:pt x="2061" y="2696"/>
                    <a:pt x="2061" y="4233"/>
                  </a:cubicBezTo>
                  <a:cubicBezTo>
                    <a:pt x="2061" y="5769"/>
                    <a:pt x="2661" y="6660"/>
                    <a:pt x="3784" y="6660"/>
                  </a:cubicBezTo>
                  <a:cubicBezTo>
                    <a:pt x="4459" y="6660"/>
                    <a:pt x="4943" y="6456"/>
                    <a:pt x="5466" y="5903"/>
                  </a:cubicBezTo>
                  <a:lnTo>
                    <a:pt x="6613" y="7225"/>
                  </a:lnTo>
                  <a:cubicBezTo>
                    <a:pt x="5845" y="8028"/>
                    <a:pt x="4919" y="8430"/>
                    <a:pt x="3703" y="8430"/>
                  </a:cubicBezTo>
                  <a:cubicBezTo>
                    <a:pt x="1432" y="8430"/>
                    <a:pt x="0" y="6893"/>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4"/>
            <p:cNvSpPr/>
            <p:nvPr/>
          </p:nvSpPr>
          <p:spPr>
            <a:xfrm>
              <a:off x="1255975" y="1855700"/>
              <a:ext cx="174225" cy="201450"/>
            </a:xfrm>
            <a:custGeom>
              <a:avLst/>
              <a:gdLst/>
              <a:ahLst/>
              <a:cxnLst/>
              <a:rect l="l" t="t" r="r" b="b"/>
              <a:pathLst>
                <a:path w="6969" h="8058" extrusionOk="0">
                  <a:moveTo>
                    <a:pt x="0" y="1"/>
                  </a:moveTo>
                  <a:lnTo>
                    <a:pt x="0" y="1753"/>
                  </a:lnTo>
                  <a:lnTo>
                    <a:pt x="2329" y="1753"/>
                  </a:lnTo>
                  <a:lnTo>
                    <a:pt x="2329" y="8057"/>
                  </a:lnTo>
                  <a:lnTo>
                    <a:pt x="4378" y="8057"/>
                  </a:lnTo>
                  <a:lnTo>
                    <a:pt x="4378" y="1753"/>
                  </a:lnTo>
                  <a:lnTo>
                    <a:pt x="6456" y="1753"/>
                  </a:lnTo>
                  <a:lnTo>
                    <a:pt x="696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4"/>
            <p:cNvSpPr/>
            <p:nvPr/>
          </p:nvSpPr>
          <p:spPr>
            <a:xfrm>
              <a:off x="1255975" y="1855700"/>
              <a:ext cx="174225" cy="201450"/>
            </a:xfrm>
            <a:custGeom>
              <a:avLst/>
              <a:gdLst/>
              <a:ahLst/>
              <a:cxnLst/>
              <a:rect l="l" t="t" r="r" b="b"/>
              <a:pathLst>
                <a:path w="6969" h="8058" fill="none" extrusionOk="0">
                  <a:moveTo>
                    <a:pt x="2329" y="1753"/>
                  </a:moveTo>
                  <a:lnTo>
                    <a:pt x="0" y="1753"/>
                  </a:lnTo>
                  <a:lnTo>
                    <a:pt x="0" y="1"/>
                  </a:lnTo>
                  <a:lnTo>
                    <a:pt x="6968" y="1"/>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4"/>
            <p:cNvSpPr/>
            <p:nvPr/>
          </p:nvSpPr>
          <p:spPr>
            <a:xfrm>
              <a:off x="1514725" y="1855700"/>
              <a:ext cx="189800" cy="201450"/>
            </a:xfrm>
            <a:custGeom>
              <a:avLst/>
              <a:gdLst/>
              <a:ahLst/>
              <a:cxnLst/>
              <a:rect l="l" t="t" r="r" b="b"/>
              <a:pathLst>
                <a:path w="7592" h="8058" extrusionOk="0">
                  <a:moveTo>
                    <a:pt x="0" y="1"/>
                  </a:moveTo>
                  <a:lnTo>
                    <a:pt x="2719" y="8057"/>
                  </a:lnTo>
                  <a:lnTo>
                    <a:pt x="4838" y="8057"/>
                  </a:lnTo>
                  <a:lnTo>
                    <a:pt x="7591" y="1"/>
                  </a:lnTo>
                  <a:lnTo>
                    <a:pt x="5548" y="1"/>
                  </a:lnTo>
                  <a:lnTo>
                    <a:pt x="3819" y="5583"/>
                  </a:lnTo>
                  <a:lnTo>
                    <a:pt x="2131"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4"/>
            <p:cNvSpPr/>
            <p:nvPr/>
          </p:nvSpPr>
          <p:spPr>
            <a:xfrm>
              <a:off x="1514725" y="1855700"/>
              <a:ext cx="189800" cy="201450"/>
            </a:xfrm>
            <a:custGeom>
              <a:avLst/>
              <a:gdLst/>
              <a:ahLst/>
              <a:cxnLst/>
              <a:rect l="l" t="t" r="r" b="b"/>
              <a:pathLst>
                <a:path w="7592" h="8058" fill="none" extrusionOk="0">
                  <a:moveTo>
                    <a:pt x="0" y="1"/>
                  </a:moveTo>
                  <a:lnTo>
                    <a:pt x="2131" y="1"/>
                  </a:lnTo>
                  <a:lnTo>
                    <a:pt x="3819" y="5583"/>
                  </a:lnTo>
                  <a:lnTo>
                    <a:pt x="5548" y="1"/>
                  </a:lnTo>
                  <a:lnTo>
                    <a:pt x="7591" y="1"/>
                  </a:lnTo>
                  <a:lnTo>
                    <a:pt x="4838" y="8057"/>
                  </a:lnTo>
                  <a:lnTo>
                    <a:pt x="271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4"/>
            <p:cNvSpPr/>
            <p:nvPr/>
          </p:nvSpPr>
          <p:spPr>
            <a:xfrm>
              <a:off x="1715125" y="1851050"/>
              <a:ext cx="147600" cy="210750"/>
            </a:xfrm>
            <a:custGeom>
              <a:avLst/>
              <a:gdLst/>
              <a:ahLst/>
              <a:cxnLst/>
              <a:rect l="l" t="t" r="r" b="b"/>
              <a:pathLst>
                <a:path w="5904" h="8430" extrusionOk="0">
                  <a:moveTo>
                    <a:pt x="3091" y="1"/>
                  </a:moveTo>
                  <a:cubicBezTo>
                    <a:pt x="1421" y="1"/>
                    <a:pt x="262" y="827"/>
                    <a:pt x="262" y="2271"/>
                  </a:cubicBezTo>
                  <a:cubicBezTo>
                    <a:pt x="262" y="3476"/>
                    <a:pt x="984" y="4116"/>
                    <a:pt x="2236" y="4669"/>
                  </a:cubicBezTo>
                  <a:cubicBezTo>
                    <a:pt x="3243" y="5117"/>
                    <a:pt x="3837" y="5403"/>
                    <a:pt x="3837" y="5927"/>
                  </a:cubicBezTo>
                  <a:cubicBezTo>
                    <a:pt x="3837" y="6445"/>
                    <a:pt x="3324" y="6660"/>
                    <a:pt x="2713" y="6660"/>
                  </a:cubicBezTo>
                  <a:cubicBezTo>
                    <a:pt x="2038" y="6660"/>
                    <a:pt x="1397" y="6386"/>
                    <a:pt x="629" y="5874"/>
                  </a:cubicBezTo>
                  <a:lnTo>
                    <a:pt x="0" y="7498"/>
                  </a:lnTo>
                  <a:cubicBezTo>
                    <a:pt x="821" y="8086"/>
                    <a:pt x="1776" y="8430"/>
                    <a:pt x="2934" y="8430"/>
                  </a:cubicBezTo>
                  <a:cubicBezTo>
                    <a:pt x="4663" y="8430"/>
                    <a:pt x="5903" y="7650"/>
                    <a:pt x="5903" y="5996"/>
                  </a:cubicBezTo>
                  <a:cubicBezTo>
                    <a:pt x="5903" y="4739"/>
                    <a:pt x="5111" y="4058"/>
                    <a:pt x="3679" y="3418"/>
                  </a:cubicBezTo>
                  <a:cubicBezTo>
                    <a:pt x="2498" y="2882"/>
                    <a:pt x="2288" y="2731"/>
                    <a:pt x="2288" y="2341"/>
                  </a:cubicBezTo>
                  <a:cubicBezTo>
                    <a:pt x="2288" y="1951"/>
                    <a:pt x="2591" y="1770"/>
                    <a:pt x="3161" y="1770"/>
                  </a:cubicBezTo>
                  <a:cubicBezTo>
                    <a:pt x="3906" y="1770"/>
                    <a:pt x="4436" y="2044"/>
                    <a:pt x="4948" y="2306"/>
                  </a:cubicBezTo>
                  <a:lnTo>
                    <a:pt x="5647" y="781"/>
                  </a:lnTo>
                  <a:cubicBezTo>
                    <a:pt x="4826" y="233"/>
                    <a:pt x="3988" y="1"/>
                    <a:pt x="309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4"/>
            <p:cNvSpPr/>
            <p:nvPr/>
          </p:nvSpPr>
          <p:spPr>
            <a:xfrm>
              <a:off x="1715125" y="1851050"/>
              <a:ext cx="147600" cy="210750"/>
            </a:xfrm>
            <a:custGeom>
              <a:avLst/>
              <a:gdLst/>
              <a:ahLst/>
              <a:cxnLst/>
              <a:rect l="l" t="t" r="r" b="b"/>
              <a:pathLst>
                <a:path w="5904" h="8430" fill="none" extrusionOk="0">
                  <a:moveTo>
                    <a:pt x="0" y="7498"/>
                  </a:moveTo>
                  <a:lnTo>
                    <a:pt x="629" y="5874"/>
                  </a:lnTo>
                  <a:cubicBezTo>
                    <a:pt x="1397" y="6386"/>
                    <a:pt x="2038" y="6660"/>
                    <a:pt x="2713" y="6660"/>
                  </a:cubicBezTo>
                  <a:cubicBezTo>
                    <a:pt x="3324" y="6660"/>
                    <a:pt x="3837" y="6445"/>
                    <a:pt x="3837" y="5927"/>
                  </a:cubicBezTo>
                  <a:cubicBezTo>
                    <a:pt x="3837" y="5403"/>
                    <a:pt x="3243" y="5117"/>
                    <a:pt x="2236" y="4669"/>
                  </a:cubicBezTo>
                  <a:cubicBezTo>
                    <a:pt x="984" y="4116"/>
                    <a:pt x="262" y="3476"/>
                    <a:pt x="262" y="2271"/>
                  </a:cubicBezTo>
                  <a:cubicBezTo>
                    <a:pt x="262" y="827"/>
                    <a:pt x="1421" y="1"/>
                    <a:pt x="3091" y="1"/>
                  </a:cubicBezTo>
                  <a:cubicBezTo>
                    <a:pt x="3988" y="1"/>
                    <a:pt x="4826" y="233"/>
                    <a:pt x="5647" y="781"/>
                  </a:cubicBezTo>
                  <a:lnTo>
                    <a:pt x="4948" y="2306"/>
                  </a:lnTo>
                  <a:cubicBezTo>
                    <a:pt x="4436" y="2044"/>
                    <a:pt x="3906" y="1770"/>
                    <a:pt x="3161" y="1770"/>
                  </a:cubicBezTo>
                  <a:cubicBezTo>
                    <a:pt x="2591" y="1770"/>
                    <a:pt x="2288" y="1951"/>
                    <a:pt x="2288" y="2341"/>
                  </a:cubicBezTo>
                  <a:cubicBezTo>
                    <a:pt x="2288" y="2731"/>
                    <a:pt x="2498" y="2882"/>
                    <a:pt x="3679" y="3418"/>
                  </a:cubicBezTo>
                  <a:cubicBezTo>
                    <a:pt x="5111" y="4058"/>
                    <a:pt x="5903" y="4739"/>
                    <a:pt x="5903" y="5996"/>
                  </a:cubicBezTo>
                  <a:cubicBezTo>
                    <a:pt x="5903" y="7650"/>
                    <a:pt x="4663" y="8430"/>
                    <a:pt x="2934" y="8430"/>
                  </a:cubicBezTo>
                  <a:cubicBezTo>
                    <a:pt x="1776" y="8430"/>
                    <a:pt x="821"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4"/>
            <p:cNvSpPr/>
            <p:nvPr/>
          </p:nvSpPr>
          <p:spPr>
            <a:xfrm>
              <a:off x="752425" y="2195375"/>
              <a:ext cx="133325" cy="201300"/>
            </a:xfrm>
            <a:custGeom>
              <a:avLst/>
              <a:gdLst/>
              <a:ahLst/>
              <a:cxnLst/>
              <a:rect l="l" t="t" r="r" b="b"/>
              <a:pathLst>
                <a:path w="5333" h="8052" extrusionOk="0">
                  <a:moveTo>
                    <a:pt x="0" y="1"/>
                  </a:moveTo>
                  <a:lnTo>
                    <a:pt x="0" y="8051"/>
                  </a:lnTo>
                  <a:lnTo>
                    <a:pt x="2044" y="8051"/>
                  </a:lnTo>
                  <a:lnTo>
                    <a:pt x="2044" y="4920"/>
                  </a:lnTo>
                  <a:lnTo>
                    <a:pt x="4460" y="4920"/>
                  </a:lnTo>
                  <a:lnTo>
                    <a:pt x="4931" y="3272"/>
                  </a:lnTo>
                  <a:lnTo>
                    <a:pt x="2044" y="3272"/>
                  </a:lnTo>
                  <a:lnTo>
                    <a:pt x="2044" y="1724"/>
                  </a:lnTo>
                  <a:lnTo>
                    <a:pt x="5333" y="1724"/>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4"/>
            <p:cNvSpPr/>
            <p:nvPr/>
          </p:nvSpPr>
          <p:spPr>
            <a:xfrm>
              <a:off x="752425" y="2195375"/>
              <a:ext cx="133325" cy="201300"/>
            </a:xfrm>
            <a:custGeom>
              <a:avLst/>
              <a:gdLst/>
              <a:ahLst/>
              <a:cxnLst/>
              <a:rect l="l" t="t" r="r" b="b"/>
              <a:pathLst>
                <a:path w="5333" h="8052" fill="none" extrusionOk="0">
                  <a:moveTo>
                    <a:pt x="0" y="1"/>
                  </a:moveTo>
                  <a:lnTo>
                    <a:pt x="5333" y="1"/>
                  </a:lnTo>
                  <a:lnTo>
                    <a:pt x="5333" y="1724"/>
                  </a:lnTo>
                  <a:lnTo>
                    <a:pt x="2044" y="1724"/>
                  </a:lnTo>
                  <a:lnTo>
                    <a:pt x="2044" y="3272"/>
                  </a:lnTo>
                  <a:lnTo>
                    <a:pt x="4931" y="3272"/>
                  </a:lnTo>
                  <a:lnTo>
                    <a:pt x="4460" y="4920"/>
                  </a:lnTo>
                  <a:lnTo>
                    <a:pt x="2044" y="4920"/>
                  </a:lnTo>
                  <a:lnTo>
                    <a:pt x="2044"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4"/>
            <p:cNvSpPr/>
            <p:nvPr/>
          </p:nvSpPr>
          <p:spPr>
            <a:xfrm>
              <a:off x="910325" y="2195375"/>
              <a:ext cx="51100" cy="201300"/>
            </a:xfrm>
            <a:custGeom>
              <a:avLst/>
              <a:gdLst/>
              <a:ahLst/>
              <a:cxnLst/>
              <a:rect l="l" t="t" r="r" b="b"/>
              <a:pathLst>
                <a:path w="2044" h="8052" extrusionOk="0">
                  <a:moveTo>
                    <a:pt x="1" y="1"/>
                  </a:moveTo>
                  <a:lnTo>
                    <a:pt x="1" y="8051"/>
                  </a:lnTo>
                  <a:lnTo>
                    <a:pt x="2044" y="8051"/>
                  </a:lnTo>
                  <a:lnTo>
                    <a:pt x="2044"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4"/>
            <p:cNvSpPr/>
            <p:nvPr/>
          </p:nvSpPr>
          <p:spPr>
            <a:xfrm>
              <a:off x="993125" y="2190575"/>
              <a:ext cx="165225" cy="210900"/>
            </a:xfrm>
            <a:custGeom>
              <a:avLst/>
              <a:gdLst/>
              <a:ahLst/>
              <a:cxnLst/>
              <a:rect l="l" t="t" r="r" b="b"/>
              <a:pathLst>
                <a:path w="6609" h="8436" extrusionOk="0">
                  <a:moveTo>
                    <a:pt x="3761" y="1"/>
                  </a:moveTo>
                  <a:cubicBezTo>
                    <a:pt x="1445" y="1"/>
                    <a:pt x="1" y="1607"/>
                    <a:pt x="1" y="4297"/>
                  </a:cubicBezTo>
                  <a:cubicBezTo>
                    <a:pt x="1" y="6899"/>
                    <a:pt x="1433" y="8436"/>
                    <a:pt x="3703" y="8436"/>
                  </a:cubicBezTo>
                  <a:cubicBezTo>
                    <a:pt x="4920" y="8436"/>
                    <a:pt x="5840" y="8034"/>
                    <a:pt x="6608" y="7225"/>
                  </a:cubicBezTo>
                  <a:lnTo>
                    <a:pt x="5461" y="5903"/>
                  </a:lnTo>
                  <a:cubicBezTo>
                    <a:pt x="4943" y="6456"/>
                    <a:pt x="4460" y="6660"/>
                    <a:pt x="3785" y="6660"/>
                  </a:cubicBezTo>
                  <a:cubicBezTo>
                    <a:pt x="2661" y="6660"/>
                    <a:pt x="2056" y="5775"/>
                    <a:pt x="2056" y="4233"/>
                  </a:cubicBezTo>
                  <a:cubicBezTo>
                    <a:pt x="2056" y="2696"/>
                    <a:pt x="2743" y="1776"/>
                    <a:pt x="3808" y="1776"/>
                  </a:cubicBezTo>
                  <a:cubicBezTo>
                    <a:pt x="4460" y="1776"/>
                    <a:pt x="4815" y="1951"/>
                    <a:pt x="5368" y="2475"/>
                  </a:cubicBezTo>
                  <a:lnTo>
                    <a:pt x="6492" y="1171"/>
                  </a:lnTo>
                  <a:cubicBezTo>
                    <a:pt x="5770" y="425"/>
                    <a:pt x="5001" y="1"/>
                    <a:pt x="376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4"/>
            <p:cNvSpPr/>
            <p:nvPr/>
          </p:nvSpPr>
          <p:spPr>
            <a:xfrm>
              <a:off x="993125" y="2190575"/>
              <a:ext cx="165225" cy="210900"/>
            </a:xfrm>
            <a:custGeom>
              <a:avLst/>
              <a:gdLst/>
              <a:ahLst/>
              <a:cxnLst/>
              <a:rect l="l" t="t" r="r" b="b"/>
              <a:pathLst>
                <a:path w="6609" h="8436" fill="none" extrusionOk="0">
                  <a:moveTo>
                    <a:pt x="1" y="4297"/>
                  </a:moveTo>
                  <a:cubicBezTo>
                    <a:pt x="1" y="1607"/>
                    <a:pt x="1445" y="1"/>
                    <a:pt x="3761" y="1"/>
                  </a:cubicBezTo>
                  <a:cubicBezTo>
                    <a:pt x="5001" y="1"/>
                    <a:pt x="5770" y="425"/>
                    <a:pt x="6492" y="1171"/>
                  </a:cubicBezTo>
                  <a:lnTo>
                    <a:pt x="5368" y="2475"/>
                  </a:lnTo>
                  <a:cubicBezTo>
                    <a:pt x="4815" y="1951"/>
                    <a:pt x="4460" y="1776"/>
                    <a:pt x="3808" y="1776"/>
                  </a:cubicBezTo>
                  <a:cubicBezTo>
                    <a:pt x="2743" y="1776"/>
                    <a:pt x="2056" y="2696"/>
                    <a:pt x="2056" y="4233"/>
                  </a:cubicBezTo>
                  <a:cubicBezTo>
                    <a:pt x="2056" y="5775"/>
                    <a:pt x="2661" y="6660"/>
                    <a:pt x="3785" y="6660"/>
                  </a:cubicBezTo>
                  <a:cubicBezTo>
                    <a:pt x="4460" y="6660"/>
                    <a:pt x="4943" y="6456"/>
                    <a:pt x="5461" y="5903"/>
                  </a:cubicBezTo>
                  <a:lnTo>
                    <a:pt x="6608" y="7225"/>
                  </a:lnTo>
                  <a:cubicBezTo>
                    <a:pt x="5840" y="8034"/>
                    <a:pt x="4920" y="8436"/>
                    <a:pt x="3703" y="8436"/>
                  </a:cubicBezTo>
                  <a:cubicBezTo>
                    <a:pt x="1433" y="8436"/>
                    <a:pt x="1" y="6899"/>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4"/>
            <p:cNvSpPr/>
            <p:nvPr/>
          </p:nvSpPr>
          <p:spPr>
            <a:xfrm>
              <a:off x="1169950" y="2195375"/>
              <a:ext cx="167975" cy="201300"/>
            </a:xfrm>
            <a:custGeom>
              <a:avLst/>
              <a:gdLst/>
              <a:ahLst/>
              <a:cxnLst/>
              <a:rect l="l" t="t" r="r" b="b"/>
              <a:pathLst>
                <a:path w="6719" h="8052" extrusionOk="0">
                  <a:moveTo>
                    <a:pt x="1" y="1"/>
                  </a:moveTo>
                  <a:lnTo>
                    <a:pt x="1" y="1747"/>
                  </a:lnTo>
                  <a:lnTo>
                    <a:pt x="2329" y="1747"/>
                  </a:lnTo>
                  <a:lnTo>
                    <a:pt x="2329" y="8051"/>
                  </a:lnTo>
                  <a:lnTo>
                    <a:pt x="4373" y="8051"/>
                  </a:lnTo>
                  <a:lnTo>
                    <a:pt x="4373" y="1747"/>
                  </a:lnTo>
                  <a:lnTo>
                    <a:pt x="6719" y="1747"/>
                  </a:lnTo>
                  <a:lnTo>
                    <a:pt x="671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4"/>
            <p:cNvSpPr/>
            <p:nvPr/>
          </p:nvSpPr>
          <p:spPr>
            <a:xfrm>
              <a:off x="1169950" y="2195375"/>
              <a:ext cx="167975" cy="201300"/>
            </a:xfrm>
            <a:custGeom>
              <a:avLst/>
              <a:gdLst/>
              <a:ahLst/>
              <a:cxnLst/>
              <a:rect l="l" t="t" r="r" b="b"/>
              <a:pathLst>
                <a:path w="6719" h="8052" fill="none" extrusionOk="0">
                  <a:moveTo>
                    <a:pt x="2329" y="1747"/>
                  </a:moveTo>
                  <a:lnTo>
                    <a:pt x="1" y="1747"/>
                  </a:lnTo>
                  <a:lnTo>
                    <a:pt x="1" y="1"/>
                  </a:lnTo>
                  <a:lnTo>
                    <a:pt x="6719" y="1"/>
                  </a:lnTo>
                  <a:lnTo>
                    <a:pt x="6719" y="1747"/>
                  </a:lnTo>
                  <a:lnTo>
                    <a:pt x="4373" y="1747"/>
                  </a:lnTo>
                  <a:lnTo>
                    <a:pt x="4373"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4"/>
            <p:cNvSpPr/>
            <p:nvPr/>
          </p:nvSpPr>
          <p:spPr>
            <a:xfrm>
              <a:off x="1364250" y="2195375"/>
              <a:ext cx="51100" cy="201300"/>
            </a:xfrm>
            <a:custGeom>
              <a:avLst/>
              <a:gdLst/>
              <a:ahLst/>
              <a:cxnLst/>
              <a:rect l="l" t="t" r="r" b="b"/>
              <a:pathLst>
                <a:path w="2044" h="8052" extrusionOk="0">
                  <a:moveTo>
                    <a:pt x="0" y="1"/>
                  </a:moveTo>
                  <a:lnTo>
                    <a:pt x="0" y="8051"/>
                  </a:lnTo>
                  <a:lnTo>
                    <a:pt x="2043" y="8051"/>
                  </a:lnTo>
                  <a:lnTo>
                    <a:pt x="2043"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4"/>
            <p:cNvSpPr/>
            <p:nvPr/>
          </p:nvSpPr>
          <p:spPr>
            <a:xfrm>
              <a:off x="1446625" y="2190575"/>
              <a:ext cx="190225" cy="210900"/>
            </a:xfrm>
            <a:custGeom>
              <a:avLst/>
              <a:gdLst/>
              <a:ahLst/>
              <a:cxnLst/>
              <a:rect l="l" t="t" r="r" b="b"/>
              <a:pathLst>
                <a:path w="7609" h="8436" extrusionOk="0">
                  <a:moveTo>
                    <a:pt x="3813" y="1776"/>
                  </a:moveTo>
                  <a:cubicBezTo>
                    <a:pt x="4925" y="1776"/>
                    <a:pt x="5548" y="2661"/>
                    <a:pt x="5548" y="4221"/>
                  </a:cubicBezTo>
                  <a:cubicBezTo>
                    <a:pt x="5548" y="5775"/>
                    <a:pt x="4925" y="6660"/>
                    <a:pt x="3813" y="6660"/>
                  </a:cubicBezTo>
                  <a:cubicBezTo>
                    <a:pt x="2689" y="6660"/>
                    <a:pt x="2061" y="5775"/>
                    <a:pt x="2061" y="4221"/>
                  </a:cubicBezTo>
                  <a:cubicBezTo>
                    <a:pt x="2061" y="2661"/>
                    <a:pt x="2689" y="1776"/>
                    <a:pt x="3813" y="1776"/>
                  </a:cubicBezTo>
                  <a:close/>
                  <a:moveTo>
                    <a:pt x="3813" y="1"/>
                  </a:moveTo>
                  <a:cubicBezTo>
                    <a:pt x="1432" y="1"/>
                    <a:pt x="0" y="1584"/>
                    <a:pt x="0" y="4221"/>
                  </a:cubicBezTo>
                  <a:cubicBezTo>
                    <a:pt x="0" y="6846"/>
                    <a:pt x="1432" y="8436"/>
                    <a:pt x="3813" y="8436"/>
                  </a:cubicBezTo>
                  <a:cubicBezTo>
                    <a:pt x="6176" y="8436"/>
                    <a:pt x="7608" y="6846"/>
                    <a:pt x="7608" y="4221"/>
                  </a:cubicBezTo>
                  <a:cubicBezTo>
                    <a:pt x="7608" y="1584"/>
                    <a:pt x="6176" y="1"/>
                    <a:pt x="381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4"/>
            <p:cNvSpPr/>
            <p:nvPr/>
          </p:nvSpPr>
          <p:spPr>
            <a:xfrm>
              <a:off x="1446625" y="2190575"/>
              <a:ext cx="190225" cy="210900"/>
            </a:xfrm>
            <a:custGeom>
              <a:avLst/>
              <a:gdLst/>
              <a:ahLst/>
              <a:cxnLst/>
              <a:rect l="l" t="t" r="r" b="b"/>
              <a:pathLst>
                <a:path w="7609" h="8436" fill="none" extrusionOk="0">
                  <a:moveTo>
                    <a:pt x="5548" y="4221"/>
                  </a:moveTo>
                  <a:cubicBezTo>
                    <a:pt x="5548" y="2661"/>
                    <a:pt x="4925" y="1776"/>
                    <a:pt x="3813" y="1776"/>
                  </a:cubicBezTo>
                  <a:cubicBezTo>
                    <a:pt x="2689" y="1776"/>
                    <a:pt x="2061" y="2661"/>
                    <a:pt x="2061" y="4221"/>
                  </a:cubicBezTo>
                  <a:cubicBezTo>
                    <a:pt x="2061" y="5775"/>
                    <a:pt x="2689" y="6660"/>
                    <a:pt x="3813" y="6660"/>
                  </a:cubicBezTo>
                  <a:cubicBezTo>
                    <a:pt x="4925" y="6660"/>
                    <a:pt x="5548" y="5775"/>
                    <a:pt x="5548" y="4221"/>
                  </a:cubicBezTo>
                  <a:close/>
                  <a:moveTo>
                    <a:pt x="0" y="4221"/>
                  </a:moveTo>
                  <a:cubicBezTo>
                    <a:pt x="0" y="1584"/>
                    <a:pt x="1432" y="1"/>
                    <a:pt x="3813" y="1"/>
                  </a:cubicBezTo>
                  <a:cubicBezTo>
                    <a:pt x="6176" y="1"/>
                    <a:pt x="7608" y="1584"/>
                    <a:pt x="7608" y="4221"/>
                  </a:cubicBezTo>
                  <a:cubicBezTo>
                    <a:pt x="7608" y="6846"/>
                    <a:pt x="6176" y="8436"/>
                    <a:pt x="3813" y="8436"/>
                  </a:cubicBezTo>
                  <a:cubicBezTo>
                    <a:pt x="1432" y="8436"/>
                    <a:pt x="0" y="6846"/>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4"/>
            <p:cNvSpPr/>
            <p:nvPr/>
          </p:nvSpPr>
          <p:spPr>
            <a:xfrm>
              <a:off x="1668700" y="2195375"/>
              <a:ext cx="168550" cy="201300"/>
            </a:xfrm>
            <a:custGeom>
              <a:avLst/>
              <a:gdLst/>
              <a:ahLst/>
              <a:cxnLst/>
              <a:rect l="l" t="t" r="r" b="b"/>
              <a:pathLst>
                <a:path w="6742" h="8052" extrusionOk="0">
                  <a:moveTo>
                    <a:pt x="0" y="1"/>
                  </a:moveTo>
                  <a:lnTo>
                    <a:pt x="0" y="8051"/>
                  </a:lnTo>
                  <a:lnTo>
                    <a:pt x="1980" y="8051"/>
                  </a:lnTo>
                  <a:lnTo>
                    <a:pt x="1980" y="3202"/>
                  </a:lnTo>
                  <a:lnTo>
                    <a:pt x="4925" y="8051"/>
                  </a:lnTo>
                  <a:lnTo>
                    <a:pt x="6741" y="8051"/>
                  </a:lnTo>
                  <a:lnTo>
                    <a:pt x="6741" y="1"/>
                  </a:lnTo>
                  <a:lnTo>
                    <a:pt x="4768" y="1"/>
                  </a:lnTo>
                  <a:lnTo>
                    <a:pt x="4768" y="4786"/>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4"/>
            <p:cNvSpPr/>
            <p:nvPr/>
          </p:nvSpPr>
          <p:spPr>
            <a:xfrm>
              <a:off x="1668700" y="2195375"/>
              <a:ext cx="168550" cy="201300"/>
            </a:xfrm>
            <a:custGeom>
              <a:avLst/>
              <a:gdLst/>
              <a:ahLst/>
              <a:cxnLst/>
              <a:rect l="l" t="t" r="r" b="b"/>
              <a:pathLst>
                <a:path w="6742" h="8052" fill="none" extrusionOk="0">
                  <a:moveTo>
                    <a:pt x="1846" y="1"/>
                  </a:moveTo>
                  <a:lnTo>
                    <a:pt x="4768" y="4786"/>
                  </a:lnTo>
                  <a:lnTo>
                    <a:pt x="4768" y="1"/>
                  </a:lnTo>
                  <a:lnTo>
                    <a:pt x="6741" y="1"/>
                  </a:lnTo>
                  <a:lnTo>
                    <a:pt x="6741" y="8051"/>
                  </a:lnTo>
                  <a:lnTo>
                    <a:pt x="4925" y="8051"/>
                  </a:lnTo>
                  <a:lnTo>
                    <a:pt x="1980" y="3202"/>
                  </a:lnTo>
                  <a:lnTo>
                    <a:pt x="1980" y="8051"/>
                  </a:lnTo>
                  <a:lnTo>
                    <a:pt x="0" y="8051"/>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4"/>
            <p:cNvSpPr/>
            <p:nvPr/>
          </p:nvSpPr>
          <p:spPr>
            <a:xfrm>
              <a:off x="752425" y="1832425"/>
              <a:ext cx="133325" cy="201300"/>
            </a:xfrm>
            <a:custGeom>
              <a:avLst/>
              <a:gdLst/>
              <a:ahLst/>
              <a:cxnLst/>
              <a:rect l="l" t="t" r="r" b="b"/>
              <a:pathLst>
                <a:path w="5333" h="8052" extrusionOk="0">
                  <a:moveTo>
                    <a:pt x="0" y="0"/>
                  </a:moveTo>
                  <a:lnTo>
                    <a:pt x="0" y="8051"/>
                  </a:lnTo>
                  <a:lnTo>
                    <a:pt x="2044" y="8051"/>
                  </a:lnTo>
                  <a:lnTo>
                    <a:pt x="2044" y="4919"/>
                  </a:lnTo>
                  <a:lnTo>
                    <a:pt x="4460" y="4919"/>
                  </a:lnTo>
                  <a:lnTo>
                    <a:pt x="4931" y="3272"/>
                  </a:lnTo>
                  <a:lnTo>
                    <a:pt x="2044" y="3272"/>
                  </a:lnTo>
                  <a:lnTo>
                    <a:pt x="2044" y="1723"/>
                  </a:lnTo>
                  <a:lnTo>
                    <a:pt x="5333" y="1723"/>
                  </a:lnTo>
                  <a:lnTo>
                    <a:pt x="5333"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4"/>
            <p:cNvSpPr/>
            <p:nvPr/>
          </p:nvSpPr>
          <p:spPr>
            <a:xfrm>
              <a:off x="752425" y="1832425"/>
              <a:ext cx="133325" cy="201300"/>
            </a:xfrm>
            <a:custGeom>
              <a:avLst/>
              <a:gdLst/>
              <a:ahLst/>
              <a:cxnLst/>
              <a:rect l="l" t="t" r="r" b="b"/>
              <a:pathLst>
                <a:path w="5333" h="8052" fill="none" extrusionOk="0">
                  <a:moveTo>
                    <a:pt x="0" y="0"/>
                  </a:moveTo>
                  <a:lnTo>
                    <a:pt x="5333" y="0"/>
                  </a:lnTo>
                  <a:lnTo>
                    <a:pt x="5333" y="1723"/>
                  </a:lnTo>
                  <a:lnTo>
                    <a:pt x="2044" y="1723"/>
                  </a:lnTo>
                  <a:lnTo>
                    <a:pt x="2044" y="3272"/>
                  </a:lnTo>
                  <a:lnTo>
                    <a:pt x="4931" y="3272"/>
                  </a:lnTo>
                  <a:lnTo>
                    <a:pt x="4460" y="4919"/>
                  </a:lnTo>
                  <a:lnTo>
                    <a:pt x="2044" y="4919"/>
                  </a:lnTo>
                  <a:lnTo>
                    <a:pt x="2044"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4"/>
            <p:cNvSpPr/>
            <p:nvPr/>
          </p:nvSpPr>
          <p:spPr>
            <a:xfrm>
              <a:off x="876275" y="1832425"/>
              <a:ext cx="196050" cy="201300"/>
            </a:xfrm>
            <a:custGeom>
              <a:avLst/>
              <a:gdLst/>
              <a:ahLst/>
              <a:cxnLst/>
              <a:rect l="l" t="t" r="r" b="b"/>
              <a:pathLst>
                <a:path w="7842" h="8052" extrusionOk="0">
                  <a:moveTo>
                    <a:pt x="3918" y="2195"/>
                  </a:moveTo>
                  <a:lnTo>
                    <a:pt x="4791" y="5001"/>
                  </a:lnTo>
                  <a:lnTo>
                    <a:pt x="3027" y="5001"/>
                  </a:lnTo>
                  <a:lnTo>
                    <a:pt x="3918" y="2195"/>
                  </a:lnTo>
                  <a:close/>
                  <a:moveTo>
                    <a:pt x="2888" y="0"/>
                  </a:moveTo>
                  <a:lnTo>
                    <a:pt x="0" y="8051"/>
                  </a:lnTo>
                  <a:lnTo>
                    <a:pt x="2073" y="8051"/>
                  </a:lnTo>
                  <a:lnTo>
                    <a:pt x="2533" y="6596"/>
                  </a:lnTo>
                  <a:lnTo>
                    <a:pt x="5298" y="6596"/>
                  </a:lnTo>
                  <a:lnTo>
                    <a:pt x="5763" y="8051"/>
                  </a:lnTo>
                  <a:lnTo>
                    <a:pt x="7842" y="8051"/>
                  </a:lnTo>
                  <a:lnTo>
                    <a:pt x="4972"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4"/>
            <p:cNvSpPr/>
            <p:nvPr/>
          </p:nvSpPr>
          <p:spPr>
            <a:xfrm>
              <a:off x="876275" y="1832425"/>
              <a:ext cx="196050" cy="201300"/>
            </a:xfrm>
            <a:custGeom>
              <a:avLst/>
              <a:gdLst/>
              <a:ahLst/>
              <a:cxnLst/>
              <a:rect l="l" t="t" r="r" b="b"/>
              <a:pathLst>
                <a:path w="7842" h="8052" fill="none" extrusionOk="0">
                  <a:moveTo>
                    <a:pt x="4791" y="5001"/>
                  </a:moveTo>
                  <a:lnTo>
                    <a:pt x="3918" y="2195"/>
                  </a:lnTo>
                  <a:lnTo>
                    <a:pt x="3027" y="5001"/>
                  </a:lnTo>
                  <a:close/>
                  <a:moveTo>
                    <a:pt x="5298" y="6596"/>
                  </a:moveTo>
                  <a:lnTo>
                    <a:pt x="2533" y="6596"/>
                  </a:lnTo>
                  <a:lnTo>
                    <a:pt x="2073" y="8051"/>
                  </a:lnTo>
                  <a:lnTo>
                    <a:pt x="0" y="8051"/>
                  </a:lnTo>
                  <a:lnTo>
                    <a:pt x="2888" y="0"/>
                  </a:lnTo>
                  <a:lnTo>
                    <a:pt x="4972" y="0"/>
                  </a:lnTo>
                  <a:lnTo>
                    <a:pt x="7842" y="8051"/>
                  </a:lnTo>
                  <a:lnTo>
                    <a:pt x="5763"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4"/>
            <p:cNvSpPr/>
            <p:nvPr/>
          </p:nvSpPr>
          <p:spPr>
            <a:xfrm>
              <a:off x="1079150" y="1827625"/>
              <a:ext cx="165350" cy="210900"/>
            </a:xfrm>
            <a:custGeom>
              <a:avLst/>
              <a:gdLst/>
              <a:ahLst/>
              <a:cxnLst/>
              <a:rect l="l" t="t" r="r" b="b"/>
              <a:pathLst>
                <a:path w="6614" h="8436" extrusionOk="0">
                  <a:moveTo>
                    <a:pt x="3761" y="0"/>
                  </a:moveTo>
                  <a:cubicBezTo>
                    <a:pt x="1444" y="0"/>
                    <a:pt x="0" y="1607"/>
                    <a:pt x="0" y="4296"/>
                  </a:cubicBezTo>
                  <a:cubicBezTo>
                    <a:pt x="0" y="6899"/>
                    <a:pt x="1432" y="8435"/>
                    <a:pt x="3703" y="8435"/>
                  </a:cubicBezTo>
                  <a:cubicBezTo>
                    <a:pt x="4919" y="8435"/>
                    <a:pt x="5845" y="8034"/>
                    <a:pt x="6613" y="7224"/>
                  </a:cubicBezTo>
                  <a:lnTo>
                    <a:pt x="5466" y="5903"/>
                  </a:lnTo>
                  <a:cubicBezTo>
                    <a:pt x="4943" y="6456"/>
                    <a:pt x="4459" y="6660"/>
                    <a:pt x="3784" y="6660"/>
                  </a:cubicBezTo>
                  <a:cubicBezTo>
                    <a:pt x="2661" y="6660"/>
                    <a:pt x="2061" y="5775"/>
                    <a:pt x="2061" y="4232"/>
                  </a:cubicBezTo>
                  <a:cubicBezTo>
                    <a:pt x="2061" y="2696"/>
                    <a:pt x="2742" y="1776"/>
                    <a:pt x="3807" y="1776"/>
                  </a:cubicBezTo>
                  <a:cubicBezTo>
                    <a:pt x="4459" y="1776"/>
                    <a:pt x="4814" y="1950"/>
                    <a:pt x="5368" y="2474"/>
                  </a:cubicBezTo>
                  <a:lnTo>
                    <a:pt x="6491" y="1170"/>
                  </a:lnTo>
                  <a:cubicBezTo>
                    <a:pt x="5775" y="425"/>
                    <a:pt x="5001" y="0"/>
                    <a:pt x="3761"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4"/>
            <p:cNvSpPr/>
            <p:nvPr/>
          </p:nvSpPr>
          <p:spPr>
            <a:xfrm>
              <a:off x="1079150" y="1827625"/>
              <a:ext cx="165350" cy="210900"/>
            </a:xfrm>
            <a:custGeom>
              <a:avLst/>
              <a:gdLst/>
              <a:ahLst/>
              <a:cxnLst/>
              <a:rect l="l" t="t" r="r" b="b"/>
              <a:pathLst>
                <a:path w="6614" h="8436" fill="none" extrusionOk="0">
                  <a:moveTo>
                    <a:pt x="0" y="4296"/>
                  </a:moveTo>
                  <a:cubicBezTo>
                    <a:pt x="0" y="1607"/>
                    <a:pt x="1444" y="0"/>
                    <a:pt x="3761" y="0"/>
                  </a:cubicBezTo>
                  <a:cubicBezTo>
                    <a:pt x="5001" y="0"/>
                    <a:pt x="5775" y="425"/>
                    <a:pt x="6491" y="1170"/>
                  </a:cubicBezTo>
                  <a:lnTo>
                    <a:pt x="5368" y="2474"/>
                  </a:lnTo>
                  <a:cubicBezTo>
                    <a:pt x="4814" y="1950"/>
                    <a:pt x="4459" y="1776"/>
                    <a:pt x="3807" y="1776"/>
                  </a:cubicBezTo>
                  <a:cubicBezTo>
                    <a:pt x="2742" y="1776"/>
                    <a:pt x="2061" y="2696"/>
                    <a:pt x="2061" y="4232"/>
                  </a:cubicBezTo>
                  <a:cubicBezTo>
                    <a:pt x="2061" y="5775"/>
                    <a:pt x="2661" y="6660"/>
                    <a:pt x="3784" y="6660"/>
                  </a:cubicBezTo>
                  <a:cubicBezTo>
                    <a:pt x="4459" y="6660"/>
                    <a:pt x="4943" y="6456"/>
                    <a:pt x="5466" y="5903"/>
                  </a:cubicBezTo>
                  <a:lnTo>
                    <a:pt x="6613" y="7224"/>
                  </a:lnTo>
                  <a:cubicBezTo>
                    <a:pt x="5845" y="8034"/>
                    <a:pt x="4919" y="8435"/>
                    <a:pt x="3703" y="8435"/>
                  </a:cubicBezTo>
                  <a:cubicBezTo>
                    <a:pt x="1432" y="8435"/>
                    <a:pt x="0" y="6899"/>
                    <a:pt x="0" y="4296"/>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4"/>
            <p:cNvSpPr/>
            <p:nvPr/>
          </p:nvSpPr>
          <p:spPr>
            <a:xfrm>
              <a:off x="1255975" y="1832425"/>
              <a:ext cx="174225" cy="201300"/>
            </a:xfrm>
            <a:custGeom>
              <a:avLst/>
              <a:gdLst/>
              <a:ahLst/>
              <a:cxnLst/>
              <a:rect l="l" t="t" r="r" b="b"/>
              <a:pathLst>
                <a:path w="6969" h="8052" extrusionOk="0">
                  <a:moveTo>
                    <a:pt x="0" y="0"/>
                  </a:moveTo>
                  <a:lnTo>
                    <a:pt x="0" y="1747"/>
                  </a:lnTo>
                  <a:lnTo>
                    <a:pt x="2329" y="1747"/>
                  </a:lnTo>
                  <a:lnTo>
                    <a:pt x="2329" y="8051"/>
                  </a:lnTo>
                  <a:lnTo>
                    <a:pt x="4378" y="8051"/>
                  </a:lnTo>
                  <a:lnTo>
                    <a:pt x="4378" y="1747"/>
                  </a:lnTo>
                  <a:lnTo>
                    <a:pt x="6456" y="1747"/>
                  </a:lnTo>
                  <a:lnTo>
                    <a:pt x="6968"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4"/>
            <p:cNvSpPr/>
            <p:nvPr/>
          </p:nvSpPr>
          <p:spPr>
            <a:xfrm>
              <a:off x="1255975" y="1832425"/>
              <a:ext cx="174225" cy="201300"/>
            </a:xfrm>
            <a:custGeom>
              <a:avLst/>
              <a:gdLst/>
              <a:ahLst/>
              <a:cxnLst/>
              <a:rect l="l" t="t" r="r" b="b"/>
              <a:pathLst>
                <a:path w="6969" h="8052" fill="none" extrusionOk="0">
                  <a:moveTo>
                    <a:pt x="2329" y="1747"/>
                  </a:moveTo>
                  <a:lnTo>
                    <a:pt x="0" y="1747"/>
                  </a:lnTo>
                  <a:lnTo>
                    <a:pt x="0" y="0"/>
                  </a:lnTo>
                  <a:lnTo>
                    <a:pt x="6968" y="0"/>
                  </a:lnTo>
                  <a:lnTo>
                    <a:pt x="6456"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4"/>
            <p:cNvSpPr/>
            <p:nvPr/>
          </p:nvSpPr>
          <p:spPr>
            <a:xfrm>
              <a:off x="1514725" y="1832425"/>
              <a:ext cx="189800" cy="201300"/>
            </a:xfrm>
            <a:custGeom>
              <a:avLst/>
              <a:gdLst/>
              <a:ahLst/>
              <a:cxnLst/>
              <a:rect l="l" t="t" r="r" b="b"/>
              <a:pathLst>
                <a:path w="7592" h="8052" extrusionOk="0">
                  <a:moveTo>
                    <a:pt x="0" y="0"/>
                  </a:moveTo>
                  <a:lnTo>
                    <a:pt x="2719" y="8051"/>
                  </a:lnTo>
                  <a:lnTo>
                    <a:pt x="4838" y="8051"/>
                  </a:lnTo>
                  <a:lnTo>
                    <a:pt x="7591" y="0"/>
                  </a:lnTo>
                  <a:lnTo>
                    <a:pt x="5548" y="0"/>
                  </a:lnTo>
                  <a:lnTo>
                    <a:pt x="3819" y="5583"/>
                  </a:lnTo>
                  <a:lnTo>
                    <a:pt x="2131"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4"/>
            <p:cNvSpPr/>
            <p:nvPr/>
          </p:nvSpPr>
          <p:spPr>
            <a:xfrm>
              <a:off x="1514725" y="1832425"/>
              <a:ext cx="189800" cy="201300"/>
            </a:xfrm>
            <a:custGeom>
              <a:avLst/>
              <a:gdLst/>
              <a:ahLst/>
              <a:cxnLst/>
              <a:rect l="l" t="t" r="r" b="b"/>
              <a:pathLst>
                <a:path w="7592" h="8052" fill="none" extrusionOk="0">
                  <a:moveTo>
                    <a:pt x="0" y="0"/>
                  </a:moveTo>
                  <a:lnTo>
                    <a:pt x="2131" y="0"/>
                  </a:lnTo>
                  <a:lnTo>
                    <a:pt x="3819" y="5583"/>
                  </a:lnTo>
                  <a:lnTo>
                    <a:pt x="5548" y="0"/>
                  </a:lnTo>
                  <a:lnTo>
                    <a:pt x="7591" y="0"/>
                  </a:lnTo>
                  <a:lnTo>
                    <a:pt x="4838" y="8051"/>
                  </a:lnTo>
                  <a:lnTo>
                    <a:pt x="271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4"/>
            <p:cNvSpPr/>
            <p:nvPr/>
          </p:nvSpPr>
          <p:spPr>
            <a:xfrm>
              <a:off x="1715125" y="1827625"/>
              <a:ext cx="147600" cy="210900"/>
            </a:xfrm>
            <a:custGeom>
              <a:avLst/>
              <a:gdLst/>
              <a:ahLst/>
              <a:cxnLst/>
              <a:rect l="l" t="t" r="r" b="b"/>
              <a:pathLst>
                <a:path w="5904" h="8436" extrusionOk="0">
                  <a:moveTo>
                    <a:pt x="3091" y="0"/>
                  </a:moveTo>
                  <a:cubicBezTo>
                    <a:pt x="1421" y="0"/>
                    <a:pt x="262" y="827"/>
                    <a:pt x="262" y="2271"/>
                  </a:cubicBezTo>
                  <a:cubicBezTo>
                    <a:pt x="262" y="3476"/>
                    <a:pt x="984" y="4116"/>
                    <a:pt x="2236" y="4675"/>
                  </a:cubicBezTo>
                  <a:cubicBezTo>
                    <a:pt x="3243" y="5123"/>
                    <a:pt x="3837" y="5408"/>
                    <a:pt x="3837" y="5926"/>
                  </a:cubicBezTo>
                  <a:cubicBezTo>
                    <a:pt x="3837" y="6444"/>
                    <a:pt x="3324" y="6660"/>
                    <a:pt x="2713" y="6660"/>
                  </a:cubicBezTo>
                  <a:cubicBezTo>
                    <a:pt x="2038" y="6660"/>
                    <a:pt x="1397" y="6386"/>
                    <a:pt x="629" y="5880"/>
                  </a:cubicBezTo>
                  <a:lnTo>
                    <a:pt x="0" y="7498"/>
                  </a:lnTo>
                  <a:cubicBezTo>
                    <a:pt x="821" y="8092"/>
                    <a:pt x="1776" y="8435"/>
                    <a:pt x="2934" y="8435"/>
                  </a:cubicBezTo>
                  <a:cubicBezTo>
                    <a:pt x="4663" y="8435"/>
                    <a:pt x="5903" y="7655"/>
                    <a:pt x="5903" y="5996"/>
                  </a:cubicBezTo>
                  <a:cubicBezTo>
                    <a:pt x="5903" y="4745"/>
                    <a:pt x="5111" y="4058"/>
                    <a:pt x="3679" y="3417"/>
                  </a:cubicBezTo>
                  <a:cubicBezTo>
                    <a:pt x="2498" y="2888"/>
                    <a:pt x="2288" y="2730"/>
                    <a:pt x="2288" y="2340"/>
                  </a:cubicBezTo>
                  <a:cubicBezTo>
                    <a:pt x="2288" y="1950"/>
                    <a:pt x="2591" y="1776"/>
                    <a:pt x="3161" y="1776"/>
                  </a:cubicBezTo>
                  <a:cubicBezTo>
                    <a:pt x="3906" y="1776"/>
                    <a:pt x="4436" y="2049"/>
                    <a:pt x="4948" y="2306"/>
                  </a:cubicBezTo>
                  <a:lnTo>
                    <a:pt x="5647" y="780"/>
                  </a:lnTo>
                  <a:cubicBezTo>
                    <a:pt x="4826" y="239"/>
                    <a:pt x="3988" y="0"/>
                    <a:pt x="3091"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4"/>
            <p:cNvSpPr/>
            <p:nvPr/>
          </p:nvSpPr>
          <p:spPr>
            <a:xfrm>
              <a:off x="1715125" y="1827625"/>
              <a:ext cx="147600" cy="210900"/>
            </a:xfrm>
            <a:custGeom>
              <a:avLst/>
              <a:gdLst/>
              <a:ahLst/>
              <a:cxnLst/>
              <a:rect l="l" t="t" r="r" b="b"/>
              <a:pathLst>
                <a:path w="5904" h="8436" fill="none" extrusionOk="0">
                  <a:moveTo>
                    <a:pt x="0" y="7498"/>
                  </a:moveTo>
                  <a:lnTo>
                    <a:pt x="629" y="5880"/>
                  </a:lnTo>
                  <a:cubicBezTo>
                    <a:pt x="1397" y="6386"/>
                    <a:pt x="2038" y="6660"/>
                    <a:pt x="2713" y="6660"/>
                  </a:cubicBezTo>
                  <a:cubicBezTo>
                    <a:pt x="3324" y="6660"/>
                    <a:pt x="3837" y="6444"/>
                    <a:pt x="3837" y="5926"/>
                  </a:cubicBezTo>
                  <a:cubicBezTo>
                    <a:pt x="3837" y="5408"/>
                    <a:pt x="3243" y="5123"/>
                    <a:pt x="2236" y="4675"/>
                  </a:cubicBezTo>
                  <a:cubicBezTo>
                    <a:pt x="984" y="4116"/>
                    <a:pt x="262" y="3476"/>
                    <a:pt x="262" y="2271"/>
                  </a:cubicBezTo>
                  <a:cubicBezTo>
                    <a:pt x="262" y="827"/>
                    <a:pt x="1421" y="0"/>
                    <a:pt x="3091" y="0"/>
                  </a:cubicBezTo>
                  <a:cubicBezTo>
                    <a:pt x="3988" y="0"/>
                    <a:pt x="4826" y="239"/>
                    <a:pt x="5647" y="780"/>
                  </a:cubicBezTo>
                  <a:lnTo>
                    <a:pt x="4948" y="2306"/>
                  </a:lnTo>
                  <a:cubicBezTo>
                    <a:pt x="4436" y="2049"/>
                    <a:pt x="3906" y="1776"/>
                    <a:pt x="3161" y="1776"/>
                  </a:cubicBezTo>
                  <a:cubicBezTo>
                    <a:pt x="2591" y="1776"/>
                    <a:pt x="2288" y="1950"/>
                    <a:pt x="2288" y="2340"/>
                  </a:cubicBezTo>
                  <a:cubicBezTo>
                    <a:pt x="2288" y="2730"/>
                    <a:pt x="2498" y="2888"/>
                    <a:pt x="3679" y="3417"/>
                  </a:cubicBezTo>
                  <a:cubicBezTo>
                    <a:pt x="5111" y="4058"/>
                    <a:pt x="5903" y="4745"/>
                    <a:pt x="5903" y="5996"/>
                  </a:cubicBezTo>
                  <a:cubicBezTo>
                    <a:pt x="5903" y="7655"/>
                    <a:pt x="4663" y="8435"/>
                    <a:pt x="2934" y="8435"/>
                  </a:cubicBezTo>
                  <a:cubicBezTo>
                    <a:pt x="1776" y="8435"/>
                    <a:pt x="821" y="8092"/>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4"/>
            <p:cNvSpPr/>
            <p:nvPr/>
          </p:nvSpPr>
          <p:spPr>
            <a:xfrm>
              <a:off x="752425" y="2171950"/>
              <a:ext cx="133325" cy="201300"/>
            </a:xfrm>
            <a:custGeom>
              <a:avLst/>
              <a:gdLst/>
              <a:ahLst/>
              <a:cxnLst/>
              <a:rect l="l" t="t" r="r" b="b"/>
              <a:pathLst>
                <a:path w="5333" h="8052" extrusionOk="0">
                  <a:moveTo>
                    <a:pt x="0" y="0"/>
                  </a:moveTo>
                  <a:lnTo>
                    <a:pt x="0" y="8051"/>
                  </a:lnTo>
                  <a:lnTo>
                    <a:pt x="2044" y="8051"/>
                  </a:lnTo>
                  <a:lnTo>
                    <a:pt x="2044" y="4919"/>
                  </a:lnTo>
                  <a:lnTo>
                    <a:pt x="4460" y="4919"/>
                  </a:lnTo>
                  <a:lnTo>
                    <a:pt x="4931" y="3278"/>
                  </a:lnTo>
                  <a:lnTo>
                    <a:pt x="2044" y="3278"/>
                  </a:lnTo>
                  <a:lnTo>
                    <a:pt x="2044" y="1729"/>
                  </a:lnTo>
                  <a:lnTo>
                    <a:pt x="5333" y="1729"/>
                  </a:lnTo>
                  <a:lnTo>
                    <a:pt x="5333"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4"/>
            <p:cNvSpPr/>
            <p:nvPr/>
          </p:nvSpPr>
          <p:spPr>
            <a:xfrm>
              <a:off x="752425" y="2171950"/>
              <a:ext cx="133325" cy="201300"/>
            </a:xfrm>
            <a:custGeom>
              <a:avLst/>
              <a:gdLst/>
              <a:ahLst/>
              <a:cxnLst/>
              <a:rect l="l" t="t" r="r" b="b"/>
              <a:pathLst>
                <a:path w="5333" h="8052" fill="none" extrusionOk="0">
                  <a:moveTo>
                    <a:pt x="0" y="0"/>
                  </a:moveTo>
                  <a:lnTo>
                    <a:pt x="5333" y="0"/>
                  </a:lnTo>
                  <a:lnTo>
                    <a:pt x="5333" y="1729"/>
                  </a:lnTo>
                  <a:lnTo>
                    <a:pt x="2044" y="1729"/>
                  </a:lnTo>
                  <a:lnTo>
                    <a:pt x="2044" y="3278"/>
                  </a:lnTo>
                  <a:lnTo>
                    <a:pt x="4931" y="3278"/>
                  </a:lnTo>
                  <a:lnTo>
                    <a:pt x="4460" y="4919"/>
                  </a:lnTo>
                  <a:lnTo>
                    <a:pt x="2044" y="4919"/>
                  </a:lnTo>
                  <a:lnTo>
                    <a:pt x="2044"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4"/>
            <p:cNvSpPr/>
            <p:nvPr/>
          </p:nvSpPr>
          <p:spPr>
            <a:xfrm>
              <a:off x="910325" y="2171950"/>
              <a:ext cx="51100" cy="201300"/>
            </a:xfrm>
            <a:custGeom>
              <a:avLst/>
              <a:gdLst/>
              <a:ahLst/>
              <a:cxnLst/>
              <a:rect l="l" t="t" r="r" b="b"/>
              <a:pathLst>
                <a:path w="2044" h="8052" extrusionOk="0">
                  <a:moveTo>
                    <a:pt x="1" y="0"/>
                  </a:moveTo>
                  <a:lnTo>
                    <a:pt x="1" y="8051"/>
                  </a:lnTo>
                  <a:lnTo>
                    <a:pt x="2044" y="8051"/>
                  </a:lnTo>
                  <a:lnTo>
                    <a:pt x="2044" y="0"/>
                  </a:lnTo>
                  <a:close/>
                </a:path>
              </a:pathLst>
            </a:custGeom>
            <a:solidFill>
              <a:srgbClr val="FFD61D"/>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4"/>
            <p:cNvSpPr/>
            <p:nvPr/>
          </p:nvSpPr>
          <p:spPr>
            <a:xfrm>
              <a:off x="993125" y="2167150"/>
              <a:ext cx="165225" cy="210900"/>
            </a:xfrm>
            <a:custGeom>
              <a:avLst/>
              <a:gdLst/>
              <a:ahLst/>
              <a:cxnLst/>
              <a:rect l="l" t="t" r="r" b="b"/>
              <a:pathLst>
                <a:path w="6609" h="8436" extrusionOk="0">
                  <a:moveTo>
                    <a:pt x="3761" y="0"/>
                  </a:moveTo>
                  <a:cubicBezTo>
                    <a:pt x="1445" y="0"/>
                    <a:pt x="1" y="1613"/>
                    <a:pt x="1" y="4296"/>
                  </a:cubicBezTo>
                  <a:cubicBezTo>
                    <a:pt x="1" y="6899"/>
                    <a:pt x="1433" y="8435"/>
                    <a:pt x="3703" y="8435"/>
                  </a:cubicBezTo>
                  <a:cubicBezTo>
                    <a:pt x="4920" y="8435"/>
                    <a:pt x="5840" y="8034"/>
                    <a:pt x="6608" y="7230"/>
                  </a:cubicBezTo>
                  <a:lnTo>
                    <a:pt x="5461" y="5903"/>
                  </a:lnTo>
                  <a:cubicBezTo>
                    <a:pt x="4943" y="6462"/>
                    <a:pt x="4460" y="6660"/>
                    <a:pt x="3785" y="6660"/>
                  </a:cubicBezTo>
                  <a:cubicBezTo>
                    <a:pt x="2661" y="6660"/>
                    <a:pt x="2056" y="5775"/>
                    <a:pt x="2056" y="4238"/>
                  </a:cubicBezTo>
                  <a:cubicBezTo>
                    <a:pt x="2056" y="2701"/>
                    <a:pt x="2743" y="1776"/>
                    <a:pt x="3808" y="1776"/>
                  </a:cubicBezTo>
                  <a:cubicBezTo>
                    <a:pt x="4460" y="1776"/>
                    <a:pt x="4815" y="1956"/>
                    <a:pt x="5368" y="2474"/>
                  </a:cubicBezTo>
                  <a:lnTo>
                    <a:pt x="6492" y="1176"/>
                  </a:lnTo>
                  <a:cubicBezTo>
                    <a:pt x="5770" y="431"/>
                    <a:pt x="5001" y="0"/>
                    <a:pt x="3761"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4"/>
            <p:cNvSpPr/>
            <p:nvPr/>
          </p:nvSpPr>
          <p:spPr>
            <a:xfrm>
              <a:off x="993125" y="2167150"/>
              <a:ext cx="165225" cy="210900"/>
            </a:xfrm>
            <a:custGeom>
              <a:avLst/>
              <a:gdLst/>
              <a:ahLst/>
              <a:cxnLst/>
              <a:rect l="l" t="t" r="r" b="b"/>
              <a:pathLst>
                <a:path w="6609" h="8436" fill="none" extrusionOk="0">
                  <a:moveTo>
                    <a:pt x="1" y="4296"/>
                  </a:moveTo>
                  <a:cubicBezTo>
                    <a:pt x="1" y="1613"/>
                    <a:pt x="1445" y="0"/>
                    <a:pt x="3761" y="0"/>
                  </a:cubicBezTo>
                  <a:cubicBezTo>
                    <a:pt x="5001" y="0"/>
                    <a:pt x="5770" y="431"/>
                    <a:pt x="6492" y="1176"/>
                  </a:cubicBezTo>
                  <a:lnTo>
                    <a:pt x="5368" y="2474"/>
                  </a:lnTo>
                  <a:cubicBezTo>
                    <a:pt x="4815" y="1956"/>
                    <a:pt x="4460" y="1776"/>
                    <a:pt x="3808" y="1776"/>
                  </a:cubicBezTo>
                  <a:cubicBezTo>
                    <a:pt x="2743" y="1776"/>
                    <a:pt x="2056" y="2701"/>
                    <a:pt x="2056" y="4238"/>
                  </a:cubicBezTo>
                  <a:cubicBezTo>
                    <a:pt x="2056" y="5775"/>
                    <a:pt x="2661" y="6660"/>
                    <a:pt x="3785" y="6660"/>
                  </a:cubicBezTo>
                  <a:cubicBezTo>
                    <a:pt x="4460" y="6660"/>
                    <a:pt x="4943" y="6462"/>
                    <a:pt x="5461" y="5903"/>
                  </a:cubicBezTo>
                  <a:lnTo>
                    <a:pt x="6608" y="7230"/>
                  </a:lnTo>
                  <a:cubicBezTo>
                    <a:pt x="5840" y="8034"/>
                    <a:pt x="4920" y="8435"/>
                    <a:pt x="3703" y="8435"/>
                  </a:cubicBezTo>
                  <a:cubicBezTo>
                    <a:pt x="1433" y="8435"/>
                    <a:pt x="1" y="6899"/>
                    <a:pt x="1" y="4296"/>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4"/>
            <p:cNvSpPr/>
            <p:nvPr/>
          </p:nvSpPr>
          <p:spPr>
            <a:xfrm>
              <a:off x="1169950" y="2171950"/>
              <a:ext cx="167975" cy="201300"/>
            </a:xfrm>
            <a:custGeom>
              <a:avLst/>
              <a:gdLst/>
              <a:ahLst/>
              <a:cxnLst/>
              <a:rect l="l" t="t" r="r" b="b"/>
              <a:pathLst>
                <a:path w="6719" h="8052" extrusionOk="0">
                  <a:moveTo>
                    <a:pt x="1" y="0"/>
                  </a:moveTo>
                  <a:lnTo>
                    <a:pt x="1" y="1753"/>
                  </a:lnTo>
                  <a:lnTo>
                    <a:pt x="2329" y="1753"/>
                  </a:lnTo>
                  <a:lnTo>
                    <a:pt x="2329" y="8051"/>
                  </a:lnTo>
                  <a:lnTo>
                    <a:pt x="4373" y="8051"/>
                  </a:lnTo>
                  <a:lnTo>
                    <a:pt x="4373" y="1753"/>
                  </a:lnTo>
                  <a:lnTo>
                    <a:pt x="6719" y="1753"/>
                  </a:lnTo>
                  <a:lnTo>
                    <a:pt x="6719"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4"/>
            <p:cNvSpPr/>
            <p:nvPr/>
          </p:nvSpPr>
          <p:spPr>
            <a:xfrm>
              <a:off x="1169950" y="2171950"/>
              <a:ext cx="167975" cy="201300"/>
            </a:xfrm>
            <a:custGeom>
              <a:avLst/>
              <a:gdLst/>
              <a:ahLst/>
              <a:cxnLst/>
              <a:rect l="l" t="t" r="r" b="b"/>
              <a:pathLst>
                <a:path w="6719" h="8052" fill="none" extrusionOk="0">
                  <a:moveTo>
                    <a:pt x="2329" y="1753"/>
                  </a:moveTo>
                  <a:lnTo>
                    <a:pt x="1" y="1753"/>
                  </a:lnTo>
                  <a:lnTo>
                    <a:pt x="1" y="0"/>
                  </a:lnTo>
                  <a:lnTo>
                    <a:pt x="6719" y="0"/>
                  </a:lnTo>
                  <a:lnTo>
                    <a:pt x="6719" y="1753"/>
                  </a:lnTo>
                  <a:lnTo>
                    <a:pt x="4373" y="1753"/>
                  </a:lnTo>
                  <a:lnTo>
                    <a:pt x="4373"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4"/>
            <p:cNvSpPr/>
            <p:nvPr/>
          </p:nvSpPr>
          <p:spPr>
            <a:xfrm>
              <a:off x="1364250" y="2171950"/>
              <a:ext cx="51100" cy="201300"/>
            </a:xfrm>
            <a:custGeom>
              <a:avLst/>
              <a:gdLst/>
              <a:ahLst/>
              <a:cxnLst/>
              <a:rect l="l" t="t" r="r" b="b"/>
              <a:pathLst>
                <a:path w="2044" h="8052" extrusionOk="0">
                  <a:moveTo>
                    <a:pt x="0" y="0"/>
                  </a:moveTo>
                  <a:lnTo>
                    <a:pt x="0" y="8051"/>
                  </a:lnTo>
                  <a:lnTo>
                    <a:pt x="2043" y="8051"/>
                  </a:lnTo>
                  <a:lnTo>
                    <a:pt x="2043" y="0"/>
                  </a:lnTo>
                  <a:close/>
                </a:path>
              </a:pathLst>
            </a:custGeom>
            <a:solidFill>
              <a:srgbClr val="FFD61D"/>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4"/>
            <p:cNvSpPr/>
            <p:nvPr/>
          </p:nvSpPr>
          <p:spPr>
            <a:xfrm>
              <a:off x="1446625" y="2167150"/>
              <a:ext cx="190225" cy="210900"/>
            </a:xfrm>
            <a:custGeom>
              <a:avLst/>
              <a:gdLst/>
              <a:ahLst/>
              <a:cxnLst/>
              <a:rect l="l" t="t" r="r" b="b"/>
              <a:pathLst>
                <a:path w="7609" h="8436" extrusionOk="0">
                  <a:moveTo>
                    <a:pt x="3813" y="1776"/>
                  </a:moveTo>
                  <a:cubicBezTo>
                    <a:pt x="4925" y="1776"/>
                    <a:pt x="5548" y="2666"/>
                    <a:pt x="5548" y="4227"/>
                  </a:cubicBezTo>
                  <a:cubicBezTo>
                    <a:pt x="5548" y="5775"/>
                    <a:pt x="4925" y="6660"/>
                    <a:pt x="3813" y="6660"/>
                  </a:cubicBezTo>
                  <a:cubicBezTo>
                    <a:pt x="2689" y="6660"/>
                    <a:pt x="2061" y="5775"/>
                    <a:pt x="2061" y="4227"/>
                  </a:cubicBezTo>
                  <a:cubicBezTo>
                    <a:pt x="2061" y="2666"/>
                    <a:pt x="2689" y="1776"/>
                    <a:pt x="3813" y="1776"/>
                  </a:cubicBezTo>
                  <a:close/>
                  <a:moveTo>
                    <a:pt x="3813" y="0"/>
                  </a:moveTo>
                  <a:cubicBezTo>
                    <a:pt x="1432" y="0"/>
                    <a:pt x="0" y="1590"/>
                    <a:pt x="0" y="4227"/>
                  </a:cubicBezTo>
                  <a:cubicBezTo>
                    <a:pt x="0" y="6852"/>
                    <a:pt x="1432" y="8435"/>
                    <a:pt x="3813" y="8435"/>
                  </a:cubicBezTo>
                  <a:cubicBezTo>
                    <a:pt x="6176" y="8435"/>
                    <a:pt x="7608" y="6852"/>
                    <a:pt x="7608" y="4227"/>
                  </a:cubicBezTo>
                  <a:cubicBezTo>
                    <a:pt x="7608" y="1590"/>
                    <a:pt x="6176" y="0"/>
                    <a:pt x="3813"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4"/>
            <p:cNvSpPr/>
            <p:nvPr/>
          </p:nvSpPr>
          <p:spPr>
            <a:xfrm>
              <a:off x="1446625" y="2167150"/>
              <a:ext cx="190225" cy="210900"/>
            </a:xfrm>
            <a:custGeom>
              <a:avLst/>
              <a:gdLst/>
              <a:ahLst/>
              <a:cxnLst/>
              <a:rect l="l" t="t" r="r" b="b"/>
              <a:pathLst>
                <a:path w="7609" h="8436" fill="none" extrusionOk="0">
                  <a:moveTo>
                    <a:pt x="5548" y="4227"/>
                  </a:moveTo>
                  <a:cubicBezTo>
                    <a:pt x="5548" y="2666"/>
                    <a:pt x="4925" y="1776"/>
                    <a:pt x="3813" y="1776"/>
                  </a:cubicBezTo>
                  <a:cubicBezTo>
                    <a:pt x="2689" y="1776"/>
                    <a:pt x="2061" y="2666"/>
                    <a:pt x="2061" y="4227"/>
                  </a:cubicBezTo>
                  <a:cubicBezTo>
                    <a:pt x="2061" y="5775"/>
                    <a:pt x="2689" y="6660"/>
                    <a:pt x="3813" y="6660"/>
                  </a:cubicBezTo>
                  <a:cubicBezTo>
                    <a:pt x="4925" y="6660"/>
                    <a:pt x="5548" y="5775"/>
                    <a:pt x="5548" y="4227"/>
                  </a:cubicBezTo>
                  <a:close/>
                  <a:moveTo>
                    <a:pt x="0" y="4227"/>
                  </a:moveTo>
                  <a:cubicBezTo>
                    <a:pt x="0" y="1590"/>
                    <a:pt x="1432" y="0"/>
                    <a:pt x="3813" y="0"/>
                  </a:cubicBezTo>
                  <a:cubicBezTo>
                    <a:pt x="6176" y="0"/>
                    <a:pt x="7608" y="1590"/>
                    <a:pt x="7608" y="4227"/>
                  </a:cubicBezTo>
                  <a:cubicBezTo>
                    <a:pt x="7608" y="6852"/>
                    <a:pt x="6176" y="8435"/>
                    <a:pt x="3813" y="8435"/>
                  </a:cubicBezTo>
                  <a:cubicBezTo>
                    <a:pt x="1432" y="8435"/>
                    <a:pt x="0" y="6852"/>
                    <a:pt x="0"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4"/>
            <p:cNvSpPr/>
            <p:nvPr/>
          </p:nvSpPr>
          <p:spPr>
            <a:xfrm>
              <a:off x="1668700" y="2171950"/>
              <a:ext cx="168550" cy="201300"/>
            </a:xfrm>
            <a:custGeom>
              <a:avLst/>
              <a:gdLst/>
              <a:ahLst/>
              <a:cxnLst/>
              <a:rect l="l" t="t" r="r" b="b"/>
              <a:pathLst>
                <a:path w="6742" h="8052" extrusionOk="0">
                  <a:moveTo>
                    <a:pt x="0" y="0"/>
                  </a:moveTo>
                  <a:lnTo>
                    <a:pt x="0" y="8051"/>
                  </a:lnTo>
                  <a:lnTo>
                    <a:pt x="1980" y="8051"/>
                  </a:lnTo>
                  <a:lnTo>
                    <a:pt x="1980" y="3202"/>
                  </a:lnTo>
                  <a:lnTo>
                    <a:pt x="4925" y="8051"/>
                  </a:lnTo>
                  <a:lnTo>
                    <a:pt x="6741" y="8051"/>
                  </a:lnTo>
                  <a:lnTo>
                    <a:pt x="6741" y="0"/>
                  </a:lnTo>
                  <a:lnTo>
                    <a:pt x="4768" y="0"/>
                  </a:lnTo>
                  <a:lnTo>
                    <a:pt x="4768" y="4791"/>
                  </a:lnTo>
                  <a:lnTo>
                    <a:pt x="1846"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4"/>
            <p:cNvSpPr/>
            <p:nvPr/>
          </p:nvSpPr>
          <p:spPr>
            <a:xfrm>
              <a:off x="1668700" y="2171950"/>
              <a:ext cx="168550" cy="201300"/>
            </a:xfrm>
            <a:custGeom>
              <a:avLst/>
              <a:gdLst/>
              <a:ahLst/>
              <a:cxnLst/>
              <a:rect l="l" t="t" r="r" b="b"/>
              <a:pathLst>
                <a:path w="6742" h="8052" fill="none" extrusionOk="0">
                  <a:moveTo>
                    <a:pt x="1846" y="0"/>
                  </a:moveTo>
                  <a:lnTo>
                    <a:pt x="4768" y="4791"/>
                  </a:lnTo>
                  <a:lnTo>
                    <a:pt x="4768" y="0"/>
                  </a:lnTo>
                  <a:lnTo>
                    <a:pt x="6741" y="0"/>
                  </a:lnTo>
                  <a:lnTo>
                    <a:pt x="6741" y="8051"/>
                  </a:lnTo>
                  <a:lnTo>
                    <a:pt x="4925" y="8051"/>
                  </a:lnTo>
                  <a:lnTo>
                    <a:pt x="1980" y="3202"/>
                  </a:lnTo>
                  <a:lnTo>
                    <a:pt x="1980" y="8051"/>
                  </a:lnTo>
                  <a:lnTo>
                    <a:pt x="0" y="8051"/>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4"/>
            <p:cNvSpPr/>
            <p:nvPr/>
          </p:nvSpPr>
          <p:spPr>
            <a:xfrm>
              <a:off x="752425" y="1804475"/>
              <a:ext cx="133325" cy="201450"/>
            </a:xfrm>
            <a:custGeom>
              <a:avLst/>
              <a:gdLst/>
              <a:ahLst/>
              <a:cxnLst/>
              <a:rect l="l" t="t" r="r" b="b"/>
              <a:pathLst>
                <a:path w="5333" h="8058" extrusionOk="0">
                  <a:moveTo>
                    <a:pt x="0" y="1"/>
                  </a:moveTo>
                  <a:lnTo>
                    <a:pt x="0" y="8057"/>
                  </a:lnTo>
                  <a:lnTo>
                    <a:pt x="2044" y="8057"/>
                  </a:lnTo>
                  <a:lnTo>
                    <a:pt x="2044" y="4920"/>
                  </a:lnTo>
                  <a:lnTo>
                    <a:pt x="4460" y="4920"/>
                  </a:lnTo>
                  <a:lnTo>
                    <a:pt x="4931" y="3278"/>
                  </a:lnTo>
                  <a:lnTo>
                    <a:pt x="2044" y="3278"/>
                  </a:lnTo>
                  <a:lnTo>
                    <a:pt x="2044"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4"/>
            <p:cNvSpPr/>
            <p:nvPr/>
          </p:nvSpPr>
          <p:spPr>
            <a:xfrm>
              <a:off x="752425" y="1804475"/>
              <a:ext cx="133325" cy="201450"/>
            </a:xfrm>
            <a:custGeom>
              <a:avLst/>
              <a:gdLst/>
              <a:ahLst/>
              <a:cxnLst/>
              <a:rect l="l" t="t" r="r" b="b"/>
              <a:pathLst>
                <a:path w="5333" h="8058" fill="none" extrusionOk="0">
                  <a:moveTo>
                    <a:pt x="0" y="1"/>
                  </a:moveTo>
                  <a:lnTo>
                    <a:pt x="5333" y="1"/>
                  </a:lnTo>
                  <a:lnTo>
                    <a:pt x="5333" y="1730"/>
                  </a:lnTo>
                  <a:lnTo>
                    <a:pt x="2044" y="1730"/>
                  </a:lnTo>
                  <a:lnTo>
                    <a:pt x="2044" y="3278"/>
                  </a:lnTo>
                  <a:lnTo>
                    <a:pt x="4931" y="3278"/>
                  </a:lnTo>
                  <a:lnTo>
                    <a:pt x="4460" y="4920"/>
                  </a:lnTo>
                  <a:lnTo>
                    <a:pt x="2044" y="4920"/>
                  </a:lnTo>
                  <a:lnTo>
                    <a:pt x="2044"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4"/>
            <p:cNvSpPr/>
            <p:nvPr/>
          </p:nvSpPr>
          <p:spPr>
            <a:xfrm>
              <a:off x="876275" y="1804475"/>
              <a:ext cx="196050" cy="201450"/>
            </a:xfrm>
            <a:custGeom>
              <a:avLst/>
              <a:gdLst/>
              <a:ahLst/>
              <a:cxnLst/>
              <a:rect l="l" t="t" r="r" b="b"/>
              <a:pathLst>
                <a:path w="7842" h="8058" extrusionOk="0">
                  <a:moveTo>
                    <a:pt x="3918" y="2201"/>
                  </a:moveTo>
                  <a:lnTo>
                    <a:pt x="4791" y="5001"/>
                  </a:lnTo>
                  <a:lnTo>
                    <a:pt x="3027" y="5001"/>
                  </a:lnTo>
                  <a:lnTo>
                    <a:pt x="3918" y="2201"/>
                  </a:lnTo>
                  <a:close/>
                  <a:moveTo>
                    <a:pt x="2888" y="1"/>
                  </a:moveTo>
                  <a:lnTo>
                    <a:pt x="0" y="8057"/>
                  </a:lnTo>
                  <a:lnTo>
                    <a:pt x="2073" y="8057"/>
                  </a:lnTo>
                  <a:lnTo>
                    <a:pt x="2533" y="6602"/>
                  </a:lnTo>
                  <a:lnTo>
                    <a:pt x="5298" y="6602"/>
                  </a:lnTo>
                  <a:lnTo>
                    <a:pt x="5763" y="8057"/>
                  </a:lnTo>
                  <a:lnTo>
                    <a:pt x="7842" y="8057"/>
                  </a:lnTo>
                  <a:lnTo>
                    <a:pt x="497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4"/>
            <p:cNvSpPr/>
            <p:nvPr/>
          </p:nvSpPr>
          <p:spPr>
            <a:xfrm>
              <a:off x="876275" y="1804475"/>
              <a:ext cx="196050" cy="201450"/>
            </a:xfrm>
            <a:custGeom>
              <a:avLst/>
              <a:gdLst/>
              <a:ahLst/>
              <a:cxnLst/>
              <a:rect l="l" t="t" r="r" b="b"/>
              <a:pathLst>
                <a:path w="7842" h="8058" fill="none" extrusionOk="0">
                  <a:moveTo>
                    <a:pt x="4791" y="5001"/>
                  </a:moveTo>
                  <a:lnTo>
                    <a:pt x="3918" y="2201"/>
                  </a:lnTo>
                  <a:lnTo>
                    <a:pt x="3027" y="5001"/>
                  </a:lnTo>
                  <a:close/>
                  <a:moveTo>
                    <a:pt x="5298" y="6602"/>
                  </a:moveTo>
                  <a:lnTo>
                    <a:pt x="2533" y="6602"/>
                  </a:lnTo>
                  <a:lnTo>
                    <a:pt x="2073" y="8057"/>
                  </a:lnTo>
                  <a:lnTo>
                    <a:pt x="0" y="8057"/>
                  </a:lnTo>
                  <a:lnTo>
                    <a:pt x="2888" y="1"/>
                  </a:lnTo>
                  <a:lnTo>
                    <a:pt x="4972" y="1"/>
                  </a:lnTo>
                  <a:lnTo>
                    <a:pt x="7842" y="8057"/>
                  </a:lnTo>
                  <a:lnTo>
                    <a:pt x="576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4"/>
            <p:cNvSpPr/>
            <p:nvPr/>
          </p:nvSpPr>
          <p:spPr>
            <a:xfrm>
              <a:off x="1079150" y="1799675"/>
              <a:ext cx="165350" cy="210900"/>
            </a:xfrm>
            <a:custGeom>
              <a:avLst/>
              <a:gdLst/>
              <a:ahLst/>
              <a:cxnLst/>
              <a:rect l="l" t="t" r="r" b="b"/>
              <a:pathLst>
                <a:path w="6614" h="8436" extrusionOk="0">
                  <a:moveTo>
                    <a:pt x="3761" y="1"/>
                  </a:moveTo>
                  <a:cubicBezTo>
                    <a:pt x="1444" y="1"/>
                    <a:pt x="0" y="1613"/>
                    <a:pt x="0" y="4297"/>
                  </a:cubicBezTo>
                  <a:cubicBezTo>
                    <a:pt x="0" y="6899"/>
                    <a:pt x="1432" y="8436"/>
                    <a:pt x="3703" y="8436"/>
                  </a:cubicBezTo>
                  <a:cubicBezTo>
                    <a:pt x="4919" y="8436"/>
                    <a:pt x="5845" y="8034"/>
                    <a:pt x="6613" y="7231"/>
                  </a:cubicBezTo>
                  <a:lnTo>
                    <a:pt x="5466" y="5903"/>
                  </a:lnTo>
                  <a:cubicBezTo>
                    <a:pt x="4943" y="6462"/>
                    <a:pt x="4459" y="6660"/>
                    <a:pt x="3784" y="6660"/>
                  </a:cubicBezTo>
                  <a:cubicBezTo>
                    <a:pt x="2661" y="6660"/>
                    <a:pt x="2061" y="5775"/>
                    <a:pt x="2061" y="4239"/>
                  </a:cubicBezTo>
                  <a:cubicBezTo>
                    <a:pt x="2061" y="2702"/>
                    <a:pt x="2742" y="1776"/>
                    <a:pt x="3807" y="1776"/>
                  </a:cubicBezTo>
                  <a:cubicBezTo>
                    <a:pt x="4459" y="1776"/>
                    <a:pt x="4814" y="1957"/>
                    <a:pt x="5368" y="2475"/>
                  </a:cubicBezTo>
                  <a:lnTo>
                    <a:pt x="6491" y="1177"/>
                  </a:lnTo>
                  <a:cubicBezTo>
                    <a:pt x="5775" y="431"/>
                    <a:pt x="5001" y="1"/>
                    <a:pt x="3761"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4"/>
            <p:cNvSpPr/>
            <p:nvPr/>
          </p:nvSpPr>
          <p:spPr>
            <a:xfrm>
              <a:off x="1079150" y="1799675"/>
              <a:ext cx="165350" cy="210900"/>
            </a:xfrm>
            <a:custGeom>
              <a:avLst/>
              <a:gdLst/>
              <a:ahLst/>
              <a:cxnLst/>
              <a:rect l="l" t="t" r="r" b="b"/>
              <a:pathLst>
                <a:path w="6614" h="8436" fill="none" extrusionOk="0">
                  <a:moveTo>
                    <a:pt x="0" y="4297"/>
                  </a:moveTo>
                  <a:cubicBezTo>
                    <a:pt x="0" y="1613"/>
                    <a:pt x="1444" y="1"/>
                    <a:pt x="3761" y="1"/>
                  </a:cubicBezTo>
                  <a:cubicBezTo>
                    <a:pt x="5001" y="1"/>
                    <a:pt x="5775" y="431"/>
                    <a:pt x="6491" y="1177"/>
                  </a:cubicBezTo>
                  <a:lnTo>
                    <a:pt x="5368" y="2475"/>
                  </a:lnTo>
                  <a:cubicBezTo>
                    <a:pt x="4814" y="1957"/>
                    <a:pt x="4459" y="1776"/>
                    <a:pt x="3807" y="1776"/>
                  </a:cubicBezTo>
                  <a:cubicBezTo>
                    <a:pt x="2742" y="1776"/>
                    <a:pt x="2061" y="2702"/>
                    <a:pt x="2061" y="4239"/>
                  </a:cubicBezTo>
                  <a:cubicBezTo>
                    <a:pt x="2061" y="5775"/>
                    <a:pt x="2661" y="6660"/>
                    <a:pt x="3784" y="6660"/>
                  </a:cubicBezTo>
                  <a:cubicBezTo>
                    <a:pt x="4459" y="6660"/>
                    <a:pt x="4943" y="6462"/>
                    <a:pt x="5466" y="5903"/>
                  </a:cubicBezTo>
                  <a:lnTo>
                    <a:pt x="6613" y="7231"/>
                  </a:lnTo>
                  <a:cubicBezTo>
                    <a:pt x="5845" y="8034"/>
                    <a:pt x="4919" y="8436"/>
                    <a:pt x="3703" y="8436"/>
                  </a:cubicBezTo>
                  <a:cubicBezTo>
                    <a:pt x="1432" y="8436"/>
                    <a:pt x="0" y="6899"/>
                    <a:pt x="0"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4"/>
            <p:cNvSpPr/>
            <p:nvPr/>
          </p:nvSpPr>
          <p:spPr>
            <a:xfrm>
              <a:off x="1255975" y="1804475"/>
              <a:ext cx="174225" cy="201450"/>
            </a:xfrm>
            <a:custGeom>
              <a:avLst/>
              <a:gdLst/>
              <a:ahLst/>
              <a:cxnLst/>
              <a:rect l="l" t="t" r="r" b="b"/>
              <a:pathLst>
                <a:path w="6969" h="8058" extrusionOk="0">
                  <a:moveTo>
                    <a:pt x="0" y="1"/>
                  </a:moveTo>
                  <a:lnTo>
                    <a:pt x="0" y="1753"/>
                  </a:lnTo>
                  <a:lnTo>
                    <a:pt x="2329" y="1753"/>
                  </a:lnTo>
                  <a:lnTo>
                    <a:pt x="2329" y="8057"/>
                  </a:lnTo>
                  <a:lnTo>
                    <a:pt x="4378" y="8057"/>
                  </a:lnTo>
                  <a:lnTo>
                    <a:pt x="4378" y="1753"/>
                  </a:lnTo>
                  <a:lnTo>
                    <a:pt x="6456" y="1753"/>
                  </a:lnTo>
                  <a:lnTo>
                    <a:pt x="696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4"/>
            <p:cNvSpPr/>
            <p:nvPr/>
          </p:nvSpPr>
          <p:spPr>
            <a:xfrm>
              <a:off x="1255975" y="1804475"/>
              <a:ext cx="174225" cy="201450"/>
            </a:xfrm>
            <a:custGeom>
              <a:avLst/>
              <a:gdLst/>
              <a:ahLst/>
              <a:cxnLst/>
              <a:rect l="l" t="t" r="r" b="b"/>
              <a:pathLst>
                <a:path w="6969" h="8058" fill="none" extrusionOk="0">
                  <a:moveTo>
                    <a:pt x="2329" y="1753"/>
                  </a:moveTo>
                  <a:lnTo>
                    <a:pt x="0" y="1753"/>
                  </a:lnTo>
                  <a:lnTo>
                    <a:pt x="0" y="1"/>
                  </a:lnTo>
                  <a:lnTo>
                    <a:pt x="6968" y="1"/>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4"/>
            <p:cNvSpPr/>
            <p:nvPr/>
          </p:nvSpPr>
          <p:spPr>
            <a:xfrm>
              <a:off x="1514725" y="1804475"/>
              <a:ext cx="189800" cy="201450"/>
            </a:xfrm>
            <a:custGeom>
              <a:avLst/>
              <a:gdLst/>
              <a:ahLst/>
              <a:cxnLst/>
              <a:rect l="l" t="t" r="r" b="b"/>
              <a:pathLst>
                <a:path w="7592" h="8058" extrusionOk="0">
                  <a:moveTo>
                    <a:pt x="0" y="1"/>
                  </a:moveTo>
                  <a:lnTo>
                    <a:pt x="2719" y="8057"/>
                  </a:lnTo>
                  <a:lnTo>
                    <a:pt x="4838" y="8057"/>
                  </a:lnTo>
                  <a:lnTo>
                    <a:pt x="7591" y="1"/>
                  </a:lnTo>
                  <a:lnTo>
                    <a:pt x="5548" y="1"/>
                  </a:lnTo>
                  <a:lnTo>
                    <a:pt x="3819" y="5583"/>
                  </a:lnTo>
                  <a:lnTo>
                    <a:pt x="213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4"/>
            <p:cNvSpPr/>
            <p:nvPr/>
          </p:nvSpPr>
          <p:spPr>
            <a:xfrm>
              <a:off x="1514725" y="1804475"/>
              <a:ext cx="189800" cy="201450"/>
            </a:xfrm>
            <a:custGeom>
              <a:avLst/>
              <a:gdLst/>
              <a:ahLst/>
              <a:cxnLst/>
              <a:rect l="l" t="t" r="r" b="b"/>
              <a:pathLst>
                <a:path w="7592" h="8058" fill="none" extrusionOk="0">
                  <a:moveTo>
                    <a:pt x="0" y="1"/>
                  </a:moveTo>
                  <a:lnTo>
                    <a:pt x="2131" y="1"/>
                  </a:lnTo>
                  <a:lnTo>
                    <a:pt x="3819" y="5583"/>
                  </a:lnTo>
                  <a:lnTo>
                    <a:pt x="5548" y="1"/>
                  </a:lnTo>
                  <a:lnTo>
                    <a:pt x="7591" y="1"/>
                  </a:lnTo>
                  <a:lnTo>
                    <a:pt x="4838" y="8057"/>
                  </a:lnTo>
                  <a:lnTo>
                    <a:pt x="271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4"/>
            <p:cNvSpPr/>
            <p:nvPr/>
          </p:nvSpPr>
          <p:spPr>
            <a:xfrm>
              <a:off x="1715125" y="1799675"/>
              <a:ext cx="147600" cy="210900"/>
            </a:xfrm>
            <a:custGeom>
              <a:avLst/>
              <a:gdLst/>
              <a:ahLst/>
              <a:cxnLst/>
              <a:rect l="l" t="t" r="r" b="b"/>
              <a:pathLst>
                <a:path w="5904" h="8436" extrusionOk="0">
                  <a:moveTo>
                    <a:pt x="3091" y="1"/>
                  </a:moveTo>
                  <a:cubicBezTo>
                    <a:pt x="1421" y="1"/>
                    <a:pt x="262" y="833"/>
                    <a:pt x="262" y="2277"/>
                  </a:cubicBezTo>
                  <a:cubicBezTo>
                    <a:pt x="262" y="3482"/>
                    <a:pt x="984" y="4116"/>
                    <a:pt x="2236" y="4675"/>
                  </a:cubicBezTo>
                  <a:cubicBezTo>
                    <a:pt x="3243" y="5123"/>
                    <a:pt x="3837" y="5409"/>
                    <a:pt x="3837" y="5927"/>
                  </a:cubicBezTo>
                  <a:cubicBezTo>
                    <a:pt x="3837" y="6451"/>
                    <a:pt x="3324" y="6660"/>
                    <a:pt x="2713" y="6660"/>
                  </a:cubicBezTo>
                  <a:cubicBezTo>
                    <a:pt x="2038" y="6660"/>
                    <a:pt x="1397" y="6392"/>
                    <a:pt x="629" y="5880"/>
                  </a:cubicBezTo>
                  <a:lnTo>
                    <a:pt x="0" y="7504"/>
                  </a:lnTo>
                  <a:cubicBezTo>
                    <a:pt x="821" y="8092"/>
                    <a:pt x="1776" y="8436"/>
                    <a:pt x="2934" y="8436"/>
                  </a:cubicBezTo>
                  <a:cubicBezTo>
                    <a:pt x="4663" y="8436"/>
                    <a:pt x="5903" y="7656"/>
                    <a:pt x="5903" y="6002"/>
                  </a:cubicBezTo>
                  <a:cubicBezTo>
                    <a:pt x="5903" y="4745"/>
                    <a:pt x="5111" y="4058"/>
                    <a:pt x="3679" y="3424"/>
                  </a:cubicBezTo>
                  <a:cubicBezTo>
                    <a:pt x="2498" y="2888"/>
                    <a:pt x="2288" y="2737"/>
                    <a:pt x="2288" y="2347"/>
                  </a:cubicBezTo>
                  <a:cubicBezTo>
                    <a:pt x="2288" y="1957"/>
                    <a:pt x="2591" y="1776"/>
                    <a:pt x="3161" y="1776"/>
                  </a:cubicBezTo>
                  <a:cubicBezTo>
                    <a:pt x="3906" y="1776"/>
                    <a:pt x="4436" y="2050"/>
                    <a:pt x="4948" y="2312"/>
                  </a:cubicBezTo>
                  <a:lnTo>
                    <a:pt x="5647" y="786"/>
                  </a:lnTo>
                  <a:cubicBezTo>
                    <a:pt x="4826" y="239"/>
                    <a:pt x="3988" y="1"/>
                    <a:pt x="3091"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4"/>
            <p:cNvSpPr/>
            <p:nvPr/>
          </p:nvSpPr>
          <p:spPr>
            <a:xfrm>
              <a:off x="1715125" y="1799675"/>
              <a:ext cx="147600" cy="210900"/>
            </a:xfrm>
            <a:custGeom>
              <a:avLst/>
              <a:gdLst/>
              <a:ahLst/>
              <a:cxnLst/>
              <a:rect l="l" t="t" r="r" b="b"/>
              <a:pathLst>
                <a:path w="5904" h="8436" fill="none" extrusionOk="0">
                  <a:moveTo>
                    <a:pt x="0" y="7504"/>
                  </a:moveTo>
                  <a:lnTo>
                    <a:pt x="629" y="5880"/>
                  </a:lnTo>
                  <a:cubicBezTo>
                    <a:pt x="1397" y="6392"/>
                    <a:pt x="2038" y="6660"/>
                    <a:pt x="2713" y="6660"/>
                  </a:cubicBezTo>
                  <a:cubicBezTo>
                    <a:pt x="3324" y="6660"/>
                    <a:pt x="3837" y="6451"/>
                    <a:pt x="3837" y="5927"/>
                  </a:cubicBezTo>
                  <a:cubicBezTo>
                    <a:pt x="3837" y="5409"/>
                    <a:pt x="3243" y="5123"/>
                    <a:pt x="2236" y="4675"/>
                  </a:cubicBezTo>
                  <a:cubicBezTo>
                    <a:pt x="984" y="4116"/>
                    <a:pt x="262" y="3482"/>
                    <a:pt x="262" y="2277"/>
                  </a:cubicBezTo>
                  <a:cubicBezTo>
                    <a:pt x="262" y="833"/>
                    <a:pt x="1421" y="1"/>
                    <a:pt x="3091" y="1"/>
                  </a:cubicBezTo>
                  <a:cubicBezTo>
                    <a:pt x="3988" y="1"/>
                    <a:pt x="4826" y="239"/>
                    <a:pt x="5647" y="786"/>
                  </a:cubicBezTo>
                  <a:lnTo>
                    <a:pt x="4948" y="2312"/>
                  </a:lnTo>
                  <a:cubicBezTo>
                    <a:pt x="4436" y="2050"/>
                    <a:pt x="3906" y="1776"/>
                    <a:pt x="3161" y="1776"/>
                  </a:cubicBezTo>
                  <a:cubicBezTo>
                    <a:pt x="2591" y="1776"/>
                    <a:pt x="2288" y="1957"/>
                    <a:pt x="2288" y="2347"/>
                  </a:cubicBezTo>
                  <a:cubicBezTo>
                    <a:pt x="2288" y="2737"/>
                    <a:pt x="2498" y="2888"/>
                    <a:pt x="3679" y="3424"/>
                  </a:cubicBezTo>
                  <a:cubicBezTo>
                    <a:pt x="5111" y="4058"/>
                    <a:pt x="5903" y="4745"/>
                    <a:pt x="5903" y="6002"/>
                  </a:cubicBezTo>
                  <a:cubicBezTo>
                    <a:pt x="5903" y="7656"/>
                    <a:pt x="4663" y="8436"/>
                    <a:pt x="2934" y="8436"/>
                  </a:cubicBezTo>
                  <a:cubicBezTo>
                    <a:pt x="1776" y="8436"/>
                    <a:pt x="821"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4"/>
            <p:cNvSpPr/>
            <p:nvPr/>
          </p:nvSpPr>
          <p:spPr>
            <a:xfrm>
              <a:off x="752425" y="2144000"/>
              <a:ext cx="133325" cy="201450"/>
            </a:xfrm>
            <a:custGeom>
              <a:avLst/>
              <a:gdLst/>
              <a:ahLst/>
              <a:cxnLst/>
              <a:rect l="l" t="t" r="r" b="b"/>
              <a:pathLst>
                <a:path w="5333" h="8058" extrusionOk="0">
                  <a:moveTo>
                    <a:pt x="0" y="1"/>
                  </a:moveTo>
                  <a:lnTo>
                    <a:pt x="0" y="8057"/>
                  </a:lnTo>
                  <a:lnTo>
                    <a:pt x="2044" y="8057"/>
                  </a:lnTo>
                  <a:lnTo>
                    <a:pt x="2044" y="4920"/>
                  </a:lnTo>
                  <a:lnTo>
                    <a:pt x="4460" y="4920"/>
                  </a:lnTo>
                  <a:lnTo>
                    <a:pt x="4931" y="3278"/>
                  </a:lnTo>
                  <a:lnTo>
                    <a:pt x="2044" y="3278"/>
                  </a:lnTo>
                  <a:lnTo>
                    <a:pt x="2044"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4"/>
            <p:cNvSpPr/>
            <p:nvPr/>
          </p:nvSpPr>
          <p:spPr>
            <a:xfrm>
              <a:off x="752425" y="2144000"/>
              <a:ext cx="133325" cy="201450"/>
            </a:xfrm>
            <a:custGeom>
              <a:avLst/>
              <a:gdLst/>
              <a:ahLst/>
              <a:cxnLst/>
              <a:rect l="l" t="t" r="r" b="b"/>
              <a:pathLst>
                <a:path w="5333" h="8058" fill="none" extrusionOk="0">
                  <a:moveTo>
                    <a:pt x="0" y="1"/>
                  </a:moveTo>
                  <a:lnTo>
                    <a:pt x="5333" y="1"/>
                  </a:lnTo>
                  <a:lnTo>
                    <a:pt x="5333" y="1730"/>
                  </a:lnTo>
                  <a:lnTo>
                    <a:pt x="2044" y="1730"/>
                  </a:lnTo>
                  <a:lnTo>
                    <a:pt x="2044" y="3278"/>
                  </a:lnTo>
                  <a:lnTo>
                    <a:pt x="4931" y="3278"/>
                  </a:lnTo>
                  <a:lnTo>
                    <a:pt x="4460" y="4920"/>
                  </a:lnTo>
                  <a:lnTo>
                    <a:pt x="2044" y="4920"/>
                  </a:lnTo>
                  <a:lnTo>
                    <a:pt x="2044"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4"/>
            <p:cNvSpPr/>
            <p:nvPr/>
          </p:nvSpPr>
          <p:spPr>
            <a:xfrm>
              <a:off x="910325" y="2144000"/>
              <a:ext cx="51100" cy="201450"/>
            </a:xfrm>
            <a:custGeom>
              <a:avLst/>
              <a:gdLst/>
              <a:ahLst/>
              <a:cxnLst/>
              <a:rect l="l" t="t" r="r" b="b"/>
              <a:pathLst>
                <a:path w="2044" h="8058" extrusionOk="0">
                  <a:moveTo>
                    <a:pt x="1" y="1"/>
                  </a:moveTo>
                  <a:lnTo>
                    <a:pt x="1" y="8057"/>
                  </a:lnTo>
                  <a:lnTo>
                    <a:pt x="2044" y="8057"/>
                  </a:lnTo>
                  <a:lnTo>
                    <a:pt x="2044"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4"/>
            <p:cNvSpPr/>
            <p:nvPr/>
          </p:nvSpPr>
          <p:spPr>
            <a:xfrm>
              <a:off x="993125" y="2139350"/>
              <a:ext cx="165225" cy="210750"/>
            </a:xfrm>
            <a:custGeom>
              <a:avLst/>
              <a:gdLst/>
              <a:ahLst/>
              <a:cxnLst/>
              <a:rect l="l" t="t" r="r" b="b"/>
              <a:pathLst>
                <a:path w="6609" h="8430" extrusionOk="0">
                  <a:moveTo>
                    <a:pt x="3761" y="0"/>
                  </a:moveTo>
                  <a:cubicBezTo>
                    <a:pt x="1445" y="0"/>
                    <a:pt x="1" y="1607"/>
                    <a:pt x="1" y="4291"/>
                  </a:cubicBezTo>
                  <a:cubicBezTo>
                    <a:pt x="1" y="6893"/>
                    <a:pt x="1433" y="8430"/>
                    <a:pt x="3703" y="8430"/>
                  </a:cubicBezTo>
                  <a:cubicBezTo>
                    <a:pt x="4920" y="8430"/>
                    <a:pt x="5840" y="8028"/>
                    <a:pt x="6608" y="7225"/>
                  </a:cubicBezTo>
                  <a:lnTo>
                    <a:pt x="5461" y="5903"/>
                  </a:lnTo>
                  <a:cubicBezTo>
                    <a:pt x="4943" y="6456"/>
                    <a:pt x="4460" y="6660"/>
                    <a:pt x="3785" y="6660"/>
                  </a:cubicBezTo>
                  <a:cubicBezTo>
                    <a:pt x="2661" y="6660"/>
                    <a:pt x="2056" y="5769"/>
                    <a:pt x="2056" y="4233"/>
                  </a:cubicBezTo>
                  <a:cubicBezTo>
                    <a:pt x="2056" y="2696"/>
                    <a:pt x="2743" y="1776"/>
                    <a:pt x="3808" y="1776"/>
                  </a:cubicBezTo>
                  <a:cubicBezTo>
                    <a:pt x="4460" y="1776"/>
                    <a:pt x="4815" y="1951"/>
                    <a:pt x="5368" y="2469"/>
                  </a:cubicBezTo>
                  <a:lnTo>
                    <a:pt x="6492" y="1171"/>
                  </a:lnTo>
                  <a:cubicBezTo>
                    <a:pt x="5770" y="425"/>
                    <a:pt x="5001" y="0"/>
                    <a:pt x="3761"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4"/>
            <p:cNvSpPr/>
            <p:nvPr/>
          </p:nvSpPr>
          <p:spPr>
            <a:xfrm>
              <a:off x="993125" y="2139350"/>
              <a:ext cx="165225" cy="210750"/>
            </a:xfrm>
            <a:custGeom>
              <a:avLst/>
              <a:gdLst/>
              <a:ahLst/>
              <a:cxnLst/>
              <a:rect l="l" t="t" r="r" b="b"/>
              <a:pathLst>
                <a:path w="6609" h="8430" fill="none" extrusionOk="0">
                  <a:moveTo>
                    <a:pt x="1" y="4291"/>
                  </a:moveTo>
                  <a:cubicBezTo>
                    <a:pt x="1" y="1607"/>
                    <a:pt x="1445" y="0"/>
                    <a:pt x="3761" y="0"/>
                  </a:cubicBezTo>
                  <a:cubicBezTo>
                    <a:pt x="5001" y="0"/>
                    <a:pt x="5770" y="425"/>
                    <a:pt x="6492" y="1171"/>
                  </a:cubicBezTo>
                  <a:lnTo>
                    <a:pt x="5368" y="2469"/>
                  </a:lnTo>
                  <a:cubicBezTo>
                    <a:pt x="4815" y="1951"/>
                    <a:pt x="4460" y="1776"/>
                    <a:pt x="3808" y="1776"/>
                  </a:cubicBezTo>
                  <a:cubicBezTo>
                    <a:pt x="2743" y="1776"/>
                    <a:pt x="2056" y="2696"/>
                    <a:pt x="2056" y="4233"/>
                  </a:cubicBezTo>
                  <a:cubicBezTo>
                    <a:pt x="2056" y="5769"/>
                    <a:pt x="2661" y="6660"/>
                    <a:pt x="3785" y="6660"/>
                  </a:cubicBezTo>
                  <a:cubicBezTo>
                    <a:pt x="4460" y="6660"/>
                    <a:pt x="4943" y="6456"/>
                    <a:pt x="5461" y="5903"/>
                  </a:cubicBezTo>
                  <a:lnTo>
                    <a:pt x="6608" y="7225"/>
                  </a:lnTo>
                  <a:cubicBezTo>
                    <a:pt x="5840" y="8028"/>
                    <a:pt x="4920" y="8430"/>
                    <a:pt x="3703" y="8430"/>
                  </a:cubicBezTo>
                  <a:cubicBezTo>
                    <a:pt x="1433" y="8430"/>
                    <a:pt x="1" y="6893"/>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4"/>
            <p:cNvSpPr/>
            <p:nvPr/>
          </p:nvSpPr>
          <p:spPr>
            <a:xfrm>
              <a:off x="1169950" y="2144000"/>
              <a:ext cx="167975" cy="201450"/>
            </a:xfrm>
            <a:custGeom>
              <a:avLst/>
              <a:gdLst/>
              <a:ahLst/>
              <a:cxnLst/>
              <a:rect l="l" t="t" r="r" b="b"/>
              <a:pathLst>
                <a:path w="6719" h="8058" extrusionOk="0">
                  <a:moveTo>
                    <a:pt x="1" y="1"/>
                  </a:moveTo>
                  <a:lnTo>
                    <a:pt x="1" y="1753"/>
                  </a:lnTo>
                  <a:lnTo>
                    <a:pt x="2329" y="1753"/>
                  </a:lnTo>
                  <a:lnTo>
                    <a:pt x="2329" y="8057"/>
                  </a:lnTo>
                  <a:lnTo>
                    <a:pt x="4373" y="8057"/>
                  </a:lnTo>
                  <a:lnTo>
                    <a:pt x="4373" y="1753"/>
                  </a:lnTo>
                  <a:lnTo>
                    <a:pt x="6719" y="1753"/>
                  </a:lnTo>
                  <a:lnTo>
                    <a:pt x="671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4"/>
            <p:cNvSpPr/>
            <p:nvPr/>
          </p:nvSpPr>
          <p:spPr>
            <a:xfrm>
              <a:off x="1169950" y="2144000"/>
              <a:ext cx="167975" cy="201450"/>
            </a:xfrm>
            <a:custGeom>
              <a:avLst/>
              <a:gdLst/>
              <a:ahLst/>
              <a:cxnLst/>
              <a:rect l="l" t="t" r="r" b="b"/>
              <a:pathLst>
                <a:path w="6719" h="8058" fill="none" extrusionOk="0">
                  <a:moveTo>
                    <a:pt x="2329" y="1753"/>
                  </a:moveTo>
                  <a:lnTo>
                    <a:pt x="1" y="1753"/>
                  </a:lnTo>
                  <a:lnTo>
                    <a:pt x="1" y="1"/>
                  </a:lnTo>
                  <a:lnTo>
                    <a:pt x="6719" y="1"/>
                  </a:lnTo>
                  <a:lnTo>
                    <a:pt x="6719" y="1753"/>
                  </a:lnTo>
                  <a:lnTo>
                    <a:pt x="4373" y="1753"/>
                  </a:lnTo>
                  <a:lnTo>
                    <a:pt x="4373"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4"/>
            <p:cNvSpPr/>
            <p:nvPr/>
          </p:nvSpPr>
          <p:spPr>
            <a:xfrm>
              <a:off x="1364250" y="2144000"/>
              <a:ext cx="51100" cy="201450"/>
            </a:xfrm>
            <a:custGeom>
              <a:avLst/>
              <a:gdLst/>
              <a:ahLst/>
              <a:cxnLst/>
              <a:rect l="l" t="t" r="r" b="b"/>
              <a:pathLst>
                <a:path w="2044" h="8058" extrusionOk="0">
                  <a:moveTo>
                    <a:pt x="0" y="1"/>
                  </a:moveTo>
                  <a:lnTo>
                    <a:pt x="0" y="8057"/>
                  </a:lnTo>
                  <a:lnTo>
                    <a:pt x="2043" y="8057"/>
                  </a:lnTo>
                  <a:lnTo>
                    <a:pt x="2043"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4"/>
            <p:cNvSpPr/>
            <p:nvPr/>
          </p:nvSpPr>
          <p:spPr>
            <a:xfrm>
              <a:off x="1446625" y="2139350"/>
              <a:ext cx="190225" cy="210750"/>
            </a:xfrm>
            <a:custGeom>
              <a:avLst/>
              <a:gdLst/>
              <a:ahLst/>
              <a:cxnLst/>
              <a:rect l="l" t="t" r="r" b="b"/>
              <a:pathLst>
                <a:path w="7609" h="8430" extrusionOk="0">
                  <a:moveTo>
                    <a:pt x="3813" y="1776"/>
                  </a:moveTo>
                  <a:cubicBezTo>
                    <a:pt x="4925" y="1776"/>
                    <a:pt x="5548" y="2661"/>
                    <a:pt x="5548" y="4221"/>
                  </a:cubicBezTo>
                  <a:cubicBezTo>
                    <a:pt x="5548" y="5769"/>
                    <a:pt x="4925" y="6660"/>
                    <a:pt x="3813" y="6660"/>
                  </a:cubicBezTo>
                  <a:cubicBezTo>
                    <a:pt x="2689" y="6660"/>
                    <a:pt x="2061" y="5769"/>
                    <a:pt x="2061" y="4221"/>
                  </a:cubicBezTo>
                  <a:cubicBezTo>
                    <a:pt x="2061" y="2661"/>
                    <a:pt x="2689" y="1776"/>
                    <a:pt x="3813" y="1776"/>
                  </a:cubicBezTo>
                  <a:close/>
                  <a:moveTo>
                    <a:pt x="3813" y="0"/>
                  </a:moveTo>
                  <a:cubicBezTo>
                    <a:pt x="1432" y="0"/>
                    <a:pt x="0" y="1584"/>
                    <a:pt x="0" y="4221"/>
                  </a:cubicBezTo>
                  <a:cubicBezTo>
                    <a:pt x="0" y="6846"/>
                    <a:pt x="1432" y="8430"/>
                    <a:pt x="3813" y="8430"/>
                  </a:cubicBezTo>
                  <a:cubicBezTo>
                    <a:pt x="6176" y="8430"/>
                    <a:pt x="7608" y="6846"/>
                    <a:pt x="7608" y="4221"/>
                  </a:cubicBezTo>
                  <a:cubicBezTo>
                    <a:pt x="7608" y="1584"/>
                    <a:pt x="6176" y="0"/>
                    <a:pt x="3813"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4"/>
            <p:cNvSpPr/>
            <p:nvPr/>
          </p:nvSpPr>
          <p:spPr>
            <a:xfrm>
              <a:off x="1446625" y="2139350"/>
              <a:ext cx="190225" cy="210750"/>
            </a:xfrm>
            <a:custGeom>
              <a:avLst/>
              <a:gdLst/>
              <a:ahLst/>
              <a:cxnLst/>
              <a:rect l="l" t="t" r="r" b="b"/>
              <a:pathLst>
                <a:path w="7609" h="8430" fill="none" extrusionOk="0">
                  <a:moveTo>
                    <a:pt x="5548" y="4221"/>
                  </a:moveTo>
                  <a:cubicBezTo>
                    <a:pt x="5548" y="2661"/>
                    <a:pt x="4925" y="1776"/>
                    <a:pt x="3813" y="1776"/>
                  </a:cubicBezTo>
                  <a:cubicBezTo>
                    <a:pt x="2689" y="1776"/>
                    <a:pt x="2061" y="2661"/>
                    <a:pt x="2061" y="4221"/>
                  </a:cubicBezTo>
                  <a:cubicBezTo>
                    <a:pt x="2061" y="5769"/>
                    <a:pt x="2689" y="6660"/>
                    <a:pt x="3813" y="6660"/>
                  </a:cubicBezTo>
                  <a:cubicBezTo>
                    <a:pt x="4925" y="6660"/>
                    <a:pt x="5548" y="5769"/>
                    <a:pt x="5548" y="4221"/>
                  </a:cubicBezTo>
                  <a:close/>
                  <a:moveTo>
                    <a:pt x="0" y="4221"/>
                  </a:moveTo>
                  <a:cubicBezTo>
                    <a:pt x="0" y="1584"/>
                    <a:pt x="1432" y="0"/>
                    <a:pt x="3813" y="0"/>
                  </a:cubicBezTo>
                  <a:cubicBezTo>
                    <a:pt x="6176" y="0"/>
                    <a:pt x="7608" y="1584"/>
                    <a:pt x="7608" y="4221"/>
                  </a:cubicBezTo>
                  <a:cubicBezTo>
                    <a:pt x="7608" y="6846"/>
                    <a:pt x="6176" y="8430"/>
                    <a:pt x="3813" y="8430"/>
                  </a:cubicBezTo>
                  <a:cubicBezTo>
                    <a:pt x="1432" y="8430"/>
                    <a:pt x="0" y="6846"/>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4"/>
            <p:cNvSpPr/>
            <p:nvPr/>
          </p:nvSpPr>
          <p:spPr>
            <a:xfrm>
              <a:off x="1668700" y="2144000"/>
              <a:ext cx="168550" cy="201450"/>
            </a:xfrm>
            <a:custGeom>
              <a:avLst/>
              <a:gdLst/>
              <a:ahLst/>
              <a:cxnLst/>
              <a:rect l="l" t="t" r="r" b="b"/>
              <a:pathLst>
                <a:path w="6742" h="8058" extrusionOk="0">
                  <a:moveTo>
                    <a:pt x="0" y="1"/>
                  </a:moveTo>
                  <a:lnTo>
                    <a:pt x="0" y="8057"/>
                  </a:lnTo>
                  <a:lnTo>
                    <a:pt x="1980" y="8057"/>
                  </a:lnTo>
                  <a:lnTo>
                    <a:pt x="1980" y="3208"/>
                  </a:lnTo>
                  <a:lnTo>
                    <a:pt x="4925" y="8057"/>
                  </a:lnTo>
                  <a:lnTo>
                    <a:pt x="6741" y="8057"/>
                  </a:lnTo>
                  <a:lnTo>
                    <a:pt x="6741" y="1"/>
                  </a:lnTo>
                  <a:lnTo>
                    <a:pt x="4768" y="1"/>
                  </a:lnTo>
                  <a:lnTo>
                    <a:pt x="4768" y="4792"/>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4"/>
            <p:cNvSpPr/>
            <p:nvPr/>
          </p:nvSpPr>
          <p:spPr>
            <a:xfrm>
              <a:off x="1668700" y="2144000"/>
              <a:ext cx="168550" cy="201450"/>
            </a:xfrm>
            <a:custGeom>
              <a:avLst/>
              <a:gdLst/>
              <a:ahLst/>
              <a:cxnLst/>
              <a:rect l="l" t="t" r="r" b="b"/>
              <a:pathLst>
                <a:path w="6742" h="8058" fill="none" extrusionOk="0">
                  <a:moveTo>
                    <a:pt x="1846" y="1"/>
                  </a:moveTo>
                  <a:lnTo>
                    <a:pt x="4768" y="4792"/>
                  </a:lnTo>
                  <a:lnTo>
                    <a:pt x="4768" y="1"/>
                  </a:lnTo>
                  <a:lnTo>
                    <a:pt x="6741" y="1"/>
                  </a:lnTo>
                  <a:lnTo>
                    <a:pt x="6741" y="8057"/>
                  </a:lnTo>
                  <a:lnTo>
                    <a:pt x="4925" y="8057"/>
                  </a:lnTo>
                  <a:lnTo>
                    <a:pt x="1980" y="3208"/>
                  </a:lnTo>
                  <a:lnTo>
                    <a:pt x="1980" y="8057"/>
                  </a:lnTo>
                  <a:lnTo>
                    <a:pt x="0"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5" name="Google Shape;315;p4"/>
          <p:cNvSpPr/>
          <p:nvPr/>
        </p:nvSpPr>
        <p:spPr>
          <a:xfrm flipH="1">
            <a:off x="11285110" y="518181"/>
            <a:ext cx="7225190" cy="9889711"/>
          </a:xfrm>
          <a:custGeom>
            <a:avLst/>
            <a:gdLst/>
            <a:ahLst/>
            <a:cxnLst/>
            <a:rect l="l" t="t" r="r" b="b"/>
            <a:pathLst>
              <a:path w="40951" h="56053" extrusionOk="0">
                <a:moveTo>
                  <a:pt x="522" y="0"/>
                </a:moveTo>
                <a:cubicBezTo>
                  <a:pt x="502" y="222"/>
                  <a:pt x="470" y="378"/>
                  <a:pt x="470" y="528"/>
                </a:cubicBezTo>
                <a:cubicBezTo>
                  <a:pt x="352" y="3960"/>
                  <a:pt x="170" y="7393"/>
                  <a:pt x="138" y="10826"/>
                </a:cubicBezTo>
                <a:cubicBezTo>
                  <a:pt x="53" y="18844"/>
                  <a:pt x="7" y="26862"/>
                  <a:pt x="1" y="34880"/>
                </a:cubicBezTo>
                <a:cubicBezTo>
                  <a:pt x="1" y="37895"/>
                  <a:pt x="124" y="40905"/>
                  <a:pt x="242" y="43914"/>
                </a:cubicBezTo>
                <a:cubicBezTo>
                  <a:pt x="352" y="46734"/>
                  <a:pt x="535" y="49554"/>
                  <a:pt x="672" y="52381"/>
                </a:cubicBezTo>
                <a:cubicBezTo>
                  <a:pt x="730" y="53508"/>
                  <a:pt x="769" y="54641"/>
                  <a:pt x="808" y="55690"/>
                </a:cubicBezTo>
                <a:cubicBezTo>
                  <a:pt x="2551" y="55659"/>
                  <a:pt x="4306" y="55611"/>
                  <a:pt x="6056" y="55611"/>
                </a:cubicBezTo>
                <a:cubicBezTo>
                  <a:pt x="6163" y="55611"/>
                  <a:pt x="6270" y="55611"/>
                  <a:pt x="6377" y="55612"/>
                </a:cubicBezTo>
                <a:cubicBezTo>
                  <a:pt x="10351" y="55631"/>
                  <a:pt x="14317" y="55996"/>
                  <a:pt x="18290" y="56042"/>
                </a:cubicBezTo>
                <a:cubicBezTo>
                  <a:pt x="18910" y="56049"/>
                  <a:pt x="19529" y="56052"/>
                  <a:pt x="20149" y="56052"/>
                </a:cubicBezTo>
                <a:cubicBezTo>
                  <a:pt x="23040" y="56052"/>
                  <a:pt x="25929" y="55977"/>
                  <a:pt x="28810" y="55827"/>
                </a:cubicBezTo>
                <a:cubicBezTo>
                  <a:pt x="30599" y="55733"/>
                  <a:pt x="32409" y="55642"/>
                  <a:pt x="34216" y="55642"/>
                </a:cubicBezTo>
                <a:cubicBezTo>
                  <a:pt x="35789" y="55642"/>
                  <a:pt x="37360" y="55711"/>
                  <a:pt x="38912" y="55905"/>
                </a:cubicBezTo>
                <a:cubicBezTo>
                  <a:pt x="39492" y="55964"/>
                  <a:pt x="40084" y="55970"/>
                  <a:pt x="40768" y="56009"/>
                </a:cubicBezTo>
                <a:cubicBezTo>
                  <a:pt x="40768" y="56009"/>
                  <a:pt x="40768" y="56009"/>
                  <a:pt x="40768" y="56009"/>
                </a:cubicBezTo>
                <a:cubicBezTo>
                  <a:pt x="40847" y="56009"/>
                  <a:pt x="40951" y="53736"/>
                  <a:pt x="40944" y="53502"/>
                </a:cubicBezTo>
                <a:cubicBezTo>
                  <a:pt x="40801" y="49606"/>
                  <a:pt x="40254" y="45744"/>
                  <a:pt x="39960" y="41869"/>
                </a:cubicBezTo>
                <a:cubicBezTo>
                  <a:pt x="39674" y="38026"/>
                  <a:pt x="39322" y="34176"/>
                  <a:pt x="38534" y="30405"/>
                </a:cubicBezTo>
                <a:cubicBezTo>
                  <a:pt x="37837" y="27037"/>
                  <a:pt x="36697" y="23742"/>
                  <a:pt x="35186" y="20648"/>
                </a:cubicBezTo>
                <a:cubicBezTo>
                  <a:pt x="33708" y="17619"/>
                  <a:pt x="31806" y="14929"/>
                  <a:pt x="29630" y="12363"/>
                </a:cubicBezTo>
                <a:cubicBezTo>
                  <a:pt x="27116" y="9562"/>
                  <a:pt x="24146" y="7373"/>
                  <a:pt x="21098" y="5204"/>
                </a:cubicBezTo>
                <a:cubicBezTo>
                  <a:pt x="20726" y="4937"/>
                  <a:pt x="20316" y="4709"/>
                  <a:pt x="19912" y="4488"/>
                </a:cubicBezTo>
                <a:cubicBezTo>
                  <a:pt x="16571" y="2671"/>
                  <a:pt x="13054" y="1355"/>
                  <a:pt x="9282" y="756"/>
                </a:cubicBezTo>
                <a:cubicBezTo>
                  <a:pt x="8195" y="580"/>
                  <a:pt x="7081" y="502"/>
                  <a:pt x="5980" y="411"/>
                </a:cubicBezTo>
                <a:cubicBezTo>
                  <a:pt x="4176" y="261"/>
                  <a:pt x="2378" y="144"/>
                  <a:pt x="522"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6" name="Google Shape;316;p4"/>
          <p:cNvGrpSpPr/>
          <p:nvPr/>
        </p:nvGrpSpPr>
        <p:grpSpPr>
          <a:xfrm>
            <a:off x="8541400" y="3091262"/>
            <a:ext cx="9098606" cy="6448741"/>
            <a:chOff x="8541400" y="3091262"/>
            <a:chExt cx="9098606" cy="6448741"/>
          </a:xfrm>
        </p:grpSpPr>
        <p:sp>
          <p:nvSpPr>
            <p:cNvPr id="317" name="Google Shape;317;p4"/>
            <p:cNvSpPr/>
            <p:nvPr/>
          </p:nvSpPr>
          <p:spPr>
            <a:xfrm>
              <a:off x="11454200" y="7889284"/>
              <a:ext cx="2192417" cy="1650719"/>
            </a:xfrm>
            <a:custGeom>
              <a:avLst/>
              <a:gdLst/>
              <a:ahLst/>
              <a:cxnLst/>
              <a:rect l="l" t="t" r="r" b="b"/>
              <a:pathLst>
                <a:path w="6245" h="4702" fill="none" extrusionOk="0">
                  <a:moveTo>
                    <a:pt x="5344" y="18"/>
                  </a:moveTo>
                  <a:cubicBezTo>
                    <a:pt x="5772" y="1160"/>
                    <a:pt x="6031" y="1919"/>
                    <a:pt x="6245" y="2873"/>
                  </a:cubicBezTo>
                  <a:cubicBezTo>
                    <a:pt x="6245" y="2882"/>
                    <a:pt x="6236" y="2900"/>
                    <a:pt x="6218" y="2900"/>
                  </a:cubicBezTo>
                  <a:cubicBezTo>
                    <a:pt x="6200" y="2909"/>
                    <a:pt x="6182" y="2900"/>
                    <a:pt x="6173" y="2891"/>
                  </a:cubicBezTo>
                  <a:cubicBezTo>
                    <a:pt x="6031" y="2730"/>
                    <a:pt x="5897" y="2579"/>
                    <a:pt x="5763" y="2427"/>
                  </a:cubicBezTo>
                  <a:cubicBezTo>
                    <a:pt x="5344" y="1936"/>
                    <a:pt x="4942" y="1472"/>
                    <a:pt x="4487" y="1009"/>
                  </a:cubicBezTo>
                  <a:cubicBezTo>
                    <a:pt x="4469" y="1214"/>
                    <a:pt x="4452" y="1419"/>
                    <a:pt x="4434" y="1624"/>
                  </a:cubicBezTo>
                  <a:cubicBezTo>
                    <a:pt x="4353" y="2632"/>
                    <a:pt x="4282" y="3578"/>
                    <a:pt x="4086" y="4675"/>
                  </a:cubicBezTo>
                  <a:cubicBezTo>
                    <a:pt x="4077" y="4684"/>
                    <a:pt x="4068" y="4702"/>
                    <a:pt x="4050" y="4702"/>
                  </a:cubicBezTo>
                  <a:cubicBezTo>
                    <a:pt x="4032" y="4702"/>
                    <a:pt x="4014" y="4693"/>
                    <a:pt x="4006" y="4675"/>
                  </a:cubicBezTo>
                  <a:lnTo>
                    <a:pt x="3336" y="1365"/>
                  </a:lnTo>
                  <a:cubicBezTo>
                    <a:pt x="2569" y="2275"/>
                    <a:pt x="1695" y="3176"/>
                    <a:pt x="723" y="4042"/>
                  </a:cubicBezTo>
                  <a:cubicBezTo>
                    <a:pt x="705" y="4060"/>
                    <a:pt x="687" y="4060"/>
                    <a:pt x="669" y="4051"/>
                  </a:cubicBezTo>
                  <a:cubicBezTo>
                    <a:pt x="660" y="4051"/>
                    <a:pt x="651" y="4033"/>
                    <a:pt x="651" y="4024"/>
                  </a:cubicBezTo>
                  <a:cubicBezTo>
                    <a:pt x="1017" y="2998"/>
                    <a:pt x="1463" y="1972"/>
                    <a:pt x="1980" y="982"/>
                  </a:cubicBezTo>
                  <a:cubicBezTo>
                    <a:pt x="1749" y="991"/>
                    <a:pt x="1481" y="1009"/>
                    <a:pt x="1204" y="1018"/>
                  </a:cubicBezTo>
                  <a:cubicBezTo>
                    <a:pt x="821" y="1044"/>
                    <a:pt x="419" y="1062"/>
                    <a:pt x="36" y="1071"/>
                  </a:cubicBezTo>
                  <a:cubicBezTo>
                    <a:pt x="18" y="1071"/>
                    <a:pt x="9" y="1062"/>
                    <a:pt x="0" y="1053"/>
                  </a:cubicBezTo>
                  <a:cubicBezTo>
                    <a:pt x="0" y="1053"/>
                    <a:pt x="0" y="1053"/>
                    <a:pt x="0" y="1044"/>
                  </a:cubicBezTo>
                  <a:cubicBezTo>
                    <a:pt x="0" y="1035"/>
                    <a:pt x="0" y="1026"/>
                    <a:pt x="9" y="1018"/>
                  </a:cubicBezTo>
                  <a:cubicBezTo>
                    <a:pt x="98" y="955"/>
                    <a:pt x="205" y="884"/>
                    <a:pt x="321" y="794"/>
                  </a:cubicBezTo>
                  <a:cubicBezTo>
                    <a:pt x="607" y="571"/>
                    <a:pt x="972" y="295"/>
                    <a:pt x="1418"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4"/>
            <p:cNvSpPr/>
            <p:nvPr/>
          </p:nvSpPr>
          <p:spPr>
            <a:xfrm>
              <a:off x="8835945" y="7259121"/>
              <a:ext cx="1490984" cy="1112884"/>
            </a:xfrm>
            <a:custGeom>
              <a:avLst/>
              <a:gdLst/>
              <a:ahLst/>
              <a:cxnLst/>
              <a:rect l="l" t="t" r="r" b="b"/>
              <a:pathLst>
                <a:path w="4247" h="3170" extrusionOk="0">
                  <a:moveTo>
                    <a:pt x="2012" y="0"/>
                  </a:moveTo>
                  <a:cubicBezTo>
                    <a:pt x="1835" y="0"/>
                    <a:pt x="1651" y="20"/>
                    <a:pt x="1481" y="74"/>
                  </a:cubicBezTo>
                  <a:cubicBezTo>
                    <a:pt x="1097" y="199"/>
                    <a:pt x="785" y="404"/>
                    <a:pt x="580" y="671"/>
                  </a:cubicBezTo>
                  <a:cubicBezTo>
                    <a:pt x="375" y="939"/>
                    <a:pt x="232" y="1278"/>
                    <a:pt x="161" y="1680"/>
                  </a:cubicBezTo>
                  <a:cubicBezTo>
                    <a:pt x="0" y="2465"/>
                    <a:pt x="732" y="2821"/>
                    <a:pt x="1508" y="3027"/>
                  </a:cubicBezTo>
                  <a:cubicBezTo>
                    <a:pt x="1633" y="3062"/>
                    <a:pt x="1757" y="3089"/>
                    <a:pt x="1873" y="3116"/>
                  </a:cubicBezTo>
                  <a:cubicBezTo>
                    <a:pt x="2034" y="3152"/>
                    <a:pt x="2186" y="3169"/>
                    <a:pt x="2319" y="3169"/>
                  </a:cubicBezTo>
                  <a:cubicBezTo>
                    <a:pt x="2899" y="3169"/>
                    <a:pt x="3426" y="2928"/>
                    <a:pt x="3747" y="2500"/>
                  </a:cubicBezTo>
                  <a:cubicBezTo>
                    <a:pt x="3818" y="2402"/>
                    <a:pt x="3872" y="2304"/>
                    <a:pt x="3925" y="2197"/>
                  </a:cubicBezTo>
                  <a:cubicBezTo>
                    <a:pt x="4068" y="1929"/>
                    <a:pt x="4246" y="1590"/>
                    <a:pt x="4211" y="1242"/>
                  </a:cubicBezTo>
                  <a:cubicBezTo>
                    <a:pt x="4193" y="1091"/>
                    <a:pt x="4139" y="939"/>
                    <a:pt x="4032" y="805"/>
                  </a:cubicBezTo>
                  <a:lnTo>
                    <a:pt x="4023" y="814"/>
                  </a:lnTo>
                  <a:lnTo>
                    <a:pt x="4032" y="796"/>
                  </a:lnTo>
                  <a:cubicBezTo>
                    <a:pt x="3827" y="511"/>
                    <a:pt x="3435" y="288"/>
                    <a:pt x="2873" y="127"/>
                  </a:cubicBezTo>
                  <a:cubicBezTo>
                    <a:pt x="2745" y="91"/>
                    <a:pt x="2393" y="0"/>
                    <a:pt x="201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4"/>
            <p:cNvSpPr/>
            <p:nvPr/>
          </p:nvSpPr>
          <p:spPr>
            <a:xfrm>
              <a:off x="8835945" y="7225418"/>
              <a:ext cx="1490984" cy="1146586"/>
            </a:xfrm>
            <a:custGeom>
              <a:avLst/>
              <a:gdLst/>
              <a:ahLst/>
              <a:cxnLst/>
              <a:rect l="l" t="t" r="r" b="b"/>
              <a:pathLst>
                <a:path w="4247" h="3266" fill="none" extrusionOk="0">
                  <a:moveTo>
                    <a:pt x="2873" y="223"/>
                  </a:moveTo>
                  <a:cubicBezTo>
                    <a:pt x="2685" y="170"/>
                    <a:pt x="2016" y="0"/>
                    <a:pt x="1481" y="170"/>
                  </a:cubicBezTo>
                  <a:cubicBezTo>
                    <a:pt x="1097" y="295"/>
                    <a:pt x="785" y="500"/>
                    <a:pt x="580" y="767"/>
                  </a:cubicBezTo>
                  <a:cubicBezTo>
                    <a:pt x="375" y="1035"/>
                    <a:pt x="232" y="1374"/>
                    <a:pt x="161" y="1776"/>
                  </a:cubicBezTo>
                  <a:cubicBezTo>
                    <a:pt x="0" y="2561"/>
                    <a:pt x="732" y="2917"/>
                    <a:pt x="1508" y="3123"/>
                  </a:cubicBezTo>
                  <a:cubicBezTo>
                    <a:pt x="1633" y="3158"/>
                    <a:pt x="1757" y="3185"/>
                    <a:pt x="1873" y="3212"/>
                  </a:cubicBezTo>
                  <a:cubicBezTo>
                    <a:pt x="2034" y="3248"/>
                    <a:pt x="2186" y="3265"/>
                    <a:pt x="2319" y="3265"/>
                  </a:cubicBezTo>
                  <a:cubicBezTo>
                    <a:pt x="2899" y="3265"/>
                    <a:pt x="3426" y="3024"/>
                    <a:pt x="3747" y="2596"/>
                  </a:cubicBezTo>
                  <a:cubicBezTo>
                    <a:pt x="3818" y="2498"/>
                    <a:pt x="3872" y="2400"/>
                    <a:pt x="3925" y="2293"/>
                  </a:cubicBezTo>
                  <a:cubicBezTo>
                    <a:pt x="4068" y="2025"/>
                    <a:pt x="4246" y="1686"/>
                    <a:pt x="4211" y="1338"/>
                  </a:cubicBezTo>
                  <a:cubicBezTo>
                    <a:pt x="4193" y="1187"/>
                    <a:pt x="4139" y="1035"/>
                    <a:pt x="4032" y="901"/>
                  </a:cubicBezTo>
                  <a:lnTo>
                    <a:pt x="4023" y="910"/>
                  </a:lnTo>
                  <a:lnTo>
                    <a:pt x="4032" y="892"/>
                  </a:lnTo>
                  <a:cubicBezTo>
                    <a:pt x="3827" y="607"/>
                    <a:pt x="3435" y="384"/>
                    <a:pt x="2873" y="22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4"/>
            <p:cNvSpPr/>
            <p:nvPr/>
          </p:nvSpPr>
          <p:spPr>
            <a:xfrm>
              <a:off x="11873725" y="3091262"/>
              <a:ext cx="2108160" cy="1556984"/>
            </a:xfrm>
            <a:custGeom>
              <a:avLst/>
              <a:gdLst/>
              <a:ahLst/>
              <a:cxnLst/>
              <a:rect l="l" t="t" r="r" b="b"/>
              <a:pathLst>
                <a:path w="6005" h="4435" fill="none" extrusionOk="0">
                  <a:moveTo>
                    <a:pt x="4666" y="4425"/>
                  </a:moveTo>
                  <a:cubicBezTo>
                    <a:pt x="5121" y="4131"/>
                    <a:pt x="5478" y="3854"/>
                    <a:pt x="5763" y="3640"/>
                  </a:cubicBezTo>
                  <a:cubicBezTo>
                    <a:pt x="5853" y="3569"/>
                    <a:pt x="5933" y="3507"/>
                    <a:pt x="6004" y="3453"/>
                  </a:cubicBezTo>
                  <a:cubicBezTo>
                    <a:pt x="5647" y="3471"/>
                    <a:pt x="5282" y="3489"/>
                    <a:pt x="4925" y="3507"/>
                  </a:cubicBezTo>
                  <a:cubicBezTo>
                    <a:pt x="4630" y="3524"/>
                    <a:pt x="4345" y="3533"/>
                    <a:pt x="4095" y="3542"/>
                  </a:cubicBezTo>
                  <a:cubicBezTo>
                    <a:pt x="4086" y="3542"/>
                    <a:pt x="4068" y="3542"/>
                    <a:pt x="4068" y="3533"/>
                  </a:cubicBezTo>
                  <a:cubicBezTo>
                    <a:pt x="4060" y="3524"/>
                    <a:pt x="4060" y="3515"/>
                    <a:pt x="4060" y="3507"/>
                  </a:cubicBezTo>
                  <a:cubicBezTo>
                    <a:pt x="4568" y="2543"/>
                    <a:pt x="5005" y="1553"/>
                    <a:pt x="5362" y="554"/>
                  </a:cubicBezTo>
                  <a:cubicBezTo>
                    <a:pt x="4416" y="1410"/>
                    <a:pt x="3551" y="2302"/>
                    <a:pt x="2811" y="3194"/>
                  </a:cubicBezTo>
                  <a:cubicBezTo>
                    <a:pt x="2802" y="3203"/>
                    <a:pt x="2784" y="3212"/>
                    <a:pt x="2766" y="3212"/>
                  </a:cubicBezTo>
                  <a:cubicBezTo>
                    <a:pt x="2757" y="3212"/>
                    <a:pt x="2739" y="3203"/>
                    <a:pt x="2739" y="3185"/>
                  </a:cubicBezTo>
                  <a:lnTo>
                    <a:pt x="2088" y="1"/>
                  </a:lnTo>
                  <a:cubicBezTo>
                    <a:pt x="1918" y="1009"/>
                    <a:pt x="1847" y="1901"/>
                    <a:pt x="1776" y="2837"/>
                  </a:cubicBezTo>
                  <a:cubicBezTo>
                    <a:pt x="1758" y="3069"/>
                    <a:pt x="1731" y="3301"/>
                    <a:pt x="1713" y="3542"/>
                  </a:cubicBezTo>
                  <a:cubicBezTo>
                    <a:pt x="1713" y="3560"/>
                    <a:pt x="1704" y="3569"/>
                    <a:pt x="1687" y="3569"/>
                  </a:cubicBezTo>
                  <a:cubicBezTo>
                    <a:pt x="1669" y="3578"/>
                    <a:pt x="1660" y="3569"/>
                    <a:pt x="1651" y="3560"/>
                  </a:cubicBezTo>
                  <a:cubicBezTo>
                    <a:pt x="1169" y="3078"/>
                    <a:pt x="750" y="2588"/>
                    <a:pt x="304" y="2079"/>
                  </a:cubicBezTo>
                  <a:cubicBezTo>
                    <a:pt x="206" y="1963"/>
                    <a:pt x="99" y="1847"/>
                    <a:pt x="0" y="1722"/>
                  </a:cubicBezTo>
                  <a:cubicBezTo>
                    <a:pt x="206" y="2614"/>
                    <a:pt x="455" y="3346"/>
                    <a:pt x="857" y="4434"/>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4"/>
            <p:cNvSpPr/>
            <p:nvPr/>
          </p:nvSpPr>
          <p:spPr>
            <a:xfrm>
              <a:off x="12687848" y="4040897"/>
              <a:ext cx="4952158" cy="3914403"/>
            </a:xfrm>
            <a:custGeom>
              <a:avLst/>
              <a:gdLst/>
              <a:ahLst/>
              <a:cxnLst/>
              <a:rect l="l" t="t" r="r" b="b"/>
              <a:pathLst>
                <a:path w="14106" h="11150" extrusionOk="0">
                  <a:moveTo>
                    <a:pt x="11911" y="0"/>
                  </a:moveTo>
                  <a:cubicBezTo>
                    <a:pt x="11771" y="0"/>
                    <a:pt x="11600" y="30"/>
                    <a:pt x="11384" y="79"/>
                  </a:cubicBezTo>
                  <a:cubicBezTo>
                    <a:pt x="10563" y="266"/>
                    <a:pt x="9582" y="489"/>
                    <a:pt x="8645" y="703"/>
                  </a:cubicBezTo>
                  <a:lnTo>
                    <a:pt x="8529" y="730"/>
                  </a:lnTo>
                  <a:cubicBezTo>
                    <a:pt x="7646" y="926"/>
                    <a:pt x="6817" y="1114"/>
                    <a:pt x="6183" y="1256"/>
                  </a:cubicBezTo>
                  <a:lnTo>
                    <a:pt x="5782" y="1355"/>
                  </a:lnTo>
                  <a:cubicBezTo>
                    <a:pt x="4970" y="1542"/>
                    <a:pt x="4390" y="1676"/>
                    <a:pt x="3837" y="1801"/>
                  </a:cubicBezTo>
                  <a:cubicBezTo>
                    <a:pt x="3025" y="1988"/>
                    <a:pt x="2294" y="2157"/>
                    <a:pt x="1071" y="2434"/>
                  </a:cubicBezTo>
                  <a:cubicBezTo>
                    <a:pt x="242" y="2630"/>
                    <a:pt x="1" y="3032"/>
                    <a:pt x="197" y="3879"/>
                  </a:cubicBezTo>
                  <a:cubicBezTo>
                    <a:pt x="429" y="4932"/>
                    <a:pt x="688" y="6020"/>
                    <a:pt x="929" y="7082"/>
                  </a:cubicBezTo>
                  <a:lnTo>
                    <a:pt x="938" y="7100"/>
                  </a:lnTo>
                  <a:cubicBezTo>
                    <a:pt x="1098" y="7787"/>
                    <a:pt x="1250" y="8465"/>
                    <a:pt x="1402" y="9116"/>
                  </a:cubicBezTo>
                  <a:cubicBezTo>
                    <a:pt x="1482" y="9455"/>
                    <a:pt x="1580" y="9892"/>
                    <a:pt x="1651" y="10213"/>
                  </a:cubicBezTo>
                  <a:cubicBezTo>
                    <a:pt x="1714" y="10481"/>
                    <a:pt x="1821" y="10668"/>
                    <a:pt x="1972" y="10784"/>
                  </a:cubicBezTo>
                  <a:cubicBezTo>
                    <a:pt x="2087" y="10870"/>
                    <a:pt x="2231" y="10912"/>
                    <a:pt x="2404" y="10912"/>
                  </a:cubicBezTo>
                  <a:cubicBezTo>
                    <a:pt x="2501" y="10912"/>
                    <a:pt x="2607" y="10899"/>
                    <a:pt x="2722" y="10873"/>
                  </a:cubicBezTo>
                  <a:cubicBezTo>
                    <a:pt x="3382" y="10722"/>
                    <a:pt x="4033" y="10561"/>
                    <a:pt x="4667" y="10409"/>
                  </a:cubicBezTo>
                  <a:lnTo>
                    <a:pt x="4970" y="10338"/>
                  </a:lnTo>
                  <a:cubicBezTo>
                    <a:pt x="4970" y="10338"/>
                    <a:pt x="5068" y="10311"/>
                    <a:pt x="5113" y="10302"/>
                  </a:cubicBezTo>
                  <a:cubicBezTo>
                    <a:pt x="6076" y="10070"/>
                    <a:pt x="6906" y="9874"/>
                    <a:pt x="7780" y="9696"/>
                  </a:cubicBezTo>
                  <a:cubicBezTo>
                    <a:pt x="8155" y="9624"/>
                    <a:pt x="8592" y="9526"/>
                    <a:pt x="9127" y="9410"/>
                  </a:cubicBezTo>
                  <a:cubicBezTo>
                    <a:pt x="9157" y="9403"/>
                    <a:pt x="9188" y="9400"/>
                    <a:pt x="9219" y="9400"/>
                  </a:cubicBezTo>
                  <a:cubicBezTo>
                    <a:pt x="9309" y="9400"/>
                    <a:pt x="9402" y="9428"/>
                    <a:pt x="9475" y="9482"/>
                  </a:cubicBezTo>
                  <a:cubicBezTo>
                    <a:pt x="9859" y="9740"/>
                    <a:pt x="10251" y="9972"/>
                    <a:pt x="10626" y="10204"/>
                  </a:cubicBezTo>
                  <a:cubicBezTo>
                    <a:pt x="11108" y="10499"/>
                    <a:pt x="11616" y="10793"/>
                    <a:pt x="12089" y="11150"/>
                  </a:cubicBezTo>
                  <a:lnTo>
                    <a:pt x="12116" y="11150"/>
                  </a:lnTo>
                  <a:cubicBezTo>
                    <a:pt x="12125" y="11141"/>
                    <a:pt x="12134" y="11132"/>
                    <a:pt x="12134" y="11123"/>
                  </a:cubicBezTo>
                  <a:cubicBezTo>
                    <a:pt x="12018" y="10552"/>
                    <a:pt x="11875" y="9990"/>
                    <a:pt x="11741" y="9446"/>
                  </a:cubicBezTo>
                  <a:lnTo>
                    <a:pt x="11670" y="9134"/>
                  </a:lnTo>
                  <a:cubicBezTo>
                    <a:pt x="11652" y="9062"/>
                    <a:pt x="11625" y="8964"/>
                    <a:pt x="11670" y="8893"/>
                  </a:cubicBezTo>
                  <a:cubicBezTo>
                    <a:pt x="11705" y="8839"/>
                    <a:pt x="11777" y="8795"/>
                    <a:pt x="11893" y="8768"/>
                  </a:cubicBezTo>
                  <a:cubicBezTo>
                    <a:pt x="12196" y="8697"/>
                    <a:pt x="12490" y="8625"/>
                    <a:pt x="12785" y="8563"/>
                  </a:cubicBezTo>
                  <a:lnTo>
                    <a:pt x="12803" y="8554"/>
                  </a:lnTo>
                  <a:cubicBezTo>
                    <a:pt x="12990" y="8509"/>
                    <a:pt x="13168" y="8474"/>
                    <a:pt x="13338" y="8429"/>
                  </a:cubicBezTo>
                  <a:cubicBezTo>
                    <a:pt x="13632" y="8358"/>
                    <a:pt x="13837" y="8233"/>
                    <a:pt x="13953" y="8045"/>
                  </a:cubicBezTo>
                  <a:cubicBezTo>
                    <a:pt x="14078" y="7840"/>
                    <a:pt x="14105" y="7555"/>
                    <a:pt x="14016" y="7216"/>
                  </a:cubicBezTo>
                  <a:cubicBezTo>
                    <a:pt x="13766" y="6154"/>
                    <a:pt x="13552" y="5137"/>
                    <a:pt x="13338" y="4156"/>
                  </a:cubicBezTo>
                  <a:lnTo>
                    <a:pt x="13338" y="4147"/>
                  </a:lnTo>
                  <a:cubicBezTo>
                    <a:pt x="13124" y="3166"/>
                    <a:pt x="12910" y="2140"/>
                    <a:pt x="12660" y="1078"/>
                  </a:cubicBezTo>
                  <a:cubicBezTo>
                    <a:pt x="12466" y="268"/>
                    <a:pt x="12332" y="0"/>
                    <a:pt x="11911"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
            <p:cNvSpPr/>
            <p:nvPr/>
          </p:nvSpPr>
          <p:spPr>
            <a:xfrm>
              <a:off x="12687848" y="3999471"/>
              <a:ext cx="4952158" cy="3955829"/>
            </a:xfrm>
            <a:custGeom>
              <a:avLst/>
              <a:gdLst/>
              <a:ahLst/>
              <a:cxnLst/>
              <a:rect l="l" t="t" r="r" b="b"/>
              <a:pathLst>
                <a:path w="14106" h="11268" fill="none" extrusionOk="0">
                  <a:moveTo>
                    <a:pt x="1071" y="2552"/>
                  </a:moveTo>
                  <a:cubicBezTo>
                    <a:pt x="2294" y="2275"/>
                    <a:pt x="3025" y="2106"/>
                    <a:pt x="3837" y="1919"/>
                  </a:cubicBezTo>
                  <a:cubicBezTo>
                    <a:pt x="4390" y="1794"/>
                    <a:pt x="4970" y="1660"/>
                    <a:pt x="5782" y="1473"/>
                  </a:cubicBezTo>
                  <a:lnTo>
                    <a:pt x="6183" y="1374"/>
                  </a:lnTo>
                  <a:cubicBezTo>
                    <a:pt x="6817" y="1232"/>
                    <a:pt x="7646" y="1044"/>
                    <a:pt x="8529" y="848"/>
                  </a:cubicBezTo>
                  <a:lnTo>
                    <a:pt x="8645" y="821"/>
                  </a:lnTo>
                  <a:cubicBezTo>
                    <a:pt x="9582" y="607"/>
                    <a:pt x="10563" y="384"/>
                    <a:pt x="11384" y="197"/>
                  </a:cubicBezTo>
                  <a:cubicBezTo>
                    <a:pt x="12249" y="1"/>
                    <a:pt x="12401" y="117"/>
                    <a:pt x="12660" y="1196"/>
                  </a:cubicBezTo>
                  <a:cubicBezTo>
                    <a:pt x="12910" y="2258"/>
                    <a:pt x="13124" y="3284"/>
                    <a:pt x="13338" y="4265"/>
                  </a:cubicBezTo>
                  <a:lnTo>
                    <a:pt x="13338" y="4274"/>
                  </a:lnTo>
                  <a:cubicBezTo>
                    <a:pt x="13552" y="5255"/>
                    <a:pt x="13766" y="6272"/>
                    <a:pt x="14016" y="7334"/>
                  </a:cubicBezTo>
                  <a:cubicBezTo>
                    <a:pt x="14105" y="7673"/>
                    <a:pt x="14078" y="7958"/>
                    <a:pt x="13953" y="8163"/>
                  </a:cubicBezTo>
                  <a:cubicBezTo>
                    <a:pt x="13837" y="8351"/>
                    <a:pt x="13632" y="8476"/>
                    <a:pt x="13338" y="8547"/>
                  </a:cubicBezTo>
                  <a:cubicBezTo>
                    <a:pt x="13168" y="8592"/>
                    <a:pt x="12990" y="8627"/>
                    <a:pt x="12803" y="8672"/>
                  </a:cubicBezTo>
                  <a:lnTo>
                    <a:pt x="12785" y="8681"/>
                  </a:lnTo>
                  <a:cubicBezTo>
                    <a:pt x="12490" y="8743"/>
                    <a:pt x="12196" y="8815"/>
                    <a:pt x="11893" y="8886"/>
                  </a:cubicBezTo>
                  <a:cubicBezTo>
                    <a:pt x="11777" y="8913"/>
                    <a:pt x="11705" y="8957"/>
                    <a:pt x="11670" y="9011"/>
                  </a:cubicBezTo>
                  <a:cubicBezTo>
                    <a:pt x="11625" y="9082"/>
                    <a:pt x="11652" y="9180"/>
                    <a:pt x="11670" y="9252"/>
                  </a:cubicBezTo>
                  <a:lnTo>
                    <a:pt x="11741" y="9564"/>
                  </a:lnTo>
                  <a:cubicBezTo>
                    <a:pt x="11875" y="10108"/>
                    <a:pt x="12018" y="10670"/>
                    <a:pt x="12134" y="11241"/>
                  </a:cubicBezTo>
                  <a:cubicBezTo>
                    <a:pt x="12134" y="11250"/>
                    <a:pt x="12125" y="11259"/>
                    <a:pt x="12116" y="11268"/>
                  </a:cubicBezTo>
                  <a:cubicBezTo>
                    <a:pt x="12116" y="11268"/>
                    <a:pt x="12116" y="11268"/>
                    <a:pt x="12107" y="11268"/>
                  </a:cubicBezTo>
                  <a:cubicBezTo>
                    <a:pt x="12107" y="11268"/>
                    <a:pt x="12098" y="11268"/>
                    <a:pt x="12089" y="11268"/>
                  </a:cubicBezTo>
                  <a:cubicBezTo>
                    <a:pt x="11616" y="10911"/>
                    <a:pt x="11108" y="10617"/>
                    <a:pt x="10626" y="10322"/>
                  </a:cubicBezTo>
                  <a:cubicBezTo>
                    <a:pt x="10251" y="10090"/>
                    <a:pt x="9859" y="9858"/>
                    <a:pt x="9475" y="9600"/>
                  </a:cubicBezTo>
                  <a:cubicBezTo>
                    <a:pt x="9377" y="9528"/>
                    <a:pt x="9243" y="9501"/>
                    <a:pt x="9127" y="9528"/>
                  </a:cubicBezTo>
                  <a:cubicBezTo>
                    <a:pt x="8592" y="9644"/>
                    <a:pt x="8155" y="9742"/>
                    <a:pt x="7780" y="9814"/>
                  </a:cubicBezTo>
                  <a:cubicBezTo>
                    <a:pt x="6906" y="9992"/>
                    <a:pt x="6076" y="10188"/>
                    <a:pt x="5113" y="10420"/>
                  </a:cubicBezTo>
                  <a:cubicBezTo>
                    <a:pt x="5068" y="10429"/>
                    <a:pt x="4970" y="10456"/>
                    <a:pt x="4970" y="10456"/>
                  </a:cubicBezTo>
                  <a:lnTo>
                    <a:pt x="4667" y="10527"/>
                  </a:lnTo>
                  <a:cubicBezTo>
                    <a:pt x="4033" y="10679"/>
                    <a:pt x="3382" y="10840"/>
                    <a:pt x="2722" y="10991"/>
                  </a:cubicBezTo>
                  <a:cubicBezTo>
                    <a:pt x="2401" y="11063"/>
                    <a:pt x="2151" y="11036"/>
                    <a:pt x="1972" y="10902"/>
                  </a:cubicBezTo>
                  <a:cubicBezTo>
                    <a:pt x="1821" y="10786"/>
                    <a:pt x="1714" y="10599"/>
                    <a:pt x="1651" y="10331"/>
                  </a:cubicBezTo>
                  <a:cubicBezTo>
                    <a:pt x="1580" y="10010"/>
                    <a:pt x="1482" y="9573"/>
                    <a:pt x="1402" y="9234"/>
                  </a:cubicBezTo>
                  <a:lnTo>
                    <a:pt x="1402" y="9234"/>
                  </a:lnTo>
                  <a:cubicBezTo>
                    <a:pt x="1250" y="8583"/>
                    <a:pt x="1098" y="7905"/>
                    <a:pt x="938" y="7218"/>
                  </a:cubicBezTo>
                  <a:lnTo>
                    <a:pt x="929" y="7200"/>
                  </a:lnTo>
                  <a:cubicBezTo>
                    <a:pt x="688" y="6138"/>
                    <a:pt x="429" y="5050"/>
                    <a:pt x="197" y="3997"/>
                  </a:cubicBezTo>
                  <a:cubicBezTo>
                    <a:pt x="1" y="3150"/>
                    <a:pt x="242" y="2748"/>
                    <a:pt x="1071" y="255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4"/>
            <p:cNvSpPr/>
            <p:nvPr/>
          </p:nvSpPr>
          <p:spPr>
            <a:xfrm>
              <a:off x="8541400" y="4862040"/>
              <a:ext cx="4544569" cy="3976542"/>
            </a:xfrm>
            <a:custGeom>
              <a:avLst/>
              <a:gdLst/>
              <a:ahLst/>
              <a:cxnLst/>
              <a:rect l="l" t="t" r="r" b="b"/>
              <a:pathLst>
                <a:path w="12945" h="11327" extrusionOk="0">
                  <a:moveTo>
                    <a:pt x="4407" y="0"/>
                  </a:moveTo>
                  <a:cubicBezTo>
                    <a:pt x="2073" y="0"/>
                    <a:pt x="668" y="900"/>
                    <a:pt x="223" y="2700"/>
                  </a:cubicBezTo>
                  <a:lnTo>
                    <a:pt x="215" y="2736"/>
                  </a:lnTo>
                  <a:cubicBezTo>
                    <a:pt x="152" y="2968"/>
                    <a:pt x="0" y="3583"/>
                    <a:pt x="206" y="4315"/>
                  </a:cubicBezTo>
                  <a:cubicBezTo>
                    <a:pt x="215" y="4341"/>
                    <a:pt x="223" y="4377"/>
                    <a:pt x="241" y="4404"/>
                  </a:cubicBezTo>
                  <a:cubicBezTo>
                    <a:pt x="295" y="4582"/>
                    <a:pt x="375" y="4770"/>
                    <a:pt x="491" y="4966"/>
                  </a:cubicBezTo>
                  <a:cubicBezTo>
                    <a:pt x="1000" y="5840"/>
                    <a:pt x="1999" y="6545"/>
                    <a:pt x="3462" y="7062"/>
                  </a:cubicBezTo>
                  <a:cubicBezTo>
                    <a:pt x="3489" y="7080"/>
                    <a:pt x="3515" y="7089"/>
                    <a:pt x="3551" y="7098"/>
                  </a:cubicBezTo>
                  <a:cubicBezTo>
                    <a:pt x="4068" y="7276"/>
                    <a:pt x="5005" y="7508"/>
                    <a:pt x="5639" y="7642"/>
                  </a:cubicBezTo>
                  <a:cubicBezTo>
                    <a:pt x="5576" y="7687"/>
                    <a:pt x="5514" y="7731"/>
                    <a:pt x="5451" y="7776"/>
                  </a:cubicBezTo>
                  <a:cubicBezTo>
                    <a:pt x="4978" y="8115"/>
                    <a:pt x="4434" y="8508"/>
                    <a:pt x="4434" y="8820"/>
                  </a:cubicBezTo>
                  <a:cubicBezTo>
                    <a:pt x="4434" y="8918"/>
                    <a:pt x="4479" y="9007"/>
                    <a:pt x="4568" y="9070"/>
                  </a:cubicBezTo>
                  <a:cubicBezTo>
                    <a:pt x="4647" y="9122"/>
                    <a:pt x="4789" y="9136"/>
                    <a:pt x="4956" y="9136"/>
                  </a:cubicBezTo>
                  <a:cubicBezTo>
                    <a:pt x="5014" y="9136"/>
                    <a:pt x="5076" y="9134"/>
                    <a:pt x="5139" y="9132"/>
                  </a:cubicBezTo>
                  <a:cubicBezTo>
                    <a:pt x="5407" y="9132"/>
                    <a:pt x="5737" y="9132"/>
                    <a:pt x="5781" y="9248"/>
                  </a:cubicBezTo>
                  <a:cubicBezTo>
                    <a:pt x="5808" y="9302"/>
                    <a:pt x="5772" y="9391"/>
                    <a:pt x="5683" y="9498"/>
                  </a:cubicBezTo>
                  <a:cubicBezTo>
                    <a:pt x="5460" y="9703"/>
                    <a:pt x="5210" y="9944"/>
                    <a:pt x="4943" y="10194"/>
                  </a:cubicBezTo>
                  <a:cubicBezTo>
                    <a:pt x="4550" y="10577"/>
                    <a:pt x="4140" y="10970"/>
                    <a:pt x="3801" y="11255"/>
                  </a:cubicBezTo>
                  <a:cubicBezTo>
                    <a:pt x="3792" y="11255"/>
                    <a:pt x="3792" y="11264"/>
                    <a:pt x="3792" y="11264"/>
                  </a:cubicBezTo>
                  <a:cubicBezTo>
                    <a:pt x="3792" y="11264"/>
                    <a:pt x="3792" y="11264"/>
                    <a:pt x="3792" y="11273"/>
                  </a:cubicBezTo>
                  <a:cubicBezTo>
                    <a:pt x="3792" y="11273"/>
                    <a:pt x="3783" y="11273"/>
                    <a:pt x="3783" y="11282"/>
                  </a:cubicBezTo>
                  <a:cubicBezTo>
                    <a:pt x="3783" y="11291"/>
                    <a:pt x="3783" y="11291"/>
                    <a:pt x="3783" y="11291"/>
                  </a:cubicBezTo>
                  <a:cubicBezTo>
                    <a:pt x="3783" y="11300"/>
                    <a:pt x="3792" y="11300"/>
                    <a:pt x="3792" y="11300"/>
                  </a:cubicBezTo>
                  <a:cubicBezTo>
                    <a:pt x="3792" y="11300"/>
                    <a:pt x="3792" y="11309"/>
                    <a:pt x="3792" y="11309"/>
                  </a:cubicBezTo>
                  <a:cubicBezTo>
                    <a:pt x="3792" y="11309"/>
                    <a:pt x="3792" y="11309"/>
                    <a:pt x="3792" y="11318"/>
                  </a:cubicBezTo>
                  <a:lnTo>
                    <a:pt x="3801" y="11318"/>
                  </a:lnTo>
                  <a:cubicBezTo>
                    <a:pt x="3810" y="11327"/>
                    <a:pt x="3810" y="11327"/>
                    <a:pt x="3819" y="11327"/>
                  </a:cubicBezTo>
                  <a:lnTo>
                    <a:pt x="3845" y="11327"/>
                  </a:lnTo>
                  <a:cubicBezTo>
                    <a:pt x="4229" y="11112"/>
                    <a:pt x="4630" y="10907"/>
                    <a:pt x="5050" y="10693"/>
                  </a:cubicBezTo>
                  <a:cubicBezTo>
                    <a:pt x="5888" y="10265"/>
                    <a:pt x="6754" y="9828"/>
                    <a:pt x="7494" y="9284"/>
                  </a:cubicBezTo>
                  <a:cubicBezTo>
                    <a:pt x="7646" y="9132"/>
                    <a:pt x="7699" y="9016"/>
                    <a:pt x="7673" y="8918"/>
                  </a:cubicBezTo>
                  <a:cubicBezTo>
                    <a:pt x="7610" y="8748"/>
                    <a:pt x="7271" y="8731"/>
                    <a:pt x="6932" y="8722"/>
                  </a:cubicBezTo>
                  <a:cubicBezTo>
                    <a:pt x="6780" y="8713"/>
                    <a:pt x="6540" y="8704"/>
                    <a:pt x="6522" y="8668"/>
                  </a:cubicBezTo>
                  <a:cubicBezTo>
                    <a:pt x="6495" y="8606"/>
                    <a:pt x="6486" y="8552"/>
                    <a:pt x="6504" y="8490"/>
                  </a:cubicBezTo>
                  <a:cubicBezTo>
                    <a:pt x="6566" y="8320"/>
                    <a:pt x="6834" y="8160"/>
                    <a:pt x="7119" y="8008"/>
                  </a:cubicBezTo>
                  <a:cubicBezTo>
                    <a:pt x="7186" y="7978"/>
                    <a:pt x="7252" y="7961"/>
                    <a:pt x="7324" y="7961"/>
                  </a:cubicBezTo>
                  <a:cubicBezTo>
                    <a:pt x="7339" y="7961"/>
                    <a:pt x="7354" y="7962"/>
                    <a:pt x="7369" y="7963"/>
                  </a:cubicBezTo>
                  <a:cubicBezTo>
                    <a:pt x="7863" y="8029"/>
                    <a:pt x="8320" y="8062"/>
                    <a:pt x="8739" y="8062"/>
                  </a:cubicBezTo>
                  <a:cubicBezTo>
                    <a:pt x="11037" y="8062"/>
                    <a:pt x="12230" y="7085"/>
                    <a:pt x="12517" y="5305"/>
                  </a:cubicBezTo>
                  <a:lnTo>
                    <a:pt x="12526" y="5269"/>
                  </a:lnTo>
                  <a:cubicBezTo>
                    <a:pt x="12945" y="2816"/>
                    <a:pt x="11134" y="1148"/>
                    <a:pt x="7137" y="318"/>
                  </a:cubicBezTo>
                  <a:cubicBezTo>
                    <a:pt x="6118" y="106"/>
                    <a:pt x="5208" y="0"/>
                    <a:pt x="4407"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4"/>
            <p:cNvSpPr/>
            <p:nvPr/>
          </p:nvSpPr>
          <p:spPr>
            <a:xfrm>
              <a:off x="8541400" y="4682295"/>
              <a:ext cx="4544569" cy="4156288"/>
            </a:xfrm>
            <a:custGeom>
              <a:avLst/>
              <a:gdLst/>
              <a:ahLst/>
              <a:cxnLst/>
              <a:rect l="l" t="t" r="r" b="b"/>
              <a:pathLst>
                <a:path w="12945" h="11839" fill="none" extrusionOk="0">
                  <a:moveTo>
                    <a:pt x="7119" y="8520"/>
                  </a:moveTo>
                  <a:cubicBezTo>
                    <a:pt x="7200" y="8484"/>
                    <a:pt x="7280" y="8466"/>
                    <a:pt x="7369" y="8475"/>
                  </a:cubicBezTo>
                  <a:cubicBezTo>
                    <a:pt x="10572" y="8904"/>
                    <a:pt x="12178" y="7922"/>
                    <a:pt x="12517" y="5817"/>
                  </a:cubicBezTo>
                  <a:lnTo>
                    <a:pt x="12526" y="5781"/>
                  </a:lnTo>
                  <a:cubicBezTo>
                    <a:pt x="12945" y="3328"/>
                    <a:pt x="11134" y="1660"/>
                    <a:pt x="7137" y="830"/>
                  </a:cubicBezTo>
                  <a:cubicBezTo>
                    <a:pt x="3150" y="0"/>
                    <a:pt x="821" y="794"/>
                    <a:pt x="223" y="3212"/>
                  </a:cubicBezTo>
                  <a:lnTo>
                    <a:pt x="215" y="3248"/>
                  </a:lnTo>
                  <a:cubicBezTo>
                    <a:pt x="152" y="3480"/>
                    <a:pt x="0" y="4095"/>
                    <a:pt x="206" y="4827"/>
                  </a:cubicBezTo>
                  <a:cubicBezTo>
                    <a:pt x="215" y="4853"/>
                    <a:pt x="223" y="4889"/>
                    <a:pt x="241" y="4916"/>
                  </a:cubicBezTo>
                  <a:cubicBezTo>
                    <a:pt x="295" y="5094"/>
                    <a:pt x="375" y="5282"/>
                    <a:pt x="491" y="5478"/>
                  </a:cubicBezTo>
                  <a:cubicBezTo>
                    <a:pt x="1000" y="6352"/>
                    <a:pt x="1999" y="7057"/>
                    <a:pt x="3462" y="7574"/>
                  </a:cubicBezTo>
                  <a:cubicBezTo>
                    <a:pt x="3489" y="7592"/>
                    <a:pt x="3515" y="7601"/>
                    <a:pt x="3551" y="7610"/>
                  </a:cubicBezTo>
                  <a:cubicBezTo>
                    <a:pt x="4068" y="7788"/>
                    <a:pt x="5005" y="8020"/>
                    <a:pt x="5639" y="8154"/>
                  </a:cubicBezTo>
                  <a:cubicBezTo>
                    <a:pt x="5576" y="8199"/>
                    <a:pt x="5514" y="8243"/>
                    <a:pt x="5451" y="8288"/>
                  </a:cubicBezTo>
                  <a:cubicBezTo>
                    <a:pt x="4978" y="8627"/>
                    <a:pt x="4434" y="9020"/>
                    <a:pt x="4434" y="9332"/>
                  </a:cubicBezTo>
                  <a:cubicBezTo>
                    <a:pt x="4434" y="9430"/>
                    <a:pt x="4479" y="9519"/>
                    <a:pt x="4568" y="9582"/>
                  </a:cubicBezTo>
                  <a:cubicBezTo>
                    <a:pt x="4675" y="9653"/>
                    <a:pt x="4898" y="9653"/>
                    <a:pt x="5139" y="9644"/>
                  </a:cubicBezTo>
                  <a:cubicBezTo>
                    <a:pt x="5407" y="9644"/>
                    <a:pt x="5737" y="9644"/>
                    <a:pt x="5781" y="9760"/>
                  </a:cubicBezTo>
                  <a:cubicBezTo>
                    <a:pt x="5808" y="9814"/>
                    <a:pt x="5772" y="9903"/>
                    <a:pt x="5683" y="10010"/>
                  </a:cubicBezTo>
                  <a:cubicBezTo>
                    <a:pt x="5460" y="10215"/>
                    <a:pt x="5210" y="10456"/>
                    <a:pt x="4943" y="10706"/>
                  </a:cubicBezTo>
                  <a:cubicBezTo>
                    <a:pt x="4550" y="11089"/>
                    <a:pt x="4140" y="11482"/>
                    <a:pt x="3801" y="11767"/>
                  </a:cubicBezTo>
                  <a:cubicBezTo>
                    <a:pt x="3801" y="11767"/>
                    <a:pt x="3801" y="11767"/>
                    <a:pt x="3801" y="11767"/>
                  </a:cubicBezTo>
                  <a:cubicBezTo>
                    <a:pt x="3792" y="11767"/>
                    <a:pt x="3792" y="11776"/>
                    <a:pt x="3792" y="11776"/>
                  </a:cubicBezTo>
                  <a:cubicBezTo>
                    <a:pt x="3792" y="11776"/>
                    <a:pt x="3792" y="11776"/>
                    <a:pt x="3792" y="11785"/>
                  </a:cubicBezTo>
                  <a:cubicBezTo>
                    <a:pt x="3792" y="11785"/>
                    <a:pt x="3783" y="11785"/>
                    <a:pt x="3783" y="11794"/>
                  </a:cubicBezTo>
                  <a:cubicBezTo>
                    <a:pt x="3783" y="11794"/>
                    <a:pt x="3783" y="11794"/>
                    <a:pt x="3783" y="11794"/>
                  </a:cubicBezTo>
                  <a:cubicBezTo>
                    <a:pt x="3783" y="11803"/>
                    <a:pt x="3783" y="11803"/>
                    <a:pt x="3783" y="11803"/>
                  </a:cubicBezTo>
                  <a:cubicBezTo>
                    <a:pt x="3783" y="11812"/>
                    <a:pt x="3792" y="11812"/>
                    <a:pt x="3792" y="11812"/>
                  </a:cubicBezTo>
                  <a:cubicBezTo>
                    <a:pt x="3792" y="11812"/>
                    <a:pt x="3792" y="11821"/>
                    <a:pt x="3792" y="11821"/>
                  </a:cubicBezTo>
                  <a:cubicBezTo>
                    <a:pt x="3792" y="11821"/>
                    <a:pt x="3792" y="11821"/>
                    <a:pt x="3792" y="11821"/>
                  </a:cubicBezTo>
                  <a:cubicBezTo>
                    <a:pt x="3792" y="11821"/>
                    <a:pt x="3792" y="11821"/>
                    <a:pt x="3792" y="11830"/>
                  </a:cubicBezTo>
                  <a:cubicBezTo>
                    <a:pt x="3792" y="11830"/>
                    <a:pt x="3801" y="11830"/>
                    <a:pt x="3801" y="11830"/>
                  </a:cubicBezTo>
                  <a:cubicBezTo>
                    <a:pt x="3801" y="11830"/>
                    <a:pt x="3801" y="11830"/>
                    <a:pt x="3801" y="11830"/>
                  </a:cubicBezTo>
                  <a:cubicBezTo>
                    <a:pt x="3810" y="11839"/>
                    <a:pt x="3810" y="11839"/>
                    <a:pt x="3819" y="11839"/>
                  </a:cubicBezTo>
                  <a:lnTo>
                    <a:pt x="3819" y="11839"/>
                  </a:lnTo>
                  <a:lnTo>
                    <a:pt x="3819" y="11839"/>
                  </a:lnTo>
                  <a:cubicBezTo>
                    <a:pt x="3819" y="11839"/>
                    <a:pt x="3828" y="11839"/>
                    <a:pt x="3836" y="11839"/>
                  </a:cubicBezTo>
                  <a:cubicBezTo>
                    <a:pt x="3836" y="11839"/>
                    <a:pt x="3836" y="11839"/>
                    <a:pt x="3836" y="11839"/>
                  </a:cubicBezTo>
                  <a:cubicBezTo>
                    <a:pt x="3836" y="11839"/>
                    <a:pt x="3845" y="11839"/>
                    <a:pt x="3845" y="11839"/>
                  </a:cubicBezTo>
                  <a:cubicBezTo>
                    <a:pt x="4229" y="11624"/>
                    <a:pt x="4630" y="11419"/>
                    <a:pt x="5050" y="11205"/>
                  </a:cubicBezTo>
                  <a:cubicBezTo>
                    <a:pt x="5888" y="10777"/>
                    <a:pt x="6754" y="10340"/>
                    <a:pt x="7494" y="9796"/>
                  </a:cubicBezTo>
                  <a:cubicBezTo>
                    <a:pt x="7646" y="9644"/>
                    <a:pt x="7699" y="9528"/>
                    <a:pt x="7673" y="9430"/>
                  </a:cubicBezTo>
                  <a:cubicBezTo>
                    <a:pt x="7610" y="9260"/>
                    <a:pt x="7271" y="9243"/>
                    <a:pt x="6932" y="9234"/>
                  </a:cubicBezTo>
                  <a:cubicBezTo>
                    <a:pt x="6780" y="9225"/>
                    <a:pt x="6540" y="9216"/>
                    <a:pt x="6522" y="9180"/>
                  </a:cubicBezTo>
                  <a:cubicBezTo>
                    <a:pt x="6495" y="9118"/>
                    <a:pt x="6486" y="9064"/>
                    <a:pt x="6504" y="9002"/>
                  </a:cubicBezTo>
                  <a:cubicBezTo>
                    <a:pt x="6566" y="8832"/>
                    <a:pt x="6834" y="8672"/>
                    <a:pt x="7119" y="852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4"/>
            <p:cNvSpPr/>
            <p:nvPr/>
          </p:nvSpPr>
          <p:spPr>
            <a:xfrm>
              <a:off x="9452769" y="4364931"/>
              <a:ext cx="2831710" cy="2907892"/>
            </a:xfrm>
            <a:custGeom>
              <a:avLst/>
              <a:gdLst/>
              <a:ahLst/>
              <a:cxnLst/>
              <a:rect l="l" t="t" r="r" b="b"/>
              <a:pathLst>
                <a:path w="8066" h="8283" extrusionOk="0">
                  <a:moveTo>
                    <a:pt x="4208" y="1"/>
                  </a:moveTo>
                  <a:cubicBezTo>
                    <a:pt x="3107" y="1"/>
                    <a:pt x="2203" y="434"/>
                    <a:pt x="1517" y="1297"/>
                  </a:cubicBezTo>
                  <a:cubicBezTo>
                    <a:pt x="1321" y="1538"/>
                    <a:pt x="554" y="2706"/>
                    <a:pt x="268" y="3715"/>
                  </a:cubicBezTo>
                  <a:cubicBezTo>
                    <a:pt x="268" y="3723"/>
                    <a:pt x="268" y="3723"/>
                    <a:pt x="268" y="3732"/>
                  </a:cubicBezTo>
                  <a:cubicBezTo>
                    <a:pt x="277" y="3732"/>
                    <a:pt x="277" y="3741"/>
                    <a:pt x="286" y="3741"/>
                  </a:cubicBezTo>
                  <a:cubicBezTo>
                    <a:pt x="447" y="3777"/>
                    <a:pt x="1348" y="3973"/>
                    <a:pt x="2686" y="4330"/>
                  </a:cubicBezTo>
                  <a:cubicBezTo>
                    <a:pt x="2695" y="4330"/>
                    <a:pt x="2704" y="4321"/>
                    <a:pt x="2704" y="4312"/>
                  </a:cubicBezTo>
                  <a:cubicBezTo>
                    <a:pt x="2766" y="4143"/>
                    <a:pt x="2971" y="3536"/>
                    <a:pt x="3346" y="3001"/>
                  </a:cubicBezTo>
                  <a:cubicBezTo>
                    <a:pt x="3606" y="2635"/>
                    <a:pt x="3883" y="2441"/>
                    <a:pt x="4159" y="2441"/>
                  </a:cubicBezTo>
                  <a:cubicBezTo>
                    <a:pt x="4233" y="2441"/>
                    <a:pt x="4307" y="2455"/>
                    <a:pt x="4381" y="2483"/>
                  </a:cubicBezTo>
                  <a:cubicBezTo>
                    <a:pt x="4586" y="2555"/>
                    <a:pt x="4809" y="2742"/>
                    <a:pt x="4684" y="3188"/>
                  </a:cubicBezTo>
                  <a:cubicBezTo>
                    <a:pt x="4506" y="3857"/>
                    <a:pt x="3970" y="4437"/>
                    <a:pt x="3114" y="4910"/>
                  </a:cubicBezTo>
                  <a:cubicBezTo>
                    <a:pt x="2873" y="5035"/>
                    <a:pt x="2632" y="5124"/>
                    <a:pt x="2365" y="5222"/>
                  </a:cubicBezTo>
                  <a:cubicBezTo>
                    <a:pt x="1874" y="5392"/>
                    <a:pt x="1365" y="5579"/>
                    <a:pt x="901" y="6070"/>
                  </a:cubicBezTo>
                  <a:cubicBezTo>
                    <a:pt x="527" y="6462"/>
                    <a:pt x="268" y="6864"/>
                    <a:pt x="0" y="7461"/>
                  </a:cubicBezTo>
                  <a:cubicBezTo>
                    <a:pt x="0" y="7470"/>
                    <a:pt x="0" y="7479"/>
                    <a:pt x="0" y="7479"/>
                  </a:cubicBezTo>
                  <a:cubicBezTo>
                    <a:pt x="9" y="7488"/>
                    <a:pt x="9" y="7488"/>
                    <a:pt x="18" y="7488"/>
                  </a:cubicBezTo>
                  <a:cubicBezTo>
                    <a:pt x="331" y="7559"/>
                    <a:pt x="1936" y="7943"/>
                    <a:pt x="3025" y="8282"/>
                  </a:cubicBezTo>
                  <a:cubicBezTo>
                    <a:pt x="3034" y="8282"/>
                    <a:pt x="3043" y="8282"/>
                    <a:pt x="3043" y="8273"/>
                  </a:cubicBezTo>
                  <a:cubicBezTo>
                    <a:pt x="3417" y="7274"/>
                    <a:pt x="4086" y="6935"/>
                    <a:pt x="4800" y="6578"/>
                  </a:cubicBezTo>
                  <a:cubicBezTo>
                    <a:pt x="5094" y="6435"/>
                    <a:pt x="5389" y="6284"/>
                    <a:pt x="5674" y="6088"/>
                  </a:cubicBezTo>
                  <a:cubicBezTo>
                    <a:pt x="6870" y="5276"/>
                    <a:pt x="7628" y="4232"/>
                    <a:pt x="7940" y="2983"/>
                  </a:cubicBezTo>
                  <a:cubicBezTo>
                    <a:pt x="8056" y="2510"/>
                    <a:pt x="8065" y="2144"/>
                    <a:pt x="7976" y="1832"/>
                  </a:cubicBezTo>
                  <a:cubicBezTo>
                    <a:pt x="7851" y="1386"/>
                    <a:pt x="7334" y="583"/>
                    <a:pt x="5300" y="128"/>
                  </a:cubicBezTo>
                  <a:cubicBezTo>
                    <a:pt x="4917" y="43"/>
                    <a:pt x="4553" y="1"/>
                    <a:pt x="4208"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4"/>
            <p:cNvSpPr/>
            <p:nvPr/>
          </p:nvSpPr>
          <p:spPr>
            <a:xfrm>
              <a:off x="9452769" y="4284536"/>
              <a:ext cx="2831710" cy="2988287"/>
            </a:xfrm>
            <a:custGeom>
              <a:avLst/>
              <a:gdLst/>
              <a:ahLst/>
              <a:cxnLst/>
              <a:rect l="l" t="t" r="r" b="b"/>
              <a:pathLst>
                <a:path w="8066" h="8512" fill="none" extrusionOk="0">
                  <a:moveTo>
                    <a:pt x="5300" y="357"/>
                  </a:moveTo>
                  <a:cubicBezTo>
                    <a:pt x="3694" y="0"/>
                    <a:pt x="2418" y="393"/>
                    <a:pt x="1517" y="1526"/>
                  </a:cubicBezTo>
                  <a:cubicBezTo>
                    <a:pt x="1321" y="1767"/>
                    <a:pt x="554" y="2935"/>
                    <a:pt x="268" y="3944"/>
                  </a:cubicBezTo>
                  <a:cubicBezTo>
                    <a:pt x="268" y="3952"/>
                    <a:pt x="268" y="3952"/>
                    <a:pt x="268" y="3961"/>
                  </a:cubicBezTo>
                  <a:cubicBezTo>
                    <a:pt x="277" y="3961"/>
                    <a:pt x="277" y="3970"/>
                    <a:pt x="286" y="3970"/>
                  </a:cubicBezTo>
                  <a:cubicBezTo>
                    <a:pt x="447" y="4006"/>
                    <a:pt x="1348" y="4202"/>
                    <a:pt x="2686" y="4559"/>
                  </a:cubicBezTo>
                  <a:cubicBezTo>
                    <a:pt x="2695" y="4559"/>
                    <a:pt x="2704" y="4550"/>
                    <a:pt x="2704" y="4541"/>
                  </a:cubicBezTo>
                  <a:cubicBezTo>
                    <a:pt x="2766" y="4372"/>
                    <a:pt x="2971" y="3765"/>
                    <a:pt x="3346" y="3230"/>
                  </a:cubicBezTo>
                  <a:cubicBezTo>
                    <a:pt x="3676" y="2766"/>
                    <a:pt x="4033" y="2579"/>
                    <a:pt x="4381" y="2712"/>
                  </a:cubicBezTo>
                  <a:cubicBezTo>
                    <a:pt x="4586" y="2784"/>
                    <a:pt x="4809" y="2971"/>
                    <a:pt x="4684" y="3417"/>
                  </a:cubicBezTo>
                  <a:cubicBezTo>
                    <a:pt x="4506" y="4086"/>
                    <a:pt x="3970" y="4666"/>
                    <a:pt x="3114" y="5139"/>
                  </a:cubicBezTo>
                  <a:cubicBezTo>
                    <a:pt x="2873" y="5264"/>
                    <a:pt x="2632" y="5353"/>
                    <a:pt x="2365" y="5451"/>
                  </a:cubicBezTo>
                  <a:cubicBezTo>
                    <a:pt x="1874" y="5621"/>
                    <a:pt x="1365" y="5808"/>
                    <a:pt x="901" y="6299"/>
                  </a:cubicBezTo>
                  <a:cubicBezTo>
                    <a:pt x="527" y="6691"/>
                    <a:pt x="268" y="7093"/>
                    <a:pt x="0" y="7690"/>
                  </a:cubicBezTo>
                  <a:cubicBezTo>
                    <a:pt x="0" y="7699"/>
                    <a:pt x="0" y="7708"/>
                    <a:pt x="0" y="7708"/>
                  </a:cubicBezTo>
                  <a:cubicBezTo>
                    <a:pt x="9" y="7717"/>
                    <a:pt x="9" y="7717"/>
                    <a:pt x="18" y="7717"/>
                  </a:cubicBezTo>
                  <a:cubicBezTo>
                    <a:pt x="18" y="7717"/>
                    <a:pt x="18" y="7717"/>
                    <a:pt x="18" y="7717"/>
                  </a:cubicBezTo>
                  <a:cubicBezTo>
                    <a:pt x="331" y="7788"/>
                    <a:pt x="1936" y="8172"/>
                    <a:pt x="3025" y="8511"/>
                  </a:cubicBezTo>
                  <a:cubicBezTo>
                    <a:pt x="3034" y="8511"/>
                    <a:pt x="3043" y="8511"/>
                    <a:pt x="3043" y="8502"/>
                  </a:cubicBezTo>
                  <a:cubicBezTo>
                    <a:pt x="3417" y="7503"/>
                    <a:pt x="4086" y="7164"/>
                    <a:pt x="4800" y="6807"/>
                  </a:cubicBezTo>
                  <a:cubicBezTo>
                    <a:pt x="5094" y="6664"/>
                    <a:pt x="5389" y="6513"/>
                    <a:pt x="5674" y="6317"/>
                  </a:cubicBezTo>
                  <a:cubicBezTo>
                    <a:pt x="6870" y="5505"/>
                    <a:pt x="7628" y="4461"/>
                    <a:pt x="7940" y="3212"/>
                  </a:cubicBezTo>
                  <a:cubicBezTo>
                    <a:pt x="8056" y="2739"/>
                    <a:pt x="8065" y="2373"/>
                    <a:pt x="7976" y="2061"/>
                  </a:cubicBezTo>
                  <a:cubicBezTo>
                    <a:pt x="7851" y="1615"/>
                    <a:pt x="7334" y="812"/>
                    <a:pt x="5300" y="35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4"/>
            <p:cNvSpPr/>
            <p:nvPr/>
          </p:nvSpPr>
          <p:spPr>
            <a:xfrm>
              <a:off x="8632327" y="6920693"/>
              <a:ext cx="1490984" cy="1112884"/>
            </a:xfrm>
            <a:custGeom>
              <a:avLst/>
              <a:gdLst/>
              <a:ahLst/>
              <a:cxnLst/>
              <a:rect l="l" t="t" r="r" b="b"/>
              <a:pathLst>
                <a:path w="4247" h="3170" extrusionOk="0">
                  <a:moveTo>
                    <a:pt x="2015" y="1"/>
                  </a:moveTo>
                  <a:cubicBezTo>
                    <a:pt x="1839" y="1"/>
                    <a:pt x="1657" y="20"/>
                    <a:pt x="1490" y="74"/>
                  </a:cubicBezTo>
                  <a:cubicBezTo>
                    <a:pt x="1097" y="199"/>
                    <a:pt x="785" y="404"/>
                    <a:pt x="580" y="672"/>
                  </a:cubicBezTo>
                  <a:cubicBezTo>
                    <a:pt x="375" y="949"/>
                    <a:pt x="232" y="1288"/>
                    <a:pt x="161" y="1680"/>
                  </a:cubicBezTo>
                  <a:cubicBezTo>
                    <a:pt x="0" y="2465"/>
                    <a:pt x="732" y="2822"/>
                    <a:pt x="1508" y="3036"/>
                  </a:cubicBezTo>
                  <a:cubicBezTo>
                    <a:pt x="1633" y="3063"/>
                    <a:pt x="1758" y="3090"/>
                    <a:pt x="1874" y="3116"/>
                  </a:cubicBezTo>
                  <a:cubicBezTo>
                    <a:pt x="2043" y="3152"/>
                    <a:pt x="2186" y="3170"/>
                    <a:pt x="2320" y="3170"/>
                  </a:cubicBezTo>
                  <a:cubicBezTo>
                    <a:pt x="2908" y="3170"/>
                    <a:pt x="3426" y="2929"/>
                    <a:pt x="3747" y="2501"/>
                  </a:cubicBezTo>
                  <a:cubicBezTo>
                    <a:pt x="3818" y="2412"/>
                    <a:pt x="3872" y="2305"/>
                    <a:pt x="3925" y="2197"/>
                  </a:cubicBezTo>
                  <a:cubicBezTo>
                    <a:pt x="4068" y="1930"/>
                    <a:pt x="4247" y="1591"/>
                    <a:pt x="4211" y="1252"/>
                  </a:cubicBezTo>
                  <a:cubicBezTo>
                    <a:pt x="4193" y="1091"/>
                    <a:pt x="4140" y="940"/>
                    <a:pt x="4041" y="806"/>
                  </a:cubicBezTo>
                  <a:cubicBezTo>
                    <a:pt x="3827" y="511"/>
                    <a:pt x="3435" y="288"/>
                    <a:pt x="2882" y="128"/>
                  </a:cubicBezTo>
                  <a:cubicBezTo>
                    <a:pt x="2748" y="91"/>
                    <a:pt x="2394" y="1"/>
                    <a:pt x="2015"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4"/>
            <p:cNvSpPr/>
            <p:nvPr/>
          </p:nvSpPr>
          <p:spPr>
            <a:xfrm>
              <a:off x="8632327" y="6886990"/>
              <a:ext cx="1490984" cy="1146586"/>
            </a:xfrm>
            <a:custGeom>
              <a:avLst/>
              <a:gdLst/>
              <a:ahLst/>
              <a:cxnLst/>
              <a:rect l="l" t="t" r="r" b="b"/>
              <a:pathLst>
                <a:path w="4247" h="3266" fill="none" extrusionOk="0">
                  <a:moveTo>
                    <a:pt x="2882" y="224"/>
                  </a:moveTo>
                  <a:cubicBezTo>
                    <a:pt x="2685" y="170"/>
                    <a:pt x="2016" y="1"/>
                    <a:pt x="1490" y="170"/>
                  </a:cubicBezTo>
                  <a:cubicBezTo>
                    <a:pt x="1097" y="295"/>
                    <a:pt x="785" y="500"/>
                    <a:pt x="580" y="768"/>
                  </a:cubicBezTo>
                  <a:cubicBezTo>
                    <a:pt x="375" y="1045"/>
                    <a:pt x="232" y="1384"/>
                    <a:pt x="161" y="1776"/>
                  </a:cubicBezTo>
                  <a:cubicBezTo>
                    <a:pt x="0" y="2561"/>
                    <a:pt x="732" y="2918"/>
                    <a:pt x="1508" y="3132"/>
                  </a:cubicBezTo>
                  <a:cubicBezTo>
                    <a:pt x="1633" y="3159"/>
                    <a:pt x="1758" y="3186"/>
                    <a:pt x="1874" y="3212"/>
                  </a:cubicBezTo>
                  <a:cubicBezTo>
                    <a:pt x="2043" y="3248"/>
                    <a:pt x="2186" y="3266"/>
                    <a:pt x="2320" y="3266"/>
                  </a:cubicBezTo>
                  <a:cubicBezTo>
                    <a:pt x="2908" y="3266"/>
                    <a:pt x="3426" y="3025"/>
                    <a:pt x="3747" y="2597"/>
                  </a:cubicBezTo>
                  <a:cubicBezTo>
                    <a:pt x="3818" y="2508"/>
                    <a:pt x="3872" y="2401"/>
                    <a:pt x="3925" y="2293"/>
                  </a:cubicBezTo>
                  <a:cubicBezTo>
                    <a:pt x="4068" y="2026"/>
                    <a:pt x="4247" y="1687"/>
                    <a:pt x="4211" y="1348"/>
                  </a:cubicBezTo>
                  <a:cubicBezTo>
                    <a:pt x="4193" y="1187"/>
                    <a:pt x="4140" y="1036"/>
                    <a:pt x="4041" y="902"/>
                  </a:cubicBezTo>
                  <a:lnTo>
                    <a:pt x="4024" y="911"/>
                  </a:lnTo>
                  <a:lnTo>
                    <a:pt x="4041" y="902"/>
                  </a:lnTo>
                  <a:cubicBezTo>
                    <a:pt x="3827" y="607"/>
                    <a:pt x="3435" y="384"/>
                    <a:pt x="2882" y="22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4"/>
            <p:cNvSpPr/>
            <p:nvPr/>
          </p:nvSpPr>
          <p:spPr>
            <a:xfrm>
              <a:off x="9249151" y="4028258"/>
              <a:ext cx="2834870" cy="2907541"/>
            </a:xfrm>
            <a:custGeom>
              <a:avLst/>
              <a:gdLst/>
              <a:ahLst/>
              <a:cxnLst/>
              <a:rect l="l" t="t" r="r" b="b"/>
              <a:pathLst>
                <a:path w="8075" h="8282" extrusionOk="0">
                  <a:moveTo>
                    <a:pt x="4194" y="0"/>
                  </a:moveTo>
                  <a:cubicBezTo>
                    <a:pt x="3102" y="0"/>
                    <a:pt x="2207" y="434"/>
                    <a:pt x="1517" y="1292"/>
                  </a:cubicBezTo>
                  <a:cubicBezTo>
                    <a:pt x="1321" y="1533"/>
                    <a:pt x="554" y="2711"/>
                    <a:pt x="268" y="3719"/>
                  </a:cubicBezTo>
                  <a:cubicBezTo>
                    <a:pt x="268" y="3719"/>
                    <a:pt x="268" y="3728"/>
                    <a:pt x="277" y="3728"/>
                  </a:cubicBezTo>
                  <a:cubicBezTo>
                    <a:pt x="277" y="3737"/>
                    <a:pt x="277" y="3737"/>
                    <a:pt x="286" y="3737"/>
                  </a:cubicBezTo>
                  <a:cubicBezTo>
                    <a:pt x="456" y="3773"/>
                    <a:pt x="1348" y="3969"/>
                    <a:pt x="2686" y="4326"/>
                  </a:cubicBezTo>
                  <a:cubicBezTo>
                    <a:pt x="2695" y="4326"/>
                    <a:pt x="2704" y="4326"/>
                    <a:pt x="2713" y="4317"/>
                  </a:cubicBezTo>
                  <a:cubicBezTo>
                    <a:pt x="2766" y="4138"/>
                    <a:pt x="2971" y="3532"/>
                    <a:pt x="3346" y="3005"/>
                  </a:cubicBezTo>
                  <a:cubicBezTo>
                    <a:pt x="3608" y="2630"/>
                    <a:pt x="3887" y="2440"/>
                    <a:pt x="4164" y="2440"/>
                  </a:cubicBezTo>
                  <a:cubicBezTo>
                    <a:pt x="4237" y="2440"/>
                    <a:pt x="4309" y="2453"/>
                    <a:pt x="4381" y="2479"/>
                  </a:cubicBezTo>
                  <a:cubicBezTo>
                    <a:pt x="4595" y="2550"/>
                    <a:pt x="4818" y="2738"/>
                    <a:pt x="4693" y="3184"/>
                  </a:cubicBezTo>
                  <a:cubicBezTo>
                    <a:pt x="4506" y="3853"/>
                    <a:pt x="3979" y="4433"/>
                    <a:pt x="3114" y="4905"/>
                  </a:cubicBezTo>
                  <a:cubicBezTo>
                    <a:pt x="2882" y="5039"/>
                    <a:pt x="2632" y="5120"/>
                    <a:pt x="2374" y="5218"/>
                  </a:cubicBezTo>
                  <a:cubicBezTo>
                    <a:pt x="1874" y="5396"/>
                    <a:pt x="1366" y="5575"/>
                    <a:pt x="902" y="6065"/>
                  </a:cubicBezTo>
                  <a:cubicBezTo>
                    <a:pt x="536" y="6458"/>
                    <a:pt x="277" y="6859"/>
                    <a:pt x="10" y="7466"/>
                  </a:cubicBezTo>
                  <a:cubicBezTo>
                    <a:pt x="1" y="7466"/>
                    <a:pt x="1" y="7475"/>
                    <a:pt x="10" y="7475"/>
                  </a:cubicBezTo>
                  <a:cubicBezTo>
                    <a:pt x="10" y="7484"/>
                    <a:pt x="10" y="7484"/>
                    <a:pt x="18" y="7484"/>
                  </a:cubicBezTo>
                  <a:cubicBezTo>
                    <a:pt x="18" y="7493"/>
                    <a:pt x="18" y="7493"/>
                    <a:pt x="18" y="7493"/>
                  </a:cubicBezTo>
                  <a:cubicBezTo>
                    <a:pt x="331" y="7564"/>
                    <a:pt x="1936" y="7939"/>
                    <a:pt x="3025" y="8278"/>
                  </a:cubicBezTo>
                  <a:cubicBezTo>
                    <a:pt x="3027" y="8280"/>
                    <a:pt x="3030" y="8281"/>
                    <a:pt x="3033" y="8281"/>
                  </a:cubicBezTo>
                  <a:cubicBezTo>
                    <a:pt x="3039" y="8281"/>
                    <a:pt x="3045" y="8275"/>
                    <a:pt x="3052" y="8269"/>
                  </a:cubicBezTo>
                  <a:cubicBezTo>
                    <a:pt x="3417" y="7270"/>
                    <a:pt x="4095" y="6931"/>
                    <a:pt x="4809" y="6574"/>
                  </a:cubicBezTo>
                  <a:cubicBezTo>
                    <a:pt x="5095" y="6431"/>
                    <a:pt x="5389" y="6279"/>
                    <a:pt x="5683" y="6083"/>
                  </a:cubicBezTo>
                  <a:cubicBezTo>
                    <a:pt x="6870" y="5271"/>
                    <a:pt x="7628" y="4227"/>
                    <a:pt x="7940" y="2987"/>
                  </a:cubicBezTo>
                  <a:cubicBezTo>
                    <a:pt x="8056" y="2515"/>
                    <a:pt x="8074" y="2140"/>
                    <a:pt x="7985" y="1828"/>
                  </a:cubicBezTo>
                  <a:cubicBezTo>
                    <a:pt x="7851" y="1391"/>
                    <a:pt x="7334" y="588"/>
                    <a:pt x="5300" y="133"/>
                  </a:cubicBezTo>
                  <a:cubicBezTo>
                    <a:pt x="4911" y="44"/>
                    <a:pt x="4543" y="0"/>
                    <a:pt x="4194"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4"/>
            <p:cNvSpPr/>
            <p:nvPr/>
          </p:nvSpPr>
          <p:spPr>
            <a:xfrm>
              <a:off x="9249151" y="3946109"/>
              <a:ext cx="2834870" cy="2991446"/>
            </a:xfrm>
            <a:custGeom>
              <a:avLst/>
              <a:gdLst/>
              <a:ahLst/>
              <a:cxnLst/>
              <a:rect l="l" t="t" r="r" b="b"/>
              <a:pathLst>
                <a:path w="8075" h="8521" fill="none" extrusionOk="0">
                  <a:moveTo>
                    <a:pt x="5300" y="367"/>
                  </a:moveTo>
                  <a:cubicBezTo>
                    <a:pt x="3694" y="1"/>
                    <a:pt x="2427" y="394"/>
                    <a:pt x="1517" y="1526"/>
                  </a:cubicBezTo>
                  <a:cubicBezTo>
                    <a:pt x="1321" y="1767"/>
                    <a:pt x="554" y="2945"/>
                    <a:pt x="268" y="3953"/>
                  </a:cubicBezTo>
                  <a:cubicBezTo>
                    <a:pt x="268" y="3953"/>
                    <a:pt x="268" y="3962"/>
                    <a:pt x="277" y="3962"/>
                  </a:cubicBezTo>
                  <a:cubicBezTo>
                    <a:pt x="277" y="3971"/>
                    <a:pt x="277" y="3971"/>
                    <a:pt x="286" y="3971"/>
                  </a:cubicBezTo>
                  <a:cubicBezTo>
                    <a:pt x="456" y="4007"/>
                    <a:pt x="1348" y="4203"/>
                    <a:pt x="2686" y="4560"/>
                  </a:cubicBezTo>
                  <a:cubicBezTo>
                    <a:pt x="2695" y="4560"/>
                    <a:pt x="2704" y="4560"/>
                    <a:pt x="2713" y="4551"/>
                  </a:cubicBezTo>
                  <a:cubicBezTo>
                    <a:pt x="2766" y="4372"/>
                    <a:pt x="2971" y="3766"/>
                    <a:pt x="3346" y="3239"/>
                  </a:cubicBezTo>
                  <a:cubicBezTo>
                    <a:pt x="3676" y="2766"/>
                    <a:pt x="4033" y="2588"/>
                    <a:pt x="4381" y="2713"/>
                  </a:cubicBezTo>
                  <a:cubicBezTo>
                    <a:pt x="4595" y="2784"/>
                    <a:pt x="4818" y="2972"/>
                    <a:pt x="4693" y="3418"/>
                  </a:cubicBezTo>
                  <a:cubicBezTo>
                    <a:pt x="4506" y="4087"/>
                    <a:pt x="3979" y="4667"/>
                    <a:pt x="3114" y="5139"/>
                  </a:cubicBezTo>
                  <a:cubicBezTo>
                    <a:pt x="2882" y="5273"/>
                    <a:pt x="2632" y="5354"/>
                    <a:pt x="2374" y="5452"/>
                  </a:cubicBezTo>
                  <a:cubicBezTo>
                    <a:pt x="1874" y="5630"/>
                    <a:pt x="1366" y="5809"/>
                    <a:pt x="902" y="6299"/>
                  </a:cubicBezTo>
                  <a:cubicBezTo>
                    <a:pt x="536" y="6692"/>
                    <a:pt x="277" y="7093"/>
                    <a:pt x="10" y="7700"/>
                  </a:cubicBezTo>
                  <a:cubicBezTo>
                    <a:pt x="1" y="7700"/>
                    <a:pt x="1" y="7709"/>
                    <a:pt x="10" y="7709"/>
                  </a:cubicBezTo>
                  <a:cubicBezTo>
                    <a:pt x="10" y="7718"/>
                    <a:pt x="10" y="7718"/>
                    <a:pt x="18" y="7718"/>
                  </a:cubicBezTo>
                  <a:cubicBezTo>
                    <a:pt x="18" y="7727"/>
                    <a:pt x="18" y="7727"/>
                    <a:pt x="18" y="7727"/>
                  </a:cubicBezTo>
                  <a:cubicBezTo>
                    <a:pt x="331" y="7798"/>
                    <a:pt x="1936" y="8173"/>
                    <a:pt x="3025" y="8512"/>
                  </a:cubicBezTo>
                  <a:cubicBezTo>
                    <a:pt x="3034" y="8521"/>
                    <a:pt x="3043" y="8512"/>
                    <a:pt x="3052" y="8503"/>
                  </a:cubicBezTo>
                  <a:cubicBezTo>
                    <a:pt x="3417" y="7504"/>
                    <a:pt x="4095" y="7165"/>
                    <a:pt x="4809" y="6808"/>
                  </a:cubicBezTo>
                  <a:cubicBezTo>
                    <a:pt x="5095" y="6665"/>
                    <a:pt x="5389" y="6513"/>
                    <a:pt x="5683" y="6317"/>
                  </a:cubicBezTo>
                  <a:cubicBezTo>
                    <a:pt x="6870" y="5505"/>
                    <a:pt x="7628" y="4461"/>
                    <a:pt x="7940" y="3221"/>
                  </a:cubicBezTo>
                  <a:cubicBezTo>
                    <a:pt x="8056" y="2749"/>
                    <a:pt x="8074" y="2374"/>
                    <a:pt x="7985" y="2062"/>
                  </a:cubicBezTo>
                  <a:cubicBezTo>
                    <a:pt x="7851" y="1625"/>
                    <a:pt x="7334" y="822"/>
                    <a:pt x="5300" y="36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4"/>
            <p:cNvSpPr/>
            <p:nvPr/>
          </p:nvSpPr>
          <p:spPr>
            <a:xfrm>
              <a:off x="13233054" y="3748458"/>
              <a:ext cx="3990233" cy="4138033"/>
            </a:xfrm>
            <a:custGeom>
              <a:avLst/>
              <a:gdLst/>
              <a:ahLst/>
              <a:cxnLst/>
              <a:rect l="l" t="t" r="r" b="b"/>
              <a:pathLst>
                <a:path w="11366" h="11787" extrusionOk="0">
                  <a:moveTo>
                    <a:pt x="8107" y="0"/>
                  </a:moveTo>
                  <a:cubicBezTo>
                    <a:pt x="8059" y="0"/>
                    <a:pt x="8009" y="27"/>
                    <a:pt x="7993" y="73"/>
                  </a:cubicBezTo>
                  <a:lnTo>
                    <a:pt x="4737" y="7808"/>
                  </a:lnTo>
                  <a:cubicBezTo>
                    <a:pt x="4725" y="7832"/>
                    <a:pt x="4698" y="7847"/>
                    <a:pt x="4667" y="7847"/>
                  </a:cubicBezTo>
                  <a:cubicBezTo>
                    <a:pt x="4652" y="7847"/>
                    <a:pt x="4636" y="7844"/>
                    <a:pt x="4621" y="7835"/>
                  </a:cubicBezTo>
                  <a:lnTo>
                    <a:pt x="1481" y="5702"/>
                  </a:lnTo>
                  <a:cubicBezTo>
                    <a:pt x="1462" y="5690"/>
                    <a:pt x="1440" y="5684"/>
                    <a:pt x="1418" y="5684"/>
                  </a:cubicBezTo>
                  <a:cubicBezTo>
                    <a:pt x="1377" y="5684"/>
                    <a:pt x="1338" y="5704"/>
                    <a:pt x="1320" y="5738"/>
                  </a:cubicBezTo>
                  <a:lnTo>
                    <a:pt x="27" y="8263"/>
                  </a:lnTo>
                  <a:cubicBezTo>
                    <a:pt x="0" y="8316"/>
                    <a:pt x="18" y="8379"/>
                    <a:pt x="72" y="8406"/>
                  </a:cubicBezTo>
                  <a:lnTo>
                    <a:pt x="5308" y="11769"/>
                  </a:lnTo>
                  <a:cubicBezTo>
                    <a:pt x="5327" y="11781"/>
                    <a:pt x="5347" y="11787"/>
                    <a:pt x="5367" y="11787"/>
                  </a:cubicBezTo>
                  <a:cubicBezTo>
                    <a:pt x="5405" y="11787"/>
                    <a:pt x="5442" y="11765"/>
                    <a:pt x="5460" y="11724"/>
                  </a:cubicBezTo>
                  <a:lnTo>
                    <a:pt x="11330" y="1126"/>
                  </a:lnTo>
                  <a:cubicBezTo>
                    <a:pt x="11366" y="1064"/>
                    <a:pt x="11330" y="983"/>
                    <a:pt x="11267" y="965"/>
                  </a:cubicBezTo>
                  <a:lnTo>
                    <a:pt x="8127" y="2"/>
                  </a:lnTo>
                  <a:cubicBezTo>
                    <a:pt x="8120" y="1"/>
                    <a:pt x="8113" y="0"/>
                    <a:pt x="8107"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4"/>
            <p:cNvSpPr/>
            <p:nvPr/>
          </p:nvSpPr>
          <p:spPr>
            <a:xfrm>
              <a:off x="13233054" y="3746001"/>
              <a:ext cx="3990233" cy="4146809"/>
            </a:xfrm>
            <a:custGeom>
              <a:avLst/>
              <a:gdLst/>
              <a:ahLst/>
              <a:cxnLst/>
              <a:rect l="l" t="t" r="r" b="b"/>
              <a:pathLst>
                <a:path w="11366" h="11812" fill="none" extrusionOk="0">
                  <a:moveTo>
                    <a:pt x="5308" y="11776"/>
                  </a:moveTo>
                  <a:lnTo>
                    <a:pt x="72" y="8413"/>
                  </a:lnTo>
                  <a:cubicBezTo>
                    <a:pt x="18" y="8386"/>
                    <a:pt x="0" y="8323"/>
                    <a:pt x="27" y="8270"/>
                  </a:cubicBezTo>
                  <a:lnTo>
                    <a:pt x="1320" y="5745"/>
                  </a:lnTo>
                  <a:cubicBezTo>
                    <a:pt x="1347" y="5692"/>
                    <a:pt x="1428" y="5674"/>
                    <a:pt x="1481" y="5709"/>
                  </a:cubicBezTo>
                  <a:lnTo>
                    <a:pt x="4621" y="7842"/>
                  </a:lnTo>
                  <a:cubicBezTo>
                    <a:pt x="4666" y="7868"/>
                    <a:pt x="4719" y="7851"/>
                    <a:pt x="4737" y="7815"/>
                  </a:cubicBezTo>
                  <a:lnTo>
                    <a:pt x="7993" y="80"/>
                  </a:lnTo>
                  <a:cubicBezTo>
                    <a:pt x="8011" y="27"/>
                    <a:pt x="8074" y="0"/>
                    <a:pt x="8127" y="9"/>
                  </a:cubicBezTo>
                  <a:lnTo>
                    <a:pt x="11267" y="972"/>
                  </a:lnTo>
                  <a:cubicBezTo>
                    <a:pt x="11330" y="990"/>
                    <a:pt x="11366" y="1071"/>
                    <a:pt x="11330" y="1133"/>
                  </a:cubicBezTo>
                  <a:lnTo>
                    <a:pt x="5460" y="11731"/>
                  </a:lnTo>
                  <a:cubicBezTo>
                    <a:pt x="5433" y="11794"/>
                    <a:pt x="5362" y="11811"/>
                    <a:pt x="5308" y="1177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4"/>
            <p:cNvSpPr/>
            <p:nvPr/>
          </p:nvSpPr>
          <p:spPr>
            <a:xfrm>
              <a:off x="13019957" y="3202199"/>
              <a:ext cx="3990233" cy="4137330"/>
            </a:xfrm>
            <a:custGeom>
              <a:avLst/>
              <a:gdLst/>
              <a:ahLst/>
              <a:cxnLst/>
              <a:rect l="l" t="t" r="r" b="b"/>
              <a:pathLst>
                <a:path w="11366" h="11785" extrusionOk="0">
                  <a:moveTo>
                    <a:pt x="8093" y="0"/>
                  </a:moveTo>
                  <a:cubicBezTo>
                    <a:pt x="8050" y="0"/>
                    <a:pt x="8006" y="26"/>
                    <a:pt x="7985" y="68"/>
                  </a:cubicBezTo>
                  <a:lnTo>
                    <a:pt x="4738" y="7803"/>
                  </a:lnTo>
                  <a:cubicBezTo>
                    <a:pt x="4725" y="7833"/>
                    <a:pt x="4697" y="7851"/>
                    <a:pt x="4666" y="7851"/>
                  </a:cubicBezTo>
                  <a:cubicBezTo>
                    <a:pt x="4651" y="7851"/>
                    <a:pt x="4636" y="7847"/>
                    <a:pt x="4622" y="7838"/>
                  </a:cubicBezTo>
                  <a:lnTo>
                    <a:pt x="1481" y="5706"/>
                  </a:lnTo>
                  <a:cubicBezTo>
                    <a:pt x="1461" y="5689"/>
                    <a:pt x="1437" y="5681"/>
                    <a:pt x="1414" y="5681"/>
                  </a:cubicBezTo>
                  <a:cubicBezTo>
                    <a:pt x="1375" y="5681"/>
                    <a:pt x="1338" y="5703"/>
                    <a:pt x="1321" y="5742"/>
                  </a:cubicBezTo>
                  <a:lnTo>
                    <a:pt x="27" y="8267"/>
                  </a:lnTo>
                  <a:cubicBezTo>
                    <a:pt x="1" y="8320"/>
                    <a:pt x="18" y="8383"/>
                    <a:pt x="63" y="8409"/>
                  </a:cubicBezTo>
                  <a:lnTo>
                    <a:pt x="5309" y="11772"/>
                  </a:lnTo>
                  <a:cubicBezTo>
                    <a:pt x="5325" y="11781"/>
                    <a:pt x="5343" y="11785"/>
                    <a:pt x="5362" y="11785"/>
                  </a:cubicBezTo>
                  <a:cubicBezTo>
                    <a:pt x="5402" y="11785"/>
                    <a:pt x="5442" y="11765"/>
                    <a:pt x="5460" y="11728"/>
                  </a:cubicBezTo>
                  <a:lnTo>
                    <a:pt x="11330" y="1130"/>
                  </a:lnTo>
                  <a:cubicBezTo>
                    <a:pt x="11366" y="1067"/>
                    <a:pt x="11330" y="987"/>
                    <a:pt x="11268" y="960"/>
                  </a:cubicBezTo>
                  <a:lnTo>
                    <a:pt x="8128" y="6"/>
                  </a:lnTo>
                  <a:cubicBezTo>
                    <a:pt x="8116" y="2"/>
                    <a:pt x="8105" y="0"/>
                    <a:pt x="8093"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4"/>
            <p:cNvSpPr/>
            <p:nvPr/>
          </p:nvSpPr>
          <p:spPr>
            <a:xfrm>
              <a:off x="13019957" y="3197635"/>
              <a:ext cx="3990233" cy="4147160"/>
            </a:xfrm>
            <a:custGeom>
              <a:avLst/>
              <a:gdLst/>
              <a:ahLst/>
              <a:cxnLst/>
              <a:rect l="l" t="t" r="r" b="b"/>
              <a:pathLst>
                <a:path w="11366" h="11813" fill="none" extrusionOk="0">
                  <a:moveTo>
                    <a:pt x="5309" y="11785"/>
                  </a:moveTo>
                  <a:lnTo>
                    <a:pt x="63" y="8422"/>
                  </a:lnTo>
                  <a:cubicBezTo>
                    <a:pt x="18" y="8396"/>
                    <a:pt x="1" y="8333"/>
                    <a:pt x="27" y="8280"/>
                  </a:cubicBezTo>
                  <a:lnTo>
                    <a:pt x="1321" y="5755"/>
                  </a:lnTo>
                  <a:cubicBezTo>
                    <a:pt x="1348" y="5692"/>
                    <a:pt x="1428" y="5675"/>
                    <a:pt x="1481" y="5719"/>
                  </a:cubicBezTo>
                  <a:lnTo>
                    <a:pt x="4622" y="7851"/>
                  </a:lnTo>
                  <a:cubicBezTo>
                    <a:pt x="4666" y="7878"/>
                    <a:pt x="4720" y="7860"/>
                    <a:pt x="4738" y="7816"/>
                  </a:cubicBezTo>
                  <a:lnTo>
                    <a:pt x="7985" y="81"/>
                  </a:lnTo>
                  <a:cubicBezTo>
                    <a:pt x="8012" y="28"/>
                    <a:pt x="8074" y="1"/>
                    <a:pt x="8128" y="19"/>
                  </a:cubicBezTo>
                  <a:lnTo>
                    <a:pt x="11268" y="973"/>
                  </a:lnTo>
                  <a:cubicBezTo>
                    <a:pt x="11330" y="1000"/>
                    <a:pt x="11366" y="1080"/>
                    <a:pt x="11330" y="1143"/>
                  </a:cubicBezTo>
                  <a:lnTo>
                    <a:pt x="5460" y="11741"/>
                  </a:lnTo>
                  <a:cubicBezTo>
                    <a:pt x="5433" y="11794"/>
                    <a:pt x="5362" y="11812"/>
                    <a:pt x="5309" y="11785"/>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5" name="Google Shape;335;p4"/>
          <p:cNvGrpSpPr/>
          <p:nvPr/>
        </p:nvGrpSpPr>
        <p:grpSpPr>
          <a:xfrm>
            <a:off x="1259992" y="9195023"/>
            <a:ext cx="5307925" cy="421175"/>
            <a:chOff x="389521" y="2874230"/>
            <a:chExt cx="2653963" cy="210588"/>
          </a:xfrm>
        </p:grpSpPr>
        <p:sp>
          <p:nvSpPr>
            <p:cNvPr id="336" name="Google Shape;336;p4"/>
            <p:cNvSpPr/>
            <p:nvPr/>
          </p:nvSpPr>
          <p:spPr>
            <a:xfrm>
              <a:off x="389521" y="2915280"/>
              <a:ext cx="141775" cy="165400"/>
            </a:xfrm>
            <a:custGeom>
              <a:avLst/>
              <a:gdLst/>
              <a:ahLst/>
              <a:cxnLst/>
              <a:rect l="l" t="t" r="r" b="b"/>
              <a:pathLst>
                <a:path w="11342" h="13232"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294"/>
                    <a:pt x="7230" y="9144"/>
                  </a:cubicBezTo>
                  <a:cubicBezTo>
                    <a:pt x="7230" y="9948"/>
                    <a:pt x="6616" y="10420"/>
                    <a:pt x="5506" y="10420"/>
                  </a:cubicBezTo>
                  <a:lnTo>
                    <a:pt x="3970" y="10420"/>
                  </a:lnTo>
                  <a:lnTo>
                    <a:pt x="3970" y="7845"/>
                  </a:lnTo>
                  <a:close/>
                  <a:moveTo>
                    <a:pt x="0" y="1"/>
                  </a:moveTo>
                  <a:lnTo>
                    <a:pt x="0" y="13232"/>
                  </a:lnTo>
                  <a:lnTo>
                    <a:pt x="5978" y="13232"/>
                  </a:lnTo>
                  <a:cubicBezTo>
                    <a:pt x="9215" y="13232"/>
                    <a:pt x="11342" y="12027"/>
                    <a:pt x="11342" y="9570"/>
                  </a:cubicBezTo>
                  <a:cubicBezTo>
                    <a:pt x="11342" y="7916"/>
                    <a:pt x="10373" y="7042"/>
                    <a:pt x="9050" y="6356"/>
                  </a:cubicBezTo>
                  <a:cubicBezTo>
                    <a:pt x="10042" y="5813"/>
                    <a:pt x="10845" y="4915"/>
                    <a:pt x="10845" y="3616"/>
                  </a:cubicBezTo>
                  <a:cubicBezTo>
                    <a:pt x="10845" y="1584"/>
                    <a:pt x="8932" y="1"/>
                    <a:pt x="578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7" name="Google Shape;337;p4"/>
            <p:cNvSpPr/>
            <p:nvPr/>
          </p:nvSpPr>
          <p:spPr>
            <a:xfrm>
              <a:off x="389521" y="2915280"/>
              <a:ext cx="141775" cy="165400"/>
            </a:xfrm>
            <a:custGeom>
              <a:avLst/>
              <a:gdLst/>
              <a:ahLst/>
              <a:cxnLst/>
              <a:rect l="l" t="t" r="r" b="b"/>
              <a:pathLst>
                <a:path w="11342" h="13232" fill="none" extrusionOk="0">
                  <a:moveTo>
                    <a:pt x="5506" y="10420"/>
                  </a:moveTo>
                  <a:cubicBezTo>
                    <a:pt x="6616" y="10420"/>
                    <a:pt x="7230" y="9948"/>
                    <a:pt x="7230" y="9144"/>
                  </a:cubicBezTo>
                  <a:cubicBezTo>
                    <a:pt x="7230" y="8294"/>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1"/>
                  </a:moveTo>
                  <a:lnTo>
                    <a:pt x="5789" y="1"/>
                  </a:lnTo>
                  <a:cubicBezTo>
                    <a:pt x="8932" y="1"/>
                    <a:pt x="10845" y="1584"/>
                    <a:pt x="10845" y="3616"/>
                  </a:cubicBezTo>
                  <a:cubicBezTo>
                    <a:pt x="10845" y="4915"/>
                    <a:pt x="10042" y="5813"/>
                    <a:pt x="9050" y="6356"/>
                  </a:cubicBezTo>
                  <a:cubicBezTo>
                    <a:pt x="10373" y="7042"/>
                    <a:pt x="11342" y="7916"/>
                    <a:pt x="11342" y="9570"/>
                  </a:cubicBezTo>
                  <a:cubicBezTo>
                    <a:pt x="11342" y="12027"/>
                    <a:pt x="9215" y="13232"/>
                    <a:pt x="5978" y="13232"/>
                  </a:cubicBez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8" name="Google Shape;338;p4"/>
            <p:cNvSpPr/>
            <p:nvPr/>
          </p:nvSpPr>
          <p:spPr>
            <a:xfrm>
              <a:off x="551071"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9" name="Google Shape;339;p4"/>
            <p:cNvSpPr/>
            <p:nvPr/>
          </p:nvSpPr>
          <p:spPr>
            <a:xfrm>
              <a:off x="551071"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0" name="Google Shape;340;p4"/>
            <p:cNvSpPr/>
            <p:nvPr/>
          </p:nvSpPr>
          <p:spPr>
            <a:xfrm>
              <a:off x="758696" y="2915280"/>
              <a:ext cx="50813" cy="165400"/>
            </a:xfrm>
            <a:custGeom>
              <a:avLst/>
              <a:gdLst/>
              <a:ahLst/>
              <a:cxnLst/>
              <a:rect l="l" t="t" r="r" b="b"/>
              <a:pathLst>
                <a:path w="4065" h="13232" extrusionOk="0">
                  <a:moveTo>
                    <a:pt x="1" y="1"/>
                  </a:moveTo>
                  <a:lnTo>
                    <a:pt x="1" y="13232"/>
                  </a:lnTo>
                  <a:lnTo>
                    <a:pt x="4065" y="13232"/>
                  </a:lnTo>
                  <a:lnTo>
                    <a:pt x="4065"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1" name="Google Shape;341;p4"/>
            <p:cNvSpPr/>
            <p:nvPr/>
          </p:nvSpPr>
          <p:spPr>
            <a:xfrm>
              <a:off x="837259" y="2915280"/>
              <a:ext cx="147100" cy="165400"/>
            </a:xfrm>
            <a:custGeom>
              <a:avLst/>
              <a:gdLst/>
              <a:ahLst/>
              <a:cxnLst/>
              <a:rect l="l" t="t" r="r" b="b"/>
              <a:pathLst>
                <a:path w="11768" h="13232" extrusionOk="0">
                  <a:moveTo>
                    <a:pt x="1" y="1"/>
                  </a:moveTo>
                  <a:lnTo>
                    <a:pt x="1" y="13232"/>
                  </a:lnTo>
                  <a:lnTo>
                    <a:pt x="3899" y="13232"/>
                  </a:lnTo>
                  <a:lnTo>
                    <a:pt x="3899" y="6120"/>
                  </a:lnTo>
                  <a:lnTo>
                    <a:pt x="8176" y="13232"/>
                  </a:lnTo>
                  <a:lnTo>
                    <a:pt x="11767" y="13232"/>
                  </a:lnTo>
                  <a:lnTo>
                    <a:pt x="11767" y="1"/>
                  </a:lnTo>
                  <a:lnTo>
                    <a:pt x="7869" y="1"/>
                  </a:lnTo>
                  <a:lnTo>
                    <a:pt x="7869" y="7042"/>
                  </a:lnTo>
                  <a:lnTo>
                    <a:pt x="361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2" name="Google Shape;342;p4"/>
            <p:cNvSpPr/>
            <p:nvPr/>
          </p:nvSpPr>
          <p:spPr>
            <a:xfrm>
              <a:off x="837259" y="2915280"/>
              <a:ext cx="147100" cy="165400"/>
            </a:xfrm>
            <a:custGeom>
              <a:avLst/>
              <a:gdLst/>
              <a:ahLst/>
              <a:cxnLst/>
              <a:rect l="l" t="t" r="r" b="b"/>
              <a:pathLst>
                <a:path w="11768" h="13232" fill="none" extrusionOk="0">
                  <a:moveTo>
                    <a:pt x="3616" y="1"/>
                  </a:moveTo>
                  <a:lnTo>
                    <a:pt x="7869" y="7042"/>
                  </a:lnTo>
                  <a:lnTo>
                    <a:pt x="7869" y="1"/>
                  </a:lnTo>
                  <a:lnTo>
                    <a:pt x="11767" y="1"/>
                  </a:lnTo>
                  <a:lnTo>
                    <a:pt x="11767" y="13232"/>
                  </a:lnTo>
                  <a:lnTo>
                    <a:pt x="8176" y="13232"/>
                  </a:lnTo>
                  <a:lnTo>
                    <a:pt x="3899" y="6120"/>
                  </a:lnTo>
                  <a:lnTo>
                    <a:pt x="3899" y="13232"/>
                  </a:lnTo>
                  <a:lnTo>
                    <a:pt x="1" y="13232"/>
                  </a:lnTo>
                  <a:lnTo>
                    <a:pt x="1"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3" name="Google Shape;343;p4"/>
            <p:cNvSpPr/>
            <p:nvPr/>
          </p:nvSpPr>
          <p:spPr>
            <a:xfrm>
              <a:off x="1003246" y="2915280"/>
              <a:ext cx="144425" cy="1657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4" name="Google Shape;344;p4"/>
            <p:cNvSpPr/>
            <p:nvPr/>
          </p:nvSpPr>
          <p:spPr>
            <a:xfrm>
              <a:off x="1003246" y="2915280"/>
              <a:ext cx="144425" cy="1657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5" name="Google Shape;345;p4"/>
            <p:cNvSpPr/>
            <p:nvPr/>
          </p:nvSpPr>
          <p:spPr>
            <a:xfrm>
              <a:off x="1166271" y="2915280"/>
              <a:ext cx="115488" cy="165400"/>
            </a:xfrm>
            <a:custGeom>
              <a:avLst/>
              <a:gdLst/>
              <a:ahLst/>
              <a:cxnLst/>
              <a:rect l="l" t="t" r="r" b="b"/>
              <a:pathLst>
                <a:path w="9239" h="13232" extrusionOk="0">
                  <a:moveTo>
                    <a:pt x="1" y="1"/>
                  </a:moveTo>
                  <a:lnTo>
                    <a:pt x="1" y="13232"/>
                  </a:lnTo>
                  <a:lnTo>
                    <a:pt x="9239" y="13232"/>
                  </a:lnTo>
                  <a:lnTo>
                    <a:pt x="9239" y="10208"/>
                  </a:lnTo>
                  <a:lnTo>
                    <a:pt x="4088" y="10208"/>
                  </a:lnTo>
                  <a:lnTo>
                    <a:pt x="4088" y="7845"/>
                  </a:lnTo>
                  <a:lnTo>
                    <a:pt x="7727" y="7845"/>
                  </a:lnTo>
                  <a:lnTo>
                    <a:pt x="8483" y="4986"/>
                  </a:lnTo>
                  <a:lnTo>
                    <a:pt x="4088" y="4986"/>
                  </a:lnTo>
                  <a:lnTo>
                    <a:pt x="4088" y="3025"/>
                  </a:lnTo>
                  <a:lnTo>
                    <a:pt x="9239" y="3025"/>
                  </a:lnTo>
                  <a:lnTo>
                    <a:pt x="9239"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6" name="Google Shape;346;p4"/>
            <p:cNvSpPr/>
            <p:nvPr/>
          </p:nvSpPr>
          <p:spPr>
            <a:xfrm>
              <a:off x="1166271" y="2915280"/>
              <a:ext cx="115488" cy="165400"/>
            </a:xfrm>
            <a:custGeom>
              <a:avLst/>
              <a:gdLst/>
              <a:ahLst/>
              <a:cxnLst/>
              <a:rect l="l" t="t" r="r" b="b"/>
              <a:pathLst>
                <a:path w="9239" h="13232" fill="none" extrusionOk="0">
                  <a:moveTo>
                    <a:pt x="9239" y="13232"/>
                  </a:moveTo>
                  <a:lnTo>
                    <a:pt x="1" y="13232"/>
                  </a:lnTo>
                  <a:lnTo>
                    <a:pt x="1" y="1"/>
                  </a:lnTo>
                  <a:lnTo>
                    <a:pt x="9239" y="1"/>
                  </a:lnTo>
                  <a:lnTo>
                    <a:pt x="9239" y="3025"/>
                  </a:lnTo>
                  <a:lnTo>
                    <a:pt x="4088" y="3025"/>
                  </a:lnTo>
                  <a:lnTo>
                    <a:pt x="4088" y="4986"/>
                  </a:lnTo>
                  <a:lnTo>
                    <a:pt x="8483" y="4986"/>
                  </a:lnTo>
                  <a:lnTo>
                    <a:pt x="7727" y="7845"/>
                  </a:lnTo>
                  <a:lnTo>
                    <a:pt x="4088" y="7845"/>
                  </a:lnTo>
                  <a:lnTo>
                    <a:pt x="4088" y="10208"/>
                  </a:lnTo>
                  <a:lnTo>
                    <a:pt x="9239"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7" name="Google Shape;347;p4"/>
            <p:cNvSpPr/>
            <p:nvPr/>
          </p:nvSpPr>
          <p:spPr>
            <a:xfrm>
              <a:off x="1304196" y="2915280"/>
              <a:ext cx="143250" cy="165400"/>
            </a:xfrm>
            <a:custGeom>
              <a:avLst/>
              <a:gdLst/>
              <a:ahLst/>
              <a:cxnLst/>
              <a:rect l="l" t="t" r="r" b="b"/>
              <a:pathLst>
                <a:path w="11460" h="13232" extrusionOk="0">
                  <a:moveTo>
                    <a:pt x="4986" y="2954"/>
                  </a:moveTo>
                  <a:cubicBezTo>
                    <a:pt x="6002" y="2954"/>
                    <a:pt x="6569" y="3474"/>
                    <a:pt x="6569" y="4372"/>
                  </a:cubicBezTo>
                  <a:cubicBezTo>
                    <a:pt x="6569" y="5317"/>
                    <a:pt x="6002" y="5837"/>
                    <a:pt x="4986" y="5837"/>
                  </a:cubicBezTo>
                  <a:lnTo>
                    <a:pt x="3994" y="5837"/>
                  </a:lnTo>
                  <a:lnTo>
                    <a:pt x="3994" y="2954"/>
                  </a:lnTo>
                  <a:close/>
                  <a:moveTo>
                    <a:pt x="1" y="1"/>
                  </a:moveTo>
                  <a:lnTo>
                    <a:pt x="1" y="13232"/>
                  </a:lnTo>
                  <a:lnTo>
                    <a:pt x="4088" y="13232"/>
                  </a:lnTo>
                  <a:lnTo>
                    <a:pt x="4088" y="8388"/>
                  </a:lnTo>
                  <a:lnTo>
                    <a:pt x="4821" y="8388"/>
                  </a:lnTo>
                  <a:lnTo>
                    <a:pt x="7349" y="13232"/>
                  </a:lnTo>
                  <a:lnTo>
                    <a:pt x="11460" y="13232"/>
                  </a:lnTo>
                  <a:lnTo>
                    <a:pt x="8341" y="7892"/>
                  </a:lnTo>
                  <a:cubicBezTo>
                    <a:pt x="9877" y="7278"/>
                    <a:pt x="10656" y="6073"/>
                    <a:pt x="10656" y="4348"/>
                  </a:cubicBezTo>
                  <a:cubicBezTo>
                    <a:pt x="10656" y="1489"/>
                    <a:pt x="8814" y="1"/>
                    <a:pt x="52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8" name="Google Shape;348;p4"/>
            <p:cNvSpPr/>
            <p:nvPr/>
          </p:nvSpPr>
          <p:spPr>
            <a:xfrm>
              <a:off x="1304196" y="2915280"/>
              <a:ext cx="143250" cy="165400"/>
            </a:xfrm>
            <a:custGeom>
              <a:avLst/>
              <a:gdLst/>
              <a:ahLst/>
              <a:cxnLst/>
              <a:rect l="l" t="t" r="r" b="b"/>
              <a:pathLst>
                <a:path w="11460" h="13232" fill="none" extrusionOk="0">
                  <a:moveTo>
                    <a:pt x="4986" y="5837"/>
                  </a:moveTo>
                  <a:cubicBezTo>
                    <a:pt x="6002" y="5837"/>
                    <a:pt x="6569" y="5317"/>
                    <a:pt x="6569" y="4372"/>
                  </a:cubicBezTo>
                  <a:cubicBezTo>
                    <a:pt x="6569" y="3474"/>
                    <a:pt x="6002" y="2954"/>
                    <a:pt x="4986" y="2954"/>
                  </a:cubicBezTo>
                  <a:lnTo>
                    <a:pt x="3994" y="2954"/>
                  </a:lnTo>
                  <a:lnTo>
                    <a:pt x="3994" y="5837"/>
                  </a:lnTo>
                  <a:close/>
                  <a:moveTo>
                    <a:pt x="1" y="1"/>
                  </a:moveTo>
                  <a:lnTo>
                    <a:pt x="5269" y="1"/>
                  </a:lnTo>
                  <a:cubicBezTo>
                    <a:pt x="8814" y="1"/>
                    <a:pt x="10656" y="1489"/>
                    <a:pt x="10656" y="4348"/>
                  </a:cubicBezTo>
                  <a:cubicBezTo>
                    <a:pt x="10656" y="6073"/>
                    <a:pt x="9877" y="7278"/>
                    <a:pt x="8341" y="7892"/>
                  </a:cubicBezTo>
                  <a:lnTo>
                    <a:pt x="11460" y="13232"/>
                  </a:lnTo>
                  <a:lnTo>
                    <a:pt x="7349" y="13232"/>
                  </a:lnTo>
                  <a:lnTo>
                    <a:pt x="4821" y="8388"/>
                  </a:lnTo>
                  <a:lnTo>
                    <a:pt x="4088" y="8388"/>
                  </a:lnTo>
                  <a:lnTo>
                    <a:pt x="4088" y="13232"/>
                  </a:lnTo>
                  <a:lnTo>
                    <a:pt x="1"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9" name="Google Shape;349;p4"/>
            <p:cNvSpPr/>
            <p:nvPr/>
          </p:nvSpPr>
          <p:spPr>
            <a:xfrm>
              <a:off x="1463684" y="2915280"/>
              <a:ext cx="147088" cy="165400"/>
            </a:xfrm>
            <a:custGeom>
              <a:avLst/>
              <a:gdLst/>
              <a:ahLst/>
              <a:cxnLst/>
              <a:rect l="l" t="t" r="r" b="b"/>
              <a:pathLst>
                <a:path w="11767" h="13232" extrusionOk="0">
                  <a:moveTo>
                    <a:pt x="0" y="1"/>
                  </a:moveTo>
                  <a:lnTo>
                    <a:pt x="0" y="13232"/>
                  </a:lnTo>
                  <a:lnTo>
                    <a:pt x="3899" y="13232"/>
                  </a:lnTo>
                  <a:lnTo>
                    <a:pt x="3899" y="6120"/>
                  </a:lnTo>
                  <a:lnTo>
                    <a:pt x="8175" y="13232"/>
                  </a:lnTo>
                  <a:lnTo>
                    <a:pt x="11767" y="13232"/>
                  </a:lnTo>
                  <a:lnTo>
                    <a:pt x="11767" y="1"/>
                  </a:lnTo>
                  <a:lnTo>
                    <a:pt x="7868" y="1"/>
                  </a:lnTo>
                  <a:lnTo>
                    <a:pt x="7868"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50" name="Google Shape;350;p4"/>
            <p:cNvSpPr/>
            <p:nvPr/>
          </p:nvSpPr>
          <p:spPr>
            <a:xfrm>
              <a:off x="1463684" y="2915280"/>
              <a:ext cx="147088" cy="165400"/>
            </a:xfrm>
            <a:custGeom>
              <a:avLst/>
              <a:gdLst/>
              <a:ahLst/>
              <a:cxnLst/>
              <a:rect l="l" t="t" r="r" b="b"/>
              <a:pathLst>
                <a:path w="11767" h="13232" fill="none" extrusionOk="0">
                  <a:moveTo>
                    <a:pt x="3615" y="1"/>
                  </a:moveTo>
                  <a:lnTo>
                    <a:pt x="7868" y="7042"/>
                  </a:lnTo>
                  <a:lnTo>
                    <a:pt x="7868" y="1"/>
                  </a:lnTo>
                  <a:lnTo>
                    <a:pt x="11767" y="1"/>
                  </a:lnTo>
                  <a:lnTo>
                    <a:pt x="11767" y="13232"/>
                  </a:lnTo>
                  <a:lnTo>
                    <a:pt x="8175" y="13232"/>
                  </a:lnTo>
                  <a:lnTo>
                    <a:pt x="3899" y="6120"/>
                  </a:lnTo>
                  <a:lnTo>
                    <a:pt x="3899"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51" name="Google Shape;351;p4"/>
            <p:cNvSpPr/>
            <p:nvPr/>
          </p:nvSpPr>
          <p:spPr>
            <a:xfrm>
              <a:off x="1639409"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52" name="Google Shape;352;p4"/>
            <p:cNvSpPr/>
            <p:nvPr/>
          </p:nvSpPr>
          <p:spPr>
            <a:xfrm>
              <a:off x="1639409"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53" name="Google Shape;353;p4"/>
            <p:cNvSpPr/>
            <p:nvPr/>
          </p:nvSpPr>
          <p:spPr>
            <a:xfrm>
              <a:off x="1767584" y="2915280"/>
              <a:ext cx="149463" cy="1657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54" name="Google Shape;354;p4"/>
            <p:cNvSpPr/>
            <p:nvPr/>
          </p:nvSpPr>
          <p:spPr>
            <a:xfrm>
              <a:off x="1767584" y="2915280"/>
              <a:ext cx="149463" cy="1657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55" name="Google Shape;355;p4"/>
            <p:cNvSpPr/>
            <p:nvPr/>
          </p:nvSpPr>
          <p:spPr>
            <a:xfrm>
              <a:off x="1993521" y="2911143"/>
              <a:ext cx="145913" cy="173675"/>
            </a:xfrm>
            <a:custGeom>
              <a:avLst/>
              <a:gdLst/>
              <a:ahLst/>
              <a:cxnLst/>
              <a:rect l="l" t="t" r="r" b="b"/>
              <a:pathLst>
                <a:path w="11673" h="13894" extrusionOk="0">
                  <a:moveTo>
                    <a:pt x="6569" y="1"/>
                  </a:moveTo>
                  <a:cubicBezTo>
                    <a:pt x="2576" y="1"/>
                    <a:pt x="1" y="2671"/>
                    <a:pt x="1" y="7065"/>
                  </a:cubicBezTo>
                  <a:cubicBezTo>
                    <a:pt x="1" y="11318"/>
                    <a:pt x="2600" y="13894"/>
                    <a:pt x="6498" y="13894"/>
                  </a:cubicBezTo>
                  <a:cubicBezTo>
                    <a:pt x="8767" y="13894"/>
                    <a:pt x="10515" y="12949"/>
                    <a:pt x="11673" y="11389"/>
                  </a:cubicBezTo>
                  <a:lnTo>
                    <a:pt x="9121" y="9168"/>
                  </a:lnTo>
                  <a:cubicBezTo>
                    <a:pt x="8412" y="10161"/>
                    <a:pt x="7727" y="10562"/>
                    <a:pt x="6546" y="10562"/>
                  </a:cubicBezTo>
                  <a:cubicBezTo>
                    <a:pt x="4892" y="10562"/>
                    <a:pt x="4088" y="9168"/>
                    <a:pt x="4088" y="6971"/>
                  </a:cubicBezTo>
                  <a:cubicBezTo>
                    <a:pt x="4088" y="4750"/>
                    <a:pt x="5175" y="3332"/>
                    <a:pt x="6640" y="3332"/>
                  </a:cubicBezTo>
                  <a:cubicBezTo>
                    <a:pt x="7703" y="3332"/>
                    <a:pt x="8247" y="3710"/>
                    <a:pt x="9003" y="4514"/>
                  </a:cubicBezTo>
                  <a:lnTo>
                    <a:pt x="11460" y="2340"/>
                  </a:lnTo>
                  <a:cubicBezTo>
                    <a:pt x="10515" y="1017"/>
                    <a:pt x="8979" y="1"/>
                    <a:pt x="65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56" name="Google Shape;356;p4"/>
            <p:cNvSpPr/>
            <p:nvPr/>
          </p:nvSpPr>
          <p:spPr>
            <a:xfrm>
              <a:off x="1993521" y="2911143"/>
              <a:ext cx="145913" cy="173675"/>
            </a:xfrm>
            <a:custGeom>
              <a:avLst/>
              <a:gdLst/>
              <a:ahLst/>
              <a:cxnLst/>
              <a:rect l="l" t="t" r="r" b="b"/>
              <a:pathLst>
                <a:path w="11673" h="13894" fill="none" extrusionOk="0">
                  <a:moveTo>
                    <a:pt x="1" y="7065"/>
                  </a:moveTo>
                  <a:cubicBezTo>
                    <a:pt x="1" y="2671"/>
                    <a:pt x="2576" y="1"/>
                    <a:pt x="6569" y="1"/>
                  </a:cubicBezTo>
                  <a:cubicBezTo>
                    <a:pt x="8979" y="1"/>
                    <a:pt x="10515" y="1017"/>
                    <a:pt x="11460" y="2340"/>
                  </a:cubicBezTo>
                  <a:lnTo>
                    <a:pt x="9003" y="4514"/>
                  </a:lnTo>
                  <a:cubicBezTo>
                    <a:pt x="8247" y="3710"/>
                    <a:pt x="7703" y="3332"/>
                    <a:pt x="6640" y="3332"/>
                  </a:cubicBezTo>
                  <a:cubicBezTo>
                    <a:pt x="5175" y="3332"/>
                    <a:pt x="4088" y="4750"/>
                    <a:pt x="4088" y="6971"/>
                  </a:cubicBezTo>
                  <a:cubicBezTo>
                    <a:pt x="4088" y="9168"/>
                    <a:pt x="4892" y="10562"/>
                    <a:pt x="6546" y="10562"/>
                  </a:cubicBezTo>
                  <a:cubicBezTo>
                    <a:pt x="7727" y="10562"/>
                    <a:pt x="8412" y="10161"/>
                    <a:pt x="9121" y="9168"/>
                  </a:cubicBezTo>
                  <a:lnTo>
                    <a:pt x="11673" y="11389"/>
                  </a:lnTo>
                  <a:cubicBezTo>
                    <a:pt x="10515" y="12949"/>
                    <a:pt x="8767" y="13894"/>
                    <a:pt x="6498" y="13894"/>
                  </a:cubicBezTo>
                  <a:cubicBezTo>
                    <a:pt x="2600" y="13894"/>
                    <a:pt x="1" y="11318"/>
                    <a:pt x="1" y="7065"/>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57" name="Google Shape;357;p4"/>
            <p:cNvSpPr/>
            <p:nvPr/>
          </p:nvSpPr>
          <p:spPr>
            <a:xfrm>
              <a:off x="215625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58" name="Google Shape;358;p4"/>
            <p:cNvSpPr/>
            <p:nvPr/>
          </p:nvSpPr>
          <p:spPr>
            <a:xfrm>
              <a:off x="2225371" y="2915280"/>
              <a:ext cx="144438" cy="1657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59" name="Google Shape;359;p4"/>
            <p:cNvSpPr/>
            <p:nvPr/>
          </p:nvSpPr>
          <p:spPr>
            <a:xfrm>
              <a:off x="2225371" y="2915280"/>
              <a:ext cx="144438" cy="1657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0" name="Google Shape;360;p4"/>
            <p:cNvSpPr/>
            <p:nvPr/>
          </p:nvSpPr>
          <p:spPr>
            <a:xfrm>
              <a:off x="238750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1" name="Google Shape;361;p4"/>
            <p:cNvSpPr/>
            <p:nvPr/>
          </p:nvSpPr>
          <p:spPr>
            <a:xfrm>
              <a:off x="2456334" y="2915280"/>
              <a:ext cx="133500" cy="165400"/>
            </a:xfrm>
            <a:custGeom>
              <a:avLst/>
              <a:gdLst/>
              <a:ahLst/>
              <a:cxnLst/>
              <a:rect l="l" t="t" r="r" b="b"/>
              <a:pathLst>
                <a:path w="10680" h="13232" extrusionOk="0">
                  <a:moveTo>
                    <a:pt x="284" y="1"/>
                  </a:moveTo>
                  <a:lnTo>
                    <a:pt x="284" y="3427"/>
                  </a:lnTo>
                  <a:lnTo>
                    <a:pt x="5080" y="3427"/>
                  </a:lnTo>
                  <a:lnTo>
                    <a:pt x="0" y="13232"/>
                  </a:lnTo>
                  <a:lnTo>
                    <a:pt x="10680" y="13232"/>
                  </a:lnTo>
                  <a:lnTo>
                    <a:pt x="10680" y="9830"/>
                  </a:lnTo>
                  <a:lnTo>
                    <a:pt x="5553" y="9830"/>
                  </a:lnTo>
                  <a:lnTo>
                    <a:pt x="10680"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2" name="Google Shape;362;p4"/>
            <p:cNvSpPr/>
            <p:nvPr/>
          </p:nvSpPr>
          <p:spPr>
            <a:xfrm>
              <a:off x="2456334" y="2915280"/>
              <a:ext cx="133500" cy="165400"/>
            </a:xfrm>
            <a:custGeom>
              <a:avLst/>
              <a:gdLst/>
              <a:ahLst/>
              <a:cxnLst/>
              <a:rect l="l" t="t" r="r" b="b"/>
              <a:pathLst>
                <a:path w="10680" h="13232" fill="none" extrusionOk="0">
                  <a:moveTo>
                    <a:pt x="5080" y="3427"/>
                  </a:moveTo>
                  <a:lnTo>
                    <a:pt x="284" y="3427"/>
                  </a:lnTo>
                  <a:lnTo>
                    <a:pt x="284" y="1"/>
                  </a:lnTo>
                  <a:lnTo>
                    <a:pt x="10680" y="1"/>
                  </a:lnTo>
                  <a:lnTo>
                    <a:pt x="5553" y="9830"/>
                  </a:lnTo>
                  <a:lnTo>
                    <a:pt x="10680" y="9830"/>
                  </a:lnTo>
                  <a:lnTo>
                    <a:pt x="10680" y="13232"/>
                  </a:ln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3" name="Google Shape;363;p4"/>
            <p:cNvSpPr/>
            <p:nvPr/>
          </p:nvSpPr>
          <p:spPr>
            <a:xfrm>
              <a:off x="2611384" y="2915280"/>
              <a:ext cx="115200" cy="165400"/>
            </a:xfrm>
            <a:custGeom>
              <a:avLst/>
              <a:gdLst/>
              <a:ahLst/>
              <a:cxnLst/>
              <a:rect l="l" t="t" r="r" b="b"/>
              <a:pathLst>
                <a:path w="9216" h="13232" extrusionOk="0">
                  <a:moveTo>
                    <a:pt x="0" y="1"/>
                  </a:moveTo>
                  <a:lnTo>
                    <a:pt x="0"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4" name="Google Shape;364;p4"/>
            <p:cNvSpPr/>
            <p:nvPr/>
          </p:nvSpPr>
          <p:spPr>
            <a:xfrm>
              <a:off x="2611384" y="2915280"/>
              <a:ext cx="115200" cy="165400"/>
            </a:xfrm>
            <a:custGeom>
              <a:avLst/>
              <a:gdLst/>
              <a:ahLst/>
              <a:cxnLst/>
              <a:rect l="l" t="t" r="r" b="b"/>
              <a:pathLst>
                <a:path w="9216" h="13232" fill="none" extrusionOk="0">
                  <a:moveTo>
                    <a:pt x="9215" y="13232"/>
                  </a:moveTo>
                  <a:lnTo>
                    <a:pt x="0" y="13232"/>
                  </a:lnTo>
                  <a:lnTo>
                    <a:pt x="0"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5" name="Google Shape;365;p4"/>
            <p:cNvSpPr/>
            <p:nvPr/>
          </p:nvSpPr>
          <p:spPr>
            <a:xfrm>
              <a:off x="2749309" y="2915280"/>
              <a:ext cx="146800" cy="165400"/>
            </a:xfrm>
            <a:custGeom>
              <a:avLst/>
              <a:gdLst/>
              <a:ahLst/>
              <a:cxnLst/>
              <a:rect l="l" t="t" r="r" b="b"/>
              <a:pathLst>
                <a:path w="11744" h="13232" extrusionOk="0">
                  <a:moveTo>
                    <a:pt x="0" y="1"/>
                  </a:moveTo>
                  <a:lnTo>
                    <a:pt x="0" y="13232"/>
                  </a:lnTo>
                  <a:lnTo>
                    <a:pt x="3875" y="13232"/>
                  </a:lnTo>
                  <a:lnTo>
                    <a:pt x="3875" y="6120"/>
                  </a:lnTo>
                  <a:lnTo>
                    <a:pt x="8176" y="13232"/>
                  </a:lnTo>
                  <a:lnTo>
                    <a:pt x="11743" y="13232"/>
                  </a:lnTo>
                  <a:lnTo>
                    <a:pt x="11743" y="1"/>
                  </a:lnTo>
                  <a:lnTo>
                    <a:pt x="7845" y="1"/>
                  </a:lnTo>
                  <a:lnTo>
                    <a:pt x="7845"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6" name="Google Shape;366;p4"/>
            <p:cNvSpPr/>
            <p:nvPr/>
          </p:nvSpPr>
          <p:spPr>
            <a:xfrm>
              <a:off x="2749309" y="2915280"/>
              <a:ext cx="146800" cy="165400"/>
            </a:xfrm>
            <a:custGeom>
              <a:avLst/>
              <a:gdLst/>
              <a:ahLst/>
              <a:cxnLst/>
              <a:rect l="l" t="t" r="r" b="b"/>
              <a:pathLst>
                <a:path w="11744" h="13232" fill="none" extrusionOk="0">
                  <a:moveTo>
                    <a:pt x="3615" y="1"/>
                  </a:moveTo>
                  <a:lnTo>
                    <a:pt x="7845" y="7042"/>
                  </a:lnTo>
                  <a:lnTo>
                    <a:pt x="7845" y="1"/>
                  </a:lnTo>
                  <a:lnTo>
                    <a:pt x="11743" y="1"/>
                  </a:lnTo>
                  <a:lnTo>
                    <a:pt x="11743" y="13232"/>
                  </a:lnTo>
                  <a:lnTo>
                    <a:pt x="8176" y="13232"/>
                  </a:lnTo>
                  <a:lnTo>
                    <a:pt x="3875" y="6120"/>
                  </a:lnTo>
                  <a:lnTo>
                    <a:pt x="3875"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7" name="Google Shape;367;p4"/>
            <p:cNvSpPr/>
            <p:nvPr/>
          </p:nvSpPr>
          <p:spPr>
            <a:xfrm>
              <a:off x="2915296" y="2911143"/>
              <a:ext cx="128188" cy="173675"/>
            </a:xfrm>
            <a:custGeom>
              <a:avLst/>
              <a:gdLst/>
              <a:ahLst/>
              <a:cxnLst/>
              <a:rect l="l" t="t" r="r" b="b"/>
              <a:pathLst>
                <a:path w="10255" h="13894" extrusionOk="0">
                  <a:moveTo>
                    <a:pt x="5245" y="1"/>
                  </a:moveTo>
                  <a:cubicBezTo>
                    <a:pt x="2386" y="1"/>
                    <a:pt x="402" y="1371"/>
                    <a:pt x="402" y="3758"/>
                  </a:cubicBezTo>
                  <a:cubicBezTo>
                    <a:pt x="402" y="5931"/>
                    <a:pt x="1725" y="7018"/>
                    <a:pt x="3615" y="7798"/>
                  </a:cubicBezTo>
                  <a:cubicBezTo>
                    <a:pt x="5529" y="8578"/>
                    <a:pt x="6143" y="9097"/>
                    <a:pt x="6143" y="9641"/>
                  </a:cubicBezTo>
                  <a:cubicBezTo>
                    <a:pt x="6143" y="10373"/>
                    <a:pt x="5458" y="10562"/>
                    <a:pt x="4655" y="10562"/>
                  </a:cubicBezTo>
                  <a:cubicBezTo>
                    <a:pt x="3591" y="10562"/>
                    <a:pt x="2410" y="10043"/>
                    <a:pt x="1158" y="9192"/>
                  </a:cubicBezTo>
                  <a:lnTo>
                    <a:pt x="0" y="12358"/>
                  </a:lnTo>
                  <a:cubicBezTo>
                    <a:pt x="1418" y="13279"/>
                    <a:pt x="3143" y="13894"/>
                    <a:pt x="5222" y="13894"/>
                  </a:cubicBezTo>
                  <a:cubicBezTo>
                    <a:pt x="8175" y="13894"/>
                    <a:pt x="10254" y="12689"/>
                    <a:pt x="10254" y="9830"/>
                  </a:cubicBezTo>
                  <a:cubicBezTo>
                    <a:pt x="10254" y="8081"/>
                    <a:pt x="9309" y="6664"/>
                    <a:pt x="6545" y="5459"/>
                  </a:cubicBezTo>
                  <a:cubicBezTo>
                    <a:pt x="4607" y="4632"/>
                    <a:pt x="4324" y="4490"/>
                    <a:pt x="4324" y="3970"/>
                  </a:cubicBezTo>
                  <a:cubicBezTo>
                    <a:pt x="4324" y="3545"/>
                    <a:pt x="4655" y="3332"/>
                    <a:pt x="5482" y="3332"/>
                  </a:cubicBezTo>
                  <a:cubicBezTo>
                    <a:pt x="6710" y="3332"/>
                    <a:pt x="7726" y="3805"/>
                    <a:pt x="8435" y="4159"/>
                  </a:cubicBezTo>
                  <a:lnTo>
                    <a:pt x="9687" y="1206"/>
                  </a:lnTo>
                  <a:cubicBezTo>
                    <a:pt x="8317" y="379"/>
                    <a:pt x="6781" y="1"/>
                    <a:pt x="5245"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8" name="Google Shape;368;p4"/>
            <p:cNvSpPr/>
            <p:nvPr/>
          </p:nvSpPr>
          <p:spPr>
            <a:xfrm>
              <a:off x="2915296" y="2911143"/>
              <a:ext cx="128188" cy="173675"/>
            </a:xfrm>
            <a:custGeom>
              <a:avLst/>
              <a:gdLst/>
              <a:ahLst/>
              <a:cxnLst/>
              <a:rect l="l" t="t" r="r" b="b"/>
              <a:pathLst>
                <a:path w="10255" h="13894" fill="none" extrusionOk="0">
                  <a:moveTo>
                    <a:pt x="0" y="12358"/>
                  </a:moveTo>
                  <a:lnTo>
                    <a:pt x="1158" y="9192"/>
                  </a:lnTo>
                  <a:cubicBezTo>
                    <a:pt x="2410" y="10043"/>
                    <a:pt x="3591" y="10562"/>
                    <a:pt x="4655" y="10562"/>
                  </a:cubicBezTo>
                  <a:cubicBezTo>
                    <a:pt x="5458" y="10562"/>
                    <a:pt x="6143" y="10373"/>
                    <a:pt x="6143" y="9641"/>
                  </a:cubicBezTo>
                  <a:cubicBezTo>
                    <a:pt x="6143" y="9097"/>
                    <a:pt x="5529" y="8578"/>
                    <a:pt x="3615" y="7798"/>
                  </a:cubicBezTo>
                  <a:cubicBezTo>
                    <a:pt x="1725" y="7018"/>
                    <a:pt x="402" y="5931"/>
                    <a:pt x="402" y="3758"/>
                  </a:cubicBezTo>
                  <a:cubicBezTo>
                    <a:pt x="402" y="1371"/>
                    <a:pt x="2386" y="1"/>
                    <a:pt x="5245" y="1"/>
                  </a:cubicBezTo>
                  <a:cubicBezTo>
                    <a:pt x="6781" y="1"/>
                    <a:pt x="8317" y="379"/>
                    <a:pt x="9687" y="1206"/>
                  </a:cubicBezTo>
                  <a:lnTo>
                    <a:pt x="8435" y="4159"/>
                  </a:lnTo>
                  <a:cubicBezTo>
                    <a:pt x="7726" y="3805"/>
                    <a:pt x="6710" y="3332"/>
                    <a:pt x="5482" y="3332"/>
                  </a:cubicBezTo>
                  <a:cubicBezTo>
                    <a:pt x="4655" y="3332"/>
                    <a:pt x="4324" y="3545"/>
                    <a:pt x="4324" y="3970"/>
                  </a:cubicBezTo>
                  <a:cubicBezTo>
                    <a:pt x="4324" y="4490"/>
                    <a:pt x="4607" y="4632"/>
                    <a:pt x="6545" y="5459"/>
                  </a:cubicBezTo>
                  <a:cubicBezTo>
                    <a:pt x="9309" y="6664"/>
                    <a:pt x="10254" y="8081"/>
                    <a:pt x="10254" y="9830"/>
                  </a:cubicBezTo>
                  <a:cubicBezTo>
                    <a:pt x="10254" y="12689"/>
                    <a:pt x="8175" y="13894"/>
                    <a:pt x="5222" y="13894"/>
                  </a:cubicBezTo>
                  <a:cubicBezTo>
                    <a:pt x="3143" y="13894"/>
                    <a:pt x="1418" y="13279"/>
                    <a:pt x="0" y="12358"/>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69" name="Google Shape;369;p4"/>
            <p:cNvSpPr/>
            <p:nvPr/>
          </p:nvSpPr>
          <p:spPr>
            <a:xfrm>
              <a:off x="389521" y="2878368"/>
              <a:ext cx="141775" cy="165700"/>
            </a:xfrm>
            <a:custGeom>
              <a:avLst/>
              <a:gdLst/>
              <a:ahLst/>
              <a:cxnLst/>
              <a:rect l="l" t="t" r="r" b="b"/>
              <a:pathLst>
                <a:path w="11342" h="13256" extrusionOk="0">
                  <a:moveTo>
                    <a:pt x="5506" y="2836"/>
                  </a:moveTo>
                  <a:cubicBezTo>
                    <a:pt x="6333" y="2836"/>
                    <a:pt x="6805" y="3284"/>
                    <a:pt x="6805" y="4064"/>
                  </a:cubicBezTo>
                  <a:cubicBezTo>
                    <a:pt x="6805" y="4867"/>
                    <a:pt x="6333" y="5293"/>
                    <a:pt x="5506" y="5293"/>
                  </a:cubicBezTo>
                  <a:lnTo>
                    <a:pt x="3970" y="5293"/>
                  </a:lnTo>
                  <a:lnTo>
                    <a:pt x="3970" y="2836"/>
                  </a:lnTo>
                  <a:close/>
                  <a:moveTo>
                    <a:pt x="5506" y="7845"/>
                  </a:moveTo>
                  <a:cubicBezTo>
                    <a:pt x="6616" y="7845"/>
                    <a:pt x="7230" y="8317"/>
                    <a:pt x="7230" y="9144"/>
                  </a:cubicBezTo>
                  <a:cubicBezTo>
                    <a:pt x="7230" y="9971"/>
                    <a:pt x="6616" y="10444"/>
                    <a:pt x="5506" y="10444"/>
                  </a:cubicBezTo>
                  <a:lnTo>
                    <a:pt x="3970" y="10444"/>
                  </a:lnTo>
                  <a:lnTo>
                    <a:pt x="3970" y="7845"/>
                  </a:lnTo>
                  <a:close/>
                  <a:moveTo>
                    <a:pt x="0" y="0"/>
                  </a:moveTo>
                  <a:lnTo>
                    <a:pt x="0" y="13255"/>
                  </a:lnTo>
                  <a:lnTo>
                    <a:pt x="5978" y="13255"/>
                  </a:lnTo>
                  <a:cubicBezTo>
                    <a:pt x="9215" y="13255"/>
                    <a:pt x="11342" y="12050"/>
                    <a:pt x="11342" y="9593"/>
                  </a:cubicBezTo>
                  <a:cubicBezTo>
                    <a:pt x="11342" y="7939"/>
                    <a:pt x="10373" y="7065"/>
                    <a:pt x="9050" y="6380"/>
                  </a:cubicBezTo>
                  <a:cubicBezTo>
                    <a:pt x="10042" y="5836"/>
                    <a:pt x="10845" y="4938"/>
                    <a:pt x="10845" y="3639"/>
                  </a:cubicBezTo>
                  <a:cubicBezTo>
                    <a:pt x="10845" y="1607"/>
                    <a:pt x="8932" y="0"/>
                    <a:pt x="578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0" name="Google Shape;370;p4"/>
            <p:cNvSpPr/>
            <p:nvPr/>
          </p:nvSpPr>
          <p:spPr>
            <a:xfrm>
              <a:off x="389521" y="2878368"/>
              <a:ext cx="141775" cy="165700"/>
            </a:xfrm>
            <a:custGeom>
              <a:avLst/>
              <a:gdLst/>
              <a:ahLst/>
              <a:cxnLst/>
              <a:rect l="l" t="t" r="r" b="b"/>
              <a:pathLst>
                <a:path w="11342" h="13256" fill="none" extrusionOk="0">
                  <a:moveTo>
                    <a:pt x="5506" y="10444"/>
                  </a:moveTo>
                  <a:cubicBezTo>
                    <a:pt x="6616" y="10444"/>
                    <a:pt x="7230" y="9971"/>
                    <a:pt x="7230" y="9144"/>
                  </a:cubicBezTo>
                  <a:cubicBezTo>
                    <a:pt x="7230" y="8317"/>
                    <a:pt x="6616" y="7845"/>
                    <a:pt x="5506" y="7845"/>
                  </a:cubicBezTo>
                  <a:lnTo>
                    <a:pt x="3970" y="7845"/>
                  </a:lnTo>
                  <a:lnTo>
                    <a:pt x="3970" y="10444"/>
                  </a:lnTo>
                  <a:close/>
                  <a:moveTo>
                    <a:pt x="5506" y="5293"/>
                  </a:moveTo>
                  <a:cubicBezTo>
                    <a:pt x="6333" y="5293"/>
                    <a:pt x="6805" y="4867"/>
                    <a:pt x="6805" y="4064"/>
                  </a:cubicBezTo>
                  <a:cubicBezTo>
                    <a:pt x="6805" y="3284"/>
                    <a:pt x="6333" y="2836"/>
                    <a:pt x="5506" y="2836"/>
                  </a:cubicBezTo>
                  <a:lnTo>
                    <a:pt x="3970" y="2836"/>
                  </a:lnTo>
                  <a:lnTo>
                    <a:pt x="3970" y="5293"/>
                  </a:lnTo>
                  <a:close/>
                  <a:moveTo>
                    <a:pt x="0" y="0"/>
                  </a:moveTo>
                  <a:lnTo>
                    <a:pt x="5789" y="0"/>
                  </a:lnTo>
                  <a:cubicBezTo>
                    <a:pt x="8932" y="0"/>
                    <a:pt x="10845" y="1607"/>
                    <a:pt x="10845" y="3639"/>
                  </a:cubicBezTo>
                  <a:cubicBezTo>
                    <a:pt x="10845" y="4938"/>
                    <a:pt x="10042" y="5836"/>
                    <a:pt x="9050" y="6380"/>
                  </a:cubicBezTo>
                  <a:cubicBezTo>
                    <a:pt x="10373" y="7065"/>
                    <a:pt x="11342" y="7939"/>
                    <a:pt x="11342" y="9593"/>
                  </a:cubicBezTo>
                  <a:cubicBezTo>
                    <a:pt x="11342" y="12050"/>
                    <a:pt x="9215" y="13255"/>
                    <a:pt x="5978" y="13255"/>
                  </a:cubicBez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1" name="Google Shape;371;p4"/>
            <p:cNvSpPr/>
            <p:nvPr/>
          </p:nvSpPr>
          <p:spPr>
            <a:xfrm>
              <a:off x="551071"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2" name="Google Shape;372;p4"/>
            <p:cNvSpPr/>
            <p:nvPr/>
          </p:nvSpPr>
          <p:spPr>
            <a:xfrm>
              <a:off x="551071"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3" name="Google Shape;373;p4"/>
            <p:cNvSpPr/>
            <p:nvPr/>
          </p:nvSpPr>
          <p:spPr>
            <a:xfrm>
              <a:off x="758696" y="2878368"/>
              <a:ext cx="50813" cy="1657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4" name="Google Shape;374;p4"/>
            <p:cNvSpPr/>
            <p:nvPr/>
          </p:nvSpPr>
          <p:spPr>
            <a:xfrm>
              <a:off x="837259" y="2878368"/>
              <a:ext cx="147100" cy="1657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65"/>
                  </a:lnTo>
                  <a:lnTo>
                    <a:pt x="361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5" name="Google Shape;375;p4"/>
            <p:cNvSpPr/>
            <p:nvPr/>
          </p:nvSpPr>
          <p:spPr>
            <a:xfrm>
              <a:off x="837259" y="2878368"/>
              <a:ext cx="147100" cy="165700"/>
            </a:xfrm>
            <a:custGeom>
              <a:avLst/>
              <a:gdLst/>
              <a:ahLst/>
              <a:cxnLst/>
              <a:rect l="l" t="t" r="r" b="b"/>
              <a:pathLst>
                <a:path w="11768" h="13256" fill="none" extrusionOk="0">
                  <a:moveTo>
                    <a:pt x="3616" y="0"/>
                  </a:moveTo>
                  <a:lnTo>
                    <a:pt x="7869" y="7065"/>
                  </a:lnTo>
                  <a:lnTo>
                    <a:pt x="7869" y="0"/>
                  </a:lnTo>
                  <a:lnTo>
                    <a:pt x="11767" y="0"/>
                  </a:lnTo>
                  <a:lnTo>
                    <a:pt x="11767" y="13255"/>
                  </a:lnTo>
                  <a:lnTo>
                    <a:pt x="8176" y="13255"/>
                  </a:lnTo>
                  <a:lnTo>
                    <a:pt x="3899" y="6143"/>
                  </a:lnTo>
                  <a:lnTo>
                    <a:pt x="3899" y="13255"/>
                  </a:lnTo>
                  <a:lnTo>
                    <a:pt x="1" y="13255"/>
                  </a:lnTo>
                  <a:lnTo>
                    <a:pt x="1"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6" name="Google Shape;376;p4"/>
            <p:cNvSpPr/>
            <p:nvPr/>
          </p:nvSpPr>
          <p:spPr>
            <a:xfrm>
              <a:off x="1003246" y="2878368"/>
              <a:ext cx="144425" cy="1657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7" name="Google Shape;377;p4"/>
            <p:cNvSpPr/>
            <p:nvPr/>
          </p:nvSpPr>
          <p:spPr>
            <a:xfrm>
              <a:off x="1003246" y="2878368"/>
              <a:ext cx="144425" cy="1657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8" name="Google Shape;378;p4"/>
            <p:cNvSpPr/>
            <p:nvPr/>
          </p:nvSpPr>
          <p:spPr>
            <a:xfrm>
              <a:off x="1166271" y="2878368"/>
              <a:ext cx="115488" cy="165700"/>
            </a:xfrm>
            <a:custGeom>
              <a:avLst/>
              <a:gdLst/>
              <a:ahLst/>
              <a:cxnLst/>
              <a:rect l="l" t="t" r="r" b="b"/>
              <a:pathLst>
                <a:path w="9239" h="13256" extrusionOk="0">
                  <a:moveTo>
                    <a:pt x="1" y="0"/>
                  </a:moveTo>
                  <a:lnTo>
                    <a:pt x="1" y="13255"/>
                  </a:lnTo>
                  <a:lnTo>
                    <a:pt x="9239" y="13255"/>
                  </a:lnTo>
                  <a:lnTo>
                    <a:pt x="9239" y="10231"/>
                  </a:lnTo>
                  <a:lnTo>
                    <a:pt x="4088" y="10231"/>
                  </a:lnTo>
                  <a:lnTo>
                    <a:pt x="4088" y="7845"/>
                  </a:lnTo>
                  <a:lnTo>
                    <a:pt x="7727" y="7845"/>
                  </a:lnTo>
                  <a:lnTo>
                    <a:pt x="8483" y="5009"/>
                  </a:lnTo>
                  <a:lnTo>
                    <a:pt x="4088" y="5009"/>
                  </a:lnTo>
                  <a:lnTo>
                    <a:pt x="4088" y="3048"/>
                  </a:lnTo>
                  <a:lnTo>
                    <a:pt x="9239" y="3048"/>
                  </a:lnTo>
                  <a:lnTo>
                    <a:pt x="9239"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79" name="Google Shape;379;p4"/>
            <p:cNvSpPr/>
            <p:nvPr/>
          </p:nvSpPr>
          <p:spPr>
            <a:xfrm>
              <a:off x="1166271" y="2878368"/>
              <a:ext cx="115488" cy="1657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31"/>
                  </a:lnTo>
                  <a:lnTo>
                    <a:pt x="9239"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0" name="Google Shape;380;p4"/>
            <p:cNvSpPr/>
            <p:nvPr/>
          </p:nvSpPr>
          <p:spPr>
            <a:xfrm>
              <a:off x="1304196" y="2878368"/>
              <a:ext cx="143250" cy="165700"/>
            </a:xfrm>
            <a:custGeom>
              <a:avLst/>
              <a:gdLst/>
              <a:ahLst/>
              <a:cxnLst/>
              <a:rect l="l" t="t" r="r" b="b"/>
              <a:pathLst>
                <a:path w="11460" h="13256" extrusionOk="0">
                  <a:moveTo>
                    <a:pt x="4986" y="2977"/>
                  </a:moveTo>
                  <a:cubicBezTo>
                    <a:pt x="6002" y="2977"/>
                    <a:pt x="6569" y="3497"/>
                    <a:pt x="6569" y="4395"/>
                  </a:cubicBezTo>
                  <a:cubicBezTo>
                    <a:pt x="6569" y="5316"/>
                    <a:pt x="6002" y="5860"/>
                    <a:pt x="4986" y="5860"/>
                  </a:cubicBezTo>
                  <a:lnTo>
                    <a:pt x="3994" y="5860"/>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1" name="Google Shape;381;p4"/>
            <p:cNvSpPr/>
            <p:nvPr/>
          </p:nvSpPr>
          <p:spPr>
            <a:xfrm>
              <a:off x="1304196" y="2878368"/>
              <a:ext cx="143250" cy="165700"/>
            </a:xfrm>
            <a:custGeom>
              <a:avLst/>
              <a:gdLst/>
              <a:ahLst/>
              <a:cxnLst/>
              <a:rect l="l" t="t" r="r" b="b"/>
              <a:pathLst>
                <a:path w="11460" h="13256" fill="none" extrusionOk="0">
                  <a:moveTo>
                    <a:pt x="4986" y="5860"/>
                  </a:moveTo>
                  <a:cubicBezTo>
                    <a:pt x="6002" y="5860"/>
                    <a:pt x="6569" y="5316"/>
                    <a:pt x="6569" y="4395"/>
                  </a:cubicBezTo>
                  <a:cubicBezTo>
                    <a:pt x="6569" y="3497"/>
                    <a:pt x="6002" y="2977"/>
                    <a:pt x="4986" y="2977"/>
                  </a:cubicBezTo>
                  <a:lnTo>
                    <a:pt x="3994" y="2977"/>
                  </a:lnTo>
                  <a:lnTo>
                    <a:pt x="3994" y="5860"/>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2" name="Google Shape;382;p4"/>
            <p:cNvSpPr/>
            <p:nvPr/>
          </p:nvSpPr>
          <p:spPr>
            <a:xfrm>
              <a:off x="1463684" y="2878368"/>
              <a:ext cx="147088" cy="1657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3" name="Google Shape;383;p4"/>
            <p:cNvSpPr/>
            <p:nvPr/>
          </p:nvSpPr>
          <p:spPr>
            <a:xfrm>
              <a:off x="1463684" y="2878368"/>
              <a:ext cx="147088" cy="165700"/>
            </a:xfrm>
            <a:custGeom>
              <a:avLst/>
              <a:gdLst/>
              <a:ahLst/>
              <a:cxnLst/>
              <a:rect l="l" t="t" r="r" b="b"/>
              <a:pathLst>
                <a:path w="11767" h="13256" fill="none" extrusionOk="0">
                  <a:moveTo>
                    <a:pt x="3615" y="0"/>
                  </a:moveTo>
                  <a:lnTo>
                    <a:pt x="7868" y="7065"/>
                  </a:lnTo>
                  <a:lnTo>
                    <a:pt x="7868" y="0"/>
                  </a:lnTo>
                  <a:lnTo>
                    <a:pt x="11767" y="0"/>
                  </a:lnTo>
                  <a:lnTo>
                    <a:pt x="11767" y="13255"/>
                  </a:lnTo>
                  <a:lnTo>
                    <a:pt x="8175" y="13255"/>
                  </a:lnTo>
                  <a:lnTo>
                    <a:pt x="3899" y="6143"/>
                  </a:lnTo>
                  <a:lnTo>
                    <a:pt x="3899" y="13255"/>
                  </a:lnTo>
                  <a:lnTo>
                    <a:pt x="0" y="13255"/>
                  </a:lnTo>
                  <a:lnTo>
                    <a:pt x="0"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4" name="Google Shape;384;p4"/>
            <p:cNvSpPr/>
            <p:nvPr/>
          </p:nvSpPr>
          <p:spPr>
            <a:xfrm>
              <a:off x="1639409"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5" name="Google Shape;385;p4"/>
            <p:cNvSpPr/>
            <p:nvPr/>
          </p:nvSpPr>
          <p:spPr>
            <a:xfrm>
              <a:off x="1639409"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6" name="Google Shape;386;p4"/>
            <p:cNvSpPr/>
            <p:nvPr/>
          </p:nvSpPr>
          <p:spPr>
            <a:xfrm>
              <a:off x="1767584" y="2878368"/>
              <a:ext cx="149463" cy="1657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7" name="Google Shape;387;p4"/>
            <p:cNvSpPr/>
            <p:nvPr/>
          </p:nvSpPr>
          <p:spPr>
            <a:xfrm>
              <a:off x="1767584" y="2878368"/>
              <a:ext cx="149463" cy="1657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8" name="Google Shape;388;p4"/>
            <p:cNvSpPr/>
            <p:nvPr/>
          </p:nvSpPr>
          <p:spPr>
            <a:xfrm>
              <a:off x="1993521" y="2874230"/>
              <a:ext cx="145913" cy="173963"/>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2"/>
                  </a:lnTo>
                  <a:cubicBezTo>
                    <a:pt x="8412" y="10184"/>
                    <a:pt x="7727" y="10586"/>
                    <a:pt x="6546" y="10586"/>
                  </a:cubicBezTo>
                  <a:cubicBezTo>
                    <a:pt x="4892" y="10586"/>
                    <a:pt x="4088" y="9168"/>
                    <a:pt x="4088" y="6994"/>
                  </a:cubicBezTo>
                  <a:cubicBezTo>
                    <a:pt x="4088" y="4773"/>
                    <a:pt x="5175" y="3356"/>
                    <a:pt x="6640" y="3356"/>
                  </a:cubicBezTo>
                  <a:cubicBezTo>
                    <a:pt x="7703" y="3356"/>
                    <a:pt x="8247" y="3734"/>
                    <a:pt x="9003" y="4537"/>
                  </a:cubicBezTo>
                  <a:lnTo>
                    <a:pt x="11460" y="2363"/>
                  </a:lnTo>
                  <a:cubicBezTo>
                    <a:pt x="10515" y="1040"/>
                    <a:pt x="8979" y="0"/>
                    <a:pt x="65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89" name="Google Shape;389;p4"/>
            <p:cNvSpPr/>
            <p:nvPr/>
          </p:nvSpPr>
          <p:spPr>
            <a:xfrm>
              <a:off x="1993521" y="2874230"/>
              <a:ext cx="145913" cy="173963"/>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37"/>
                  </a:lnTo>
                  <a:cubicBezTo>
                    <a:pt x="8247" y="3734"/>
                    <a:pt x="7703" y="3356"/>
                    <a:pt x="6640" y="3356"/>
                  </a:cubicBezTo>
                  <a:cubicBezTo>
                    <a:pt x="5175" y="3356"/>
                    <a:pt x="4088" y="4773"/>
                    <a:pt x="4088" y="6994"/>
                  </a:cubicBezTo>
                  <a:cubicBezTo>
                    <a:pt x="4088" y="9168"/>
                    <a:pt x="4892" y="10586"/>
                    <a:pt x="6546" y="10586"/>
                  </a:cubicBezTo>
                  <a:cubicBezTo>
                    <a:pt x="7727" y="10586"/>
                    <a:pt x="8412" y="10184"/>
                    <a:pt x="9121" y="9192"/>
                  </a:cubicBezTo>
                  <a:lnTo>
                    <a:pt x="11673" y="11412"/>
                  </a:lnTo>
                  <a:cubicBezTo>
                    <a:pt x="10515" y="12972"/>
                    <a:pt x="8767" y="13917"/>
                    <a:pt x="6498" y="13917"/>
                  </a:cubicBezTo>
                  <a:cubicBezTo>
                    <a:pt x="2600" y="13917"/>
                    <a:pt x="1" y="11342"/>
                    <a:pt x="1" y="7089"/>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0" name="Google Shape;390;p4"/>
            <p:cNvSpPr/>
            <p:nvPr/>
          </p:nvSpPr>
          <p:spPr>
            <a:xfrm>
              <a:off x="215625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1" name="Google Shape;391;p4"/>
            <p:cNvSpPr/>
            <p:nvPr/>
          </p:nvSpPr>
          <p:spPr>
            <a:xfrm>
              <a:off x="2225371" y="2878368"/>
              <a:ext cx="144438" cy="1657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2" name="Google Shape;392;p4"/>
            <p:cNvSpPr/>
            <p:nvPr/>
          </p:nvSpPr>
          <p:spPr>
            <a:xfrm>
              <a:off x="2225371" y="2878368"/>
              <a:ext cx="144438" cy="1657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3" name="Google Shape;393;p4"/>
            <p:cNvSpPr/>
            <p:nvPr/>
          </p:nvSpPr>
          <p:spPr>
            <a:xfrm>
              <a:off x="238750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4" name="Google Shape;394;p4"/>
            <p:cNvSpPr/>
            <p:nvPr/>
          </p:nvSpPr>
          <p:spPr>
            <a:xfrm>
              <a:off x="2456334" y="2878368"/>
              <a:ext cx="133500" cy="1657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5" name="Google Shape;395;p4"/>
            <p:cNvSpPr/>
            <p:nvPr/>
          </p:nvSpPr>
          <p:spPr>
            <a:xfrm>
              <a:off x="2456334" y="2878368"/>
              <a:ext cx="133500" cy="1657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6" name="Google Shape;396;p4"/>
            <p:cNvSpPr/>
            <p:nvPr/>
          </p:nvSpPr>
          <p:spPr>
            <a:xfrm>
              <a:off x="2611384" y="2878368"/>
              <a:ext cx="115200" cy="165700"/>
            </a:xfrm>
            <a:custGeom>
              <a:avLst/>
              <a:gdLst/>
              <a:ahLst/>
              <a:cxnLst/>
              <a:rect l="l" t="t" r="r" b="b"/>
              <a:pathLst>
                <a:path w="9216" h="13256" extrusionOk="0">
                  <a:moveTo>
                    <a:pt x="0" y="0"/>
                  </a:moveTo>
                  <a:lnTo>
                    <a:pt x="0"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7" name="Google Shape;397;p4"/>
            <p:cNvSpPr/>
            <p:nvPr/>
          </p:nvSpPr>
          <p:spPr>
            <a:xfrm>
              <a:off x="2611384" y="2878368"/>
              <a:ext cx="115200" cy="1657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8" name="Google Shape;398;p4"/>
            <p:cNvSpPr/>
            <p:nvPr/>
          </p:nvSpPr>
          <p:spPr>
            <a:xfrm>
              <a:off x="2749309" y="2878368"/>
              <a:ext cx="146800" cy="1657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99" name="Google Shape;399;p4"/>
            <p:cNvSpPr/>
            <p:nvPr/>
          </p:nvSpPr>
          <p:spPr>
            <a:xfrm>
              <a:off x="2915296" y="2874230"/>
              <a:ext cx="128188" cy="173675"/>
            </a:xfrm>
            <a:custGeom>
              <a:avLst/>
              <a:gdLst/>
              <a:ahLst/>
              <a:cxnLst/>
              <a:rect l="l" t="t" r="r" b="b"/>
              <a:pathLst>
                <a:path w="10255" h="13894" extrusionOk="0">
                  <a:moveTo>
                    <a:pt x="5245" y="0"/>
                  </a:moveTo>
                  <a:cubicBezTo>
                    <a:pt x="2386" y="0"/>
                    <a:pt x="402" y="1394"/>
                    <a:pt x="402" y="3781"/>
                  </a:cubicBezTo>
                  <a:cubicBezTo>
                    <a:pt x="402" y="5955"/>
                    <a:pt x="1725" y="7041"/>
                    <a:pt x="3615" y="7821"/>
                  </a:cubicBezTo>
                  <a:cubicBezTo>
                    <a:pt x="5529" y="8601"/>
                    <a:pt x="6143" y="9121"/>
                    <a:pt x="6143" y="9664"/>
                  </a:cubicBezTo>
                  <a:cubicBezTo>
                    <a:pt x="6143" y="10397"/>
                    <a:pt x="5458" y="10586"/>
                    <a:pt x="4655" y="10586"/>
                  </a:cubicBezTo>
                  <a:cubicBezTo>
                    <a:pt x="3591" y="10586"/>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5"/>
                    <a:pt x="4655" y="3356"/>
                    <a:pt x="5482" y="3356"/>
                  </a:cubicBezTo>
                  <a:cubicBezTo>
                    <a:pt x="6710" y="3356"/>
                    <a:pt x="7726" y="3828"/>
                    <a:pt x="8435" y="4182"/>
                  </a:cubicBezTo>
                  <a:lnTo>
                    <a:pt x="9687" y="1229"/>
                  </a:lnTo>
                  <a:cubicBezTo>
                    <a:pt x="8317" y="402"/>
                    <a:pt x="6781" y="0"/>
                    <a:pt x="5245"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Intro_Becoming an Internet Citizen">
  <p:cSld name="MAIN_POINT">
    <p:spTree>
      <p:nvGrpSpPr>
        <p:cNvPr id="1" name="Shape 3130"/>
        <p:cNvGrpSpPr/>
        <p:nvPr/>
      </p:nvGrpSpPr>
      <p:grpSpPr>
        <a:xfrm>
          <a:off x="0" y="0"/>
          <a:ext cx="0" cy="0"/>
          <a:chOff x="0" y="0"/>
          <a:chExt cx="0" cy="0"/>
        </a:xfrm>
      </p:grpSpPr>
      <p:grpSp>
        <p:nvGrpSpPr>
          <p:cNvPr id="3131" name="Google Shape;3131;p32"/>
          <p:cNvGrpSpPr/>
          <p:nvPr/>
        </p:nvGrpSpPr>
        <p:grpSpPr>
          <a:xfrm>
            <a:off x="1259995" y="9195055"/>
            <a:ext cx="5307925" cy="421175"/>
            <a:chOff x="1039675" y="4293725"/>
            <a:chExt cx="5307925" cy="421175"/>
          </a:xfrm>
        </p:grpSpPr>
        <p:sp>
          <p:nvSpPr>
            <p:cNvPr id="3132" name="Google Shape;3132;p32"/>
            <p:cNvSpPr/>
            <p:nvPr/>
          </p:nvSpPr>
          <p:spPr>
            <a:xfrm>
              <a:off x="1039675" y="4375250"/>
              <a:ext cx="283550" cy="331400"/>
            </a:xfrm>
            <a:custGeom>
              <a:avLst/>
              <a:gdLst/>
              <a:ahLst/>
              <a:cxnLst/>
              <a:rect l="l" t="t" r="r" b="b"/>
              <a:pathLst>
                <a:path w="11342" h="13256" extrusionOk="0">
                  <a:moveTo>
                    <a:pt x="5506" y="2835"/>
                  </a:moveTo>
                  <a:cubicBezTo>
                    <a:pt x="6333" y="2835"/>
                    <a:pt x="6805" y="3284"/>
                    <a:pt x="6805" y="4064"/>
                  </a:cubicBezTo>
                  <a:cubicBezTo>
                    <a:pt x="6805" y="4844"/>
                    <a:pt x="6333" y="5293"/>
                    <a:pt x="5506" y="5293"/>
                  </a:cubicBezTo>
                  <a:lnTo>
                    <a:pt x="3970" y="5293"/>
                  </a:lnTo>
                  <a:lnTo>
                    <a:pt x="3970" y="2835"/>
                  </a:lnTo>
                  <a:close/>
                  <a:moveTo>
                    <a:pt x="5506" y="7844"/>
                  </a:moveTo>
                  <a:cubicBezTo>
                    <a:pt x="6616" y="7844"/>
                    <a:pt x="7230" y="8317"/>
                    <a:pt x="7230" y="9144"/>
                  </a:cubicBezTo>
                  <a:cubicBezTo>
                    <a:pt x="7230" y="9971"/>
                    <a:pt x="6616" y="10443"/>
                    <a:pt x="5506" y="10443"/>
                  </a:cubicBezTo>
                  <a:lnTo>
                    <a:pt x="3970" y="10443"/>
                  </a:lnTo>
                  <a:lnTo>
                    <a:pt x="3970" y="7844"/>
                  </a:lnTo>
                  <a:close/>
                  <a:moveTo>
                    <a:pt x="0" y="0"/>
                  </a:moveTo>
                  <a:lnTo>
                    <a:pt x="0" y="13255"/>
                  </a:lnTo>
                  <a:lnTo>
                    <a:pt x="5978" y="13255"/>
                  </a:lnTo>
                  <a:cubicBezTo>
                    <a:pt x="9215" y="13255"/>
                    <a:pt x="11342" y="12050"/>
                    <a:pt x="11342" y="9569"/>
                  </a:cubicBezTo>
                  <a:cubicBezTo>
                    <a:pt x="11342" y="7915"/>
                    <a:pt x="10373" y="7041"/>
                    <a:pt x="9050" y="6380"/>
                  </a:cubicBezTo>
                  <a:cubicBezTo>
                    <a:pt x="10042" y="5836"/>
                    <a:pt x="10845" y="4938"/>
                    <a:pt x="10845" y="3639"/>
                  </a:cubicBezTo>
                  <a:cubicBezTo>
                    <a:pt x="10845" y="1607"/>
                    <a:pt x="8932" y="0"/>
                    <a:pt x="578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33" name="Google Shape;3133;p32"/>
            <p:cNvSpPr/>
            <p:nvPr/>
          </p:nvSpPr>
          <p:spPr>
            <a:xfrm>
              <a:off x="1039675" y="4375250"/>
              <a:ext cx="283550" cy="331400"/>
            </a:xfrm>
            <a:custGeom>
              <a:avLst/>
              <a:gdLst/>
              <a:ahLst/>
              <a:cxnLst/>
              <a:rect l="l" t="t" r="r" b="b"/>
              <a:pathLst>
                <a:path w="11342" h="13256" fill="none" extrusionOk="0">
                  <a:moveTo>
                    <a:pt x="5506" y="10443"/>
                  </a:moveTo>
                  <a:cubicBezTo>
                    <a:pt x="6616" y="10443"/>
                    <a:pt x="7230" y="9971"/>
                    <a:pt x="7230" y="9144"/>
                  </a:cubicBezTo>
                  <a:cubicBezTo>
                    <a:pt x="7230" y="8317"/>
                    <a:pt x="6616" y="7844"/>
                    <a:pt x="5506" y="7844"/>
                  </a:cubicBezTo>
                  <a:lnTo>
                    <a:pt x="3970" y="7844"/>
                  </a:lnTo>
                  <a:lnTo>
                    <a:pt x="3970" y="10443"/>
                  </a:lnTo>
                  <a:close/>
                  <a:moveTo>
                    <a:pt x="5506" y="5293"/>
                  </a:moveTo>
                  <a:cubicBezTo>
                    <a:pt x="6333" y="5293"/>
                    <a:pt x="6805" y="4844"/>
                    <a:pt x="6805" y="4064"/>
                  </a:cubicBezTo>
                  <a:cubicBezTo>
                    <a:pt x="6805" y="3284"/>
                    <a:pt x="6333" y="2835"/>
                    <a:pt x="5506" y="2835"/>
                  </a:cubicBezTo>
                  <a:lnTo>
                    <a:pt x="3970" y="2835"/>
                  </a:lnTo>
                  <a:lnTo>
                    <a:pt x="3970" y="5293"/>
                  </a:lnTo>
                  <a:close/>
                  <a:moveTo>
                    <a:pt x="0" y="0"/>
                  </a:moveTo>
                  <a:lnTo>
                    <a:pt x="5789" y="0"/>
                  </a:lnTo>
                  <a:cubicBezTo>
                    <a:pt x="8932" y="0"/>
                    <a:pt x="10845" y="1607"/>
                    <a:pt x="10845" y="3639"/>
                  </a:cubicBezTo>
                  <a:cubicBezTo>
                    <a:pt x="10845" y="4938"/>
                    <a:pt x="10042" y="5836"/>
                    <a:pt x="9050" y="6380"/>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34" name="Google Shape;3134;p32"/>
            <p:cNvSpPr/>
            <p:nvPr/>
          </p:nvSpPr>
          <p:spPr>
            <a:xfrm>
              <a:off x="1362775"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35" name="Google Shape;3135;p32"/>
            <p:cNvSpPr/>
            <p:nvPr/>
          </p:nvSpPr>
          <p:spPr>
            <a:xfrm>
              <a:off x="1362775"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36" name="Google Shape;3136;p32"/>
            <p:cNvSpPr/>
            <p:nvPr/>
          </p:nvSpPr>
          <p:spPr>
            <a:xfrm>
              <a:off x="1778025" y="43752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37" name="Google Shape;3137;p32"/>
            <p:cNvSpPr/>
            <p:nvPr/>
          </p:nvSpPr>
          <p:spPr>
            <a:xfrm>
              <a:off x="1935150" y="4375250"/>
              <a:ext cx="294200" cy="3314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41"/>
                  </a:lnTo>
                  <a:lnTo>
                    <a:pt x="361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38" name="Google Shape;3138;p32"/>
            <p:cNvSpPr/>
            <p:nvPr/>
          </p:nvSpPr>
          <p:spPr>
            <a:xfrm>
              <a:off x="1935150" y="43752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43"/>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39" name="Google Shape;3139;p32"/>
            <p:cNvSpPr/>
            <p:nvPr/>
          </p:nvSpPr>
          <p:spPr>
            <a:xfrm>
              <a:off x="2267125" y="43752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40" name="Google Shape;3140;p32"/>
            <p:cNvSpPr/>
            <p:nvPr/>
          </p:nvSpPr>
          <p:spPr>
            <a:xfrm>
              <a:off x="2267125" y="43752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41" name="Google Shape;3141;p32"/>
            <p:cNvSpPr/>
            <p:nvPr/>
          </p:nvSpPr>
          <p:spPr>
            <a:xfrm>
              <a:off x="2593175" y="4375250"/>
              <a:ext cx="230975" cy="331400"/>
            </a:xfrm>
            <a:custGeom>
              <a:avLst/>
              <a:gdLst/>
              <a:ahLst/>
              <a:cxnLst/>
              <a:rect l="l" t="t" r="r" b="b"/>
              <a:pathLst>
                <a:path w="9239" h="13256" extrusionOk="0">
                  <a:moveTo>
                    <a:pt x="1" y="0"/>
                  </a:moveTo>
                  <a:lnTo>
                    <a:pt x="1" y="13255"/>
                  </a:lnTo>
                  <a:lnTo>
                    <a:pt x="9239" y="13255"/>
                  </a:lnTo>
                  <a:lnTo>
                    <a:pt x="9239" y="10231"/>
                  </a:lnTo>
                  <a:lnTo>
                    <a:pt x="4088" y="10231"/>
                  </a:lnTo>
                  <a:lnTo>
                    <a:pt x="4088" y="7844"/>
                  </a:lnTo>
                  <a:lnTo>
                    <a:pt x="7727" y="7844"/>
                  </a:lnTo>
                  <a:lnTo>
                    <a:pt x="8483" y="5009"/>
                  </a:lnTo>
                  <a:lnTo>
                    <a:pt x="4088" y="5009"/>
                  </a:lnTo>
                  <a:lnTo>
                    <a:pt x="4088" y="3048"/>
                  </a:lnTo>
                  <a:lnTo>
                    <a:pt x="9239" y="3048"/>
                  </a:lnTo>
                  <a:lnTo>
                    <a:pt x="9239"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42" name="Google Shape;3142;p32"/>
            <p:cNvSpPr/>
            <p:nvPr/>
          </p:nvSpPr>
          <p:spPr>
            <a:xfrm>
              <a:off x="2593175" y="437525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4"/>
                  </a:lnTo>
                  <a:lnTo>
                    <a:pt x="4088" y="7844"/>
                  </a:lnTo>
                  <a:lnTo>
                    <a:pt x="4088" y="10231"/>
                  </a:lnTo>
                  <a:lnTo>
                    <a:pt x="9239"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43" name="Google Shape;3143;p32"/>
            <p:cNvSpPr/>
            <p:nvPr/>
          </p:nvSpPr>
          <p:spPr>
            <a:xfrm>
              <a:off x="2869025" y="4375250"/>
              <a:ext cx="286500" cy="331400"/>
            </a:xfrm>
            <a:custGeom>
              <a:avLst/>
              <a:gdLst/>
              <a:ahLst/>
              <a:cxnLst/>
              <a:rect l="l" t="t" r="r" b="b"/>
              <a:pathLst>
                <a:path w="11460" h="13256" extrusionOk="0">
                  <a:moveTo>
                    <a:pt x="4986" y="2977"/>
                  </a:moveTo>
                  <a:cubicBezTo>
                    <a:pt x="6002" y="2977"/>
                    <a:pt x="6569" y="3497"/>
                    <a:pt x="6569" y="4395"/>
                  </a:cubicBezTo>
                  <a:cubicBezTo>
                    <a:pt x="6569" y="5316"/>
                    <a:pt x="6002" y="5836"/>
                    <a:pt x="4986" y="5836"/>
                  </a:cubicBezTo>
                  <a:lnTo>
                    <a:pt x="3994" y="5836"/>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44" name="Google Shape;3144;p32"/>
            <p:cNvSpPr/>
            <p:nvPr/>
          </p:nvSpPr>
          <p:spPr>
            <a:xfrm>
              <a:off x="2869025" y="4375250"/>
              <a:ext cx="286500" cy="331400"/>
            </a:xfrm>
            <a:custGeom>
              <a:avLst/>
              <a:gdLst/>
              <a:ahLst/>
              <a:cxnLst/>
              <a:rect l="l" t="t" r="r" b="b"/>
              <a:pathLst>
                <a:path w="11460" h="13256" fill="none" extrusionOk="0">
                  <a:moveTo>
                    <a:pt x="4986" y="5836"/>
                  </a:moveTo>
                  <a:cubicBezTo>
                    <a:pt x="6002" y="5836"/>
                    <a:pt x="6569" y="5316"/>
                    <a:pt x="6569" y="4395"/>
                  </a:cubicBezTo>
                  <a:cubicBezTo>
                    <a:pt x="6569" y="3497"/>
                    <a:pt x="6002" y="2977"/>
                    <a:pt x="4986" y="2977"/>
                  </a:cubicBezTo>
                  <a:lnTo>
                    <a:pt x="3994" y="2977"/>
                  </a:lnTo>
                  <a:lnTo>
                    <a:pt x="3994" y="5836"/>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45" name="Google Shape;3145;p32"/>
            <p:cNvSpPr/>
            <p:nvPr/>
          </p:nvSpPr>
          <p:spPr>
            <a:xfrm>
              <a:off x="3188000" y="4375250"/>
              <a:ext cx="294175" cy="3314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46" name="Google Shape;3146;p32"/>
            <p:cNvSpPr/>
            <p:nvPr/>
          </p:nvSpPr>
          <p:spPr>
            <a:xfrm>
              <a:off x="3188000" y="43752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43"/>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47" name="Google Shape;3147;p32"/>
            <p:cNvSpPr/>
            <p:nvPr/>
          </p:nvSpPr>
          <p:spPr>
            <a:xfrm>
              <a:off x="3539450"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48" name="Google Shape;3148;p32"/>
            <p:cNvSpPr/>
            <p:nvPr/>
          </p:nvSpPr>
          <p:spPr>
            <a:xfrm>
              <a:off x="3539450"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49" name="Google Shape;3149;p32"/>
            <p:cNvSpPr/>
            <p:nvPr/>
          </p:nvSpPr>
          <p:spPr>
            <a:xfrm>
              <a:off x="3795800" y="43752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50" name="Google Shape;3150;p32"/>
            <p:cNvSpPr/>
            <p:nvPr/>
          </p:nvSpPr>
          <p:spPr>
            <a:xfrm>
              <a:off x="3795800" y="43752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51" name="Google Shape;3151;p32"/>
            <p:cNvSpPr/>
            <p:nvPr/>
          </p:nvSpPr>
          <p:spPr>
            <a:xfrm>
              <a:off x="4247675" y="4366975"/>
              <a:ext cx="291825" cy="347925"/>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52" name="Google Shape;3152;p32"/>
            <p:cNvSpPr/>
            <p:nvPr/>
          </p:nvSpPr>
          <p:spPr>
            <a:xfrm>
              <a:off x="4247675" y="43669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42"/>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53" name="Google Shape;3153;p32"/>
            <p:cNvSpPr/>
            <p:nvPr/>
          </p:nvSpPr>
          <p:spPr>
            <a:xfrm>
              <a:off x="45731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54" name="Google Shape;3154;p32"/>
            <p:cNvSpPr/>
            <p:nvPr/>
          </p:nvSpPr>
          <p:spPr>
            <a:xfrm>
              <a:off x="4711375" y="43752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55" name="Google Shape;3155;p32"/>
            <p:cNvSpPr/>
            <p:nvPr/>
          </p:nvSpPr>
          <p:spPr>
            <a:xfrm>
              <a:off x="4711375" y="43752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56" name="Google Shape;3156;p32"/>
            <p:cNvSpPr/>
            <p:nvPr/>
          </p:nvSpPr>
          <p:spPr>
            <a:xfrm>
              <a:off x="50356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57" name="Google Shape;3157;p32"/>
            <p:cNvSpPr/>
            <p:nvPr/>
          </p:nvSpPr>
          <p:spPr>
            <a:xfrm>
              <a:off x="5173300" y="43752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58" name="Google Shape;3158;p32"/>
            <p:cNvSpPr/>
            <p:nvPr/>
          </p:nvSpPr>
          <p:spPr>
            <a:xfrm>
              <a:off x="5173300" y="43752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59" name="Google Shape;3159;p32"/>
            <p:cNvSpPr/>
            <p:nvPr/>
          </p:nvSpPr>
          <p:spPr>
            <a:xfrm>
              <a:off x="5483400" y="4375250"/>
              <a:ext cx="230400" cy="331400"/>
            </a:xfrm>
            <a:custGeom>
              <a:avLst/>
              <a:gdLst/>
              <a:ahLst/>
              <a:cxnLst/>
              <a:rect l="l" t="t" r="r" b="b"/>
              <a:pathLst>
                <a:path w="9216" h="13256" extrusionOk="0">
                  <a:moveTo>
                    <a:pt x="0" y="0"/>
                  </a:moveTo>
                  <a:lnTo>
                    <a:pt x="0"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60" name="Google Shape;3160;p32"/>
            <p:cNvSpPr/>
            <p:nvPr/>
          </p:nvSpPr>
          <p:spPr>
            <a:xfrm>
              <a:off x="5483400" y="437525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61" name="Google Shape;3161;p32"/>
            <p:cNvSpPr/>
            <p:nvPr/>
          </p:nvSpPr>
          <p:spPr>
            <a:xfrm>
              <a:off x="5759250" y="4375250"/>
              <a:ext cx="293600" cy="3314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62" name="Google Shape;3162;p32"/>
            <p:cNvSpPr/>
            <p:nvPr/>
          </p:nvSpPr>
          <p:spPr>
            <a:xfrm>
              <a:off x="5759250" y="43752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43"/>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63" name="Google Shape;3163;p32"/>
            <p:cNvSpPr/>
            <p:nvPr/>
          </p:nvSpPr>
          <p:spPr>
            <a:xfrm>
              <a:off x="6091225" y="4366975"/>
              <a:ext cx="256375" cy="347350"/>
            </a:xfrm>
            <a:custGeom>
              <a:avLst/>
              <a:gdLst/>
              <a:ahLst/>
              <a:cxnLst/>
              <a:rect l="l" t="t" r="r" b="b"/>
              <a:pathLst>
                <a:path w="10255" h="13894" extrusionOk="0">
                  <a:moveTo>
                    <a:pt x="5245" y="0"/>
                  </a:moveTo>
                  <a:cubicBezTo>
                    <a:pt x="2386" y="0"/>
                    <a:pt x="402" y="1394"/>
                    <a:pt x="402" y="3781"/>
                  </a:cubicBezTo>
                  <a:cubicBezTo>
                    <a:pt x="402" y="5931"/>
                    <a:pt x="1725" y="7041"/>
                    <a:pt x="3615" y="7821"/>
                  </a:cubicBezTo>
                  <a:cubicBezTo>
                    <a:pt x="5529" y="8577"/>
                    <a:pt x="6143" y="9121"/>
                    <a:pt x="6143" y="9664"/>
                  </a:cubicBezTo>
                  <a:cubicBezTo>
                    <a:pt x="6143" y="10396"/>
                    <a:pt x="5458" y="10562"/>
                    <a:pt x="4655" y="10562"/>
                  </a:cubicBezTo>
                  <a:cubicBezTo>
                    <a:pt x="3591" y="10562"/>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4"/>
                    <a:pt x="4655" y="3355"/>
                    <a:pt x="5482" y="3355"/>
                  </a:cubicBezTo>
                  <a:cubicBezTo>
                    <a:pt x="6710" y="3355"/>
                    <a:pt x="7726" y="3828"/>
                    <a:pt x="8435" y="4182"/>
                  </a:cubicBezTo>
                  <a:lnTo>
                    <a:pt x="9687" y="1205"/>
                  </a:lnTo>
                  <a:cubicBezTo>
                    <a:pt x="8317" y="402"/>
                    <a:pt x="6781" y="0"/>
                    <a:pt x="5245"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64" name="Google Shape;3164;p32"/>
            <p:cNvSpPr/>
            <p:nvPr/>
          </p:nvSpPr>
          <p:spPr>
            <a:xfrm>
              <a:off x="6091225" y="436697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6"/>
                    <a:pt x="6143" y="9664"/>
                  </a:cubicBezTo>
                  <a:cubicBezTo>
                    <a:pt x="6143" y="9121"/>
                    <a:pt x="5529" y="8577"/>
                    <a:pt x="3615" y="7821"/>
                  </a:cubicBezTo>
                  <a:cubicBezTo>
                    <a:pt x="1725" y="7041"/>
                    <a:pt x="402" y="5931"/>
                    <a:pt x="402" y="3781"/>
                  </a:cubicBezTo>
                  <a:cubicBezTo>
                    <a:pt x="402" y="1394"/>
                    <a:pt x="2386" y="0"/>
                    <a:pt x="5245" y="0"/>
                  </a:cubicBezTo>
                  <a:cubicBezTo>
                    <a:pt x="6781" y="0"/>
                    <a:pt x="8317" y="402"/>
                    <a:pt x="9687" y="1205"/>
                  </a:cubicBezTo>
                  <a:lnTo>
                    <a:pt x="8435" y="4182"/>
                  </a:lnTo>
                  <a:cubicBezTo>
                    <a:pt x="7726" y="3828"/>
                    <a:pt x="6710" y="3355"/>
                    <a:pt x="5482" y="3355"/>
                  </a:cubicBezTo>
                  <a:cubicBezTo>
                    <a:pt x="4655" y="3355"/>
                    <a:pt x="4324" y="3544"/>
                    <a:pt x="4324" y="3970"/>
                  </a:cubicBezTo>
                  <a:cubicBezTo>
                    <a:pt x="4324" y="4513"/>
                    <a:pt x="4607" y="4631"/>
                    <a:pt x="6545" y="5482"/>
                  </a:cubicBezTo>
                  <a:cubicBezTo>
                    <a:pt x="9309" y="6687"/>
                    <a:pt x="10254" y="8105"/>
                    <a:pt x="10254" y="9853"/>
                  </a:cubicBezTo>
                  <a:cubicBezTo>
                    <a:pt x="10254" y="12712"/>
                    <a:pt x="8175" y="13893"/>
                    <a:pt x="5222" y="13893"/>
                  </a:cubicBezTo>
                  <a:cubicBezTo>
                    <a:pt x="3143" y="13893"/>
                    <a:pt x="1418" y="13303"/>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65" name="Google Shape;3165;p32"/>
            <p:cNvSpPr/>
            <p:nvPr/>
          </p:nvSpPr>
          <p:spPr>
            <a:xfrm>
              <a:off x="1039675" y="4302000"/>
              <a:ext cx="283550" cy="331400"/>
            </a:xfrm>
            <a:custGeom>
              <a:avLst/>
              <a:gdLst/>
              <a:ahLst/>
              <a:cxnLst/>
              <a:rect l="l" t="t" r="r" b="b"/>
              <a:pathLst>
                <a:path w="11342" h="13256"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317"/>
                    <a:pt x="7230" y="9144"/>
                  </a:cubicBezTo>
                  <a:cubicBezTo>
                    <a:pt x="7230" y="9971"/>
                    <a:pt x="6616" y="10420"/>
                    <a:pt x="5506" y="10420"/>
                  </a:cubicBezTo>
                  <a:lnTo>
                    <a:pt x="3970" y="10420"/>
                  </a:lnTo>
                  <a:lnTo>
                    <a:pt x="3970" y="7845"/>
                  </a:lnTo>
                  <a:close/>
                  <a:moveTo>
                    <a:pt x="0" y="0"/>
                  </a:moveTo>
                  <a:lnTo>
                    <a:pt x="0" y="13255"/>
                  </a:lnTo>
                  <a:lnTo>
                    <a:pt x="5978" y="13255"/>
                  </a:lnTo>
                  <a:cubicBezTo>
                    <a:pt x="9215" y="13255"/>
                    <a:pt x="11342" y="12050"/>
                    <a:pt x="11342" y="9569"/>
                  </a:cubicBezTo>
                  <a:cubicBezTo>
                    <a:pt x="11342" y="7916"/>
                    <a:pt x="10373" y="7041"/>
                    <a:pt x="9050" y="6356"/>
                  </a:cubicBezTo>
                  <a:cubicBezTo>
                    <a:pt x="10042" y="5813"/>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66" name="Google Shape;3166;p32"/>
            <p:cNvSpPr/>
            <p:nvPr/>
          </p:nvSpPr>
          <p:spPr>
            <a:xfrm>
              <a:off x="1039675" y="430200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3"/>
                    <a:pt x="9050" y="6356"/>
                  </a:cubicBezTo>
                  <a:cubicBezTo>
                    <a:pt x="10373" y="7041"/>
                    <a:pt x="11342" y="7916"/>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67" name="Google Shape;3167;p32"/>
            <p:cNvSpPr/>
            <p:nvPr/>
          </p:nvSpPr>
          <p:spPr>
            <a:xfrm>
              <a:off x="1362775"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68" name="Google Shape;3168;p32"/>
            <p:cNvSpPr/>
            <p:nvPr/>
          </p:nvSpPr>
          <p:spPr>
            <a:xfrm>
              <a:off x="1362775"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69" name="Google Shape;3169;p32"/>
            <p:cNvSpPr/>
            <p:nvPr/>
          </p:nvSpPr>
          <p:spPr>
            <a:xfrm>
              <a:off x="1778025" y="430200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0" name="Google Shape;3170;p32"/>
            <p:cNvSpPr/>
            <p:nvPr/>
          </p:nvSpPr>
          <p:spPr>
            <a:xfrm>
              <a:off x="1935150" y="430200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1" name="Google Shape;3171;p32"/>
            <p:cNvSpPr/>
            <p:nvPr/>
          </p:nvSpPr>
          <p:spPr>
            <a:xfrm>
              <a:off x="1935150" y="430200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2" name="Google Shape;3172;p32"/>
            <p:cNvSpPr/>
            <p:nvPr/>
          </p:nvSpPr>
          <p:spPr>
            <a:xfrm>
              <a:off x="2267125" y="430200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3" name="Google Shape;3173;p32"/>
            <p:cNvSpPr/>
            <p:nvPr/>
          </p:nvSpPr>
          <p:spPr>
            <a:xfrm>
              <a:off x="2267125" y="430200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4" name="Google Shape;3174;p32"/>
            <p:cNvSpPr/>
            <p:nvPr/>
          </p:nvSpPr>
          <p:spPr>
            <a:xfrm>
              <a:off x="2593175" y="430200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5"/>
                  </a:lnTo>
                  <a:lnTo>
                    <a:pt x="7727" y="7845"/>
                  </a:lnTo>
                  <a:lnTo>
                    <a:pt x="8483" y="5009"/>
                  </a:lnTo>
                  <a:lnTo>
                    <a:pt x="4088" y="5009"/>
                  </a:lnTo>
                  <a:lnTo>
                    <a:pt x="4088" y="3048"/>
                  </a:lnTo>
                  <a:lnTo>
                    <a:pt x="9239" y="3048"/>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5" name="Google Shape;3175;p32"/>
            <p:cNvSpPr/>
            <p:nvPr/>
          </p:nvSpPr>
          <p:spPr>
            <a:xfrm>
              <a:off x="2593175" y="430200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6" name="Google Shape;3176;p32"/>
            <p:cNvSpPr/>
            <p:nvPr/>
          </p:nvSpPr>
          <p:spPr>
            <a:xfrm>
              <a:off x="2869025" y="4302000"/>
              <a:ext cx="286500" cy="331400"/>
            </a:xfrm>
            <a:custGeom>
              <a:avLst/>
              <a:gdLst/>
              <a:ahLst/>
              <a:cxnLst/>
              <a:rect l="l" t="t" r="r" b="b"/>
              <a:pathLst>
                <a:path w="11460" h="13256" extrusionOk="0">
                  <a:moveTo>
                    <a:pt x="4986" y="2954"/>
                  </a:moveTo>
                  <a:cubicBezTo>
                    <a:pt x="6002" y="2954"/>
                    <a:pt x="6569" y="3474"/>
                    <a:pt x="6569" y="4371"/>
                  </a:cubicBezTo>
                  <a:cubicBezTo>
                    <a:pt x="6569" y="5317"/>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8"/>
                    <a:pt x="10656" y="6096"/>
                    <a:pt x="10656" y="4371"/>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7" name="Google Shape;3177;p32"/>
            <p:cNvSpPr/>
            <p:nvPr/>
          </p:nvSpPr>
          <p:spPr>
            <a:xfrm>
              <a:off x="2869025" y="4302000"/>
              <a:ext cx="286500" cy="331400"/>
            </a:xfrm>
            <a:custGeom>
              <a:avLst/>
              <a:gdLst/>
              <a:ahLst/>
              <a:cxnLst/>
              <a:rect l="l" t="t" r="r" b="b"/>
              <a:pathLst>
                <a:path w="11460" h="13256" fill="none" extrusionOk="0">
                  <a:moveTo>
                    <a:pt x="4986" y="5836"/>
                  </a:moveTo>
                  <a:cubicBezTo>
                    <a:pt x="6002" y="5836"/>
                    <a:pt x="6569" y="5317"/>
                    <a:pt x="6569" y="4371"/>
                  </a:cubicBezTo>
                  <a:cubicBezTo>
                    <a:pt x="6569" y="3474"/>
                    <a:pt x="6002" y="2954"/>
                    <a:pt x="4986" y="2954"/>
                  </a:cubicBezTo>
                  <a:lnTo>
                    <a:pt x="3994" y="2954"/>
                  </a:lnTo>
                  <a:lnTo>
                    <a:pt x="3994" y="5836"/>
                  </a:lnTo>
                  <a:close/>
                  <a:moveTo>
                    <a:pt x="1" y="0"/>
                  </a:moveTo>
                  <a:lnTo>
                    <a:pt x="5269" y="0"/>
                  </a:lnTo>
                  <a:cubicBezTo>
                    <a:pt x="8814" y="0"/>
                    <a:pt x="10656" y="1489"/>
                    <a:pt x="10656" y="4371"/>
                  </a:cubicBezTo>
                  <a:cubicBezTo>
                    <a:pt x="10656" y="6096"/>
                    <a:pt x="9877" y="7278"/>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8" name="Google Shape;3178;p32"/>
            <p:cNvSpPr/>
            <p:nvPr/>
          </p:nvSpPr>
          <p:spPr>
            <a:xfrm>
              <a:off x="3188000" y="430200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79" name="Google Shape;3179;p32"/>
            <p:cNvSpPr/>
            <p:nvPr/>
          </p:nvSpPr>
          <p:spPr>
            <a:xfrm>
              <a:off x="3188000" y="430200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0" name="Google Shape;3180;p32"/>
            <p:cNvSpPr/>
            <p:nvPr/>
          </p:nvSpPr>
          <p:spPr>
            <a:xfrm>
              <a:off x="3539450"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1" name="Google Shape;3181;p32"/>
            <p:cNvSpPr/>
            <p:nvPr/>
          </p:nvSpPr>
          <p:spPr>
            <a:xfrm>
              <a:off x="3539450"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2" name="Google Shape;3182;p32"/>
            <p:cNvSpPr/>
            <p:nvPr/>
          </p:nvSpPr>
          <p:spPr>
            <a:xfrm>
              <a:off x="3795800" y="430200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3" name="Google Shape;3183;p32"/>
            <p:cNvSpPr/>
            <p:nvPr/>
          </p:nvSpPr>
          <p:spPr>
            <a:xfrm>
              <a:off x="3795800" y="430200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4" name="Google Shape;3184;p32"/>
            <p:cNvSpPr/>
            <p:nvPr/>
          </p:nvSpPr>
          <p:spPr>
            <a:xfrm>
              <a:off x="4247675" y="4293725"/>
              <a:ext cx="291825" cy="347950"/>
            </a:xfrm>
            <a:custGeom>
              <a:avLst/>
              <a:gdLst/>
              <a:ahLst/>
              <a:cxnLst/>
              <a:rect l="l" t="t" r="r" b="b"/>
              <a:pathLst>
                <a:path w="11673" h="13918" extrusionOk="0">
                  <a:moveTo>
                    <a:pt x="6569" y="1"/>
                  </a:moveTo>
                  <a:cubicBezTo>
                    <a:pt x="2576" y="1"/>
                    <a:pt x="1" y="2694"/>
                    <a:pt x="1" y="7089"/>
                  </a:cubicBezTo>
                  <a:cubicBezTo>
                    <a:pt x="1" y="11318"/>
                    <a:pt x="2600" y="13917"/>
                    <a:pt x="6498" y="13917"/>
                  </a:cubicBezTo>
                  <a:cubicBezTo>
                    <a:pt x="8767" y="13917"/>
                    <a:pt x="10515" y="12948"/>
                    <a:pt x="11673" y="11413"/>
                  </a:cubicBezTo>
                  <a:lnTo>
                    <a:pt x="9121" y="9192"/>
                  </a:lnTo>
                  <a:cubicBezTo>
                    <a:pt x="8412" y="10184"/>
                    <a:pt x="7727" y="10562"/>
                    <a:pt x="6546" y="10562"/>
                  </a:cubicBezTo>
                  <a:cubicBezTo>
                    <a:pt x="4892" y="10562"/>
                    <a:pt x="4088" y="9168"/>
                    <a:pt x="4088" y="6994"/>
                  </a:cubicBezTo>
                  <a:cubicBezTo>
                    <a:pt x="4088" y="4773"/>
                    <a:pt x="5175" y="3356"/>
                    <a:pt x="6640" y="3356"/>
                  </a:cubicBezTo>
                  <a:cubicBezTo>
                    <a:pt x="7703" y="3356"/>
                    <a:pt x="8247" y="3710"/>
                    <a:pt x="9003" y="4513"/>
                  </a:cubicBezTo>
                  <a:lnTo>
                    <a:pt x="11460" y="2363"/>
                  </a:lnTo>
                  <a:cubicBezTo>
                    <a:pt x="10515" y="1040"/>
                    <a:pt x="8979" y="1"/>
                    <a:pt x="65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5" name="Google Shape;3185;p32"/>
            <p:cNvSpPr/>
            <p:nvPr/>
          </p:nvSpPr>
          <p:spPr>
            <a:xfrm>
              <a:off x="4247675" y="4293725"/>
              <a:ext cx="291825" cy="347950"/>
            </a:xfrm>
            <a:custGeom>
              <a:avLst/>
              <a:gdLst/>
              <a:ahLst/>
              <a:cxnLst/>
              <a:rect l="l" t="t" r="r" b="b"/>
              <a:pathLst>
                <a:path w="11673" h="13918" fill="none" extrusionOk="0">
                  <a:moveTo>
                    <a:pt x="1" y="7089"/>
                  </a:moveTo>
                  <a:cubicBezTo>
                    <a:pt x="1" y="2694"/>
                    <a:pt x="2576" y="1"/>
                    <a:pt x="6569" y="1"/>
                  </a:cubicBezTo>
                  <a:cubicBezTo>
                    <a:pt x="8979" y="1"/>
                    <a:pt x="10515" y="1040"/>
                    <a:pt x="11460" y="2363"/>
                  </a:cubicBezTo>
                  <a:lnTo>
                    <a:pt x="9003" y="4513"/>
                  </a:lnTo>
                  <a:cubicBezTo>
                    <a:pt x="8247" y="3710"/>
                    <a:pt x="7703" y="3356"/>
                    <a:pt x="6640" y="3356"/>
                  </a:cubicBezTo>
                  <a:cubicBezTo>
                    <a:pt x="5175" y="3356"/>
                    <a:pt x="4088" y="4773"/>
                    <a:pt x="4088" y="6994"/>
                  </a:cubicBezTo>
                  <a:cubicBezTo>
                    <a:pt x="4088" y="9168"/>
                    <a:pt x="4892" y="10562"/>
                    <a:pt x="6546" y="10562"/>
                  </a:cubicBezTo>
                  <a:cubicBezTo>
                    <a:pt x="7727" y="10562"/>
                    <a:pt x="8412" y="10184"/>
                    <a:pt x="9121" y="9192"/>
                  </a:cubicBezTo>
                  <a:lnTo>
                    <a:pt x="11673" y="11413"/>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6" name="Google Shape;3186;p32"/>
            <p:cNvSpPr/>
            <p:nvPr/>
          </p:nvSpPr>
          <p:spPr>
            <a:xfrm>
              <a:off x="45731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7" name="Google Shape;3187;p32"/>
            <p:cNvSpPr/>
            <p:nvPr/>
          </p:nvSpPr>
          <p:spPr>
            <a:xfrm>
              <a:off x="4711375" y="430200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8" name="Google Shape;3188;p32"/>
            <p:cNvSpPr/>
            <p:nvPr/>
          </p:nvSpPr>
          <p:spPr>
            <a:xfrm>
              <a:off x="4711375" y="430200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89" name="Google Shape;3189;p32"/>
            <p:cNvSpPr/>
            <p:nvPr/>
          </p:nvSpPr>
          <p:spPr>
            <a:xfrm>
              <a:off x="50356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0" name="Google Shape;3190;p32"/>
            <p:cNvSpPr/>
            <p:nvPr/>
          </p:nvSpPr>
          <p:spPr>
            <a:xfrm>
              <a:off x="5173300" y="430200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1" name="Google Shape;3191;p32"/>
            <p:cNvSpPr/>
            <p:nvPr/>
          </p:nvSpPr>
          <p:spPr>
            <a:xfrm>
              <a:off x="5173300" y="430200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2" name="Google Shape;3192;p32"/>
            <p:cNvSpPr/>
            <p:nvPr/>
          </p:nvSpPr>
          <p:spPr>
            <a:xfrm>
              <a:off x="5483400" y="430200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3" name="Google Shape;3193;p32"/>
            <p:cNvSpPr/>
            <p:nvPr/>
          </p:nvSpPr>
          <p:spPr>
            <a:xfrm>
              <a:off x="5483400" y="430200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4" name="Google Shape;3194;p32"/>
            <p:cNvSpPr/>
            <p:nvPr/>
          </p:nvSpPr>
          <p:spPr>
            <a:xfrm>
              <a:off x="5759250" y="430200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5" name="Google Shape;3195;p32"/>
            <p:cNvSpPr/>
            <p:nvPr/>
          </p:nvSpPr>
          <p:spPr>
            <a:xfrm>
              <a:off x="5759250" y="430200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6" name="Google Shape;3196;p32"/>
            <p:cNvSpPr/>
            <p:nvPr/>
          </p:nvSpPr>
          <p:spPr>
            <a:xfrm>
              <a:off x="6091225" y="4293725"/>
              <a:ext cx="256375" cy="347350"/>
            </a:xfrm>
            <a:custGeom>
              <a:avLst/>
              <a:gdLst/>
              <a:ahLst/>
              <a:cxnLst/>
              <a:rect l="l" t="t" r="r" b="b"/>
              <a:pathLst>
                <a:path w="10255" h="13894" extrusionOk="0">
                  <a:moveTo>
                    <a:pt x="5245" y="1"/>
                  </a:moveTo>
                  <a:cubicBezTo>
                    <a:pt x="2386" y="1"/>
                    <a:pt x="402" y="1395"/>
                    <a:pt x="402" y="3781"/>
                  </a:cubicBezTo>
                  <a:cubicBezTo>
                    <a:pt x="402" y="5931"/>
                    <a:pt x="1725" y="7018"/>
                    <a:pt x="3615" y="7798"/>
                  </a:cubicBezTo>
                  <a:cubicBezTo>
                    <a:pt x="5529" y="8577"/>
                    <a:pt x="6143" y="9097"/>
                    <a:pt x="6143" y="9641"/>
                  </a:cubicBezTo>
                  <a:cubicBezTo>
                    <a:pt x="6143" y="10397"/>
                    <a:pt x="5458" y="10562"/>
                    <a:pt x="4655" y="10562"/>
                  </a:cubicBezTo>
                  <a:cubicBezTo>
                    <a:pt x="3591" y="10562"/>
                    <a:pt x="2410" y="10066"/>
                    <a:pt x="1158" y="9215"/>
                  </a:cubicBezTo>
                  <a:lnTo>
                    <a:pt x="0" y="12381"/>
                  </a:lnTo>
                  <a:cubicBezTo>
                    <a:pt x="1418" y="13279"/>
                    <a:pt x="3143" y="13893"/>
                    <a:pt x="5222" y="13893"/>
                  </a:cubicBezTo>
                  <a:cubicBezTo>
                    <a:pt x="8175" y="13893"/>
                    <a:pt x="10254" y="12712"/>
                    <a:pt x="10254" y="9853"/>
                  </a:cubicBezTo>
                  <a:cubicBezTo>
                    <a:pt x="10254" y="8105"/>
                    <a:pt x="9309" y="6687"/>
                    <a:pt x="6545" y="5458"/>
                  </a:cubicBezTo>
                  <a:cubicBezTo>
                    <a:pt x="4607" y="4632"/>
                    <a:pt x="4324" y="4490"/>
                    <a:pt x="4324" y="3970"/>
                  </a:cubicBezTo>
                  <a:cubicBezTo>
                    <a:pt x="4324" y="3545"/>
                    <a:pt x="4655" y="3356"/>
                    <a:pt x="5482" y="3356"/>
                  </a:cubicBezTo>
                  <a:cubicBezTo>
                    <a:pt x="6710" y="3356"/>
                    <a:pt x="7726" y="3805"/>
                    <a:pt x="8435" y="4159"/>
                  </a:cubicBezTo>
                  <a:lnTo>
                    <a:pt x="9687" y="1206"/>
                  </a:lnTo>
                  <a:cubicBezTo>
                    <a:pt x="8317" y="402"/>
                    <a:pt x="6781" y="1"/>
                    <a:pt x="5245"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197" name="Google Shape;3197;p32"/>
            <p:cNvSpPr/>
            <p:nvPr/>
          </p:nvSpPr>
          <p:spPr>
            <a:xfrm>
              <a:off x="6091225" y="429372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7"/>
                    <a:pt x="6143" y="9641"/>
                  </a:cubicBezTo>
                  <a:cubicBezTo>
                    <a:pt x="6143" y="9097"/>
                    <a:pt x="5529" y="8577"/>
                    <a:pt x="3615" y="7798"/>
                  </a:cubicBezTo>
                  <a:cubicBezTo>
                    <a:pt x="1725" y="7018"/>
                    <a:pt x="402" y="5931"/>
                    <a:pt x="402" y="3781"/>
                  </a:cubicBezTo>
                  <a:cubicBezTo>
                    <a:pt x="402" y="1395"/>
                    <a:pt x="2386" y="1"/>
                    <a:pt x="5245" y="1"/>
                  </a:cubicBezTo>
                  <a:cubicBezTo>
                    <a:pt x="6781" y="1"/>
                    <a:pt x="8317" y="402"/>
                    <a:pt x="9687" y="1206"/>
                  </a:cubicBezTo>
                  <a:lnTo>
                    <a:pt x="8435" y="4159"/>
                  </a:lnTo>
                  <a:cubicBezTo>
                    <a:pt x="7726" y="3805"/>
                    <a:pt x="6710" y="3356"/>
                    <a:pt x="5482" y="3356"/>
                  </a:cubicBezTo>
                  <a:cubicBezTo>
                    <a:pt x="4655" y="3356"/>
                    <a:pt x="4324" y="3545"/>
                    <a:pt x="4324" y="3970"/>
                  </a:cubicBezTo>
                  <a:cubicBezTo>
                    <a:pt x="4324" y="4490"/>
                    <a:pt x="4607" y="4632"/>
                    <a:pt x="6545" y="5458"/>
                  </a:cubicBezTo>
                  <a:cubicBezTo>
                    <a:pt x="9309" y="6687"/>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3198" name="Google Shape;3198;p32"/>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grpSp>
        <p:nvGrpSpPr>
          <p:cNvPr id="3199" name="Google Shape;3199;p32"/>
          <p:cNvGrpSpPr/>
          <p:nvPr/>
        </p:nvGrpSpPr>
        <p:grpSpPr>
          <a:xfrm>
            <a:off x="1260078" y="719957"/>
            <a:ext cx="11778737" cy="5955514"/>
            <a:chOff x="1260078" y="719957"/>
            <a:chExt cx="11778737" cy="5955514"/>
          </a:xfrm>
        </p:grpSpPr>
        <p:sp>
          <p:nvSpPr>
            <p:cNvPr id="3200" name="Google Shape;3200;p32"/>
            <p:cNvSpPr/>
            <p:nvPr/>
          </p:nvSpPr>
          <p:spPr>
            <a:xfrm>
              <a:off x="1260078" y="1073811"/>
              <a:ext cx="1001102" cy="1272358"/>
            </a:xfrm>
            <a:custGeom>
              <a:avLst/>
              <a:gdLst/>
              <a:ahLst/>
              <a:cxnLst/>
              <a:rect l="l" t="t" r="r" b="b"/>
              <a:pathLst>
                <a:path w="6340" h="8058" extrusionOk="0">
                  <a:moveTo>
                    <a:pt x="3097" y="1526"/>
                  </a:moveTo>
                  <a:cubicBezTo>
                    <a:pt x="3714" y="1526"/>
                    <a:pt x="4046" y="1776"/>
                    <a:pt x="4046" y="2405"/>
                  </a:cubicBezTo>
                  <a:cubicBezTo>
                    <a:pt x="4046" y="2958"/>
                    <a:pt x="3714" y="3278"/>
                    <a:pt x="3097" y="3278"/>
                  </a:cubicBezTo>
                  <a:lnTo>
                    <a:pt x="2020" y="3278"/>
                  </a:lnTo>
                  <a:lnTo>
                    <a:pt x="2020" y="1526"/>
                  </a:lnTo>
                  <a:close/>
                  <a:moveTo>
                    <a:pt x="3097" y="4710"/>
                  </a:moveTo>
                  <a:cubicBezTo>
                    <a:pt x="3842" y="4710"/>
                    <a:pt x="4291" y="5019"/>
                    <a:pt x="4291" y="5618"/>
                  </a:cubicBezTo>
                  <a:cubicBezTo>
                    <a:pt x="4291" y="6224"/>
                    <a:pt x="3866" y="6532"/>
                    <a:pt x="3120" y="6532"/>
                  </a:cubicBezTo>
                  <a:lnTo>
                    <a:pt x="2044" y="6532"/>
                  </a:lnTo>
                  <a:lnTo>
                    <a:pt x="2044" y="4710"/>
                  </a:lnTo>
                  <a:close/>
                  <a:moveTo>
                    <a:pt x="0" y="1"/>
                  </a:moveTo>
                  <a:lnTo>
                    <a:pt x="0" y="8057"/>
                  </a:lnTo>
                  <a:lnTo>
                    <a:pt x="3266" y="8057"/>
                  </a:lnTo>
                  <a:cubicBezTo>
                    <a:pt x="5135" y="8057"/>
                    <a:pt x="6340" y="7254"/>
                    <a:pt x="6340" y="5723"/>
                  </a:cubicBezTo>
                  <a:cubicBezTo>
                    <a:pt x="6340" y="4827"/>
                    <a:pt x="5816" y="4244"/>
                    <a:pt x="5047" y="3878"/>
                  </a:cubicBezTo>
                  <a:cubicBezTo>
                    <a:pt x="5688" y="3563"/>
                    <a:pt x="6078" y="3028"/>
                    <a:pt x="6078" y="2283"/>
                  </a:cubicBezTo>
                  <a:cubicBezTo>
                    <a:pt x="6078" y="938"/>
                    <a:pt x="5059" y="1"/>
                    <a:pt x="3202"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 name="Google Shape;3201;p32"/>
            <p:cNvSpPr/>
            <p:nvPr/>
          </p:nvSpPr>
          <p:spPr>
            <a:xfrm>
              <a:off x="1260078" y="1073811"/>
              <a:ext cx="1001102" cy="1272358"/>
            </a:xfrm>
            <a:custGeom>
              <a:avLst/>
              <a:gdLst/>
              <a:ahLst/>
              <a:cxnLst/>
              <a:rect l="l" t="t" r="r" b="b"/>
              <a:pathLst>
                <a:path w="6340" h="8058" fill="none" extrusionOk="0">
                  <a:moveTo>
                    <a:pt x="3120" y="6532"/>
                  </a:moveTo>
                  <a:cubicBezTo>
                    <a:pt x="3866" y="6532"/>
                    <a:pt x="4291" y="6224"/>
                    <a:pt x="4291" y="5618"/>
                  </a:cubicBezTo>
                  <a:cubicBezTo>
                    <a:pt x="4291" y="5019"/>
                    <a:pt x="3842" y="4710"/>
                    <a:pt x="3097" y="4710"/>
                  </a:cubicBezTo>
                  <a:lnTo>
                    <a:pt x="2044" y="4710"/>
                  </a:lnTo>
                  <a:lnTo>
                    <a:pt x="2044" y="6532"/>
                  </a:lnTo>
                  <a:close/>
                  <a:moveTo>
                    <a:pt x="3097" y="3278"/>
                  </a:moveTo>
                  <a:cubicBezTo>
                    <a:pt x="3714" y="3278"/>
                    <a:pt x="4046" y="2958"/>
                    <a:pt x="4046" y="2405"/>
                  </a:cubicBezTo>
                  <a:cubicBezTo>
                    <a:pt x="4046" y="1776"/>
                    <a:pt x="3714" y="1526"/>
                    <a:pt x="3097" y="1526"/>
                  </a:cubicBezTo>
                  <a:lnTo>
                    <a:pt x="2020" y="1526"/>
                  </a:lnTo>
                  <a:lnTo>
                    <a:pt x="2020" y="3278"/>
                  </a:lnTo>
                  <a:close/>
                  <a:moveTo>
                    <a:pt x="0" y="1"/>
                  </a:moveTo>
                  <a:lnTo>
                    <a:pt x="3202" y="1"/>
                  </a:lnTo>
                  <a:cubicBezTo>
                    <a:pt x="5059" y="1"/>
                    <a:pt x="6078" y="938"/>
                    <a:pt x="6078" y="2283"/>
                  </a:cubicBezTo>
                  <a:cubicBezTo>
                    <a:pt x="6078" y="3028"/>
                    <a:pt x="5688" y="3563"/>
                    <a:pt x="5047" y="3878"/>
                  </a:cubicBezTo>
                  <a:cubicBezTo>
                    <a:pt x="5816" y="4244"/>
                    <a:pt x="6340" y="4827"/>
                    <a:pt x="6340" y="5723"/>
                  </a:cubicBezTo>
                  <a:cubicBezTo>
                    <a:pt x="6340" y="7254"/>
                    <a:pt x="5135" y="8057"/>
                    <a:pt x="3266" y="8057"/>
                  </a:cubicBez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 name="Google Shape;3202;p32"/>
            <p:cNvSpPr/>
            <p:nvPr/>
          </p:nvSpPr>
          <p:spPr>
            <a:xfrm>
              <a:off x="2458716" y="1073811"/>
              <a:ext cx="843041" cy="1272358"/>
            </a:xfrm>
            <a:custGeom>
              <a:avLst/>
              <a:gdLst/>
              <a:ahLst/>
              <a:cxnLst/>
              <a:rect l="l" t="t" r="r" b="b"/>
              <a:pathLst>
                <a:path w="5339" h="8058" extrusionOk="0">
                  <a:moveTo>
                    <a:pt x="0" y="1"/>
                  </a:moveTo>
                  <a:lnTo>
                    <a:pt x="0" y="8057"/>
                  </a:lnTo>
                  <a:lnTo>
                    <a:pt x="5338" y="8057"/>
                  </a:lnTo>
                  <a:lnTo>
                    <a:pt x="5338" y="6328"/>
                  </a:lnTo>
                  <a:lnTo>
                    <a:pt x="2049" y="6328"/>
                  </a:lnTo>
                  <a:lnTo>
                    <a:pt x="2049" y="4733"/>
                  </a:lnTo>
                  <a:lnTo>
                    <a:pt x="4436" y="4733"/>
                  </a:lnTo>
                  <a:lnTo>
                    <a:pt x="4908" y="3121"/>
                  </a:lnTo>
                  <a:lnTo>
                    <a:pt x="2049" y="3121"/>
                  </a:lnTo>
                  <a:lnTo>
                    <a:pt x="2049" y="1730"/>
                  </a:lnTo>
                  <a:lnTo>
                    <a:pt x="5338" y="1730"/>
                  </a:lnTo>
                  <a:lnTo>
                    <a:pt x="533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 name="Google Shape;3203;p32"/>
            <p:cNvSpPr/>
            <p:nvPr/>
          </p:nvSpPr>
          <p:spPr>
            <a:xfrm>
              <a:off x="2458716" y="1073811"/>
              <a:ext cx="843041" cy="1272358"/>
            </a:xfrm>
            <a:custGeom>
              <a:avLst/>
              <a:gdLst/>
              <a:ahLst/>
              <a:cxnLst/>
              <a:rect l="l" t="t" r="r" b="b"/>
              <a:pathLst>
                <a:path w="5339" h="8058" fill="none" extrusionOk="0">
                  <a:moveTo>
                    <a:pt x="5338" y="8057"/>
                  </a:moveTo>
                  <a:lnTo>
                    <a:pt x="0" y="8057"/>
                  </a:lnTo>
                  <a:lnTo>
                    <a:pt x="0" y="1"/>
                  </a:lnTo>
                  <a:lnTo>
                    <a:pt x="5338" y="1"/>
                  </a:lnTo>
                  <a:lnTo>
                    <a:pt x="5338" y="1730"/>
                  </a:lnTo>
                  <a:lnTo>
                    <a:pt x="2049" y="1730"/>
                  </a:lnTo>
                  <a:lnTo>
                    <a:pt x="2049" y="3121"/>
                  </a:lnTo>
                  <a:lnTo>
                    <a:pt x="4908" y="3121"/>
                  </a:lnTo>
                  <a:lnTo>
                    <a:pt x="4436" y="4733"/>
                  </a:lnTo>
                  <a:lnTo>
                    <a:pt x="2049" y="4733"/>
                  </a:lnTo>
                  <a:lnTo>
                    <a:pt x="2049" y="6328"/>
                  </a:lnTo>
                  <a:lnTo>
                    <a:pt x="5338"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4" name="Google Shape;3204;p32"/>
            <p:cNvSpPr/>
            <p:nvPr/>
          </p:nvSpPr>
          <p:spPr>
            <a:xfrm>
              <a:off x="3437553" y="1044441"/>
              <a:ext cx="1044367" cy="1331097"/>
            </a:xfrm>
            <a:custGeom>
              <a:avLst/>
              <a:gdLst/>
              <a:ahLst/>
              <a:cxnLst/>
              <a:rect l="l" t="t" r="r" b="b"/>
              <a:pathLst>
                <a:path w="6614" h="8430" extrusionOk="0">
                  <a:moveTo>
                    <a:pt x="3761" y="0"/>
                  </a:moveTo>
                  <a:cubicBezTo>
                    <a:pt x="1445" y="0"/>
                    <a:pt x="1" y="1607"/>
                    <a:pt x="1" y="4291"/>
                  </a:cubicBezTo>
                  <a:cubicBezTo>
                    <a:pt x="1" y="6893"/>
                    <a:pt x="1433" y="8430"/>
                    <a:pt x="3703" y="8430"/>
                  </a:cubicBezTo>
                  <a:cubicBezTo>
                    <a:pt x="4920" y="8430"/>
                    <a:pt x="5846" y="8028"/>
                    <a:pt x="6614" y="7225"/>
                  </a:cubicBezTo>
                  <a:lnTo>
                    <a:pt x="5467" y="5897"/>
                  </a:lnTo>
                  <a:cubicBezTo>
                    <a:pt x="4943" y="6456"/>
                    <a:pt x="4460" y="6654"/>
                    <a:pt x="3785" y="6654"/>
                  </a:cubicBezTo>
                  <a:cubicBezTo>
                    <a:pt x="2661" y="6654"/>
                    <a:pt x="2056" y="5769"/>
                    <a:pt x="2056" y="4233"/>
                  </a:cubicBezTo>
                  <a:cubicBezTo>
                    <a:pt x="2056" y="2696"/>
                    <a:pt x="2743" y="1770"/>
                    <a:pt x="3808" y="1770"/>
                  </a:cubicBezTo>
                  <a:cubicBezTo>
                    <a:pt x="4460" y="1770"/>
                    <a:pt x="4815" y="1951"/>
                    <a:pt x="5368" y="2469"/>
                  </a:cubicBezTo>
                  <a:lnTo>
                    <a:pt x="6492" y="1171"/>
                  </a:lnTo>
                  <a:cubicBezTo>
                    <a:pt x="5770" y="425"/>
                    <a:pt x="5001" y="0"/>
                    <a:pt x="3761"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5" name="Google Shape;3205;p32"/>
            <p:cNvSpPr/>
            <p:nvPr/>
          </p:nvSpPr>
          <p:spPr>
            <a:xfrm>
              <a:off x="3437553" y="1044441"/>
              <a:ext cx="1044367" cy="1331097"/>
            </a:xfrm>
            <a:custGeom>
              <a:avLst/>
              <a:gdLst/>
              <a:ahLst/>
              <a:cxnLst/>
              <a:rect l="l" t="t" r="r" b="b"/>
              <a:pathLst>
                <a:path w="6614" h="8430" fill="none" extrusionOk="0">
                  <a:moveTo>
                    <a:pt x="1" y="4291"/>
                  </a:moveTo>
                  <a:cubicBezTo>
                    <a:pt x="1" y="1607"/>
                    <a:pt x="1445" y="0"/>
                    <a:pt x="3761" y="0"/>
                  </a:cubicBezTo>
                  <a:cubicBezTo>
                    <a:pt x="5001" y="0"/>
                    <a:pt x="5770" y="425"/>
                    <a:pt x="6492" y="1171"/>
                  </a:cubicBezTo>
                  <a:lnTo>
                    <a:pt x="5368" y="2469"/>
                  </a:lnTo>
                  <a:cubicBezTo>
                    <a:pt x="4815" y="1951"/>
                    <a:pt x="4460" y="1770"/>
                    <a:pt x="3808" y="1770"/>
                  </a:cubicBezTo>
                  <a:cubicBezTo>
                    <a:pt x="2743" y="1770"/>
                    <a:pt x="2056" y="2696"/>
                    <a:pt x="2056" y="4233"/>
                  </a:cubicBezTo>
                  <a:cubicBezTo>
                    <a:pt x="2056" y="5769"/>
                    <a:pt x="2661" y="6654"/>
                    <a:pt x="3785" y="6654"/>
                  </a:cubicBezTo>
                  <a:cubicBezTo>
                    <a:pt x="4460" y="6654"/>
                    <a:pt x="4943" y="6456"/>
                    <a:pt x="5467" y="5897"/>
                  </a:cubicBezTo>
                  <a:lnTo>
                    <a:pt x="6614" y="7225"/>
                  </a:lnTo>
                  <a:cubicBezTo>
                    <a:pt x="5846" y="8028"/>
                    <a:pt x="4920" y="8430"/>
                    <a:pt x="3703" y="8430"/>
                  </a:cubicBezTo>
                  <a:cubicBezTo>
                    <a:pt x="1433" y="8430"/>
                    <a:pt x="1" y="6893"/>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6" name="Google Shape;3206;p32"/>
            <p:cNvSpPr/>
            <p:nvPr/>
          </p:nvSpPr>
          <p:spPr>
            <a:xfrm>
              <a:off x="4586610" y="1044441"/>
              <a:ext cx="1200691" cy="1331097"/>
            </a:xfrm>
            <a:custGeom>
              <a:avLst/>
              <a:gdLst/>
              <a:ahLst/>
              <a:cxnLst/>
              <a:rect l="l" t="t" r="r" b="b"/>
              <a:pathLst>
                <a:path w="7604" h="8430" extrusionOk="0">
                  <a:moveTo>
                    <a:pt x="3808" y="1770"/>
                  </a:moveTo>
                  <a:cubicBezTo>
                    <a:pt x="4920" y="1770"/>
                    <a:pt x="5542" y="2661"/>
                    <a:pt x="5542" y="4221"/>
                  </a:cubicBezTo>
                  <a:cubicBezTo>
                    <a:pt x="5542" y="5769"/>
                    <a:pt x="4920" y="6654"/>
                    <a:pt x="3808" y="6654"/>
                  </a:cubicBezTo>
                  <a:cubicBezTo>
                    <a:pt x="2684" y="6654"/>
                    <a:pt x="2055" y="5769"/>
                    <a:pt x="2055" y="4221"/>
                  </a:cubicBezTo>
                  <a:cubicBezTo>
                    <a:pt x="2055" y="2661"/>
                    <a:pt x="2684" y="1770"/>
                    <a:pt x="3808" y="1770"/>
                  </a:cubicBezTo>
                  <a:close/>
                  <a:moveTo>
                    <a:pt x="3808" y="0"/>
                  </a:moveTo>
                  <a:cubicBezTo>
                    <a:pt x="1427" y="0"/>
                    <a:pt x="1" y="1584"/>
                    <a:pt x="1" y="4221"/>
                  </a:cubicBezTo>
                  <a:cubicBezTo>
                    <a:pt x="1" y="6846"/>
                    <a:pt x="1427" y="8430"/>
                    <a:pt x="3808" y="8430"/>
                  </a:cubicBezTo>
                  <a:cubicBezTo>
                    <a:pt x="6171" y="8430"/>
                    <a:pt x="7603" y="6846"/>
                    <a:pt x="7603" y="4221"/>
                  </a:cubicBezTo>
                  <a:cubicBezTo>
                    <a:pt x="7603" y="1584"/>
                    <a:pt x="6171" y="0"/>
                    <a:pt x="3808"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32"/>
            <p:cNvSpPr/>
            <p:nvPr/>
          </p:nvSpPr>
          <p:spPr>
            <a:xfrm>
              <a:off x="4586610" y="1044441"/>
              <a:ext cx="1200691" cy="1331097"/>
            </a:xfrm>
            <a:custGeom>
              <a:avLst/>
              <a:gdLst/>
              <a:ahLst/>
              <a:cxnLst/>
              <a:rect l="l" t="t" r="r" b="b"/>
              <a:pathLst>
                <a:path w="7604" h="8430" fill="none" extrusionOk="0">
                  <a:moveTo>
                    <a:pt x="5542" y="4221"/>
                  </a:moveTo>
                  <a:cubicBezTo>
                    <a:pt x="5542" y="2661"/>
                    <a:pt x="4920" y="1770"/>
                    <a:pt x="3808" y="1770"/>
                  </a:cubicBezTo>
                  <a:cubicBezTo>
                    <a:pt x="2684" y="1770"/>
                    <a:pt x="2055" y="2661"/>
                    <a:pt x="2055" y="4221"/>
                  </a:cubicBezTo>
                  <a:cubicBezTo>
                    <a:pt x="2055" y="5769"/>
                    <a:pt x="2684" y="6654"/>
                    <a:pt x="3808" y="6654"/>
                  </a:cubicBezTo>
                  <a:cubicBezTo>
                    <a:pt x="4920" y="6654"/>
                    <a:pt x="5542" y="5769"/>
                    <a:pt x="5542" y="4221"/>
                  </a:cubicBezTo>
                  <a:close/>
                  <a:moveTo>
                    <a:pt x="1" y="4221"/>
                  </a:moveTo>
                  <a:cubicBezTo>
                    <a:pt x="1" y="1584"/>
                    <a:pt x="1427" y="0"/>
                    <a:pt x="3808" y="0"/>
                  </a:cubicBezTo>
                  <a:cubicBezTo>
                    <a:pt x="6171" y="0"/>
                    <a:pt x="7603" y="1584"/>
                    <a:pt x="7603" y="4221"/>
                  </a:cubicBezTo>
                  <a:cubicBezTo>
                    <a:pt x="7603" y="6846"/>
                    <a:pt x="6171" y="8430"/>
                    <a:pt x="3808" y="8430"/>
                  </a:cubicBezTo>
                  <a:cubicBezTo>
                    <a:pt x="1427" y="8430"/>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32"/>
            <p:cNvSpPr/>
            <p:nvPr/>
          </p:nvSpPr>
          <p:spPr>
            <a:xfrm>
              <a:off x="5986574" y="1073811"/>
              <a:ext cx="1335697" cy="1272358"/>
            </a:xfrm>
            <a:custGeom>
              <a:avLst/>
              <a:gdLst/>
              <a:ahLst/>
              <a:cxnLst/>
              <a:rect l="l" t="t" r="r" b="b"/>
              <a:pathLst>
                <a:path w="8459" h="8058" extrusionOk="0">
                  <a:moveTo>
                    <a:pt x="0" y="1"/>
                  </a:moveTo>
                  <a:lnTo>
                    <a:pt x="12" y="8057"/>
                  </a:lnTo>
                  <a:lnTo>
                    <a:pt x="1933" y="8057"/>
                  </a:lnTo>
                  <a:lnTo>
                    <a:pt x="1933" y="3395"/>
                  </a:lnTo>
                  <a:lnTo>
                    <a:pt x="3645" y="7656"/>
                  </a:lnTo>
                  <a:lnTo>
                    <a:pt x="4838" y="7656"/>
                  </a:lnTo>
                  <a:lnTo>
                    <a:pt x="6544" y="3267"/>
                  </a:lnTo>
                  <a:lnTo>
                    <a:pt x="6544" y="8057"/>
                  </a:lnTo>
                  <a:lnTo>
                    <a:pt x="8459" y="8057"/>
                  </a:lnTo>
                  <a:lnTo>
                    <a:pt x="8459" y="1"/>
                  </a:lnTo>
                  <a:lnTo>
                    <a:pt x="6363" y="1"/>
                  </a:lnTo>
                  <a:lnTo>
                    <a:pt x="4262" y="5182"/>
                  </a:lnTo>
                  <a:lnTo>
                    <a:pt x="2271"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32"/>
            <p:cNvSpPr/>
            <p:nvPr/>
          </p:nvSpPr>
          <p:spPr>
            <a:xfrm>
              <a:off x="5986574" y="1073811"/>
              <a:ext cx="1335697" cy="1272358"/>
            </a:xfrm>
            <a:custGeom>
              <a:avLst/>
              <a:gdLst/>
              <a:ahLst/>
              <a:cxnLst/>
              <a:rect l="l" t="t" r="r" b="b"/>
              <a:pathLst>
                <a:path w="8459" h="8058" fill="none" extrusionOk="0">
                  <a:moveTo>
                    <a:pt x="2271" y="1"/>
                  </a:moveTo>
                  <a:lnTo>
                    <a:pt x="4262" y="5182"/>
                  </a:lnTo>
                  <a:lnTo>
                    <a:pt x="6363" y="1"/>
                  </a:lnTo>
                  <a:lnTo>
                    <a:pt x="8459" y="1"/>
                  </a:lnTo>
                  <a:lnTo>
                    <a:pt x="8459" y="8057"/>
                  </a:lnTo>
                  <a:lnTo>
                    <a:pt x="6544" y="8057"/>
                  </a:lnTo>
                  <a:lnTo>
                    <a:pt x="6544" y="3267"/>
                  </a:lnTo>
                  <a:lnTo>
                    <a:pt x="4838" y="7656"/>
                  </a:lnTo>
                  <a:lnTo>
                    <a:pt x="3645" y="7656"/>
                  </a:lnTo>
                  <a:lnTo>
                    <a:pt x="1933" y="3395"/>
                  </a:lnTo>
                  <a:lnTo>
                    <a:pt x="1933" y="8057"/>
                  </a:lnTo>
                  <a:lnTo>
                    <a:pt x="12"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32"/>
            <p:cNvSpPr/>
            <p:nvPr/>
          </p:nvSpPr>
          <p:spPr>
            <a:xfrm>
              <a:off x="7587863" y="1073811"/>
              <a:ext cx="322753" cy="1272358"/>
            </a:xfrm>
            <a:custGeom>
              <a:avLst/>
              <a:gdLst/>
              <a:ahLst/>
              <a:cxnLst/>
              <a:rect l="l" t="t" r="r" b="b"/>
              <a:pathLst>
                <a:path w="2044" h="8058" extrusionOk="0">
                  <a:moveTo>
                    <a:pt x="0" y="1"/>
                  </a:moveTo>
                  <a:lnTo>
                    <a:pt x="0" y="8057"/>
                  </a:lnTo>
                  <a:lnTo>
                    <a:pt x="2043" y="8057"/>
                  </a:lnTo>
                  <a:lnTo>
                    <a:pt x="2043"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 name="Google Shape;3211;p32"/>
            <p:cNvSpPr/>
            <p:nvPr/>
          </p:nvSpPr>
          <p:spPr>
            <a:xfrm>
              <a:off x="8176050" y="1073811"/>
              <a:ext cx="1064579" cy="1272358"/>
            </a:xfrm>
            <a:custGeom>
              <a:avLst/>
              <a:gdLst/>
              <a:ahLst/>
              <a:cxnLst/>
              <a:rect l="l" t="t" r="r" b="b"/>
              <a:pathLst>
                <a:path w="6742" h="8058" extrusionOk="0">
                  <a:moveTo>
                    <a:pt x="1" y="1"/>
                  </a:moveTo>
                  <a:lnTo>
                    <a:pt x="1" y="8057"/>
                  </a:lnTo>
                  <a:lnTo>
                    <a:pt x="1974" y="8057"/>
                  </a:lnTo>
                  <a:lnTo>
                    <a:pt x="1974" y="3208"/>
                  </a:lnTo>
                  <a:lnTo>
                    <a:pt x="4920" y="8057"/>
                  </a:lnTo>
                  <a:lnTo>
                    <a:pt x="6742" y="8057"/>
                  </a:lnTo>
                  <a:lnTo>
                    <a:pt x="6742" y="1"/>
                  </a:lnTo>
                  <a:lnTo>
                    <a:pt x="4763" y="1"/>
                  </a:lnTo>
                  <a:lnTo>
                    <a:pt x="4763"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 name="Google Shape;3212;p32"/>
            <p:cNvSpPr/>
            <p:nvPr/>
          </p:nvSpPr>
          <p:spPr>
            <a:xfrm>
              <a:off x="8176050" y="1073811"/>
              <a:ext cx="1064579" cy="1272358"/>
            </a:xfrm>
            <a:custGeom>
              <a:avLst/>
              <a:gdLst/>
              <a:ahLst/>
              <a:cxnLst/>
              <a:rect l="l" t="t" r="r" b="b"/>
              <a:pathLst>
                <a:path w="6742" h="8058" fill="none" extrusionOk="0">
                  <a:moveTo>
                    <a:pt x="1846" y="1"/>
                  </a:moveTo>
                  <a:lnTo>
                    <a:pt x="4763" y="4792"/>
                  </a:lnTo>
                  <a:lnTo>
                    <a:pt x="4763" y="1"/>
                  </a:lnTo>
                  <a:lnTo>
                    <a:pt x="6742" y="1"/>
                  </a:lnTo>
                  <a:lnTo>
                    <a:pt x="6742" y="8057"/>
                  </a:lnTo>
                  <a:lnTo>
                    <a:pt x="4920" y="8057"/>
                  </a:lnTo>
                  <a:lnTo>
                    <a:pt x="1974" y="3208"/>
                  </a:lnTo>
                  <a:lnTo>
                    <a:pt x="1974"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 name="Google Shape;3213;p32"/>
            <p:cNvSpPr/>
            <p:nvPr/>
          </p:nvSpPr>
          <p:spPr>
            <a:xfrm>
              <a:off x="9443691" y="1044441"/>
              <a:ext cx="1075632" cy="1331097"/>
            </a:xfrm>
            <a:custGeom>
              <a:avLst/>
              <a:gdLst/>
              <a:ahLst/>
              <a:cxnLst/>
              <a:rect l="l" t="t" r="r" b="b"/>
              <a:pathLst>
                <a:path w="6812" h="8430" extrusionOk="0">
                  <a:moveTo>
                    <a:pt x="3953" y="0"/>
                  </a:moveTo>
                  <a:cubicBezTo>
                    <a:pt x="1374" y="0"/>
                    <a:pt x="0" y="1584"/>
                    <a:pt x="0" y="4291"/>
                  </a:cubicBezTo>
                  <a:cubicBezTo>
                    <a:pt x="0" y="6939"/>
                    <a:pt x="1328" y="8430"/>
                    <a:pt x="3842" y="8430"/>
                  </a:cubicBezTo>
                  <a:cubicBezTo>
                    <a:pt x="4995" y="8430"/>
                    <a:pt x="6118" y="8220"/>
                    <a:pt x="6811" y="7731"/>
                  </a:cubicBezTo>
                  <a:lnTo>
                    <a:pt x="6811" y="3685"/>
                  </a:lnTo>
                  <a:lnTo>
                    <a:pt x="4221" y="3685"/>
                  </a:lnTo>
                  <a:lnTo>
                    <a:pt x="3761" y="5152"/>
                  </a:lnTo>
                  <a:lnTo>
                    <a:pt x="5065" y="5152"/>
                  </a:lnTo>
                  <a:lnTo>
                    <a:pt x="5065" y="6526"/>
                  </a:lnTo>
                  <a:cubicBezTo>
                    <a:pt x="4686" y="6631"/>
                    <a:pt x="4355" y="6677"/>
                    <a:pt x="4011" y="6677"/>
                  </a:cubicBezTo>
                  <a:cubicBezTo>
                    <a:pt x="2696" y="6677"/>
                    <a:pt x="2038" y="5851"/>
                    <a:pt x="2038" y="4233"/>
                  </a:cubicBezTo>
                  <a:cubicBezTo>
                    <a:pt x="2038" y="2614"/>
                    <a:pt x="2730" y="1724"/>
                    <a:pt x="3976" y="1724"/>
                  </a:cubicBezTo>
                  <a:cubicBezTo>
                    <a:pt x="4529" y="1724"/>
                    <a:pt x="5135" y="1869"/>
                    <a:pt x="5810" y="2236"/>
                  </a:cubicBezTo>
                  <a:lnTo>
                    <a:pt x="6765" y="781"/>
                  </a:lnTo>
                  <a:cubicBezTo>
                    <a:pt x="5822" y="222"/>
                    <a:pt x="4908" y="0"/>
                    <a:pt x="3953"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 name="Google Shape;3214;p32"/>
            <p:cNvSpPr/>
            <p:nvPr/>
          </p:nvSpPr>
          <p:spPr>
            <a:xfrm>
              <a:off x="9443691" y="1044441"/>
              <a:ext cx="1075632" cy="1331097"/>
            </a:xfrm>
            <a:custGeom>
              <a:avLst/>
              <a:gdLst/>
              <a:ahLst/>
              <a:cxnLst/>
              <a:rect l="l" t="t" r="r" b="b"/>
              <a:pathLst>
                <a:path w="6812" h="8430" fill="none" extrusionOk="0">
                  <a:moveTo>
                    <a:pt x="0" y="4291"/>
                  </a:moveTo>
                  <a:cubicBezTo>
                    <a:pt x="0" y="1584"/>
                    <a:pt x="1374" y="0"/>
                    <a:pt x="3953" y="0"/>
                  </a:cubicBezTo>
                  <a:cubicBezTo>
                    <a:pt x="4908" y="0"/>
                    <a:pt x="5822" y="222"/>
                    <a:pt x="6765" y="781"/>
                  </a:cubicBezTo>
                  <a:lnTo>
                    <a:pt x="5810" y="2236"/>
                  </a:lnTo>
                  <a:cubicBezTo>
                    <a:pt x="5135" y="1869"/>
                    <a:pt x="4529" y="1724"/>
                    <a:pt x="3976" y="1724"/>
                  </a:cubicBezTo>
                  <a:cubicBezTo>
                    <a:pt x="2730" y="1724"/>
                    <a:pt x="2038" y="2614"/>
                    <a:pt x="2038" y="4233"/>
                  </a:cubicBezTo>
                  <a:cubicBezTo>
                    <a:pt x="2038" y="5851"/>
                    <a:pt x="2696" y="6677"/>
                    <a:pt x="4011" y="6677"/>
                  </a:cubicBezTo>
                  <a:cubicBezTo>
                    <a:pt x="4355" y="6677"/>
                    <a:pt x="4686" y="6631"/>
                    <a:pt x="5065" y="6526"/>
                  </a:cubicBezTo>
                  <a:lnTo>
                    <a:pt x="5065" y="5152"/>
                  </a:lnTo>
                  <a:lnTo>
                    <a:pt x="3761" y="5152"/>
                  </a:lnTo>
                  <a:lnTo>
                    <a:pt x="4221" y="3685"/>
                  </a:lnTo>
                  <a:lnTo>
                    <a:pt x="6811" y="3685"/>
                  </a:lnTo>
                  <a:lnTo>
                    <a:pt x="6811" y="7731"/>
                  </a:lnTo>
                  <a:cubicBezTo>
                    <a:pt x="6118" y="8220"/>
                    <a:pt x="4995" y="8430"/>
                    <a:pt x="3842" y="8430"/>
                  </a:cubicBezTo>
                  <a:cubicBezTo>
                    <a:pt x="1328" y="8430"/>
                    <a:pt x="0" y="6939"/>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 name="Google Shape;3215;p32"/>
            <p:cNvSpPr/>
            <p:nvPr/>
          </p:nvSpPr>
          <p:spPr>
            <a:xfrm>
              <a:off x="1260078" y="925858"/>
              <a:ext cx="1001102" cy="1272358"/>
            </a:xfrm>
            <a:custGeom>
              <a:avLst/>
              <a:gdLst/>
              <a:ahLst/>
              <a:cxnLst/>
              <a:rect l="l" t="t" r="r" b="b"/>
              <a:pathLst>
                <a:path w="6340" h="8058" extrusionOk="0">
                  <a:moveTo>
                    <a:pt x="3097" y="1526"/>
                  </a:moveTo>
                  <a:cubicBezTo>
                    <a:pt x="3714" y="1526"/>
                    <a:pt x="4046" y="1776"/>
                    <a:pt x="4046" y="2405"/>
                  </a:cubicBezTo>
                  <a:cubicBezTo>
                    <a:pt x="4046" y="2958"/>
                    <a:pt x="3714" y="3278"/>
                    <a:pt x="3097" y="3278"/>
                  </a:cubicBezTo>
                  <a:lnTo>
                    <a:pt x="2020" y="3278"/>
                  </a:lnTo>
                  <a:lnTo>
                    <a:pt x="2020" y="1526"/>
                  </a:lnTo>
                  <a:close/>
                  <a:moveTo>
                    <a:pt x="3097" y="4710"/>
                  </a:moveTo>
                  <a:cubicBezTo>
                    <a:pt x="3842" y="4710"/>
                    <a:pt x="4291" y="5018"/>
                    <a:pt x="4291" y="5618"/>
                  </a:cubicBezTo>
                  <a:cubicBezTo>
                    <a:pt x="4291" y="6223"/>
                    <a:pt x="3866" y="6532"/>
                    <a:pt x="3120" y="6532"/>
                  </a:cubicBezTo>
                  <a:lnTo>
                    <a:pt x="2044" y="6532"/>
                  </a:lnTo>
                  <a:lnTo>
                    <a:pt x="2044" y="4710"/>
                  </a:lnTo>
                  <a:close/>
                  <a:moveTo>
                    <a:pt x="0" y="1"/>
                  </a:moveTo>
                  <a:lnTo>
                    <a:pt x="0" y="8057"/>
                  </a:lnTo>
                  <a:lnTo>
                    <a:pt x="3266" y="8057"/>
                  </a:lnTo>
                  <a:cubicBezTo>
                    <a:pt x="5135" y="8057"/>
                    <a:pt x="6340" y="7254"/>
                    <a:pt x="6340" y="5729"/>
                  </a:cubicBezTo>
                  <a:cubicBezTo>
                    <a:pt x="6340" y="4826"/>
                    <a:pt x="5816" y="4250"/>
                    <a:pt x="5047" y="3883"/>
                  </a:cubicBezTo>
                  <a:cubicBezTo>
                    <a:pt x="5688" y="3563"/>
                    <a:pt x="6078" y="3033"/>
                    <a:pt x="6078" y="2288"/>
                  </a:cubicBezTo>
                  <a:cubicBezTo>
                    <a:pt x="6078" y="938"/>
                    <a:pt x="5059" y="1"/>
                    <a:pt x="3202" y="1"/>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 name="Google Shape;3216;p32"/>
            <p:cNvSpPr/>
            <p:nvPr/>
          </p:nvSpPr>
          <p:spPr>
            <a:xfrm>
              <a:off x="1260078" y="925858"/>
              <a:ext cx="1001102" cy="1272358"/>
            </a:xfrm>
            <a:custGeom>
              <a:avLst/>
              <a:gdLst/>
              <a:ahLst/>
              <a:cxnLst/>
              <a:rect l="l" t="t" r="r" b="b"/>
              <a:pathLst>
                <a:path w="6340" h="8058" fill="none" extrusionOk="0">
                  <a:moveTo>
                    <a:pt x="3120" y="6532"/>
                  </a:moveTo>
                  <a:cubicBezTo>
                    <a:pt x="3866" y="6532"/>
                    <a:pt x="4291" y="6223"/>
                    <a:pt x="4291" y="5618"/>
                  </a:cubicBezTo>
                  <a:cubicBezTo>
                    <a:pt x="4291" y="5018"/>
                    <a:pt x="3842" y="4710"/>
                    <a:pt x="3097" y="4710"/>
                  </a:cubicBezTo>
                  <a:lnTo>
                    <a:pt x="2044" y="4710"/>
                  </a:lnTo>
                  <a:lnTo>
                    <a:pt x="2044" y="6532"/>
                  </a:lnTo>
                  <a:close/>
                  <a:moveTo>
                    <a:pt x="3097" y="3278"/>
                  </a:moveTo>
                  <a:cubicBezTo>
                    <a:pt x="3714" y="3278"/>
                    <a:pt x="4046" y="2958"/>
                    <a:pt x="4046" y="2405"/>
                  </a:cubicBezTo>
                  <a:cubicBezTo>
                    <a:pt x="4046" y="1776"/>
                    <a:pt x="3714" y="1526"/>
                    <a:pt x="3097" y="1526"/>
                  </a:cubicBezTo>
                  <a:lnTo>
                    <a:pt x="2020" y="1526"/>
                  </a:lnTo>
                  <a:lnTo>
                    <a:pt x="2020" y="3278"/>
                  </a:lnTo>
                  <a:close/>
                  <a:moveTo>
                    <a:pt x="0" y="1"/>
                  </a:moveTo>
                  <a:lnTo>
                    <a:pt x="3202" y="1"/>
                  </a:lnTo>
                  <a:cubicBezTo>
                    <a:pt x="5059" y="1"/>
                    <a:pt x="6078" y="938"/>
                    <a:pt x="6078" y="2288"/>
                  </a:cubicBezTo>
                  <a:cubicBezTo>
                    <a:pt x="6078" y="3033"/>
                    <a:pt x="5688" y="3563"/>
                    <a:pt x="5047" y="3883"/>
                  </a:cubicBezTo>
                  <a:cubicBezTo>
                    <a:pt x="5816" y="4250"/>
                    <a:pt x="6340" y="4826"/>
                    <a:pt x="6340" y="5729"/>
                  </a:cubicBezTo>
                  <a:cubicBezTo>
                    <a:pt x="6340" y="7254"/>
                    <a:pt x="5135" y="8057"/>
                    <a:pt x="3266" y="8057"/>
                  </a:cubicBez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 name="Google Shape;3217;p32"/>
            <p:cNvSpPr/>
            <p:nvPr/>
          </p:nvSpPr>
          <p:spPr>
            <a:xfrm>
              <a:off x="2458716" y="925858"/>
              <a:ext cx="843041" cy="1272358"/>
            </a:xfrm>
            <a:custGeom>
              <a:avLst/>
              <a:gdLst/>
              <a:ahLst/>
              <a:cxnLst/>
              <a:rect l="l" t="t" r="r" b="b"/>
              <a:pathLst>
                <a:path w="5339" h="8058" extrusionOk="0">
                  <a:moveTo>
                    <a:pt x="0" y="1"/>
                  </a:moveTo>
                  <a:lnTo>
                    <a:pt x="0" y="8057"/>
                  </a:lnTo>
                  <a:lnTo>
                    <a:pt x="5338" y="8057"/>
                  </a:lnTo>
                  <a:lnTo>
                    <a:pt x="5338" y="6328"/>
                  </a:lnTo>
                  <a:lnTo>
                    <a:pt x="2049" y="6328"/>
                  </a:lnTo>
                  <a:lnTo>
                    <a:pt x="2049" y="4733"/>
                  </a:lnTo>
                  <a:lnTo>
                    <a:pt x="4436" y="4733"/>
                  </a:lnTo>
                  <a:lnTo>
                    <a:pt x="4908" y="3127"/>
                  </a:lnTo>
                  <a:lnTo>
                    <a:pt x="2049" y="3127"/>
                  </a:lnTo>
                  <a:lnTo>
                    <a:pt x="2049" y="1729"/>
                  </a:lnTo>
                  <a:lnTo>
                    <a:pt x="5338" y="1729"/>
                  </a:lnTo>
                  <a:lnTo>
                    <a:pt x="5338" y="1"/>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 name="Google Shape;3218;p32"/>
            <p:cNvSpPr/>
            <p:nvPr/>
          </p:nvSpPr>
          <p:spPr>
            <a:xfrm>
              <a:off x="2458716" y="925858"/>
              <a:ext cx="843041" cy="1272358"/>
            </a:xfrm>
            <a:custGeom>
              <a:avLst/>
              <a:gdLst/>
              <a:ahLst/>
              <a:cxnLst/>
              <a:rect l="l" t="t" r="r" b="b"/>
              <a:pathLst>
                <a:path w="5339" h="8058" fill="none" extrusionOk="0">
                  <a:moveTo>
                    <a:pt x="5338" y="8057"/>
                  </a:moveTo>
                  <a:lnTo>
                    <a:pt x="0" y="8057"/>
                  </a:lnTo>
                  <a:lnTo>
                    <a:pt x="0" y="1"/>
                  </a:lnTo>
                  <a:lnTo>
                    <a:pt x="5338" y="1"/>
                  </a:lnTo>
                  <a:lnTo>
                    <a:pt x="5338" y="1729"/>
                  </a:lnTo>
                  <a:lnTo>
                    <a:pt x="2049" y="1729"/>
                  </a:lnTo>
                  <a:lnTo>
                    <a:pt x="2049" y="3127"/>
                  </a:lnTo>
                  <a:lnTo>
                    <a:pt x="4908" y="3127"/>
                  </a:lnTo>
                  <a:lnTo>
                    <a:pt x="4436" y="4733"/>
                  </a:lnTo>
                  <a:lnTo>
                    <a:pt x="2049" y="4733"/>
                  </a:lnTo>
                  <a:lnTo>
                    <a:pt x="2049" y="6328"/>
                  </a:lnTo>
                  <a:lnTo>
                    <a:pt x="5338"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32"/>
            <p:cNvSpPr/>
            <p:nvPr/>
          </p:nvSpPr>
          <p:spPr>
            <a:xfrm>
              <a:off x="3437553" y="896489"/>
              <a:ext cx="1044367" cy="1331097"/>
            </a:xfrm>
            <a:custGeom>
              <a:avLst/>
              <a:gdLst/>
              <a:ahLst/>
              <a:cxnLst/>
              <a:rect l="l" t="t" r="r" b="b"/>
              <a:pathLst>
                <a:path w="6614" h="8430" extrusionOk="0">
                  <a:moveTo>
                    <a:pt x="3761" y="0"/>
                  </a:moveTo>
                  <a:cubicBezTo>
                    <a:pt x="1445" y="0"/>
                    <a:pt x="1" y="1607"/>
                    <a:pt x="1" y="4291"/>
                  </a:cubicBezTo>
                  <a:cubicBezTo>
                    <a:pt x="1" y="6893"/>
                    <a:pt x="1433" y="8429"/>
                    <a:pt x="3703" y="8429"/>
                  </a:cubicBezTo>
                  <a:cubicBezTo>
                    <a:pt x="4920" y="8429"/>
                    <a:pt x="5846" y="8028"/>
                    <a:pt x="6614" y="7224"/>
                  </a:cubicBezTo>
                  <a:lnTo>
                    <a:pt x="5467" y="5903"/>
                  </a:lnTo>
                  <a:cubicBezTo>
                    <a:pt x="4943" y="6456"/>
                    <a:pt x="4460" y="6660"/>
                    <a:pt x="3785" y="6660"/>
                  </a:cubicBezTo>
                  <a:cubicBezTo>
                    <a:pt x="2661" y="6660"/>
                    <a:pt x="2056" y="5769"/>
                    <a:pt x="2056" y="4232"/>
                  </a:cubicBezTo>
                  <a:cubicBezTo>
                    <a:pt x="2056" y="2696"/>
                    <a:pt x="2743" y="1776"/>
                    <a:pt x="3808" y="1776"/>
                  </a:cubicBezTo>
                  <a:cubicBezTo>
                    <a:pt x="4460" y="1776"/>
                    <a:pt x="4815" y="1950"/>
                    <a:pt x="5368" y="2474"/>
                  </a:cubicBezTo>
                  <a:lnTo>
                    <a:pt x="6492" y="1170"/>
                  </a:lnTo>
                  <a:cubicBezTo>
                    <a:pt x="5770" y="425"/>
                    <a:pt x="5001" y="0"/>
                    <a:pt x="3761"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32"/>
            <p:cNvSpPr/>
            <p:nvPr/>
          </p:nvSpPr>
          <p:spPr>
            <a:xfrm>
              <a:off x="3437553" y="896489"/>
              <a:ext cx="1044367" cy="1331097"/>
            </a:xfrm>
            <a:custGeom>
              <a:avLst/>
              <a:gdLst/>
              <a:ahLst/>
              <a:cxnLst/>
              <a:rect l="l" t="t" r="r" b="b"/>
              <a:pathLst>
                <a:path w="6614" h="8430" fill="none" extrusionOk="0">
                  <a:moveTo>
                    <a:pt x="1" y="4291"/>
                  </a:moveTo>
                  <a:cubicBezTo>
                    <a:pt x="1" y="1607"/>
                    <a:pt x="1445" y="0"/>
                    <a:pt x="3761" y="0"/>
                  </a:cubicBezTo>
                  <a:cubicBezTo>
                    <a:pt x="5001" y="0"/>
                    <a:pt x="5770" y="425"/>
                    <a:pt x="6492" y="1170"/>
                  </a:cubicBezTo>
                  <a:lnTo>
                    <a:pt x="5368" y="2474"/>
                  </a:lnTo>
                  <a:cubicBezTo>
                    <a:pt x="4815" y="1950"/>
                    <a:pt x="4460" y="1776"/>
                    <a:pt x="3808" y="1776"/>
                  </a:cubicBezTo>
                  <a:cubicBezTo>
                    <a:pt x="2743" y="1776"/>
                    <a:pt x="2056" y="2696"/>
                    <a:pt x="2056" y="4232"/>
                  </a:cubicBezTo>
                  <a:cubicBezTo>
                    <a:pt x="2056" y="5769"/>
                    <a:pt x="2661" y="6660"/>
                    <a:pt x="3785" y="6660"/>
                  </a:cubicBezTo>
                  <a:cubicBezTo>
                    <a:pt x="4460" y="6660"/>
                    <a:pt x="4943" y="6456"/>
                    <a:pt x="5467" y="5903"/>
                  </a:cubicBezTo>
                  <a:lnTo>
                    <a:pt x="6614" y="7224"/>
                  </a:lnTo>
                  <a:cubicBezTo>
                    <a:pt x="5846" y="8028"/>
                    <a:pt x="4920" y="8429"/>
                    <a:pt x="3703" y="8429"/>
                  </a:cubicBezTo>
                  <a:cubicBezTo>
                    <a:pt x="1433" y="8429"/>
                    <a:pt x="1" y="6893"/>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32"/>
            <p:cNvSpPr/>
            <p:nvPr/>
          </p:nvSpPr>
          <p:spPr>
            <a:xfrm>
              <a:off x="4586610" y="896489"/>
              <a:ext cx="1200691" cy="1331097"/>
            </a:xfrm>
            <a:custGeom>
              <a:avLst/>
              <a:gdLst/>
              <a:ahLst/>
              <a:cxnLst/>
              <a:rect l="l" t="t" r="r" b="b"/>
              <a:pathLst>
                <a:path w="7604" h="8430" extrusionOk="0">
                  <a:moveTo>
                    <a:pt x="3808" y="1776"/>
                  </a:moveTo>
                  <a:cubicBezTo>
                    <a:pt x="4920" y="1776"/>
                    <a:pt x="5542" y="2661"/>
                    <a:pt x="5542" y="4221"/>
                  </a:cubicBezTo>
                  <a:cubicBezTo>
                    <a:pt x="5542" y="5769"/>
                    <a:pt x="4920" y="6660"/>
                    <a:pt x="3808" y="6660"/>
                  </a:cubicBezTo>
                  <a:cubicBezTo>
                    <a:pt x="2684" y="6660"/>
                    <a:pt x="2055" y="5769"/>
                    <a:pt x="2055" y="4221"/>
                  </a:cubicBezTo>
                  <a:cubicBezTo>
                    <a:pt x="2055" y="2661"/>
                    <a:pt x="2684" y="1776"/>
                    <a:pt x="3808" y="1776"/>
                  </a:cubicBezTo>
                  <a:close/>
                  <a:moveTo>
                    <a:pt x="3808" y="0"/>
                  </a:moveTo>
                  <a:cubicBezTo>
                    <a:pt x="1427" y="0"/>
                    <a:pt x="1" y="1584"/>
                    <a:pt x="1" y="4221"/>
                  </a:cubicBezTo>
                  <a:cubicBezTo>
                    <a:pt x="1" y="6846"/>
                    <a:pt x="1427" y="8429"/>
                    <a:pt x="3808" y="8429"/>
                  </a:cubicBezTo>
                  <a:cubicBezTo>
                    <a:pt x="6171" y="8429"/>
                    <a:pt x="7603" y="6846"/>
                    <a:pt x="7603" y="4221"/>
                  </a:cubicBezTo>
                  <a:cubicBezTo>
                    <a:pt x="7603" y="1584"/>
                    <a:pt x="6171" y="0"/>
                    <a:pt x="3808"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32"/>
            <p:cNvSpPr/>
            <p:nvPr/>
          </p:nvSpPr>
          <p:spPr>
            <a:xfrm>
              <a:off x="4586610" y="896489"/>
              <a:ext cx="1200691" cy="1331097"/>
            </a:xfrm>
            <a:custGeom>
              <a:avLst/>
              <a:gdLst/>
              <a:ahLst/>
              <a:cxnLst/>
              <a:rect l="l" t="t" r="r" b="b"/>
              <a:pathLst>
                <a:path w="7604" h="8430" fill="none" extrusionOk="0">
                  <a:moveTo>
                    <a:pt x="5542" y="4221"/>
                  </a:moveTo>
                  <a:cubicBezTo>
                    <a:pt x="5542" y="2661"/>
                    <a:pt x="4920" y="1776"/>
                    <a:pt x="3808" y="1776"/>
                  </a:cubicBezTo>
                  <a:cubicBezTo>
                    <a:pt x="2684" y="1776"/>
                    <a:pt x="2055" y="2661"/>
                    <a:pt x="2055" y="4221"/>
                  </a:cubicBezTo>
                  <a:cubicBezTo>
                    <a:pt x="2055" y="5769"/>
                    <a:pt x="2684" y="6660"/>
                    <a:pt x="3808" y="6660"/>
                  </a:cubicBezTo>
                  <a:cubicBezTo>
                    <a:pt x="4920" y="6660"/>
                    <a:pt x="5542" y="5769"/>
                    <a:pt x="5542" y="4221"/>
                  </a:cubicBezTo>
                  <a:close/>
                  <a:moveTo>
                    <a:pt x="1" y="4221"/>
                  </a:moveTo>
                  <a:cubicBezTo>
                    <a:pt x="1" y="1584"/>
                    <a:pt x="1427" y="0"/>
                    <a:pt x="3808" y="0"/>
                  </a:cubicBezTo>
                  <a:cubicBezTo>
                    <a:pt x="6171" y="0"/>
                    <a:pt x="7603" y="1584"/>
                    <a:pt x="7603" y="4221"/>
                  </a:cubicBezTo>
                  <a:cubicBezTo>
                    <a:pt x="7603" y="6846"/>
                    <a:pt x="6171" y="8429"/>
                    <a:pt x="3808" y="8429"/>
                  </a:cubicBezTo>
                  <a:cubicBezTo>
                    <a:pt x="1427" y="8429"/>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32"/>
            <p:cNvSpPr/>
            <p:nvPr/>
          </p:nvSpPr>
          <p:spPr>
            <a:xfrm>
              <a:off x="5986574" y="925858"/>
              <a:ext cx="1335697" cy="1272358"/>
            </a:xfrm>
            <a:custGeom>
              <a:avLst/>
              <a:gdLst/>
              <a:ahLst/>
              <a:cxnLst/>
              <a:rect l="l" t="t" r="r" b="b"/>
              <a:pathLst>
                <a:path w="8459" h="8058" extrusionOk="0">
                  <a:moveTo>
                    <a:pt x="0" y="1"/>
                  </a:moveTo>
                  <a:lnTo>
                    <a:pt x="12" y="8057"/>
                  </a:lnTo>
                  <a:lnTo>
                    <a:pt x="1933" y="8057"/>
                  </a:lnTo>
                  <a:lnTo>
                    <a:pt x="1933" y="3394"/>
                  </a:lnTo>
                  <a:lnTo>
                    <a:pt x="3645" y="7656"/>
                  </a:lnTo>
                  <a:lnTo>
                    <a:pt x="4838" y="7656"/>
                  </a:lnTo>
                  <a:lnTo>
                    <a:pt x="6544" y="3266"/>
                  </a:lnTo>
                  <a:lnTo>
                    <a:pt x="6544" y="8057"/>
                  </a:lnTo>
                  <a:lnTo>
                    <a:pt x="8459" y="8057"/>
                  </a:lnTo>
                  <a:lnTo>
                    <a:pt x="8459" y="1"/>
                  </a:lnTo>
                  <a:lnTo>
                    <a:pt x="6363" y="1"/>
                  </a:lnTo>
                  <a:lnTo>
                    <a:pt x="4262" y="5181"/>
                  </a:lnTo>
                  <a:lnTo>
                    <a:pt x="2271" y="1"/>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4" name="Google Shape;3224;p32"/>
            <p:cNvSpPr/>
            <p:nvPr/>
          </p:nvSpPr>
          <p:spPr>
            <a:xfrm>
              <a:off x="5986574" y="925858"/>
              <a:ext cx="1335697" cy="1272358"/>
            </a:xfrm>
            <a:custGeom>
              <a:avLst/>
              <a:gdLst/>
              <a:ahLst/>
              <a:cxnLst/>
              <a:rect l="l" t="t" r="r" b="b"/>
              <a:pathLst>
                <a:path w="8459" h="8058" fill="none" extrusionOk="0">
                  <a:moveTo>
                    <a:pt x="2271" y="1"/>
                  </a:moveTo>
                  <a:lnTo>
                    <a:pt x="4262" y="5181"/>
                  </a:lnTo>
                  <a:lnTo>
                    <a:pt x="6363" y="1"/>
                  </a:lnTo>
                  <a:lnTo>
                    <a:pt x="8459" y="1"/>
                  </a:lnTo>
                  <a:lnTo>
                    <a:pt x="8459" y="8057"/>
                  </a:lnTo>
                  <a:lnTo>
                    <a:pt x="6544" y="8057"/>
                  </a:lnTo>
                  <a:lnTo>
                    <a:pt x="6544" y="3266"/>
                  </a:lnTo>
                  <a:lnTo>
                    <a:pt x="4838" y="7656"/>
                  </a:lnTo>
                  <a:lnTo>
                    <a:pt x="3645" y="7656"/>
                  </a:lnTo>
                  <a:lnTo>
                    <a:pt x="1933" y="3394"/>
                  </a:lnTo>
                  <a:lnTo>
                    <a:pt x="1933" y="8057"/>
                  </a:lnTo>
                  <a:lnTo>
                    <a:pt x="12"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5" name="Google Shape;3225;p32"/>
            <p:cNvSpPr/>
            <p:nvPr/>
          </p:nvSpPr>
          <p:spPr>
            <a:xfrm>
              <a:off x="7587863" y="925858"/>
              <a:ext cx="322753" cy="1272358"/>
            </a:xfrm>
            <a:custGeom>
              <a:avLst/>
              <a:gdLst/>
              <a:ahLst/>
              <a:cxnLst/>
              <a:rect l="l" t="t" r="r" b="b"/>
              <a:pathLst>
                <a:path w="2044" h="8058" extrusionOk="0">
                  <a:moveTo>
                    <a:pt x="0" y="1"/>
                  </a:moveTo>
                  <a:lnTo>
                    <a:pt x="0" y="8057"/>
                  </a:lnTo>
                  <a:lnTo>
                    <a:pt x="2043" y="8057"/>
                  </a:lnTo>
                  <a:lnTo>
                    <a:pt x="2043" y="1"/>
                  </a:lnTo>
                  <a:close/>
                </a:path>
              </a:pathLst>
            </a:custGeom>
            <a:solidFill>
              <a:srgbClr val="4DEE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32"/>
            <p:cNvSpPr/>
            <p:nvPr/>
          </p:nvSpPr>
          <p:spPr>
            <a:xfrm>
              <a:off x="8176050" y="925858"/>
              <a:ext cx="1064579" cy="1272358"/>
            </a:xfrm>
            <a:custGeom>
              <a:avLst/>
              <a:gdLst/>
              <a:ahLst/>
              <a:cxnLst/>
              <a:rect l="l" t="t" r="r" b="b"/>
              <a:pathLst>
                <a:path w="6742" h="8058" extrusionOk="0">
                  <a:moveTo>
                    <a:pt x="1" y="1"/>
                  </a:moveTo>
                  <a:lnTo>
                    <a:pt x="1" y="8057"/>
                  </a:lnTo>
                  <a:lnTo>
                    <a:pt x="1974" y="8057"/>
                  </a:lnTo>
                  <a:lnTo>
                    <a:pt x="1974" y="3208"/>
                  </a:lnTo>
                  <a:lnTo>
                    <a:pt x="4920" y="8057"/>
                  </a:lnTo>
                  <a:lnTo>
                    <a:pt x="6742" y="8057"/>
                  </a:lnTo>
                  <a:lnTo>
                    <a:pt x="6742" y="1"/>
                  </a:lnTo>
                  <a:lnTo>
                    <a:pt x="4763" y="1"/>
                  </a:lnTo>
                  <a:lnTo>
                    <a:pt x="4763" y="4791"/>
                  </a:lnTo>
                  <a:lnTo>
                    <a:pt x="1846" y="1"/>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32"/>
            <p:cNvSpPr/>
            <p:nvPr/>
          </p:nvSpPr>
          <p:spPr>
            <a:xfrm>
              <a:off x="8176050" y="925858"/>
              <a:ext cx="1064579" cy="1272358"/>
            </a:xfrm>
            <a:custGeom>
              <a:avLst/>
              <a:gdLst/>
              <a:ahLst/>
              <a:cxnLst/>
              <a:rect l="l" t="t" r="r" b="b"/>
              <a:pathLst>
                <a:path w="6742" h="8058" fill="none" extrusionOk="0">
                  <a:moveTo>
                    <a:pt x="1846" y="1"/>
                  </a:moveTo>
                  <a:lnTo>
                    <a:pt x="4763" y="4791"/>
                  </a:lnTo>
                  <a:lnTo>
                    <a:pt x="4763" y="1"/>
                  </a:lnTo>
                  <a:lnTo>
                    <a:pt x="6742" y="1"/>
                  </a:lnTo>
                  <a:lnTo>
                    <a:pt x="6742" y="8057"/>
                  </a:lnTo>
                  <a:lnTo>
                    <a:pt x="4920" y="8057"/>
                  </a:lnTo>
                  <a:lnTo>
                    <a:pt x="1974" y="3208"/>
                  </a:lnTo>
                  <a:lnTo>
                    <a:pt x="1974"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32"/>
            <p:cNvSpPr/>
            <p:nvPr/>
          </p:nvSpPr>
          <p:spPr>
            <a:xfrm>
              <a:off x="9443691" y="896489"/>
              <a:ext cx="1075632" cy="1331097"/>
            </a:xfrm>
            <a:custGeom>
              <a:avLst/>
              <a:gdLst/>
              <a:ahLst/>
              <a:cxnLst/>
              <a:rect l="l" t="t" r="r" b="b"/>
              <a:pathLst>
                <a:path w="6812" h="8430" extrusionOk="0">
                  <a:moveTo>
                    <a:pt x="3953" y="0"/>
                  </a:moveTo>
                  <a:cubicBezTo>
                    <a:pt x="1374" y="0"/>
                    <a:pt x="0" y="1584"/>
                    <a:pt x="0" y="4291"/>
                  </a:cubicBezTo>
                  <a:cubicBezTo>
                    <a:pt x="0" y="6939"/>
                    <a:pt x="1328" y="8429"/>
                    <a:pt x="3842" y="8429"/>
                  </a:cubicBezTo>
                  <a:cubicBezTo>
                    <a:pt x="4995" y="8429"/>
                    <a:pt x="6118" y="8220"/>
                    <a:pt x="6811" y="7737"/>
                  </a:cubicBezTo>
                  <a:lnTo>
                    <a:pt x="6811" y="3691"/>
                  </a:lnTo>
                  <a:lnTo>
                    <a:pt x="4221" y="3691"/>
                  </a:lnTo>
                  <a:lnTo>
                    <a:pt x="3761" y="5158"/>
                  </a:lnTo>
                  <a:lnTo>
                    <a:pt x="5065" y="5158"/>
                  </a:lnTo>
                  <a:lnTo>
                    <a:pt x="5065" y="6526"/>
                  </a:lnTo>
                  <a:cubicBezTo>
                    <a:pt x="4686" y="6637"/>
                    <a:pt x="4355" y="6683"/>
                    <a:pt x="4011" y="6683"/>
                  </a:cubicBezTo>
                  <a:cubicBezTo>
                    <a:pt x="2696" y="6683"/>
                    <a:pt x="2038" y="5856"/>
                    <a:pt x="2038" y="4232"/>
                  </a:cubicBezTo>
                  <a:cubicBezTo>
                    <a:pt x="2038" y="2614"/>
                    <a:pt x="2730" y="1729"/>
                    <a:pt x="3976" y="1729"/>
                  </a:cubicBezTo>
                  <a:cubicBezTo>
                    <a:pt x="4529" y="1729"/>
                    <a:pt x="5135" y="1869"/>
                    <a:pt x="5810" y="2236"/>
                  </a:cubicBezTo>
                  <a:lnTo>
                    <a:pt x="6765" y="780"/>
                  </a:lnTo>
                  <a:cubicBezTo>
                    <a:pt x="5822" y="221"/>
                    <a:pt x="4908" y="0"/>
                    <a:pt x="3953"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9" name="Google Shape;3229;p32"/>
            <p:cNvSpPr/>
            <p:nvPr/>
          </p:nvSpPr>
          <p:spPr>
            <a:xfrm>
              <a:off x="9443691" y="896489"/>
              <a:ext cx="1075632" cy="1331097"/>
            </a:xfrm>
            <a:custGeom>
              <a:avLst/>
              <a:gdLst/>
              <a:ahLst/>
              <a:cxnLst/>
              <a:rect l="l" t="t" r="r" b="b"/>
              <a:pathLst>
                <a:path w="6812" h="8430" fill="none" extrusionOk="0">
                  <a:moveTo>
                    <a:pt x="0" y="4291"/>
                  </a:moveTo>
                  <a:cubicBezTo>
                    <a:pt x="0" y="1584"/>
                    <a:pt x="1374" y="0"/>
                    <a:pt x="3953" y="0"/>
                  </a:cubicBezTo>
                  <a:cubicBezTo>
                    <a:pt x="4908" y="0"/>
                    <a:pt x="5822" y="221"/>
                    <a:pt x="6765" y="780"/>
                  </a:cubicBezTo>
                  <a:lnTo>
                    <a:pt x="5810" y="2236"/>
                  </a:lnTo>
                  <a:cubicBezTo>
                    <a:pt x="5135" y="1869"/>
                    <a:pt x="4529" y="1729"/>
                    <a:pt x="3976" y="1729"/>
                  </a:cubicBezTo>
                  <a:cubicBezTo>
                    <a:pt x="2730" y="1729"/>
                    <a:pt x="2038" y="2614"/>
                    <a:pt x="2038" y="4232"/>
                  </a:cubicBezTo>
                  <a:cubicBezTo>
                    <a:pt x="2038" y="5856"/>
                    <a:pt x="2696" y="6683"/>
                    <a:pt x="4011" y="6683"/>
                  </a:cubicBezTo>
                  <a:cubicBezTo>
                    <a:pt x="4355" y="6683"/>
                    <a:pt x="4686" y="6637"/>
                    <a:pt x="5065" y="6526"/>
                  </a:cubicBezTo>
                  <a:lnTo>
                    <a:pt x="5065" y="5158"/>
                  </a:lnTo>
                  <a:lnTo>
                    <a:pt x="3761" y="5158"/>
                  </a:lnTo>
                  <a:lnTo>
                    <a:pt x="4221" y="3691"/>
                  </a:lnTo>
                  <a:lnTo>
                    <a:pt x="6811" y="3691"/>
                  </a:lnTo>
                  <a:lnTo>
                    <a:pt x="6811" y="7737"/>
                  </a:lnTo>
                  <a:cubicBezTo>
                    <a:pt x="6118" y="8220"/>
                    <a:pt x="4995" y="8429"/>
                    <a:pt x="3842" y="8429"/>
                  </a:cubicBezTo>
                  <a:cubicBezTo>
                    <a:pt x="1328" y="8429"/>
                    <a:pt x="0" y="6939"/>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0" name="Google Shape;3230;p32"/>
            <p:cNvSpPr/>
            <p:nvPr/>
          </p:nvSpPr>
          <p:spPr>
            <a:xfrm>
              <a:off x="1260078" y="750274"/>
              <a:ext cx="1001102" cy="1271411"/>
            </a:xfrm>
            <a:custGeom>
              <a:avLst/>
              <a:gdLst/>
              <a:ahLst/>
              <a:cxnLst/>
              <a:rect l="l" t="t" r="r" b="b"/>
              <a:pathLst>
                <a:path w="6340" h="8052" extrusionOk="0">
                  <a:moveTo>
                    <a:pt x="3097" y="1526"/>
                  </a:moveTo>
                  <a:cubicBezTo>
                    <a:pt x="3714" y="1526"/>
                    <a:pt x="4046" y="1776"/>
                    <a:pt x="4046" y="2399"/>
                  </a:cubicBezTo>
                  <a:cubicBezTo>
                    <a:pt x="4046" y="2958"/>
                    <a:pt x="3714" y="3278"/>
                    <a:pt x="3097" y="3278"/>
                  </a:cubicBezTo>
                  <a:lnTo>
                    <a:pt x="2020" y="3278"/>
                  </a:lnTo>
                  <a:lnTo>
                    <a:pt x="2020" y="1526"/>
                  </a:lnTo>
                  <a:close/>
                  <a:moveTo>
                    <a:pt x="3097" y="4704"/>
                  </a:moveTo>
                  <a:cubicBezTo>
                    <a:pt x="3842" y="4704"/>
                    <a:pt x="4291" y="5013"/>
                    <a:pt x="4291" y="5618"/>
                  </a:cubicBezTo>
                  <a:cubicBezTo>
                    <a:pt x="4291" y="6218"/>
                    <a:pt x="3866" y="6526"/>
                    <a:pt x="3120" y="6526"/>
                  </a:cubicBezTo>
                  <a:lnTo>
                    <a:pt x="2044" y="6526"/>
                  </a:lnTo>
                  <a:lnTo>
                    <a:pt x="2044" y="4704"/>
                  </a:lnTo>
                  <a:close/>
                  <a:moveTo>
                    <a:pt x="0" y="1"/>
                  </a:moveTo>
                  <a:lnTo>
                    <a:pt x="0" y="8051"/>
                  </a:lnTo>
                  <a:lnTo>
                    <a:pt x="3266" y="8051"/>
                  </a:lnTo>
                  <a:cubicBezTo>
                    <a:pt x="5135" y="8051"/>
                    <a:pt x="6340" y="7248"/>
                    <a:pt x="6340" y="5723"/>
                  </a:cubicBezTo>
                  <a:cubicBezTo>
                    <a:pt x="6340" y="4827"/>
                    <a:pt x="5816" y="4244"/>
                    <a:pt x="5047" y="3878"/>
                  </a:cubicBezTo>
                  <a:cubicBezTo>
                    <a:pt x="5688" y="3557"/>
                    <a:pt x="6078" y="3028"/>
                    <a:pt x="6078" y="2283"/>
                  </a:cubicBezTo>
                  <a:cubicBezTo>
                    <a:pt x="6078" y="932"/>
                    <a:pt x="5059" y="1"/>
                    <a:pt x="3202"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32"/>
            <p:cNvSpPr/>
            <p:nvPr/>
          </p:nvSpPr>
          <p:spPr>
            <a:xfrm>
              <a:off x="1260078" y="750274"/>
              <a:ext cx="1001102" cy="1271411"/>
            </a:xfrm>
            <a:custGeom>
              <a:avLst/>
              <a:gdLst/>
              <a:ahLst/>
              <a:cxnLst/>
              <a:rect l="l" t="t" r="r" b="b"/>
              <a:pathLst>
                <a:path w="6340" h="8052" fill="none" extrusionOk="0">
                  <a:moveTo>
                    <a:pt x="3120" y="6526"/>
                  </a:moveTo>
                  <a:cubicBezTo>
                    <a:pt x="3866" y="6526"/>
                    <a:pt x="4291" y="6218"/>
                    <a:pt x="4291" y="5618"/>
                  </a:cubicBezTo>
                  <a:cubicBezTo>
                    <a:pt x="4291" y="5013"/>
                    <a:pt x="3842" y="4704"/>
                    <a:pt x="3097" y="4704"/>
                  </a:cubicBezTo>
                  <a:lnTo>
                    <a:pt x="2044" y="4704"/>
                  </a:lnTo>
                  <a:lnTo>
                    <a:pt x="2044" y="6526"/>
                  </a:lnTo>
                  <a:close/>
                  <a:moveTo>
                    <a:pt x="3097" y="3278"/>
                  </a:moveTo>
                  <a:cubicBezTo>
                    <a:pt x="3714" y="3278"/>
                    <a:pt x="4046" y="2958"/>
                    <a:pt x="4046" y="2399"/>
                  </a:cubicBezTo>
                  <a:cubicBezTo>
                    <a:pt x="4046" y="1776"/>
                    <a:pt x="3714" y="1526"/>
                    <a:pt x="3097" y="1526"/>
                  </a:cubicBezTo>
                  <a:lnTo>
                    <a:pt x="2020" y="1526"/>
                  </a:lnTo>
                  <a:lnTo>
                    <a:pt x="2020" y="3278"/>
                  </a:lnTo>
                  <a:close/>
                  <a:moveTo>
                    <a:pt x="0" y="1"/>
                  </a:moveTo>
                  <a:lnTo>
                    <a:pt x="3202" y="1"/>
                  </a:lnTo>
                  <a:cubicBezTo>
                    <a:pt x="5059" y="1"/>
                    <a:pt x="6078" y="932"/>
                    <a:pt x="6078" y="2283"/>
                  </a:cubicBezTo>
                  <a:cubicBezTo>
                    <a:pt x="6078" y="3028"/>
                    <a:pt x="5688" y="3557"/>
                    <a:pt x="5047" y="3878"/>
                  </a:cubicBezTo>
                  <a:cubicBezTo>
                    <a:pt x="5816" y="4244"/>
                    <a:pt x="6340" y="4827"/>
                    <a:pt x="6340" y="5723"/>
                  </a:cubicBezTo>
                  <a:cubicBezTo>
                    <a:pt x="6340" y="7248"/>
                    <a:pt x="5135" y="8051"/>
                    <a:pt x="3266" y="8051"/>
                  </a:cubicBez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32"/>
            <p:cNvSpPr/>
            <p:nvPr/>
          </p:nvSpPr>
          <p:spPr>
            <a:xfrm>
              <a:off x="2458716" y="750274"/>
              <a:ext cx="843041" cy="1271411"/>
            </a:xfrm>
            <a:custGeom>
              <a:avLst/>
              <a:gdLst/>
              <a:ahLst/>
              <a:cxnLst/>
              <a:rect l="l" t="t" r="r" b="b"/>
              <a:pathLst>
                <a:path w="5339" h="8052" extrusionOk="0">
                  <a:moveTo>
                    <a:pt x="0" y="1"/>
                  </a:moveTo>
                  <a:lnTo>
                    <a:pt x="0" y="8051"/>
                  </a:lnTo>
                  <a:lnTo>
                    <a:pt x="5338" y="8051"/>
                  </a:lnTo>
                  <a:lnTo>
                    <a:pt x="5338" y="6328"/>
                  </a:lnTo>
                  <a:lnTo>
                    <a:pt x="2049" y="6328"/>
                  </a:lnTo>
                  <a:lnTo>
                    <a:pt x="2049" y="4728"/>
                  </a:lnTo>
                  <a:lnTo>
                    <a:pt x="4436" y="4728"/>
                  </a:lnTo>
                  <a:lnTo>
                    <a:pt x="4908" y="3121"/>
                  </a:lnTo>
                  <a:lnTo>
                    <a:pt x="2049" y="3121"/>
                  </a:lnTo>
                  <a:lnTo>
                    <a:pt x="2049" y="1724"/>
                  </a:lnTo>
                  <a:lnTo>
                    <a:pt x="5338" y="1724"/>
                  </a:lnTo>
                  <a:lnTo>
                    <a:pt x="533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32"/>
            <p:cNvSpPr/>
            <p:nvPr/>
          </p:nvSpPr>
          <p:spPr>
            <a:xfrm>
              <a:off x="2458716" y="750274"/>
              <a:ext cx="843041" cy="1271411"/>
            </a:xfrm>
            <a:custGeom>
              <a:avLst/>
              <a:gdLst/>
              <a:ahLst/>
              <a:cxnLst/>
              <a:rect l="l" t="t" r="r" b="b"/>
              <a:pathLst>
                <a:path w="5339" h="8052" fill="none" extrusionOk="0">
                  <a:moveTo>
                    <a:pt x="5338" y="8051"/>
                  </a:moveTo>
                  <a:lnTo>
                    <a:pt x="0" y="8051"/>
                  </a:lnTo>
                  <a:lnTo>
                    <a:pt x="0" y="1"/>
                  </a:lnTo>
                  <a:lnTo>
                    <a:pt x="5338" y="1"/>
                  </a:lnTo>
                  <a:lnTo>
                    <a:pt x="5338" y="1724"/>
                  </a:lnTo>
                  <a:lnTo>
                    <a:pt x="2049" y="1724"/>
                  </a:lnTo>
                  <a:lnTo>
                    <a:pt x="2049" y="3121"/>
                  </a:lnTo>
                  <a:lnTo>
                    <a:pt x="4908" y="3121"/>
                  </a:lnTo>
                  <a:lnTo>
                    <a:pt x="4436" y="4728"/>
                  </a:lnTo>
                  <a:lnTo>
                    <a:pt x="2049" y="4728"/>
                  </a:lnTo>
                  <a:lnTo>
                    <a:pt x="2049" y="6328"/>
                  </a:lnTo>
                  <a:lnTo>
                    <a:pt x="5338"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4" name="Google Shape;3234;p32"/>
            <p:cNvSpPr/>
            <p:nvPr/>
          </p:nvSpPr>
          <p:spPr>
            <a:xfrm>
              <a:off x="3437553" y="719957"/>
              <a:ext cx="1044367" cy="1332044"/>
            </a:xfrm>
            <a:custGeom>
              <a:avLst/>
              <a:gdLst/>
              <a:ahLst/>
              <a:cxnLst/>
              <a:rect l="l" t="t" r="r" b="b"/>
              <a:pathLst>
                <a:path w="6614" h="8436" extrusionOk="0">
                  <a:moveTo>
                    <a:pt x="3761" y="1"/>
                  </a:moveTo>
                  <a:cubicBezTo>
                    <a:pt x="1445" y="1"/>
                    <a:pt x="1" y="1613"/>
                    <a:pt x="1" y="4297"/>
                  </a:cubicBezTo>
                  <a:cubicBezTo>
                    <a:pt x="1" y="6899"/>
                    <a:pt x="1433" y="8436"/>
                    <a:pt x="3703" y="8436"/>
                  </a:cubicBezTo>
                  <a:cubicBezTo>
                    <a:pt x="4920" y="8436"/>
                    <a:pt x="5846" y="8034"/>
                    <a:pt x="6614" y="7231"/>
                  </a:cubicBezTo>
                  <a:lnTo>
                    <a:pt x="5467" y="5903"/>
                  </a:lnTo>
                  <a:cubicBezTo>
                    <a:pt x="4943" y="6462"/>
                    <a:pt x="4460" y="6660"/>
                    <a:pt x="3785" y="6660"/>
                  </a:cubicBezTo>
                  <a:cubicBezTo>
                    <a:pt x="2661" y="6660"/>
                    <a:pt x="2056" y="5775"/>
                    <a:pt x="2056" y="4238"/>
                  </a:cubicBezTo>
                  <a:cubicBezTo>
                    <a:pt x="2056" y="2702"/>
                    <a:pt x="2743" y="1776"/>
                    <a:pt x="3808" y="1776"/>
                  </a:cubicBezTo>
                  <a:cubicBezTo>
                    <a:pt x="4460" y="1776"/>
                    <a:pt x="4815" y="1957"/>
                    <a:pt x="5368" y="2475"/>
                  </a:cubicBezTo>
                  <a:lnTo>
                    <a:pt x="6492" y="1171"/>
                  </a:lnTo>
                  <a:cubicBezTo>
                    <a:pt x="5770" y="426"/>
                    <a:pt x="5001" y="1"/>
                    <a:pt x="3761"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5" name="Google Shape;3235;p32"/>
            <p:cNvSpPr/>
            <p:nvPr/>
          </p:nvSpPr>
          <p:spPr>
            <a:xfrm>
              <a:off x="3437553" y="719957"/>
              <a:ext cx="1044367" cy="1332044"/>
            </a:xfrm>
            <a:custGeom>
              <a:avLst/>
              <a:gdLst/>
              <a:ahLst/>
              <a:cxnLst/>
              <a:rect l="l" t="t" r="r" b="b"/>
              <a:pathLst>
                <a:path w="6614" h="8436" fill="none" extrusionOk="0">
                  <a:moveTo>
                    <a:pt x="1" y="4297"/>
                  </a:moveTo>
                  <a:cubicBezTo>
                    <a:pt x="1" y="1613"/>
                    <a:pt x="1445" y="1"/>
                    <a:pt x="3761" y="1"/>
                  </a:cubicBezTo>
                  <a:cubicBezTo>
                    <a:pt x="5001" y="1"/>
                    <a:pt x="5770" y="426"/>
                    <a:pt x="6492" y="1171"/>
                  </a:cubicBezTo>
                  <a:lnTo>
                    <a:pt x="5368" y="2475"/>
                  </a:lnTo>
                  <a:cubicBezTo>
                    <a:pt x="4815" y="1957"/>
                    <a:pt x="4460" y="1776"/>
                    <a:pt x="3808" y="1776"/>
                  </a:cubicBezTo>
                  <a:cubicBezTo>
                    <a:pt x="2743" y="1776"/>
                    <a:pt x="2056" y="2702"/>
                    <a:pt x="2056" y="4238"/>
                  </a:cubicBezTo>
                  <a:cubicBezTo>
                    <a:pt x="2056" y="5775"/>
                    <a:pt x="2661" y="6660"/>
                    <a:pt x="3785" y="6660"/>
                  </a:cubicBezTo>
                  <a:cubicBezTo>
                    <a:pt x="4460" y="6660"/>
                    <a:pt x="4943" y="6462"/>
                    <a:pt x="5467" y="5903"/>
                  </a:cubicBezTo>
                  <a:lnTo>
                    <a:pt x="6614" y="7231"/>
                  </a:lnTo>
                  <a:cubicBezTo>
                    <a:pt x="5846" y="8034"/>
                    <a:pt x="4920" y="8436"/>
                    <a:pt x="3703" y="8436"/>
                  </a:cubicBezTo>
                  <a:cubicBezTo>
                    <a:pt x="1433" y="8436"/>
                    <a:pt x="1" y="6899"/>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32"/>
            <p:cNvSpPr/>
            <p:nvPr/>
          </p:nvSpPr>
          <p:spPr>
            <a:xfrm>
              <a:off x="4586610" y="719957"/>
              <a:ext cx="1200691" cy="1332044"/>
            </a:xfrm>
            <a:custGeom>
              <a:avLst/>
              <a:gdLst/>
              <a:ahLst/>
              <a:cxnLst/>
              <a:rect l="l" t="t" r="r" b="b"/>
              <a:pathLst>
                <a:path w="7604" h="8436" extrusionOk="0">
                  <a:moveTo>
                    <a:pt x="3808" y="1776"/>
                  </a:moveTo>
                  <a:cubicBezTo>
                    <a:pt x="4920" y="1776"/>
                    <a:pt x="5542" y="2661"/>
                    <a:pt x="5542" y="4227"/>
                  </a:cubicBezTo>
                  <a:cubicBezTo>
                    <a:pt x="5542" y="5775"/>
                    <a:pt x="4920" y="6660"/>
                    <a:pt x="3808" y="6660"/>
                  </a:cubicBezTo>
                  <a:cubicBezTo>
                    <a:pt x="2684" y="6660"/>
                    <a:pt x="2055" y="5775"/>
                    <a:pt x="2055" y="4227"/>
                  </a:cubicBezTo>
                  <a:cubicBezTo>
                    <a:pt x="2055" y="2661"/>
                    <a:pt x="2684" y="1776"/>
                    <a:pt x="3808" y="1776"/>
                  </a:cubicBezTo>
                  <a:close/>
                  <a:moveTo>
                    <a:pt x="3808" y="1"/>
                  </a:moveTo>
                  <a:cubicBezTo>
                    <a:pt x="1427" y="1"/>
                    <a:pt x="1" y="1590"/>
                    <a:pt x="1" y="4227"/>
                  </a:cubicBezTo>
                  <a:cubicBezTo>
                    <a:pt x="1" y="6852"/>
                    <a:pt x="1427" y="8436"/>
                    <a:pt x="3808" y="8436"/>
                  </a:cubicBezTo>
                  <a:cubicBezTo>
                    <a:pt x="6171" y="8436"/>
                    <a:pt x="7603" y="6852"/>
                    <a:pt x="7603" y="4227"/>
                  </a:cubicBezTo>
                  <a:cubicBezTo>
                    <a:pt x="7603" y="1590"/>
                    <a:pt x="6171" y="1"/>
                    <a:pt x="3808"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7" name="Google Shape;3237;p32"/>
            <p:cNvSpPr/>
            <p:nvPr/>
          </p:nvSpPr>
          <p:spPr>
            <a:xfrm>
              <a:off x="4586610" y="719957"/>
              <a:ext cx="1200691" cy="1332044"/>
            </a:xfrm>
            <a:custGeom>
              <a:avLst/>
              <a:gdLst/>
              <a:ahLst/>
              <a:cxnLst/>
              <a:rect l="l" t="t" r="r" b="b"/>
              <a:pathLst>
                <a:path w="7604" h="8436" fill="none" extrusionOk="0">
                  <a:moveTo>
                    <a:pt x="5542" y="4227"/>
                  </a:moveTo>
                  <a:cubicBezTo>
                    <a:pt x="5542" y="2661"/>
                    <a:pt x="4920" y="1776"/>
                    <a:pt x="3808" y="1776"/>
                  </a:cubicBezTo>
                  <a:cubicBezTo>
                    <a:pt x="2684" y="1776"/>
                    <a:pt x="2055" y="2661"/>
                    <a:pt x="2055" y="4227"/>
                  </a:cubicBezTo>
                  <a:cubicBezTo>
                    <a:pt x="2055" y="5775"/>
                    <a:pt x="2684" y="6660"/>
                    <a:pt x="3808" y="6660"/>
                  </a:cubicBezTo>
                  <a:cubicBezTo>
                    <a:pt x="4920" y="6660"/>
                    <a:pt x="5542" y="5775"/>
                    <a:pt x="5542" y="4227"/>
                  </a:cubicBezTo>
                  <a:close/>
                  <a:moveTo>
                    <a:pt x="1" y="4227"/>
                  </a:moveTo>
                  <a:cubicBezTo>
                    <a:pt x="1" y="1590"/>
                    <a:pt x="1427" y="1"/>
                    <a:pt x="3808" y="1"/>
                  </a:cubicBezTo>
                  <a:cubicBezTo>
                    <a:pt x="6171" y="1"/>
                    <a:pt x="7603" y="1590"/>
                    <a:pt x="7603" y="4227"/>
                  </a:cubicBezTo>
                  <a:cubicBezTo>
                    <a:pt x="7603" y="6852"/>
                    <a:pt x="6171" y="8436"/>
                    <a:pt x="3808" y="8436"/>
                  </a:cubicBezTo>
                  <a:cubicBezTo>
                    <a:pt x="1427" y="8436"/>
                    <a:pt x="1" y="6852"/>
                    <a:pt x="1"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8" name="Google Shape;3238;p32"/>
            <p:cNvSpPr/>
            <p:nvPr/>
          </p:nvSpPr>
          <p:spPr>
            <a:xfrm>
              <a:off x="5986574" y="750274"/>
              <a:ext cx="1335697" cy="1271411"/>
            </a:xfrm>
            <a:custGeom>
              <a:avLst/>
              <a:gdLst/>
              <a:ahLst/>
              <a:cxnLst/>
              <a:rect l="l" t="t" r="r" b="b"/>
              <a:pathLst>
                <a:path w="8459" h="8052" extrusionOk="0">
                  <a:moveTo>
                    <a:pt x="0" y="1"/>
                  </a:moveTo>
                  <a:lnTo>
                    <a:pt x="12" y="8051"/>
                  </a:lnTo>
                  <a:lnTo>
                    <a:pt x="1933" y="8051"/>
                  </a:lnTo>
                  <a:lnTo>
                    <a:pt x="1933" y="3394"/>
                  </a:lnTo>
                  <a:lnTo>
                    <a:pt x="3645" y="7650"/>
                  </a:lnTo>
                  <a:lnTo>
                    <a:pt x="4838" y="7650"/>
                  </a:lnTo>
                  <a:lnTo>
                    <a:pt x="6544" y="3266"/>
                  </a:lnTo>
                  <a:lnTo>
                    <a:pt x="6544" y="8051"/>
                  </a:lnTo>
                  <a:lnTo>
                    <a:pt x="8459" y="8051"/>
                  </a:lnTo>
                  <a:lnTo>
                    <a:pt x="8459" y="1"/>
                  </a:lnTo>
                  <a:lnTo>
                    <a:pt x="6363" y="1"/>
                  </a:lnTo>
                  <a:lnTo>
                    <a:pt x="4262" y="5182"/>
                  </a:lnTo>
                  <a:lnTo>
                    <a:pt x="227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9" name="Google Shape;3239;p32"/>
            <p:cNvSpPr/>
            <p:nvPr/>
          </p:nvSpPr>
          <p:spPr>
            <a:xfrm>
              <a:off x="5986574" y="750274"/>
              <a:ext cx="1335697" cy="1271411"/>
            </a:xfrm>
            <a:custGeom>
              <a:avLst/>
              <a:gdLst/>
              <a:ahLst/>
              <a:cxnLst/>
              <a:rect l="l" t="t" r="r" b="b"/>
              <a:pathLst>
                <a:path w="8459" h="8052" fill="none" extrusionOk="0">
                  <a:moveTo>
                    <a:pt x="2271" y="1"/>
                  </a:moveTo>
                  <a:lnTo>
                    <a:pt x="4262" y="5182"/>
                  </a:lnTo>
                  <a:lnTo>
                    <a:pt x="6363" y="1"/>
                  </a:lnTo>
                  <a:lnTo>
                    <a:pt x="8459" y="1"/>
                  </a:lnTo>
                  <a:lnTo>
                    <a:pt x="8459" y="8051"/>
                  </a:lnTo>
                  <a:lnTo>
                    <a:pt x="6544" y="8051"/>
                  </a:lnTo>
                  <a:lnTo>
                    <a:pt x="6544" y="3266"/>
                  </a:lnTo>
                  <a:lnTo>
                    <a:pt x="4838" y="7650"/>
                  </a:lnTo>
                  <a:lnTo>
                    <a:pt x="3645" y="7650"/>
                  </a:lnTo>
                  <a:lnTo>
                    <a:pt x="1933" y="3394"/>
                  </a:lnTo>
                  <a:lnTo>
                    <a:pt x="1933" y="8051"/>
                  </a:lnTo>
                  <a:lnTo>
                    <a:pt x="12" y="8051"/>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0" name="Google Shape;3240;p32"/>
            <p:cNvSpPr/>
            <p:nvPr/>
          </p:nvSpPr>
          <p:spPr>
            <a:xfrm>
              <a:off x="7587863" y="750274"/>
              <a:ext cx="322753" cy="1271411"/>
            </a:xfrm>
            <a:custGeom>
              <a:avLst/>
              <a:gdLst/>
              <a:ahLst/>
              <a:cxnLst/>
              <a:rect l="l" t="t" r="r" b="b"/>
              <a:pathLst>
                <a:path w="2044" h="8052" extrusionOk="0">
                  <a:moveTo>
                    <a:pt x="0" y="1"/>
                  </a:moveTo>
                  <a:lnTo>
                    <a:pt x="0" y="8051"/>
                  </a:lnTo>
                  <a:lnTo>
                    <a:pt x="2043" y="8051"/>
                  </a:lnTo>
                  <a:lnTo>
                    <a:pt x="2043"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1" name="Google Shape;3241;p32"/>
            <p:cNvSpPr/>
            <p:nvPr/>
          </p:nvSpPr>
          <p:spPr>
            <a:xfrm>
              <a:off x="8176050" y="750274"/>
              <a:ext cx="1064579" cy="1271411"/>
            </a:xfrm>
            <a:custGeom>
              <a:avLst/>
              <a:gdLst/>
              <a:ahLst/>
              <a:cxnLst/>
              <a:rect l="l" t="t" r="r" b="b"/>
              <a:pathLst>
                <a:path w="6742" h="8052" extrusionOk="0">
                  <a:moveTo>
                    <a:pt x="1" y="1"/>
                  </a:moveTo>
                  <a:lnTo>
                    <a:pt x="1" y="8051"/>
                  </a:lnTo>
                  <a:lnTo>
                    <a:pt x="1974" y="8051"/>
                  </a:lnTo>
                  <a:lnTo>
                    <a:pt x="1974" y="3202"/>
                  </a:lnTo>
                  <a:lnTo>
                    <a:pt x="4920" y="8051"/>
                  </a:lnTo>
                  <a:lnTo>
                    <a:pt x="6742" y="8051"/>
                  </a:lnTo>
                  <a:lnTo>
                    <a:pt x="6742" y="1"/>
                  </a:lnTo>
                  <a:lnTo>
                    <a:pt x="4763" y="1"/>
                  </a:lnTo>
                  <a:lnTo>
                    <a:pt x="4763" y="4792"/>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2" name="Google Shape;3242;p32"/>
            <p:cNvSpPr/>
            <p:nvPr/>
          </p:nvSpPr>
          <p:spPr>
            <a:xfrm>
              <a:off x="8176050" y="750274"/>
              <a:ext cx="1064579" cy="1271411"/>
            </a:xfrm>
            <a:custGeom>
              <a:avLst/>
              <a:gdLst/>
              <a:ahLst/>
              <a:cxnLst/>
              <a:rect l="l" t="t" r="r" b="b"/>
              <a:pathLst>
                <a:path w="6742" h="8052" fill="none" extrusionOk="0">
                  <a:moveTo>
                    <a:pt x="1846" y="1"/>
                  </a:moveTo>
                  <a:lnTo>
                    <a:pt x="4763" y="4792"/>
                  </a:lnTo>
                  <a:lnTo>
                    <a:pt x="4763" y="1"/>
                  </a:lnTo>
                  <a:lnTo>
                    <a:pt x="6742" y="1"/>
                  </a:lnTo>
                  <a:lnTo>
                    <a:pt x="6742" y="8051"/>
                  </a:lnTo>
                  <a:lnTo>
                    <a:pt x="4920" y="8051"/>
                  </a:lnTo>
                  <a:lnTo>
                    <a:pt x="1974" y="3202"/>
                  </a:lnTo>
                  <a:lnTo>
                    <a:pt x="1974" y="8051"/>
                  </a:lnTo>
                  <a:lnTo>
                    <a:pt x="1" y="8051"/>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3" name="Google Shape;3243;p32"/>
            <p:cNvSpPr/>
            <p:nvPr/>
          </p:nvSpPr>
          <p:spPr>
            <a:xfrm>
              <a:off x="9443691" y="719957"/>
              <a:ext cx="1075632" cy="1332044"/>
            </a:xfrm>
            <a:custGeom>
              <a:avLst/>
              <a:gdLst/>
              <a:ahLst/>
              <a:cxnLst/>
              <a:rect l="l" t="t" r="r" b="b"/>
              <a:pathLst>
                <a:path w="6812" h="8436" extrusionOk="0">
                  <a:moveTo>
                    <a:pt x="3953" y="1"/>
                  </a:moveTo>
                  <a:cubicBezTo>
                    <a:pt x="1374" y="1"/>
                    <a:pt x="0" y="1590"/>
                    <a:pt x="0" y="4297"/>
                  </a:cubicBezTo>
                  <a:cubicBezTo>
                    <a:pt x="0" y="6945"/>
                    <a:pt x="1328" y="8436"/>
                    <a:pt x="3842" y="8436"/>
                  </a:cubicBezTo>
                  <a:cubicBezTo>
                    <a:pt x="4995" y="8436"/>
                    <a:pt x="6118" y="8220"/>
                    <a:pt x="6811" y="7737"/>
                  </a:cubicBezTo>
                  <a:lnTo>
                    <a:pt x="6811" y="3691"/>
                  </a:lnTo>
                  <a:lnTo>
                    <a:pt x="4221" y="3691"/>
                  </a:lnTo>
                  <a:lnTo>
                    <a:pt x="3761" y="5158"/>
                  </a:lnTo>
                  <a:lnTo>
                    <a:pt x="5065" y="5158"/>
                  </a:lnTo>
                  <a:lnTo>
                    <a:pt x="5065" y="6532"/>
                  </a:lnTo>
                  <a:cubicBezTo>
                    <a:pt x="4686" y="6637"/>
                    <a:pt x="4355" y="6683"/>
                    <a:pt x="4011" y="6683"/>
                  </a:cubicBezTo>
                  <a:cubicBezTo>
                    <a:pt x="2696" y="6683"/>
                    <a:pt x="2038" y="5857"/>
                    <a:pt x="2038" y="4238"/>
                  </a:cubicBezTo>
                  <a:cubicBezTo>
                    <a:pt x="2038" y="2614"/>
                    <a:pt x="2730" y="1730"/>
                    <a:pt x="3976" y="1730"/>
                  </a:cubicBezTo>
                  <a:cubicBezTo>
                    <a:pt x="4529" y="1730"/>
                    <a:pt x="5135" y="1869"/>
                    <a:pt x="5810" y="2236"/>
                  </a:cubicBezTo>
                  <a:lnTo>
                    <a:pt x="6765" y="781"/>
                  </a:lnTo>
                  <a:cubicBezTo>
                    <a:pt x="5822" y="228"/>
                    <a:pt x="4908" y="1"/>
                    <a:pt x="3953"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4" name="Google Shape;3244;p32"/>
            <p:cNvSpPr/>
            <p:nvPr/>
          </p:nvSpPr>
          <p:spPr>
            <a:xfrm>
              <a:off x="9443691" y="719957"/>
              <a:ext cx="1075632" cy="1332044"/>
            </a:xfrm>
            <a:custGeom>
              <a:avLst/>
              <a:gdLst/>
              <a:ahLst/>
              <a:cxnLst/>
              <a:rect l="l" t="t" r="r" b="b"/>
              <a:pathLst>
                <a:path w="6812" h="8436" fill="none" extrusionOk="0">
                  <a:moveTo>
                    <a:pt x="0" y="4297"/>
                  </a:moveTo>
                  <a:cubicBezTo>
                    <a:pt x="0" y="1590"/>
                    <a:pt x="1374" y="1"/>
                    <a:pt x="3953" y="1"/>
                  </a:cubicBezTo>
                  <a:cubicBezTo>
                    <a:pt x="4908" y="1"/>
                    <a:pt x="5822" y="228"/>
                    <a:pt x="6765" y="781"/>
                  </a:cubicBezTo>
                  <a:lnTo>
                    <a:pt x="5810" y="2236"/>
                  </a:lnTo>
                  <a:cubicBezTo>
                    <a:pt x="5135" y="1869"/>
                    <a:pt x="4529" y="1730"/>
                    <a:pt x="3976" y="1730"/>
                  </a:cubicBezTo>
                  <a:cubicBezTo>
                    <a:pt x="2730" y="1730"/>
                    <a:pt x="2038" y="2614"/>
                    <a:pt x="2038" y="4238"/>
                  </a:cubicBezTo>
                  <a:cubicBezTo>
                    <a:pt x="2038" y="5857"/>
                    <a:pt x="2696" y="6683"/>
                    <a:pt x="4011" y="6683"/>
                  </a:cubicBezTo>
                  <a:cubicBezTo>
                    <a:pt x="4355" y="6683"/>
                    <a:pt x="4686" y="6637"/>
                    <a:pt x="5065" y="6532"/>
                  </a:cubicBezTo>
                  <a:lnTo>
                    <a:pt x="5065" y="5158"/>
                  </a:lnTo>
                  <a:lnTo>
                    <a:pt x="3761" y="5158"/>
                  </a:lnTo>
                  <a:lnTo>
                    <a:pt x="4221" y="3691"/>
                  </a:lnTo>
                  <a:lnTo>
                    <a:pt x="6811" y="3691"/>
                  </a:lnTo>
                  <a:lnTo>
                    <a:pt x="6811" y="7737"/>
                  </a:lnTo>
                  <a:cubicBezTo>
                    <a:pt x="6118" y="8220"/>
                    <a:pt x="4995" y="8436"/>
                    <a:pt x="3842" y="8436"/>
                  </a:cubicBezTo>
                  <a:cubicBezTo>
                    <a:pt x="1328" y="8436"/>
                    <a:pt x="0" y="6945"/>
                    <a:pt x="0"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5" name="Google Shape;3245;p32"/>
            <p:cNvSpPr/>
            <p:nvPr/>
          </p:nvSpPr>
          <p:spPr>
            <a:xfrm>
              <a:off x="1260078" y="3229304"/>
              <a:ext cx="1238271" cy="1272358"/>
            </a:xfrm>
            <a:custGeom>
              <a:avLst/>
              <a:gdLst/>
              <a:ahLst/>
              <a:cxnLst/>
              <a:rect l="l" t="t" r="r" b="b"/>
              <a:pathLst>
                <a:path w="7842" h="8058" extrusionOk="0">
                  <a:moveTo>
                    <a:pt x="3912" y="2201"/>
                  </a:moveTo>
                  <a:lnTo>
                    <a:pt x="4791" y="5001"/>
                  </a:lnTo>
                  <a:lnTo>
                    <a:pt x="3027" y="5001"/>
                  </a:lnTo>
                  <a:lnTo>
                    <a:pt x="3912" y="2201"/>
                  </a:lnTo>
                  <a:close/>
                  <a:moveTo>
                    <a:pt x="2888" y="1"/>
                  </a:moveTo>
                  <a:lnTo>
                    <a:pt x="0" y="8057"/>
                  </a:lnTo>
                  <a:lnTo>
                    <a:pt x="2067" y="8057"/>
                  </a:lnTo>
                  <a:lnTo>
                    <a:pt x="2533" y="6602"/>
                  </a:lnTo>
                  <a:lnTo>
                    <a:pt x="5298" y="6602"/>
                  </a:lnTo>
                  <a:lnTo>
                    <a:pt x="5758" y="8057"/>
                  </a:lnTo>
                  <a:lnTo>
                    <a:pt x="7842" y="8057"/>
                  </a:lnTo>
                  <a:lnTo>
                    <a:pt x="496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6" name="Google Shape;3246;p32"/>
            <p:cNvSpPr/>
            <p:nvPr/>
          </p:nvSpPr>
          <p:spPr>
            <a:xfrm>
              <a:off x="1260078" y="3229304"/>
              <a:ext cx="1238271" cy="1272358"/>
            </a:xfrm>
            <a:custGeom>
              <a:avLst/>
              <a:gdLst/>
              <a:ahLst/>
              <a:cxnLst/>
              <a:rect l="l" t="t" r="r" b="b"/>
              <a:pathLst>
                <a:path w="7842" h="8058" fill="none" extrusionOk="0">
                  <a:moveTo>
                    <a:pt x="4791" y="5001"/>
                  </a:moveTo>
                  <a:lnTo>
                    <a:pt x="3912" y="2201"/>
                  </a:lnTo>
                  <a:lnTo>
                    <a:pt x="3027" y="5001"/>
                  </a:lnTo>
                  <a:close/>
                  <a:moveTo>
                    <a:pt x="5298" y="6602"/>
                  </a:moveTo>
                  <a:lnTo>
                    <a:pt x="2533" y="6602"/>
                  </a:lnTo>
                  <a:lnTo>
                    <a:pt x="2067" y="8057"/>
                  </a:lnTo>
                  <a:lnTo>
                    <a:pt x="0" y="8057"/>
                  </a:lnTo>
                  <a:lnTo>
                    <a:pt x="2888" y="1"/>
                  </a:lnTo>
                  <a:lnTo>
                    <a:pt x="4966" y="1"/>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32"/>
            <p:cNvSpPr/>
            <p:nvPr/>
          </p:nvSpPr>
          <p:spPr>
            <a:xfrm>
              <a:off x="2653568" y="3229304"/>
              <a:ext cx="1064579" cy="1272358"/>
            </a:xfrm>
            <a:custGeom>
              <a:avLst/>
              <a:gdLst/>
              <a:ahLst/>
              <a:cxnLst/>
              <a:rect l="l" t="t" r="r" b="b"/>
              <a:pathLst>
                <a:path w="6742" h="8058" extrusionOk="0">
                  <a:moveTo>
                    <a:pt x="0" y="1"/>
                  </a:moveTo>
                  <a:lnTo>
                    <a:pt x="0" y="8057"/>
                  </a:lnTo>
                  <a:lnTo>
                    <a:pt x="1974" y="8057"/>
                  </a:lnTo>
                  <a:lnTo>
                    <a:pt x="1974" y="3208"/>
                  </a:lnTo>
                  <a:lnTo>
                    <a:pt x="4919" y="8057"/>
                  </a:lnTo>
                  <a:lnTo>
                    <a:pt x="6741" y="8057"/>
                  </a:lnTo>
                  <a:lnTo>
                    <a:pt x="6741" y="1"/>
                  </a:lnTo>
                  <a:lnTo>
                    <a:pt x="4762" y="1"/>
                  </a:lnTo>
                  <a:lnTo>
                    <a:pt x="4762"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32"/>
            <p:cNvSpPr/>
            <p:nvPr/>
          </p:nvSpPr>
          <p:spPr>
            <a:xfrm>
              <a:off x="2653568" y="3229304"/>
              <a:ext cx="1064579" cy="1272358"/>
            </a:xfrm>
            <a:custGeom>
              <a:avLst/>
              <a:gdLst/>
              <a:ahLst/>
              <a:cxnLst/>
              <a:rect l="l" t="t" r="r" b="b"/>
              <a:pathLst>
                <a:path w="6742" h="8058" fill="none" extrusionOk="0">
                  <a:moveTo>
                    <a:pt x="1846" y="1"/>
                  </a:moveTo>
                  <a:lnTo>
                    <a:pt x="4762" y="4792"/>
                  </a:lnTo>
                  <a:lnTo>
                    <a:pt x="4762" y="1"/>
                  </a:lnTo>
                  <a:lnTo>
                    <a:pt x="6741" y="1"/>
                  </a:lnTo>
                  <a:lnTo>
                    <a:pt x="6741" y="8057"/>
                  </a:lnTo>
                  <a:lnTo>
                    <a:pt x="4919" y="8057"/>
                  </a:lnTo>
                  <a:lnTo>
                    <a:pt x="1974" y="3208"/>
                  </a:lnTo>
                  <a:lnTo>
                    <a:pt x="1974" y="8057"/>
                  </a:lnTo>
                  <a:lnTo>
                    <a:pt x="0"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9" name="Google Shape;3249;p32"/>
            <p:cNvSpPr/>
            <p:nvPr/>
          </p:nvSpPr>
          <p:spPr>
            <a:xfrm>
              <a:off x="1260078" y="3081351"/>
              <a:ext cx="1238271" cy="1272358"/>
            </a:xfrm>
            <a:custGeom>
              <a:avLst/>
              <a:gdLst/>
              <a:ahLst/>
              <a:cxnLst/>
              <a:rect l="l" t="t" r="r" b="b"/>
              <a:pathLst>
                <a:path w="7842" h="8058" extrusionOk="0">
                  <a:moveTo>
                    <a:pt x="3912" y="2201"/>
                  </a:moveTo>
                  <a:lnTo>
                    <a:pt x="4791" y="5007"/>
                  </a:lnTo>
                  <a:lnTo>
                    <a:pt x="3027" y="5007"/>
                  </a:lnTo>
                  <a:lnTo>
                    <a:pt x="3912" y="2201"/>
                  </a:lnTo>
                  <a:close/>
                  <a:moveTo>
                    <a:pt x="2888" y="0"/>
                  </a:moveTo>
                  <a:lnTo>
                    <a:pt x="0" y="8057"/>
                  </a:lnTo>
                  <a:lnTo>
                    <a:pt x="2067" y="8057"/>
                  </a:lnTo>
                  <a:lnTo>
                    <a:pt x="2533" y="6602"/>
                  </a:lnTo>
                  <a:lnTo>
                    <a:pt x="5298" y="6602"/>
                  </a:lnTo>
                  <a:lnTo>
                    <a:pt x="5758" y="8057"/>
                  </a:lnTo>
                  <a:lnTo>
                    <a:pt x="7842" y="8057"/>
                  </a:lnTo>
                  <a:lnTo>
                    <a:pt x="496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0" name="Google Shape;3250;p32"/>
            <p:cNvSpPr/>
            <p:nvPr/>
          </p:nvSpPr>
          <p:spPr>
            <a:xfrm>
              <a:off x="1260078" y="3081351"/>
              <a:ext cx="1238271" cy="1272358"/>
            </a:xfrm>
            <a:custGeom>
              <a:avLst/>
              <a:gdLst/>
              <a:ahLst/>
              <a:cxnLst/>
              <a:rect l="l" t="t" r="r" b="b"/>
              <a:pathLst>
                <a:path w="7842" h="8058" fill="none" extrusionOk="0">
                  <a:moveTo>
                    <a:pt x="4791" y="5007"/>
                  </a:moveTo>
                  <a:lnTo>
                    <a:pt x="3912" y="2201"/>
                  </a:lnTo>
                  <a:lnTo>
                    <a:pt x="3027" y="5007"/>
                  </a:lnTo>
                  <a:close/>
                  <a:moveTo>
                    <a:pt x="5298" y="6602"/>
                  </a:moveTo>
                  <a:lnTo>
                    <a:pt x="2533" y="6602"/>
                  </a:lnTo>
                  <a:lnTo>
                    <a:pt x="2067" y="8057"/>
                  </a:lnTo>
                  <a:lnTo>
                    <a:pt x="0" y="8057"/>
                  </a:lnTo>
                  <a:lnTo>
                    <a:pt x="2888" y="0"/>
                  </a:lnTo>
                  <a:lnTo>
                    <a:pt x="4966" y="0"/>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32"/>
            <p:cNvSpPr/>
            <p:nvPr/>
          </p:nvSpPr>
          <p:spPr>
            <a:xfrm>
              <a:off x="2653568" y="3081351"/>
              <a:ext cx="1064579" cy="1272358"/>
            </a:xfrm>
            <a:custGeom>
              <a:avLst/>
              <a:gdLst/>
              <a:ahLst/>
              <a:cxnLst/>
              <a:rect l="l" t="t" r="r" b="b"/>
              <a:pathLst>
                <a:path w="6742" h="8058" extrusionOk="0">
                  <a:moveTo>
                    <a:pt x="0" y="0"/>
                  </a:moveTo>
                  <a:lnTo>
                    <a:pt x="0" y="8057"/>
                  </a:lnTo>
                  <a:lnTo>
                    <a:pt x="1974" y="8057"/>
                  </a:lnTo>
                  <a:lnTo>
                    <a:pt x="1974" y="3208"/>
                  </a:lnTo>
                  <a:lnTo>
                    <a:pt x="4919" y="8057"/>
                  </a:lnTo>
                  <a:lnTo>
                    <a:pt x="6741" y="8057"/>
                  </a:lnTo>
                  <a:lnTo>
                    <a:pt x="6741" y="0"/>
                  </a:lnTo>
                  <a:lnTo>
                    <a:pt x="4762" y="0"/>
                  </a:lnTo>
                  <a:lnTo>
                    <a:pt x="4762" y="4791"/>
                  </a:lnTo>
                  <a:lnTo>
                    <a:pt x="184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32"/>
            <p:cNvSpPr/>
            <p:nvPr/>
          </p:nvSpPr>
          <p:spPr>
            <a:xfrm>
              <a:off x="2653568" y="3081351"/>
              <a:ext cx="1064579" cy="1272358"/>
            </a:xfrm>
            <a:custGeom>
              <a:avLst/>
              <a:gdLst/>
              <a:ahLst/>
              <a:cxnLst/>
              <a:rect l="l" t="t" r="r" b="b"/>
              <a:pathLst>
                <a:path w="6742" h="8058" fill="none" extrusionOk="0">
                  <a:moveTo>
                    <a:pt x="1846" y="0"/>
                  </a:moveTo>
                  <a:lnTo>
                    <a:pt x="4762" y="4791"/>
                  </a:lnTo>
                  <a:lnTo>
                    <a:pt x="4762" y="0"/>
                  </a:lnTo>
                  <a:lnTo>
                    <a:pt x="6741" y="0"/>
                  </a:lnTo>
                  <a:lnTo>
                    <a:pt x="6741" y="8057"/>
                  </a:lnTo>
                  <a:lnTo>
                    <a:pt x="4919" y="8057"/>
                  </a:lnTo>
                  <a:lnTo>
                    <a:pt x="1974" y="3208"/>
                  </a:lnTo>
                  <a:lnTo>
                    <a:pt x="1974"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32"/>
            <p:cNvSpPr/>
            <p:nvPr/>
          </p:nvSpPr>
          <p:spPr>
            <a:xfrm>
              <a:off x="1260078" y="2905767"/>
              <a:ext cx="1238271" cy="1271411"/>
            </a:xfrm>
            <a:custGeom>
              <a:avLst/>
              <a:gdLst/>
              <a:ahLst/>
              <a:cxnLst/>
              <a:rect l="l" t="t" r="r" b="b"/>
              <a:pathLst>
                <a:path w="7842" h="8052" extrusionOk="0">
                  <a:moveTo>
                    <a:pt x="3912" y="2201"/>
                  </a:moveTo>
                  <a:lnTo>
                    <a:pt x="4791" y="5001"/>
                  </a:lnTo>
                  <a:lnTo>
                    <a:pt x="3027" y="5001"/>
                  </a:lnTo>
                  <a:lnTo>
                    <a:pt x="3912" y="2201"/>
                  </a:lnTo>
                  <a:close/>
                  <a:moveTo>
                    <a:pt x="2888" y="1"/>
                  </a:moveTo>
                  <a:lnTo>
                    <a:pt x="0" y="8051"/>
                  </a:lnTo>
                  <a:lnTo>
                    <a:pt x="2067" y="8051"/>
                  </a:lnTo>
                  <a:lnTo>
                    <a:pt x="2533" y="6596"/>
                  </a:lnTo>
                  <a:lnTo>
                    <a:pt x="5298" y="6596"/>
                  </a:lnTo>
                  <a:lnTo>
                    <a:pt x="5758" y="8051"/>
                  </a:lnTo>
                  <a:lnTo>
                    <a:pt x="7842" y="8051"/>
                  </a:lnTo>
                  <a:lnTo>
                    <a:pt x="496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4" name="Google Shape;3254;p32"/>
            <p:cNvSpPr/>
            <p:nvPr/>
          </p:nvSpPr>
          <p:spPr>
            <a:xfrm>
              <a:off x="1260078" y="2905767"/>
              <a:ext cx="1238271" cy="1271411"/>
            </a:xfrm>
            <a:custGeom>
              <a:avLst/>
              <a:gdLst/>
              <a:ahLst/>
              <a:cxnLst/>
              <a:rect l="l" t="t" r="r" b="b"/>
              <a:pathLst>
                <a:path w="7842" h="8052" fill="none" extrusionOk="0">
                  <a:moveTo>
                    <a:pt x="4791" y="5001"/>
                  </a:moveTo>
                  <a:lnTo>
                    <a:pt x="3912" y="2201"/>
                  </a:lnTo>
                  <a:lnTo>
                    <a:pt x="3027" y="5001"/>
                  </a:lnTo>
                  <a:close/>
                  <a:moveTo>
                    <a:pt x="5298" y="6596"/>
                  </a:moveTo>
                  <a:lnTo>
                    <a:pt x="2533" y="6596"/>
                  </a:lnTo>
                  <a:lnTo>
                    <a:pt x="2067" y="8051"/>
                  </a:lnTo>
                  <a:lnTo>
                    <a:pt x="0" y="8051"/>
                  </a:lnTo>
                  <a:lnTo>
                    <a:pt x="2888" y="1"/>
                  </a:lnTo>
                  <a:lnTo>
                    <a:pt x="4966" y="1"/>
                  </a:lnTo>
                  <a:lnTo>
                    <a:pt x="7842" y="8051"/>
                  </a:lnTo>
                  <a:lnTo>
                    <a:pt x="5758"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32"/>
            <p:cNvSpPr/>
            <p:nvPr/>
          </p:nvSpPr>
          <p:spPr>
            <a:xfrm>
              <a:off x="2653568" y="2905767"/>
              <a:ext cx="1064579" cy="1271411"/>
            </a:xfrm>
            <a:custGeom>
              <a:avLst/>
              <a:gdLst/>
              <a:ahLst/>
              <a:cxnLst/>
              <a:rect l="l" t="t" r="r" b="b"/>
              <a:pathLst>
                <a:path w="6742" h="8052" extrusionOk="0">
                  <a:moveTo>
                    <a:pt x="0" y="1"/>
                  </a:moveTo>
                  <a:lnTo>
                    <a:pt x="0" y="8051"/>
                  </a:lnTo>
                  <a:lnTo>
                    <a:pt x="1974" y="8051"/>
                  </a:lnTo>
                  <a:lnTo>
                    <a:pt x="1974" y="3202"/>
                  </a:lnTo>
                  <a:lnTo>
                    <a:pt x="4919" y="8051"/>
                  </a:lnTo>
                  <a:lnTo>
                    <a:pt x="6741" y="8051"/>
                  </a:lnTo>
                  <a:lnTo>
                    <a:pt x="6741" y="1"/>
                  </a:lnTo>
                  <a:lnTo>
                    <a:pt x="4762" y="1"/>
                  </a:lnTo>
                  <a:lnTo>
                    <a:pt x="4762" y="4791"/>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6" name="Google Shape;3256;p32"/>
            <p:cNvSpPr/>
            <p:nvPr/>
          </p:nvSpPr>
          <p:spPr>
            <a:xfrm>
              <a:off x="2653568" y="2905767"/>
              <a:ext cx="1064579" cy="1271411"/>
            </a:xfrm>
            <a:custGeom>
              <a:avLst/>
              <a:gdLst/>
              <a:ahLst/>
              <a:cxnLst/>
              <a:rect l="l" t="t" r="r" b="b"/>
              <a:pathLst>
                <a:path w="6742" h="8052" fill="none" extrusionOk="0">
                  <a:moveTo>
                    <a:pt x="1846" y="1"/>
                  </a:moveTo>
                  <a:lnTo>
                    <a:pt x="4762" y="4791"/>
                  </a:lnTo>
                  <a:lnTo>
                    <a:pt x="4762" y="1"/>
                  </a:lnTo>
                  <a:lnTo>
                    <a:pt x="6741" y="1"/>
                  </a:lnTo>
                  <a:lnTo>
                    <a:pt x="6741" y="8051"/>
                  </a:lnTo>
                  <a:lnTo>
                    <a:pt x="4919" y="8051"/>
                  </a:lnTo>
                  <a:lnTo>
                    <a:pt x="1974" y="3202"/>
                  </a:lnTo>
                  <a:lnTo>
                    <a:pt x="1974" y="8051"/>
                  </a:lnTo>
                  <a:lnTo>
                    <a:pt x="0" y="8051"/>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7" name="Google Shape;3257;p32"/>
            <p:cNvSpPr/>
            <p:nvPr/>
          </p:nvSpPr>
          <p:spPr>
            <a:xfrm>
              <a:off x="4372494" y="3229304"/>
              <a:ext cx="323700" cy="1272358"/>
            </a:xfrm>
            <a:custGeom>
              <a:avLst/>
              <a:gdLst/>
              <a:ahLst/>
              <a:cxnLst/>
              <a:rect l="l" t="t" r="r" b="b"/>
              <a:pathLst>
                <a:path w="2050" h="8058" extrusionOk="0">
                  <a:moveTo>
                    <a:pt x="0" y="1"/>
                  </a:moveTo>
                  <a:lnTo>
                    <a:pt x="0" y="8057"/>
                  </a:lnTo>
                  <a:lnTo>
                    <a:pt x="2049" y="8057"/>
                  </a:lnTo>
                  <a:lnTo>
                    <a:pt x="2049"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8" name="Google Shape;3258;p32"/>
            <p:cNvSpPr/>
            <p:nvPr/>
          </p:nvSpPr>
          <p:spPr>
            <a:xfrm>
              <a:off x="4960681" y="3229304"/>
              <a:ext cx="1064579" cy="1272358"/>
            </a:xfrm>
            <a:custGeom>
              <a:avLst/>
              <a:gdLst/>
              <a:ahLst/>
              <a:cxnLst/>
              <a:rect l="l" t="t" r="r" b="b"/>
              <a:pathLst>
                <a:path w="6742" h="8058" extrusionOk="0">
                  <a:moveTo>
                    <a:pt x="1" y="1"/>
                  </a:moveTo>
                  <a:lnTo>
                    <a:pt x="1" y="8057"/>
                  </a:lnTo>
                  <a:lnTo>
                    <a:pt x="1980" y="8057"/>
                  </a:lnTo>
                  <a:lnTo>
                    <a:pt x="1980" y="3208"/>
                  </a:lnTo>
                  <a:lnTo>
                    <a:pt x="4926" y="8057"/>
                  </a:lnTo>
                  <a:lnTo>
                    <a:pt x="6742" y="8057"/>
                  </a:lnTo>
                  <a:lnTo>
                    <a:pt x="6742" y="1"/>
                  </a:lnTo>
                  <a:lnTo>
                    <a:pt x="4768" y="1"/>
                  </a:lnTo>
                  <a:lnTo>
                    <a:pt x="4768"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9" name="Google Shape;3259;p32"/>
            <p:cNvSpPr/>
            <p:nvPr/>
          </p:nvSpPr>
          <p:spPr>
            <a:xfrm>
              <a:off x="4960681" y="3229304"/>
              <a:ext cx="1064579" cy="1272358"/>
            </a:xfrm>
            <a:custGeom>
              <a:avLst/>
              <a:gdLst/>
              <a:ahLst/>
              <a:cxnLst/>
              <a:rect l="l" t="t" r="r" b="b"/>
              <a:pathLst>
                <a:path w="6742" h="8058" fill="none" extrusionOk="0">
                  <a:moveTo>
                    <a:pt x="1846" y="1"/>
                  </a:moveTo>
                  <a:lnTo>
                    <a:pt x="4768" y="4792"/>
                  </a:lnTo>
                  <a:lnTo>
                    <a:pt x="4768" y="1"/>
                  </a:lnTo>
                  <a:lnTo>
                    <a:pt x="6742" y="1"/>
                  </a:lnTo>
                  <a:lnTo>
                    <a:pt x="6742" y="8057"/>
                  </a:lnTo>
                  <a:lnTo>
                    <a:pt x="4926" y="8057"/>
                  </a:lnTo>
                  <a:lnTo>
                    <a:pt x="1980" y="3208"/>
                  </a:lnTo>
                  <a:lnTo>
                    <a:pt x="1980"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0" name="Google Shape;3260;p32"/>
            <p:cNvSpPr/>
            <p:nvPr/>
          </p:nvSpPr>
          <p:spPr>
            <a:xfrm>
              <a:off x="6195163" y="3229304"/>
              <a:ext cx="1060947" cy="1272358"/>
            </a:xfrm>
            <a:custGeom>
              <a:avLst/>
              <a:gdLst/>
              <a:ahLst/>
              <a:cxnLst/>
              <a:rect l="l" t="t" r="r" b="b"/>
              <a:pathLst>
                <a:path w="6719" h="8058" extrusionOk="0">
                  <a:moveTo>
                    <a:pt x="1" y="1"/>
                  </a:moveTo>
                  <a:lnTo>
                    <a:pt x="1" y="1753"/>
                  </a:lnTo>
                  <a:lnTo>
                    <a:pt x="2335" y="1753"/>
                  </a:lnTo>
                  <a:lnTo>
                    <a:pt x="2335" y="8057"/>
                  </a:lnTo>
                  <a:lnTo>
                    <a:pt x="4378" y="8057"/>
                  </a:lnTo>
                  <a:lnTo>
                    <a:pt x="4378" y="1753"/>
                  </a:lnTo>
                  <a:lnTo>
                    <a:pt x="6719" y="1753"/>
                  </a:lnTo>
                  <a:lnTo>
                    <a:pt x="671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1" name="Google Shape;3261;p32"/>
            <p:cNvSpPr/>
            <p:nvPr/>
          </p:nvSpPr>
          <p:spPr>
            <a:xfrm>
              <a:off x="6195163" y="3229304"/>
              <a:ext cx="1060947" cy="1272358"/>
            </a:xfrm>
            <a:custGeom>
              <a:avLst/>
              <a:gdLst/>
              <a:ahLst/>
              <a:cxnLst/>
              <a:rect l="l" t="t" r="r" b="b"/>
              <a:pathLst>
                <a:path w="6719" h="8058" fill="none" extrusionOk="0">
                  <a:moveTo>
                    <a:pt x="2335" y="1753"/>
                  </a:moveTo>
                  <a:lnTo>
                    <a:pt x="1" y="1753"/>
                  </a:lnTo>
                  <a:lnTo>
                    <a:pt x="1" y="1"/>
                  </a:lnTo>
                  <a:lnTo>
                    <a:pt x="6719" y="1"/>
                  </a:lnTo>
                  <a:lnTo>
                    <a:pt x="6719" y="1753"/>
                  </a:lnTo>
                  <a:lnTo>
                    <a:pt x="4378" y="1753"/>
                  </a:lnTo>
                  <a:lnTo>
                    <a:pt x="4378" y="8057"/>
                  </a:lnTo>
                  <a:lnTo>
                    <a:pt x="233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2" name="Google Shape;3262;p32"/>
            <p:cNvSpPr/>
            <p:nvPr/>
          </p:nvSpPr>
          <p:spPr>
            <a:xfrm>
              <a:off x="7426013" y="3229304"/>
              <a:ext cx="843041" cy="1272358"/>
            </a:xfrm>
            <a:custGeom>
              <a:avLst/>
              <a:gdLst/>
              <a:ahLst/>
              <a:cxnLst/>
              <a:rect l="l" t="t" r="r" b="b"/>
              <a:pathLst>
                <a:path w="5339" h="8058" extrusionOk="0">
                  <a:moveTo>
                    <a:pt x="1" y="1"/>
                  </a:moveTo>
                  <a:lnTo>
                    <a:pt x="1" y="8057"/>
                  </a:lnTo>
                  <a:lnTo>
                    <a:pt x="5339" y="8057"/>
                  </a:lnTo>
                  <a:lnTo>
                    <a:pt x="5339" y="6328"/>
                  </a:lnTo>
                  <a:lnTo>
                    <a:pt x="2050" y="6328"/>
                  </a:lnTo>
                  <a:lnTo>
                    <a:pt x="2050" y="4733"/>
                  </a:lnTo>
                  <a:lnTo>
                    <a:pt x="4436" y="4733"/>
                  </a:lnTo>
                  <a:lnTo>
                    <a:pt x="4908" y="3121"/>
                  </a:lnTo>
                  <a:lnTo>
                    <a:pt x="2050" y="3121"/>
                  </a:lnTo>
                  <a:lnTo>
                    <a:pt x="2050" y="1730"/>
                  </a:lnTo>
                  <a:lnTo>
                    <a:pt x="5339" y="1730"/>
                  </a:lnTo>
                  <a:lnTo>
                    <a:pt x="533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32"/>
            <p:cNvSpPr/>
            <p:nvPr/>
          </p:nvSpPr>
          <p:spPr>
            <a:xfrm>
              <a:off x="7426013" y="3229304"/>
              <a:ext cx="843041" cy="1272358"/>
            </a:xfrm>
            <a:custGeom>
              <a:avLst/>
              <a:gdLst/>
              <a:ahLst/>
              <a:cxnLst/>
              <a:rect l="l" t="t" r="r" b="b"/>
              <a:pathLst>
                <a:path w="5339" h="8058" fill="none" extrusionOk="0">
                  <a:moveTo>
                    <a:pt x="5339" y="8057"/>
                  </a:moveTo>
                  <a:lnTo>
                    <a:pt x="1" y="8057"/>
                  </a:lnTo>
                  <a:lnTo>
                    <a:pt x="1" y="1"/>
                  </a:lnTo>
                  <a:lnTo>
                    <a:pt x="5339" y="1"/>
                  </a:lnTo>
                  <a:lnTo>
                    <a:pt x="5339" y="1730"/>
                  </a:lnTo>
                  <a:lnTo>
                    <a:pt x="2050" y="1730"/>
                  </a:lnTo>
                  <a:lnTo>
                    <a:pt x="2050" y="3121"/>
                  </a:lnTo>
                  <a:lnTo>
                    <a:pt x="4908" y="3121"/>
                  </a:lnTo>
                  <a:lnTo>
                    <a:pt x="4436"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32"/>
            <p:cNvSpPr/>
            <p:nvPr/>
          </p:nvSpPr>
          <p:spPr>
            <a:xfrm>
              <a:off x="8470222" y="3229304"/>
              <a:ext cx="1025103" cy="1272358"/>
            </a:xfrm>
            <a:custGeom>
              <a:avLst/>
              <a:gdLst/>
              <a:ahLst/>
              <a:cxnLst/>
              <a:rect l="l" t="t" r="r" b="b"/>
              <a:pathLst>
                <a:path w="6492" h="8058" extrusionOk="0">
                  <a:moveTo>
                    <a:pt x="2806" y="1584"/>
                  </a:moveTo>
                  <a:cubicBezTo>
                    <a:pt x="3586" y="1584"/>
                    <a:pt x="4000" y="1951"/>
                    <a:pt x="4000" y="2603"/>
                  </a:cubicBezTo>
                  <a:cubicBezTo>
                    <a:pt x="4000" y="3220"/>
                    <a:pt x="3586" y="3563"/>
                    <a:pt x="2806" y="3563"/>
                  </a:cubicBezTo>
                  <a:lnTo>
                    <a:pt x="2021" y="3563"/>
                  </a:lnTo>
                  <a:lnTo>
                    <a:pt x="2021" y="1584"/>
                  </a:lnTo>
                  <a:close/>
                  <a:moveTo>
                    <a:pt x="1" y="1"/>
                  </a:moveTo>
                  <a:lnTo>
                    <a:pt x="1" y="8057"/>
                  </a:lnTo>
                  <a:lnTo>
                    <a:pt x="2050" y="8057"/>
                  </a:lnTo>
                  <a:lnTo>
                    <a:pt x="2050" y="5042"/>
                  </a:lnTo>
                  <a:lnTo>
                    <a:pt x="2795" y="5042"/>
                  </a:lnTo>
                  <a:lnTo>
                    <a:pt x="4390" y="8057"/>
                  </a:lnTo>
                  <a:lnTo>
                    <a:pt x="6491" y="8057"/>
                  </a:lnTo>
                  <a:lnTo>
                    <a:pt x="4623" y="4745"/>
                  </a:lnTo>
                  <a:cubicBezTo>
                    <a:pt x="5560" y="4367"/>
                    <a:pt x="6066" y="3621"/>
                    <a:pt x="6066" y="2545"/>
                  </a:cubicBezTo>
                  <a:cubicBezTo>
                    <a:pt x="6066" y="874"/>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32"/>
            <p:cNvSpPr/>
            <p:nvPr/>
          </p:nvSpPr>
          <p:spPr>
            <a:xfrm>
              <a:off x="8470222" y="3229304"/>
              <a:ext cx="1025103" cy="1272358"/>
            </a:xfrm>
            <a:custGeom>
              <a:avLst/>
              <a:gdLst/>
              <a:ahLst/>
              <a:cxnLst/>
              <a:rect l="l" t="t" r="r" b="b"/>
              <a:pathLst>
                <a:path w="6492" h="8058" fill="none" extrusionOk="0">
                  <a:moveTo>
                    <a:pt x="2806" y="3563"/>
                  </a:moveTo>
                  <a:cubicBezTo>
                    <a:pt x="3586" y="3563"/>
                    <a:pt x="4000" y="3220"/>
                    <a:pt x="4000" y="2603"/>
                  </a:cubicBezTo>
                  <a:cubicBezTo>
                    <a:pt x="4000" y="1951"/>
                    <a:pt x="3586" y="1584"/>
                    <a:pt x="2806" y="1584"/>
                  </a:cubicBezTo>
                  <a:lnTo>
                    <a:pt x="2021" y="1584"/>
                  </a:lnTo>
                  <a:lnTo>
                    <a:pt x="2021" y="3563"/>
                  </a:lnTo>
                  <a:close/>
                  <a:moveTo>
                    <a:pt x="1" y="1"/>
                  </a:moveTo>
                  <a:lnTo>
                    <a:pt x="2900" y="1"/>
                  </a:lnTo>
                  <a:cubicBezTo>
                    <a:pt x="4920" y="1"/>
                    <a:pt x="6066" y="874"/>
                    <a:pt x="6066" y="2545"/>
                  </a:cubicBezTo>
                  <a:cubicBezTo>
                    <a:pt x="6066" y="3621"/>
                    <a:pt x="5560" y="4367"/>
                    <a:pt x="4623" y="4745"/>
                  </a:cubicBezTo>
                  <a:lnTo>
                    <a:pt x="6491" y="8057"/>
                  </a:lnTo>
                  <a:lnTo>
                    <a:pt x="4390" y="8057"/>
                  </a:lnTo>
                  <a:lnTo>
                    <a:pt x="2795" y="5042"/>
                  </a:lnTo>
                  <a:lnTo>
                    <a:pt x="2050" y="5042"/>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32"/>
            <p:cNvSpPr/>
            <p:nvPr/>
          </p:nvSpPr>
          <p:spPr>
            <a:xfrm>
              <a:off x="9659701" y="3229304"/>
              <a:ext cx="1064579" cy="1272358"/>
            </a:xfrm>
            <a:custGeom>
              <a:avLst/>
              <a:gdLst/>
              <a:ahLst/>
              <a:cxnLst/>
              <a:rect l="l" t="t" r="r" b="b"/>
              <a:pathLst>
                <a:path w="6742" h="8058" extrusionOk="0">
                  <a:moveTo>
                    <a:pt x="0" y="1"/>
                  </a:moveTo>
                  <a:lnTo>
                    <a:pt x="0" y="8057"/>
                  </a:lnTo>
                  <a:lnTo>
                    <a:pt x="1980" y="8057"/>
                  </a:lnTo>
                  <a:lnTo>
                    <a:pt x="1980" y="3208"/>
                  </a:lnTo>
                  <a:lnTo>
                    <a:pt x="4925" y="8057"/>
                  </a:lnTo>
                  <a:lnTo>
                    <a:pt x="6741" y="8057"/>
                  </a:lnTo>
                  <a:lnTo>
                    <a:pt x="6741" y="1"/>
                  </a:lnTo>
                  <a:lnTo>
                    <a:pt x="4768" y="1"/>
                  </a:lnTo>
                  <a:lnTo>
                    <a:pt x="4768"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7" name="Google Shape;3267;p32"/>
            <p:cNvSpPr/>
            <p:nvPr/>
          </p:nvSpPr>
          <p:spPr>
            <a:xfrm>
              <a:off x="9659701" y="3229304"/>
              <a:ext cx="1064579" cy="1272358"/>
            </a:xfrm>
            <a:custGeom>
              <a:avLst/>
              <a:gdLst/>
              <a:ahLst/>
              <a:cxnLst/>
              <a:rect l="l" t="t" r="r" b="b"/>
              <a:pathLst>
                <a:path w="6742" h="8058" fill="none" extrusionOk="0">
                  <a:moveTo>
                    <a:pt x="1846" y="1"/>
                  </a:moveTo>
                  <a:lnTo>
                    <a:pt x="4768" y="4792"/>
                  </a:lnTo>
                  <a:lnTo>
                    <a:pt x="4768" y="1"/>
                  </a:lnTo>
                  <a:lnTo>
                    <a:pt x="6741" y="1"/>
                  </a:lnTo>
                  <a:lnTo>
                    <a:pt x="6741" y="8057"/>
                  </a:lnTo>
                  <a:lnTo>
                    <a:pt x="4925" y="8057"/>
                  </a:lnTo>
                  <a:lnTo>
                    <a:pt x="1980" y="3208"/>
                  </a:lnTo>
                  <a:lnTo>
                    <a:pt x="1980" y="8057"/>
                  </a:lnTo>
                  <a:lnTo>
                    <a:pt x="0" y="8057"/>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8" name="Google Shape;3268;p32"/>
            <p:cNvSpPr/>
            <p:nvPr/>
          </p:nvSpPr>
          <p:spPr>
            <a:xfrm>
              <a:off x="10910209" y="3229304"/>
              <a:ext cx="842252" cy="1272358"/>
            </a:xfrm>
            <a:custGeom>
              <a:avLst/>
              <a:gdLst/>
              <a:ahLst/>
              <a:cxnLst/>
              <a:rect l="l" t="t" r="r" b="b"/>
              <a:pathLst>
                <a:path w="5334" h="8058" extrusionOk="0">
                  <a:moveTo>
                    <a:pt x="1" y="1"/>
                  </a:moveTo>
                  <a:lnTo>
                    <a:pt x="1" y="8057"/>
                  </a:lnTo>
                  <a:lnTo>
                    <a:pt x="5333" y="8057"/>
                  </a:lnTo>
                  <a:lnTo>
                    <a:pt x="5333" y="6328"/>
                  </a:lnTo>
                  <a:lnTo>
                    <a:pt x="2044" y="6328"/>
                  </a:lnTo>
                  <a:lnTo>
                    <a:pt x="2044" y="4733"/>
                  </a:lnTo>
                  <a:lnTo>
                    <a:pt x="4437" y="4733"/>
                  </a:lnTo>
                  <a:lnTo>
                    <a:pt x="4908" y="3121"/>
                  </a:lnTo>
                  <a:lnTo>
                    <a:pt x="2044" y="3121"/>
                  </a:lnTo>
                  <a:lnTo>
                    <a:pt x="2044"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32"/>
            <p:cNvSpPr/>
            <p:nvPr/>
          </p:nvSpPr>
          <p:spPr>
            <a:xfrm>
              <a:off x="10910209" y="3229304"/>
              <a:ext cx="842252" cy="1272358"/>
            </a:xfrm>
            <a:custGeom>
              <a:avLst/>
              <a:gdLst/>
              <a:ahLst/>
              <a:cxnLst/>
              <a:rect l="l" t="t" r="r" b="b"/>
              <a:pathLst>
                <a:path w="5334" h="8058" fill="none" extrusionOk="0">
                  <a:moveTo>
                    <a:pt x="5333" y="8057"/>
                  </a:moveTo>
                  <a:lnTo>
                    <a:pt x="1" y="8057"/>
                  </a:lnTo>
                  <a:lnTo>
                    <a:pt x="1" y="1"/>
                  </a:lnTo>
                  <a:lnTo>
                    <a:pt x="5333" y="1"/>
                  </a:lnTo>
                  <a:lnTo>
                    <a:pt x="5333" y="1730"/>
                  </a:lnTo>
                  <a:lnTo>
                    <a:pt x="2044" y="1730"/>
                  </a:lnTo>
                  <a:lnTo>
                    <a:pt x="2044" y="3121"/>
                  </a:lnTo>
                  <a:lnTo>
                    <a:pt x="4908" y="3121"/>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32"/>
            <p:cNvSpPr/>
            <p:nvPr/>
          </p:nvSpPr>
          <p:spPr>
            <a:xfrm>
              <a:off x="11938392" y="3229304"/>
              <a:ext cx="1100423" cy="1272358"/>
            </a:xfrm>
            <a:custGeom>
              <a:avLst/>
              <a:gdLst/>
              <a:ahLst/>
              <a:cxnLst/>
              <a:rect l="l" t="t" r="r" b="b"/>
              <a:pathLst>
                <a:path w="6969" h="8058" extrusionOk="0">
                  <a:moveTo>
                    <a:pt x="0" y="1"/>
                  </a:moveTo>
                  <a:lnTo>
                    <a:pt x="0" y="1753"/>
                  </a:lnTo>
                  <a:lnTo>
                    <a:pt x="2329" y="1753"/>
                  </a:lnTo>
                  <a:lnTo>
                    <a:pt x="2329" y="8057"/>
                  </a:lnTo>
                  <a:lnTo>
                    <a:pt x="4378" y="8057"/>
                  </a:lnTo>
                  <a:lnTo>
                    <a:pt x="4378" y="1753"/>
                  </a:lnTo>
                  <a:lnTo>
                    <a:pt x="6456" y="1753"/>
                  </a:lnTo>
                  <a:lnTo>
                    <a:pt x="696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32"/>
            <p:cNvSpPr/>
            <p:nvPr/>
          </p:nvSpPr>
          <p:spPr>
            <a:xfrm>
              <a:off x="11938392" y="3229304"/>
              <a:ext cx="1100423" cy="1272358"/>
            </a:xfrm>
            <a:custGeom>
              <a:avLst/>
              <a:gdLst/>
              <a:ahLst/>
              <a:cxnLst/>
              <a:rect l="l" t="t" r="r" b="b"/>
              <a:pathLst>
                <a:path w="6969" h="8058" fill="none" extrusionOk="0">
                  <a:moveTo>
                    <a:pt x="2329" y="1753"/>
                  </a:moveTo>
                  <a:lnTo>
                    <a:pt x="0" y="1753"/>
                  </a:lnTo>
                  <a:lnTo>
                    <a:pt x="0" y="1"/>
                  </a:lnTo>
                  <a:lnTo>
                    <a:pt x="6968" y="1"/>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32"/>
            <p:cNvSpPr/>
            <p:nvPr/>
          </p:nvSpPr>
          <p:spPr>
            <a:xfrm>
              <a:off x="4372494" y="3081351"/>
              <a:ext cx="323700" cy="1272358"/>
            </a:xfrm>
            <a:custGeom>
              <a:avLst/>
              <a:gdLst/>
              <a:ahLst/>
              <a:cxnLst/>
              <a:rect l="l" t="t" r="r" b="b"/>
              <a:pathLst>
                <a:path w="2050" h="8058" extrusionOk="0">
                  <a:moveTo>
                    <a:pt x="0" y="0"/>
                  </a:moveTo>
                  <a:lnTo>
                    <a:pt x="0" y="8057"/>
                  </a:lnTo>
                  <a:lnTo>
                    <a:pt x="2049" y="8057"/>
                  </a:lnTo>
                  <a:lnTo>
                    <a:pt x="2049" y="0"/>
                  </a:lnTo>
                  <a:close/>
                </a:path>
              </a:pathLst>
            </a:custGeom>
            <a:solidFill>
              <a:srgbClr val="4DEE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32"/>
            <p:cNvSpPr/>
            <p:nvPr/>
          </p:nvSpPr>
          <p:spPr>
            <a:xfrm>
              <a:off x="4960681" y="3081351"/>
              <a:ext cx="1064579" cy="1272358"/>
            </a:xfrm>
            <a:custGeom>
              <a:avLst/>
              <a:gdLst/>
              <a:ahLst/>
              <a:cxnLst/>
              <a:rect l="l" t="t" r="r" b="b"/>
              <a:pathLst>
                <a:path w="6742" h="8058" extrusionOk="0">
                  <a:moveTo>
                    <a:pt x="1" y="0"/>
                  </a:moveTo>
                  <a:lnTo>
                    <a:pt x="1" y="8057"/>
                  </a:lnTo>
                  <a:lnTo>
                    <a:pt x="1980" y="8057"/>
                  </a:lnTo>
                  <a:lnTo>
                    <a:pt x="1980" y="3208"/>
                  </a:lnTo>
                  <a:lnTo>
                    <a:pt x="4926" y="8057"/>
                  </a:lnTo>
                  <a:lnTo>
                    <a:pt x="6742" y="8057"/>
                  </a:lnTo>
                  <a:lnTo>
                    <a:pt x="6742" y="0"/>
                  </a:lnTo>
                  <a:lnTo>
                    <a:pt x="4768" y="0"/>
                  </a:lnTo>
                  <a:lnTo>
                    <a:pt x="4768" y="4791"/>
                  </a:lnTo>
                  <a:lnTo>
                    <a:pt x="184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32"/>
            <p:cNvSpPr/>
            <p:nvPr/>
          </p:nvSpPr>
          <p:spPr>
            <a:xfrm>
              <a:off x="4960681" y="3081351"/>
              <a:ext cx="1064579" cy="1272358"/>
            </a:xfrm>
            <a:custGeom>
              <a:avLst/>
              <a:gdLst/>
              <a:ahLst/>
              <a:cxnLst/>
              <a:rect l="l" t="t" r="r" b="b"/>
              <a:pathLst>
                <a:path w="6742" h="8058" fill="none" extrusionOk="0">
                  <a:moveTo>
                    <a:pt x="1846" y="0"/>
                  </a:moveTo>
                  <a:lnTo>
                    <a:pt x="4768" y="4791"/>
                  </a:lnTo>
                  <a:lnTo>
                    <a:pt x="4768" y="0"/>
                  </a:lnTo>
                  <a:lnTo>
                    <a:pt x="6742" y="0"/>
                  </a:lnTo>
                  <a:lnTo>
                    <a:pt x="6742" y="8057"/>
                  </a:lnTo>
                  <a:lnTo>
                    <a:pt x="4926" y="8057"/>
                  </a:lnTo>
                  <a:lnTo>
                    <a:pt x="1980" y="3208"/>
                  </a:lnTo>
                  <a:lnTo>
                    <a:pt x="1980" y="8057"/>
                  </a:lnTo>
                  <a:lnTo>
                    <a:pt x="1" y="8057"/>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32"/>
            <p:cNvSpPr/>
            <p:nvPr/>
          </p:nvSpPr>
          <p:spPr>
            <a:xfrm>
              <a:off x="6195163" y="3081351"/>
              <a:ext cx="1060947" cy="1272358"/>
            </a:xfrm>
            <a:custGeom>
              <a:avLst/>
              <a:gdLst/>
              <a:ahLst/>
              <a:cxnLst/>
              <a:rect l="l" t="t" r="r" b="b"/>
              <a:pathLst>
                <a:path w="6719" h="8058" extrusionOk="0">
                  <a:moveTo>
                    <a:pt x="1" y="0"/>
                  </a:moveTo>
                  <a:lnTo>
                    <a:pt x="1" y="1753"/>
                  </a:lnTo>
                  <a:lnTo>
                    <a:pt x="2335" y="1753"/>
                  </a:lnTo>
                  <a:lnTo>
                    <a:pt x="2335" y="8057"/>
                  </a:lnTo>
                  <a:lnTo>
                    <a:pt x="4378" y="8057"/>
                  </a:lnTo>
                  <a:lnTo>
                    <a:pt x="4378" y="1753"/>
                  </a:lnTo>
                  <a:lnTo>
                    <a:pt x="6719" y="1753"/>
                  </a:lnTo>
                  <a:lnTo>
                    <a:pt x="6719"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32"/>
            <p:cNvSpPr/>
            <p:nvPr/>
          </p:nvSpPr>
          <p:spPr>
            <a:xfrm>
              <a:off x="6195163" y="3081351"/>
              <a:ext cx="1060947" cy="1272358"/>
            </a:xfrm>
            <a:custGeom>
              <a:avLst/>
              <a:gdLst/>
              <a:ahLst/>
              <a:cxnLst/>
              <a:rect l="l" t="t" r="r" b="b"/>
              <a:pathLst>
                <a:path w="6719" h="8058" fill="none" extrusionOk="0">
                  <a:moveTo>
                    <a:pt x="2335" y="1753"/>
                  </a:moveTo>
                  <a:lnTo>
                    <a:pt x="1" y="1753"/>
                  </a:lnTo>
                  <a:lnTo>
                    <a:pt x="1" y="0"/>
                  </a:lnTo>
                  <a:lnTo>
                    <a:pt x="6719" y="0"/>
                  </a:lnTo>
                  <a:lnTo>
                    <a:pt x="6719" y="1753"/>
                  </a:lnTo>
                  <a:lnTo>
                    <a:pt x="4378" y="1753"/>
                  </a:lnTo>
                  <a:lnTo>
                    <a:pt x="4378" y="8057"/>
                  </a:lnTo>
                  <a:lnTo>
                    <a:pt x="233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32"/>
            <p:cNvSpPr/>
            <p:nvPr/>
          </p:nvSpPr>
          <p:spPr>
            <a:xfrm>
              <a:off x="7426013" y="3081351"/>
              <a:ext cx="843041" cy="1272358"/>
            </a:xfrm>
            <a:custGeom>
              <a:avLst/>
              <a:gdLst/>
              <a:ahLst/>
              <a:cxnLst/>
              <a:rect l="l" t="t" r="r" b="b"/>
              <a:pathLst>
                <a:path w="5339" h="8058" extrusionOk="0">
                  <a:moveTo>
                    <a:pt x="1" y="0"/>
                  </a:moveTo>
                  <a:lnTo>
                    <a:pt x="1" y="8057"/>
                  </a:lnTo>
                  <a:lnTo>
                    <a:pt x="5339" y="8057"/>
                  </a:lnTo>
                  <a:lnTo>
                    <a:pt x="5339" y="6328"/>
                  </a:lnTo>
                  <a:lnTo>
                    <a:pt x="2050" y="6328"/>
                  </a:lnTo>
                  <a:lnTo>
                    <a:pt x="2050" y="4733"/>
                  </a:lnTo>
                  <a:lnTo>
                    <a:pt x="4436" y="4733"/>
                  </a:lnTo>
                  <a:lnTo>
                    <a:pt x="4908" y="3126"/>
                  </a:lnTo>
                  <a:lnTo>
                    <a:pt x="2050" y="3126"/>
                  </a:lnTo>
                  <a:lnTo>
                    <a:pt x="2050" y="1729"/>
                  </a:lnTo>
                  <a:lnTo>
                    <a:pt x="5339" y="1729"/>
                  </a:lnTo>
                  <a:lnTo>
                    <a:pt x="5339"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32"/>
            <p:cNvSpPr/>
            <p:nvPr/>
          </p:nvSpPr>
          <p:spPr>
            <a:xfrm>
              <a:off x="7426013" y="3081351"/>
              <a:ext cx="843041" cy="1272358"/>
            </a:xfrm>
            <a:custGeom>
              <a:avLst/>
              <a:gdLst/>
              <a:ahLst/>
              <a:cxnLst/>
              <a:rect l="l" t="t" r="r" b="b"/>
              <a:pathLst>
                <a:path w="5339" h="8058" fill="none" extrusionOk="0">
                  <a:moveTo>
                    <a:pt x="5339" y="8057"/>
                  </a:moveTo>
                  <a:lnTo>
                    <a:pt x="1" y="8057"/>
                  </a:lnTo>
                  <a:lnTo>
                    <a:pt x="1" y="0"/>
                  </a:lnTo>
                  <a:lnTo>
                    <a:pt x="5339" y="0"/>
                  </a:lnTo>
                  <a:lnTo>
                    <a:pt x="5339" y="1729"/>
                  </a:lnTo>
                  <a:lnTo>
                    <a:pt x="2050" y="1729"/>
                  </a:lnTo>
                  <a:lnTo>
                    <a:pt x="2050" y="3126"/>
                  </a:lnTo>
                  <a:lnTo>
                    <a:pt x="4908" y="3126"/>
                  </a:lnTo>
                  <a:lnTo>
                    <a:pt x="4436"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32"/>
            <p:cNvSpPr/>
            <p:nvPr/>
          </p:nvSpPr>
          <p:spPr>
            <a:xfrm>
              <a:off x="8470222" y="3081351"/>
              <a:ext cx="1025103" cy="1272358"/>
            </a:xfrm>
            <a:custGeom>
              <a:avLst/>
              <a:gdLst/>
              <a:ahLst/>
              <a:cxnLst/>
              <a:rect l="l" t="t" r="r" b="b"/>
              <a:pathLst>
                <a:path w="6492" h="8058" extrusionOk="0">
                  <a:moveTo>
                    <a:pt x="2806" y="1590"/>
                  </a:moveTo>
                  <a:cubicBezTo>
                    <a:pt x="3586" y="1590"/>
                    <a:pt x="4000" y="1956"/>
                    <a:pt x="4000" y="2603"/>
                  </a:cubicBezTo>
                  <a:cubicBezTo>
                    <a:pt x="4000" y="3220"/>
                    <a:pt x="3586" y="3563"/>
                    <a:pt x="2806" y="3563"/>
                  </a:cubicBezTo>
                  <a:lnTo>
                    <a:pt x="2021" y="3563"/>
                  </a:lnTo>
                  <a:lnTo>
                    <a:pt x="2021" y="1590"/>
                  </a:lnTo>
                  <a:close/>
                  <a:moveTo>
                    <a:pt x="1" y="0"/>
                  </a:moveTo>
                  <a:lnTo>
                    <a:pt x="1" y="8057"/>
                  </a:lnTo>
                  <a:lnTo>
                    <a:pt x="2050" y="8057"/>
                  </a:lnTo>
                  <a:lnTo>
                    <a:pt x="2050" y="5042"/>
                  </a:lnTo>
                  <a:lnTo>
                    <a:pt x="2795" y="5042"/>
                  </a:lnTo>
                  <a:lnTo>
                    <a:pt x="4390" y="8057"/>
                  </a:lnTo>
                  <a:lnTo>
                    <a:pt x="6491" y="8057"/>
                  </a:lnTo>
                  <a:lnTo>
                    <a:pt x="4623" y="4745"/>
                  </a:lnTo>
                  <a:cubicBezTo>
                    <a:pt x="5560" y="4366"/>
                    <a:pt x="6066" y="3621"/>
                    <a:pt x="6066" y="2544"/>
                  </a:cubicBezTo>
                  <a:cubicBezTo>
                    <a:pt x="6066" y="879"/>
                    <a:pt x="4920" y="0"/>
                    <a:pt x="2900"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32"/>
            <p:cNvSpPr/>
            <p:nvPr/>
          </p:nvSpPr>
          <p:spPr>
            <a:xfrm>
              <a:off x="8470222" y="3081351"/>
              <a:ext cx="1025103" cy="1272358"/>
            </a:xfrm>
            <a:custGeom>
              <a:avLst/>
              <a:gdLst/>
              <a:ahLst/>
              <a:cxnLst/>
              <a:rect l="l" t="t" r="r" b="b"/>
              <a:pathLst>
                <a:path w="6492" h="8058" fill="none" extrusionOk="0">
                  <a:moveTo>
                    <a:pt x="2806" y="3563"/>
                  </a:moveTo>
                  <a:cubicBezTo>
                    <a:pt x="3586" y="3563"/>
                    <a:pt x="4000" y="3220"/>
                    <a:pt x="4000" y="2603"/>
                  </a:cubicBezTo>
                  <a:cubicBezTo>
                    <a:pt x="4000" y="1956"/>
                    <a:pt x="3586" y="1590"/>
                    <a:pt x="2806" y="1590"/>
                  </a:cubicBezTo>
                  <a:lnTo>
                    <a:pt x="2021" y="1590"/>
                  </a:lnTo>
                  <a:lnTo>
                    <a:pt x="2021" y="3563"/>
                  </a:lnTo>
                  <a:close/>
                  <a:moveTo>
                    <a:pt x="1" y="0"/>
                  </a:moveTo>
                  <a:lnTo>
                    <a:pt x="2900" y="0"/>
                  </a:lnTo>
                  <a:cubicBezTo>
                    <a:pt x="4920" y="0"/>
                    <a:pt x="6066" y="879"/>
                    <a:pt x="6066" y="2544"/>
                  </a:cubicBezTo>
                  <a:cubicBezTo>
                    <a:pt x="6066" y="3621"/>
                    <a:pt x="5560" y="4366"/>
                    <a:pt x="4623" y="4745"/>
                  </a:cubicBezTo>
                  <a:lnTo>
                    <a:pt x="6491" y="8057"/>
                  </a:lnTo>
                  <a:lnTo>
                    <a:pt x="4390" y="8057"/>
                  </a:lnTo>
                  <a:lnTo>
                    <a:pt x="2795" y="5042"/>
                  </a:lnTo>
                  <a:lnTo>
                    <a:pt x="2050" y="5042"/>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32"/>
            <p:cNvSpPr/>
            <p:nvPr/>
          </p:nvSpPr>
          <p:spPr>
            <a:xfrm>
              <a:off x="9659701" y="3081351"/>
              <a:ext cx="1064579" cy="1272358"/>
            </a:xfrm>
            <a:custGeom>
              <a:avLst/>
              <a:gdLst/>
              <a:ahLst/>
              <a:cxnLst/>
              <a:rect l="l" t="t" r="r" b="b"/>
              <a:pathLst>
                <a:path w="6742" h="8058" extrusionOk="0">
                  <a:moveTo>
                    <a:pt x="0" y="0"/>
                  </a:moveTo>
                  <a:lnTo>
                    <a:pt x="0" y="8057"/>
                  </a:lnTo>
                  <a:lnTo>
                    <a:pt x="1980" y="8057"/>
                  </a:lnTo>
                  <a:lnTo>
                    <a:pt x="1980" y="3208"/>
                  </a:lnTo>
                  <a:lnTo>
                    <a:pt x="4925" y="8057"/>
                  </a:lnTo>
                  <a:lnTo>
                    <a:pt x="6741" y="8057"/>
                  </a:lnTo>
                  <a:lnTo>
                    <a:pt x="6741" y="0"/>
                  </a:lnTo>
                  <a:lnTo>
                    <a:pt x="4768" y="0"/>
                  </a:lnTo>
                  <a:lnTo>
                    <a:pt x="4768" y="4791"/>
                  </a:lnTo>
                  <a:lnTo>
                    <a:pt x="184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32"/>
            <p:cNvSpPr/>
            <p:nvPr/>
          </p:nvSpPr>
          <p:spPr>
            <a:xfrm>
              <a:off x="9659701" y="3081351"/>
              <a:ext cx="1064579" cy="1272358"/>
            </a:xfrm>
            <a:custGeom>
              <a:avLst/>
              <a:gdLst/>
              <a:ahLst/>
              <a:cxnLst/>
              <a:rect l="l" t="t" r="r" b="b"/>
              <a:pathLst>
                <a:path w="6742" h="8058" fill="none" extrusionOk="0">
                  <a:moveTo>
                    <a:pt x="1846" y="0"/>
                  </a:moveTo>
                  <a:lnTo>
                    <a:pt x="4768" y="4791"/>
                  </a:lnTo>
                  <a:lnTo>
                    <a:pt x="4768" y="0"/>
                  </a:lnTo>
                  <a:lnTo>
                    <a:pt x="6741" y="0"/>
                  </a:lnTo>
                  <a:lnTo>
                    <a:pt x="6741" y="8057"/>
                  </a:lnTo>
                  <a:lnTo>
                    <a:pt x="4925" y="8057"/>
                  </a:lnTo>
                  <a:lnTo>
                    <a:pt x="1980" y="3208"/>
                  </a:lnTo>
                  <a:lnTo>
                    <a:pt x="1980"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32"/>
            <p:cNvSpPr/>
            <p:nvPr/>
          </p:nvSpPr>
          <p:spPr>
            <a:xfrm>
              <a:off x="10910209" y="3081351"/>
              <a:ext cx="842252" cy="1272358"/>
            </a:xfrm>
            <a:custGeom>
              <a:avLst/>
              <a:gdLst/>
              <a:ahLst/>
              <a:cxnLst/>
              <a:rect l="l" t="t" r="r" b="b"/>
              <a:pathLst>
                <a:path w="5334" h="8058" extrusionOk="0">
                  <a:moveTo>
                    <a:pt x="1" y="0"/>
                  </a:moveTo>
                  <a:lnTo>
                    <a:pt x="1" y="8057"/>
                  </a:lnTo>
                  <a:lnTo>
                    <a:pt x="5333" y="8057"/>
                  </a:lnTo>
                  <a:lnTo>
                    <a:pt x="5333" y="6328"/>
                  </a:lnTo>
                  <a:lnTo>
                    <a:pt x="2044" y="6328"/>
                  </a:lnTo>
                  <a:lnTo>
                    <a:pt x="2044" y="4733"/>
                  </a:lnTo>
                  <a:lnTo>
                    <a:pt x="4437" y="4733"/>
                  </a:lnTo>
                  <a:lnTo>
                    <a:pt x="4908" y="3126"/>
                  </a:lnTo>
                  <a:lnTo>
                    <a:pt x="2044" y="3126"/>
                  </a:lnTo>
                  <a:lnTo>
                    <a:pt x="2044" y="1729"/>
                  </a:lnTo>
                  <a:lnTo>
                    <a:pt x="5333" y="1729"/>
                  </a:lnTo>
                  <a:lnTo>
                    <a:pt x="5333"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32"/>
            <p:cNvSpPr/>
            <p:nvPr/>
          </p:nvSpPr>
          <p:spPr>
            <a:xfrm>
              <a:off x="10910209" y="3081351"/>
              <a:ext cx="842252" cy="1272358"/>
            </a:xfrm>
            <a:custGeom>
              <a:avLst/>
              <a:gdLst/>
              <a:ahLst/>
              <a:cxnLst/>
              <a:rect l="l" t="t" r="r" b="b"/>
              <a:pathLst>
                <a:path w="5334" h="8058" fill="none" extrusionOk="0">
                  <a:moveTo>
                    <a:pt x="5333" y="8057"/>
                  </a:moveTo>
                  <a:lnTo>
                    <a:pt x="1" y="8057"/>
                  </a:lnTo>
                  <a:lnTo>
                    <a:pt x="1" y="0"/>
                  </a:lnTo>
                  <a:lnTo>
                    <a:pt x="5333" y="0"/>
                  </a:lnTo>
                  <a:lnTo>
                    <a:pt x="5333" y="1729"/>
                  </a:lnTo>
                  <a:lnTo>
                    <a:pt x="2044" y="1729"/>
                  </a:lnTo>
                  <a:lnTo>
                    <a:pt x="2044" y="3126"/>
                  </a:lnTo>
                  <a:lnTo>
                    <a:pt x="4908" y="3126"/>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32"/>
            <p:cNvSpPr/>
            <p:nvPr/>
          </p:nvSpPr>
          <p:spPr>
            <a:xfrm>
              <a:off x="11938392" y="3081351"/>
              <a:ext cx="1100423" cy="1272358"/>
            </a:xfrm>
            <a:custGeom>
              <a:avLst/>
              <a:gdLst/>
              <a:ahLst/>
              <a:cxnLst/>
              <a:rect l="l" t="t" r="r" b="b"/>
              <a:pathLst>
                <a:path w="6969" h="8058" extrusionOk="0">
                  <a:moveTo>
                    <a:pt x="0" y="0"/>
                  </a:moveTo>
                  <a:lnTo>
                    <a:pt x="0" y="1753"/>
                  </a:lnTo>
                  <a:lnTo>
                    <a:pt x="2329" y="1753"/>
                  </a:lnTo>
                  <a:lnTo>
                    <a:pt x="2329" y="8057"/>
                  </a:lnTo>
                  <a:lnTo>
                    <a:pt x="4378" y="8057"/>
                  </a:lnTo>
                  <a:lnTo>
                    <a:pt x="4378" y="1753"/>
                  </a:lnTo>
                  <a:lnTo>
                    <a:pt x="6456" y="1753"/>
                  </a:lnTo>
                  <a:lnTo>
                    <a:pt x="6968"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32"/>
            <p:cNvSpPr/>
            <p:nvPr/>
          </p:nvSpPr>
          <p:spPr>
            <a:xfrm>
              <a:off x="11938392" y="3081351"/>
              <a:ext cx="1100423" cy="1272358"/>
            </a:xfrm>
            <a:custGeom>
              <a:avLst/>
              <a:gdLst/>
              <a:ahLst/>
              <a:cxnLst/>
              <a:rect l="l" t="t" r="r" b="b"/>
              <a:pathLst>
                <a:path w="6969" h="8058" fill="none" extrusionOk="0">
                  <a:moveTo>
                    <a:pt x="2329" y="1753"/>
                  </a:moveTo>
                  <a:lnTo>
                    <a:pt x="0" y="1753"/>
                  </a:lnTo>
                  <a:lnTo>
                    <a:pt x="0" y="0"/>
                  </a:lnTo>
                  <a:lnTo>
                    <a:pt x="6968" y="0"/>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7" name="Google Shape;3287;p32"/>
            <p:cNvSpPr/>
            <p:nvPr/>
          </p:nvSpPr>
          <p:spPr>
            <a:xfrm>
              <a:off x="4372494" y="2905767"/>
              <a:ext cx="323700" cy="1271411"/>
            </a:xfrm>
            <a:custGeom>
              <a:avLst/>
              <a:gdLst/>
              <a:ahLst/>
              <a:cxnLst/>
              <a:rect l="l" t="t" r="r" b="b"/>
              <a:pathLst>
                <a:path w="2050" h="8052" extrusionOk="0">
                  <a:moveTo>
                    <a:pt x="0" y="1"/>
                  </a:moveTo>
                  <a:lnTo>
                    <a:pt x="0" y="8051"/>
                  </a:lnTo>
                  <a:lnTo>
                    <a:pt x="2049" y="8051"/>
                  </a:lnTo>
                  <a:lnTo>
                    <a:pt x="2049"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8" name="Google Shape;3288;p32"/>
            <p:cNvSpPr/>
            <p:nvPr/>
          </p:nvSpPr>
          <p:spPr>
            <a:xfrm>
              <a:off x="4960681" y="2905767"/>
              <a:ext cx="1064579" cy="1271411"/>
            </a:xfrm>
            <a:custGeom>
              <a:avLst/>
              <a:gdLst/>
              <a:ahLst/>
              <a:cxnLst/>
              <a:rect l="l" t="t" r="r" b="b"/>
              <a:pathLst>
                <a:path w="6742" h="8052" extrusionOk="0">
                  <a:moveTo>
                    <a:pt x="1" y="1"/>
                  </a:moveTo>
                  <a:lnTo>
                    <a:pt x="1" y="8051"/>
                  </a:lnTo>
                  <a:lnTo>
                    <a:pt x="1980" y="8051"/>
                  </a:lnTo>
                  <a:lnTo>
                    <a:pt x="1980" y="3202"/>
                  </a:lnTo>
                  <a:lnTo>
                    <a:pt x="4926" y="8051"/>
                  </a:lnTo>
                  <a:lnTo>
                    <a:pt x="6742" y="8051"/>
                  </a:lnTo>
                  <a:lnTo>
                    <a:pt x="6742" y="1"/>
                  </a:lnTo>
                  <a:lnTo>
                    <a:pt x="4768" y="1"/>
                  </a:lnTo>
                  <a:lnTo>
                    <a:pt x="4768" y="4791"/>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9" name="Google Shape;3289;p32"/>
            <p:cNvSpPr/>
            <p:nvPr/>
          </p:nvSpPr>
          <p:spPr>
            <a:xfrm>
              <a:off x="4960681" y="2905767"/>
              <a:ext cx="1064579" cy="1271411"/>
            </a:xfrm>
            <a:custGeom>
              <a:avLst/>
              <a:gdLst/>
              <a:ahLst/>
              <a:cxnLst/>
              <a:rect l="l" t="t" r="r" b="b"/>
              <a:pathLst>
                <a:path w="6742" h="8052" fill="none" extrusionOk="0">
                  <a:moveTo>
                    <a:pt x="1846" y="1"/>
                  </a:moveTo>
                  <a:lnTo>
                    <a:pt x="4768" y="4791"/>
                  </a:lnTo>
                  <a:lnTo>
                    <a:pt x="4768" y="1"/>
                  </a:lnTo>
                  <a:lnTo>
                    <a:pt x="6742" y="1"/>
                  </a:lnTo>
                  <a:lnTo>
                    <a:pt x="6742" y="8051"/>
                  </a:lnTo>
                  <a:lnTo>
                    <a:pt x="4926" y="8051"/>
                  </a:lnTo>
                  <a:lnTo>
                    <a:pt x="1980" y="3202"/>
                  </a:lnTo>
                  <a:lnTo>
                    <a:pt x="1980" y="8051"/>
                  </a:lnTo>
                  <a:lnTo>
                    <a:pt x="1" y="8051"/>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0" name="Google Shape;3290;p32"/>
            <p:cNvSpPr/>
            <p:nvPr/>
          </p:nvSpPr>
          <p:spPr>
            <a:xfrm>
              <a:off x="6195163" y="2905767"/>
              <a:ext cx="1060947" cy="1271411"/>
            </a:xfrm>
            <a:custGeom>
              <a:avLst/>
              <a:gdLst/>
              <a:ahLst/>
              <a:cxnLst/>
              <a:rect l="l" t="t" r="r" b="b"/>
              <a:pathLst>
                <a:path w="6719" h="8052" extrusionOk="0">
                  <a:moveTo>
                    <a:pt x="1" y="1"/>
                  </a:moveTo>
                  <a:lnTo>
                    <a:pt x="1" y="1747"/>
                  </a:lnTo>
                  <a:lnTo>
                    <a:pt x="2335" y="1747"/>
                  </a:lnTo>
                  <a:lnTo>
                    <a:pt x="2335" y="8051"/>
                  </a:lnTo>
                  <a:lnTo>
                    <a:pt x="4378" y="8051"/>
                  </a:lnTo>
                  <a:lnTo>
                    <a:pt x="4378" y="1747"/>
                  </a:lnTo>
                  <a:lnTo>
                    <a:pt x="6719" y="1747"/>
                  </a:lnTo>
                  <a:lnTo>
                    <a:pt x="671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32"/>
            <p:cNvSpPr/>
            <p:nvPr/>
          </p:nvSpPr>
          <p:spPr>
            <a:xfrm>
              <a:off x="6195163" y="2905767"/>
              <a:ext cx="1060947" cy="1271411"/>
            </a:xfrm>
            <a:custGeom>
              <a:avLst/>
              <a:gdLst/>
              <a:ahLst/>
              <a:cxnLst/>
              <a:rect l="l" t="t" r="r" b="b"/>
              <a:pathLst>
                <a:path w="6719" h="8052" fill="none" extrusionOk="0">
                  <a:moveTo>
                    <a:pt x="2335" y="1747"/>
                  </a:moveTo>
                  <a:lnTo>
                    <a:pt x="1" y="1747"/>
                  </a:lnTo>
                  <a:lnTo>
                    <a:pt x="1" y="1"/>
                  </a:lnTo>
                  <a:lnTo>
                    <a:pt x="6719" y="1"/>
                  </a:lnTo>
                  <a:lnTo>
                    <a:pt x="6719" y="1747"/>
                  </a:lnTo>
                  <a:lnTo>
                    <a:pt x="4378" y="1747"/>
                  </a:lnTo>
                  <a:lnTo>
                    <a:pt x="4378" y="8051"/>
                  </a:lnTo>
                  <a:lnTo>
                    <a:pt x="233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32"/>
            <p:cNvSpPr/>
            <p:nvPr/>
          </p:nvSpPr>
          <p:spPr>
            <a:xfrm>
              <a:off x="7426013" y="2905767"/>
              <a:ext cx="843041" cy="1271411"/>
            </a:xfrm>
            <a:custGeom>
              <a:avLst/>
              <a:gdLst/>
              <a:ahLst/>
              <a:cxnLst/>
              <a:rect l="l" t="t" r="r" b="b"/>
              <a:pathLst>
                <a:path w="5339" h="8052" extrusionOk="0">
                  <a:moveTo>
                    <a:pt x="1" y="1"/>
                  </a:moveTo>
                  <a:lnTo>
                    <a:pt x="1" y="8051"/>
                  </a:lnTo>
                  <a:lnTo>
                    <a:pt x="5339" y="8051"/>
                  </a:lnTo>
                  <a:lnTo>
                    <a:pt x="5339" y="6328"/>
                  </a:lnTo>
                  <a:lnTo>
                    <a:pt x="2050" y="6328"/>
                  </a:lnTo>
                  <a:lnTo>
                    <a:pt x="2050" y="4727"/>
                  </a:lnTo>
                  <a:lnTo>
                    <a:pt x="4436" y="4727"/>
                  </a:lnTo>
                  <a:lnTo>
                    <a:pt x="4908" y="3121"/>
                  </a:lnTo>
                  <a:lnTo>
                    <a:pt x="2050" y="3121"/>
                  </a:lnTo>
                  <a:lnTo>
                    <a:pt x="2050" y="1724"/>
                  </a:lnTo>
                  <a:lnTo>
                    <a:pt x="5339" y="1724"/>
                  </a:lnTo>
                  <a:lnTo>
                    <a:pt x="533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32"/>
            <p:cNvSpPr/>
            <p:nvPr/>
          </p:nvSpPr>
          <p:spPr>
            <a:xfrm>
              <a:off x="7426013" y="2905767"/>
              <a:ext cx="843041" cy="1271411"/>
            </a:xfrm>
            <a:custGeom>
              <a:avLst/>
              <a:gdLst/>
              <a:ahLst/>
              <a:cxnLst/>
              <a:rect l="l" t="t" r="r" b="b"/>
              <a:pathLst>
                <a:path w="5339" h="8052" fill="none" extrusionOk="0">
                  <a:moveTo>
                    <a:pt x="5339" y="8051"/>
                  </a:moveTo>
                  <a:lnTo>
                    <a:pt x="1" y="8051"/>
                  </a:lnTo>
                  <a:lnTo>
                    <a:pt x="1" y="1"/>
                  </a:lnTo>
                  <a:lnTo>
                    <a:pt x="5339" y="1"/>
                  </a:lnTo>
                  <a:lnTo>
                    <a:pt x="5339" y="1724"/>
                  </a:lnTo>
                  <a:lnTo>
                    <a:pt x="2050" y="1724"/>
                  </a:lnTo>
                  <a:lnTo>
                    <a:pt x="2050" y="3121"/>
                  </a:lnTo>
                  <a:lnTo>
                    <a:pt x="4908" y="3121"/>
                  </a:lnTo>
                  <a:lnTo>
                    <a:pt x="4436" y="4727"/>
                  </a:lnTo>
                  <a:lnTo>
                    <a:pt x="2050" y="4727"/>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32"/>
            <p:cNvSpPr/>
            <p:nvPr/>
          </p:nvSpPr>
          <p:spPr>
            <a:xfrm>
              <a:off x="8470222" y="2905767"/>
              <a:ext cx="1025103" cy="1271411"/>
            </a:xfrm>
            <a:custGeom>
              <a:avLst/>
              <a:gdLst/>
              <a:ahLst/>
              <a:cxnLst/>
              <a:rect l="l" t="t" r="r" b="b"/>
              <a:pathLst>
                <a:path w="6492" h="8052" extrusionOk="0">
                  <a:moveTo>
                    <a:pt x="2806" y="1584"/>
                  </a:moveTo>
                  <a:cubicBezTo>
                    <a:pt x="3586" y="1584"/>
                    <a:pt x="4000" y="1951"/>
                    <a:pt x="4000" y="2603"/>
                  </a:cubicBezTo>
                  <a:cubicBezTo>
                    <a:pt x="4000" y="3214"/>
                    <a:pt x="3586" y="3557"/>
                    <a:pt x="2806" y="3557"/>
                  </a:cubicBezTo>
                  <a:lnTo>
                    <a:pt x="2021" y="3557"/>
                  </a:lnTo>
                  <a:lnTo>
                    <a:pt x="2021" y="1584"/>
                  </a:lnTo>
                  <a:close/>
                  <a:moveTo>
                    <a:pt x="1" y="1"/>
                  </a:moveTo>
                  <a:lnTo>
                    <a:pt x="1" y="8051"/>
                  </a:lnTo>
                  <a:lnTo>
                    <a:pt x="2050" y="8051"/>
                  </a:lnTo>
                  <a:lnTo>
                    <a:pt x="2050" y="5036"/>
                  </a:lnTo>
                  <a:lnTo>
                    <a:pt x="2795" y="5036"/>
                  </a:lnTo>
                  <a:lnTo>
                    <a:pt x="4390" y="8051"/>
                  </a:lnTo>
                  <a:lnTo>
                    <a:pt x="6491" y="8051"/>
                  </a:lnTo>
                  <a:lnTo>
                    <a:pt x="4623" y="4739"/>
                  </a:lnTo>
                  <a:cubicBezTo>
                    <a:pt x="5560" y="4361"/>
                    <a:pt x="6066" y="3616"/>
                    <a:pt x="6066" y="2544"/>
                  </a:cubicBezTo>
                  <a:cubicBezTo>
                    <a:pt x="6066" y="874"/>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32"/>
            <p:cNvSpPr/>
            <p:nvPr/>
          </p:nvSpPr>
          <p:spPr>
            <a:xfrm>
              <a:off x="8470222" y="2905767"/>
              <a:ext cx="1025103" cy="1271411"/>
            </a:xfrm>
            <a:custGeom>
              <a:avLst/>
              <a:gdLst/>
              <a:ahLst/>
              <a:cxnLst/>
              <a:rect l="l" t="t" r="r" b="b"/>
              <a:pathLst>
                <a:path w="6492" h="8052" fill="none" extrusionOk="0">
                  <a:moveTo>
                    <a:pt x="2806" y="3557"/>
                  </a:moveTo>
                  <a:cubicBezTo>
                    <a:pt x="3586" y="3557"/>
                    <a:pt x="4000" y="3214"/>
                    <a:pt x="4000" y="2603"/>
                  </a:cubicBezTo>
                  <a:cubicBezTo>
                    <a:pt x="4000" y="1951"/>
                    <a:pt x="3586" y="1584"/>
                    <a:pt x="2806" y="1584"/>
                  </a:cubicBezTo>
                  <a:lnTo>
                    <a:pt x="2021" y="1584"/>
                  </a:lnTo>
                  <a:lnTo>
                    <a:pt x="2021" y="3557"/>
                  </a:lnTo>
                  <a:close/>
                  <a:moveTo>
                    <a:pt x="1" y="1"/>
                  </a:moveTo>
                  <a:lnTo>
                    <a:pt x="2900" y="1"/>
                  </a:lnTo>
                  <a:cubicBezTo>
                    <a:pt x="4920" y="1"/>
                    <a:pt x="6066" y="874"/>
                    <a:pt x="6066" y="2544"/>
                  </a:cubicBezTo>
                  <a:cubicBezTo>
                    <a:pt x="6066" y="3616"/>
                    <a:pt x="5560" y="4361"/>
                    <a:pt x="4623" y="4739"/>
                  </a:cubicBezTo>
                  <a:lnTo>
                    <a:pt x="6491"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32"/>
            <p:cNvSpPr/>
            <p:nvPr/>
          </p:nvSpPr>
          <p:spPr>
            <a:xfrm>
              <a:off x="9659701" y="2905767"/>
              <a:ext cx="1064579" cy="1271411"/>
            </a:xfrm>
            <a:custGeom>
              <a:avLst/>
              <a:gdLst/>
              <a:ahLst/>
              <a:cxnLst/>
              <a:rect l="l" t="t" r="r" b="b"/>
              <a:pathLst>
                <a:path w="6742" h="8052" extrusionOk="0">
                  <a:moveTo>
                    <a:pt x="0" y="1"/>
                  </a:moveTo>
                  <a:lnTo>
                    <a:pt x="0" y="8051"/>
                  </a:lnTo>
                  <a:lnTo>
                    <a:pt x="1980" y="8051"/>
                  </a:lnTo>
                  <a:lnTo>
                    <a:pt x="1980" y="3202"/>
                  </a:lnTo>
                  <a:lnTo>
                    <a:pt x="4925" y="8051"/>
                  </a:lnTo>
                  <a:lnTo>
                    <a:pt x="6741" y="8051"/>
                  </a:lnTo>
                  <a:lnTo>
                    <a:pt x="6741" y="1"/>
                  </a:lnTo>
                  <a:lnTo>
                    <a:pt x="4768" y="1"/>
                  </a:lnTo>
                  <a:lnTo>
                    <a:pt x="4768" y="4791"/>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32"/>
            <p:cNvSpPr/>
            <p:nvPr/>
          </p:nvSpPr>
          <p:spPr>
            <a:xfrm>
              <a:off x="9659701" y="2905767"/>
              <a:ext cx="1064579" cy="1271411"/>
            </a:xfrm>
            <a:custGeom>
              <a:avLst/>
              <a:gdLst/>
              <a:ahLst/>
              <a:cxnLst/>
              <a:rect l="l" t="t" r="r" b="b"/>
              <a:pathLst>
                <a:path w="6742" h="8052" fill="none" extrusionOk="0">
                  <a:moveTo>
                    <a:pt x="1846" y="1"/>
                  </a:moveTo>
                  <a:lnTo>
                    <a:pt x="4768" y="4791"/>
                  </a:lnTo>
                  <a:lnTo>
                    <a:pt x="4768" y="1"/>
                  </a:lnTo>
                  <a:lnTo>
                    <a:pt x="6741" y="1"/>
                  </a:lnTo>
                  <a:lnTo>
                    <a:pt x="6741" y="8051"/>
                  </a:lnTo>
                  <a:lnTo>
                    <a:pt x="4925" y="8051"/>
                  </a:lnTo>
                  <a:lnTo>
                    <a:pt x="1980" y="3202"/>
                  </a:lnTo>
                  <a:lnTo>
                    <a:pt x="1980" y="8051"/>
                  </a:lnTo>
                  <a:lnTo>
                    <a:pt x="0" y="8051"/>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32"/>
            <p:cNvSpPr/>
            <p:nvPr/>
          </p:nvSpPr>
          <p:spPr>
            <a:xfrm>
              <a:off x="10910209" y="2905767"/>
              <a:ext cx="842252" cy="1271411"/>
            </a:xfrm>
            <a:custGeom>
              <a:avLst/>
              <a:gdLst/>
              <a:ahLst/>
              <a:cxnLst/>
              <a:rect l="l" t="t" r="r" b="b"/>
              <a:pathLst>
                <a:path w="5334" h="8052" extrusionOk="0">
                  <a:moveTo>
                    <a:pt x="1" y="1"/>
                  </a:moveTo>
                  <a:lnTo>
                    <a:pt x="1" y="8051"/>
                  </a:lnTo>
                  <a:lnTo>
                    <a:pt x="5333" y="8051"/>
                  </a:lnTo>
                  <a:lnTo>
                    <a:pt x="5333" y="6328"/>
                  </a:lnTo>
                  <a:lnTo>
                    <a:pt x="2044" y="6328"/>
                  </a:lnTo>
                  <a:lnTo>
                    <a:pt x="2044" y="4727"/>
                  </a:lnTo>
                  <a:lnTo>
                    <a:pt x="4437" y="4727"/>
                  </a:lnTo>
                  <a:lnTo>
                    <a:pt x="4908" y="3121"/>
                  </a:lnTo>
                  <a:lnTo>
                    <a:pt x="2044" y="3121"/>
                  </a:lnTo>
                  <a:lnTo>
                    <a:pt x="2044" y="1724"/>
                  </a:lnTo>
                  <a:lnTo>
                    <a:pt x="5333" y="1724"/>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32"/>
            <p:cNvSpPr/>
            <p:nvPr/>
          </p:nvSpPr>
          <p:spPr>
            <a:xfrm>
              <a:off x="10910209" y="2905767"/>
              <a:ext cx="842252" cy="1271411"/>
            </a:xfrm>
            <a:custGeom>
              <a:avLst/>
              <a:gdLst/>
              <a:ahLst/>
              <a:cxnLst/>
              <a:rect l="l" t="t" r="r" b="b"/>
              <a:pathLst>
                <a:path w="5334" h="8052" fill="none" extrusionOk="0">
                  <a:moveTo>
                    <a:pt x="5333" y="8051"/>
                  </a:moveTo>
                  <a:lnTo>
                    <a:pt x="1" y="8051"/>
                  </a:lnTo>
                  <a:lnTo>
                    <a:pt x="1" y="1"/>
                  </a:lnTo>
                  <a:lnTo>
                    <a:pt x="5333" y="1"/>
                  </a:lnTo>
                  <a:lnTo>
                    <a:pt x="5333" y="1724"/>
                  </a:lnTo>
                  <a:lnTo>
                    <a:pt x="2044" y="1724"/>
                  </a:lnTo>
                  <a:lnTo>
                    <a:pt x="2044" y="3121"/>
                  </a:lnTo>
                  <a:lnTo>
                    <a:pt x="4908" y="3121"/>
                  </a:lnTo>
                  <a:lnTo>
                    <a:pt x="4437" y="4727"/>
                  </a:lnTo>
                  <a:lnTo>
                    <a:pt x="2044" y="4727"/>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32"/>
            <p:cNvSpPr/>
            <p:nvPr/>
          </p:nvSpPr>
          <p:spPr>
            <a:xfrm>
              <a:off x="11938392" y="2905767"/>
              <a:ext cx="1100423" cy="1271411"/>
            </a:xfrm>
            <a:custGeom>
              <a:avLst/>
              <a:gdLst/>
              <a:ahLst/>
              <a:cxnLst/>
              <a:rect l="l" t="t" r="r" b="b"/>
              <a:pathLst>
                <a:path w="6969" h="8052" extrusionOk="0">
                  <a:moveTo>
                    <a:pt x="0" y="1"/>
                  </a:moveTo>
                  <a:lnTo>
                    <a:pt x="0" y="1747"/>
                  </a:lnTo>
                  <a:lnTo>
                    <a:pt x="2329" y="1747"/>
                  </a:lnTo>
                  <a:lnTo>
                    <a:pt x="2329" y="8051"/>
                  </a:lnTo>
                  <a:lnTo>
                    <a:pt x="4378" y="8051"/>
                  </a:lnTo>
                  <a:lnTo>
                    <a:pt x="4378" y="1747"/>
                  </a:lnTo>
                  <a:lnTo>
                    <a:pt x="6456" y="1747"/>
                  </a:lnTo>
                  <a:lnTo>
                    <a:pt x="696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1" name="Google Shape;3301;p32"/>
            <p:cNvSpPr/>
            <p:nvPr/>
          </p:nvSpPr>
          <p:spPr>
            <a:xfrm>
              <a:off x="11938392" y="2905767"/>
              <a:ext cx="1100423" cy="1271411"/>
            </a:xfrm>
            <a:custGeom>
              <a:avLst/>
              <a:gdLst/>
              <a:ahLst/>
              <a:cxnLst/>
              <a:rect l="l" t="t" r="r" b="b"/>
              <a:pathLst>
                <a:path w="6969" h="8052" fill="none" extrusionOk="0">
                  <a:moveTo>
                    <a:pt x="2329" y="1747"/>
                  </a:moveTo>
                  <a:lnTo>
                    <a:pt x="0" y="1747"/>
                  </a:lnTo>
                  <a:lnTo>
                    <a:pt x="0" y="1"/>
                  </a:lnTo>
                  <a:lnTo>
                    <a:pt x="6968" y="1"/>
                  </a:lnTo>
                  <a:lnTo>
                    <a:pt x="6456"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2" name="Google Shape;3302;p32"/>
            <p:cNvSpPr/>
            <p:nvPr/>
          </p:nvSpPr>
          <p:spPr>
            <a:xfrm>
              <a:off x="1260078" y="5344374"/>
              <a:ext cx="1044367" cy="1331097"/>
            </a:xfrm>
            <a:custGeom>
              <a:avLst/>
              <a:gdLst/>
              <a:ahLst/>
              <a:cxnLst/>
              <a:rect l="l" t="t" r="r" b="b"/>
              <a:pathLst>
                <a:path w="6614" h="8430" extrusionOk="0">
                  <a:moveTo>
                    <a:pt x="3761" y="0"/>
                  </a:moveTo>
                  <a:cubicBezTo>
                    <a:pt x="1444" y="0"/>
                    <a:pt x="0" y="1607"/>
                    <a:pt x="0" y="4291"/>
                  </a:cubicBezTo>
                  <a:cubicBezTo>
                    <a:pt x="0" y="6893"/>
                    <a:pt x="1432" y="8430"/>
                    <a:pt x="3703" y="8430"/>
                  </a:cubicBezTo>
                  <a:cubicBezTo>
                    <a:pt x="4919" y="8430"/>
                    <a:pt x="5845" y="8028"/>
                    <a:pt x="6613" y="7225"/>
                  </a:cubicBezTo>
                  <a:lnTo>
                    <a:pt x="5466" y="5903"/>
                  </a:lnTo>
                  <a:cubicBezTo>
                    <a:pt x="4943" y="6456"/>
                    <a:pt x="4459" y="6660"/>
                    <a:pt x="3784" y="6660"/>
                  </a:cubicBezTo>
                  <a:cubicBezTo>
                    <a:pt x="2661" y="6660"/>
                    <a:pt x="2055" y="5769"/>
                    <a:pt x="2055" y="4232"/>
                  </a:cubicBezTo>
                  <a:cubicBezTo>
                    <a:pt x="2055" y="2696"/>
                    <a:pt x="2742" y="1776"/>
                    <a:pt x="3807" y="1776"/>
                  </a:cubicBezTo>
                  <a:cubicBezTo>
                    <a:pt x="4459" y="1776"/>
                    <a:pt x="4814" y="1951"/>
                    <a:pt x="5368" y="2469"/>
                  </a:cubicBezTo>
                  <a:lnTo>
                    <a:pt x="6491" y="1170"/>
                  </a:lnTo>
                  <a:cubicBezTo>
                    <a:pt x="5769" y="425"/>
                    <a:pt x="5001" y="0"/>
                    <a:pt x="3761"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3" name="Google Shape;3303;p32"/>
            <p:cNvSpPr/>
            <p:nvPr/>
          </p:nvSpPr>
          <p:spPr>
            <a:xfrm>
              <a:off x="1260078" y="5344374"/>
              <a:ext cx="1044367" cy="1331097"/>
            </a:xfrm>
            <a:custGeom>
              <a:avLst/>
              <a:gdLst/>
              <a:ahLst/>
              <a:cxnLst/>
              <a:rect l="l" t="t" r="r" b="b"/>
              <a:pathLst>
                <a:path w="6614" h="8430" fill="none" extrusionOk="0">
                  <a:moveTo>
                    <a:pt x="0" y="4291"/>
                  </a:moveTo>
                  <a:cubicBezTo>
                    <a:pt x="0" y="1607"/>
                    <a:pt x="1444" y="0"/>
                    <a:pt x="3761" y="0"/>
                  </a:cubicBezTo>
                  <a:cubicBezTo>
                    <a:pt x="5001" y="0"/>
                    <a:pt x="5769" y="425"/>
                    <a:pt x="6491" y="1170"/>
                  </a:cubicBezTo>
                  <a:lnTo>
                    <a:pt x="5368" y="2469"/>
                  </a:lnTo>
                  <a:cubicBezTo>
                    <a:pt x="4814" y="1951"/>
                    <a:pt x="4459" y="1776"/>
                    <a:pt x="3807" y="1776"/>
                  </a:cubicBezTo>
                  <a:cubicBezTo>
                    <a:pt x="2742" y="1776"/>
                    <a:pt x="2055" y="2696"/>
                    <a:pt x="2055" y="4232"/>
                  </a:cubicBezTo>
                  <a:cubicBezTo>
                    <a:pt x="2055" y="5769"/>
                    <a:pt x="2661" y="6660"/>
                    <a:pt x="3784" y="6660"/>
                  </a:cubicBezTo>
                  <a:cubicBezTo>
                    <a:pt x="4459" y="6660"/>
                    <a:pt x="4943" y="6456"/>
                    <a:pt x="5466" y="5903"/>
                  </a:cubicBezTo>
                  <a:lnTo>
                    <a:pt x="6613" y="7225"/>
                  </a:lnTo>
                  <a:cubicBezTo>
                    <a:pt x="5845" y="8028"/>
                    <a:pt x="4919" y="8430"/>
                    <a:pt x="3703" y="8430"/>
                  </a:cubicBezTo>
                  <a:cubicBezTo>
                    <a:pt x="1432" y="8430"/>
                    <a:pt x="0" y="6893"/>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4" name="Google Shape;3304;p32"/>
            <p:cNvSpPr/>
            <p:nvPr/>
          </p:nvSpPr>
          <p:spPr>
            <a:xfrm>
              <a:off x="2472453" y="5373744"/>
              <a:ext cx="322753" cy="1272358"/>
            </a:xfrm>
            <a:custGeom>
              <a:avLst/>
              <a:gdLst/>
              <a:ahLst/>
              <a:cxnLst/>
              <a:rect l="l" t="t" r="r" b="b"/>
              <a:pathLst>
                <a:path w="2044" h="8058" extrusionOk="0">
                  <a:moveTo>
                    <a:pt x="1" y="1"/>
                  </a:moveTo>
                  <a:lnTo>
                    <a:pt x="1" y="8057"/>
                  </a:lnTo>
                  <a:lnTo>
                    <a:pt x="2044" y="8057"/>
                  </a:lnTo>
                  <a:lnTo>
                    <a:pt x="2044"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5" name="Google Shape;3305;p32"/>
            <p:cNvSpPr/>
            <p:nvPr/>
          </p:nvSpPr>
          <p:spPr>
            <a:xfrm>
              <a:off x="2961477" y="5373744"/>
              <a:ext cx="1060947" cy="1272358"/>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6" name="Google Shape;3306;p32"/>
            <p:cNvSpPr/>
            <p:nvPr/>
          </p:nvSpPr>
          <p:spPr>
            <a:xfrm>
              <a:off x="2961477" y="5373744"/>
              <a:ext cx="1060947" cy="1272358"/>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7" name="Google Shape;3307;p32"/>
            <p:cNvSpPr/>
            <p:nvPr/>
          </p:nvSpPr>
          <p:spPr>
            <a:xfrm>
              <a:off x="4188538" y="5373744"/>
              <a:ext cx="322911" cy="1272358"/>
            </a:xfrm>
            <a:custGeom>
              <a:avLst/>
              <a:gdLst/>
              <a:ahLst/>
              <a:cxnLst/>
              <a:rect l="l" t="t" r="r" b="b"/>
              <a:pathLst>
                <a:path w="2045" h="8058" extrusionOk="0">
                  <a:moveTo>
                    <a:pt x="1" y="1"/>
                  </a:moveTo>
                  <a:lnTo>
                    <a:pt x="1" y="8057"/>
                  </a:lnTo>
                  <a:lnTo>
                    <a:pt x="2044" y="8057"/>
                  </a:lnTo>
                  <a:lnTo>
                    <a:pt x="2044"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8" name="Google Shape;3308;p32"/>
            <p:cNvSpPr/>
            <p:nvPr/>
          </p:nvSpPr>
          <p:spPr>
            <a:xfrm>
              <a:off x="4677562" y="5373744"/>
              <a:ext cx="1001260" cy="1272358"/>
            </a:xfrm>
            <a:custGeom>
              <a:avLst/>
              <a:gdLst/>
              <a:ahLst/>
              <a:cxnLst/>
              <a:rect l="l" t="t" r="r" b="b"/>
              <a:pathLst>
                <a:path w="6341" h="8058" extrusionOk="0">
                  <a:moveTo>
                    <a:pt x="106" y="1"/>
                  </a:moveTo>
                  <a:lnTo>
                    <a:pt x="106" y="1834"/>
                  </a:lnTo>
                  <a:lnTo>
                    <a:pt x="3371" y="1834"/>
                  </a:lnTo>
                  <a:lnTo>
                    <a:pt x="1" y="8057"/>
                  </a:lnTo>
                  <a:lnTo>
                    <a:pt x="6294" y="8057"/>
                  </a:lnTo>
                  <a:lnTo>
                    <a:pt x="6294" y="6224"/>
                  </a:lnTo>
                  <a:lnTo>
                    <a:pt x="2970" y="6224"/>
                  </a:lnTo>
                  <a:lnTo>
                    <a:pt x="6340"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32"/>
            <p:cNvSpPr/>
            <p:nvPr/>
          </p:nvSpPr>
          <p:spPr>
            <a:xfrm>
              <a:off x="4677562" y="5373744"/>
              <a:ext cx="1001260" cy="1272358"/>
            </a:xfrm>
            <a:custGeom>
              <a:avLst/>
              <a:gdLst/>
              <a:ahLst/>
              <a:cxnLst/>
              <a:rect l="l" t="t" r="r" b="b"/>
              <a:pathLst>
                <a:path w="6341" h="8058" fill="none" extrusionOk="0">
                  <a:moveTo>
                    <a:pt x="3371" y="1834"/>
                  </a:moveTo>
                  <a:lnTo>
                    <a:pt x="106" y="1834"/>
                  </a:lnTo>
                  <a:lnTo>
                    <a:pt x="106" y="1"/>
                  </a:lnTo>
                  <a:lnTo>
                    <a:pt x="6340" y="1"/>
                  </a:lnTo>
                  <a:lnTo>
                    <a:pt x="2970" y="6224"/>
                  </a:lnTo>
                  <a:lnTo>
                    <a:pt x="6294" y="6224"/>
                  </a:lnTo>
                  <a:lnTo>
                    <a:pt x="629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0" name="Google Shape;3310;p32"/>
            <p:cNvSpPr/>
            <p:nvPr/>
          </p:nvSpPr>
          <p:spPr>
            <a:xfrm>
              <a:off x="5870673" y="5373744"/>
              <a:ext cx="843199" cy="1272358"/>
            </a:xfrm>
            <a:custGeom>
              <a:avLst/>
              <a:gdLst/>
              <a:ahLst/>
              <a:cxnLst/>
              <a:rect l="l" t="t" r="r" b="b"/>
              <a:pathLst>
                <a:path w="5340" h="8058" extrusionOk="0">
                  <a:moveTo>
                    <a:pt x="1" y="1"/>
                  </a:moveTo>
                  <a:lnTo>
                    <a:pt x="1" y="8057"/>
                  </a:lnTo>
                  <a:lnTo>
                    <a:pt x="5339" y="8057"/>
                  </a:lnTo>
                  <a:lnTo>
                    <a:pt x="5339" y="6328"/>
                  </a:lnTo>
                  <a:lnTo>
                    <a:pt x="2050" y="6328"/>
                  </a:lnTo>
                  <a:lnTo>
                    <a:pt x="2050" y="4733"/>
                  </a:lnTo>
                  <a:lnTo>
                    <a:pt x="4437" y="4733"/>
                  </a:lnTo>
                  <a:lnTo>
                    <a:pt x="4908" y="3127"/>
                  </a:lnTo>
                  <a:lnTo>
                    <a:pt x="2050" y="3127"/>
                  </a:lnTo>
                  <a:lnTo>
                    <a:pt x="2050" y="1730"/>
                  </a:lnTo>
                  <a:lnTo>
                    <a:pt x="5339" y="1730"/>
                  </a:lnTo>
                  <a:lnTo>
                    <a:pt x="533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1" name="Google Shape;3311;p32"/>
            <p:cNvSpPr/>
            <p:nvPr/>
          </p:nvSpPr>
          <p:spPr>
            <a:xfrm>
              <a:off x="5870673" y="5373744"/>
              <a:ext cx="843199" cy="1272358"/>
            </a:xfrm>
            <a:custGeom>
              <a:avLst/>
              <a:gdLst/>
              <a:ahLst/>
              <a:cxnLst/>
              <a:rect l="l" t="t" r="r" b="b"/>
              <a:pathLst>
                <a:path w="5340" h="8058" fill="none" extrusionOk="0">
                  <a:moveTo>
                    <a:pt x="5339" y="8057"/>
                  </a:moveTo>
                  <a:lnTo>
                    <a:pt x="1" y="8057"/>
                  </a:lnTo>
                  <a:lnTo>
                    <a:pt x="1" y="1"/>
                  </a:lnTo>
                  <a:lnTo>
                    <a:pt x="5339" y="1"/>
                  </a:lnTo>
                  <a:lnTo>
                    <a:pt x="5339" y="1730"/>
                  </a:lnTo>
                  <a:lnTo>
                    <a:pt x="2050" y="1730"/>
                  </a:lnTo>
                  <a:lnTo>
                    <a:pt x="2050" y="3127"/>
                  </a:lnTo>
                  <a:lnTo>
                    <a:pt x="4908" y="3127"/>
                  </a:lnTo>
                  <a:lnTo>
                    <a:pt x="4437"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2" name="Google Shape;3312;p32"/>
            <p:cNvSpPr/>
            <p:nvPr/>
          </p:nvSpPr>
          <p:spPr>
            <a:xfrm>
              <a:off x="6914882" y="5373744"/>
              <a:ext cx="1064579" cy="1272358"/>
            </a:xfrm>
            <a:custGeom>
              <a:avLst/>
              <a:gdLst/>
              <a:ahLst/>
              <a:cxnLst/>
              <a:rect l="l" t="t" r="r" b="b"/>
              <a:pathLst>
                <a:path w="6742" h="8058" extrusionOk="0">
                  <a:moveTo>
                    <a:pt x="1" y="1"/>
                  </a:moveTo>
                  <a:lnTo>
                    <a:pt x="1" y="8057"/>
                  </a:lnTo>
                  <a:lnTo>
                    <a:pt x="1974" y="8057"/>
                  </a:lnTo>
                  <a:lnTo>
                    <a:pt x="1974" y="3208"/>
                  </a:lnTo>
                  <a:lnTo>
                    <a:pt x="4920" y="8057"/>
                  </a:lnTo>
                  <a:lnTo>
                    <a:pt x="6742" y="8057"/>
                  </a:lnTo>
                  <a:lnTo>
                    <a:pt x="6742" y="1"/>
                  </a:lnTo>
                  <a:lnTo>
                    <a:pt x="4769" y="1"/>
                  </a:lnTo>
                  <a:lnTo>
                    <a:pt x="4769" y="4792"/>
                  </a:lnTo>
                  <a:lnTo>
                    <a:pt x="18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32"/>
            <p:cNvSpPr/>
            <p:nvPr/>
          </p:nvSpPr>
          <p:spPr>
            <a:xfrm>
              <a:off x="6914882" y="5373744"/>
              <a:ext cx="1064579" cy="1272358"/>
            </a:xfrm>
            <a:custGeom>
              <a:avLst/>
              <a:gdLst/>
              <a:ahLst/>
              <a:cxnLst/>
              <a:rect l="l" t="t" r="r" b="b"/>
              <a:pathLst>
                <a:path w="6742" h="8058" fill="none" extrusionOk="0">
                  <a:moveTo>
                    <a:pt x="1846" y="1"/>
                  </a:moveTo>
                  <a:lnTo>
                    <a:pt x="4769" y="4792"/>
                  </a:lnTo>
                  <a:lnTo>
                    <a:pt x="4769" y="1"/>
                  </a:lnTo>
                  <a:lnTo>
                    <a:pt x="6742" y="1"/>
                  </a:lnTo>
                  <a:lnTo>
                    <a:pt x="6742" y="8057"/>
                  </a:lnTo>
                  <a:lnTo>
                    <a:pt x="4920" y="8057"/>
                  </a:lnTo>
                  <a:lnTo>
                    <a:pt x="1974" y="3208"/>
                  </a:lnTo>
                  <a:lnTo>
                    <a:pt x="1974"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32"/>
            <p:cNvSpPr/>
            <p:nvPr/>
          </p:nvSpPr>
          <p:spPr>
            <a:xfrm>
              <a:off x="1260078" y="5196422"/>
              <a:ext cx="1044367" cy="1332044"/>
            </a:xfrm>
            <a:custGeom>
              <a:avLst/>
              <a:gdLst/>
              <a:ahLst/>
              <a:cxnLst/>
              <a:rect l="l" t="t" r="r" b="b"/>
              <a:pathLst>
                <a:path w="6614" h="8436" extrusionOk="0">
                  <a:moveTo>
                    <a:pt x="3761" y="0"/>
                  </a:moveTo>
                  <a:cubicBezTo>
                    <a:pt x="1444" y="0"/>
                    <a:pt x="0" y="1607"/>
                    <a:pt x="0" y="4296"/>
                  </a:cubicBezTo>
                  <a:cubicBezTo>
                    <a:pt x="0" y="6898"/>
                    <a:pt x="1432" y="8435"/>
                    <a:pt x="3703" y="8435"/>
                  </a:cubicBezTo>
                  <a:cubicBezTo>
                    <a:pt x="4919" y="8435"/>
                    <a:pt x="5845" y="8034"/>
                    <a:pt x="6613" y="7230"/>
                  </a:cubicBezTo>
                  <a:lnTo>
                    <a:pt x="5466" y="5903"/>
                  </a:lnTo>
                  <a:cubicBezTo>
                    <a:pt x="4943" y="6456"/>
                    <a:pt x="4459" y="6660"/>
                    <a:pt x="3784" y="6660"/>
                  </a:cubicBezTo>
                  <a:cubicBezTo>
                    <a:pt x="2661" y="6660"/>
                    <a:pt x="2055" y="5775"/>
                    <a:pt x="2055" y="4238"/>
                  </a:cubicBezTo>
                  <a:cubicBezTo>
                    <a:pt x="2055" y="2695"/>
                    <a:pt x="2742" y="1776"/>
                    <a:pt x="3807" y="1776"/>
                  </a:cubicBezTo>
                  <a:cubicBezTo>
                    <a:pt x="4459" y="1776"/>
                    <a:pt x="4814" y="1950"/>
                    <a:pt x="5368" y="2474"/>
                  </a:cubicBezTo>
                  <a:lnTo>
                    <a:pt x="6491" y="1170"/>
                  </a:lnTo>
                  <a:cubicBezTo>
                    <a:pt x="5769" y="425"/>
                    <a:pt x="5001" y="0"/>
                    <a:pt x="3761"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32"/>
            <p:cNvSpPr/>
            <p:nvPr/>
          </p:nvSpPr>
          <p:spPr>
            <a:xfrm>
              <a:off x="1260078" y="5196422"/>
              <a:ext cx="1044367" cy="1332044"/>
            </a:xfrm>
            <a:custGeom>
              <a:avLst/>
              <a:gdLst/>
              <a:ahLst/>
              <a:cxnLst/>
              <a:rect l="l" t="t" r="r" b="b"/>
              <a:pathLst>
                <a:path w="6614" h="8436" fill="none" extrusionOk="0">
                  <a:moveTo>
                    <a:pt x="0" y="4296"/>
                  </a:moveTo>
                  <a:cubicBezTo>
                    <a:pt x="0" y="1607"/>
                    <a:pt x="1444" y="0"/>
                    <a:pt x="3761" y="0"/>
                  </a:cubicBezTo>
                  <a:cubicBezTo>
                    <a:pt x="5001" y="0"/>
                    <a:pt x="5769" y="425"/>
                    <a:pt x="6491" y="1170"/>
                  </a:cubicBezTo>
                  <a:lnTo>
                    <a:pt x="5368" y="2474"/>
                  </a:lnTo>
                  <a:cubicBezTo>
                    <a:pt x="4814" y="1950"/>
                    <a:pt x="4459" y="1776"/>
                    <a:pt x="3807" y="1776"/>
                  </a:cubicBezTo>
                  <a:cubicBezTo>
                    <a:pt x="2742" y="1776"/>
                    <a:pt x="2055" y="2695"/>
                    <a:pt x="2055" y="4238"/>
                  </a:cubicBezTo>
                  <a:cubicBezTo>
                    <a:pt x="2055" y="5775"/>
                    <a:pt x="2661" y="6660"/>
                    <a:pt x="3784" y="6660"/>
                  </a:cubicBezTo>
                  <a:cubicBezTo>
                    <a:pt x="4459" y="6660"/>
                    <a:pt x="4943" y="6456"/>
                    <a:pt x="5466" y="5903"/>
                  </a:cubicBezTo>
                  <a:lnTo>
                    <a:pt x="6613" y="7230"/>
                  </a:lnTo>
                  <a:cubicBezTo>
                    <a:pt x="5845" y="8034"/>
                    <a:pt x="4919" y="8435"/>
                    <a:pt x="3703" y="8435"/>
                  </a:cubicBezTo>
                  <a:cubicBezTo>
                    <a:pt x="1432" y="8435"/>
                    <a:pt x="0" y="6898"/>
                    <a:pt x="0" y="4296"/>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32"/>
            <p:cNvSpPr/>
            <p:nvPr/>
          </p:nvSpPr>
          <p:spPr>
            <a:xfrm>
              <a:off x="2472453" y="5226739"/>
              <a:ext cx="322753" cy="1271411"/>
            </a:xfrm>
            <a:custGeom>
              <a:avLst/>
              <a:gdLst/>
              <a:ahLst/>
              <a:cxnLst/>
              <a:rect l="l" t="t" r="r" b="b"/>
              <a:pathLst>
                <a:path w="2044" h="8052" extrusionOk="0">
                  <a:moveTo>
                    <a:pt x="1" y="0"/>
                  </a:moveTo>
                  <a:lnTo>
                    <a:pt x="1" y="8051"/>
                  </a:lnTo>
                  <a:lnTo>
                    <a:pt x="2044" y="8051"/>
                  </a:lnTo>
                  <a:lnTo>
                    <a:pt x="2044" y="0"/>
                  </a:lnTo>
                  <a:close/>
                </a:path>
              </a:pathLst>
            </a:custGeom>
            <a:solidFill>
              <a:srgbClr val="4DEE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32"/>
            <p:cNvSpPr/>
            <p:nvPr/>
          </p:nvSpPr>
          <p:spPr>
            <a:xfrm>
              <a:off x="2961477" y="5226739"/>
              <a:ext cx="1060947" cy="1271411"/>
            </a:xfrm>
            <a:custGeom>
              <a:avLst/>
              <a:gdLst/>
              <a:ahLst/>
              <a:cxnLst/>
              <a:rect l="l" t="t" r="r" b="b"/>
              <a:pathLst>
                <a:path w="6719" h="8052" extrusionOk="0">
                  <a:moveTo>
                    <a:pt x="0" y="0"/>
                  </a:moveTo>
                  <a:lnTo>
                    <a:pt x="0" y="1747"/>
                  </a:lnTo>
                  <a:lnTo>
                    <a:pt x="2329" y="1747"/>
                  </a:lnTo>
                  <a:lnTo>
                    <a:pt x="2329" y="8051"/>
                  </a:lnTo>
                  <a:lnTo>
                    <a:pt x="4378" y="8051"/>
                  </a:lnTo>
                  <a:lnTo>
                    <a:pt x="4378" y="1747"/>
                  </a:lnTo>
                  <a:lnTo>
                    <a:pt x="6718" y="1747"/>
                  </a:lnTo>
                  <a:lnTo>
                    <a:pt x="6718"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32"/>
            <p:cNvSpPr/>
            <p:nvPr/>
          </p:nvSpPr>
          <p:spPr>
            <a:xfrm>
              <a:off x="2961477" y="5226739"/>
              <a:ext cx="1060947" cy="1271411"/>
            </a:xfrm>
            <a:custGeom>
              <a:avLst/>
              <a:gdLst/>
              <a:ahLst/>
              <a:cxnLst/>
              <a:rect l="l" t="t" r="r" b="b"/>
              <a:pathLst>
                <a:path w="6719" h="8052" fill="none" extrusionOk="0">
                  <a:moveTo>
                    <a:pt x="2329" y="1747"/>
                  </a:moveTo>
                  <a:lnTo>
                    <a:pt x="0" y="1747"/>
                  </a:lnTo>
                  <a:lnTo>
                    <a:pt x="0" y="0"/>
                  </a:lnTo>
                  <a:lnTo>
                    <a:pt x="6718" y="0"/>
                  </a:lnTo>
                  <a:lnTo>
                    <a:pt x="6718"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32"/>
            <p:cNvSpPr/>
            <p:nvPr/>
          </p:nvSpPr>
          <p:spPr>
            <a:xfrm>
              <a:off x="4188538" y="5226739"/>
              <a:ext cx="322911" cy="1271411"/>
            </a:xfrm>
            <a:custGeom>
              <a:avLst/>
              <a:gdLst/>
              <a:ahLst/>
              <a:cxnLst/>
              <a:rect l="l" t="t" r="r" b="b"/>
              <a:pathLst>
                <a:path w="2045" h="8052" extrusionOk="0">
                  <a:moveTo>
                    <a:pt x="1" y="0"/>
                  </a:moveTo>
                  <a:lnTo>
                    <a:pt x="1" y="8051"/>
                  </a:lnTo>
                  <a:lnTo>
                    <a:pt x="2044" y="8051"/>
                  </a:lnTo>
                  <a:lnTo>
                    <a:pt x="2044" y="0"/>
                  </a:lnTo>
                  <a:close/>
                </a:path>
              </a:pathLst>
            </a:custGeom>
            <a:solidFill>
              <a:srgbClr val="4DEE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32"/>
            <p:cNvSpPr/>
            <p:nvPr/>
          </p:nvSpPr>
          <p:spPr>
            <a:xfrm>
              <a:off x="4677562" y="5226739"/>
              <a:ext cx="1001260" cy="1271411"/>
            </a:xfrm>
            <a:custGeom>
              <a:avLst/>
              <a:gdLst/>
              <a:ahLst/>
              <a:cxnLst/>
              <a:rect l="l" t="t" r="r" b="b"/>
              <a:pathLst>
                <a:path w="6341" h="8052" extrusionOk="0">
                  <a:moveTo>
                    <a:pt x="106" y="0"/>
                  </a:moveTo>
                  <a:lnTo>
                    <a:pt x="106" y="1834"/>
                  </a:lnTo>
                  <a:lnTo>
                    <a:pt x="3371" y="1834"/>
                  </a:lnTo>
                  <a:lnTo>
                    <a:pt x="1" y="8051"/>
                  </a:lnTo>
                  <a:lnTo>
                    <a:pt x="6294" y="8051"/>
                  </a:lnTo>
                  <a:lnTo>
                    <a:pt x="6294" y="6217"/>
                  </a:lnTo>
                  <a:lnTo>
                    <a:pt x="2970" y="6217"/>
                  </a:lnTo>
                  <a:lnTo>
                    <a:pt x="6340"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32"/>
            <p:cNvSpPr/>
            <p:nvPr/>
          </p:nvSpPr>
          <p:spPr>
            <a:xfrm>
              <a:off x="4677562" y="5226739"/>
              <a:ext cx="1001260" cy="1271411"/>
            </a:xfrm>
            <a:custGeom>
              <a:avLst/>
              <a:gdLst/>
              <a:ahLst/>
              <a:cxnLst/>
              <a:rect l="l" t="t" r="r" b="b"/>
              <a:pathLst>
                <a:path w="6341" h="8052" fill="none" extrusionOk="0">
                  <a:moveTo>
                    <a:pt x="3371" y="1834"/>
                  </a:moveTo>
                  <a:lnTo>
                    <a:pt x="106" y="1834"/>
                  </a:lnTo>
                  <a:lnTo>
                    <a:pt x="106" y="0"/>
                  </a:lnTo>
                  <a:lnTo>
                    <a:pt x="6340" y="0"/>
                  </a:lnTo>
                  <a:lnTo>
                    <a:pt x="2970" y="6217"/>
                  </a:lnTo>
                  <a:lnTo>
                    <a:pt x="6294" y="6217"/>
                  </a:lnTo>
                  <a:lnTo>
                    <a:pt x="6294"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32"/>
            <p:cNvSpPr/>
            <p:nvPr/>
          </p:nvSpPr>
          <p:spPr>
            <a:xfrm>
              <a:off x="5870673" y="5226739"/>
              <a:ext cx="843199" cy="1271411"/>
            </a:xfrm>
            <a:custGeom>
              <a:avLst/>
              <a:gdLst/>
              <a:ahLst/>
              <a:cxnLst/>
              <a:rect l="l" t="t" r="r" b="b"/>
              <a:pathLst>
                <a:path w="5340" h="8052" extrusionOk="0">
                  <a:moveTo>
                    <a:pt x="1" y="0"/>
                  </a:moveTo>
                  <a:lnTo>
                    <a:pt x="1" y="8051"/>
                  </a:lnTo>
                  <a:lnTo>
                    <a:pt x="5339" y="8051"/>
                  </a:lnTo>
                  <a:lnTo>
                    <a:pt x="5339" y="6328"/>
                  </a:lnTo>
                  <a:lnTo>
                    <a:pt x="2050" y="6328"/>
                  </a:lnTo>
                  <a:lnTo>
                    <a:pt x="2050" y="4727"/>
                  </a:lnTo>
                  <a:lnTo>
                    <a:pt x="4437" y="4727"/>
                  </a:lnTo>
                  <a:lnTo>
                    <a:pt x="4908" y="3120"/>
                  </a:lnTo>
                  <a:lnTo>
                    <a:pt x="2050" y="3120"/>
                  </a:lnTo>
                  <a:lnTo>
                    <a:pt x="2050" y="1723"/>
                  </a:lnTo>
                  <a:lnTo>
                    <a:pt x="5339" y="1723"/>
                  </a:lnTo>
                  <a:lnTo>
                    <a:pt x="5339"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32"/>
            <p:cNvSpPr/>
            <p:nvPr/>
          </p:nvSpPr>
          <p:spPr>
            <a:xfrm>
              <a:off x="5870673" y="5226739"/>
              <a:ext cx="843199" cy="1271411"/>
            </a:xfrm>
            <a:custGeom>
              <a:avLst/>
              <a:gdLst/>
              <a:ahLst/>
              <a:cxnLst/>
              <a:rect l="l" t="t" r="r" b="b"/>
              <a:pathLst>
                <a:path w="5340" h="8052" fill="none" extrusionOk="0">
                  <a:moveTo>
                    <a:pt x="5339" y="8051"/>
                  </a:moveTo>
                  <a:lnTo>
                    <a:pt x="1" y="8051"/>
                  </a:lnTo>
                  <a:lnTo>
                    <a:pt x="1" y="0"/>
                  </a:lnTo>
                  <a:lnTo>
                    <a:pt x="5339" y="0"/>
                  </a:lnTo>
                  <a:lnTo>
                    <a:pt x="5339" y="1723"/>
                  </a:lnTo>
                  <a:lnTo>
                    <a:pt x="2050" y="1723"/>
                  </a:lnTo>
                  <a:lnTo>
                    <a:pt x="2050" y="3120"/>
                  </a:lnTo>
                  <a:lnTo>
                    <a:pt x="4908" y="3120"/>
                  </a:lnTo>
                  <a:lnTo>
                    <a:pt x="4437" y="4727"/>
                  </a:lnTo>
                  <a:lnTo>
                    <a:pt x="2050" y="4727"/>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32"/>
            <p:cNvSpPr/>
            <p:nvPr/>
          </p:nvSpPr>
          <p:spPr>
            <a:xfrm>
              <a:off x="6914882" y="5226739"/>
              <a:ext cx="1064579" cy="1271411"/>
            </a:xfrm>
            <a:custGeom>
              <a:avLst/>
              <a:gdLst/>
              <a:ahLst/>
              <a:cxnLst/>
              <a:rect l="l" t="t" r="r" b="b"/>
              <a:pathLst>
                <a:path w="6742" h="8052" extrusionOk="0">
                  <a:moveTo>
                    <a:pt x="1" y="0"/>
                  </a:moveTo>
                  <a:lnTo>
                    <a:pt x="1" y="8051"/>
                  </a:lnTo>
                  <a:lnTo>
                    <a:pt x="1974" y="8051"/>
                  </a:lnTo>
                  <a:lnTo>
                    <a:pt x="1974" y="3202"/>
                  </a:lnTo>
                  <a:lnTo>
                    <a:pt x="4920" y="8051"/>
                  </a:lnTo>
                  <a:lnTo>
                    <a:pt x="6742" y="8051"/>
                  </a:lnTo>
                  <a:lnTo>
                    <a:pt x="6742" y="0"/>
                  </a:lnTo>
                  <a:lnTo>
                    <a:pt x="4769" y="0"/>
                  </a:lnTo>
                  <a:lnTo>
                    <a:pt x="4769" y="4791"/>
                  </a:lnTo>
                  <a:lnTo>
                    <a:pt x="184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32"/>
            <p:cNvSpPr/>
            <p:nvPr/>
          </p:nvSpPr>
          <p:spPr>
            <a:xfrm>
              <a:off x="6914882" y="5226739"/>
              <a:ext cx="1064579" cy="1271411"/>
            </a:xfrm>
            <a:custGeom>
              <a:avLst/>
              <a:gdLst/>
              <a:ahLst/>
              <a:cxnLst/>
              <a:rect l="l" t="t" r="r" b="b"/>
              <a:pathLst>
                <a:path w="6742" h="8052" fill="none" extrusionOk="0">
                  <a:moveTo>
                    <a:pt x="1846" y="0"/>
                  </a:moveTo>
                  <a:lnTo>
                    <a:pt x="4769" y="4791"/>
                  </a:lnTo>
                  <a:lnTo>
                    <a:pt x="4769" y="0"/>
                  </a:lnTo>
                  <a:lnTo>
                    <a:pt x="6742" y="0"/>
                  </a:lnTo>
                  <a:lnTo>
                    <a:pt x="6742" y="8051"/>
                  </a:lnTo>
                  <a:lnTo>
                    <a:pt x="4920" y="8051"/>
                  </a:lnTo>
                  <a:lnTo>
                    <a:pt x="1974" y="3202"/>
                  </a:lnTo>
                  <a:lnTo>
                    <a:pt x="1974" y="8051"/>
                  </a:lnTo>
                  <a:lnTo>
                    <a:pt x="1" y="8051"/>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32"/>
            <p:cNvSpPr/>
            <p:nvPr/>
          </p:nvSpPr>
          <p:spPr>
            <a:xfrm>
              <a:off x="1260078" y="5020837"/>
              <a:ext cx="1044367" cy="1331097"/>
            </a:xfrm>
            <a:custGeom>
              <a:avLst/>
              <a:gdLst/>
              <a:ahLst/>
              <a:cxnLst/>
              <a:rect l="l" t="t" r="r" b="b"/>
              <a:pathLst>
                <a:path w="6614" h="8430" extrusionOk="0">
                  <a:moveTo>
                    <a:pt x="3761" y="0"/>
                  </a:moveTo>
                  <a:cubicBezTo>
                    <a:pt x="1444" y="0"/>
                    <a:pt x="0" y="1607"/>
                    <a:pt x="0" y="4291"/>
                  </a:cubicBezTo>
                  <a:cubicBezTo>
                    <a:pt x="0" y="6893"/>
                    <a:pt x="1432" y="8429"/>
                    <a:pt x="3703" y="8429"/>
                  </a:cubicBezTo>
                  <a:cubicBezTo>
                    <a:pt x="4919" y="8429"/>
                    <a:pt x="5845" y="8028"/>
                    <a:pt x="6613" y="7224"/>
                  </a:cubicBezTo>
                  <a:lnTo>
                    <a:pt x="5466" y="5897"/>
                  </a:lnTo>
                  <a:cubicBezTo>
                    <a:pt x="4943" y="6456"/>
                    <a:pt x="4459" y="6654"/>
                    <a:pt x="3784" y="6654"/>
                  </a:cubicBezTo>
                  <a:cubicBezTo>
                    <a:pt x="2661" y="6654"/>
                    <a:pt x="2055" y="5769"/>
                    <a:pt x="2055" y="4232"/>
                  </a:cubicBezTo>
                  <a:cubicBezTo>
                    <a:pt x="2055" y="2696"/>
                    <a:pt x="2742" y="1770"/>
                    <a:pt x="3807" y="1770"/>
                  </a:cubicBezTo>
                  <a:cubicBezTo>
                    <a:pt x="4459" y="1770"/>
                    <a:pt x="4814" y="1950"/>
                    <a:pt x="5368" y="2469"/>
                  </a:cubicBezTo>
                  <a:lnTo>
                    <a:pt x="6491" y="1170"/>
                  </a:lnTo>
                  <a:cubicBezTo>
                    <a:pt x="5769" y="425"/>
                    <a:pt x="5001" y="0"/>
                    <a:pt x="3761"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32"/>
            <p:cNvSpPr/>
            <p:nvPr/>
          </p:nvSpPr>
          <p:spPr>
            <a:xfrm>
              <a:off x="1260078" y="5020837"/>
              <a:ext cx="1044367" cy="1331097"/>
            </a:xfrm>
            <a:custGeom>
              <a:avLst/>
              <a:gdLst/>
              <a:ahLst/>
              <a:cxnLst/>
              <a:rect l="l" t="t" r="r" b="b"/>
              <a:pathLst>
                <a:path w="6614" h="8430" fill="none" extrusionOk="0">
                  <a:moveTo>
                    <a:pt x="0" y="4291"/>
                  </a:moveTo>
                  <a:cubicBezTo>
                    <a:pt x="0" y="1607"/>
                    <a:pt x="1444" y="0"/>
                    <a:pt x="3761" y="0"/>
                  </a:cubicBezTo>
                  <a:cubicBezTo>
                    <a:pt x="5001" y="0"/>
                    <a:pt x="5769" y="425"/>
                    <a:pt x="6491" y="1170"/>
                  </a:cubicBezTo>
                  <a:lnTo>
                    <a:pt x="5368" y="2469"/>
                  </a:lnTo>
                  <a:cubicBezTo>
                    <a:pt x="4814" y="1950"/>
                    <a:pt x="4459" y="1770"/>
                    <a:pt x="3807" y="1770"/>
                  </a:cubicBezTo>
                  <a:cubicBezTo>
                    <a:pt x="2742" y="1770"/>
                    <a:pt x="2055" y="2696"/>
                    <a:pt x="2055" y="4232"/>
                  </a:cubicBezTo>
                  <a:cubicBezTo>
                    <a:pt x="2055" y="5769"/>
                    <a:pt x="2661" y="6654"/>
                    <a:pt x="3784" y="6654"/>
                  </a:cubicBezTo>
                  <a:cubicBezTo>
                    <a:pt x="4459" y="6654"/>
                    <a:pt x="4943" y="6456"/>
                    <a:pt x="5466" y="5897"/>
                  </a:cubicBezTo>
                  <a:lnTo>
                    <a:pt x="6613" y="7224"/>
                  </a:lnTo>
                  <a:cubicBezTo>
                    <a:pt x="5845" y="8028"/>
                    <a:pt x="4919" y="8429"/>
                    <a:pt x="3703" y="8429"/>
                  </a:cubicBezTo>
                  <a:cubicBezTo>
                    <a:pt x="1432" y="8429"/>
                    <a:pt x="0" y="6893"/>
                    <a:pt x="0"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32"/>
            <p:cNvSpPr/>
            <p:nvPr/>
          </p:nvSpPr>
          <p:spPr>
            <a:xfrm>
              <a:off x="2472453" y="5050206"/>
              <a:ext cx="322753" cy="1272358"/>
            </a:xfrm>
            <a:custGeom>
              <a:avLst/>
              <a:gdLst/>
              <a:ahLst/>
              <a:cxnLst/>
              <a:rect l="l" t="t" r="r" b="b"/>
              <a:pathLst>
                <a:path w="2044" h="8058" extrusionOk="0">
                  <a:moveTo>
                    <a:pt x="1" y="1"/>
                  </a:moveTo>
                  <a:lnTo>
                    <a:pt x="1" y="8057"/>
                  </a:lnTo>
                  <a:lnTo>
                    <a:pt x="2044" y="8057"/>
                  </a:lnTo>
                  <a:lnTo>
                    <a:pt x="2044"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32"/>
            <p:cNvSpPr/>
            <p:nvPr/>
          </p:nvSpPr>
          <p:spPr>
            <a:xfrm>
              <a:off x="2961477" y="5050206"/>
              <a:ext cx="1060947" cy="1272358"/>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32"/>
            <p:cNvSpPr/>
            <p:nvPr/>
          </p:nvSpPr>
          <p:spPr>
            <a:xfrm>
              <a:off x="2961477" y="5050206"/>
              <a:ext cx="1060947" cy="1272358"/>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32"/>
            <p:cNvSpPr/>
            <p:nvPr/>
          </p:nvSpPr>
          <p:spPr>
            <a:xfrm>
              <a:off x="4188538" y="5050206"/>
              <a:ext cx="322911" cy="1272358"/>
            </a:xfrm>
            <a:custGeom>
              <a:avLst/>
              <a:gdLst/>
              <a:ahLst/>
              <a:cxnLst/>
              <a:rect l="l" t="t" r="r" b="b"/>
              <a:pathLst>
                <a:path w="2045" h="8058" extrusionOk="0">
                  <a:moveTo>
                    <a:pt x="1" y="1"/>
                  </a:moveTo>
                  <a:lnTo>
                    <a:pt x="1" y="8057"/>
                  </a:lnTo>
                  <a:lnTo>
                    <a:pt x="2044" y="8057"/>
                  </a:lnTo>
                  <a:lnTo>
                    <a:pt x="2044"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32"/>
            <p:cNvSpPr/>
            <p:nvPr/>
          </p:nvSpPr>
          <p:spPr>
            <a:xfrm>
              <a:off x="4677562" y="5050206"/>
              <a:ext cx="1001260" cy="1272358"/>
            </a:xfrm>
            <a:custGeom>
              <a:avLst/>
              <a:gdLst/>
              <a:ahLst/>
              <a:cxnLst/>
              <a:rect l="l" t="t" r="r" b="b"/>
              <a:pathLst>
                <a:path w="6341" h="8058" extrusionOk="0">
                  <a:moveTo>
                    <a:pt x="106" y="1"/>
                  </a:moveTo>
                  <a:lnTo>
                    <a:pt x="106" y="1834"/>
                  </a:lnTo>
                  <a:lnTo>
                    <a:pt x="3371" y="1834"/>
                  </a:lnTo>
                  <a:lnTo>
                    <a:pt x="1" y="8057"/>
                  </a:lnTo>
                  <a:lnTo>
                    <a:pt x="6294" y="8057"/>
                  </a:lnTo>
                  <a:lnTo>
                    <a:pt x="6294" y="6224"/>
                  </a:lnTo>
                  <a:lnTo>
                    <a:pt x="2970" y="6224"/>
                  </a:lnTo>
                  <a:lnTo>
                    <a:pt x="6340"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32"/>
            <p:cNvSpPr/>
            <p:nvPr/>
          </p:nvSpPr>
          <p:spPr>
            <a:xfrm>
              <a:off x="4677562" y="5050206"/>
              <a:ext cx="1001260" cy="1272358"/>
            </a:xfrm>
            <a:custGeom>
              <a:avLst/>
              <a:gdLst/>
              <a:ahLst/>
              <a:cxnLst/>
              <a:rect l="l" t="t" r="r" b="b"/>
              <a:pathLst>
                <a:path w="6341" h="8058" fill="none" extrusionOk="0">
                  <a:moveTo>
                    <a:pt x="3371" y="1834"/>
                  </a:moveTo>
                  <a:lnTo>
                    <a:pt x="106" y="1834"/>
                  </a:lnTo>
                  <a:lnTo>
                    <a:pt x="106" y="1"/>
                  </a:lnTo>
                  <a:lnTo>
                    <a:pt x="6340" y="1"/>
                  </a:lnTo>
                  <a:lnTo>
                    <a:pt x="2970" y="6224"/>
                  </a:lnTo>
                  <a:lnTo>
                    <a:pt x="6294" y="6224"/>
                  </a:lnTo>
                  <a:lnTo>
                    <a:pt x="629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32"/>
            <p:cNvSpPr/>
            <p:nvPr/>
          </p:nvSpPr>
          <p:spPr>
            <a:xfrm>
              <a:off x="5870673" y="5050206"/>
              <a:ext cx="843199" cy="1272358"/>
            </a:xfrm>
            <a:custGeom>
              <a:avLst/>
              <a:gdLst/>
              <a:ahLst/>
              <a:cxnLst/>
              <a:rect l="l" t="t" r="r" b="b"/>
              <a:pathLst>
                <a:path w="5340" h="8058" extrusionOk="0">
                  <a:moveTo>
                    <a:pt x="1" y="1"/>
                  </a:moveTo>
                  <a:lnTo>
                    <a:pt x="1" y="8057"/>
                  </a:lnTo>
                  <a:lnTo>
                    <a:pt x="5339" y="8057"/>
                  </a:lnTo>
                  <a:lnTo>
                    <a:pt x="5339" y="6328"/>
                  </a:lnTo>
                  <a:lnTo>
                    <a:pt x="2050" y="6328"/>
                  </a:lnTo>
                  <a:lnTo>
                    <a:pt x="2050" y="4733"/>
                  </a:lnTo>
                  <a:lnTo>
                    <a:pt x="4437" y="4733"/>
                  </a:lnTo>
                  <a:lnTo>
                    <a:pt x="4908" y="3121"/>
                  </a:lnTo>
                  <a:lnTo>
                    <a:pt x="2050" y="3121"/>
                  </a:lnTo>
                  <a:lnTo>
                    <a:pt x="2050" y="1729"/>
                  </a:lnTo>
                  <a:lnTo>
                    <a:pt x="5339" y="1729"/>
                  </a:lnTo>
                  <a:lnTo>
                    <a:pt x="533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32"/>
            <p:cNvSpPr/>
            <p:nvPr/>
          </p:nvSpPr>
          <p:spPr>
            <a:xfrm>
              <a:off x="5870673" y="5050206"/>
              <a:ext cx="843199" cy="1272358"/>
            </a:xfrm>
            <a:custGeom>
              <a:avLst/>
              <a:gdLst/>
              <a:ahLst/>
              <a:cxnLst/>
              <a:rect l="l" t="t" r="r" b="b"/>
              <a:pathLst>
                <a:path w="5340" h="8058" fill="none" extrusionOk="0">
                  <a:moveTo>
                    <a:pt x="5339" y="8057"/>
                  </a:moveTo>
                  <a:lnTo>
                    <a:pt x="1" y="8057"/>
                  </a:lnTo>
                  <a:lnTo>
                    <a:pt x="1" y="1"/>
                  </a:lnTo>
                  <a:lnTo>
                    <a:pt x="5339" y="1"/>
                  </a:lnTo>
                  <a:lnTo>
                    <a:pt x="5339" y="1729"/>
                  </a:lnTo>
                  <a:lnTo>
                    <a:pt x="2050" y="1729"/>
                  </a:lnTo>
                  <a:lnTo>
                    <a:pt x="2050" y="3121"/>
                  </a:lnTo>
                  <a:lnTo>
                    <a:pt x="4908" y="3121"/>
                  </a:lnTo>
                  <a:lnTo>
                    <a:pt x="4437"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32"/>
            <p:cNvSpPr/>
            <p:nvPr/>
          </p:nvSpPr>
          <p:spPr>
            <a:xfrm>
              <a:off x="6914882" y="5050206"/>
              <a:ext cx="1064579" cy="1272358"/>
            </a:xfrm>
            <a:custGeom>
              <a:avLst/>
              <a:gdLst/>
              <a:ahLst/>
              <a:cxnLst/>
              <a:rect l="l" t="t" r="r" b="b"/>
              <a:pathLst>
                <a:path w="6742" h="8058" extrusionOk="0">
                  <a:moveTo>
                    <a:pt x="1" y="1"/>
                  </a:moveTo>
                  <a:lnTo>
                    <a:pt x="1" y="8057"/>
                  </a:lnTo>
                  <a:lnTo>
                    <a:pt x="1974" y="8057"/>
                  </a:lnTo>
                  <a:lnTo>
                    <a:pt x="1974" y="3208"/>
                  </a:lnTo>
                  <a:lnTo>
                    <a:pt x="4920" y="8057"/>
                  </a:lnTo>
                  <a:lnTo>
                    <a:pt x="6742" y="8057"/>
                  </a:lnTo>
                  <a:lnTo>
                    <a:pt x="6742" y="1"/>
                  </a:lnTo>
                  <a:lnTo>
                    <a:pt x="4769" y="1"/>
                  </a:lnTo>
                  <a:lnTo>
                    <a:pt x="4769" y="4791"/>
                  </a:lnTo>
                  <a:lnTo>
                    <a:pt x="184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32"/>
            <p:cNvSpPr/>
            <p:nvPr/>
          </p:nvSpPr>
          <p:spPr>
            <a:xfrm>
              <a:off x="6914882" y="5050206"/>
              <a:ext cx="1064579" cy="1272358"/>
            </a:xfrm>
            <a:custGeom>
              <a:avLst/>
              <a:gdLst/>
              <a:ahLst/>
              <a:cxnLst/>
              <a:rect l="l" t="t" r="r" b="b"/>
              <a:pathLst>
                <a:path w="6742" h="8058" fill="none" extrusionOk="0">
                  <a:moveTo>
                    <a:pt x="1846" y="1"/>
                  </a:moveTo>
                  <a:lnTo>
                    <a:pt x="4769" y="4791"/>
                  </a:lnTo>
                  <a:lnTo>
                    <a:pt x="4769" y="1"/>
                  </a:lnTo>
                  <a:lnTo>
                    <a:pt x="6742" y="1"/>
                  </a:lnTo>
                  <a:lnTo>
                    <a:pt x="6742" y="8057"/>
                  </a:lnTo>
                  <a:lnTo>
                    <a:pt x="4920" y="8057"/>
                  </a:lnTo>
                  <a:lnTo>
                    <a:pt x="1974" y="3208"/>
                  </a:lnTo>
                  <a:lnTo>
                    <a:pt x="1974" y="8057"/>
                  </a:lnTo>
                  <a:lnTo>
                    <a:pt x="1" y="8057"/>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38" name="Google Shape;3338;p32"/>
          <p:cNvSpPr/>
          <p:nvPr/>
        </p:nvSpPr>
        <p:spPr>
          <a:xfrm>
            <a:off x="9449325" y="4368300"/>
            <a:ext cx="11166603" cy="10456862"/>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39" name="Google Shape;3339;p32"/>
          <p:cNvGrpSpPr/>
          <p:nvPr/>
        </p:nvGrpSpPr>
        <p:grpSpPr>
          <a:xfrm>
            <a:off x="12286308" y="2756639"/>
            <a:ext cx="5210302" cy="7189561"/>
            <a:chOff x="11956404" y="3002516"/>
            <a:chExt cx="4813657" cy="6642240"/>
          </a:xfrm>
        </p:grpSpPr>
        <p:sp>
          <p:nvSpPr>
            <p:cNvPr id="3340" name="Google Shape;3340;p32"/>
            <p:cNvSpPr/>
            <p:nvPr/>
          </p:nvSpPr>
          <p:spPr>
            <a:xfrm rot="279303">
              <a:off x="12019257" y="4702730"/>
              <a:ext cx="1009703" cy="1589965"/>
            </a:xfrm>
            <a:custGeom>
              <a:avLst/>
              <a:gdLst/>
              <a:ahLst/>
              <a:cxnLst/>
              <a:rect l="l" t="t" r="r" b="b"/>
              <a:pathLst>
                <a:path w="3026" h="4765" fill="none" extrusionOk="0">
                  <a:moveTo>
                    <a:pt x="1027" y="4765"/>
                  </a:moveTo>
                  <a:cubicBezTo>
                    <a:pt x="1000" y="4756"/>
                    <a:pt x="973" y="4720"/>
                    <a:pt x="982" y="4693"/>
                  </a:cubicBezTo>
                  <a:cubicBezTo>
                    <a:pt x="982" y="4676"/>
                    <a:pt x="1214" y="3320"/>
                    <a:pt x="715" y="2615"/>
                  </a:cubicBezTo>
                  <a:cubicBezTo>
                    <a:pt x="572" y="2410"/>
                    <a:pt x="385" y="2285"/>
                    <a:pt x="153" y="2222"/>
                  </a:cubicBezTo>
                  <a:cubicBezTo>
                    <a:pt x="99" y="2213"/>
                    <a:pt x="54" y="2204"/>
                    <a:pt x="54" y="2204"/>
                  </a:cubicBezTo>
                  <a:cubicBezTo>
                    <a:pt x="19" y="2196"/>
                    <a:pt x="1" y="2160"/>
                    <a:pt x="10" y="2133"/>
                  </a:cubicBezTo>
                  <a:cubicBezTo>
                    <a:pt x="19" y="2097"/>
                    <a:pt x="46" y="2080"/>
                    <a:pt x="81" y="2080"/>
                  </a:cubicBezTo>
                  <a:cubicBezTo>
                    <a:pt x="117" y="2088"/>
                    <a:pt x="144" y="2097"/>
                    <a:pt x="170" y="2106"/>
                  </a:cubicBezTo>
                  <a:cubicBezTo>
                    <a:pt x="313" y="2124"/>
                    <a:pt x="608" y="2133"/>
                    <a:pt x="929" y="1946"/>
                  </a:cubicBezTo>
                  <a:cubicBezTo>
                    <a:pt x="1419" y="1651"/>
                    <a:pt x="1758" y="1018"/>
                    <a:pt x="1955" y="54"/>
                  </a:cubicBezTo>
                  <a:cubicBezTo>
                    <a:pt x="1964" y="28"/>
                    <a:pt x="1990" y="1"/>
                    <a:pt x="2026" y="10"/>
                  </a:cubicBezTo>
                  <a:cubicBezTo>
                    <a:pt x="2053" y="19"/>
                    <a:pt x="2080" y="46"/>
                    <a:pt x="2071" y="81"/>
                  </a:cubicBezTo>
                  <a:cubicBezTo>
                    <a:pt x="1651" y="2204"/>
                    <a:pt x="2847" y="2570"/>
                    <a:pt x="2981" y="2606"/>
                  </a:cubicBezTo>
                  <a:cubicBezTo>
                    <a:pt x="3007" y="2615"/>
                    <a:pt x="3025" y="2642"/>
                    <a:pt x="3025" y="2668"/>
                  </a:cubicBezTo>
                  <a:cubicBezTo>
                    <a:pt x="3025" y="2695"/>
                    <a:pt x="3007" y="2722"/>
                    <a:pt x="2972" y="2722"/>
                  </a:cubicBezTo>
                  <a:lnTo>
                    <a:pt x="2927" y="2731"/>
                  </a:lnTo>
                  <a:cubicBezTo>
                    <a:pt x="2410" y="2802"/>
                    <a:pt x="1455" y="2936"/>
                    <a:pt x="1107" y="4711"/>
                  </a:cubicBezTo>
                  <a:cubicBezTo>
                    <a:pt x="1098" y="4747"/>
                    <a:pt x="1063" y="4765"/>
                    <a:pt x="1036" y="4765"/>
                  </a:cubicBezTo>
                  <a:cubicBezTo>
                    <a:pt x="1027" y="4765"/>
                    <a:pt x="1027" y="4765"/>
                    <a:pt x="1027" y="4765"/>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32"/>
            <p:cNvSpPr/>
            <p:nvPr/>
          </p:nvSpPr>
          <p:spPr>
            <a:xfrm rot="279303">
              <a:off x="15903039" y="8327439"/>
              <a:ext cx="816171" cy="1286320"/>
            </a:xfrm>
            <a:custGeom>
              <a:avLst/>
              <a:gdLst/>
              <a:ahLst/>
              <a:cxnLst/>
              <a:rect l="l" t="t" r="r" b="b"/>
              <a:pathLst>
                <a:path w="2446" h="3855" fill="none" extrusionOk="0">
                  <a:moveTo>
                    <a:pt x="830" y="3845"/>
                  </a:moveTo>
                  <a:cubicBezTo>
                    <a:pt x="804" y="3845"/>
                    <a:pt x="786" y="3819"/>
                    <a:pt x="795" y="3792"/>
                  </a:cubicBezTo>
                  <a:cubicBezTo>
                    <a:pt x="795" y="3783"/>
                    <a:pt x="982" y="2686"/>
                    <a:pt x="572" y="2106"/>
                  </a:cubicBezTo>
                  <a:cubicBezTo>
                    <a:pt x="465" y="1945"/>
                    <a:pt x="313" y="1847"/>
                    <a:pt x="126" y="1794"/>
                  </a:cubicBezTo>
                  <a:cubicBezTo>
                    <a:pt x="72" y="1794"/>
                    <a:pt x="45" y="1785"/>
                    <a:pt x="45" y="1776"/>
                  </a:cubicBezTo>
                  <a:cubicBezTo>
                    <a:pt x="19" y="1776"/>
                    <a:pt x="1" y="1749"/>
                    <a:pt x="10" y="1722"/>
                  </a:cubicBezTo>
                  <a:cubicBezTo>
                    <a:pt x="19" y="1695"/>
                    <a:pt x="36" y="1678"/>
                    <a:pt x="63" y="1687"/>
                  </a:cubicBezTo>
                  <a:cubicBezTo>
                    <a:pt x="90" y="1687"/>
                    <a:pt x="117" y="1695"/>
                    <a:pt x="143" y="1695"/>
                  </a:cubicBezTo>
                  <a:cubicBezTo>
                    <a:pt x="251" y="1713"/>
                    <a:pt x="491" y="1722"/>
                    <a:pt x="750" y="1571"/>
                  </a:cubicBezTo>
                  <a:cubicBezTo>
                    <a:pt x="1143" y="1339"/>
                    <a:pt x="1428" y="821"/>
                    <a:pt x="1580" y="45"/>
                  </a:cubicBezTo>
                  <a:cubicBezTo>
                    <a:pt x="1589" y="18"/>
                    <a:pt x="1607" y="0"/>
                    <a:pt x="1633" y="9"/>
                  </a:cubicBezTo>
                  <a:cubicBezTo>
                    <a:pt x="1660" y="9"/>
                    <a:pt x="1678" y="36"/>
                    <a:pt x="1678" y="63"/>
                  </a:cubicBezTo>
                  <a:cubicBezTo>
                    <a:pt x="1330" y="1776"/>
                    <a:pt x="2302" y="2079"/>
                    <a:pt x="2409" y="2106"/>
                  </a:cubicBezTo>
                  <a:cubicBezTo>
                    <a:pt x="2436" y="2115"/>
                    <a:pt x="2445" y="2133"/>
                    <a:pt x="2445" y="2159"/>
                  </a:cubicBezTo>
                  <a:cubicBezTo>
                    <a:pt x="2445" y="2177"/>
                    <a:pt x="2427" y="2195"/>
                    <a:pt x="2409" y="2204"/>
                  </a:cubicBezTo>
                  <a:lnTo>
                    <a:pt x="2365" y="2204"/>
                  </a:lnTo>
                  <a:cubicBezTo>
                    <a:pt x="1954" y="2266"/>
                    <a:pt x="1178" y="2373"/>
                    <a:pt x="893" y="3810"/>
                  </a:cubicBezTo>
                  <a:cubicBezTo>
                    <a:pt x="884" y="3836"/>
                    <a:pt x="857" y="3854"/>
                    <a:pt x="830" y="3845"/>
                  </a:cubicBezTo>
                  <a:cubicBezTo>
                    <a:pt x="830" y="3845"/>
                    <a:pt x="830" y="3845"/>
                    <a:pt x="830" y="3845"/>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32"/>
            <p:cNvSpPr/>
            <p:nvPr/>
          </p:nvSpPr>
          <p:spPr>
            <a:xfrm rot="279303">
              <a:off x="13098601" y="3272167"/>
              <a:ext cx="3405494" cy="5713529"/>
            </a:xfrm>
            <a:custGeom>
              <a:avLst/>
              <a:gdLst/>
              <a:ahLst/>
              <a:cxnLst/>
              <a:rect l="l" t="t" r="r" b="b"/>
              <a:pathLst>
                <a:path w="10206" h="17123" extrusionOk="0">
                  <a:moveTo>
                    <a:pt x="4773" y="2864"/>
                  </a:moveTo>
                  <a:cubicBezTo>
                    <a:pt x="4782" y="2873"/>
                    <a:pt x="4782" y="2873"/>
                    <a:pt x="4791" y="2873"/>
                  </a:cubicBezTo>
                  <a:cubicBezTo>
                    <a:pt x="5683" y="2980"/>
                    <a:pt x="6521" y="3096"/>
                    <a:pt x="7298" y="3212"/>
                  </a:cubicBezTo>
                  <a:lnTo>
                    <a:pt x="7298" y="3221"/>
                  </a:lnTo>
                  <a:lnTo>
                    <a:pt x="7306" y="3221"/>
                  </a:lnTo>
                  <a:cubicBezTo>
                    <a:pt x="7306" y="3212"/>
                    <a:pt x="7315" y="3212"/>
                    <a:pt x="7315" y="3212"/>
                  </a:cubicBezTo>
                  <a:lnTo>
                    <a:pt x="7315" y="3212"/>
                  </a:lnTo>
                  <a:cubicBezTo>
                    <a:pt x="7146" y="3461"/>
                    <a:pt x="6967" y="3711"/>
                    <a:pt x="6798" y="3961"/>
                  </a:cubicBezTo>
                  <a:lnTo>
                    <a:pt x="6789" y="3961"/>
                  </a:lnTo>
                  <a:cubicBezTo>
                    <a:pt x="6441" y="4461"/>
                    <a:pt x="6075" y="4978"/>
                    <a:pt x="5719" y="5495"/>
                  </a:cubicBezTo>
                  <a:cubicBezTo>
                    <a:pt x="5710" y="5495"/>
                    <a:pt x="5710" y="5504"/>
                    <a:pt x="5710" y="5504"/>
                  </a:cubicBezTo>
                  <a:cubicBezTo>
                    <a:pt x="5380" y="4586"/>
                    <a:pt x="5049" y="3649"/>
                    <a:pt x="4773" y="2864"/>
                  </a:cubicBezTo>
                  <a:close/>
                  <a:moveTo>
                    <a:pt x="3872" y="0"/>
                  </a:moveTo>
                  <a:cubicBezTo>
                    <a:pt x="3854" y="0"/>
                    <a:pt x="3836" y="9"/>
                    <a:pt x="3827" y="27"/>
                  </a:cubicBezTo>
                  <a:cubicBezTo>
                    <a:pt x="3818" y="36"/>
                    <a:pt x="3809" y="45"/>
                    <a:pt x="3809" y="63"/>
                  </a:cubicBezTo>
                  <a:cubicBezTo>
                    <a:pt x="3800" y="54"/>
                    <a:pt x="3800" y="54"/>
                    <a:pt x="3792" y="54"/>
                  </a:cubicBezTo>
                  <a:cubicBezTo>
                    <a:pt x="3784" y="51"/>
                    <a:pt x="3778" y="50"/>
                    <a:pt x="3772" y="50"/>
                  </a:cubicBezTo>
                  <a:cubicBezTo>
                    <a:pt x="3755" y="50"/>
                    <a:pt x="3742" y="58"/>
                    <a:pt x="3729" y="71"/>
                  </a:cubicBezTo>
                  <a:lnTo>
                    <a:pt x="1900" y="2418"/>
                  </a:lnTo>
                  <a:cubicBezTo>
                    <a:pt x="1891" y="2427"/>
                    <a:pt x="1882" y="2453"/>
                    <a:pt x="1891" y="2471"/>
                  </a:cubicBezTo>
                  <a:cubicBezTo>
                    <a:pt x="2275" y="3667"/>
                    <a:pt x="2783" y="5032"/>
                    <a:pt x="3283" y="6361"/>
                  </a:cubicBezTo>
                  <a:lnTo>
                    <a:pt x="3283" y="6370"/>
                  </a:lnTo>
                  <a:cubicBezTo>
                    <a:pt x="3390" y="6655"/>
                    <a:pt x="3497" y="6932"/>
                    <a:pt x="3595" y="7208"/>
                  </a:cubicBezTo>
                  <a:cubicBezTo>
                    <a:pt x="3589" y="7208"/>
                    <a:pt x="3583" y="7204"/>
                    <a:pt x="3577" y="7204"/>
                  </a:cubicBezTo>
                  <a:cubicBezTo>
                    <a:pt x="3574" y="7204"/>
                    <a:pt x="3572" y="7205"/>
                    <a:pt x="3569" y="7208"/>
                  </a:cubicBezTo>
                  <a:cubicBezTo>
                    <a:pt x="3096" y="7244"/>
                    <a:pt x="2828" y="7583"/>
                    <a:pt x="2730" y="8243"/>
                  </a:cubicBezTo>
                  <a:lnTo>
                    <a:pt x="2685" y="8600"/>
                  </a:lnTo>
                  <a:cubicBezTo>
                    <a:pt x="2685" y="8618"/>
                    <a:pt x="2694" y="8636"/>
                    <a:pt x="2703" y="8653"/>
                  </a:cubicBezTo>
                  <a:lnTo>
                    <a:pt x="2721" y="8653"/>
                  </a:lnTo>
                  <a:cubicBezTo>
                    <a:pt x="2400" y="8814"/>
                    <a:pt x="2097" y="9001"/>
                    <a:pt x="1820" y="9233"/>
                  </a:cubicBezTo>
                  <a:cubicBezTo>
                    <a:pt x="883" y="9992"/>
                    <a:pt x="321" y="11071"/>
                    <a:pt x="241" y="12266"/>
                  </a:cubicBezTo>
                  <a:cubicBezTo>
                    <a:pt x="0" y="14354"/>
                    <a:pt x="1276" y="16673"/>
                    <a:pt x="4193" y="17084"/>
                  </a:cubicBezTo>
                  <a:cubicBezTo>
                    <a:pt x="4380" y="17110"/>
                    <a:pt x="4571" y="17123"/>
                    <a:pt x="4764" y="17123"/>
                  </a:cubicBezTo>
                  <a:cubicBezTo>
                    <a:pt x="6731" y="17123"/>
                    <a:pt x="8858" y="15771"/>
                    <a:pt x="9216" y="13471"/>
                  </a:cubicBezTo>
                  <a:cubicBezTo>
                    <a:pt x="9412" y="12186"/>
                    <a:pt x="9109" y="10884"/>
                    <a:pt x="8386" y="9911"/>
                  </a:cubicBezTo>
                  <a:cubicBezTo>
                    <a:pt x="8243" y="9715"/>
                    <a:pt x="8083" y="9537"/>
                    <a:pt x="7913" y="9376"/>
                  </a:cubicBezTo>
                  <a:lnTo>
                    <a:pt x="7931" y="9376"/>
                  </a:lnTo>
                  <a:cubicBezTo>
                    <a:pt x="7958" y="9367"/>
                    <a:pt x="7967" y="9349"/>
                    <a:pt x="7976" y="9331"/>
                  </a:cubicBezTo>
                  <a:lnTo>
                    <a:pt x="8020" y="8957"/>
                  </a:lnTo>
                  <a:cubicBezTo>
                    <a:pt x="8047" y="8752"/>
                    <a:pt x="8092" y="8422"/>
                    <a:pt x="7984" y="8190"/>
                  </a:cubicBezTo>
                  <a:cubicBezTo>
                    <a:pt x="7842" y="7895"/>
                    <a:pt x="7619" y="7726"/>
                    <a:pt x="7280" y="7663"/>
                  </a:cubicBezTo>
                  <a:cubicBezTo>
                    <a:pt x="7289" y="7663"/>
                    <a:pt x="7289" y="7663"/>
                    <a:pt x="7289" y="7654"/>
                  </a:cubicBezTo>
                  <a:cubicBezTo>
                    <a:pt x="8332" y="6245"/>
                    <a:pt x="9269" y="4960"/>
                    <a:pt x="10197" y="3622"/>
                  </a:cubicBezTo>
                  <a:cubicBezTo>
                    <a:pt x="10206" y="3613"/>
                    <a:pt x="10206" y="3595"/>
                    <a:pt x="10206" y="3577"/>
                  </a:cubicBezTo>
                  <a:cubicBezTo>
                    <a:pt x="10179" y="3497"/>
                    <a:pt x="10063" y="3024"/>
                    <a:pt x="9760" y="2311"/>
                  </a:cubicBezTo>
                  <a:cubicBezTo>
                    <a:pt x="9456" y="1597"/>
                    <a:pt x="9180" y="1026"/>
                    <a:pt x="9082" y="812"/>
                  </a:cubicBezTo>
                  <a:cubicBezTo>
                    <a:pt x="9073" y="794"/>
                    <a:pt x="9055" y="776"/>
                    <a:pt x="9028" y="776"/>
                  </a:cubicBezTo>
                  <a:cubicBezTo>
                    <a:pt x="9019" y="776"/>
                    <a:pt x="9010" y="776"/>
                    <a:pt x="9010" y="785"/>
                  </a:cubicBezTo>
                  <a:cubicBezTo>
                    <a:pt x="9010" y="767"/>
                    <a:pt x="9010" y="758"/>
                    <a:pt x="9001" y="749"/>
                  </a:cubicBezTo>
                  <a:cubicBezTo>
                    <a:pt x="8993" y="732"/>
                    <a:pt x="8984" y="714"/>
                    <a:pt x="8957" y="714"/>
                  </a:cubicBezTo>
                  <a:cubicBezTo>
                    <a:pt x="7494" y="437"/>
                    <a:pt x="5834" y="205"/>
                    <a:pt x="3872"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32"/>
            <p:cNvSpPr/>
            <p:nvPr/>
          </p:nvSpPr>
          <p:spPr>
            <a:xfrm rot="279303">
              <a:off x="15026761" y="5644820"/>
              <a:ext cx="524204" cy="583599"/>
            </a:xfrm>
            <a:custGeom>
              <a:avLst/>
              <a:gdLst/>
              <a:ahLst/>
              <a:cxnLst/>
              <a:rect l="l" t="t" r="r" b="b"/>
              <a:pathLst>
                <a:path w="1571" h="1749" extrusionOk="0">
                  <a:moveTo>
                    <a:pt x="27" y="0"/>
                  </a:moveTo>
                  <a:cubicBezTo>
                    <a:pt x="18" y="0"/>
                    <a:pt x="9" y="0"/>
                    <a:pt x="9" y="9"/>
                  </a:cubicBezTo>
                  <a:cubicBezTo>
                    <a:pt x="0" y="9"/>
                    <a:pt x="0" y="27"/>
                    <a:pt x="0" y="27"/>
                  </a:cubicBezTo>
                  <a:cubicBezTo>
                    <a:pt x="125" y="375"/>
                    <a:pt x="241" y="696"/>
                    <a:pt x="348" y="1008"/>
                  </a:cubicBezTo>
                  <a:cubicBezTo>
                    <a:pt x="348" y="1017"/>
                    <a:pt x="357" y="1017"/>
                    <a:pt x="357" y="1026"/>
                  </a:cubicBezTo>
                  <a:cubicBezTo>
                    <a:pt x="750" y="1213"/>
                    <a:pt x="1107" y="1454"/>
                    <a:pt x="1410" y="1740"/>
                  </a:cubicBezTo>
                  <a:cubicBezTo>
                    <a:pt x="1419" y="1749"/>
                    <a:pt x="1419" y="1749"/>
                    <a:pt x="1428" y="1749"/>
                  </a:cubicBezTo>
                  <a:lnTo>
                    <a:pt x="1437" y="1749"/>
                  </a:lnTo>
                  <a:cubicBezTo>
                    <a:pt x="1446" y="1749"/>
                    <a:pt x="1455" y="1740"/>
                    <a:pt x="1455" y="1731"/>
                  </a:cubicBezTo>
                  <a:lnTo>
                    <a:pt x="1508" y="1356"/>
                  </a:lnTo>
                  <a:cubicBezTo>
                    <a:pt x="1535" y="1160"/>
                    <a:pt x="1571" y="830"/>
                    <a:pt x="1472" y="616"/>
                  </a:cubicBezTo>
                  <a:cubicBezTo>
                    <a:pt x="1321" y="312"/>
                    <a:pt x="1089" y="143"/>
                    <a:pt x="723" y="98"/>
                  </a:cubicBezTo>
                  <a:cubicBezTo>
                    <a:pt x="536" y="72"/>
                    <a:pt x="295" y="36"/>
                    <a:pt x="27"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32"/>
            <p:cNvSpPr/>
            <p:nvPr/>
          </p:nvSpPr>
          <p:spPr>
            <a:xfrm rot="279303">
              <a:off x="15026761" y="5644820"/>
              <a:ext cx="524204" cy="583599"/>
            </a:xfrm>
            <a:custGeom>
              <a:avLst/>
              <a:gdLst/>
              <a:ahLst/>
              <a:cxnLst/>
              <a:rect l="l" t="t" r="r" b="b"/>
              <a:pathLst>
                <a:path w="1571" h="1749" fill="none" extrusionOk="0">
                  <a:moveTo>
                    <a:pt x="723" y="98"/>
                  </a:moveTo>
                  <a:cubicBezTo>
                    <a:pt x="536" y="72"/>
                    <a:pt x="295" y="36"/>
                    <a:pt x="27" y="0"/>
                  </a:cubicBezTo>
                  <a:cubicBezTo>
                    <a:pt x="18" y="0"/>
                    <a:pt x="9" y="0"/>
                    <a:pt x="9" y="9"/>
                  </a:cubicBezTo>
                  <a:cubicBezTo>
                    <a:pt x="0" y="9"/>
                    <a:pt x="0" y="27"/>
                    <a:pt x="0" y="27"/>
                  </a:cubicBezTo>
                  <a:cubicBezTo>
                    <a:pt x="125" y="375"/>
                    <a:pt x="241" y="696"/>
                    <a:pt x="348" y="1008"/>
                  </a:cubicBezTo>
                  <a:cubicBezTo>
                    <a:pt x="348" y="1017"/>
                    <a:pt x="357" y="1017"/>
                    <a:pt x="357" y="1026"/>
                  </a:cubicBezTo>
                  <a:cubicBezTo>
                    <a:pt x="750" y="1213"/>
                    <a:pt x="1107" y="1454"/>
                    <a:pt x="1410" y="1740"/>
                  </a:cubicBezTo>
                  <a:cubicBezTo>
                    <a:pt x="1419" y="1749"/>
                    <a:pt x="1419" y="1749"/>
                    <a:pt x="1428" y="1749"/>
                  </a:cubicBezTo>
                  <a:cubicBezTo>
                    <a:pt x="1428" y="1749"/>
                    <a:pt x="1437" y="1749"/>
                    <a:pt x="1437" y="1749"/>
                  </a:cubicBezTo>
                  <a:cubicBezTo>
                    <a:pt x="1446" y="1749"/>
                    <a:pt x="1455" y="1740"/>
                    <a:pt x="1455" y="1731"/>
                  </a:cubicBezTo>
                  <a:lnTo>
                    <a:pt x="1508" y="1356"/>
                  </a:lnTo>
                  <a:cubicBezTo>
                    <a:pt x="1535" y="1160"/>
                    <a:pt x="1571" y="830"/>
                    <a:pt x="1472" y="616"/>
                  </a:cubicBezTo>
                  <a:cubicBezTo>
                    <a:pt x="1321" y="312"/>
                    <a:pt x="1089" y="143"/>
                    <a:pt x="723" y="98"/>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32"/>
            <p:cNvSpPr/>
            <p:nvPr/>
          </p:nvSpPr>
          <p:spPr>
            <a:xfrm rot="279303">
              <a:off x="14332252" y="3107813"/>
              <a:ext cx="1712090" cy="1048075"/>
            </a:xfrm>
            <a:custGeom>
              <a:avLst/>
              <a:gdLst/>
              <a:ahLst/>
              <a:cxnLst/>
              <a:rect l="l" t="t" r="r" b="b"/>
              <a:pathLst>
                <a:path w="5131" h="3141" extrusionOk="0">
                  <a:moveTo>
                    <a:pt x="28" y="0"/>
                  </a:moveTo>
                  <a:cubicBezTo>
                    <a:pt x="19" y="0"/>
                    <a:pt x="10" y="0"/>
                    <a:pt x="10" y="9"/>
                  </a:cubicBezTo>
                  <a:cubicBezTo>
                    <a:pt x="1" y="18"/>
                    <a:pt x="1" y="18"/>
                    <a:pt x="1" y="27"/>
                  </a:cubicBezTo>
                  <a:cubicBezTo>
                    <a:pt x="277" y="901"/>
                    <a:pt x="590" y="1802"/>
                    <a:pt x="866" y="2587"/>
                  </a:cubicBezTo>
                  <a:lnTo>
                    <a:pt x="929" y="2783"/>
                  </a:lnTo>
                  <a:cubicBezTo>
                    <a:pt x="938" y="2792"/>
                    <a:pt x="946" y="2801"/>
                    <a:pt x="955" y="2801"/>
                  </a:cubicBezTo>
                  <a:cubicBezTo>
                    <a:pt x="1839" y="2908"/>
                    <a:pt x="2686" y="3024"/>
                    <a:pt x="3462" y="3140"/>
                  </a:cubicBezTo>
                  <a:cubicBezTo>
                    <a:pt x="3462" y="3140"/>
                    <a:pt x="3480" y="3140"/>
                    <a:pt x="3480" y="3131"/>
                  </a:cubicBezTo>
                  <a:lnTo>
                    <a:pt x="3587" y="2980"/>
                  </a:lnTo>
                  <a:cubicBezTo>
                    <a:pt x="4078" y="2293"/>
                    <a:pt x="4622" y="1508"/>
                    <a:pt x="5130" y="749"/>
                  </a:cubicBezTo>
                  <a:cubicBezTo>
                    <a:pt x="5130" y="741"/>
                    <a:pt x="5130" y="732"/>
                    <a:pt x="5130" y="723"/>
                  </a:cubicBezTo>
                  <a:cubicBezTo>
                    <a:pt x="5130" y="714"/>
                    <a:pt x="5121" y="714"/>
                    <a:pt x="5113" y="705"/>
                  </a:cubicBezTo>
                  <a:cubicBezTo>
                    <a:pt x="3650" y="437"/>
                    <a:pt x="1981" y="205"/>
                    <a:pt x="28"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32"/>
            <p:cNvSpPr/>
            <p:nvPr/>
          </p:nvSpPr>
          <p:spPr>
            <a:xfrm rot="279303">
              <a:off x="14332252" y="3107813"/>
              <a:ext cx="1712090" cy="1048075"/>
            </a:xfrm>
            <a:custGeom>
              <a:avLst/>
              <a:gdLst/>
              <a:ahLst/>
              <a:cxnLst/>
              <a:rect l="l" t="t" r="r" b="b"/>
              <a:pathLst>
                <a:path w="5131" h="3141" fill="none" extrusionOk="0">
                  <a:moveTo>
                    <a:pt x="5113" y="705"/>
                  </a:moveTo>
                  <a:cubicBezTo>
                    <a:pt x="3650" y="437"/>
                    <a:pt x="1981" y="205"/>
                    <a:pt x="28" y="0"/>
                  </a:cubicBezTo>
                  <a:cubicBezTo>
                    <a:pt x="19" y="0"/>
                    <a:pt x="10" y="0"/>
                    <a:pt x="10" y="9"/>
                  </a:cubicBezTo>
                  <a:cubicBezTo>
                    <a:pt x="1" y="18"/>
                    <a:pt x="1" y="18"/>
                    <a:pt x="1" y="27"/>
                  </a:cubicBezTo>
                  <a:cubicBezTo>
                    <a:pt x="277" y="901"/>
                    <a:pt x="590" y="1802"/>
                    <a:pt x="866" y="2587"/>
                  </a:cubicBezTo>
                  <a:lnTo>
                    <a:pt x="929" y="2783"/>
                  </a:lnTo>
                  <a:cubicBezTo>
                    <a:pt x="938" y="2792"/>
                    <a:pt x="946" y="2801"/>
                    <a:pt x="955" y="2801"/>
                  </a:cubicBezTo>
                  <a:lnTo>
                    <a:pt x="955" y="2801"/>
                  </a:lnTo>
                  <a:cubicBezTo>
                    <a:pt x="1839" y="2908"/>
                    <a:pt x="2686" y="3024"/>
                    <a:pt x="3462" y="3140"/>
                  </a:cubicBezTo>
                  <a:cubicBezTo>
                    <a:pt x="3462" y="3140"/>
                    <a:pt x="3480" y="3140"/>
                    <a:pt x="3480" y="3131"/>
                  </a:cubicBezTo>
                  <a:lnTo>
                    <a:pt x="3587" y="2980"/>
                  </a:lnTo>
                  <a:cubicBezTo>
                    <a:pt x="4078" y="2293"/>
                    <a:pt x="4622" y="1508"/>
                    <a:pt x="5130" y="749"/>
                  </a:cubicBezTo>
                  <a:cubicBezTo>
                    <a:pt x="5130" y="741"/>
                    <a:pt x="5130" y="732"/>
                    <a:pt x="5130" y="723"/>
                  </a:cubicBezTo>
                  <a:cubicBezTo>
                    <a:pt x="5130" y="714"/>
                    <a:pt x="5121" y="714"/>
                    <a:pt x="5113" y="705"/>
                  </a:cubicBezTo>
                  <a:close/>
                </a:path>
              </a:pathLst>
            </a:custGeom>
            <a:noFill/>
            <a:ln w="200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32"/>
            <p:cNvSpPr/>
            <p:nvPr/>
          </p:nvSpPr>
          <p:spPr>
            <a:xfrm rot="279303">
              <a:off x="14890846" y="3405657"/>
              <a:ext cx="1479518" cy="2280340"/>
            </a:xfrm>
            <a:custGeom>
              <a:avLst/>
              <a:gdLst/>
              <a:ahLst/>
              <a:cxnLst/>
              <a:rect l="l" t="t" r="r" b="b"/>
              <a:pathLst>
                <a:path w="4434" h="6834" extrusionOk="0">
                  <a:moveTo>
                    <a:pt x="3292" y="0"/>
                  </a:moveTo>
                  <a:cubicBezTo>
                    <a:pt x="3283" y="0"/>
                    <a:pt x="3274" y="0"/>
                    <a:pt x="3274" y="9"/>
                  </a:cubicBezTo>
                  <a:cubicBezTo>
                    <a:pt x="2775" y="759"/>
                    <a:pt x="2248" y="1508"/>
                    <a:pt x="1740" y="2230"/>
                  </a:cubicBezTo>
                  <a:cubicBezTo>
                    <a:pt x="1526" y="2543"/>
                    <a:pt x="1303" y="2855"/>
                    <a:pt x="1088" y="3167"/>
                  </a:cubicBezTo>
                  <a:cubicBezTo>
                    <a:pt x="732" y="3667"/>
                    <a:pt x="375" y="4175"/>
                    <a:pt x="9" y="4702"/>
                  </a:cubicBezTo>
                  <a:cubicBezTo>
                    <a:pt x="0" y="4711"/>
                    <a:pt x="0" y="4719"/>
                    <a:pt x="0" y="4728"/>
                  </a:cubicBezTo>
                  <a:lnTo>
                    <a:pt x="125" y="5067"/>
                  </a:lnTo>
                  <a:cubicBezTo>
                    <a:pt x="321" y="5612"/>
                    <a:pt x="517" y="6174"/>
                    <a:pt x="714" y="6709"/>
                  </a:cubicBezTo>
                  <a:cubicBezTo>
                    <a:pt x="714" y="6718"/>
                    <a:pt x="723" y="6718"/>
                    <a:pt x="732" y="6718"/>
                  </a:cubicBezTo>
                  <a:cubicBezTo>
                    <a:pt x="1017" y="6762"/>
                    <a:pt x="1276" y="6798"/>
                    <a:pt x="1481" y="6825"/>
                  </a:cubicBezTo>
                  <a:lnTo>
                    <a:pt x="1490" y="6825"/>
                  </a:lnTo>
                  <a:cubicBezTo>
                    <a:pt x="1499" y="6825"/>
                    <a:pt x="1499" y="6834"/>
                    <a:pt x="1508" y="6834"/>
                  </a:cubicBezTo>
                  <a:cubicBezTo>
                    <a:pt x="1517" y="6834"/>
                    <a:pt x="1526" y="6825"/>
                    <a:pt x="1526" y="6816"/>
                  </a:cubicBezTo>
                  <a:cubicBezTo>
                    <a:pt x="2569" y="5406"/>
                    <a:pt x="3506" y="4131"/>
                    <a:pt x="4434" y="2793"/>
                  </a:cubicBezTo>
                  <a:cubicBezTo>
                    <a:pt x="4434" y="2784"/>
                    <a:pt x="4434" y="2784"/>
                    <a:pt x="4434" y="2775"/>
                  </a:cubicBezTo>
                  <a:cubicBezTo>
                    <a:pt x="4416" y="2685"/>
                    <a:pt x="4300" y="2222"/>
                    <a:pt x="3997" y="1517"/>
                  </a:cubicBezTo>
                  <a:cubicBezTo>
                    <a:pt x="3684" y="794"/>
                    <a:pt x="3417" y="223"/>
                    <a:pt x="3310" y="9"/>
                  </a:cubicBezTo>
                  <a:cubicBezTo>
                    <a:pt x="3310" y="0"/>
                    <a:pt x="3301" y="0"/>
                    <a:pt x="3292"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32"/>
            <p:cNvSpPr/>
            <p:nvPr/>
          </p:nvSpPr>
          <p:spPr>
            <a:xfrm rot="279303">
              <a:off x="14890846" y="3405657"/>
              <a:ext cx="1479518" cy="2280340"/>
            </a:xfrm>
            <a:custGeom>
              <a:avLst/>
              <a:gdLst/>
              <a:ahLst/>
              <a:cxnLst/>
              <a:rect l="l" t="t" r="r" b="b"/>
              <a:pathLst>
                <a:path w="4434" h="6834" fill="none" extrusionOk="0">
                  <a:moveTo>
                    <a:pt x="4434" y="2775"/>
                  </a:moveTo>
                  <a:cubicBezTo>
                    <a:pt x="4416" y="2685"/>
                    <a:pt x="4300" y="2222"/>
                    <a:pt x="3997" y="1517"/>
                  </a:cubicBezTo>
                  <a:cubicBezTo>
                    <a:pt x="3684" y="794"/>
                    <a:pt x="3417" y="223"/>
                    <a:pt x="3310" y="9"/>
                  </a:cubicBezTo>
                  <a:cubicBezTo>
                    <a:pt x="3310" y="0"/>
                    <a:pt x="3301" y="0"/>
                    <a:pt x="3292" y="0"/>
                  </a:cubicBezTo>
                  <a:cubicBezTo>
                    <a:pt x="3283" y="0"/>
                    <a:pt x="3274" y="0"/>
                    <a:pt x="3274" y="9"/>
                  </a:cubicBezTo>
                  <a:cubicBezTo>
                    <a:pt x="2775" y="759"/>
                    <a:pt x="2248" y="1508"/>
                    <a:pt x="1740" y="2230"/>
                  </a:cubicBezTo>
                  <a:cubicBezTo>
                    <a:pt x="1526" y="2543"/>
                    <a:pt x="1303" y="2855"/>
                    <a:pt x="1088" y="3167"/>
                  </a:cubicBezTo>
                  <a:cubicBezTo>
                    <a:pt x="732" y="3667"/>
                    <a:pt x="375" y="4175"/>
                    <a:pt x="9" y="4702"/>
                  </a:cubicBezTo>
                  <a:cubicBezTo>
                    <a:pt x="0" y="4711"/>
                    <a:pt x="0" y="4719"/>
                    <a:pt x="0" y="4728"/>
                  </a:cubicBezTo>
                  <a:lnTo>
                    <a:pt x="125" y="5067"/>
                  </a:lnTo>
                  <a:cubicBezTo>
                    <a:pt x="321" y="5612"/>
                    <a:pt x="517" y="6174"/>
                    <a:pt x="714" y="6709"/>
                  </a:cubicBezTo>
                  <a:cubicBezTo>
                    <a:pt x="714" y="6718"/>
                    <a:pt x="723" y="6718"/>
                    <a:pt x="732" y="6718"/>
                  </a:cubicBezTo>
                  <a:lnTo>
                    <a:pt x="732" y="6718"/>
                  </a:lnTo>
                  <a:cubicBezTo>
                    <a:pt x="1017" y="6762"/>
                    <a:pt x="1276" y="6798"/>
                    <a:pt x="1481" y="6825"/>
                  </a:cubicBezTo>
                  <a:cubicBezTo>
                    <a:pt x="1481" y="6825"/>
                    <a:pt x="1490" y="6825"/>
                    <a:pt x="1490" y="6825"/>
                  </a:cubicBezTo>
                  <a:cubicBezTo>
                    <a:pt x="1499" y="6825"/>
                    <a:pt x="1499" y="6834"/>
                    <a:pt x="1508" y="6834"/>
                  </a:cubicBezTo>
                  <a:cubicBezTo>
                    <a:pt x="1517" y="6834"/>
                    <a:pt x="1526" y="6825"/>
                    <a:pt x="1526" y="6816"/>
                  </a:cubicBezTo>
                  <a:cubicBezTo>
                    <a:pt x="2569" y="5406"/>
                    <a:pt x="3506" y="4131"/>
                    <a:pt x="4434" y="2793"/>
                  </a:cubicBezTo>
                  <a:cubicBezTo>
                    <a:pt x="4434" y="2784"/>
                    <a:pt x="4434" y="2784"/>
                    <a:pt x="4434" y="2775"/>
                  </a:cubicBezTo>
                  <a:close/>
                </a:path>
              </a:pathLst>
            </a:custGeom>
            <a:noFill/>
            <a:ln w="200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32"/>
            <p:cNvSpPr/>
            <p:nvPr/>
          </p:nvSpPr>
          <p:spPr>
            <a:xfrm rot="279303">
              <a:off x="13618063" y="3063342"/>
              <a:ext cx="1613989" cy="2829570"/>
            </a:xfrm>
            <a:custGeom>
              <a:avLst/>
              <a:gdLst/>
              <a:ahLst/>
              <a:cxnLst/>
              <a:rect l="l" t="t" r="r" b="b"/>
              <a:pathLst>
                <a:path w="4837" h="8480" extrusionOk="0">
                  <a:moveTo>
                    <a:pt x="1865" y="1"/>
                  </a:moveTo>
                  <a:cubicBezTo>
                    <a:pt x="1856" y="1"/>
                    <a:pt x="1848" y="1"/>
                    <a:pt x="1848" y="10"/>
                  </a:cubicBezTo>
                  <a:lnTo>
                    <a:pt x="10" y="2356"/>
                  </a:lnTo>
                  <a:cubicBezTo>
                    <a:pt x="1" y="2356"/>
                    <a:pt x="1" y="2365"/>
                    <a:pt x="1" y="2374"/>
                  </a:cubicBezTo>
                  <a:cubicBezTo>
                    <a:pt x="393" y="3578"/>
                    <a:pt x="902" y="4943"/>
                    <a:pt x="1401" y="6272"/>
                  </a:cubicBezTo>
                  <a:cubicBezTo>
                    <a:pt x="1642" y="6923"/>
                    <a:pt x="1874" y="7539"/>
                    <a:pt x="2088" y="8128"/>
                  </a:cubicBezTo>
                  <a:cubicBezTo>
                    <a:pt x="2088" y="8137"/>
                    <a:pt x="2097" y="8137"/>
                    <a:pt x="2106" y="8137"/>
                  </a:cubicBezTo>
                  <a:cubicBezTo>
                    <a:pt x="2106" y="8141"/>
                    <a:pt x="2106" y="8143"/>
                    <a:pt x="2107" y="8143"/>
                  </a:cubicBezTo>
                  <a:cubicBezTo>
                    <a:pt x="2108" y="8143"/>
                    <a:pt x="2111" y="8141"/>
                    <a:pt x="2115" y="8137"/>
                  </a:cubicBezTo>
                  <a:cubicBezTo>
                    <a:pt x="2366" y="8094"/>
                    <a:pt x="2618" y="8074"/>
                    <a:pt x="2866" y="8074"/>
                  </a:cubicBezTo>
                  <a:cubicBezTo>
                    <a:pt x="3085" y="8074"/>
                    <a:pt x="3303" y="8090"/>
                    <a:pt x="3516" y="8119"/>
                  </a:cubicBezTo>
                  <a:cubicBezTo>
                    <a:pt x="3971" y="8181"/>
                    <a:pt x="4408" y="8297"/>
                    <a:pt x="4800" y="8476"/>
                  </a:cubicBezTo>
                  <a:cubicBezTo>
                    <a:pt x="4803" y="8479"/>
                    <a:pt x="4806" y="8480"/>
                    <a:pt x="4809" y="8480"/>
                  </a:cubicBezTo>
                  <a:cubicBezTo>
                    <a:pt x="4815" y="8480"/>
                    <a:pt x="4821" y="8476"/>
                    <a:pt x="4827" y="8476"/>
                  </a:cubicBezTo>
                  <a:cubicBezTo>
                    <a:pt x="4836" y="8467"/>
                    <a:pt x="4836" y="8458"/>
                    <a:pt x="4836" y="8449"/>
                  </a:cubicBezTo>
                  <a:cubicBezTo>
                    <a:pt x="4551" y="7637"/>
                    <a:pt x="4221" y="6709"/>
                    <a:pt x="3899" y="5808"/>
                  </a:cubicBezTo>
                  <a:cubicBezTo>
                    <a:pt x="3489" y="4675"/>
                    <a:pt x="3070" y="3507"/>
                    <a:pt x="2749" y="2570"/>
                  </a:cubicBezTo>
                  <a:cubicBezTo>
                    <a:pt x="2454" y="1731"/>
                    <a:pt x="2160" y="875"/>
                    <a:pt x="1883" y="19"/>
                  </a:cubicBezTo>
                  <a:cubicBezTo>
                    <a:pt x="1883" y="10"/>
                    <a:pt x="1874" y="1"/>
                    <a:pt x="1865"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32"/>
            <p:cNvSpPr/>
            <p:nvPr/>
          </p:nvSpPr>
          <p:spPr>
            <a:xfrm rot="279303">
              <a:off x="13617995" y="3063339"/>
              <a:ext cx="1613989" cy="2831238"/>
            </a:xfrm>
            <a:custGeom>
              <a:avLst/>
              <a:gdLst/>
              <a:ahLst/>
              <a:cxnLst/>
              <a:rect l="l" t="t" r="r" b="b"/>
              <a:pathLst>
                <a:path w="4837" h="8485" fill="none" extrusionOk="0">
                  <a:moveTo>
                    <a:pt x="1865" y="1"/>
                  </a:moveTo>
                  <a:cubicBezTo>
                    <a:pt x="1856" y="1"/>
                    <a:pt x="1848" y="1"/>
                    <a:pt x="1848" y="10"/>
                  </a:cubicBezTo>
                  <a:lnTo>
                    <a:pt x="10" y="2356"/>
                  </a:lnTo>
                  <a:cubicBezTo>
                    <a:pt x="1" y="2356"/>
                    <a:pt x="1" y="2365"/>
                    <a:pt x="1" y="2374"/>
                  </a:cubicBezTo>
                  <a:cubicBezTo>
                    <a:pt x="393" y="3578"/>
                    <a:pt x="902" y="4943"/>
                    <a:pt x="1401" y="6272"/>
                  </a:cubicBezTo>
                  <a:cubicBezTo>
                    <a:pt x="1642" y="6923"/>
                    <a:pt x="1874" y="7539"/>
                    <a:pt x="2088" y="8128"/>
                  </a:cubicBezTo>
                  <a:cubicBezTo>
                    <a:pt x="2088" y="8137"/>
                    <a:pt x="2097" y="8137"/>
                    <a:pt x="2106" y="8137"/>
                  </a:cubicBezTo>
                  <a:cubicBezTo>
                    <a:pt x="2106" y="8146"/>
                    <a:pt x="2106" y="8146"/>
                    <a:pt x="2115" y="8137"/>
                  </a:cubicBezTo>
                  <a:cubicBezTo>
                    <a:pt x="2588" y="8056"/>
                    <a:pt x="3061" y="8056"/>
                    <a:pt x="3516" y="8119"/>
                  </a:cubicBezTo>
                  <a:cubicBezTo>
                    <a:pt x="3971" y="8181"/>
                    <a:pt x="4408" y="8297"/>
                    <a:pt x="4800" y="8476"/>
                  </a:cubicBezTo>
                  <a:cubicBezTo>
                    <a:pt x="4809" y="8485"/>
                    <a:pt x="4818" y="8476"/>
                    <a:pt x="4827" y="8476"/>
                  </a:cubicBezTo>
                  <a:cubicBezTo>
                    <a:pt x="4836" y="8467"/>
                    <a:pt x="4836" y="8458"/>
                    <a:pt x="4836" y="8449"/>
                  </a:cubicBezTo>
                  <a:cubicBezTo>
                    <a:pt x="4551" y="7637"/>
                    <a:pt x="4221" y="6709"/>
                    <a:pt x="3899" y="5808"/>
                  </a:cubicBezTo>
                  <a:cubicBezTo>
                    <a:pt x="3489" y="4675"/>
                    <a:pt x="3070" y="3507"/>
                    <a:pt x="2749" y="2570"/>
                  </a:cubicBezTo>
                  <a:cubicBezTo>
                    <a:pt x="2454" y="1731"/>
                    <a:pt x="2160" y="875"/>
                    <a:pt x="1883" y="19"/>
                  </a:cubicBezTo>
                  <a:cubicBezTo>
                    <a:pt x="1883" y="10"/>
                    <a:pt x="1874" y="1"/>
                    <a:pt x="1865" y="1"/>
                  </a:cubicBezTo>
                  <a:close/>
                </a:path>
              </a:pathLst>
            </a:custGeom>
            <a:noFill/>
            <a:ln w="200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32"/>
            <p:cNvSpPr/>
            <p:nvPr/>
          </p:nvSpPr>
          <p:spPr>
            <a:xfrm rot="279303">
              <a:off x="13789297" y="5419737"/>
              <a:ext cx="411088" cy="464810"/>
            </a:xfrm>
            <a:custGeom>
              <a:avLst/>
              <a:gdLst/>
              <a:ahLst/>
              <a:cxnLst/>
              <a:rect l="l" t="t" r="r" b="b"/>
              <a:pathLst>
                <a:path w="1232" h="1393" extrusionOk="0">
                  <a:moveTo>
                    <a:pt x="857" y="0"/>
                  </a:moveTo>
                  <a:cubicBezTo>
                    <a:pt x="402" y="45"/>
                    <a:pt x="135" y="366"/>
                    <a:pt x="45" y="1008"/>
                  </a:cubicBezTo>
                  <a:lnTo>
                    <a:pt x="1" y="1365"/>
                  </a:lnTo>
                  <a:cubicBezTo>
                    <a:pt x="1" y="1374"/>
                    <a:pt x="1" y="1383"/>
                    <a:pt x="10" y="1383"/>
                  </a:cubicBezTo>
                  <a:cubicBezTo>
                    <a:pt x="10" y="1392"/>
                    <a:pt x="19" y="1392"/>
                    <a:pt x="19" y="1392"/>
                  </a:cubicBezTo>
                  <a:lnTo>
                    <a:pt x="36" y="1392"/>
                  </a:lnTo>
                  <a:cubicBezTo>
                    <a:pt x="411" y="1214"/>
                    <a:pt x="804" y="1080"/>
                    <a:pt x="1214" y="1008"/>
                  </a:cubicBezTo>
                  <a:cubicBezTo>
                    <a:pt x="1214" y="1000"/>
                    <a:pt x="1223" y="1000"/>
                    <a:pt x="1223" y="991"/>
                  </a:cubicBezTo>
                  <a:cubicBezTo>
                    <a:pt x="1232" y="982"/>
                    <a:pt x="1232" y="982"/>
                    <a:pt x="1232" y="973"/>
                  </a:cubicBezTo>
                  <a:cubicBezTo>
                    <a:pt x="1134" y="696"/>
                    <a:pt x="1027" y="402"/>
                    <a:pt x="875" y="18"/>
                  </a:cubicBezTo>
                  <a:cubicBezTo>
                    <a:pt x="875" y="9"/>
                    <a:pt x="866" y="0"/>
                    <a:pt x="857"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2" name="Google Shape;3352;p32"/>
            <p:cNvSpPr/>
            <p:nvPr/>
          </p:nvSpPr>
          <p:spPr>
            <a:xfrm rot="279303">
              <a:off x="13789297" y="5419737"/>
              <a:ext cx="411088" cy="464810"/>
            </a:xfrm>
            <a:custGeom>
              <a:avLst/>
              <a:gdLst/>
              <a:ahLst/>
              <a:cxnLst/>
              <a:rect l="l" t="t" r="r" b="b"/>
              <a:pathLst>
                <a:path w="1232" h="1393" fill="none" extrusionOk="0">
                  <a:moveTo>
                    <a:pt x="857" y="0"/>
                  </a:moveTo>
                  <a:cubicBezTo>
                    <a:pt x="402" y="45"/>
                    <a:pt x="135" y="366"/>
                    <a:pt x="45" y="1008"/>
                  </a:cubicBezTo>
                  <a:lnTo>
                    <a:pt x="1" y="1365"/>
                  </a:lnTo>
                  <a:cubicBezTo>
                    <a:pt x="1" y="1374"/>
                    <a:pt x="1" y="1383"/>
                    <a:pt x="10" y="1383"/>
                  </a:cubicBezTo>
                  <a:cubicBezTo>
                    <a:pt x="10" y="1392"/>
                    <a:pt x="19" y="1392"/>
                    <a:pt x="19" y="1392"/>
                  </a:cubicBezTo>
                  <a:cubicBezTo>
                    <a:pt x="28" y="1392"/>
                    <a:pt x="28" y="1392"/>
                    <a:pt x="36" y="1392"/>
                  </a:cubicBezTo>
                  <a:cubicBezTo>
                    <a:pt x="411" y="1214"/>
                    <a:pt x="804" y="1080"/>
                    <a:pt x="1214" y="1008"/>
                  </a:cubicBezTo>
                  <a:cubicBezTo>
                    <a:pt x="1214" y="1000"/>
                    <a:pt x="1223" y="1000"/>
                    <a:pt x="1223" y="991"/>
                  </a:cubicBezTo>
                  <a:cubicBezTo>
                    <a:pt x="1232" y="982"/>
                    <a:pt x="1232" y="982"/>
                    <a:pt x="1232" y="973"/>
                  </a:cubicBezTo>
                  <a:cubicBezTo>
                    <a:pt x="1134" y="696"/>
                    <a:pt x="1027" y="402"/>
                    <a:pt x="875" y="18"/>
                  </a:cubicBezTo>
                  <a:cubicBezTo>
                    <a:pt x="875" y="9"/>
                    <a:pt x="866" y="0"/>
                    <a:pt x="857" y="0"/>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3" name="Google Shape;3353;p32"/>
            <p:cNvSpPr/>
            <p:nvPr/>
          </p:nvSpPr>
          <p:spPr>
            <a:xfrm rot="279292">
              <a:off x="13079063" y="6047822"/>
              <a:ext cx="2509410" cy="2456918"/>
            </a:xfrm>
            <a:custGeom>
              <a:avLst/>
              <a:gdLst/>
              <a:ahLst/>
              <a:cxnLst/>
              <a:rect l="l" t="t" r="r" b="b"/>
              <a:pathLst>
                <a:path w="6647" h="6508" extrusionOk="0">
                  <a:moveTo>
                    <a:pt x="3375" y="1"/>
                  </a:moveTo>
                  <a:cubicBezTo>
                    <a:pt x="2501" y="1"/>
                    <a:pt x="1671" y="302"/>
                    <a:pt x="1053" y="857"/>
                  </a:cubicBezTo>
                  <a:cubicBezTo>
                    <a:pt x="384" y="1446"/>
                    <a:pt x="9" y="2285"/>
                    <a:pt x="0" y="3212"/>
                  </a:cubicBezTo>
                  <a:cubicBezTo>
                    <a:pt x="63" y="5193"/>
                    <a:pt x="1472" y="6281"/>
                    <a:pt x="2846" y="6469"/>
                  </a:cubicBezTo>
                  <a:cubicBezTo>
                    <a:pt x="3036" y="6495"/>
                    <a:pt x="3218" y="6508"/>
                    <a:pt x="3393" y="6508"/>
                  </a:cubicBezTo>
                  <a:cubicBezTo>
                    <a:pt x="5432" y="6508"/>
                    <a:pt x="6380" y="4789"/>
                    <a:pt x="6504" y="3926"/>
                  </a:cubicBezTo>
                  <a:cubicBezTo>
                    <a:pt x="6646" y="2856"/>
                    <a:pt x="6432" y="1901"/>
                    <a:pt x="5861" y="1187"/>
                  </a:cubicBezTo>
                  <a:cubicBezTo>
                    <a:pt x="5353" y="536"/>
                    <a:pt x="4559" y="99"/>
                    <a:pt x="3747" y="19"/>
                  </a:cubicBezTo>
                  <a:cubicBezTo>
                    <a:pt x="3623" y="7"/>
                    <a:pt x="3498" y="1"/>
                    <a:pt x="3375"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32"/>
            <p:cNvSpPr/>
            <p:nvPr/>
          </p:nvSpPr>
          <p:spPr>
            <a:xfrm rot="279303">
              <a:off x="13224796" y="6119254"/>
              <a:ext cx="2217942" cy="2298358"/>
            </a:xfrm>
            <a:custGeom>
              <a:avLst/>
              <a:gdLst/>
              <a:ahLst/>
              <a:cxnLst/>
              <a:rect l="l" t="t" r="r" b="b"/>
              <a:pathLst>
                <a:path w="6647" h="6888" fill="none" extrusionOk="0">
                  <a:moveTo>
                    <a:pt x="2846" y="6549"/>
                  </a:moveTo>
                  <a:cubicBezTo>
                    <a:pt x="5264" y="6888"/>
                    <a:pt x="6370" y="4943"/>
                    <a:pt x="6504" y="4006"/>
                  </a:cubicBezTo>
                  <a:cubicBezTo>
                    <a:pt x="6646" y="2936"/>
                    <a:pt x="6432" y="1981"/>
                    <a:pt x="5861" y="1267"/>
                  </a:cubicBezTo>
                  <a:cubicBezTo>
                    <a:pt x="5353" y="616"/>
                    <a:pt x="4559" y="179"/>
                    <a:pt x="3747" y="99"/>
                  </a:cubicBezTo>
                  <a:cubicBezTo>
                    <a:pt x="2739" y="1"/>
                    <a:pt x="1758" y="304"/>
                    <a:pt x="1053" y="937"/>
                  </a:cubicBezTo>
                  <a:cubicBezTo>
                    <a:pt x="384" y="1526"/>
                    <a:pt x="9" y="2365"/>
                    <a:pt x="0" y="3292"/>
                  </a:cubicBezTo>
                  <a:cubicBezTo>
                    <a:pt x="63" y="5273"/>
                    <a:pt x="1472" y="6361"/>
                    <a:pt x="2846" y="6549"/>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32"/>
            <p:cNvSpPr/>
            <p:nvPr/>
          </p:nvSpPr>
          <p:spPr>
            <a:xfrm rot="279303">
              <a:off x="12764245" y="5774629"/>
              <a:ext cx="3116864" cy="2964041"/>
            </a:xfrm>
            <a:custGeom>
              <a:avLst/>
              <a:gdLst/>
              <a:ahLst/>
              <a:cxnLst/>
              <a:rect l="l" t="t" r="r" b="b"/>
              <a:pathLst>
                <a:path w="9341" h="8883" extrusionOk="0">
                  <a:moveTo>
                    <a:pt x="4763" y="1058"/>
                  </a:moveTo>
                  <a:cubicBezTo>
                    <a:pt x="4884" y="1058"/>
                    <a:pt x="5007" y="1063"/>
                    <a:pt x="5130" y="1075"/>
                  </a:cubicBezTo>
                  <a:cubicBezTo>
                    <a:pt x="5175" y="1084"/>
                    <a:pt x="5210" y="1084"/>
                    <a:pt x="5246" y="1093"/>
                  </a:cubicBezTo>
                  <a:cubicBezTo>
                    <a:pt x="6031" y="1200"/>
                    <a:pt x="6789" y="1637"/>
                    <a:pt x="7289" y="2262"/>
                  </a:cubicBezTo>
                  <a:cubicBezTo>
                    <a:pt x="7860" y="2993"/>
                    <a:pt x="8083" y="3957"/>
                    <a:pt x="7931" y="5045"/>
                  </a:cubicBezTo>
                  <a:cubicBezTo>
                    <a:pt x="7808" y="5925"/>
                    <a:pt x="6850" y="7671"/>
                    <a:pt x="4770" y="7671"/>
                  </a:cubicBezTo>
                  <a:cubicBezTo>
                    <a:pt x="4595" y="7671"/>
                    <a:pt x="4412" y="7659"/>
                    <a:pt x="4220" y="7632"/>
                  </a:cubicBezTo>
                  <a:cubicBezTo>
                    <a:pt x="2828" y="7436"/>
                    <a:pt x="1392" y="6339"/>
                    <a:pt x="1339" y="4322"/>
                  </a:cubicBezTo>
                  <a:cubicBezTo>
                    <a:pt x="1348" y="3386"/>
                    <a:pt x="1722" y="2529"/>
                    <a:pt x="2400" y="1932"/>
                  </a:cubicBezTo>
                  <a:cubicBezTo>
                    <a:pt x="3035" y="1367"/>
                    <a:pt x="3877" y="1058"/>
                    <a:pt x="4763" y="1058"/>
                  </a:cubicBezTo>
                  <a:close/>
                  <a:moveTo>
                    <a:pt x="4796" y="0"/>
                  </a:moveTo>
                  <a:cubicBezTo>
                    <a:pt x="3724" y="0"/>
                    <a:pt x="2643" y="373"/>
                    <a:pt x="1803" y="1048"/>
                  </a:cubicBezTo>
                  <a:cubicBezTo>
                    <a:pt x="875" y="1807"/>
                    <a:pt x="322" y="2877"/>
                    <a:pt x="241" y="4064"/>
                  </a:cubicBezTo>
                  <a:cubicBezTo>
                    <a:pt x="1" y="6133"/>
                    <a:pt x="1267" y="8435"/>
                    <a:pt x="4167" y="8845"/>
                  </a:cubicBezTo>
                  <a:cubicBezTo>
                    <a:pt x="4350" y="8870"/>
                    <a:pt x="4536" y="8883"/>
                    <a:pt x="4723" y="8883"/>
                  </a:cubicBezTo>
                  <a:cubicBezTo>
                    <a:pt x="6676" y="8883"/>
                    <a:pt x="8786" y="7546"/>
                    <a:pt x="9145" y="5259"/>
                  </a:cubicBezTo>
                  <a:cubicBezTo>
                    <a:pt x="9341" y="3984"/>
                    <a:pt x="9046" y="2690"/>
                    <a:pt x="8324" y="1726"/>
                  </a:cubicBezTo>
                  <a:cubicBezTo>
                    <a:pt x="7637" y="799"/>
                    <a:pt x="6620" y="210"/>
                    <a:pt x="5398" y="40"/>
                  </a:cubicBezTo>
                  <a:cubicBezTo>
                    <a:pt x="5198" y="14"/>
                    <a:pt x="4997" y="0"/>
                    <a:pt x="4796"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32"/>
            <p:cNvSpPr/>
            <p:nvPr/>
          </p:nvSpPr>
          <p:spPr>
            <a:xfrm rot="279303">
              <a:off x="12762647" y="5731187"/>
              <a:ext cx="3116864" cy="3090170"/>
            </a:xfrm>
            <a:custGeom>
              <a:avLst/>
              <a:gdLst/>
              <a:ahLst/>
              <a:cxnLst/>
              <a:rect l="l" t="t" r="r" b="b"/>
              <a:pathLst>
                <a:path w="9341" h="9261" fill="none" extrusionOk="0">
                  <a:moveTo>
                    <a:pt x="2400" y="2062"/>
                  </a:moveTo>
                  <a:cubicBezTo>
                    <a:pt x="3123" y="1419"/>
                    <a:pt x="4113" y="1107"/>
                    <a:pt x="5130" y="1205"/>
                  </a:cubicBezTo>
                  <a:cubicBezTo>
                    <a:pt x="5175" y="1214"/>
                    <a:pt x="5210" y="1214"/>
                    <a:pt x="5246" y="1223"/>
                  </a:cubicBezTo>
                  <a:cubicBezTo>
                    <a:pt x="6031" y="1330"/>
                    <a:pt x="6789" y="1767"/>
                    <a:pt x="7289" y="2392"/>
                  </a:cubicBezTo>
                  <a:cubicBezTo>
                    <a:pt x="7860" y="3123"/>
                    <a:pt x="8083" y="4087"/>
                    <a:pt x="7931" y="5175"/>
                  </a:cubicBezTo>
                  <a:cubicBezTo>
                    <a:pt x="7798" y="6130"/>
                    <a:pt x="6682" y="8101"/>
                    <a:pt x="4220" y="7762"/>
                  </a:cubicBezTo>
                  <a:cubicBezTo>
                    <a:pt x="2828" y="7566"/>
                    <a:pt x="1392" y="6469"/>
                    <a:pt x="1339" y="4452"/>
                  </a:cubicBezTo>
                  <a:cubicBezTo>
                    <a:pt x="1348" y="3516"/>
                    <a:pt x="1722" y="2659"/>
                    <a:pt x="2400" y="2062"/>
                  </a:cubicBezTo>
                  <a:close/>
                  <a:moveTo>
                    <a:pt x="241" y="4194"/>
                  </a:moveTo>
                  <a:lnTo>
                    <a:pt x="259" y="4194"/>
                  </a:lnTo>
                  <a:lnTo>
                    <a:pt x="241" y="4194"/>
                  </a:lnTo>
                  <a:cubicBezTo>
                    <a:pt x="1" y="6263"/>
                    <a:pt x="1267" y="8565"/>
                    <a:pt x="4167" y="8975"/>
                  </a:cubicBezTo>
                  <a:cubicBezTo>
                    <a:pt x="6254" y="9261"/>
                    <a:pt x="8752" y="7896"/>
                    <a:pt x="9145" y="5389"/>
                  </a:cubicBezTo>
                  <a:cubicBezTo>
                    <a:pt x="9341" y="4114"/>
                    <a:pt x="9046" y="2820"/>
                    <a:pt x="8324" y="1856"/>
                  </a:cubicBezTo>
                  <a:cubicBezTo>
                    <a:pt x="7637" y="929"/>
                    <a:pt x="6620" y="340"/>
                    <a:pt x="5398" y="170"/>
                  </a:cubicBezTo>
                  <a:cubicBezTo>
                    <a:pt x="4140" y="1"/>
                    <a:pt x="2802" y="376"/>
                    <a:pt x="1803" y="1178"/>
                  </a:cubicBezTo>
                  <a:cubicBezTo>
                    <a:pt x="875" y="1937"/>
                    <a:pt x="322" y="3007"/>
                    <a:pt x="241" y="4194"/>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32"/>
            <p:cNvSpPr/>
            <p:nvPr/>
          </p:nvSpPr>
          <p:spPr>
            <a:xfrm rot="279303">
              <a:off x="13606739" y="6474643"/>
              <a:ext cx="1524230" cy="1494533"/>
            </a:xfrm>
            <a:custGeom>
              <a:avLst/>
              <a:gdLst/>
              <a:ahLst/>
              <a:cxnLst/>
              <a:rect l="l" t="t" r="r" b="b"/>
              <a:pathLst>
                <a:path w="4568" h="4479" extrusionOk="0">
                  <a:moveTo>
                    <a:pt x="2562" y="0"/>
                  </a:moveTo>
                  <a:cubicBezTo>
                    <a:pt x="2547" y="0"/>
                    <a:pt x="2533" y="7"/>
                    <a:pt x="2525" y="23"/>
                  </a:cubicBezTo>
                  <a:lnTo>
                    <a:pt x="1668" y="1352"/>
                  </a:lnTo>
                  <a:cubicBezTo>
                    <a:pt x="1660" y="1370"/>
                    <a:pt x="1651" y="1370"/>
                    <a:pt x="1633" y="1370"/>
                  </a:cubicBezTo>
                  <a:lnTo>
                    <a:pt x="63" y="1370"/>
                  </a:lnTo>
                  <a:cubicBezTo>
                    <a:pt x="18" y="1370"/>
                    <a:pt x="0" y="1415"/>
                    <a:pt x="27" y="1442"/>
                  </a:cubicBezTo>
                  <a:lnTo>
                    <a:pt x="1017" y="2601"/>
                  </a:lnTo>
                  <a:cubicBezTo>
                    <a:pt x="1026" y="2610"/>
                    <a:pt x="1035" y="2628"/>
                    <a:pt x="1026" y="2646"/>
                  </a:cubicBezTo>
                  <a:lnTo>
                    <a:pt x="571" y="4029"/>
                  </a:lnTo>
                  <a:cubicBezTo>
                    <a:pt x="564" y="4058"/>
                    <a:pt x="586" y="4087"/>
                    <a:pt x="614" y="4087"/>
                  </a:cubicBezTo>
                  <a:cubicBezTo>
                    <a:pt x="621" y="4087"/>
                    <a:pt x="627" y="4085"/>
                    <a:pt x="634" y="4082"/>
                  </a:cubicBezTo>
                  <a:lnTo>
                    <a:pt x="2025" y="3458"/>
                  </a:lnTo>
                  <a:cubicBezTo>
                    <a:pt x="2043" y="3458"/>
                    <a:pt x="2061" y="3458"/>
                    <a:pt x="2070" y="3467"/>
                  </a:cubicBezTo>
                  <a:lnTo>
                    <a:pt x="3221" y="4466"/>
                  </a:lnTo>
                  <a:cubicBezTo>
                    <a:pt x="3232" y="4474"/>
                    <a:pt x="3245" y="4478"/>
                    <a:pt x="3256" y="4478"/>
                  </a:cubicBezTo>
                  <a:cubicBezTo>
                    <a:pt x="3280" y="4478"/>
                    <a:pt x="3301" y="4460"/>
                    <a:pt x="3301" y="4430"/>
                  </a:cubicBezTo>
                  <a:lnTo>
                    <a:pt x="3265" y="2976"/>
                  </a:lnTo>
                  <a:cubicBezTo>
                    <a:pt x="3265" y="2967"/>
                    <a:pt x="3274" y="2949"/>
                    <a:pt x="3283" y="2940"/>
                  </a:cubicBezTo>
                  <a:lnTo>
                    <a:pt x="4541" y="2093"/>
                  </a:lnTo>
                  <a:cubicBezTo>
                    <a:pt x="4568" y="2075"/>
                    <a:pt x="4559" y="2021"/>
                    <a:pt x="4523" y="2012"/>
                  </a:cubicBezTo>
                  <a:lnTo>
                    <a:pt x="3060" y="1584"/>
                  </a:lnTo>
                  <a:cubicBezTo>
                    <a:pt x="3042" y="1584"/>
                    <a:pt x="3033" y="1566"/>
                    <a:pt x="3033" y="1558"/>
                  </a:cubicBezTo>
                  <a:lnTo>
                    <a:pt x="2605" y="32"/>
                  </a:lnTo>
                  <a:cubicBezTo>
                    <a:pt x="2600" y="12"/>
                    <a:pt x="2581" y="0"/>
                    <a:pt x="2562"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32"/>
            <p:cNvSpPr/>
            <p:nvPr/>
          </p:nvSpPr>
          <p:spPr>
            <a:xfrm rot="279303">
              <a:off x="13606725" y="6470304"/>
              <a:ext cx="1524230" cy="1503543"/>
            </a:xfrm>
            <a:custGeom>
              <a:avLst/>
              <a:gdLst/>
              <a:ahLst/>
              <a:cxnLst/>
              <a:rect l="l" t="t" r="r" b="b"/>
              <a:pathLst>
                <a:path w="4568" h="4506" fill="none" extrusionOk="0">
                  <a:moveTo>
                    <a:pt x="2525" y="36"/>
                  </a:moveTo>
                  <a:lnTo>
                    <a:pt x="1668" y="1365"/>
                  </a:lnTo>
                  <a:cubicBezTo>
                    <a:pt x="1660" y="1383"/>
                    <a:pt x="1651" y="1383"/>
                    <a:pt x="1633" y="1383"/>
                  </a:cubicBezTo>
                  <a:lnTo>
                    <a:pt x="63" y="1383"/>
                  </a:lnTo>
                  <a:cubicBezTo>
                    <a:pt x="18" y="1383"/>
                    <a:pt x="0" y="1428"/>
                    <a:pt x="27" y="1455"/>
                  </a:cubicBezTo>
                  <a:lnTo>
                    <a:pt x="1017" y="2614"/>
                  </a:lnTo>
                  <a:cubicBezTo>
                    <a:pt x="1026" y="2623"/>
                    <a:pt x="1035" y="2641"/>
                    <a:pt x="1026" y="2659"/>
                  </a:cubicBezTo>
                  <a:lnTo>
                    <a:pt x="571" y="4042"/>
                  </a:lnTo>
                  <a:cubicBezTo>
                    <a:pt x="562" y="4077"/>
                    <a:pt x="598" y="4113"/>
                    <a:pt x="634" y="4095"/>
                  </a:cubicBezTo>
                  <a:lnTo>
                    <a:pt x="2025" y="3471"/>
                  </a:lnTo>
                  <a:cubicBezTo>
                    <a:pt x="2043" y="3471"/>
                    <a:pt x="2061" y="3471"/>
                    <a:pt x="2070" y="3480"/>
                  </a:cubicBezTo>
                  <a:lnTo>
                    <a:pt x="3221" y="4479"/>
                  </a:lnTo>
                  <a:cubicBezTo>
                    <a:pt x="3256" y="4506"/>
                    <a:pt x="3301" y="4488"/>
                    <a:pt x="3301" y="4443"/>
                  </a:cubicBezTo>
                  <a:lnTo>
                    <a:pt x="3265" y="2989"/>
                  </a:lnTo>
                  <a:cubicBezTo>
                    <a:pt x="3265" y="2980"/>
                    <a:pt x="3274" y="2962"/>
                    <a:pt x="3283" y="2953"/>
                  </a:cubicBezTo>
                  <a:lnTo>
                    <a:pt x="4541" y="2106"/>
                  </a:lnTo>
                  <a:cubicBezTo>
                    <a:pt x="4568" y="2088"/>
                    <a:pt x="4559" y="2034"/>
                    <a:pt x="4523" y="2025"/>
                  </a:cubicBezTo>
                  <a:lnTo>
                    <a:pt x="3060" y="1597"/>
                  </a:lnTo>
                  <a:cubicBezTo>
                    <a:pt x="3042" y="1597"/>
                    <a:pt x="3033" y="1579"/>
                    <a:pt x="3033" y="1571"/>
                  </a:cubicBezTo>
                  <a:lnTo>
                    <a:pt x="2605" y="45"/>
                  </a:lnTo>
                  <a:cubicBezTo>
                    <a:pt x="2596" y="9"/>
                    <a:pt x="2543" y="0"/>
                    <a:pt x="2525" y="3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Footer_Becoming an Internet Citizen 1">
  <p:cSld name="MAIN_POINT_1">
    <p:spTree>
      <p:nvGrpSpPr>
        <p:cNvPr id="1" name="Shape 3359"/>
        <p:cNvGrpSpPr/>
        <p:nvPr/>
      </p:nvGrpSpPr>
      <p:grpSpPr>
        <a:xfrm>
          <a:off x="0" y="0"/>
          <a:ext cx="0" cy="0"/>
          <a:chOff x="0" y="0"/>
          <a:chExt cx="0" cy="0"/>
        </a:xfrm>
      </p:grpSpPr>
      <p:grpSp>
        <p:nvGrpSpPr>
          <p:cNvPr id="3360" name="Google Shape;3360;p33"/>
          <p:cNvGrpSpPr/>
          <p:nvPr/>
        </p:nvGrpSpPr>
        <p:grpSpPr>
          <a:xfrm>
            <a:off x="1259995" y="9195055"/>
            <a:ext cx="5307925" cy="421175"/>
            <a:chOff x="1039675" y="4293725"/>
            <a:chExt cx="5307925" cy="421175"/>
          </a:xfrm>
        </p:grpSpPr>
        <p:sp>
          <p:nvSpPr>
            <p:cNvPr id="3361" name="Google Shape;3361;p33"/>
            <p:cNvSpPr/>
            <p:nvPr/>
          </p:nvSpPr>
          <p:spPr>
            <a:xfrm>
              <a:off x="1039675" y="4375250"/>
              <a:ext cx="283550" cy="331400"/>
            </a:xfrm>
            <a:custGeom>
              <a:avLst/>
              <a:gdLst/>
              <a:ahLst/>
              <a:cxnLst/>
              <a:rect l="l" t="t" r="r" b="b"/>
              <a:pathLst>
                <a:path w="11342" h="13256" extrusionOk="0">
                  <a:moveTo>
                    <a:pt x="5506" y="2835"/>
                  </a:moveTo>
                  <a:cubicBezTo>
                    <a:pt x="6333" y="2835"/>
                    <a:pt x="6805" y="3284"/>
                    <a:pt x="6805" y="4064"/>
                  </a:cubicBezTo>
                  <a:cubicBezTo>
                    <a:pt x="6805" y="4844"/>
                    <a:pt x="6333" y="5293"/>
                    <a:pt x="5506" y="5293"/>
                  </a:cubicBezTo>
                  <a:lnTo>
                    <a:pt x="3970" y="5293"/>
                  </a:lnTo>
                  <a:lnTo>
                    <a:pt x="3970" y="2835"/>
                  </a:lnTo>
                  <a:close/>
                  <a:moveTo>
                    <a:pt x="5506" y="7844"/>
                  </a:moveTo>
                  <a:cubicBezTo>
                    <a:pt x="6616" y="7844"/>
                    <a:pt x="7230" y="8317"/>
                    <a:pt x="7230" y="9144"/>
                  </a:cubicBezTo>
                  <a:cubicBezTo>
                    <a:pt x="7230" y="9971"/>
                    <a:pt x="6616" y="10443"/>
                    <a:pt x="5506" y="10443"/>
                  </a:cubicBezTo>
                  <a:lnTo>
                    <a:pt x="3970" y="10443"/>
                  </a:lnTo>
                  <a:lnTo>
                    <a:pt x="3970" y="7844"/>
                  </a:lnTo>
                  <a:close/>
                  <a:moveTo>
                    <a:pt x="0" y="0"/>
                  </a:moveTo>
                  <a:lnTo>
                    <a:pt x="0" y="13255"/>
                  </a:lnTo>
                  <a:lnTo>
                    <a:pt x="5978" y="13255"/>
                  </a:lnTo>
                  <a:cubicBezTo>
                    <a:pt x="9215" y="13255"/>
                    <a:pt x="11342" y="12050"/>
                    <a:pt x="11342" y="9569"/>
                  </a:cubicBezTo>
                  <a:cubicBezTo>
                    <a:pt x="11342" y="7915"/>
                    <a:pt x="10373" y="7041"/>
                    <a:pt x="9050" y="6380"/>
                  </a:cubicBezTo>
                  <a:cubicBezTo>
                    <a:pt x="10042" y="5836"/>
                    <a:pt x="10845" y="4938"/>
                    <a:pt x="10845" y="3639"/>
                  </a:cubicBezTo>
                  <a:cubicBezTo>
                    <a:pt x="10845" y="1607"/>
                    <a:pt x="8932" y="0"/>
                    <a:pt x="578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62" name="Google Shape;3362;p33"/>
            <p:cNvSpPr/>
            <p:nvPr/>
          </p:nvSpPr>
          <p:spPr>
            <a:xfrm>
              <a:off x="1039675" y="4375250"/>
              <a:ext cx="283550" cy="331400"/>
            </a:xfrm>
            <a:custGeom>
              <a:avLst/>
              <a:gdLst/>
              <a:ahLst/>
              <a:cxnLst/>
              <a:rect l="l" t="t" r="r" b="b"/>
              <a:pathLst>
                <a:path w="11342" h="13256" fill="none" extrusionOk="0">
                  <a:moveTo>
                    <a:pt x="5506" y="10443"/>
                  </a:moveTo>
                  <a:cubicBezTo>
                    <a:pt x="6616" y="10443"/>
                    <a:pt x="7230" y="9971"/>
                    <a:pt x="7230" y="9144"/>
                  </a:cubicBezTo>
                  <a:cubicBezTo>
                    <a:pt x="7230" y="8317"/>
                    <a:pt x="6616" y="7844"/>
                    <a:pt x="5506" y="7844"/>
                  </a:cubicBezTo>
                  <a:lnTo>
                    <a:pt x="3970" y="7844"/>
                  </a:lnTo>
                  <a:lnTo>
                    <a:pt x="3970" y="10443"/>
                  </a:lnTo>
                  <a:close/>
                  <a:moveTo>
                    <a:pt x="5506" y="5293"/>
                  </a:moveTo>
                  <a:cubicBezTo>
                    <a:pt x="6333" y="5293"/>
                    <a:pt x="6805" y="4844"/>
                    <a:pt x="6805" y="4064"/>
                  </a:cubicBezTo>
                  <a:cubicBezTo>
                    <a:pt x="6805" y="3284"/>
                    <a:pt x="6333" y="2835"/>
                    <a:pt x="5506" y="2835"/>
                  </a:cubicBezTo>
                  <a:lnTo>
                    <a:pt x="3970" y="2835"/>
                  </a:lnTo>
                  <a:lnTo>
                    <a:pt x="3970" y="5293"/>
                  </a:lnTo>
                  <a:close/>
                  <a:moveTo>
                    <a:pt x="0" y="0"/>
                  </a:moveTo>
                  <a:lnTo>
                    <a:pt x="5789" y="0"/>
                  </a:lnTo>
                  <a:cubicBezTo>
                    <a:pt x="8932" y="0"/>
                    <a:pt x="10845" y="1607"/>
                    <a:pt x="10845" y="3639"/>
                  </a:cubicBezTo>
                  <a:cubicBezTo>
                    <a:pt x="10845" y="4938"/>
                    <a:pt x="10042" y="5836"/>
                    <a:pt x="9050" y="6380"/>
                  </a:cubicBezTo>
                  <a:cubicBezTo>
                    <a:pt x="10373" y="7041"/>
                    <a:pt x="11342" y="7915"/>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63" name="Google Shape;3363;p33"/>
            <p:cNvSpPr/>
            <p:nvPr/>
          </p:nvSpPr>
          <p:spPr>
            <a:xfrm>
              <a:off x="1362775"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64" name="Google Shape;3364;p33"/>
            <p:cNvSpPr/>
            <p:nvPr/>
          </p:nvSpPr>
          <p:spPr>
            <a:xfrm>
              <a:off x="1362775"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65" name="Google Shape;3365;p33"/>
            <p:cNvSpPr/>
            <p:nvPr/>
          </p:nvSpPr>
          <p:spPr>
            <a:xfrm>
              <a:off x="1778025" y="437525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66" name="Google Shape;3366;p33"/>
            <p:cNvSpPr/>
            <p:nvPr/>
          </p:nvSpPr>
          <p:spPr>
            <a:xfrm>
              <a:off x="1935150" y="4375250"/>
              <a:ext cx="294200" cy="3314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41"/>
                  </a:lnTo>
                  <a:lnTo>
                    <a:pt x="361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67" name="Google Shape;3367;p33"/>
            <p:cNvSpPr/>
            <p:nvPr/>
          </p:nvSpPr>
          <p:spPr>
            <a:xfrm>
              <a:off x="1935150" y="437525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43"/>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68" name="Google Shape;3368;p33"/>
            <p:cNvSpPr/>
            <p:nvPr/>
          </p:nvSpPr>
          <p:spPr>
            <a:xfrm>
              <a:off x="2267125" y="437525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69" name="Google Shape;3369;p33"/>
            <p:cNvSpPr/>
            <p:nvPr/>
          </p:nvSpPr>
          <p:spPr>
            <a:xfrm>
              <a:off x="2267125" y="437525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70" name="Google Shape;3370;p33"/>
            <p:cNvSpPr/>
            <p:nvPr/>
          </p:nvSpPr>
          <p:spPr>
            <a:xfrm>
              <a:off x="2593175" y="4375250"/>
              <a:ext cx="230975" cy="331400"/>
            </a:xfrm>
            <a:custGeom>
              <a:avLst/>
              <a:gdLst/>
              <a:ahLst/>
              <a:cxnLst/>
              <a:rect l="l" t="t" r="r" b="b"/>
              <a:pathLst>
                <a:path w="9239" h="13256" extrusionOk="0">
                  <a:moveTo>
                    <a:pt x="1" y="0"/>
                  </a:moveTo>
                  <a:lnTo>
                    <a:pt x="1" y="13255"/>
                  </a:lnTo>
                  <a:lnTo>
                    <a:pt x="9239" y="13255"/>
                  </a:lnTo>
                  <a:lnTo>
                    <a:pt x="9239" y="10231"/>
                  </a:lnTo>
                  <a:lnTo>
                    <a:pt x="4088" y="10231"/>
                  </a:lnTo>
                  <a:lnTo>
                    <a:pt x="4088" y="7844"/>
                  </a:lnTo>
                  <a:lnTo>
                    <a:pt x="7727" y="7844"/>
                  </a:lnTo>
                  <a:lnTo>
                    <a:pt x="8483" y="5009"/>
                  </a:lnTo>
                  <a:lnTo>
                    <a:pt x="4088" y="5009"/>
                  </a:lnTo>
                  <a:lnTo>
                    <a:pt x="4088" y="3048"/>
                  </a:lnTo>
                  <a:lnTo>
                    <a:pt x="9239" y="3048"/>
                  </a:lnTo>
                  <a:lnTo>
                    <a:pt x="9239"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71" name="Google Shape;3371;p33"/>
            <p:cNvSpPr/>
            <p:nvPr/>
          </p:nvSpPr>
          <p:spPr>
            <a:xfrm>
              <a:off x="2593175" y="437525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4"/>
                  </a:lnTo>
                  <a:lnTo>
                    <a:pt x="4088" y="7844"/>
                  </a:lnTo>
                  <a:lnTo>
                    <a:pt x="4088" y="10231"/>
                  </a:lnTo>
                  <a:lnTo>
                    <a:pt x="9239"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72" name="Google Shape;3372;p33"/>
            <p:cNvSpPr/>
            <p:nvPr/>
          </p:nvSpPr>
          <p:spPr>
            <a:xfrm>
              <a:off x="2869025" y="4375250"/>
              <a:ext cx="286500" cy="331400"/>
            </a:xfrm>
            <a:custGeom>
              <a:avLst/>
              <a:gdLst/>
              <a:ahLst/>
              <a:cxnLst/>
              <a:rect l="l" t="t" r="r" b="b"/>
              <a:pathLst>
                <a:path w="11460" h="13256" extrusionOk="0">
                  <a:moveTo>
                    <a:pt x="4986" y="2977"/>
                  </a:moveTo>
                  <a:cubicBezTo>
                    <a:pt x="6002" y="2977"/>
                    <a:pt x="6569" y="3497"/>
                    <a:pt x="6569" y="4395"/>
                  </a:cubicBezTo>
                  <a:cubicBezTo>
                    <a:pt x="6569" y="5316"/>
                    <a:pt x="6002" y="5836"/>
                    <a:pt x="4986" y="5836"/>
                  </a:cubicBezTo>
                  <a:lnTo>
                    <a:pt x="3994" y="5836"/>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73" name="Google Shape;3373;p33"/>
            <p:cNvSpPr/>
            <p:nvPr/>
          </p:nvSpPr>
          <p:spPr>
            <a:xfrm>
              <a:off x="2869025" y="4375250"/>
              <a:ext cx="286500" cy="331400"/>
            </a:xfrm>
            <a:custGeom>
              <a:avLst/>
              <a:gdLst/>
              <a:ahLst/>
              <a:cxnLst/>
              <a:rect l="l" t="t" r="r" b="b"/>
              <a:pathLst>
                <a:path w="11460" h="13256" fill="none" extrusionOk="0">
                  <a:moveTo>
                    <a:pt x="4986" y="5836"/>
                  </a:moveTo>
                  <a:cubicBezTo>
                    <a:pt x="6002" y="5836"/>
                    <a:pt x="6569" y="5316"/>
                    <a:pt x="6569" y="4395"/>
                  </a:cubicBezTo>
                  <a:cubicBezTo>
                    <a:pt x="6569" y="3497"/>
                    <a:pt x="6002" y="2977"/>
                    <a:pt x="4986" y="2977"/>
                  </a:cubicBezTo>
                  <a:lnTo>
                    <a:pt x="3994" y="2977"/>
                  </a:lnTo>
                  <a:lnTo>
                    <a:pt x="3994" y="5836"/>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74" name="Google Shape;3374;p33"/>
            <p:cNvSpPr/>
            <p:nvPr/>
          </p:nvSpPr>
          <p:spPr>
            <a:xfrm>
              <a:off x="3188000" y="4375250"/>
              <a:ext cx="294175" cy="3314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75" name="Google Shape;3375;p33"/>
            <p:cNvSpPr/>
            <p:nvPr/>
          </p:nvSpPr>
          <p:spPr>
            <a:xfrm>
              <a:off x="3188000" y="437525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43"/>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76" name="Google Shape;3376;p33"/>
            <p:cNvSpPr/>
            <p:nvPr/>
          </p:nvSpPr>
          <p:spPr>
            <a:xfrm>
              <a:off x="3539450" y="4375250"/>
              <a:ext cx="230400" cy="331400"/>
            </a:xfrm>
            <a:custGeom>
              <a:avLst/>
              <a:gdLst/>
              <a:ahLst/>
              <a:cxnLst/>
              <a:rect l="l" t="t" r="r" b="b"/>
              <a:pathLst>
                <a:path w="9216" h="13256" extrusionOk="0">
                  <a:moveTo>
                    <a:pt x="1" y="0"/>
                  </a:moveTo>
                  <a:lnTo>
                    <a:pt x="1"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77" name="Google Shape;3377;p33"/>
            <p:cNvSpPr/>
            <p:nvPr/>
          </p:nvSpPr>
          <p:spPr>
            <a:xfrm>
              <a:off x="3539450" y="437525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78" name="Google Shape;3378;p33"/>
            <p:cNvSpPr/>
            <p:nvPr/>
          </p:nvSpPr>
          <p:spPr>
            <a:xfrm>
              <a:off x="3795800" y="437525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79" name="Google Shape;3379;p33"/>
            <p:cNvSpPr/>
            <p:nvPr/>
          </p:nvSpPr>
          <p:spPr>
            <a:xfrm>
              <a:off x="3795800" y="437525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80" name="Google Shape;3380;p33"/>
            <p:cNvSpPr/>
            <p:nvPr/>
          </p:nvSpPr>
          <p:spPr>
            <a:xfrm>
              <a:off x="4247675" y="4366975"/>
              <a:ext cx="291825" cy="347925"/>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1"/>
                  </a:lnTo>
                  <a:cubicBezTo>
                    <a:pt x="8412" y="10184"/>
                    <a:pt x="7727" y="10562"/>
                    <a:pt x="6546" y="10562"/>
                  </a:cubicBezTo>
                  <a:cubicBezTo>
                    <a:pt x="4892" y="10562"/>
                    <a:pt x="4088" y="9168"/>
                    <a:pt x="4088" y="6994"/>
                  </a:cubicBezTo>
                  <a:cubicBezTo>
                    <a:pt x="4088" y="4773"/>
                    <a:pt x="5175" y="3355"/>
                    <a:pt x="6640" y="3355"/>
                  </a:cubicBezTo>
                  <a:cubicBezTo>
                    <a:pt x="7703" y="3355"/>
                    <a:pt x="8247" y="3733"/>
                    <a:pt x="9003" y="4513"/>
                  </a:cubicBezTo>
                  <a:lnTo>
                    <a:pt x="11460" y="2363"/>
                  </a:lnTo>
                  <a:cubicBezTo>
                    <a:pt x="10515" y="1040"/>
                    <a:pt x="8979" y="0"/>
                    <a:pt x="6569"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81" name="Google Shape;3381;p33"/>
            <p:cNvSpPr/>
            <p:nvPr/>
          </p:nvSpPr>
          <p:spPr>
            <a:xfrm>
              <a:off x="4247675" y="4366975"/>
              <a:ext cx="291825" cy="347925"/>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13"/>
                  </a:lnTo>
                  <a:cubicBezTo>
                    <a:pt x="8247" y="3733"/>
                    <a:pt x="7703" y="3355"/>
                    <a:pt x="6640" y="3355"/>
                  </a:cubicBezTo>
                  <a:cubicBezTo>
                    <a:pt x="5175" y="3355"/>
                    <a:pt x="4088" y="4773"/>
                    <a:pt x="4088" y="6994"/>
                  </a:cubicBezTo>
                  <a:cubicBezTo>
                    <a:pt x="4088" y="9168"/>
                    <a:pt x="4892" y="10562"/>
                    <a:pt x="6546" y="10562"/>
                  </a:cubicBezTo>
                  <a:cubicBezTo>
                    <a:pt x="7727" y="10562"/>
                    <a:pt x="8412" y="10184"/>
                    <a:pt x="9121" y="9191"/>
                  </a:cubicBezTo>
                  <a:lnTo>
                    <a:pt x="11673" y="11412"/>
                  </a:lnTo>
                  <a:cubicBezTo>
                    <a:pt x="10515" y="12972"/>
                    <a:pt x="8767" y="13917"/>
                    <a:pt x="6498" y="13917"/>
                  </a:cubicBezTo>
                  <a:cubicBezTo>
                    <a:pt x="2600" y="13917"/>
                    <a:pt x="1" y="11342"/>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82" name="Google Shape;3382;p33"/>
            <p:cNvSpPr/>
            <p:nvPr/>
          </p:nvSpPr>
          <p:spPr>
            <a:xfrm>
              <a:off x="45731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83" name="Google Shape;3383;p33"/>
            <p:cNvSpPr/>
            <p:nvPr/>
          </p:nvSpPr>
          <p:spPr>
            <a:xfrm>
              <a:off x="4711375" y="437525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84" name="Google Shape;3384;p33"/>
            <p:cNvSpPr/>
            <p:nvPr/>
          </p:nvSpPr>
          <p:spPr>
            <a:xfrm>
              <a:off x="4711375" y="437525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85" name="Google Shape;3385;p33"/>
            <p:cNvSpPr/>
            <p:nvPr/>
          </p:nvSpPr>
          <p:spPr>
            <a:xfrm>
              <a:off x="5035650" y="437525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4DEE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86" name="Google Shape;3386;p33"/>
            <p:cNvSpPr/>
            <p:nvPr/>
          </p:nvSpPr>
          <p:spPr>
            <a:xfrm>
              <a:off x="5173300" y="437525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87" name="Google Shape;3387;p33"/>
            <p:cNvSpPr/>
            <p:nvPr/>
          </p:nvSpPr>
          <p:spPr>
            <a:xfrm>
              <a:off x="5173300" y="437525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88" name="Google Shape;3388;p33"/>
            <p:cNvSpPr/>
            <p:nvPr/>
          </p:nvSpPr>
          <p:spPr>
            <a:xfrm>
              <a:off x="5483400" y="4375250"/>
              <a:ext cx="230400" cy="331400"/>
            </a:xfrm>
            <a:custGeom>
              <a:avLst/>
              <a:gdLst/>
              <a:ahLst/>
              <a:cxnLst/>
              <a:rect l="l" t="t" r="r" b="b"/>
              <a:pathLst>
                <a:path w="9216" h="13256" extrusionOk="0">
                  <a:moveTo>
                    <a:pt x="0" y="0"/>
                  </a:moveTo>
                  <a:lnTo>
                    <a:pt x="0" y="13255"/>
                  </a:lnTo>
                  <a:lnTo>
                    <a:pt x="9215" y="13255"/>
                  </a:lnTo>
                  <a:lnTo>
                    <a:pt x="9215" y="10231"/>
                  </a:lnTo>
                  <a:lnTo>
                    <a:pt x="4088" y="10231"/>
                  </a:lnTo>
                  <a:lnTo>
                    <a:pt x="4088" y="7844"/>
                  </a:lnTo>
                  <a:lnTo>
                    <a:pt x="7727" y="7844"/>
                  </a:lnTo>
                  <a:lnTo>
                    <a:pt x="8459" y="5009"/>
                  </a:lnTo>
                  <a:lnTo>
                    <a:pt x="4088" y="5009"/>
                  </a:lnTo>
                  <a:lnTo>
                    <a:pt x="4088" y="3048"/>
                  </a:lnTo>
                  <a:lnTo>
                    <a:pt x="9215" y="3048"/>
                  </a:lnTo>
                  <a:lnTo>
                    <a:pt x="92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89" name="Google Shape;3389;p33"/>
            <p:cNvSpPr/>
            <p:nvPr/>
          </p:nvSpPr>
          <p:spPr>
            <a:xfrm>
              <a:off x="5483400" y="437525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4"/>
                  </a:lnTo>
                  <a:lnTo>
                    <a:pt x="4088" y="7844"/>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90" name="Google Shape;3390;p33"/>
            <p:cNvSpPr/>
            <p:nvPr/>
          </p:nvSpPr>
          <p:spPr>
            <a:xfrm>
              <a:off x="5759250" y="4375250"/>
              <a:ext cx="293600" cy="3314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41"/>
                  </a:lnTo>
                  <a:lnTo>
                    <a:pt x="3615" y="0"/>
                  </a:ln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91" name="Google Shape;3391;p33"/>
            <p:cNvSpPr/>
            <p:nvPr/>
          </p:nvSpPr>
          <p:spPr>
            <a:xfrm>
              <a:off x="5759250" y="437525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43"/>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92" name="Google Shape;3392;p33"/>
            <p:cNvSpPr/>
            <p:nvPr/>
          </p:nvSpPr>
          <p:spPr>
            <a:xfrm>
              <a:off x="6091225" y="4366975"/>
              <a:ext cx="256375" cy="347350"/>
            </a:xfrm>
            <a:custGeom>
              <a:avLst/>
              <a:gdLst/>
              <a:ahLst/>
              <a:cxnLst/>
              <a:rect l="l" t="t" r="r" b="b"/>
              <a:pathLst>
                <a:path w="10255" h="13894" extrusionOk="0">
                  <a:moveTo>
                    <a:pt x="5245" y="0"/>
                  </a:moveTo>
                  <a:cubicBezTo>
                    <a:pt x="2386" y="0"/>
                    <a:pt x="402" y="1394"/>
                    <a:pt x="402" y="3781"/>
                  </a:cubicBezTo>
                  <a:cubicBezTo>
                    <a:pt x="402" y="5931"/>
                    <a:pt x="1725" y="7041"/>
                    <a:pt x="3615" y="7821"/>
                  </a:cubicBezTo>
                  <a:cubicBezTo>
                    <a:pt x="5529" y="8577"/>
                    <a:pt x="6143" y="9121"/>
                    <a:pt x="6143" y="9664"/>
                  </a:cubicBezTo>
                  <a:cubicBezTo>
                    <a:pt x="6143" y="10396"/>
                    <a:pt x="5458" y="10562"/>
                    <a:pt x="4655" y="10562"/>
                  </a:cubicBezTo>
                  <a:cubicBezTo>
                    <a:pt x="3591" y="10562"/>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4"/>
                    <a:pt x="4655" y="3355"/>
                    <a:pt x="5482" y="3355"/>
                  </a:cubicBezTo>
                  <a:cubicBezTo>
                    <a:pt x="6710" y="3355"/>
                    <a:pt x="7726" y="3828"/>
                    <a:pt x="8435" y="4182"/>
                  </a:cubicBezTo>
                  <a:lnTo>
                    <a:pt x="9687" y="1205"/>
                  </a:lnTo>
                  <a:cubicBezTo>
                    <a:pt x="8317" y="402"/>
                    <a:pt x="6781" y="0"/>
                    <a:pt x="5245" y="0"/>
                  </a:cubicBezTo>
                  <a:close/>
                </a:path>
              </a:pathLst>
            </a:custGeom>
            <a:solidFill>
              <a:srgbClr val="4DEE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93" name="Google Shape;3393;p33"/>
            <p:cNvSpPr/>
            <p:nvPr/>
          </p:nvSpPr>
          <p:spPr>
            <a:xfrm>
              <a:off x="6091225" y="436697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6"/>
                    <a:pt x="6143" y="9664"/>
                  </a:cubicBezTo>
                  <a:cubicBezTo>
                    <a:pt x="6143" y="9121"/>
                    <a:pt x="5529" y="8577"/>
                    <a:pt x="3615" y="7821"/>
                  </a:cubicBezTo>
                  <a:cubicBezTo>
                    <a:pt x="1725" y="7041"/>
                    <a:pt x="402" y="5931"/>
                    <a:pt x="402" y="3781"/>
                  </a:cubicBezTo>
                  <a:cubicBezTo>
                    <a:pt x="402" y="1394"/>
                    <a:pt x="2386" y="0"/>
                    <a:pt x="5245" y="0"/>
                  </a:cubicBezTo>
                  <a:cubicBezTo>
                    <a:pt x="6781" y="0"/>
                    <a:pt x="8317" y="402"/>
                    <a:pt x="9687" y="1205"/>
                  </a:cubicBezTo>
                  <a:lnTo>
                    <a:pt x="8435" y="4182"/>
                  </a:lnTo>
                  <a:cubicBezTo>
                    <a:pt x="7726" y="3828"/>
                    <a:pt x="6710" y="3355"/>
                    <a:pt x="5482" y="3355"/>
                  </a:cubicBezTo>
                  <a:cubicBezTo>
                    <a:pt x="4655" y="3355"/>
                    <a:pt x="4324" y="3544"/>
                    <a:pt x="4324" y="3970"/>
                  </a:cubicBezTo>
                  <a:cubicBezTo>
                    <a:pt x="4324" y="4513"/>
                    <a:pt x="4607" y="4631"/>
                    <a:pt x="6545" y="5482"/>
                  </a:cubicBezTo>
                  <a:cubicBezTo>
                    <a:pt x="9309" y="6687"/>
                    <a:pt x="10254" y="8105"/>
                    <a:pt x="10254" y="9853"/>
                  </a:cubicBezTo>
                  <a:cubicBezTo>
                    <a:pt x="10254" y="12712"/>
                    <a:pt x="8175" y="13893"/>
                    <a:pt x="5222" y="13893"/>
                  </a:cubicBezTo>
                  <a:cubicBezTo>
                    <a:pt x="3143" y="13893"/>
                    <a:pt x="1418" y="13303"/>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94" name="Google Shape;3394;p33"/>
            <p:cNvSpPr/>
            <p:nvPr/>
          </p:nvSpPr>
          <p:spPr>
            <a:xfrm>
              <a:off x="1039675" y="4302000"/>
              <a:ext cx="283550" cy="331400"/>
            </a:xfrm>
            <a:custGeom>
              <a:avLst/>
              <a:gdLst/>
              <a:ahLst/>
              <a:cxnLst/>
              <a:rect l="l" t="t" r="r" b="b"/>
              <a:pathLst>
                <a:path w="11342" h="13256"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317"/>
                    <a:pt x="7230" y="9144"/>
                  </a:cubicBezTo>
                  <a:cubicBezTo>
                    <a:pt x="7230" y="9971"/>
                    <a:pt x="6616" y="10420"/>
                    <a:pt x="5506" y="10420"/>
                  </a:cubicBezTo>
                  <a:lnTo>
                    <a:pt x="3970" y="10420"/>
                  </a:lnTo>
                  <a:lnTo>
                    <a:pt x="3970" y="7845"/>
                  </a:lnTo>
                  <a:close/>
                  <a:moveTo>
                    <a:pt x="0" y="0"/>
                  </a:moveTo>
                  <a:lnTo>
                    <a:pt x="0" y="13255"/>
                  </a:lnTo>
                  <a:lnTo>
                    <a:pt x="5978" y="13255"/>
                  </a:lnTo>
                  <a:cubicBezTo>
                    <a:pt x="9215" y="13255"/>
                    <a:pt x="11342" y="12050"/>
                    <a:pt x="11342" y="9569"/>
                  </a:cubicBezTo>
                  <a:cubicBezTo>
                    <a:pt x="11342" y="7916"/>
                    <a:pt x="10373" y="7041"/>
                    <a:pt x="9050" y="6356"/>
                  </a:cubicBezTo>
                  <a:cubicBezTo>
                    <a:pt x="10042" y="5813"/>
                    <a:pt x="10845" y="4915"/>
                    <a:pt x="10845" y="3615"/>
                  </a:cubicBezTo>
                  <a:cubicBezTo>
                    <a:pt x="10845" y="1607"/>
                    <a:pt x="8932" y="0"/>
                    <a:pt x="578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95" name="Google Shape;3395;p33"/>
            <p:cNvSpPr/>
            <p:nvPr/>
          </p:nvSpPr>
          <p:spPr>
            <a:xfrm>
              <a:off x="1039675" y="4302000"/>
              <a:ext cx="283550" cy="331400"/>
            </a:xfrm>
            <a:custGeom>
              <a:avLst/>
              <a:gdLst/>
              <a:ahLst/>
              <a:cxnLst/>
              <a:rect l="l" t="t" r="r" b="b"/>
              <a:pathLst>
                <a:path w="11342" h="13256" fill="none" extrusionOk="0">
                  <a:moveTo>
                    <a:pt x="5506" y="10420"/>
                  </a:moveTo>
                  <a:cubicBezTo>
                    <a:pt x="6616" y="10420"/>
                    <a:pt x="7230" y="9971"/>
                    <a:pt x="7230" y="9144"/>
                  </a:cubicBezTo>
                  <a:cubicBezTo>
                    <a:pt x="7230" y="8317"/>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0"/>
                  </a:moveTo>
                  <a:lnTo>
                    <a:pt x="5789" y="0"/>
                  </a:lnTo>
                  <a:cubicBezTo>
                    <a:pt x="8932" y="0"/>
                    <a:pt x="10845" y="1607"/>
                    <a:pt x="10845" y="3615"/>
                  </a:cubicBezTo>
                  <a:cubicBezTo>
                    <a:pt x="10845" y="4915"/>
                    <a:pt x="10042" y="5813"/>
                    <a:pt x="9050" y="6356"/>
                  </a:cubicBezTo>
                  <a:cubicBezTo>
                    <a:pt x="10373" y="7041"/>
                    <a:pt x="11342" y="7916"/>
                    <a:pt x="11342" y="9569"/>
                  </a:cubicBezTo>
                  <a:cubicBezTo>
                    <a:pt x="11342" y="12050"/>
                    <a:pt x="9215" y="13255"/>
                    <a:pt x="5978" y="13255"/>
                  </a:cubicBez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96" name="Google Shape;3396;p33"/>
            <p:cNvSpPr/>
            <p:nvPr/>
          </p:nvSpPr>
          <p:spPr>
            <a:xfrm>
              <a:off x="1362775"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97" name="Google Shape;3397;p33"/>
            <p:cNvSpPr/>
            <p:nvPr/>
          </p:nvSpPr>
          <p:spPr>
            <a:xfrm>
              <a:off x="1362775"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98" name="Google Shape;3398;p33"/>
            <p:cNvSpPr/>
            <p:nvPr/>
          </p:nvSpPr>
          <p:spPr>
            <a:xfrm>
              <a:off x="1778025" y="4302000"/>
              <a:ext cx="101625" cy="3314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399" name="Google Shape;3399;p33"/>
            <p:cNvSpPr/>
            <p:nvPr/>
          </p:nvSpPr>
          <p:spPr>
            <a:xfrm>
              <a:off x="1935150" y="4302000"/>
              <a:ext cx="294200" cy="331400"/>
            </a:xfrm>
            <a:custGeom>
              <a:avLst/>
              <a:gdLst/>
              <a:ahLst/>
              <a:cxnLst/>
              <a:rect l="l" t="t" r="r" b="b"/>
              <a:pathLst>
                <a:path w="11768" h="13256" extrusionOk="0">
                  <a:moveTo>
                    <a:pt x="1" y="0"/>
                  </a:moveTo>
                  <a:lnTo>
                    <a:pt x="1" y="13255"/>
                  </a:lnTo>
                  <a:lnTo>
                    <a:pt x="3899" y="13255"/>
                  </a:lnTo>
                  <a:lnTo>
                    <a:pt x="3899" y="6120"/>
                  </a:lnTo>
                  <a:lnTo>
                    <a:pt x="8176" y="13255"/>
                  </a:lnTo>
                  <a:lnTo>
                    <a:pt x="11767" y="13255"/>
                  </a:lnTo>
                  <a:lnTo>
                    <a:pt x="11767" y="0"/>
                  </a:lnTo>
                  <a:lnTo>
                    <a:pt x="7869" y="0"/>
                  </a:lnTo>
                  <a:lnTo>
                    <a:pt x="7869" y="7041"/>
                  </a:lnTo>
                  <a:lnTo>
                    <a:pt x="361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00" name="Google Shape;3400;p33"/>
            <p:cNvSpPr/>
            <p:nvPr/>
          </p:nvSpPr>
          <p:spPr>
            <a:xfrm>
              <a:off x="1935150" y="4302000"/>
              <a:ext cx="294200" cy="331400"/>
            </a:xfrm>
            <a:custGeom>
              <a:avLst/>
              <a:gdLst/>
              <a:ahLst/>
              <a:cxnLst/>
              <a:rect l="l" t="t" r="r" b="b"/>
              <a:pathLst>
                <a:path w="11768" h="13256" fill="none" extrusionOk="0">
                  <a:moveTo>
                    <a:pt x="3616" y="0"/>
                  </a:moveTo>
                  <a:lnTo>
                    <a:pt x="7869" y="7041"/>
                  </a:lnTo>
                  <a:lnTo>
                    <a:pt x="7869" y="0"/>
                  </a:lnTo>
                  <a:lnTo>
                    <a:pt x="11767" y="0"/>
                  </a:lnTo>
                  <a:lnTo>
                    <a:pt x="11767" y="13255"/>
                  </a:lnTo>
                  <a:lnTo>
                    <a:pt x="8176" y="13255"/>
                  </a:lnTo>
                  <a:lnTo>
                    <a:pt x="3899" y="6120"/>
                  </a:lnTo>
                  <a:lnTo>
                    <a:pt x="3899" y="13255"/>
                  </a:lnTo>
                  <a:lnTo>
                    <a:pt x="1" y="13255"/>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01" name="Google Shape;3401;p33"/>
            <p:cNvSpPr/>
            <p:nvPr/>
          </p:nvSpPr>
          <p:spPr>
            <a:xfrm>
              <a:off x="2267125" y="4302000"/>
              <a:ext cx="288850" cy="3314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02" name="Google Shape;3402;p33"/>
            <p:cNvSpPr/>
            <p:nvPr/>
          </p:nvSpPr>
          <p:spPr>
            <a:xfrm>
              <a:off x="2267125" y="4302000"/>
              <a:ext cx="288850" cy="3314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03" name="Google Shape;3403;p33"/>
            <p:cNvSpPr/>
            <p:nvPr/>
          </p:nvSpPr>
          <p:spPr>
            <a:xfrm>
              <a:off x="2593175" y="4302000"/>
              <a:ext cx="230975" cy="331400"/>
            </a:xfrm>
            <a:custGeom>
              <a:avLst/>
              <a:gdLst/>
              <a:ahLst/>
              <a:cxnLst/>
              <a:rect l="l" t="t" r="r" b="b"/>
              <a:pathLst>
                <a:path w="9239" h="13256" extrusionOk="0">
                  <a:moveTo>
                    <a:pt x="1" y="0"/>
                  </a:moveTo>
                  <a:lnTo>
                    <a:pt x="1" y="13255"/>
                  </a:lnTo>
                  <a:lnTo>
                    <a:pt x="9239" y="13255"/>
                  </a:lnTo>
                  <a:lnTo>
                    <a:pt x="9239" y="10207"/>
                  </a:lnTo>
                  <a:lnTo>
                    <a:pt x="4088" y="10207"/>
                  </a:lnTo>
                  <a:lnTo>
                    <a:pt x="4088" y="7845"/>
                  </a:lnTo>
                  <a:lnTo>
                    <a:pt x="7727" y="7845"/>
                  </a:lnTo>
                  <a:lnTo>
                    <a:pt x="8483" y="5009"/>
                  </a:lnTo>
                  <a:lnTo>
                    <a:pt x="4088" y="5009"/>
                  </a:lnTo>
                  <a:lnTo>
                    <a:pt x="4088" y="3048"/>
                  </a:lnTo>
                  <a:lnTo>
                    <a:pt x="9239" y="3048"/>
                  </a:lnTo>
                  <a:lnTo>
                    <a:pt x="9239"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04" name="Google Shape;3404;p33"/>
            <p:cNvSpPr/>
            <p:nvPr/>
          </p:nvSpPr>
          <p:spPr>
            <a:xfrm>
              <a:off x="2593175" y="4302000"/>
              <a:ext cx="230975" cy="3314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05" name="Google Shape;3405;p33"/>
            <p:cNvSpPr/>
            <p:nvPr/>
          </p:nvSpPr>
          <p:spPr>
            <a:xfrm>
              <a:off x="2869025" y="4302000"/>
              <a:ext cx="286500" cy="331400"/>
            </a:xfrm>
            <a:custGeom>
              <a:avLst/>
              <a:gdLst/>
              <a:ahLst/>
              <a:cxnLst/>
              <a:rect l="l" t="t" r="r" b="b"/>
              <a:pathLst>
                <a:path w="11460" h="13256" extrusionOk="0">
                  <a:moveTo>
                    <a:pt x="4986" y="2954"/>
                  </a:moveTo>
                  <a:cubicBezTo>
                    <a:pt x="6002" y="2954"/>
                    <a:pt x="6569" y="3474"/>
                    <a:pt x="6569" y="4371"/>
                  </a:cubicBezTo>
                  <a:cubicBezTo>
                    <a:pt x="6569" y="5317"/>
                    <a:pt x="6002" y="5836"/>
                    <a:pt x="4986" y="5836"/>
                  </a:cubicBezTo>
                  <a:lnTo>
                    <a:pt x="3994" y="5836"/>
                  </a:lnTo>
                  <a:lnTo>
                    <a:pt x="3994" y="2954"/>
                  </a:lnTo>
                  <a:close/>
                  <a:moveTo>
                    <a:pt x="1" y="0"/>
                  </a:moveTo>
                  <a:lnTo>
                    <a:pt x="1" y="13255"/>
                  </a:lnTo>
                  <a:lnTo>
                    <a:pt x="4088" y="13255"/>
                  </a:lnTo>
                  <a:lnTo>
                    <a:pt x="4088" y="8388"/>
                  </a:lnTo>
                  <a:lnTo>
                    <a:pt x="4821" y="8388"/>
                  </a:lnTo>
                  <a:lnTo>
                    <a:pt x="7349" y="13255"/>
                  </a:lnTo>
                  <a:lnTo>
                    <a:pt x="11460" y="13255"/>
                  </a:lnTo>
                  <a:lnTo>
                    <a:pt x="8341" y="7892"/>
                  </a:lnTo>
                  <a:cubicBezTo>
                    <a:pt x="9877" y="7278"/>
                    <a:pt x="10656" y="6096"/>
                    <a:pt x="10656" y="4371"/>
                  </a:cubicBezTo>
                  <a:cubicBezTo>
                    <a:pt x="10656" y="1489"/>
                    <a:pt x="8814" y="0"/>
                    <a:pt x="52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06" name="Google Shape;3406;p33"/>
            <p:cNvSpPr/>
            <p:nvPr/>
          </p:nvSpPr>
          <p:spPr>
            <a:xfrm>
              <a:off x="2869025" y="4302000"/>
              <a:ext cx="286500" cy="331400"/>
            </a:xfrm>
            <a:custGeom>
              <a:avLst/>
              <a:gdLst/>
              <a:ahLst/>
              <a:cxnLst/>
              <a:rect l="l" t="t" r="r" b="b"/>
              <a:pathLst>
                <a:path w="11460" h="13256" fill="none" extrusionOk="0">
                  <a:moveTo>
                    <a:pt x="4986" y="5836"/>
                  </a:moveTo>
                  <a:cubicBezTo>
                    <a:pt x="6002" y="5836"/>
                    <a:pt x="6569" y="5317"/>
                    <a:pt x="6569" y="4371"/>
                  </a:cubicBezTo>
                  <a:cubicBezTo>
                    <a:pt x="6569" y="3474"/>
                    <a:pt x="6002" y="2954"/>
                    <a:pt x="4986" y="2954"/>
                  </a:cubicBezTo>
                  <a:lnTo>
                    <a:pt x="3994" y="2954"/>
                  </a:lnTo>
                  <a:lnTo>
                    <a:pt x="3994" y="5836"/>
                  </a:lnTo>
                  <a:close/>
                  <a:moveTo>
                    <a:pt x="1" y="0"/>
                  </a:moveTo>
                  <a:lnTo>
                    <a:pt x="5269" y="0"/>
                  </a:lnTo>
                  <a:cubicBezTo>
                    <a:pt x="8814" y="0"/>
                    <a:pt x="10656" y="1489"/>
                    <a:pt x="10656" y="4371"/>
                  </a:cubicBezTo>
                  <a:cubicBezTo>
                    <a:pt x="10656" y="6096"/>
                    <a:pt x="9877" y="7278"/>
                    <a:pt x="8341" y="7892"/>
                  </a:cubicBezTo>
                  <a:lnTo>
                    <a:pt x="11460" y="13255"/>
                  </a:lnTo>
                  <a:lnTo>
                    <a:pt x="7349" y="13255"/>
                  </a:lnTo>
                  <a:lnTo>
                    <a:pt x="4821" y="8388"/>
                  </a:lnTo>
                  <a:lnTo>
                    <a:pt x="4088" y="8388"/>
                  </a:lnTo>
                  <a:lnTo>
                    <a:pt x="4088" y="13255"/>
                  </a:lnTo>
                  <a:lnTo>
                    <a:pt x="1"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07" name="Google Shape;3407;p33"/>
            <p:cNvSpPr/>
            <p:nvPr/>
          </p:nvSpPr>
          <p:spPr>
            <a:xfrm>
              <a:off x="3188000" y="4302000"/>
              <a:ext cx="294175" cy="331400"/>
            </a:xfrm>
            <a:custGeom>
              <a:avLst/>
              <a:gdLst/>
              <a:ahLst/>
              <a:cxnLst/>
              <a:rect l="l" t="t" r="r" b="b"/>
              <a:pathLst>
                <a:path w="11767" h="13256" extrusionOk="0">
                  <a:moveTo>
                    <a:pt x="0" y="0"/>
                  </a:moveTo>
                  <a:lnTo>
                    <a:pt x="0" y="13255"/>
                  </a:lnTo>
                  <a:lnTo>
                    <a:pt x="3899" y="13255"/>
                  </a:lnTo>
                  <a:lnTo>
                    <a:pt x="3899" y="6120"/>
                  </a:lnTo>
                  <a:lnTo>
                    <a:pt x="8175" y="13255"/>
                  </a:lnTo>
                  <a:lnTo>
                    <a:pt x="11767" y="13255"/>
                  </a:lnTo>
                  <a:lnTo>
                    <a:pt x="11767" y="0"/>
                  </a:lnTo>
                  <a:lnTo>
                    <a:pt x="7868" y="0"/>
                  </a:lnTo>
                  <a:lnTo>
                    <a:pt x="7868"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08" name="Google Shape;3408;p33"/>
            <p:cNvSpPr/>
            <p:nvPr/>
          </p:nvSpPr>
          <p:spPr>
            <a:xfrm>
              <a:off x="3188000" y="4302000"/>
              <a:ext cx="294175" cy="331400"/>
            </a:xfrm>
            <a:custGeom>
              <a:avLst/>
              <a:gdLst/>
              <a:ahLst/>
              <a:cxnLst/>
              <a:rect l="l" t="t" r="r" b="b"/>
              <a:pathLst>
                <a:path w="11767" h="13256" fill="none" extrusionOk="0">
                  <a:moveTo>
                    <a:pt x="3615" y="0"/>
                  </a:moveTo>
                  <a:lnTo>
                    <a:pt x="7868" y="7041"/>
                  </a:lnTo>
                  <a:lnTo>
                    <a:pt x="7868" y="0"/>
                  </a:lnTo>
                  <a:lnTo>
                    <a:pt x="11767" y="0"/>
                  </a:lnTo>
                  <a:lnTo>
                    <a:pt x="11767" y="13255"/>
                  </a:lnTo>
                  <a:lnTo>
                    <a:pt x="8175" y="13255"/>
                  </a:lnTo>
                  <a:lnTo>
                    <a:pt x="3899" y="6120"/>
                  </a:lnTo>
                  <a:lnTo>
                    <a:pt x="3899"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09" name="Google Shape;3409;p33"/>
            <p:cNvSpPr/>
            <p:nvPr/>
          </p:nvSpPr>
          <p:spPr>
            <a:xfrm>
              <a:off x="3539450" y="4302000"/>
              <a:ext cx="230400" cy="331400"/>
            </a:xfrm>
            <a:custGeom>
              <a:avLst/>
              <a:gdLst/>
              <a:ahLst/>
              <a:cxnLst/>
              <a:rect l="l" t="t" r="r" b="b"/>
              <a:pathLst>
                <a:path w="9216" h="13256" extrusionOk="0">
                  <a:moveTo>
                    <a:pt x="1" y="0"/>
                  </a:moveTo>
                  <a:lnTo>
                    <a:pt x="1"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10" name="Google Shape;3410;p33"/>
            <p:cNvSpPr/>
            <p:nvPr/>
          </p:nvSpPr>
          <p:spPr>
            <a:xfrm>
              <a:off x="3539450" y="4302000"/>
              <a:ext cx="230400" cy="3314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11" name="Google Shape;3411;p33"/>
            <p:cNvSpPr/>
            <p:nvPr/>
          </p:nvSpPr>
          <p:spPr>
            <a:xfrm>
              <a:off x="3795800" y="4302000"/>
              <a:ext cx="298925" cy="3314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12" name="Google Shape;3412;p33"/>
            <p:cNvSpPr/>
            <p:nvPr/>
          </p:nvSpPr>
          <p:spPr>
            <a:xfrm>
              <a:off x="3795800" y="4302000"/>
              <a:ext cx="298925" cy="3314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13" name="Google Shape;3413;p33"/>
            <p:cNvSpPr/>
            <p:nvPr/>
          </p:nvSpPr>
          <p:spPr>
            <a:xfrm>
              <a:off x="4247675" y="4293725"/>
              <a:ext cx="291825" cy="347950"/>
            </a:xfrm>
            <a:custGeom>
              <a:avLst/>
              <a:gdLst/>
              <a:ahLst/>
              <a:cxnLst/>
              <a:rect l="l" t="t" r="r" b="b"/>
              <a:pathLst>
                <a:path w="11673" h="13918" extrusionOk="0">
                  <a:moveTo>
                    <a:pt x="6569" y="1"/>
                  </a:moveTo>
                  <a:cubicBezTo>
                    <a:pt x="2576" y="1"/>
                    <a:pt x="1" y="2694"/>
                    <a:pt x="1" y="7089"/>
                  </a:cubicBezTo>
                  <a:cubicBezTo>
                    <a:pt x="1" y="11318"/>
                    <a:pt x="2600" y="13917"/>
                    <a:pt x="6498" y="13917"/>
                  </a:cubicBezTo>
                  <a:cubicBezTo>
                    <a:pt x="8767" y="13917"/>
                    <a:pt x="10515" y="12948"/>
                    <a:pt x="11673" y="11413"/>
                  </a:cubicBezTo>
                  <a:lnTo>
                    <a:pt x="9121" y="9192"/>
                  </a:lnTo>
                  <a:cubicBezTo>
                    <a:pt x="8412" y="10184"/>
                    <a:pt x="7727" y="10562"/>
                    <a:pt x="6546" y="10562"/>
                  </a:cubicBezTo>
                  <a:cubicBezTo>
                    <a:pt x="4892" y="10562"/>
                    <a:pt x="4088" y="9168"/>
                    <a:pt x="4088" y="6994"/>
                  </a:cubicBezTo>
                  <a:cubicBezTo>
                    <a:pt x="4088" y="4773"/>
                    <a:pt x="5175" y="3356"/>
                    <a:pt x="6640" y="3356"/>
                  </a:cubicBezTo>
                  <a:cubicBezTo>
                    <a:pt x="7703" y="3356"/>
                    <a:pt x="8247" y="3710"/>
                    <a:pt x="9003" y="4513"/>
                  </a:cubicBezTo>
                  <a:lnTo>
                    <a:pt x="11460" y="2363"/>
                  </a:lnTo>
                  <a:cubicBezTo>
                    <a:pt x="10515" y="1040"/>
                    <a:pt x="8979" y="1"/>
                    <a:pt x="65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14" name="Google Shape;3414;p33"/>
            <p:cNvSpPr/>
            <p:nvPr/>
          </p:nvSpPr>
          <p:spPr>
            <a:xfrm>
              <a:off x="4247675" y="4293725"/>
              <a:ext cx="291825" cy="347950"/>
            </a:xfrm>
            <a:custGeom>
              <a:avLst/>
              <a:gdLst/>
              <a:ahLst/>
              <a:cxnLst/>
              <a:rect l="l" t="t" r="r" b="b"/>
              <a:pathLst>
                <a:path w="11673" h="13918" fill="none" extrusionOk="0">
                  <a:moveTo>
                    <a:pt x="1" y="7089"/>
                  </a:moveTo>
                  <a:cubicBezTo>
                    <a:pt x="1" y="2694"/>
                    <a:pt x="2576" y="1"/>
                    <a:pt x="6569" y="1"/>
                  </a:cubicBezTo>
                  <a:cubicBezTo>
                    <a:pt x="8979" y="1"/>
                    <a:pt x="10515" y="1040"/>
                    <a:pt x="11460" y="2363"/>
                  </a:cubicBezTo>
                  <a:lnTo>
                    <a:pt x="9003" y="4513"/>
                  </a:lnTo>
                  <a:cubicBezTo>
                    <a:pt x="8247" y="3710"/>
                    <a:pt x="7703" y="3356"/>
                    <a:pt x="6640" y="3356"/>
                  </a:cubicBezTo>
                  <a:cubicBezTo>
                    <a:pt x="5175" y="3356"/>
                    <a:pt x="4088" y="4773"/>
                    <a:pt x="4088" y="6994"/>
                  </a:cubicBezTo>
                  <a:cubicBezTo>
                    <a:pt x="4088" y="9168"/>
                    <a:pt x="4892" y="10562"/>
                    <a:pt x="6546" y="10562"/>
                  </a:cubicBezTo>
                  <a:cubicBezTo>
                    <a:pt x="7727" y="10562"/>
                    <a:pt x="8412" y="10184"/>
                    <a:pt x="9121" y="9192"/>
                  </a:cubicBezTo>
                  <a:lnTo>
                    <a:pt x="11673" y="11413"/>
                  </a:lnTo>
                  <a:cubicBezTo>
                    <a:pt x="10515" y="12948"/>
                    <a:pt x="8767" y="13917"/>
                    <a:pt x="6498" y="13917"/>
                  </a:cubicBezTo>
                  <a:cubicBezTo>
                    <a:pt x="2600" y="13917"/>
                    <a:pt x="1" y="11318"/>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15" name="Google Shape;3415;p33"/>
            <p:cNvSpPr/>
            <p:nvPr/>
          </p:nvSpPr>
          <p:spPr>
            <a:xfrm>
              <a:off x="45731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16" name="Google Shape;3416;p33"/>
            <p:cNvSpPr/>
            <p:nvPr/>
          </p:nvSpPr>
          <p:spPr>
            <a:xfrm>
              <a:off x="4711375" y="4302000"/>
              <a:ext cx="288875" cy="3314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17" name="Google Shape;3417;p33"/>
            <p:cNvSpPr/>
            <p:nvPr/>
          </p:nvSpPr>
          <p:spPr>
            <a:xfrm>
              <a:off x="4711375" y="4302000"/>
              <a:ext cx="288875" cy="3314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18" name="Google Shape;3418;p33"/>
            <p:cNvSpPr/>
            <p:nvPr/>
          </p:nvSpPr>
          <p:spPr>
            <a:xfrm>
              <a:off x="5035650" y="4302000"/>
              <a:ext cx="102225" cy="3314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19" name="Google Shape;3419;p33"/>
            <p:cNvSpPr/>
            <p:nvPr/>
          </p:nvSpPr>
          <p:spPr>
            <a:xfrm>
              <a:off x="5173300" y="4302000"/>
              <a:ext cx="267000" cy="3314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20" name="Google Shape;3420;p33"/>
            <p:cNvSpPr/>
            <p:nvPr/>
          </p:nvSpPr>
          <p:spPr>
            <a:xfrm>
              <a:off x="5173300" y="4302000"/>
              <a:ext cx="267000" cy="3314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21" name="Google Shape;3421;p33"/>
            <p:cNvSpPr/>
            <p:nvPr/>
          </p:nvSpPr>
          <p:spPr>
            <a:xfrm>
              <a:off x="5483400" y="4302000"/>
              <a:ext cx="230400" cy="331400"/>
            </a:xfrm>
            <a:custGeom>
              <a:avLst/>
              <a:gdLst/>
              <a:ahLst/>
              <a:cxnLst/>
              <a:rect l="l" t="t" r="r" b="b"/>
              <a:pathLst>
                <a:path w="9216" h="13256" extrusionOk="0">
                  <a:moveTo>
                    <a:pt x="0" y="0"/>
                  </a:moveTo>
                  <a:lnTo>
                    <a:pt x="0" y="13255"/>
                  </a:lnTo>
                  <a:lnTo>
                    <a:pt x="9215" y="13255"/>
                  </a:lnTo>
                  <a:lnTo>
                    <a:pt x="9215" y="10207"/>
                  </a:lnTo>
                  <a:lnTo>
                    <a:pt x="4088" y="10207"/>
                  </a:lnTo>
                  <a:lnTo>
                    <a:pt x="4088" y="7845"/>
                  </a:lnTo>
                  <a:lnTo>
                    <a:pt x="7727" y="7845"/>
                  </a:lnTo>
                  <a:lnTo>
                    <a:pt x="8459" y="5009"/>
                  </a:lnTo>
                  <a:lnTo>
                    <a:pt x="4088" y="5009"/>
                  </a:lnTo>
                  <a:lnTo>
                    <a:pt x="4088" y="3048"/>
                  </a:lnTo>
                  <a:lnTo>
                    <a:pt x="9215" y="3048"/>
                  </a:lnTo>
                  <a:lnTo>
                    <a:pt x="92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22" name="Google Shape;3422;p33"/>
            <p:cNvSpPr/>
            <p:nvPr/>
          </p:nvSpPr>
          <p:spPr>
            <a:xfrm>
              <a:off x="5483400" y="4302000"/>
              <a:ext cx="230400" cy="3314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23" name="Google Shape;3423;p33"/>
            <p:cNvSpPr/>
            <p:nvPr/>
          </p:nvSpPr>
          <p:spPr>
            <a:xfrm>
              <a:off x="5759250" y="4302000"/>
              <a:ext cx="293600" cy="331400"/>
            </a:xfrm>
            <a:custGeom>
              <a:avLst/>
              <a:gdLst/>
              <a:ahLst/>
              <a:cxnLst/>
              <a:rect l="l" t="t" r="r" b="b"/>
              <a:pathLst>
                <a:path w="11744" h="13256" extrusionOk="0">
                  <a:moveTo>
                    <a:pt x="0" y="0"/>
                  </a:moveTo>
                  <a:lnTo>
                    <a:pt x="0" y="13255"/>
                  </a:lnTo>
                  <a:lnTo>
                    <a:pt x="3875" y="13255"/>
                  </a:lnTo>
                  <a:lnTo>
                    <a:pt x="3875" y="6120"/>
                  </a:lnTo>
                  <a:lnTo>
                    <a:pt x="8176" y="13255"/>
                  </a:lnTo>
                  <a:lnTo>
                    <a:pt x="11743" y="13255"/>
                  </a:lnTo>
                  <a:lnTo>
                    <a:pt x="11743" y="0"/>
                  </a:lnTo>
                  <a:lnTo>
                    <a:pt x="7845" y="0"/>
                  </a:lnTo>
                  <a:lnTo>
                    <a:pt x="7845" y="7041"/>
                  </a:lnTo>
                  <a:lnTo>
                    <a:pt x="3615" y="0"/>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24" name="Google Shape;3424;p33"/>
            <p:cNvSpPr/>
            <p:nvPr/>
          </p:nvSpPr>
          <p:spPr>
            <a:xfrm>
              <a:off x="5759250" y="4302000"/>
              <a:ext cx="293600" cy="331400"/>
            </a:xfrm>
            <a:custGeom>
              <a:avLst/>
              <a:gdLst/>
              <a:ahLst/>
              <a:cxnLst/>
              <a:rect l="l" t="t" r="r" b="b"/>
              <a:pathLst>
                <a:path w="11744" h="13256" fill="none" extrusionOk="0">
                  <a:moveTo>
                    <a:pt x="3615" y="0"/>
                  </a:moveTo>
                  <a:lnTo>
                    <a:pt x="7845" y="7041"/>
                  </a:lnTo>
                  <a:lnTo>
                    <a:pt x="7845" y="0"/>
                  </a:lnTo>
                  <a:lnTo>
                    <a:pt x="11743" y="0"/>
                  </a:lnTo>
                  <a:lnTo>
                    <a:pt x="11743" y="13255"/>
                  </a:lnTo>
                  <a:lnTo>
                    <a:pt x="8176" y="13255"/>
                  </a:lnTo>
                  <a:lnTo>
                    <a:pt x="3875" y="6120"/>
                  </a:lnTo>
                  <a:lnTo>
                    <a:pt x="3875" y="13255"/>
                  </a:lnTo>
                  <a:lnTo>
                    <a:pt x="0" y="13255"/>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25" name="Google Shape;3425;p33"/>
            <p:cNvSpPr/>
            <p:nvPr/>
          </p:nvSpPr>
          <p:spPr>
            <a:xfrm>
              <a:off x="6091225" y="4293725"/>
              <a:ext cx="256375" cy="347350"/>
            </a:xfrm>
            <a:custGeom>
              <a:avLst/>
              <a:gdLst/>
              <a:ahLst/>
              <a:cxnLst/>
              <a:rect l="l" t="t" r="r" b="b"/>
              <a:pathLst>
                <a:path w="10255" h="13894" extrusionOk="0">
                  <a:moveTo>
                    <a:pt x="5245" y="1"/>
                  </a:moveTo>
                  <a:cubicBezTo>
                    <a:pt x="2386" y="1"/>
                    <a:pt x="402" y="1395"/>
                    <a:pt x="402" y="3781"/>
                  </a:cubicBezTo>
                  <a:cubicBezTo>
                    <a:pt x="402" y="5931"/>
                    <a:pt x="1725" y="7018"/>
                    <a:pt x="3615" y="7798"/>
                  </a:cubicBezTo>
                  <a:cubicBezTo>
                    <a:pt x="5529" y="8577"/>
                    <a:pt x="6143" y="9097"/>
                    <a:pt x="6143" y="9641"/>
                  </a:cubicBezTo>
                  <a:cubicBezTo>
                    <a:pt x="6143" y="10397"/>
                    <a:pt x="5458" y="10562"/>
                    <a:pt x="4655" y="10562"/>
                  </a:cubicBezTo>
                  <a:cubicBezTo>
                    <a:pt x="3591" y="10562"/>
                    <a:pt x="2410" y="10066"/>
                    <a:pt x="1158" y="9215"/>
                  </a:cubicBezTo>
                  <a:lnTo>
                    <a:pt x="0" y="12381"/>
                  </a:lnTo>
                  <a:cubicBezTo>
                    <a:pt x="1418" y="13279"/>
                    <a:pt x="3143" y="13893"/>
                    <a:pt x="5222" y="13893"/>
                  </a:cubicBezTo>
                  <a:cubicBezTo>
                    <a:pt x="8175" y="13893"/>
                    <a:pt x="10254" y="12712"/>
                    <a:pt x="10254" y="9853"/>
                  </a:cubicBezTo>
                  <a:cubicBezTo>
                    <a:pt x="10254" y="8105"/>
                    <a:pt x="9309" y="6687"/>
                    <a:pt x="6545" y="5458"/>
                  </a:cubicBezTo>
                  <a:cubicBezTo>
                    <a:pt x="4607" y="4632"/>
                    <a:pt x="4324" y="4490"/>
                    <a:pt x="4324" y="3970"/>
                  </a:cubicBezTo>
                  <a:cubicBezTo>
                    <a:pt x="4324" y="3545"/>
                    <a:pt x="4655" y="3356"/>
                    <a:pt x="5482" y="3356"/>
                  </a:cubicBezTo>
                  <a:cubicBezTo>
                    <a:pt x="6710" y="3356"/>
                    <a:pt x="7726" y="3805"/>
                    <a:pt x="8435" y="4159"/>
                  </a:cubicBezTo>
                  <a:lnTo>
                    <a:pt x="9687" y="1206"/>
                  </a:lnTo>
                  <a:cubicBezTo>
                    <a:pt x="8317" y="402"/>
                    <a:pt x="6781" y="1"/>
                    <a:pt x="5245"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26" name="Google Shape;3426;p33"/>
            <p:cNvSpPr/>
            <p:nvPr/>
          </p:nvSpPr>
          <p:spPr>
            <a:xfrm>
              <a:off x="6091225" y="4293725"/>
              <a:ext cx="256375" cy="347350"/>
            </a:xfrm>
            <a:custGeom>
              <a:avLst/>
              <a:gdLst/>
              <a:ahLst/>
              <a:cxnLst/>
              <a:rect l="l" t="t" r="r" b="b"/>
              <a:pathLst>
                <a:path w="10255" h="13894" fill="none" extrusionOk="0">
                  <a:moveTo>
                    <a:pt x="0" y="12381"/>
                  </a:moveTo>
                  <a:lnTo>
                    <a:pt x="1158" y="9215"/>
                  </a:lnTo>
                  <a:cubicBezTo>
                    <a:pt x="2410" y="10066"/>
                    <a:pt x="3591" y="10562"/>
                    <a:pt x="4655" y="10562"/>
                  </a:cubicBezTo>
                  <a:cubicBezTo>
                    <a:pt x="5458" y="10562"/>
                    <a:pt x="6143" y="10397"/>
                    <a:pt x="6143" y="9641"/>
                  </a:cubicBezTo>
                  <a:cubicBezTo>
                    <a:pt x="6143" y="9097"/>
                    <a:pt x="5529" y="8577"/>
                    <a:pt x="3615" y="7798"/>
                  </a:cubicBezTo>
                  <a:cubicBezTo>
                    <a:pt x="1725" y="7018"/>
                    <a:pt x="402" y="5931"/>
                    <a:pt x="402" y="3781"/>
                  </a:cubicBezTo>
                  <a:cubicBezTo>
                    <a:pt x="402" y="1395"/>
                    <a:pt x="2386" y="1"/>
                    <a:pt x="5245" y="1"/>
                  </a:cubicBezTo>
                  <a:cubicBezTo>
                    <a:pt x="6781" y="1"/>
                    <a:pt x="8317" y="402"/>
                    <a:pt x="9687" y="1206"/>
                  </a:cubicBezTo>
                  <a:lnTo>
                    <a:pt x="8435" y="4159"/>
                  </a:lnTo>
                  <a:cubicBezTo>
                    <a:pt x="7726" y="3805"/>
                    <a:pt x="6710" y="3356"/>
                    <a:pt x="5482" y="3356"/>
                  </a:cubicBezTo>
                  <a:cubicBezTo>
                    <a:pt x="4655" y="3356"/>
                    <a:pt x="4324" y="3545"/>
                    <a:pt x="4324" y="3970"/>
                  </a:cubicBezTo>
                  <a:cubicBezTo>
                    <a:pt x="4324" y="4490"/>
                    <a:pt x="4607" y="4632"/>
                    <a:pt x="6545" y="5458"/>
                  </a:cubicBezTo>
                  <a:cubicBezTo>
                    <a:pt x="9309" y="6687"/>
                    <a:pt x="10254" y="8105"/>
                    <a:pt x="10254" y="9853"/>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
        <p:nvSpPr>
          <p:cNvPr id="3427" name="Google Shape;3427;p33"/>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ack cover">
  <p:cSld name="SECTION_TITLE_AND_DESCRIPTION">
    <p:spTree>
      <p:nvGrpSpPr>
        <p:cNvPr id="1" name="Shape 3428"/>
        <p:cNvGrpSpPr/>
        <p:nvPr/>
      </p:nvGrpSpPr>
      <p:grpSpPr>
        <a:xfrm>
          <a:off x="0" y="0"/>
          <a:ext cx="0" cy="0"/>
          <a:chOff x="0" y="0"/>
          <a:chExt cx="0" cy="0"/>
        </a:xfrm>
      </p:grpSpPr>
      <p:sp>
        <p:nvSpPr>
          <p:cNvPr id="3429" name="Google Shape;3429;p34"/>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3430" name="Google Shape;3430;p34"/>
          <p:cNvSpPr/>
          <p:nvPr/>
        </p:nvSpPr>
        <p:spPr>
          <a:xfrm rot="899881">
            <a:off x="11769656" y="-495571"/>
            <a:ext cx="9066789" cy="9931738"/>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6E6"/>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nvGrpSpPr>
          <p:cNvPr id="3431" name="Google Shape;3431;p34"/>
          <p:cNvGrpSpPr/>
          <p:nvPr/>
        </p:nvGrpSpPr>
        <p:grpSpPr>
          <a:xfrm>
            <a:off x="745605" y="9050508"/>
            <a:ext cx="9002747" cy="545241"/>
            <a:chOff x="233625" y="2610450"/>
            <a:chExt cx="7121300" cy="431225"/>
          </a:xfrm>
        </p:grpSpPr>
        <p:sp>
          <p:nvSpPr>
            <p:cNvPr id="3432" name="Google Shape;3432;p34"/>
            <p:cNvSpPr/>
            <p:nvPr/>
          </p:nvSpPr>
          <p:spPr>
            <a:xfrm>
              <a:off x="233625" y="2626900"/>
              <a:ext cx="560025" cy="386325"/>
            </a:xfrm>
            <a:custGeom>
              <a:avLst/>
              <a:gdLst/>
              <a:ahLst/>
              <a:cxnLst/>
              <a:rect l="l" t="t" r="r" b="b"/>
              <a:pathLst>
                <a:path w="22401" h="15453" extrusionOk="0">
                  <a:moveTo>
                    <a:pt x="11260" y="1"/>
                  </a:moveTo>
                  <a:cubicBezTo>
                    <a:pt x="11260" y="1"/>
                    <a:pt x="4313" y="1"/>
                    <a:pt x="2576" y="480"/>
                  </a:cubicBezTo>
                  <a:cubicBezTo>
                    <a:pt x="2156" y="600"/>
                    <a:pt x="1677" y="839"/>
                    <a:pt x="1378" y="1199"/>
                  </a:cubicBezTo>
                  <a:cubicBezTo>
                    <a:pt x="1019" y="1498"/>
                    <a:pt x="779" y="1977"/>
                    <a:pt x="659" y="2396"/>
                  </a:cubicBezTo>
                  <a:cubicBezTo>
                    <a:pt x="0" y="5930"/>
                    <a:pt x="0" y="9523"/>
                    <a:pt x="659" y="13057"/>
                  </a:cubicBezTo>
                  <a:cubicBezTo>
                    <a:pt x="779" y="13536"/>
                    <a:pt x="1019" y="13955"/>
                    <a:pt x="1378" y="14255"/>
                  </a:cubicBezTo>
                  <a:cubicBezTo>
                    <a:pt x="1677" y="14614"/>
                    <a:pt x="2156" y="14854"/>
                    <a:pt x="2576" y="14974"/>
                  </a:cubicBezTo>
                  <a:cubicBezTo>
                    <a:pt x="4313" y="15453"/>
                    <a:pt x="11260" y="15453"/>
                    <a:pt x="11260" y="15453"/>
                  </a:cubicBezTo>
                  <a:cubicBezTo>
                    <a:pt x="11260" y="15453"/>
                    <a:pt x="18148" y="15453"/>
                    <a:pt x="19825" y="14974"/>
                  </a:cubicBezTo>
                  <a:cubicBezTo>
                    <a:pt x="20304" y="14854"/>
                    <a:pt x="20723" y="14614"/>
                    <a:pt x="21083" y="14315"/>
                  </a:cubicBezTo>
                  <a:cubicBezTo>
                    <a:pt x="21442" y="13955"/>
                    <a:pt x="21682" y="13536"/>
                    <a:pt x="21801" y="13057"/>
                  </a:cubicBezTo>
                  <a:cubicBezTo>
                    <a:pt x="22400" y="9523"/>
                    <a:pt x="22400" y="5930"/>
                    <a:pt x="21801" y="2396"/>
                  </a:cubicBezTo>
                  <a:cubicBezTo>
                    <a:pt x="21682" y="1977"/>
                    <a:pt x="21442" y="1498"/>
                    <a:pt x="21083" y="1199"/>
                  </a:cubicBezTo>
                  <a:cubicBezTo>
                    <a:pt x="20723" y="839"/>
                    <a:pt x="20304" y="600"/>
                    <a:pt x="19825" y="480"/>
                  </a:cubicBezTo>
                  <a:cubicBezTo>
                    <a:pt x="18148" y="1"/>
                    <a:pt x="11260" y="1"/>
                    <a:pt x="11260" y="1"/>
                  </a:cubicBezTo>
                  <a:close/>
                </a:path>
              </a:pathLst>
            </a:custGeom>
            <a:solidFill>
              <a:srgbClr val="FF0000"/>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33" name="Google Shape;3433;p34"/>
            <p:cNvSpPr/>
            <p:nvPr/>
          </p:nvSpPr>
          <p:spPr>
            <a:xfrm>
              <a:off x="459725" y="2737700"/>
              <a:ext cx="142275" cy="164725"/>
            </a:xfrm>
            <a:custGeom>
              <a:avLst/>
              <a:gdLst/>
              <a:ahLst/>
              <a:cxnLst/>
              <a:rect l="l" t="t" r="r" b="b"/>
              <a:pathLst>
                <a:path w="5691" h="6589" extrusionOk="0">
                  <a:moveTo>
                    <a:pt x="0" y="1"/>
                  </a:moveTo>
                  <a:lnTo>
                    <a:pt x="0" y="6589"/>
                  </a:lnTo>
                  <a:lnTo>
                    <a:pt x="5690" y="3295"/>
                  </a:lnTo>
                  <a:lnTo>
                    <a:pt x="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34" name="Google Shape;3434;p34"/>
            <p:cNvSpPr/>
            <p:nvPr/>
          </p:nvSpPr>
          <p:spPr>
            <a:xfrm>
              <a:off x="1009225" y="2738925"/>
              <a:ext cx="151275" cy="249125"/>
            </a:xfrm>
            <a:custGeom>
              <a:avLst/>
              <a:gdLst/>
              <a:ahLst/>
              <a:cxnLst/>
              <a:rect l="l" t="t" r="r" b="b"/>
              <a:pathLst>
                <a:path w="6051" h="9965" extrusionOk="0">
                  <a:moveTo>
                    <a:pt x="3055" y="1449"/>
                  </a:moveTo>
                  <a:cubicBezTo>
                    <a:pt x="3175" y="1449"/>
                    <a:pt x="3295" y="1509"/>
                    <a:pt x="3415" y="1569"/>
                  </a:cubicBezTo>
                  <a:cubicBezTo>
                    <a:pt x="3535" y="1689"/>
                    <a:pt x="3654" y="1808"/>
                    <a:pt x="3654" y="1928"/>
                  </a:cubicBezTo>
                  <a:cubicBezTo>
                    <a:pt x="3834" y="2407"/>
                    <a:pt x="3894" y="2946"/>
                    <a:pt x="3834" y="3425"/>
                  </a:cubicBezTo>
                  <a:lnTo>
                    <a:pt x="3834" y="6480"/>
                  </a:lnTo>
                  <a:cubicBezTo>
                    <a:pt x="3894" y="7019"/>
                    <a:pt x="3834" y="7498"/>
                    <a:pt x="3654" y="8037"/>
                  </a:cubicBezTo>
                  <a:cubicBezTo>
                    <a:pt x="3595" y="8157"/>
                    <a:pt x="3535" y="8277"/>
                    <a:pt x="3415" y="8396"/>
                  </a:cubicBezTo>
                  <a:cubicBezTo>
                    <a:pt x="3295" y="8456"/>
                    <a:pt x="3175" y="8516"/>
                    <a:pt x="3055" y="8516"/>
                  </a:cubicBezTo>
                  <a:cubicBezTo>
                    <a:pt x="2876" y="8516"/>
                    <a:pt x="2756" y="8456"/>
                    <a:pt x="2636" y="8396"/>
                  </a:cubicBezTo>
                  <a:cubicBezTo>
                    <a:pt x="2516" y="8277"/>
                    <a:pt x="2457" y="8157"/>
                    <a:pt x="2397" y="8037"/>
                  </a:cubicBezTo>
                  <a:cubicBezTo>
                    <a:pt x="2277" y="7498"/>
                    <a:pt x="2217" y="7019"/>
                    <a:pt x="2217" y="6480"/>
                  </a:cubicBezTo>
                  <a:lnTo>
                    <a:pt x="2217" y="3425"/>
                  </a:lnTo>
                  <a:cubicBezTo>
                    <a:pt x="2217" y="2946"/>
                    <a:pt x="2277" y="2407"/>
                    <a:pt x="2397" y="1928"/>
                  </a:cubicBezTo>
                  <a:cubicBezTo>
                    <a:pt x="2457" y="1808"/>
                    <a:pt x="2516" y="1689"/>
                    <a:pt x="2636" y="1569"/>
                  </a:cubicBezTo>
                  <a:cubicBezTo>
                    <a:pt x="2756" y="1509"/>
                    <a:pt x="2876" y="1449"/>
                    <a:pt x="3055" y="1449"/>
                  </a:cubicBezTo>
                  <a:close/>
                  <a:moveTo>
                    <a:pt x="2824" y="0"/>
                  </a:moveTo>
                  <a:cubicBezTo>
                    <a:pt x="2303" y="0"/>
                    <a:pt x="1788" y="170"/>
                    <a:pt x="1319" y="431"/>
                  </a:cubicBezTo>
                  <a:cubicBezTo>
                    <a:pt x="839" y="790"/>
                    <a:pt x="480" y="1269"/>
                    <a:pt x="360" y="1808"/>
                  </a:cubicBezTo>
                  <a:cubicBezTo>
                    <a:pt x="121" y="2647"/>
                    <a:pt x="1" y="3485"/>
                    <a:pt x="1" y="4324"/>
                  </a:cubicBezTo>
                  <a:lnTo>
                    <a:pt x="1" y="5761"/>
                  </a:lnTo>
                  <a:cubicBezTo>
                    <a:pt x="1" y="6540"/>
                    <a:pt x="61" y="7378"/>
                    <a:pt x="300" y="8217"/>
                  </a:cubicBezTo>
                  <a:cubicBezTo>
                    <a:pt x="420" y="8756"/>
                    <a:pt x="780" y="9235"/>
                    <a:pt x="1199" y="9594"/>
                  </a:cubicBezTo>
                  <a:lnTo>
                    <a:pt x="1199" y="9534"/>
                  </a:lnTo>
                  <a:cubicBezTo>
                    <a:pt x="1720" y="9795"/>
                    <a:pt x="2242" y="9965"/>
                    <a:pt x="2803" y="9965"/>
                  </a:cubicBezTo>
                  <a:cubicBezTo>
                    <a:pt x="2886" y="9965"/>
                    <a:pt x="2970" y="9961"/>
                    <a:pt x="3055" y="9954"/>
                  </a:cubicBezTo>
                  <a:cubicBezTo>
                    <a:pt x="3133" y="9961"/>
                    <a:pt x="3210" y="9965"/>
                    <a:pt x="3287" y="9965"/>
                  </a:cubicBezTo>
                  <a:cubicBezTo>
                    <a:pt x="3808" y="9965"/>
                    <a:pt x="4323" y="9795"/>
                    <a:pt x="4792" y="9534"/>
                  </a:cubicBezTo>
                  <a:cubicBezTo>
                    <a:pt x="5272" y="9235"/>
                    <a:pt x="5631" y="8756"/>
                    <a:pt x="5751" y="8157"/>
                  </a:cubicBezTo>
                  <a:cubicBezTo>
                    <a:pt x="5990" y="7378"/>
                    <a:pt x="6050" y="6540"/>
                    <a:pt x="6050" y="5701"/>
                  </a:cubicBezTo>
                  <a:lnTo>
                    <a:pt x="6050" y="4324"/>
                  </a:lnTo>
                  <a:cubicBezTo>
                    <a:pt x="6050" y="3485"/>
                    <a:pt x="5990" y="2647"/>
                    <a:pt x="5751" y="1808"/>
                  </a:cubicBezTo>
                  <a:cubicBezTo>
                    <a:pt x="5571" y="1269"/>
                    <a:pt x="5272" y="790"/>
                    <a:pt x="4792" y="431"/>
                  </a:cubicBezTo>
                  <a:cubicBezTo>
                    <a:pt x="4323" y="170"/>
                    <a:pt x="3808" y="0"/>
                    <a:pt x="3287" y="0"/>
                  </a:cubicBezTo>
                  <a:cubicBezTo>
                    <a:pt x="3210" y="0"/>
                    <a:pt x="3133" y="4"/>
                    <a:pt x="3055" y="12"/>
                  </a:cubicBezTo>
                  <a:cubicBezTo>
                    <a:pt x="2978" y="4"/>
                    <a:pt x="2901" y="0"/>
                    <a:pt x="2824" y="0"/>
                  </a:cubicBez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35" name="Google Shape;3435;p34"/>
            <p:cNvSpPr/>
            <p:nvPr/>
          </p:nvSpPr>
          <p:spPr>
            <a:xfrm>
              <a:off x="1820800" y="2738650"/>
              <a:ext cx="146750" cy="251175"/>
            </a:xfrm>
            <a:custGeom>
              <a:avLst/>
              <a:gdLst/>
              <a:ahLst/>
              <a:cxnLst/>
              <a:rect l="l" t="t" r="r" b="b"/>
              <a:pathLst>
                <a:path w="5870" h="10047" extrusionOk="0">
                  <a:moveTo>
                    <a:pt x="3174" y="1460"/>
                  </a:moveTo>
                  <a:cubicBezTo>
                    <a:pt x="3354" y="1460"/>
                    <a:pt x="3534" y="1520"/>
                    <a:pt x="3653" y="1700"/>
                  </a:cubicBezTo>
                  <a:cubicBezTo>
                    <a:pt x="3773" y="1879"/>
                    <a:pt x="3893" y="2119"/>
                    <a:pt x="3893" y="2358"/>
                  </a:cubicBezTo>
                  <a:cubicBezTo>
                    <a:pt x="3953" y="2837"/>
                    <a:pt x="3953" y="3317"/>
                    <a:pt x="3953" y="3796"/>
                  </a:cubicBezTo>
                  <a:lnTo>
                    <a:pt x="3953" y="4455"/>
                  </a:lnTo>
                  <a:lnTo>
                    <a:pt x="2336" y="4455"/>
                  </a:lnTo>
                  <a:lnTo>
                    <a:pt x="2336" y="3796"/>
                  </a:lnTo>
                  <a:cubicBezTo>
                    <a:pt x="2336" y="3317"/>
                    <a:pt x="2336" y="2837"/>
                    <a:pt x="2336" y="2358"/>
                  </a:cubicBezTo>
                  <a:cubicBezTo>
                    <a:pt x="2396" y="2119"/>
                    <a:pt x="2456" y="1879"/>
                    <a:pt x="2575" y="1700"/>
                  </a:cubicBezTo>
                  <a:lnTo>
                    <a:pt x="2635" y="1700"/>
                  </a:lnTo>
                  <a:cubicBezTo>
                    <a:pt x="2755" y="1520"/>
                    <a:pt x="2935" y="1460"/>
                    <a:pt x="3174" y="1460"/>
                  </a:cubicBezTo>
                  <a:close/>
                  <a:moveTo>
                    <a:pt x="2706" y="0"/>
                  </a:moveTo>
                  <a:cubicBezTo>
                    <a:pt x="2370" y="0"/>
                    <a:pt x="2066" y="68"/>
                    <a:pt x="1797" y="202"/>
                  </a:cubicBezTo>
                  <a:cubicBezTo>
                    <a:pt x="1378" y="382"/>
                    <a:pt x="1018" y="681"/>
                    <a:pt x="779" y="1041"/>
                  </a:cubicBezTo>
                  <a:cubicBezTo>
                    <a:pt x="240" y="1999"/>
                    <a:pt x="0" y="3077"/>
                    <a:pt x="120" y="4215"/>
                  </a:cubicBezTo>
                  <a:lnTo>
                    <a:pt x="120" y="5892"/>
                  </a:lnTo>
                  <a:cubicBezTo>
                    <a:pt x="60" y="6970"/>
                    <a:pt x="240" y="8048"/>
                    <a:pt x="779" y="9006"/>
                  </a:cubicBezTo>
                  <a:cubicBezTo>
                    <a:pt x="1018" y="9366"/>
                    <a:pt x="1318" y="9665"/>
                    <a:pt x="1737" y="9845"/>
                  </a:cubicBezTo>
                  <a:cubicBezTo>
                    <a:pt x="2051" y="9979"/>
                    <a:pt x="2366" y="10047"/>
                    <a:pt x="2680" y="10047"/>
                  </a:cubicBezTo>
                  <a:cubicBezTo>
                    <a:pt x="2785" y="10047"/>
                    <a:pt x="2890" y="10039"/>
                    <a:pt x="2995" y="10024"/>
                  </a:cubicBezTo>
                  <a:cubicBezTo>
                    <a:pt x="3073" y="10030"/>
                    <a:pt x="3151" y="10033"/>
                    <a:pt x="3229" y="10033"/>
                  </a:cubicBezTo>
                  <a:cubicBezTo>
                    <a:pt x="3917" y="10033"/>
                    <a:pt x="4553" y="9796"/>
                    <a:pt x="5091" y="9366"/>
                  </a:cubicBezTo>
                  <a:cubicBezTo>
                    <a:pt x="5331" y="9126"/>
                    <a:pt x="5570" y="8767"/>
                    <a:pt x="5690" y="8467"/>
                  </a:cubicBezTo>
                  <a:cubicBezTo>
                    <a:pt x="5810" y="8108"/>
                    <a:pt x="5870" y="7749"/>
                    <a:pt x="5810" y="7389"/>
                  </a:cubicBezTo>
                  <a:cubicBezTo>
                    <a:pt x="5810" y="7269"/>
                    <a:pt x="5810" y="7150"/>
                    <a:pt x="5810" y="7030"/>
                  </a:cubicBezTo>
                  <a:lnTo>
                    <a:pt x="3953" y="6910"/>
                  </a:lnTo>
                  <a:cubicBezTo>
                    <a:pt x="3953" y="7329"/>
                    <a:pt x="3893" y="7749"/>
                    <a:pt x="3713" y="8168"/>
                  </a:cubicBezTo>
                  <a:cubicBezTo>
                    <a:pt x="3653" y="8288"/>
                    <a:pt x="3594" y="8407"/>
                    <a:pt x="3474" y="8467"/>
                  </a:cubicBezTo>
                  <a:cubicBezTo>
                    <a:pt x="3389" y="8510"/>
                    <a:pt x="3274" y="8552"/>
                    <a:pt x="3172" y="8552"/>
                  </a:cubicBezTo>
                  <a:cubicBezTo>
                    <a:pt x="3130" y="8552"/>
                    <a:pt x="3090" y="8545"/>
                    <a:pt x="3055" y="8527"/>
                  </a:cubicBezTo>
                  <a:lnTo>
                    <a:pt x="2755" y="8527"/>
                  </a:lnTo>
                  <a:cubicBezTo>
                    <a:pt x="2695" y="8467"/>
                    <a:pt x="2575" y="8407"/>
                    <a:pt x="2516" y="8347"/>
                  </a:cubicBezTo>
                  <a:cubicBezTo>
                    <a:pt x="2396" y="8108"/>
                    <a:pt x="2336" y="7868"/>
                    <a:pt x="2276" y="7629"/>
                  </a:cubicBezTo>
                  <a:cubicBezTo>
                    <a:pt x="2276" y="7210"/>
                    <a:pt x="2276" y="6730"/>
                    <a:pt x="2276" y="6251"/>
                  </a:cubicBezTo>
                  <a:lnTo>
                    <a:pt x="2276" y="5772"/>
                  </a:lnTo>
                  <a:lnTo>
                    <a:pt x="5870" y="5772"/>
                  </a:lnTo>
                  <a:lnTo>
                    <a:pt x="5870" y="4095"/>
                  </a:lnTo>
                  <a:cubicBezTo>
                    <a:pt x="5870" y="3317"/>
                    <a:pt x="5750" y="2478"/>
                    <a:pt x="5570" y="1700"/>
                  </a:cubicBezTo>
                  <a:cubicBezTo>
                    <a:pt x="5450" y="1161"/>
                    <a:pt x="5151" y="741"/>
                    <a:pt x="4732" y="442"/>
                  </a:cubicBezTo>
                  <a:cubicBezTo>
                    <a:pt x="4314" y="181"/>
                    <a:pt x="3806" y="11"/>
                    <a:pt x="3286" y="11"/>
                  </a:cubicBezTo>
                  <a:cubicBezTo>
                    <a:pt x="3209" y="11"/>
                    <a:pt x="3132" y="15"/>
                    <a:pt x="3055" y="23"/>
                  </a:cubicBezTo>
                  <a:cubicBezTo>
                    <a:pt x="2935" y="8"/>
                    <a:pt x="2819" y="0"/>
                    <a:pt x="2706" y="0"/>
                  </a:cubicBez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36" name="Google Shape;3436;p34"/>
            <p:cNvSpPr/>
            <p:nvPr/>
          </p:nvSpPr>
          <p:spPr>
            <a:xfrm>
              <a:off x="844525" y="2653850"/>
              <a:ext cx="178200" cy="332425"/>
            </a:xfrm>
            <a:custGeom>
              <a:avLst/>
              <a:gdLst/>
              <a:ahLst/>
              <a:cxnLst/>
              <a:rect l="l" t="t" r="r" b="b"/>
              <a:pathLst>
                <a:path w="7128" h="13297" extrusionOk="0">
                  <a:moveTo>
                    <a:pt x="1" y="1"/>
                  </a:moveTo>
                  <a:lnTo>
                    <a:pt x="2516" y="8984"/>
                  </a:lnTo>
                  <a:lnTo>
                    <a:pt x="2516" y="13297"/>
                  </a:lnTo>
                  <a:lnTo>
                    <a:pt x="4672" y="13297"/>
                  </a:lnTo>
                  <a:lnTo>
                    <a:pt x="4672" y="8984"/>
                  </a:lnTo>
                  <a:lnTo>
                    <a:pt x="7128" y="1"/>
                  </a:lnTo>
                  <a:lnTo>
                    <a:pt x="4912" y="1"/>
                  </a:lnTo>
                  <a:lnTo>
                    <a:pt x="4014" y="4073"/>
                  </a:lnTo>
                  <a:cubicBezTo>
                    <a:pt x="3774" y="5271"/>
                    <a:pt x="3654" y="6110"/>
                    <a:pt x="3534" y="6649"/>
                  </a:cubicBezTo>
                  <a:cubicBezTo>
                    <a:pt x="3415" y="5930"/>
                    <a:pt x="3295" y="5092"/>
                    <a:pt x="3055" y="4073"/>
                  </a:cubicBezTo>
                  <a:lnTo>
                    <a:pt x="2157"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37" name="Google Shape;3437;p34"/>
            <p:cNvSpPr/>
            <p:nvPr/>
          </p:nvSpPr>
          <p:spPr>
            <a:xfrm>
              <a:off x="1188925" y="2743700"/>
              <a:ext cx="146750" cy="246150"/>
            </a:xfrm>
            <a:custGeom>
              <a:avLst/>
              <a:gdLst/>
              <a:ahLst/>
              <a:cxnLst/>
              <a:rect l="l" t="t" r="r" b="b"/>
              <a:pathLst>
                <a:path w="5870" h="9846" extrusionOk="0">
                  <a:moveTo>
                    <a:pt x="60" y="0"/>
                  </a:moveTo>
                  <a:lnTo>
                    <a:pt x="60" y="7247"/>
                  </a:lnTo>
                  <a:cubicBezTo>
                    <a:pt x="0" y="7906"/>
                    <a:pt x="180" y="8625"/>
                    <a:pt x="479" y="9223"/>
                  </a:cubicBezTo>
                  <a:cubicBezTo>
                    <a:pt x="659" y="9403"/>
                    <a:pt x="899" y="9583"/>
                    <a:pt x="1138" y="9703"/>
                  </a:cubicBezTo>
                  <a:cubicBezTo>
                    <a:pt x="1313" y="9790"/>
                    <a:pt x="1521" y="9846"/>
                    <a:pt x="1714" y="9846"/>
                  </a:cubicBezTo>
                  <a:cubicBezTo>
                    <a:pt x="1784" y="9846"/>
                    <a:pt x="1853" y="9838"/>
                    <a:pt x="1917" y="9822"/>
                  </a:cubicBezTo>
                  <a:cubicBezTo>
                    <a:pt x="2336" y="9822"/>
                    <a:pt x="2815" y="9703"/>
                    <a:pt x="3174" y="9463"/>
                  </a:cubicBezTo>
                  <a:cubicBezTo>
                    <a:pt x="3534" y="9223"/>
                    <a:pt x="3833" y="8864"/>
                    <a:pt x="4013" y="8505"/>
                  </a:cubicBezTo>
                  <a:lnTo>
                    <a:pt x="4193" y="9703"/>
                  </a:lnTo>
                  <a:lnTo>
                    <a:pt x="5870" y="9703"/>
                  </a:lnTo>
                  <a:lnTo>
                    <a:pt x="5870" y="0"/>
                  </a:lnTo>
                  <a:lnTo>
                    <a:pt x="3773" y="0"/>
                  </a:lnTo>
                  <a:lnTo>
                    <a:pt x="3773" y="7666"/>
                  </a:lnTo>
                  <a:cubicBezTo>
                    <a:pt x="3654" y="7846"/>
                    <a:pt x="3534" y="8026"/>
                    <a:pt x="3354" y="8145"/>
                  </a:cubicBezTo>
                  <a:cubicBezTo>
                    <a:pt x="3174" y="8265"/>
                    <a:pt x="2995" y="8325"/>
                    <a:pt x="2815" y="8325"/>
                  </a:cubicBezTo>
                  <a:cubicBezTo>
                    <a:pt x="2695" y="8325"/>
                    <a:pt x="2635" y="8265"/>
                    <a:pt x="2516" y="8205"/>
                  </a:cubicBezTo>
                  <a:cubicBezTo>
                    <a:pt x="2456" y="8205"/>
                    <a:pt x="2396" y="8086"/>
                    <a:pt x="2336" y="8026"/>
                  </a:cubicBezTo>
                  <a:cubicBezTo>
                    <a:pt x="2216" y="7726"/>
                    <a:pt x="2156" y="7427"/>
                    <a:pt x="2216" y="7127"/>
                  </a:cubicBezTo>
                  <a:lnTo>
                    <a:pt x="2216" y="0"/>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38" name="Google Shape;3438;p34"/>
            <p:cNvSpPr/>
            <p:nvPr/>
          </p:nvSpPr>
          <p:spPr>
            <a:xfrm>
              <a:off x="1467425" y="2743700"/>
              <a:ext cx="148250" cy="246150"/>
            </a:xfrm>
            <a:custGeom>
              <a:avLst/>
              <a:gdLst/>
              <a:ahLst/>
              <a:cxnLst/>
              <a:rect l="l" t="t" r="r" b="b"/>
              <a:pathLst>
                <a:path w="5930" h="9846" extrusionOk="0">
                  <a:moveTo>
                    <a:pt x="60" y="0"/>
                  </a:moveTo>
                  <a:lnTo>
                    <a:pt x="60" y="7247"/>
                  </a:lnTo>
                  <a:cubicBezTo>
                    <a:pt x="0" y="7906"/>
                    <a:pt x="180" y="8625"/>
                    <a:pt x="539" y="9223"/>
                  </a:cubicBezTo>
                  <a:cubicBezTo>
                    <a:pt x="719" y="9403"/>
                    <a:pt x="899" y="9583"/>
                    <a:pt x="1138" y="9703"/>
                  </a:cubicBezTo>
                  <a:cubicBezTo>
                    <a:pt x="1314" y="9790"/>
                    <a:pt x="1521" y="9846"/>
                    <a:pt x="1737" y="9846"/>
                  </a:cubicBezTo>
                  <a:cubicBezTo>
                    <a:pt x="1816" y="9846"/>
                    <a:pt x="1896" y="9838"/>
                    <a:pt x="1977" y="9822"/>
                  </a:cubicBezTo>
                  <a:cubicBezTo>
                    <a:pt x="2396" y="9822"/>
                    <a:pt x="2815" y="9703"/>
                    <a:pt x="3175" y="9463"/>
                  </a:cubicBezTo>
                  <a:cubicBezTo>
                    <a:pt x="3594" y="9223"/>
                    <a:pt x="3833" y="8864"/>
                    <a:pt x="4013" y="8505"/>
                  </a:cubicBezTo>
                  <a:lnTo>
                    <a:pt x="4253" y="9703"/>
                  </a:lnTo>
                  <a:lnTo>
                    <a:pt x="5930" y="9703"/>
                  </a:lnTo>
                  <a:lnTo>
                    <a:pt x="5930" y="0"/>
                  </a:lnTo>
                  <a:lnTo>
                    <a:pt x="3774" y="0"/>
                  </a:lnTo>
                  <a:lnTo>
                    <a:pt x="3774" y="7666"/>
                  </a:lnTo>
                  <a:cubicBezTo>
                    <a:pt x="3714" y="7846"/>
                    <a:pt x="3594" y="8026"/>
                    <a:pt x="3414" y="8145"/>
                  </a:cubicBezTo>
                  <a:cubicBezTo>
                    <a:pt x="3234" y="8265"/>
                    <a:pt x="3055" y="8265"/>
                    <a:pt x="2875" y="8325"/>
                  </a:cubicBezTo>
                  <a:cubicBezTo>
                    <a:pt x="2755" y="8325"/>
                    <a:pt x="2695" y="8265"/>
                    <a:pt x="2576" y="8205"/>
                  </a:cubicBezTo>
                  <a:cubicBezTo>
                    <a:pt x="2516" y="8205"/>
                    <a:pt x="2456" y="8086"/>
                    <a:pt x="2396" y="8026"/>
                  </a:cubicBezTo>
                  <a:cubicBezTo>
                    <a:pt x="2276" y="7726"/>
                    <a:pt x="2216" y="7427"/>
                    <a:pt x="2276" y="7127"/>
                  </a:cubicBezTo>
                  <a:lnTo>
                    <a:pt x="2276" y="0"/>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39" name="Google Shape;3439;p34"/>
            <p:cNvSpPr/>
            <p:nvPr/>
          </p:nvSpPr>
          <p:spPr>
            <a:xfrm>
              <a:off x="1322175" y="2653850"/>
              <a:ext cx="161750" cy="332425"/>
            </a:xfrm>
            <a:custGeom>
              <a:avLst/>
              <a:gdLst/>
              <a:ahLst/>
              <a:cxnLst/>
              <a:rect l="l" t="t" r="r" b="b"/>
              <a:pathLst>
                <a:path w="6470" h="13297" extrusionOk="0">
                  <a:moveTo>
                    <a:pt x="1" y="1"/>
                  </a:moveTo>
                  <a:lnTo>
                    <a:pt x="1" y="1798"/>
                  </a:lnTo>
                  <a:lnTo>
                    <a:pt x="2157" y="1798"/>
                  </a:lnTo>
                  <a:lnTo>
                    <a:pt x="2157" y="13297"/>
                  </a:lnTo>
                  <a:lnTo>
                    <a:pt x="4313" y="13297"/>
                  </a:lnTo>
                  <a:lnTo>
                    <a:pt x="4313" y="1798"/>
                  </a:lnTo>
                  <a:lnTo>
                    <a:pt x="6469" y="1798"/>
                  </a:lnTo>
                  <a:lnTo>
                    <a:pt x="6469"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40" name="Google Shape;3440;p34"/>
            <p:cNvSpPr/>
            <p:nvPr/>
          </p:nvSpPr>
          <p:spPr>
            <a:xfrm>
              <a:off x="1648600" y="2641875"/>
              <a:ext cx="152750" cy="347400"/>
            </a:xfrm>
            <a:custGeom>
              <a:avLst/>
              <a:gdLst/>
              <a:ahLst/>
              <a:cxnLst/>
              <a:rect l="l" t="t" r="r" b="b"/>
              <a:pathLst>
                <a:path w="6110" h="13896" extrusionOk="0">
                  <a:moveTo>
                    <a:pt x="3055" y="5451"/>
                  </a:moveTo>
                  <a:cubicBezTo>
                    <a:pt x="3175" y="5451"/>
                    <a:pt x="3294" y="5451"/>
                    <a:pt x="3354" y="5511"/>
                  </a:cubicBezTo>
                  <a:cubicBezTo>
                    <a:pt x="3474" y="5571"/>
                    <a:pt x="3534" y="5630"/>
                    <a:pt x="3594" y="5690"/>
                  </a:cubicBezTo>
                  <a:cubicBezTo>
                    <a:pt x="3714" y="5990"/>
                    <a:pt x="3833" y="6289"/>
                    <a:pt x="3833" y="6589"/>
                  </a:cubicBezTo>
                  <a:cubicBezTo>
                    <a:pt x="3893" y="7188"/>
                    <a:pt x="3893" y="7727"/>
                    <a:pt x="3893" y="8326"/>
                  </a:cubicBezTo>
                  <a:lnTo>
                    <a:pt x="3893" y="9583"/>
                  </a:lnTo>
                  <a:cubicBezTo>
                    <a:pt x="3893" y="10122"/>
                    <a:pt x="3893" y="10661"/>
                    <a:pt x="3833" y="11200"/>
                  </a:cubicBezTo>
                  <a:cubicBezTo>
                    <a:pt x="3774" y="11560"/>
                    <a:pt x="3714" y="11859"/>
                    <a:pt x="3534" y="12099"/>
                  </a:cubicBezTo>
                  <a:cubicBezTo>
                    <a:pt x="3474" y="12159"/>
                    <a:pt x="3354" y="12218"/>
                    <a:pt x="3294" y="12278"/>
                  </a:cubicBezTo>
                  <a:cubicBezTo>
                    <a:pt x="3175" y="12338"/>
                    <a:pt x="3055" y="12338"/>
                    <a:pt x="2995" y="12338"/>
                  </a:cubicBezTo>
                  <a:cubicBezTo>
                    <a:pt x="2815" y="12338"/>
                    <a:pt x="2636" y="12278"/>
                    <a:pt x="2456" y="12218"/>
                  </a:cubicBezTo>
                  <a:cubicBezTo>
                    <a:pt x="2336" y="12099"/>
                    <a:pt x="2216" y="11979"/>
                    <a:pt x="2097" y="11859"/>
                  </a:cubicBezTo>
                  <a:lnTo>
                    <a:pt x="2097" y="6349"/>
                  </a:lnTo>
                  <a:cubicBezTo>
                    <a:pt x="2156" y="6110"/>
                    <a:pt x="2276" y="5870"/>
                    <a:pt x="2456" y="5690"/>
                  </a:cubicBezTo>
                  <a:cubicBezTo>
                    <a:pt x="2636" y="5511"/>
                    <a:pt x="2875" y="5451"/>
                    <a:pt x="3055" y="5451"/>
                  </a:cubicBezTo>
                  <a:close/>
                  <a:moveTo>
                    <a:pt x="0" y="1"/>
                  </a:moveTo>
                  <a:lnTo>
                    <a:pt x="0" y="13776"/>
                  </a:lnTo>
                  <a:lnTo>
                    <a:pt x="1797" y="13776"/>
                  </a:lnTo>
                  <a:lnTo>
                    <a:pt x="2037" y="12817"/>
                  </a:lnTo>
                  <a:cubicBezTo>
                    <a:pt x="2216" y="13177"/>
                    <a:pt x="2456" y="13416"/>
                    <a:pt x="2815" y="13596"/>
                  </a:cubicBezTo>
                  <a:cubicBezTo>
                    <a:pt x="3115" y="13776"/>
                    <a:pt x="3534" y="13895"/>
                    <a:pt x="3953" y="13895"/>
                  </a:cubicBezTo>
                  <a:cubicBezTo>
                    <a:pt x="4253" y="13895"/>
                    <a:pt x="4612" y="13836"/>
                    <a:pt x="4912" y="13656"/>
                  </a:cubicBezTo>
                  <a:cubicBezTo>
                    <a:pt x="5211" y="13476"/>
                    <a:pt x="5391" y="13177"/>
                    <a:pt x="5570" y="12877"/>
                  </a:cubicBezTo>
                  <a:cubicBezTo>
                    <a:pt x="5930" y="11859"/>
                    <a:pt x="6109" y="10781"/>
                    <a:pt x="6050" y="9703"/>
                  </a:cubicBezTo>
                  <a:lnTo>
                    <a:pt x="6050" y="8146"/>
                  </a:lnTo>
                  <a:cubicBezTo>
                    <a:pt x="6109" y="7307"/>
                    <a:pt x="6050" y="6469"/>
                    <a:pt x="5870" y="5630"/>
                  </a:cubicBezTo>
                  <a:cubicBezTo>
                    <a:pt x="5810" y="5091"/>
                    <a:pt x="5630" y="4672"/>
                    <a:pt x="5271" y="4313"/>
                  </a:cubicBezTo>
                  <a:cubicBezTo>
                    <a:pt x="4958" y="4052"/>
                    <a:pt x="4600" y="3882"/>
                    <a:pt x="4235" y="3882"/>
                  </a:cubicBezTo>
                  <a:cubicBezTo>
                    <a:pt x="4181" y="3882"/>
                    <a:pt x="4127" y="3886"/>
                    <a:pt x="4073" y="3894"/>
                  </a:cubicBezTo>
                  <a:cubicBezTo>
                    <a:pt x="3654" y="3894"/>
                    <a:pt x="3235" y="4013"/>
                    <a:pt x="2935" y="4193"/>
                  </a:cubicBezTo>
                  <a:cubicBezTo>
                    <a:pt x="2576" y="4433"/>
                    <a:pt x="2276" y="4732"/>
                    <a:pt x="2097" y="5091"/>
                  </a:cubicBezTo>
                  <a:lnTo>
                    <a:pt x="2097" y="1"/>
                  </a:lnTo>
                  <a:close/>
                </a:path>
              </a:pathLst>
            </a:custGeom>
            <a:solidFill>
              <a:srgbClr val="21212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41" name="Google Shape;3441;p34"/>
            <p:cNvSpPr/>
            <p:nvPr/>
          </p:nvSpPr>
          <p:spPr>
            <a:xfrm>
              <a:off x="459725" y="2737700"/>
              <a:ext cx="142275" cy="164725"/>
            </a:xfrm>
            <a:custGeom>
              <a:avLst/>
              <a:gdLst/>
              <a:ahLst/>
              <a:cxnLst/>
              <a:rect l="l" t="t" r="r" b="b"/>
              <a:pathLst>
                <a:path w="5691" h="6589" extrusionOk="0">
                  <a:moveTo>
                    <a:pt x="0" y="1"/>
                  </a:moveTo>
                  <a:lnTo>
                    <a:pt x="0" y="6589"/>
                  </a:lnTo>
                  <a:lnTo>
                    <a:pt x="5690" y="3295"/>
                  </a:lnTo>
                  <a:lnTo>
                    <a:pt x="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42" name="Google Shape;3442;p34"/>
            <p:cNvSpPr/>
            <p:nvPr/>
          </p:nvSpPr>
          <p:spPr>
            <a:xfrm>
              <a:off x="2518550" y="2634400"/>
              <a:ext cx="43450" cy="357875"/>
            </a:xfrm>
            <a:custGeom>
              <a:avLst/>
              <a:gdLst/>
              <a:ahLst/>
              <a:cxnLst/>
              <a:rect l="l" t="t" r="r" b="b"/>
              <a:pathLst>
                <a:path w="1738" h="14315" extrusionOk="0">
                  <a:moveTo>
                    <a:pt x="0" y="0"/>
                  </a:moveTo>
                  <a:lnTo>
                    <a:pt x="0" y="14314"/>
                  </a:lnTo>
                  <a:lnTo>
                    <a:pt x="1737" y="14314"/>
                  </a:lnTo>
                  <a:lnTo>
                    <a:pt x="1737" y="0"/>
                  </a:ln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43" name="Google Shape;3443;p34"/>
            <p:cNvSpPr/>
            <p:nvPr/>
          </p:nvSpPr>
          <p:spPr>
            <a:xfrm>
              <a:off x="2623350" y="2626900"/>
              <a:ext cx="241100" cy="371350"/>
            </a:xfrm>
            <a:custGeom>
              <a:avLst/>
              <a:gdLst/>
              <a:ahLst/>
              <a:cxnLst/>
              <a:rect l="l" t="t" r="r" b="b"/>
              <a:pathLst>
                <a:path w="9644" h="14854" extrusionOk="0">
                  <a:moveTo>
                    <a:pt x="4912" y="1"/>
                  </a:moveTo>
                  <a:cubicBezTo>
                    <a:pt x="4313" y="1"/>
                    <a:pt x="3774" y="61"/>
                    <a:pt x="3235" y="180"/>
                  </a:cubicBezTo>
                  <a:cubicBezTo>
                    <a:pt x="2696" y="360"/>
                    <a:pt x="2217" y="600"/>
                    <a:pt x="1738" y="899"/>
                  </a:cubicBezTo>
                  <a:cubicBezTo>
                    <a:pt x="1378" y="1199"/>
                    <a:pt x="1019" y="1558"/>
                    <a:pt x="779" y="2037"/>
                  </a:cubicBezTo>
                  <a:cubicBezTo>
                    <a:pt x="480" y="2516"/>
                    <a:pt x="360" y="3055"/>
                    <a:pt x="360" y="3654"/>
                  </a:cubicBezTo>
                  <a:cubicBezTo>
                    <a:pt x="360" y="4193"/>
                    <a:pt x="480" y="4732"/>
                    <a:pt x="719" y="5151"/>
                  </a:cubicBezTo>
                  <a:cubicBezTo>
                    <a:pt x="959" y="5631"/>
                    <a:pt x="1318" y="5990"/>
                    <a:pt x="1678" y="6289"/>
                  </a:cubicBezTo>
                  <a:cubicBezTo>
                    <a:pt x="2037" y="6649"/>
                    <a:pt x="2456" y="6888"/>
                    <a:pt x="2935" y="7128"/>
                  </a:cubicBezTo>
                  <a:lnTo>
                    <a:pt x="4373" y="7787"/>
                  </a:lnTo>
                  <a:lnTo>
                    <a:pt x="5631" y="8326"/>
                  </a:lnTo>
                  <a:cubicBezTo>
                    <a:pt x="6050" y="8505"/>
                    <a:pt x="6409" y="8745"/>
                    <a:pt x="6769" y="8984"/>
                  </a:cubicBezTo>
                  <a:cubicBezTo>
                    <a:pt x="7068" y="9224"/>
                    <a:pt x="7308" y="9523"/>
                    <a:pt x="7487" y="9823"/>
                  </a:cubicBezTo>
                  <a:cubicBezTo>
                    <a:pt x="7667" y="10122"/>
                    <a:pt x="7787" y="10542"/>
                    <a:pt x="7787" y="10901"/>
                  </a:cubicBezTo>
                  <a:cubicBezTo>
                    <a:pt x="7787" y="11260"/>
                    <a:pt x="7727" y="11680"/>
                    <a:pt x="7547" y="12039"/>
                  </a:cubicBezTo>
                  <a:cubicBezTo>
                    <a:pt x="7427" y="12338"/>
                    <a:pt x="7188" y="12578"/>
                    <a:pt x="6948" y="12758"/>
                  </a:cubicBezTo>
                  <a:cubicBezTo>
                    <a:pt x="6709" y="12997"/>
                    <a:pt x="6409" y="13117"/>
                    <a:pt x="6050" y="13177"/>
                  </a:cubicBezTo>
                  <a:cubicBezTo>
                    <a:pt x="5691" y="13297"/>
                    <a:pt x="5331" y="13356"/>
                    <a:pt x="4972" y="13356"/>
                  </a:cubicBezTo>
                  <a:cubicBezTo>
                    <a:pt x="4253" y="13356"/>
                    <a:pt x="3534" y="13177"/>
                    <a:pt x="2876" y="12877"/>
                  </a:cubicBezTo>
                  <a:cubicBezTo>
                    <a:pt x="2217" y="12638"/>
                    <a:pt x="1678" y="12159"/>
                    <a:pt x="1258" y="11560"/>
                  </a:cubicBezTo>
                  <a:lnTo>
                    <a:pt x="1" y="12518"/>
                  </a:lnTo>
                  <a:cubicBezTo>
                    <a:pt x="240" y="12877"/>
                    <a:pt x="540" y="13237"/>
                    <a:pt x="899" y="13476"/>
                  </a:cubicBezTo>
                  <a:cubicBezTo>
                    <a:pt x="1258" y="13776"/>
                    <a:pt x="1678" y="14075"/>
                    <a:pt x="2097" y="14255"/>
                  </a:cubicBezTo>
                  <a:cubicBezTo>
                    <a:pt x="2516" y="14435"/>
                    <a:pt x="2995" y="14614"/>
                    <a:pt x="3475" y="14674"/>
                  </a:cubicBezTo>
                  <a:cubicBezTo>
                    <a:pt x="3954" y="14794"/>
                    <a:pt x="4433" y="14854"/>
                    <a:pt x="4912" y="14854"/>
                  </a:cubicBezTo>
                  <a:cubicBezTo>
                    <a:pt x="5511" y="14854"/>
                    <a:pt x="6170" y="14794"/>
                    <a:pt x="6709" y="14614"/>
                  </a:cubicBezTo>
                  <a:cubicBezTo>
                    <a:pt x="7248" y="14494"/>
                    <a:pt x="7787" y="14255"/>
                    <a:pt x="8206" y="13895"/>
                  </a:cubicBezTo>
                  <a:cubicBezTo>
                    <a:pt x="8685" y="13536"/>
                    <a:pt x="8985" y="13057"/>
                    <a:pt x="9224" y="12578"/>
                  </a:cubicBezTo>
                  <a:cubicBezTo>
                    <a:pt x="9524" y="11979"/>
                    <a:pt x="9644" y="11320"/>
                    <a:pt x="9644" y="10661"/>
                  </a:cubicBezTo>
                  <a:cubicBezTo>
                    <a:pt x="9644" y="10122"/>
                    <a:pt x="9524" y="9583"/>
                    <a:pt x="9284" y="9104"/>
                  </a:cubicBezTo>
                  <a:cubicBezTo>
                    <a:pt x="9045" y="8625"/>
                    <a:pt x="8745" y="8266"/>
                    <a:pt x="8386" y="7966"/>
                  </a:cubicBezTo>
                  <a:cubicBezTo>
                    <a:pt x="7967" y="7607"/>
                    <a:pt x="7547" y="7307"/>
                    <a:pt x="7128" y="7068"/>
                  </a:cubicBezTo>
                  <a:cubicBezTo>
                    <a:pt x="6649" y="6828"/>
                    <a:pt x="6170" y="6589"/>
                    <a:pt x="5631" y="6409"/>
                  </a:cubicBezTo>
                  <a:lnTo>
                    <a:pt x="4253" y="5750"/>
                  </a:lnTo>
                  <a:cubicBezTo>
                    <a:pt x="3894" y="5631"/>
                    <a:pt x="3475" y="5451"/>
                    <a:pt x="3115" y="5211"/>
                  </a:cubicBezTo>
                  <a:cubicBezTo>
                    <a:pt x="2876" y="5032"/>
                    <a:pt x="2636" y="4792"/>
                    <a:pt x="2456" y="4493"/>
                  </a:cubicBezTo>
                  <a:cubicBezTo>
                    <a:pt x="2277" y="4253"/>
                    <a:pt x="2217" y="3894"/>
                    <a:pt x="2217" y="3594"/>
                  </a:cubicBezTo>
                  <a:cubicBezTo>
                    <a:pt x="2217" y="3295"/>
                    <a:pt x="2277" y="2995"/>
                    <a:pt x="2396" y="2756"/>
                  </a:cubicBezTo>
                  <a:cubicBezTo>
                    <a:pt x="2516" y="2456"/>
                    <a:pt x="2696" y="2277"/>
                    <a:pt x="2935" y="2037"/>
                  </a:cubicBezTo>
                  <a:cubicBezTo>
                    <a:pt x="3419" y="1715"/>
                    <a:pt x="4047" y="1489"/>
                    <a:pt x="4646" y="1489"/>
                  </a:cubicBezTo>
                  <a:cubicBezTo>
                    <a:pt x="4715" y="1489"/>
                    <a:pt x="4784" y="1492"/>
                    <a:pt x="4852" y="1498"/>
                  </a:cubicBezTo>
                  <a:cubicBezTo>
                    <a:pt x="5571" y="1498"/>
                    <a:pt x="6170" y="1678"/>
                    <a:pt x="6769" y="1977"/>
                  </a:cubicBezTo>
                  <a:cubicBezTo>
                    <a:pt x="7368" y="2277"/>
                    <a:pt x="7847" y="2696"/>
                    <a:pt x="8206" y="3235"/>
                  </a:cubicBezTo>
                  <a:lnTo>
                    <a:pt x="9524" y="2217"/>
                  </a:lnTo>
                  <a:cubicBezTo>
                    <a:pt x="9045" y="1438"/>
                    <a:pt x="8326" y="839"/>
                    <a:pt x="7487" y="480"/>
                  </a:cubicBezTo>
                  <a:cubicBezTo>
                    <a:pt x="6709" y="180"/>
                    <a:pt x="5810" y="1"/>
                    <a:pt x="4912" y="1"/>
                  </a:cubicBez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44" name="Google Shape;3444;p34"/>
            <p:cNvSpPr/>
            <p:nvPr/>
          </p:nvSpPr>
          <p:spPr>
            <a:xfrm>
              <a:off x="2925825" y="2634400"/>
              <a:ext cx="268025" cy="357875"/>
            </a:xfrm>
            <a:custGeom>
              <a:avLst/>
              <a:gdLst/>
              <a:ahLst/>
              <a:cxnLst/>
              <a:rect l="l" t="t" r="r" b="b"/>
              <a:pathLst>
                <a:path w="10721" h="14315" extrusionOk="0">
                  <a:moveTo>
                    <a:pt x="3654" y="1438"/>
                  </a:moveTo>
                  <a:cubicBezTo>
                    <a:pt x="4253" y="1438"/>
                    <a:pt x="4792" y="1498"/>
                    <a:pt x="5331" y="1617"/>
                  </a:cubicBezTo>
                  <a:cubicBezTo>
                    <a:pt x="5989" y="1737"/>
                    <a:pt x="6588" y="2037"/>
                    <a:pt x="7127" y="2456"/>
                  </a:cubicBezTo>
                  <a:cubicBezTo>
                    <a:pt x="7666" y="2875"/>
                    <a:pt x="8086" y="3414"/>
                    <a:pt x="8325" y="4013"/>
                  </a:cubicBezTo>
                  <a:cubicBezTo>
                    <a:pt x="8745" y="4971"/>
                    <a:pt x="8984" y="5989"/>
                    <a:pt x="8924" y="7007"/>
                  </a:cubicBezTo>
                  <a:cubicBezTo>
                    <a:pt x="8924" y="7726"/>
                    <a:pt x="8864" y="8445"/>
                    <a:pt x="8685" y="9104"/>
                  </a:cubicBezTo>
                  <a:cubicBezTo>
                    <a:pt x="8505" y="9643"/>
                    <a:pt x="8325" y="10182"/>
                    <a:pt x="7966" y="10661"/>
                  </a:cubicBezTo>
                  <a:cubicBezTo>
                    <a:pt x="7726" y="11080"/>
                    <a:pt x="7367" y="11499"/>
                    <a:pt x="6948" y="11799"/>
                  </a:cubicBezTo>
                  <a:cubicBezTo>
                    <a:pt x="6588" y="12098"/>
                    <a:pt x="6169" y="12338"/>
                    <a:pt x="5750" y="12517"/>
                  </a:cubicBezTo>
                  <a:cubicBezTo>
                    <a:pt x="5391" y="12697"/>
                    <a:pt x="5031" y="12757"/>
                    <a:pt x="4612" y="12757"/>
                  </a:cubicBezTo>
                  <a:cubicBezTo>
                    <a:pt x="4193" y="12817"/>
                    <a:pt x="3833" y="12817"/>
                    <a:pt x="3534" y="12817"/>
                  </a:cubicBezTo>
                  <a:lnTo>
                    <a:pt x="1737" y="12817"/>
                  </a:lnTo>
                  <a:lnTo>
                    <a:pt x="1797" y="1438"/>
                  </a:lnTo>
                  <a:close/>
                  <a:moveTo>
                    <a:pt x="0" y="0"/>
                  </a:moveTo>
                  <a:lnTo>
                    <a:pt x="0" y="14314"/>
                  </a:lnTo>
                  <a:lnTo>
                    <a:pt x="3773" y="14314"/>
                  </a:lnTo>
                  <a:cubicBezTo>
                    <a:pt x="4133" y="14314"/>
                    <a:pt x="4552" y="14314"/>
                    <a:pt x="5031" y="14254"/>
                  </a:cubicBezTo>
                  <a:cubicBezTo>
                    <a:pt x="5391" y="14254"/>
                    <a:pt x="5750" y="14194"/>
                    <a:pt x="6109" y="14075"/>
                  </a:cubicBezTo>
                  <a:cubicBezTo>
                    <a:pt x="6768" y="13895"/>
                    <a:pt x="7367" y="13595"/>
                    <a:pt x="7966" y="13176"/>
                  </a:cubicBezTo>
                  <a:cubicBezTo>
                    <a:pt x="8505" y="12817"/>
                    <a:pt x="8984" y="12338"/>
                    <a:pt x="9403" y="11739"/>
                  </a:cubicBezTo>
                  <a:cubicBezTo>
                    <a:pt x="9823" y="11140"/>
                    <a:pt x="10122" y="10421"/>
                    <a:pt x="10362" y="9643"/>
                  </a:cubicBezTo>
                  <a:cubicBezTo>
                    <a:pt x="10601" y="8804"/>
                    <a:pt x="10721" y="7906"/>
                    <a:pt x="10721" y="6948"/>
                  </a:cubicBezTo>
                  <a:cubicBezTo>
                    <a:pt x="10721" y="6229"/>
                    <a:pt x="10601" y="5450"/>
                    <a:pt x="10422" y="4732"/>
                  </a:cubicBezTo>
                  <a:cubicBezTo>
                    <a:pt x="10242" y="4073"/>
                    <a:pt x="10002" y="3474"/>
                    <a:pt x="9703" y="2935"/>
                  </a:cubicBezTo>
                  <a:cubicBezTo>
                    <a:pt x="9403" y="2396"/>
                    <a:pt x="8984" y="1917"/>
                    <a:pt x="8565" y="1557"/>
                  </a:cubicBezTo>
                  <a:cubicBezTo>
                    <a:pt x="8146" y="1198"/>
                    <a:pt x="7666" y="839"/>
                    <a:pt x="7127" y="599"/>
                  </a:cubicBezTo>
                  <a:cubicBezTo>
                    <a:pt x="6588" y="360"/>
                    <a:pt x="6049" y="180"/>
                    <a:pt x="5450" y="120"/>
                  </a:cubicBezTo>
                  <a:cubicBezTo>
                    <a:pt x="4911" y="0"/>
                    <a:pt x="4312" y="0"/>
                    <a:pt x="3713" y="0"/>
                  </a:cubicBez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45" name="Google Shape;3445;p34"/>
            <p:cNvSpPr/>
            <p:nvPr/>
          </p:nvSpPr>
          <p:spPr>
            <a:xfrm>
              <a:off x="3276200" y="2626900"/>
              <a:ext cx="9000" cy="372850"/>
            </a:xfrm>
            <a:custGeom>
              <a:avLst/>
              <a:gdLst/>
              <a:ahLst/>
              <a:cxnLst/>
              <a:rect l="l" t="t" r="r" b="b"/>
              <a:pathLst>
                <a:path w="360" h="14914" extrusionOk="0">
                  <a:moveTo>
                    <a:pt x="0" y="1"/>
                  </a:moveTo>
                  <a:lnTo>
                    <a:pt x="0" y="14914"/>
                  </a:lnTo>
                  <a:lnTo>
                    <a:pt x="359" y="14914"/>
                  </a:lnTo>
                  <a:lnTo>
                    <a:pt x="359" y="1"/>
                  </a:lnTo>
                  <a:close/>
                </a:path>
              </a:pathLst>
            </a:custGeom>
            <a:solidFill>
              <a:srgbClr val="C7074D"/>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46" name="Google Shape;3446;p34"/>
            <p:cNvSpPr/>
            <p:nvPr/>
          </p:nvSpPr>
          <p:spPr>
            <a:xfrm>
              <a:off x="3369025" y="2633825"/>
              <a:ext cx="44950" cy="66475"/>
            </a:xfrm>
            <a:custGeom>
              <a:avLst/>
              <a:gdLst/>
              <a:ahLst/>
              <a:cxnLst/>
              <a:rect l="l" t="t" r="r" b="b"/>
              <a:pathLst>
                <a:path w="1798" h="2659" extrusionOk="0">
                  <a:moveTo>
                    <a:pt x="839" y="263"/>
                  </a:moveTo>
                  <a:cubicBezTo>
                    <a:pt x="959" y="263"/>
                    <a:pt x="1019" y="263"/>
                    <a:pt x="1079" y="323"/>
                  </a:cubicBezTo>
                  <a:cubicBezTo>
                    <a:pt x="1138" y="323"/>
                    <a:pt x="1198" y="383"/>
                    <a:pt x="1258" y="383"/>
                  </a:cubicBezTo>
                  <a:cubicBezTo>
                    <a:pt x="1318" y="442"/>
                    <a:pt x="1378" y="502"/>
                    <a:pt x="1378" y="562"/>
                  </a:cubicBezTo>
                  <a:cubicBezTo>
                    <a:pt x="1438" y="682"/>
                    <a:pt x="1438" y="742"/>
                    <a:pt x="1438" y="802"/>
                  </a:cubicBezTo>
                  <a:cubicBezTo>
                    <a:pt x="1438" y="862"/>
                    <a:pt x="1438" y="982"/>
                    <a:pt x="1378" y="1041"/>
                  </a:cubicBezTo>
                  <a:cubicBezTo>
                    <a:pt x="1378" y="1101"/>
                    <a:pt x="1318" y="1161"/>
                    <a:pt x="1258" y="1221"/>
                  </a:cubicBezTo>
                  <a:cubicBezTo>
                    <a:pt x="1138" y="1281"/>
                    <a:pt x="1019" y="1341"/>
                    <a:pt x="839" y="1341"/>
                  </a:cubicBezTo>
                  <a:lnTo>
                    <a:pt x="300" y="1341"/>
                  </a:lnTo>
                  <a:lnTo>
                    <a:pt x="300" y="263"/>
                  </a:lnTo>
                  <a:close/>
                  <a:moveTo>
                    <a:pt x="1019" y="1"/>
                  </a:moveTo>
                  <a:cubicBezTo>
                    <a:pt x="959" y="1"/>
                    <a:pt x="899" y="8"/>
                    <a:pt x="839" y="23"/>
                  </a:cubicBezTo>
                  <a:lnTo>
                    <a:pt x="0" y="23"/>
                  </a:lnTo>
                  <a:lnTo>
                    <a:pt x="0" y="2658"/>
                  </a:lnTo>
                  <a:lnTo>
                    <a:pt x="300" y="2658"/>
                  </a:lnTo>
                  <a:lnTo>
                    <a:pt x="300" y="1580"/>
                  </a:lnTo>
                  <a:lnTo>
                    <a:pt x="839" y="1580"/>
                  </a:lnTo>
                  <a:cubicBezTo>
                    <a:pt x="899" y="1595"/>
                    <a:pt x="959" y="1603"/>
                    <a:pt x="1018" y="1603"/>
                  </a:cubicBezTo>
                  <a:cubicBezTo>
                    <a:pt x="1195" y="1603"/>
                    <a:pt x="1363" y="1536"/>
                    <a:pt x="1498" y="1401"/>
                  </a:cubicBezTo>
                  <a:cubicBezTo>
                    <a:pt x="1618" y="1341"/>
                    <a:pt x="1677" y="1221"/>
                    <a:pt x="1737" y="1161"/>
                  </a:cubicBezTo>
                  <a:cubicBezTo>
                    <a:pt x="1737" y="1041"/>
                    <a:pt x="1797" y="922"/>
                    <a:pt x="1737" y="802"/>
                  </a:cubicBezTo>
                  <a:cubicBezTo>
                    <a:pt x="1797" y="682"/>
                    <a:pt x="1737" y="562"/>
                    <a:pt x="1737" y="502"/>
                  </a:cubicBezTo>
                  <a:cubicBezTo>
                    <a:pt x="1677" y="383"/>
                    <a:pt x="1618" y="263"/>
                    <a:pt x="1558" y="203"/>
                  </a:cubicBezTo>
                  <a:cubicBezTo>
                    <a:pt x="1378" y="68"/>
                    <a:pt x="1198" y="1"/>
                    <a:pt x="101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47" name="Google Shape;3447;p34"/>
            <p:cNvSpPr/>
            <p:nvPr/>
          </p:nvSpPr>
          <p:spPr>
            <a:xfrm>
              <a:off x="3421425" y="2652350"/>
              <a:ext cx="44950" cy="49450"/>
            </a:xfrm>
            <a:custGeom>
              <a:avLst/>
              <a:gdLst/>
              <a:ahLst/>
              <a:cxnLst/>
              <a:rect l="l" t="t" r="r" b="b"/>
              <a:pathLst>
                <a:path w="1798" h="1978" extrusionOk="0">
                  <a:moveTo>
                    <a:pt x="834" y="216"/>
                  </a:moveTo>
                  <a:cubicBezTo>
                    <a:pt x="859" y="216"/>
                    <a:pt x="882" y="223"/>
                    <a:pt x="899" y="241"/>
                  </a:cubicBezTo>
                  <a:cubicBezTo>
                    <a:pt x="1019" y="241"/>
                    <a:pt x="1079" y="241"/>
                    <a:pt x="1139" y="300"/>
                  </a:cubicBezTo>
                  <a:cubicBezTo>
                    <a:pt x="1259" y="300"/>
                    <a:pt x="1318" y="360"/>
                    <a:pt x="1318" y="420"/>
                  </a:cubicBezTo>
                  <a:cubicBezTo>
                    <a:pt x="1378" y="540"/>
                    <a:pt x="1438" y="600"/>
                    <a:pt x="1438" y="720"/>
                  </a:cubicBezTo>
                  <a:cubicBezTo>
                    <a:pt x="1498" y="780"/>
                    <a:pt x="1498" y="899"/>
                    <a:pt x="1438" y="959"/>
                  </a:cubicBezTo>
                  <a:cubicBezTo>
                    <a:pt x="1498" y="1079"/>
                    <a:pt x="1498" y="1139"/>
                    <a:pt x="1438" y="1259"/>
                  </a:cubicBezTo>
                  <a:cubicBezTo>
                    <a:pt x="1438" y="1319"/>
                    <a:pt x="1378" y="1438"/>
                    <a:pt x="1318" y="1498"/>
                  </a:cubicBezTo>
                  <a:cubicBezTo>
                    <a:pt x="1318" y="1558"/>
                    <a:pt x="1259" y="1618"/>
                    <a:pt x="1139" y="1678"/>
                  </a:cubicBezTo>
                  <a:cubicBezTo>
                    <a:pt x="1079" y="1738"/>
                    <a:pt x="1019" y="1738"/>
                    <a:pt x="899" y="1738"/>
                  </a:cubicBezTo>
                  <a:cubicBezTo>
                    <a:pt x="839" y="1738"/>
                    <a:pt x="719" y="1738"/>
                    <a:pt x="660" y="1678"/>
                  </a:cubicBezTo>
                  <a:cubicBezTo>
                    <a:pt x="600" y="1618"/>
                    <a:pt x="540" y="1558"/>
                    <a:pt x="480" y="1498"/>
                  </a:cubicBezTo>
                  <a:lnTo>
                    <a:pt x="420" y="1498"/>
                  </a:lnTo>
                  <a:cubicBezTo>
                    <a:pt x="360" y="1438"/>
                    <a:pt x="360" y="1319"/>
                    <a:pt x="360" y="1259"/>
                  </a:cubicBezTo>
                  <a:cubicBezTo>
                    <a:pt x="360" y="1139"/>
                    <a:pt x="360" y="1079"/>
                    <a:pt x="360" y="959"/>
                  </a:cubicBezTo>
                  <a:cubicBezTo>
                    <a:pt x="360" y="899"/>
                    <a:pt x="360" y="780"/>
                    <a:pt x="360" y="720"/>
                  </a:cubicBezTo>
                  <a:cubicBezTo>
                    <a:pt x="360" y="600"/>
                    <a:pt x="420" y="540"/>
                    <a:pt x="480" y="420"/>
                  </a:cubicBezTo>
                  <a:cubicBezTo>
                    <a:pt x="540" y="360"/>
                    <a:pt x="600" y="300"/>
                    <a:pt x="660" y="300"/>
                  </a:cubicBezTo>
                  <a:cubicBezTo>
                    <a:pt x="702" y="258"/>
                    <a:pt x="774" y="216"/>
                    <a:pt x="834" y="216"/>
                  </a:cubicBezTo>
                  <a:close/>
                  <a:moveTo>
                    <a:pt x="899" y="1"/>
                  </a:moveTo>
                  <a:cubicBezTo>
                    <a:pt x="719" y="1"/>
                    <a:pt x="600" y="1"/>
                    <a:pt x="480" y="61"/>
                  </a:cubicBezTo>
                  <a:cubicBezTo>
                    <a:pt x="360" y="121"/>
                    <a:pt x="300" y="181"/>
                    <a:pt x="180" y="300"/>
                  </a:cubicBezTo>
                  <a:cubicBezTo>
                    <a:pt x="121" y="360"/>
                    <a:pt x="61" y="480"/>
                    <a:pt x="1" y="600"/>
                  </a:cubicBezTo>
                  <a:cubicBezTo>
                    <a:pt x="1" y="720"/>
                    <a:pt x="1" y="839"/>
                    <a:pt x="1" y="959"/>
                  </a:cubicBezTo>
                  <a:cubicBezTo>
                    <a:pt x="1" y="1079"/>
                    <a:pt x="1" y="1199"/>
                    <a:pt x="1" y="1319"/>
                  </a:cubicBezTo>
                  <a:cubicBezTo>
                    <a:pt x="61" y="1438"/>
                    <a:pt x="121" y="1558"/>
                    <a:pt x="180" y="1678"/>
                  </a:cubicBezTo>
                  <a:cubicBezTo>
                    <a:pt x="240" y="1798"/>
                    <a:pt x="360" y="1858"/>
                    <a:pt x="480" y="1917"/>
                  </a:cubicBezTo>
                  <a:cubicBezTo>
                    <a:pt x="600" y="1977"/>
                    <a:pt x="719" y="1977"/>
                    <a:pt x="899" y="1977"/>
                  </a:cubicBezTo>
                  <a:cubicBezTo>
                    <a:pt x="1019" y="1977"/>
                    <a:pt x="1139" y="1977"/>
                    <a:pt x="1259" y="1917"/>
                  </a:cubicBezTo>
                  <a:cubicBezTo>
                    <a:pt x="1378" y="1858"/>
                    <a:pt x="1438" y="1798"/>
                    <a:pt x="1558" y="1678"/>
                  </a:cubicBezTo>
                  <a:cubicBezTo>
                    <a:pt x="1618" y="1558"/>
                    <a:pt x="1678" y="1498"/>
                    <a:pt x="1678" y="1378"/>
                  </a:cubicBezTo>
                  <a:cubicBezTo>
                    <a:pt x="1798" y="1139"/>
                    <a:pt x="1798" y="839"/>
                    <a:pt x="1678" y="600"/>
                  </a:cubicBezTo>
                  <a:cubicBezTo>
                    <a:pt x="1678" y="480"/>
                    <a:pt x="1618" y="360"/>
                    <a:pt x="1558" y="300"/>
                  </a:cubicBezTo>
                  <a:cubicBezTo>
                    <a:pt x="1498" y="181"/>
                    <a:pt x="1378" y="121"/>
                    <a:pt x="1259" y="61"/>
                  </a:cubicBezTo>
                  <a:cubicBezTo>
                    <a:pt x="1139" y="1"/>
                    <a:pt x="1019" y="1"/>
                    <a:pt x="89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48" name="Google Shape;3448;p34"/>
            <p:cNvSpPr/>
            <p:nvPr/>
          </p:nvSpPr>
          <p:spPr>
            <a:xfrm>
              <a:off x="3469350" y="2652350"/>
              <a:ext cx="67400" cy="47950"/>
            </a:xfrm>
            <a:custGeom>
              <a:avLst/>
              <a:gdLst/>
              <a:ahLst/>
              <a:cxnLst/>
              <a:rect l="l" t="t" r="r" b="b"/>
              <a:pathLst>
                <a:path w="2696" h="1918" extrusionOk="0">
                  <a:moveTo>
                    <a:pt x="0" y="1"/>
                  </a:moveTo>
                  <a:lnTo>
                    <a:pt x="659" y="1917"/>
                  </a:lnTo>
                  <a:lnTo>
                    <a:pt x="899" y="1917"/>
                  </a:lnTo>
                  <a:lnTo>
                    <a:pt x="1378" y="540"/>
                  </a:lnTo>
                  <a:lnTo>
                    <a:pt x="1797" y="1917"/>
                  </a:lnTo>
                  <a:lnTo>
                    <a:pt x="2037" y="1917"/>
                  </a:lnTo>
                  <a:lnTo>
                    <a:pt x="2696" y="1"/>
                  </a:lnTo>
                  <a:lnTo>
                    <a:pt x="2336" y="1"/>
                  </a:lnTo>
                  <a:lnTo>
                    <a:pt x="1917" y="1438"/>
                  </a:lnTo>
                  <a:lnTo>
                    <a:pt x="1438" y="1"/>
                  </a:lnTo>
                  <a:lnTo>
                    <a:pt x="1258" y="1"/>
                  </a:lnTo>
                  <a:lnTo>
                    <a:pt x="779" y="1438"/>
                  </a:lnTo>
                  <a:lnTo>
                    <a:pt x="36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49" name="Google Shape;3449;p34"/>
            <p:cNvSpPr/>
            <p:nvPr/>
          </p:nvSpPr>
          <p:spPr>
            <a:xfrm>
              <a:off x="3539725" y="2652350"/>
              <a:ext cx="41950" cy="49450"/>
            </a:xfrm>
            <a:custGeom>
              <a:avLst/>
              <a:gdLst/>
              <a:ahLst/>
              <a:cxnLst/>
              <a:rect l="l" t="t" r="r" b="b"/>
              <a:pathLst>
                <a:path w="1678" h="1978" extrusionOk="0">
                  <a:moveTo>
                    <a:pt x="1138" y="241"/>
                  </a:moveTo>
                  <a:cubicBezTo>
                    <a:pt x="1198" y="241"/>
                    <a:pt x="1258" y="300"/>
                    <a:pt x="1258" y="360"/>
                  </a:cubicBezTo>
                  <a:cubicBezTo>
                    <a:pt x="1318" y="360"/>
                    <a:pt x="1378" y="420"/>
                    <a:pt x="1378" y="480"/>
                  </a:cubicBezTo>
                  <a:cubicBezTo>
                    <a:pt x="1438" y="540"/>
                    <a:pt x="1438" y="660"/>
                    <a:pt x="1378" y="720"/>
                  </a:cubicBezTo>
                  <a:lnTo>
                    <a:pt x="420" y="780"/>
                  </a:lnTo>
                  <a:cubicBezTo>
                    <a:pt x="420" y="600"/>
                    <a:pt x="539" y="480"/>
                    <a:pt x="599" y="360"/>
                  </a:cubicBezTo>
                  <a:cubicBezTo>
                    <a:pt x="719" y="300"/>
                    <a:pt x="839" y="241"/>
                    <a:pt x="959" y="241"/>
                  </a:cubicBezTo>
                  <a:close/>
                  <a:moveTo>
                    <a:pt x="839" y="1"/>
                  </a:moveTo>
                  <a:cubicBezTo>
                    <a:pt x="719" y="1"/>
                    <a:pt x="599" y="1"/>
                    <a:pt x="479" y="61"/>
                  </a:cubicBezTo>
                  <a:cubicBezTo>
                    <a:pt x="360" y="61"/>
                    <a:pt x="300" y="181"/>
                    <a:pt x="240" y="241"/>
                  </a:cubicBezTo>
                  <a:cubicBezTo>
                    <a:pt x="120" y="360"/>
                    <a:pt x="60" y="420"/>
                    <a:pt x="60" y="540"/>
                  </a:cubicBezTo>
                  <a:cubicBezTo>
                    <a:pt x="0" y="720"/>
                    <a:pt x="0" y="839"/>
                    <a:pt x="60" y="959"/>
                  </a:cubicBezTo>
                  <a:cubicBezTo>
                    <a:pt x="60" y="1139"/>
                    <a:pt x="60" y="1259"/>
                    <a:pt x="120" y="1438"/>
                  </a:cubicBezTo>
                  <a:cubicBezTo>
                    <a:pt x="120" y="1498"/>
                    <a:pt x="180" y="1618"/>
                    <a:pt x="300" y="1738"/>
                  </a:cubicBezTo>
                  <a:cubicBezTo>
                    <a:pt x="360" y="1798"/>
                    <a:pt x="479" y="1858"/>
                    <a:pt x="599" y="1917"/>
                  </a:cubicBezTo>
                  <a:cubicBezTo>
                    <a:pt x="719" y="1977"/>
                    <a:pt x="839" y="1977"/>
                    <a:pt x="959" y="1977"/>
                  </a:cubicBezTo>
                  <a:cubicBezTo>
                    <a:pt x="1138" y="1977"/>
                    <a:pt x="1318" y="1977"/>
                    <a:pt x="1438" y="1858"/>
                  </a:cubicBezTo>
                  <a:cubicBezTo>
                    <a:pt x="1558" y="1798"/>
                    <a:pt x="1617" y="1678"/>
                    <a:pt x="1677" y="1558"/>
                  </a:cubicBezTo>
                  <a:lnTo>
                    <a:pt x="1498" y="1438"/>
                  </a:lnTo>
                  <a:cubicBezTo>
                    <a:pt x="1438" y="1498"/>
                    <a:pt x="1378" y="1618"/>
                    <a:pt x="1318" y="1618"/>
                  </a:cubicBezTo>
                  <a:cubicBezTo>
                    <a:pt x="1198" y="1678"/>
                    <a:pt x="1078" y="1738"/>
                    <a:pt x="1018" y="1738"/>
                  </a:cubicBezTo>
                  <a:cubicBezTo>
                    <a:pt x="899" y="1738"/>
                    <a:pt x="839" y="1738"/>
                    <a:pt x="719" y="1678"/>
                  </a:cubicBezTo>
                  <a:cubicBezTo>
                    <a:pt x="659" y="1678"/>
                    <a:pt x="539" y="1618"/>
                    <a:pt x="479" y="1558"/>
                  </a:cubicBezTo>
                  <a:cubicBezTo>
                    <a:pt x="420" y="1378"/>
                    <a:pt x="360" y="1139"/>
                    <a:pt x="360" y="959"/>
                  </a:cubicBezTo>
                  <a:lnTo>
                    <a:pt x="1677" y="959"/>
                  </a:lnTo>
                  <a:cubicBezTo>
                    <a:pt x="1677" y="839"/>
                    <a:pt x="1677" y="720"/>
                    <a:pt x="1617" y="540"/>
                  </a:cubicBezTo>
                  <a:cubicBezTo>
                    <a:pt x="1617" y="420"/>
                    <a:pt x="1558" y="360"/>
                    <a:pt x="1498" y="241"/>
                  </a:cubicBezTo>
                  <a:cubicBezTo>
                    <a:pt x="1438" y="181"/>
                    <a:pt x="1318" y="61"/>
                    <a:pt x="1198" y="61"/>
                  </a:cubicBezTo>
                  <a:cubicBezTo>
                    <a:pt x="1078"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50" name="Google Shape;3450;p34"/>
            <p:cNvSpPr/>
            <p:nvPr/>
          </p:nvSpPr>
          <p:spPr>
            <a:xfrm>
              <a:off x="3593625" y="2652350"/>
              <a:ext cx="25475" cy="49450"/>
            </a:xfrm>
            <a:custGeom>
              <a:avLst/>
              <a:gdLst/>
              <a:ahLst/>
              <a:cxnLst/>
              <a:rect l="l" t="t" r="r" b="b"/>
              <a:pathLst>
                <a:path w="1019" h="1978" extrusionOk="0">
                  <a:moveTo>
                    <a:pt x="0" y="1"/>
                  </a:moveTo>
                  <a:lnTo>
                    <a:pt x="0" y="1917"/>
                  </a:lnTo>
                  <a:lnTo>
                    <a:pt x="360" y="1977"/>
                  </a:lnTo>
                  <a:lnTo>
                    <a:pt x="360" y="480"/>
                  </a:lnTo>
                  <a:cubicBezTo>
                    <a:pt x="420" y="420"/>
                    <a:pt x="480" y="360"/>
                    <a:pt x="539" y="300"/>
                  </a:cubicBezTo>
                  <a:cubicBezTo>
                    <a:pt x="599" y="300"/>
                    <a:pt x="719" y="241"/>
                    <a:pt x="779" y="241"/>
                  </a:cubicBezTo>
                  <a:lnTo>
                    <a:pt x="1019" y="241"/>
                  </a:lnTo>
                  <a:lnTo>
                    <a:pt x="1019" y="1"/>
                  </a:lnTo>
                  <a:lnTo>
                    <a:pt x="779" y="1"/>
                  </a:lnTo>
                  <a:cubicBezTo>
                    <a:pt x="659" y="1"/>
                    <a:pt x="599" y="1"/>
                    <a:pt x="480" y="61"/>
                  </a:cubicBezTo>
                  <a:cubicBezTo>
                    <a:pt x="420" y="61"/>
                    <a:pt x="360" y="121"/>
                    <a:pt x="300" y="181"/>
                  </a:cubicBezTo>
                  <a:lnTo>
                    <a:pt x="3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51" name="Google Shape;3451;p34"/>
            <p:cNvSpPr/>
            <p:nvPr/>
          </p:nvSpPr>
          <p:spPr>
            <a:xfrm>
              <a:off x="3626575" y="2634400"/>
              <a:ext cx="9000" cy="67400"/>
            </a:xfrm>
            <a:custGeom>
              <a:avLst/>
              <a:gdLst/>
              <a:ahLst/>
              <a:cxnLst/>
              <a:rect l="l" t="t" r="r" b="b"/>
              <a:pathLst>
                <a:path w="360" h="2696" extrusionOk="0">
                  <a:moveTo>
                    <a:pt x="60" y="0"/>
                  </a:moveTo>
                  <a:cubicBezTo>
                    <a:pt x="60" y="0"/>
                    <a:pt x="60" y="0"/>
                    <a:pt x="0" y="60"/>
                  </a:cubicBezTo>
                  <a:cubicBezTo>
                    <a:pt x="0" y="120"/>
                    <a:pt x="0" y="120"/>
                    <a:pt x="0" y="180"/>
                  </a:cubicBezTo>
                  <a:cubicBezTo>
                    <a:pt x="0" y="240"/>
                    <a:pt x="0" y="300"/>
                    <a:pt x="0" y="360"/>
                  </a:cubicBezTo>
                  <a:cubicBezTo>
                    <a:pt x="60" y="360"/>
                    <a:pt x="60" y="419"/>
                    <a:pt x="60" y="419"/>
                  </a:cubicBezTo>
                  <a:lnTo>
                    <a:pt x="240" y="419"/>
                  </a:lnTo>
                  <a:cubicBezTo>
                    <a:pt x="240" y="419"/>
                    <a:pt x="300" y="360"/>
                    <a:pt x="300" y="360"/>
                  </a:cubicBezTo>
                  <a:cubicBezTo>
                    <a:pt x="359" y="300"/>
                    <a:pt x="359" y="240"/>
                    <a:pt x="300" y="180"/>
                  </a:cubicBezTo>
                  <a:cubicBezTo>
                    <a:pt x="300" y="120"/>
                    <a:pt x="300" y="120"/>
                    <a:pt x="300" y="60"/>
                  </a:cubicBezTo>
                  <a:cubicBezTo>
                    <a:pt x="300" y="0"/>
                    <a:pt x="240" y="0"/>
                    <a:pt x="240" y="0"/>
                  </a:cubicBezTo>
                  <a:close/>
                  <a:moveTo>
                    <a:pt x="0" y="779"/>
                  </a:moveTo>
                  <a:lnTo>
                    <a:pt x="0" y="2695"/>
                  </a:lnTo>
                  <a:lnTo>
                    <a:pt x="300" y="2695"/>
                  </a:lnTo>
                  <a:lnTo>
                    <a:pt x="30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52" name="Google Shape;3452;p34"/>
            <p:cNvSpPr/>
            <p:nvPr/>
          </p:nvSpPr>
          <p:spPr>
            <a:xfrm>
              <a:off x="3649025" y="2651700"/>
              <a:ext cx="40450" cy="48600"/>
            </a:xfrm>
            <a:custGeom>
              <a:avLst/>
              <a:gdLst/>
              <a:ahLst/>
              <a:cxnLst/>
              <a:rect l="l" t="t" r="r" b="b"/>
              <a:pathLst>
                <a:path w="1618" h="1944" extrusionOk="0">
                  <a:moveTo>
                    <a:pt x="977" y="0"/>
                  </a:moveTo>
                  <a:cubicBezTo>
                    <a:pt x="945" y="0"/>
                    <a:pt x="919" y="7"/>
                    <a:pt x="899" y="27"/>
                  </a:cubicBezTo>
                  <a:cubicBezTo>
                    <a:pt x="864" y="9"/>
                    <a:pt x="829" y="2"/>
                    <a:pt x="794" y="2"/>
                  </a:cubicBezTo>
                  <a:cubicBezTo>
                    <a:pt x="709" y="2"/>
                    <a:pt x="624" y="44"/>
                    <a:pt x="540" y="87"/>
                  </a:cubicBezTo>
                  <a:cubicBezTo>
                    <a:pt x="420" y="87"/>
                    <a:pt x="360" y="147"/>
                    <a:pt x="240" y="207"/>
                  </a:cubicBezTo>
                  <a:lnTo>
                    <a:pt x="240" y="27"/>
                  </a:lnTo>
                  <a:lnTo>
                    <a:pt x="0" y="27"/>
                  </a:lnTo>
                  <a:lnTo>
                    <a:pt x="0" y="1943"/>
                  </a:lnTo>
                  <a:lnTo>
                    <a:pt x="240" y="1943"/>
                  </a:lnTo>
                  <a:lnTo>
                    <a:pt x="240" y="446"/>
                  </a:lnTo>
                  <a:cubicBezTo>
                    <a:pt x="360" y="386"/>
                    <a:pt x="420" y="386"/>
                    <a:pt x="540" y="326"/>
                  </a:cubicBezTo>
                  <a:cubicBezTo>
                    <a:pt x="599" y="267"/>
                    <a:pt x="719" y="267"/>
                    <a:pt x="839" y="267"/>
                  </a:cubicBezTo>
                  <a:lnTo>
                    <a:pt x="1019" y="267"/>
                  </a:lnTo>
                  <a:cubicBezTo>
                    <a:pt x="1079" y="326"/>
                    <a:pt x="1138" y="326"/>
                    <a:pt x="1198" y="386"/>
                  </a:cubicBezTo>
                  <a:cubicBezTo>
                    <a:pt x="1258" y="506"/>
                    <a:pt x="1318" y="626"/>
                    <a:pt x="1258" y="746"/>
                  </a:cubicBezTo>
                  <a:lnTo>
                    <a:pt x="1258" y="1943"/>
                  </a:lnTo>
                  <a:lnTo>
                    <a:pt x="1618" y="1943"/>
                  </a:lnTo>
                  <a:lnTo>
                    <a:pt x="1618" y="746"/>
                  </a:lnTo>
                  <a:cubicBezTo>
                    <a:pt x="1618" y="566"/>
                    <a:pt x="1558" y="386"/>
                    <a:pt x="1438" y="207"/>
                  </a:cubicBezTo>
                  <a:cubicBezTo>
                    <a:pt x="1378" y="147"/>
                    <a:pt x="1258" y="87"/>
                    <a:pt x="1198" y="27"/>
                  </a:cubicBezTo>
                  <a:cubicBezTo>
                    <a:pt x="1119" y="27"/>
                    <a:pt x="1039" y="0"/>
                    <a:pt x="977"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53" name="Google Shape;3453;p34"/>
            <p:cNvSpPr/>
            <p:nvPr/>
          </p:nvSpPr>
          <p:spPr>
            <a:xfrm>
              <a:off x="3699925" y="2643375"/>
              <a:ext cx="47950" cy="74525"/>
            </a:xfrm>
            <a:custGeom>
              <a:avLst/>
              <a:gdLst/>
              <a:ahLst/>
              <a:cxnLst/>
              <a:rect l="l" t="t" r="r" b="b"/>
              <a:pathLst>
                <a:path w="1918" h="2981" extrusionOk="0">
                  <a:moveTo>
                    <a:pt x="1079" y="600"/>
                  </a:moveTo>
                  <a:cubicBezTo>
                    <a:pt x="1139" y="600"/>
                    <a:pt x="1199" y="659"/>
                    <a:pt x="1259" y="659"/>
                  </a:cubicBezTo>
                  <a:cubicBezTo>
                    <a:pt x="1319" y="719"/>
                    <a:pt x="1319" y="719"/>
                    <a:pt x="1378" y="779"/>
                  </a:cubicBezTo>
                  <a:cubicBezTo>
                    <a:pt x="1378" y="839"/>
                    <a:pt x="1378" y="899"/>
                    <a:pt x="1378" y="959"/>
                  </a:cubicBezTo>
                  <a:cubicBezTo>
                    <a:pt x="1378" y="1019"/>
                    <a:pt x="1378" y="1139"/>
                    <a:pt x="1378" y="1198"/>
                  </a:cubicBezTo>
                  <a:cubicBezTo>
                    <a:pt x="1319" y="1258"/>
                    <a:pt x="1319" y="1258"/>
                    <a:pt x="1259" y="1318"/>
                  </a:cubicBezTo>
                  <a:cubicBezTo>
                    <a:pt x="1199" y="1378"/>
                    <a:pt x="1139" y="1378"/>
                    <a:pt x="1079" y="1378"/>
                  </a:cubicBezTo>
                  <a:lnTo>
                    <a:pt x="660" y="1378"/>
                  </a:lnTo>
                  <a:cubicBezTo>
                    <a:pt x="600" y="1378"/>
                    <a:pt x="540" y="1318"/>
                    <a:pt x="540" y="1318"/>
                  </a:cubicBezTo>
                  <a:cubicBezTo>
                    <a:pt x="480" y="1258"/>
                    <a:pt x="420" y="1198"/>
                    <a:pt x="420" y="1139"/>
                  </a:cubicBezTo>
                  <a:cubicBezTo>
                    <a:pt x="420" y="1079"/>
                    <a:pt x="420" y="1019"/>
                    <a:pt x="420" y="1019"/>
                  </a:cubicBezTo>
                  <a:cubicBezTo>
                    <a:pt x="420" y="899"/>
                    <a:pt x="420" y="839"/>
                    <a:pt x="420" y="779"/>
                  </a:cubicBezTo>
                  <a:cubicBezTo>
                    <a:pt x="420" y="719"/>
                    <a:pt x="480" y="719"/>
                    <a:pt x="540" y="659"/>
                  </a:cubicBezTo>
                  <a:cubicBezTo>
                    <a:pt x="600" y="659"/>
                    <a:pt x="660" y="600"/>
                    <a:pt x="720" y="600"/>
                  </a:cubicBezTo>
                  <a:close/>
                  <a:moveTo>
                    <a:pt x="899" y="2157"/>
                  </a:moveTo>
                  <a:lnTo>
                    <a:pt x="1199" y="2217"/>
                  </a:lnTo>
                  <a:cubicBezTo>
                    <a:pt x="1259" y="2217"/>
                    <a:pt x="1378" y="2217"/>
                    <a:pt x="1438" y="2276"/>
                  </a:cubicBezTo>
                  <a:cubicBezTo>
                    <a:pt x="1498" y="2276"/>
                    <a:pt x="1498" y="2336"/>
                    <a:pt x="1558" y="2336"/>
                  </a:cubicBezTo>
                  <a:cubicBezTo>
                    <a:pt x="1558" y="2396"/>
                    <a:pt x="1558" y="2456"/>
                    <a:pt x="1558" y="2516"/>
                  </a:cubicBezTo>
                  <a:cubicBezTo>
                    <a:pt x="1558" y="2576"/>
                    <a:pt x="1558" y="2636"/>
                    <a:pt x="1498" y="2636"/>
                  </a:cubicBezTo>
                  <a:cubicBezTo>
                    <a:pt x="1498" y="2696"/>
                    <a:pt x="1438" y="2756"/>
                    <a:pt x="1378" y="2756"/>
                  </a:cubicBezTo>
                  <a:cubicBezTo>
                    <a:pt x="1259" y="2875"/>
                    <a:pt x="1079" y="2875"/>
                    <a:pt x="959" y="2875"/>
                  </a:cubicBezTo>
                  <a:lnTo>
                    <a:pt x="660" y="2875"/>
                  </a:lnTo>
                  <a:lnTo>
                    <a:pt x="420" y="2815"/>
                  </a:lnTo>
                  <a:cubicBezTo>
                    <a:pt x="360" y="2756"/>
                    <a:pt x="300" y="2756"/>
                    <a:pt x="300" y="2696"/>
                  </a:cubicBezTo>
                  <a:cubicBezTo>
                    <a:pt x="300" y="2636"/>
                    <a:pt x="240" y="2636"/>
                    <a:pt x="240" y="2576"/>
                  </a:cubicBezTo>
                  <a:cubicBezTo>
                    <a:pt x="240" y="2576"/>
                    <a:pt x="300" y="2576"/>
                    <a:pt x="300" y="2516"/>
                  </a:cubicBezTo>
                  <a:cubicBezTo>
                    <a:pt x="300" y="2456"/>
                    <a:pt x="300" y="2396"/>
                    <a:pt x="360" y="2336"/>
                  </a:cubicBezTo>
                  <a:cubicBezTo>
                    <a:pt x="420" y="2276"/>
                    <a:pt x="480" y="2217"/>
                    <a:pt x="540" y="2157"/>
                  </a:cubicBezTo>
                  <a:close/>
                  <a:moveTo>
                    <a:pt x="1738" y="1"/>
                  </a:moveTo>
                  <a:lnTo>
                    <a:pt x="1438" y="300"/>
                  </a:lnTo>
                  <a:cubicBezTo>
                    <a:pt x="1378" y="240"/>
                    <a:pt x="1319" y="240"/>
                    <a:pt x="1199" y="240"/>
                  </a:cubicBezTo>
                  <a:cubicBezTo>
                    <a:pt x="1169" y="210"/>
                    <a:pt x="1139" y="195"/>
                    <a:pt x="1109" y="195"/>
                  </a:cubicBezTo>
                  <a:cubicBezTo>
                    <a:pt x="1079" y="195"/>
                    <a:pt x="1049" y="210"/>
                    <a:pt x="1019" y="240"/>
                  </a:cubicBezTo>
                  <a:cubicBezTo>
                    <a:pt x="959" y="210"/>
                    <a:pt x="899" y="195"/>
                    <a:pt x="847" y="195"/>
                  </a:cubicBezTo>
                  <a:cubicBezTo>
                    <a:pt x="794" y="195"/>
                    <a:pt x="750" y="210"/>
                    <a:pt x="720" y="240"/>
                  </a:cubicBezTo>
                  <a:cubicBezTo>
                    <a:pt x="600" y="240"/>
                    <a:pt x="540" y="300"/>
                    <a:pt x="420" y="360"/>
                  </a:cubicBezTo>
                  <a:cubicBezTo>
                    <a:pt x="360" y="360"/>
                    <a:pt x="300" y="480"/>
                    <a:pt x="240" y="540"/>
                  </a:cubicBezTo>
                  <a:cubicBezTo>
                    <a:pt x="181" y="659"/>
                    <a:pt x="181" y="719"/>
                    <a:pt x="181" y="839"/>
                  </a:cubicBezTo>
                  <a:cubicBezTo>
                    <a:pt x="181" y="899"/>
                    <a:pt x="181" y="959"/>
                    <a:pt x="181" y="1019"/>
                  </a:cubicBezTo>
                  <a:cubicBezTo>
                    <a:pt x="181" y="1079"/>
                    <a:pt x="240" y="1139"/>
                    <a:pt x="240" y="1198"/>
                  </a:cubicBezTo>
                  <a:cubicBezTo>
                    <a:pt x="300" y="1258"/>
                    <a:pt x="360" y="1318"/>
                    <a:pt x="360" y="1318"/>
                  </a:cubicBezTo>
                  <a:lnTo>
                    <a:pt x="480" y="1378"/>
                  </a:lnTo>
                  <a:cubicBezTo>
                    <a:pt x="420" y="1438"/>
                    <a:pt x="360" y="1438"/>
                    <a:pt x="300" y="1498"/>
                  </a:cubicBezTo>
                  <a:cubicBezTo>
                    <a:pt x="240" y="1498"/>
                    <a:pt x="240" y="1558"/>
                    <a:pt x="181" y="1558"/>
                  </a:cubicBezTo>
                  <a:cubicBezTo>
                    <a:pt x="181" y="1618"/>
                    <a:pt x="181" y="1618"/>
                    <a:pt x="181" y="1678"/>
                  </a:cubicBezTo>
                  <a:cubicBezTo>
                    <a:pt x="181" y="1737"/>
                    <a:pt x="181" y="1797"/>
                    <a:pt x="181" y="1797"/>
                  </a:cubicBezTo>
                  <a:cubicBezTo>
                    <a:pt x="240" y="1857"/>
                    <a:pt x="240" y="1917"/>
                    <a:pt x="300" y="1917"/>
                  </a:cubicBezTo>
                  <a:cubicBezTo>
                    <a:pt x="240" y="1977"/>
                    <a:pt x="121" y="2037"/>
                    <a:pt x="61" y="2097"/>
                  </a:cubicBezTo>
                  <a:cubicBezTo>
                    <a:pt x="61" y="2217"/>
                    <a:pt x="1" y="2276"/>
                    <a:pt x="1" y="2396"/>
                  </a:cubicBezTo>
                  <a:cubicBezTo>
                    <a:pt x="1" y="2456"/>
                    <a:pt x="61" y="2576"/>
                    <a:pt x="61" y="2636"/>
                  </a:cubicBezTo>
                  <a:cubicBezTo>
                    <a:pt x="121" y="2696"/>
                    <a:pt x="181" y="2756"/>
                    <a:pt x="300" y="2815"/>
                  </a:cubicBezTo>
                  <a:cubicBezTo>
                    <a:pt x="432" y="2903"/>
                    <a:pt x="595" y="2959"/>
                    <a:pt x="791" y="2959"/>
                  </a:cubicBezTo>
                  <a:cubicBezTo>
                    <a:pt x="863" y="2959"/>
                    <a:pt x="939" y="2951"/>
                    <a:pt x="1019" y="2935"/>
                  </a:cubicBezTo>
                  <a:cubicBezTo>
                    <a:pt x="1079" y="2965"/>
                    <a:pt x="1139" y="2980"/>
                    <a:pt x="1191" y="2980"/>
                  </a:cubicBezTo>
                  <a:cubicBezTo>
                    <a:pt x="1244" y="2980"/>
                    <a:pt x="1289" y="2965"/>
                    <a:pt x="1319" y="2935"/>
                  </a:cubicBezTo>
                  <a:cubicBezTo>
                    <a:pt x="1438" y="2935"/>
                    <a:pt x="1558" y="2875"/>
                    <a:pt x="1618" y="2815"/>
                  </a:cubicBezTo>
                  <a:cubicBezTo>
                    <a:pt x="1738" y="2756"/>
                    <a:pt x="1798" y="2696"/>
                    <a:pt x="1858" y="2636"/>
                  </a:cubicBezTo>
                  <a:cubicBezTo>
                    <a:pt x="1858" y="2576"/>
                    <a:pt x="1917" y="2456"/>
                    <a:pt x="1917" y="2396"/>
                  </a:cubicBezTo>
                  <a:cubicBezTo>
                    <a:pt x="1917" y="2276"/>
                    <a:pt x="1917" y="2157"/>
                    <a:pt x="1858" y="2097"/>
                  </a:cubicBezTo>
                  <a:cubicBezTo>
                    <a:pt x="1798" y="2037"/>
                    <a:pt x="1738" y="1917"/>
                    <a:pt x="1678" y="1917"/>
                  </a:cubicBezTo>
                  <a:cubicBezTo>
                    <a:pt x="1558" y="1857"/>
                    <a:pt x="1438" y="1857"/>
                    <a:pt x="1319" y="1797"/>
                  </a:cubicBezTo>
                  <a:lnTo>
                    <a:pt x="899" y="1797"/>
                  </a:lnTo>
                  <a:cubicBezTo>
                    <a:pt x="839" y="1827"/>
                    <a:pt x="779" y="1842"/>
                    <a:pt x="720" y="1842"/>
                  </a:cubicBezTo>
                  <a:cubicBezTo>
                    <a:pt x="660" y="1842"/>
                    <a:pt x="600" y="1827"/>
                    <a:pt x="540" y="1797"/>
                  </a:cubicBezTo>
                  <a:cubicBezTo>
                    <a:pt x="480" y="1797"/>
                    <a:pt x="480" y="1737"/>
                    <a:pt x="480" y="1737"/>
                  </a:cubicBezTo>
                  <a:cubicBezTo>
                    <a:pt x="480" y="1737"/>
                    <a:pt x="480" y="1678"/>
                    <a:pt x="480" y="1678"/>
                  </a:cubicBezTo>
                  <a:cubicBezTo>
                    <a:pt x="480" y="1678"/>
                    <a:pt x="480" y="1618"/>
                    <a:pt x="480" y="1618"/>
                  </a:cubicBezTo>
                  <a:lnTo>
                    <a:pt x="1139" y="1618"/>
                  </a:lnTo>
                  <a:cubicBezTo>
                    <a:pt x="1259" y="1618"/>
                    <a:pt x="1319" y="1558"/>
                    <a:pt x="1438" y="1498"/>
                  </a:cubicBezTo>
                  <a:cubicBezTo>
                    <a:pt x="1498" y="1438"/>
                    <a:pt x="1558" y="1378"/>
                    <a:pt x="1618" y="1318"/>
                  </a:cubicBezTo>
                  <a:cubicBezTo>
                    <a:pt x="1678" y="1198"/>
                    <a:pt x="1678" y="1079"/>
                    <a:pt x="1678" y="1019"/>
                  </a:cubicBezTo>
                  <a:cubicBezTo>
                    <a:pt x="1678" y="899"/>
                    <a:pt x="1678" y="839"/>
                    <a:pt x="1678" y="779"/>
                  </a:cubicBezTo>
                  <a:cubicBezTo>
                    <a:pt x="1678" y="719"/>
                    <a:pt x="1618" y="659"/>
                    <a:pt x="1558" y="600"/>
                  </a:cubicBezTo>
                  <a:lnTo>
                    <a:pt x="1917" y="180"/>
                  </a:lnTo>
                  <a:lnTo>
                    <a:pt x="1738"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54" name="Google Shape;3454;p34"/>
            <p:cNvSpPr/>
            <p:nvPr/>
          </p:nvSpPr>
          <p:spPr>
            <a:xfrm>
              <a:off x="3776300" y="2651700"/>
              <a:ext cx="40450" cy="48600"/>
            </a:xfrm>
            <a:custGeom>
              <a:avLst/>
              <a:gdLst/>
              <a:ahLst/>
              <a:cxnLst/>
              <a:rect l="l" t="t" r="r" b="b"/>
              <a:pathLst>
                <a:path w="1618" h="1944" extrusionOk="0">
                  <a:moveTo>
                    <a:pt x="956" y="0"/>
                  </a:moveTo>
                  <a:cubicBezTo>
                    <a:pt x="919" y="0"/>
                    <a:pt x="879" y="7"/>
                    <a:pt x="839" y="27"/>
                  </a:cubicBezTo>
                  <a:cubicBezTo>
                    <a:pt x="779" y="27"/>
                    <a:pt x="659" y="27"/>
                    <a:pt x="539" y="87"/>
                  </a:cubicBezTo>
                  <a:cubicBezTo>
                    <a:pt x="420" y="87"/>
                    <a:pt x="360" y="147"/>
                    <a:pt x="240" y="207"/>
                  </a:cubicBezTo>
                  <a:lnTo>
                    <a:pt x="240" y="27"/>
                  </a:lnTo>
                  <a:lnTo>
                    <a:pt x="0" y="27"/>
                  </a:lnTo>
                  <a:lnTo>
                    <a:pt x="0" y="1943"/>
                  </a:lnTo>
                  <a:lnTo>
                    <a:pt x="240" y="1943"/>
                  </a:lnTo>
                  <a:lnTo>
                    <a:pt x="240" y="446"/>
                  </a:lnTo>
                  <a:cubicBezTo>
                    <a:pt x="360" y="386"/>
                    <a:pt x="420" y="326"/>
                    <a:pt x="539" y="326"/>
                  </a:cubicBezTo>
                  <a:cubicBezTo>
                    <a:pt x="599" y="267"/>
                    <a:pt x="719" y="267"/>
                    <a:pt x="839" y="267"/>
                  </a:cubicBezTo>
                  <a:lnTo>
                    <a:pt x="1019" y="267"/>
                  </a:lnTo>
                  <a:cubicBezTo>
                    <a:pt x="1078" y="326"/>
                    <a:pt x="1138" y="326"/>
                    <a:pt x="1198" y="386"/>
                  </a:cubicBezTo>
                  <a:cubicBezTo>
                    <a:pt x="1258" y="506"/>
                    <a:pt x="1258" y="626"/>
                    <a:pt x="1258" y="746"/>
                  </a:cubicBezTo>
                  <a:lnTo>
                    <a:pt x="1258" y="1943"/>
                  </a:lnTo>
                  <a:lnTo>
                    <a:pt x="1618" y="1943"/>
                  </a:lnTo>
                  <a:lnTo>
                    <a:pt x="1618" y="746"/>
                  </a:lnTo>
                  <a:cubicBezTo>
                    <a:pt x="1618" y="566"/>
                    <a:pt x="1558" y="386"/>
                    <a:pt x="1438" y="207"/>
                  </a:cubicBezTo>
                  <a:cubicBezTo>
                    <a:pt x="1318" y="147"/>
                    <a:pt x="1258" y="87"/>
                    <a:pt x="1138" y="27"/>
                  </a:cubicBezTo>
                  <a:cubicBezTo>
                    <a:pt x="1098" y="27"/>
                    <a:pt x="1032" y="0"/>
                    <a:pt x="9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55" name="Google Shape;3455;p34"/>
            <p:cNvSpPr/>
            <p:nvPr/>
          </p:nvSpPr>
          <p:spPr>
            <a:xfrm>
              <a:off x="3827200" y="2652350"/>
              <a:ext cx="41950" cy="49450"/>
            </a:xfrm>
            <a:custGeom>
              <a:avLst/>
              <a:gdLst/>
              <a:ahLst/>
              <a:cxnLst/>
              <a:rect l="l" t="t" r="r" b="b"/>
              <a:pathLst>
                <a:path w="1678" h="1978" extrusionOk="0">
                  <a:moveTo>
                    <a:pt x="1139" y="241"/>
                  </a:moveTo>
                  <a:lnTo>
                    <a:pt x="1259" y="360"/>
                  </a:lnTo>
                  <a:cubicBezTo>
                    <a:pt x="1318" y="360"/>
                    <a:pt x="1378" y="420"/>
                    <a:pt x="1378" y="480"/>
                  </a:cubicBezTo>
                  <a:cubicBezTo>
                    <a:pt x="1378" y="540"/>
                    <a:pt x="1378" y="660"/>
                    <a:pt x="1378" y="720"/>
                  </a:cubicBezTo>
                  <a:lnTo>
                    <a:pt x="420" y="780"/>
                  </a:lnTo>
                  <a:cubicBezTo>
                    <a:pt x="420" y="600"/>
                    <a:pt x="480" y="480"/>
                    <a:pt x="600" y="360"/>
                  </a:cubicBezTo>
                  <a:cubicBezTo>
                    <a:pt x="660" y="300"/>
                    <a:pt x="779" y="241"/>
                    <a:pt x="899" y="241"/>
                  </a:cubicBezTo>
                  <a:close/>
                  <a:moveTo>
                    <a:pt x="839" y="1"/>
                  </a:moveTo>
                  <a:cubicBezTo>
                    <a:pt x="719" y="1"/>
                    <a:pt x="600" y="1"/>
                    <a:pt x="480" y="61"/>
                  </a:cubicBezTo>
                  <a:cubicBezTo>
                    <a:pt x="360" y="61"/>
                    <a:pt x="300" y="181"/>
                    <a:pt x="180" y="241"/>
                  </a:cubicBezTo>
                  <a:cubicBezTo>
                    <a:pt x="121" y="360"/>
                    <a:pt x="61" y="420"/>
                    <a:pt x="1" y="540"/>
                  </a:cubicBezTo>
                  <a:cubicBezTo>
                    <a:pt x="1" y="720"/>
                    <a:pt x="1" y="839"/>
                    <a:pt x="1" y="959"/>
                  </a:cubicBezTo>
                  <a:cubicBezTo>
                    <a:pt x="1" y="1139"/>
                    <a:pt x="61" y="1259"/>
                    <a:pt x="121" y="1438"/>
                  </a:cubicBezTo>
                  <a:cubicBezTo>
                    <a:pt x="121" y="1498"/>
                    <a:pt x="180" y="1618"/>
                    <a:pt x="300" y="1738"/>
                  </a:cubicBezTo>
                  <a:cubicBezTo>
                    <a:pt x="360" y="1798"/>
                    <a:pt x="480" y="1858"/>
                    <a:pt x="600" y="1917"/>
                  </a:cubicBezTo>
                  <a:cubicBezTo>
                    <a:pt x="719" y="1977"/>
                    <a:pt x="839" y="1977"/>
                    <a:pt x="959" y="1977"/>
                  </a:cubicBezTo>
                  <a:cubicBezTo>
                    <a:pt x="1139" y="1977"/>
                    <a:pt x="1259" y="1977"/>
                    <a:pt x="1438" y="1858"/>
                  </a:cubicBezTo>
                  <a:cubicBezTo>
                    <a:pt x="1498" y="1798"/>
                    <a:pt x="1618" y="1678"/>
                    <a:pt x="1678" y="1558"/>
                  </a:cubicBezTo>
                  <a:lnTo>
                    <a:pt x="1498" y="1438"/>
                  </a:lnTo>
                  <a:cubicBezTo>
                    <a:pt x="1438" y="1498"/>
                    <a:pt x="1378" y="1618"/>
                    <a:pt x="1259" y="1618"/>
                  </a:cubicBezTo>
                  <a:cubicBezTo>
                    <a:pt x="1199" y="1678"/>
                    <a:pt x="1079" y="1738"/>
                    <a:pt x="959" y="1738"/>
                  </a:cubicBezTo>
                  <a:cubicBezTo>
                    <a:pt x="899" y="1738"/>
                    <a:pt x="779" y="1738"/>
                    <a:pt x="719" y="1678"/>
                  </a:cubicBezTo>
                  <a:cubicBezTo>
                    <a:pt x="660" y="1678"/>
                    <a:pt x="540" y="1618"/>
                    <a:pt x="480" y="1558"/>
                  </a:cubicBezTo>
                  <a:cubicBezTo>
                    <a:pt x="360" y="1378"/>
                    <a:pt x="300" y="1199"/>
                    <a:pt x="360" y="959"/>
                  </a:cubicBezTo>
                  <a:lnTo>
                    <a:pt x="1618" y="959"/>
                  </a:lnTo>
                  <a:cubicBezTo>
                    <a:pt x="1618" y="839"/>
                    <a:pt x="1618" y="720"/>
                    <a:pt x="1618" y="540"/>
                  </a:cubicBezTo>
                  <a:cubicBezTo>
                    <a:pt x="1558" y="420"/>
                    <a:pt x="1558" y="360"/>
                    <a:pt x="1438" y="241"/>
                  </a:cubicBezTo>
                  <a:cubicBezTo>
                    <a:pt x="1378" y="181"/>
                    <a:pt x="1318" y="61"/>
                    <a:pt x="1199" y="61"/>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56" name="Google Shape;3456;p34"/>
            <p:cNvSpPr/>
            <p:nvPr/>
          </p:nvSpPr>
          <p:spPr>
            <a:xfrm>
              <a:off x="3875125" y="2652350"/>
              <a:ext cx="65900" cy="47950"/>
            </a:xfrm>
            <a:custGeom>
              <a:avLst/>
              <a:gdLst/>
              <a:ahLst/>
              <a:cxnLst/>
              <a:rect l="l" t="t" r="r" b="b"/>
              <a:pathLst>
                <a:path w="2636" h="1918" extrusionOk="0">
                  <a:moveTo>
                    <a:pt x="0" y="1"/>
                  </a:moveTo>
                  <a:lnTo>
                    <a:pt x="599" y="1917"/>
                  </a:lnTo>
                  <a:lnTo>
                    <a:pt x="839" y="1917"/>
                  </a:lnTo>
                  <a:lnTo>
                    <a:pt x="1318" y="540"/>
                  </a:lnTo>
                  <a:lnTo>
                    <a:pt x="1737" y="1917"/>
                  </a:lnTo>
                  <a:lnTo>
                    <a:pt x="1977" y="1917"/>
                  </a:lnTo>
                  <a:lnTo>
                    <a:pt x="2636" y="1"/>
                  </a:lnTo>
                  <a:lnTo>
                    <a:pt x="2276" y="1"/>
                  </a:lnTo>
                  <a:lnTo>
                    <a:pt x="1857" y="1438"/>
                  </a:lnTo>
                  <a:lnTo>
                    <a:pt x="1378" y="1"/>
                  </a:lnTo>
                  <a:lnTo>
                    <a:pt x="1198" y="1"/>
                  </a:lnTo>
                  <a:lnTo>
                    <a:pt x="719" y="1438"/>
                  </a:lnTo>
                  <a:lnTo>
                    <a:pt x="3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57" name="Google Shape;3457;p34"/>
            <p:cNvSpPr/>
            <p:nvPr/>
          </p:nvSpPr>
          <p:spPr>
            <a:xfrm>
              <a:off x="3364525" y="2745200"/>
              <a:ext cx="47950" cy="74875"/>
            </a:xfrm>
            <a:custGeom>
              <a:avLst/>
              <a:gdLst/>
              <a:ahLst/>
              <a:cxnLst/>
              <a:rect l="l" t="t" r="r" b="b"/>
              <a:pathLst>
                <a:path w="1918" h="2995" extrusionOk="0">
                  <a:moveTo>
                    <a:pt x="989" y="614"/>
                  </a:moveTo>
                  <a:cubicBezTo>
                    <a:pt x="1019" y="614"/>
                    <a:pt x="1049" y="629"/>
                    <a:pt x="1079" y="659"/>
                  </a:cubicBezTo>
                  <a:cubicBezTo>
                    <a:pt x="1139" y="659"/>
                    <a:pt x="1199" y="659"/>
                    <a:pt x="1259" y="719"/>
                  </a:cubicBezTo>
                  <a:cubicBezTo>
                    <a:pt x="1318" y="719"/>
                    <a:pt x="1378" y="779"/>
                    <a:pt x="1378" y="839"/>
                  </a:cubicBezTo>
                  <a:cubicBezTo>
                    <a:pt x="1378" y="899"/>
                    <a:pt x="1378" y="958"/>
                    <a:pt x="1378" y="1018"/>
                  </a:cubicBezTo>
                  <a:cubicBezTo>
                    <a:pt x="1378" y="1078"/>
                    <a:pt x="1378" y="1138"/>
                    <a:pt x="1378" y="1198"/>
                  </a:cubicBezTo>
                  <a:cubicBezTo>
                    <a:pt x="1378" y="1258"/>
                    <a:pt x="1318" y="1318"/>
                    <a:pt x="1259" y="1378"/>
                  </a:cubicBezTo>
                  <a:cubicBezTo>
                    <a:pt x="1199" y="1378"/>
                    <a:pt x="1139" y="1438"/>
                    <a:pt x="1079" y="1438"/>
                  </a:cubicBezTo>
                  <a:lnTo>
                    <a:pt x="660" y="1438"/>
                  </a:lnTo>
                  <a:cubicBezTo>
                    <a:pt x="660" y="1378"/>
                    <a:pt x="600" y="1378"/>
                    <a:pt x="540" y="1318"/>
                  </a:cubicBezTo>
                  <a:cubicBezTo>
                    <a:pt x="480" y="1318"/>
                    <a:pt x="480" y="1258"/>
                    <a:pt x="420" y="1198"/>
                  </a:cubicBezTo>
                  <a:cubicBezTo>
                    <a:pt x="420" y="1138"/>
                    <a:pt x="420" y="1078"/>
                    <a:pt x="420" y="1018"/>
                  </a:cubicBezTo>
                  <a:cubicBezTo>
                    <a:pt x="420" y="958"/>
                    <a:pt x="420" y="899"/>
                    <a:pt x="420" y="839"/>
                  </a:cubicBezTo>
                  <a:cubicBezTo>
                    <a:pt x="480" y="779"/>
                    <a:pt x="480" y="719"/>
                    <a:pt x="540" y="719"/>
                  </a:cubicBezTo>
                  <a:cubicBezTo>
                    <a:pt x="600" y="659"/>
                    <a:pt x="660" y="659"/>
                    <a:pt x="720" y="659"/>
                  </a:cubicBezTo>
                  <a:cubicBezTo>
                    <a:pt x="749" y="629"/>
                    <a:pt x="779" y="614"/>
                    <a:pt x="809" y="614"/>
                  </a:cubicBezTo>
                  <a:cubicBezTo>
                    <a:pt x="839" y="614"/>
                    <a:pt x="869" y="629"/>
                    <a:pt x="899" y="659"/>
                  </a:cubicBezTo>
                  <a:cubicBezTo>
                    <a:pt x="929" y="629"/>
                    <a:pt x="959" y="614"/>
                    <a:pt x="989" y="614"/>
                  </a:cubicBezTo>
                  <a:close/>
                  <a:moveTo>
                    <a:pt x="959" y="2216"/>
                  </a:moveTo>
                  <a:cubicBezTo>
                    <a:pt x="1079" y="2216"/>
                    <a:pt x="1139" y="2276"/>
                    <a:pt x="1259" y="2276"/>
                  </a:cubicBezTo>
                  <a:lnTo>
                    <a:pt x="1438" y="2276"/>
                  </a:lnTo>
                  <a:cubicBezTo>
                    <a:pt x="1498" y="2276"/>
                    <a:pt x="1498" y="2336"/>
                    <a:pt x="1558" y="2336"/>
                  </a:cubicBezTo>
                  <a:cubicBezTo>
                    <a:pt x="1558" y="2336"/>
                    <a:pt x="1558" y="2336"/>
                    <a:pt x="1558" y="2396"/>
                  </a:cubicBezTo>
                  <a:cubicBezTo>
                    <a:pt x="1618" y="2456"/>
                    <a:pt x="1618" y="2516"/>
                    <a:pt x="1558" y="2516"/>
                  </a:cubicBezTo>
                  <a:cubicBezTo>
                    <a:pt x="1558" y="2575"/>
                    <a:pt x="1558" y="2635"/>
                    <a:pt x="1558" y="2695"/>
                  </a:cubicBezTo>
                  <a:cubicBezTo>
                    <a:pt x="1498" y="2755"/>
                    <a:pt x="1438" y="2755"/>
                    <a:pt x="1438" y="2815"/>
                  </a:cubicBezTo>
                  <a:cubicBezTo>
                    <a:pt x="1311" y="2857"/>
                    <a:pt x="1214" y="2900"/>
                    <a:pt x="1105" y="2900"/>
                  </a:cubicBezTo>
                  <a:cubicBezTo>
                    <a:pt x="1059" y="2900"/>
                    <a:pt x="1012" y="2892"/>
                    <a:pt x="959" y="2875"/>
                  </a:cubicBezTo>
                  <a:cubicBezTo>
                    <a:pt x="899" y="2905"/>
                    <a:pt x="854" y="2920"/>
                    <a:pt x="809" y="2920"/>
                  </a:cubicBezTo>
                  <a:cubicBezTo>
                    <a:pt x="764" y="2920"/>
                    <a:pt x="720" y="2905"/>
                    <a:pt x="660" y="2875"/>
                  </a:cubicBezTo>
                  <a:cubicBezTo>
                    <a:pt x="600" y="2875"/>
                    <a:pt x="540" y="2875"/>
                    <a:pt x="480" y="2815"/>
                  </a:cubicBezTo>
                  <a:lnTo>
                    <a:pt x="300" y="2695"/>
                  </a:lnTo>
                  <a:cubicBezTo>
                    <a:pt x="300" y="2695"/>
                    <a:pt x="300" y="2635"/>
                    <a:pt x="300" y="2575"/>
                  </a:cubicBezTo>
                  <a:cubicBezTo>
                    <a:pt x="300" y="2456"/>
                    <a:pt x="300" y="2396"/>
                    <a:pt x="360" y="2336"/>
                  </a:cubicBezTo>
                  <a:cubicBezTo>
                    <a:pt x="420" y="2276"/>
                    <a:pt x="480" y="2216"/>
                    <a:pt x="540" y="2216"/>
                  </a:cubicBezTo>
                  <a:close/>
                  <a:moveTo>
                    <a:pt x="1738" y="0"/>
                  </a:moveTo>
                  <a:lnTo>
                    <a:pt x="1438" y="300"/>
                  </a:lnTo>
                  <a:cubicBezTo>
                    <a:pt x="1378" y="300"/>
                    <a:pt x="1318" y="240"/>
                    <a:pt x="1259" y="240"/>
                  </a:cubicBezTo>
                  <a:lnTo>
                    <a:pt x="720" y="240"/>
                  </a:lnTo>
                  <a:cubicBezTo>
                    <a:pt x="600" y="240"/>
                    <a:pt x="480" y="300"/>
                    <a:pt x="420" y="360"/>
                  </a:cubicBezTo>
                  <a:cubicBezTo>
                    <a:pt x="360" y="419"/>
                    <a:pt x="300" y="479"/>
                    <a:pt x="240" y="539"/>
                  </a:cubicBezTo>
                  <a:cubicBezTo>
                    <a:pt x="180" y="659"/>
                    <a:pt x="180" y="779"/>
                    <a:pt x="180" y="839"/>
                  </a:cubicBezTo>
                  <a:cubicBezTo>
                    <a:pt x="180" y="899"/>
                    <a:pt x="180" y="1018"/>
                    <a:pt x="180" y="1078"/>
                  </a:cubicBezTo>
                  <a:cubicBezTo>
                    <a:pt x="180" y="1138"/>
                    <a:pt x="240" y="1198"/>
                    <a:pt x="240" y="1198"/>
                  </a:cubicBezTo>
                  <a:cubicBezTo>
                    <a:pt x="300" y="1258"/>
                    <a:pt x="360" y="1318"/>
                    <a:pt x="360" y="1318"/>
                  </a:cubicBezTo>
                  <a:lnTo>
                    <a:pt x="480" y="1438"/>
                  </a:lnTo>
                  <a:cubicBezTo>
                    <a:pt x="420" y="1438"/>
                    <a:pt x="360" y="1438"/>
                    <a:pt x="300" y="1497"/>
                  </a:cubicBezTo>
                  <a:cubicBezTo>
                    <a:pt x="240" y="1557"/>
                    <a:pt x="240" y="1557"/>
                    <a:pt x="240" y="1617"/>
                  </a:cubicBezTo>
                  <a:cubicBezTo>
                    <a:pt x="180" y="1617"/>
                    <a:pt x="180" y="1677"/>
                    <a:pt x="180" y="1677"/>
                  </a:cubicBezTo>
                  <a:cubicBezTo>
                    <a:pt x="180" y="1737"/>
                    <a:pt x="180" y="1797"/>
                    <a:pt x="180" y="1857"/>
                  </a:cubicBezTo>
                  <a:cubicBezTo>
                    <a:pt x="240" y="1857"/>
                    <a:pt x="240" y="1917"/>
                    <a:pt x="300" y="1917"/>
                  </a:cubicBezTo>
                  <a:cubicBezTo>
                    <a:pt x="240" y="1977"/>
                    <a:pt x="180" y="2036"/>
                    <a:pt x="121" y="2096"/>
                  </a:cubicBezTo>
                  <a:cubicBezTo>
                    <a:pt x="61" y="2216"/>
                    <a:pt x="1" y="2276"/>
                    <a:pt x="61" y="2396"/>
                  </a:cubicBezTo>
                  <a:cubicBezTo>
                    <a:pt x="1" y="2456"/>
                    <a:pt x="61" y="2575"/>
                    <a:pt x="121" y="2635"/>
                  </a:cubicBezTo>
                  <a:cubicBezTo>
                    <a:pt x="121" y="2755"/>
                    <a:pt x="240" y="2815"/>
                    <a:pt x="300" y="2815"/>
                  </a:cubicBezTo>
                  <a:cubicBezTo>
                    <a:pt x="540" y="2935"/>
                    <a:pt x="779" y="2995"/>
                    <a:pt x="1019" y="2995"/>
                  </a:cubicBezTo>
                  <a:lnTo>
                    <a:pt x="1378" y="2995"/>
                  </a:lnTo>
                  <a:cubicBezTo>
                    <a:pt x="1438" y="2935"/>
                    <a:pt x="1558" y="2935"/>
                    <a:pt x="1678" y="2875"/>
                  </a:cubicBezTo>
                  <a:cubicBezTo>
                    <a:pt x="1738" y="2815"/>
                    <a:pt x="1798" y="2755"/>
                    <a:pt x="1857" y="2635"/>
                  </a:cubicBezTo>
                  <a:cubicBezTo>
                    <a:pt x="1917" y="2575"/>
                    <a:pt x="1917" y="2516"/>
                    <a:pt x="1917" y="2396"/>
                  </a:cubicBezTo>
                  <a:cubicBezTo>
                    <a:pt x="1917" y="2276"/>
                    <a:pt x="1917" y="2216"/>
                    <a:pt x="1857" y="2096"/>
                  </a:cubicBezTo>
                  <a:cubicBezTo>
                    <a:pt x="1798" y="2036"/>
                    <a:pt x="1738" y="1977"/>
                    <a:pt x="1678" y="1917"/>
                  </a:cubicBezTo>
                  <a:cubicBezTo>
                    <a:pt x="1558" y="1917"/>
                    <a:pt x="1438" y="1857"/>
                    <a:pt x="1378" y="1857"/>
                  </a:cubicBezTo>
                  <a:lnTo>
                    <a:pt x="600" y="1857"/>
                  </a:lnTo>
                  <a:cubicBezTo>
                    <a:pt x="480" y="1797"/>
                    <a:pt x="480" y="1737"/>
                    <a:pt x="480" y="1737"/>
                  </a:cubicBezTo>
                  <a:cubicBezTo>
                    <a:pt x="480" y="1737"/>
                    <a:pt x="480" y="1737"/>
                    <a:pt x="480" y="1677"/>
                  </a:cubicBezTo>
                  <a:cubicBezTo>
                    <a:pt x="510" y="1647"/>
                    <a:pt x="525" y="1632"/>
                    <a:pt x="540" y="1632"/>
                  </a:cubicBezTo>
                  <a:cubicBezTo>
                    <a:pt x="555" y="1632"/>
                    <a:pt x="570" y="1647"/>
                    <a:pt x="600" y="1677"/>
                  </a:cubicBezTo>
                  <a:lnTo>
                    <a:pt x="1199" y="1677"/>
                  </a:lnTo>
                  <a:cubicBezTo>
                    <a:pt x="1259" y="1617"/>
                    <a:pt x="1378" y="1617"/>
                    <a:pt x="1438" y="1557"/>
                  </a:cubicBezTo>
                  <a:cubicBezTo>
                    <a:pt x="1498" y="1497"/>
                    <a:pt x="1558" y="1378"/>
                    <a:pt x="1618" y="1318"/>
                  </a:cubicBezTo>
                  <a:cubicBezTo>
                    <a:pt x="1678" y="1258"/>
                    <a:pt x="1738" y="1138"/>
                    <a:pt x="1678" y="1018"/>
                  </a:cubicBezTo>
                  <a:cubicBezTo>
                    <a:pt x="1738" y="958"/>
                    <a:pt x="1738" y="899"/>
                    <a:pt x="1678" y="779"/>
                  </a:cubicBezTo>
                  <a:cubicBezTo>
                    <a:pt x="1678" y="719"/>
                    <a:pt x="1618" y="659"/>
                    <a:pt x="1558" y="599"/>
                  </a:cubicBezTo>
                  <a:lnTo>
                    <a:pt x="1917" y="180"/>
                  </a:lnTo>
                  <a:lnTo>
                    <a:pt x="1738"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58" name="Google Shape;3458;p34"/>
            <p:cNvSpPr/>
            <p:nvPr/>
          </p:nvSpPr>
          <p:spPr>
            <a:xfrm>
              <a:off x="3418425" y="2754175"/>
              <a:ext cx="41950" cy="50925"/>
            </a:xfrm>
            <a:custGeom>
              <a:avLst/>
              <a:gdLst/>
              <a:ahLst/>
              <a:cxnLst/>
              <a:rect l="l" t="t" r="r" b="b"/>
              <a:pathLst>
                <a:path w="1678" h="2037" extrusionOk="0">
                  <a:moveTo>
                    <a:pt x="1079" y="300"/>
                  </a:moveTo>
                  <a:cubicBezTo>
                    <a:pt x="1139" y="300"/>
                    <a:pt x="1199" y="300"/>
                    <a:pt x="1259" y="360"/>
                  </a:cubicBezTo>
                  <a:cubicBezTo>
                    <a:pt x="1259" y="420"/>
                    <a:pt x="1319" y="480"/>
                    <a:pt x="1319" y="540"/>
                  </a:cubicBezTo>
                  <a:cubicBezTo>
                    <a:pt x="1379" y="599"/>
                    <a:pt x="1379" y="659"/>
                    <a:pt x="1319" y="719"/>
                  </a:cubicBezTo>
                  <a:lnTo>
                    <a:pt x="360" y="779"/>
                  </a:lnTo>
                  <a:cubicBezTo>
                    <a:pt x="360" y="659"/>
                    <a:pt x="480" y="480"/>
                    <a:pt x="540" y="420"/>
                  </a:cubicBezTo>
                  <a:cubicBezTo>
                    <a:pt x="660" y="300"/>
                    <a:pt x="780" y="300"/>
                    <a:pt x="899" y="300"/>
                  </a:cubicBezTo>
                  <a:close/>
                  <a:moveTo>
                    <a:pt x="839" y="1"/>
                  </a:moveTo>
                  <a:cubicBezTo>
                    <a:pt x="720" y="1"/>
                    <a:pt x="600" y="1"/>
                    <a:pt x="480" y="60"/>
                  </a:cubicBezTo>
                  <a:cubicBezTo>
                    <a:pt x="420" y="120"/>
                    <a:pt x="300" y="180"/>
                    <a:pt x="241" y="300"/>
                  </a:cubicBezTo>
                  <a:cubicBezTo>
                    <a:pt x="121" y="360"/>
                    <a:pt x="61" y="480"/>
                    <a:pt x="61" y="599"/>
                  </a:cubicBezTo>
                  <a:cubicBezTo>
                    <a:pt x="1" y="719"/>
                    <a:pt x="1" y="839"/>
                    <a:pt x="1" y="1019"/>
                  </a:cubicBezTo>
                  <a:cubicBezTo>
                    <a:pt x="1" y="1138"/>
                    <a:pt x="1" y="1318"/>
                    <a:pt x="61" y="1438"/>
                  </a:cubicBezTo>
                  <a:cubicBezTo>
                    <a:pt x="121" y="1558"/>
                    <a:pt x="181" y="1677"/>
                    <a:pt x="241" y="1737"/>
                  </a:cubicBezTo>
                  <a:cubicBezTo>
                    <a:pt x="360" y="1857"/>
                    <a:pt x="420" y="1917"/>
                    <a:pt x="540" y="1977"/>
                  </a:cubicBezTo>
                  <a:cubicBezTo>
                    <a:pt x="660" y="1977"/>
                    <a:pt x="780" y="2037"/>
                    <a:pt x="959" y="2037"/>
                  </a:cubicBezTo>
                  <a:cubicBezTo>
                    <a:pt x="1079" y="2037"/>
                    <a:pt x="1259" y="1977"/>
                    <a:pt x="1379" y="1917"/>
                  </a:cubicBezTo>
                  <a:cubicBezTo>
                    <a:pt x="1498" y="1797"/>
                    <a:pt x="1558" y="1737"/>
                    <a:pt x="1678" y="1618"/>
                  </a:cubicBezTo>
                  <a:lnTo>
                    <a:pt x="1438" y="1438"/>
                  </a:lnTo>
                  <a:cubicBezTo>
                    <a:pt x="1379" y="1558"/>
                    <a:pt x="1319" y="1618"/>
                    <a:pt x="1259" y="1677"/>
                  </a:cubicBezTo>
                  <a:cubicBezTo>
                    <a:pt x="1139" y="1737"/>
                    <a:pt x="1019" y="1797"/>
                    <a:pt x="959" y="1797"/>
                  </a:cubicBezTo>
                  <a:cubicBezTo>
                    <a:pt x="839" y="1797"/>
                    <a:pt x="780" y="1737"/>
                    <a:pt x="660" y="1737"/>
                  </a:cubicBezTo>
                  <a:cubicBezTo>
                    <a:pt x="600" y="1677"/>
                    <a:pt x="540" y="1618"/>
                    <a:pt x="480" y="1558"/>
                  </a:cubicBezTo>
                  <a:cubicBezTo>
                    <a:pt x="360" y="1378"/>
                    <a:pt x="300" y="1198"/>
                    <a:pt x="300" y="1019"/>
                  </a:cubicBezTo>
                  <a:lnTo>
                    <a:pt x="1618" y="1019"/>
                  </a:lnTo>
                  <a:cubicBezTo>
                    <a:pt x="1678" y="839"/>
                    <a:pt x="1678" y="719"/>
                    <a:pt x="1618" y="599"/>
                  </a:cubicBezTo>
                  <a:cubicBezTo>
                    <a:pt x="1618" y="480"/>
                    <a:pt x="1558" y="360"/>
                    <a:pt x="1498" y="300"/>
                  </a:cubicBezTo>
                  <a:cubicBezTo>
                    <a:pt x="1438" y="180"/>
                    <a:pt x="1319" y="120"/>
                    <a:pt x="1199" y="60"/>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59" name="Google Shape;3459;p34"/>
            <p:cNvSpPr/>
            <p:nvPr/>
          </p:nvSpPr>
          <p:spPr>
            <a:xfrm>
              <a:off x="3473850" y="2754175"/>
              <a:ext cx="40450" cy="49425"/>
            </a:xfrm>
            <a:custGeom>
              <a:avLst/>
              <a:gdLst/>
              <a:ahLst/>
              <a:cxnLst/>
              <a:rect l="l" t="t" r="r" b="b"/>
              <a:pathLst>
                <a:path w="1618" h="1977" extrusionOk="0">
                  <a:moveTo>
                    <a:pt x="839" y="1"/>
                  </a:moveTo>
                  <a:cubicBezTo>
                    <a:pt x="719" y="1"/>
                    <a:pt x="659" y="1"/>
                    <a:pt x="539" y="60"/>
                  </a:cubicBezTo>
                  <a:cubicBezTo>
                    <a:pt x="419" y="120"/>
                    <a:pt x="359" y="120"/>
                    <a:pt x="240" y="180"/>
                  </a:cubicBezTo>
                  <a:lnTo>
                    <a:pt x="240" y="60"/>
                  </a:lnTo>
                  <a:lnTo>
                    <a:pt x="0" y="60"/>
                  </a:lnTo>
                  <a:lnTo>
                    <a:pt x="0" y="1977"/>
                  </a:lnTo>
                  <a:lnTo>
                    <a:pt x="240" y="1977"/>
                  </a:lnTo>
                  <a:lnTo>
                    <a:pt x="240" y="480"/>
                  </a:lnTo>
                  <a:cubicBezTo>
                    <a:pt x="359" y="420"/>
                    <a:pt x="419" y="360"/>
                    <a:pt x="479" y="300"/>
                  </a:cubicBezTo>
                  <a:cubicBezTo>
                    <a:pt x="599" y="300"/>
                    <a:pt x="719" y="240"/>
                    <a:pt x="779" y="240"/>
                  </a:cubicBezTo>
                  <a:cubicBezTo>
                    <a:pt x="898" y="240"/>
                    <a:pt x="958" y="240"/>
                    <a:pt x="1018" y="300"/>
                  </a:cubicBezTo>
                  <a:cubicBezTo>
                    <a:pt x="1078" y="300"/>
                    <a:pt x="1138" y="360"/>
                    <a:pt x="1198" y="360"/>
                  </a:cubicBezTo>
                  <a:cubicBezTo>
                    <a:pt x="1258" y="480"/>
                    <a:pt x="1258" y="659"/>
                    <a:pt x="1258" y="779"/>
                  </a:cubicBezTo>
                  <a:lnTo>
                    <a:pt x="1258" y="1977"/>
                  </a:lnTo>
                  <a:lnTo>
                    <a:pt x="1557" y="1977"/>
                  </a:lnTo>
                  <a:lnTo>
                    <a:pt x="1557" y="779"/>
                  </a:lnTo>
                  <a:cubicBezTo>
                    <a:pt x="1617" y="599"/>
                    <a:pt x="1557" y="360"/>
                    <a:pt x="1437" y="180"/>
                  </a:cubicBezTo>
                  <a:cubicBezTo>
                    <a:pt x="1318" y="120"/>
                    <a:pt x="1258" y="60"/>
                    <a:pt x="1138" y="60"/>
                  </a:cubicBezTo>
                  <a:cubicBezTo>
                    <a:pt x="1078" y="1"/>
                    <a:pt x="958"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60" name="Google Shape;3460;p34"/>
            <p:cNvSpPr/>
            <p:nvPr/>
          </p:nvSpPr>
          <p:spPr>
            <a:xfrm>
              <a:off x="3523250" y="2754175"/>
              <a:ext cx="41950" cy="50925"/>
            </a:xfrm>
            <a:custGeom>
              <a:avLst/>
              <a:gdLst/>
              <a:ahLst/>
              <a:cxnLst/>
              <a:rect l="l" t="t" r="r" b="b"/>
              <a:pathLst>
                <a:path w="1678" h="2037" extrusionOk="0">
                  <a:moveTo>
                    <a:pt x="1138" y="300"/>
                  </a:moveTo>
                  <a:cubicBezTo>
                    <a:pt x="1198" y="300"/>
                    <a:pt x="1198" y="300"/>
                    <a:pt x="1258" y="360"/>
                  </a:cubicBezTo>
                  <a:cubicBezTo>
                    <a:pt x="1318" y="420"/>
                    <a:pt x="1378" y="480"/>
                    <a:pt x="1378" y="540"/>
                  </a:cubicBezTo>
                  <a:cubicBezTo>
                    <a:pt x="1378" y="599"/>
                    <a:pt x="1378" y="659"/>
                    <a:pt x="1378" y="719"/>
                  </a:cubicBezTo>
                  <a:lnTo>
                    <a:pt x="420" y="779"/>
                  </a:lnTo>
                  <a:cubicBezTo>
                    <a:pt x="420" y="659"/>
                    <a:pt x="480" y="480"/>
                    <a:pt x="599" y="420"/>
                  </a:cubicBezTo>
                  <a:cubicBezTo>
                    <a:pt x="719" y="300"/>
                    <a:pt x="839" y="300"/>
                    <a:pt x="959" y="300"/>
                  </a:cubicBezTo>
                  <a:close/>
                  <a:moveTo>
                    <a:pt x="839" y="1"/>
                  </a:moveTo>
                  <a:cubicBezTo>
                    <a:pt x="719" y="1"/>
                    <a:pt x="599" y="1"/>
                    <a:pt x="480" y="60"/>
                  </a:cubicBezTo>
                  <a:cubicBezTo>
                    <a:pt x="360" y="120"/>
                    <a:pt x="300" y="180"/>
                    <a:pt x="180" y="300"/>
                  </a:cubicBezTo>
                  <a:cubicBezTo>
                    <a:pt x="120" y="360"/>
                    <a:pt x="60" y="480"/>
                    <a:pt x="0" y="599"/>
                  </a:cubicBezTo>
                  <a:cubicBezTo>
                    <a:pt x="0" y="719"/>
                    <a:pt x="0" y="839"/>
                    <a:pt x="0" y="1019"/>
                  </a:cubicBezTo>
                  <a:cubicBezTo>
                    <a:pt x="0" y="1138"/>
                    <a:pt x="60" y="1318"/>
                    <a:pt x="120" y="1438"/>
                  </a:cubicBezTo>
                  <a:cubicBezTo>
                    <a:pt x="120" y="1558"/>
                    <a:pt x="180" y="1677"/>
                    <a:pt x="300" y="1737"/>
                  </a:cubicBezTo>
                  <a:cubicBezTo>
                    <a:pt x="360" y="1857"/>
                    <a:pt x="480" y="1917"/>
                    <a:pt x="599" y="1977"/>
                  </a:cubicBezTo>
                  <a:cubicBezTo>
                    <a:pt x="719" y="1977"/>
                    <a:pt x="839" y="2037"/>
                    <a:pt x="959" y="2037"/>
                  </a:cubicBezTo>
                  <a:cubicBezTo>
                    <a:pt x="1138" y="2037"/>
                    <a:pt x="1258" y="1977"/>
                    <a:pt x="1438" y="1917"/>
                  </a:cubicBezTo>
                  <a:cubicBezTo>
                    <a:pt x="1498" y="1797"/>
                    <a:pt x="1618" y="1737"/>
                    <a:pt x="1677" y="1618"/>
                  </a:cubicBezTo>
                  <a:lnTo>
                    <a:pt x="1498" y="1438"/>
                  </a:lnTo>
                  <a:cubicBezTo>
                    <a:pt x="1438" y="1558"/>
                    <a:pt x="1378" y="1618"/>
                    <a:pt x="1258" y="1677"/>
                  </a:cubicBezTo>
                  <a:cubicBezTo>
                    <a:pt x="1198" y="1737"/>
                    <a:pt x="1079" y="1797"/>
                    <a:pt x="959" y="1797"/>
                  </a:cubicBezTo>
                  <a:cubicBezTo>
                    <a:pt x="899" y="1797"/>
                    <a:pt x="779" y="1737"/>
                    <a:pt x="719" y="1737"/>
                  </a:cubicBezTo>
                  <a:cubicBezTo>
                    <a:pt x="599" y="1677"/>
                    <a:pt x="540" y="1618"/>
                    <a:pt x="480" y="1558"/>
                  </a:cubicBezTo>
                  <a:cubicBezTo>
                    <a:pt x="360" y="1378"/>
                    <a:pt x="300" y="1198"/>
                    <a:pt x="360" y="1019"/>
                  </a:cubicBezTo>
                  <a:lnTo>
                    <a:pt x="1618" y="1019"/>
                  </a:lnTo>
                  <a:cubicBezTo>
                    <a:pt x="1618" y="839"/>
                    <a:pt x="1618" y="719"/>
                    <a:pt x="1618" y="599"/>
                  </a:cubicBezTo>
                  <a:cubicBezTo>
                    <a:pt x="1558" y="480"/>
                    <a:pt x="1558" y="360"/>
                    <a:pt x="1438" y="300"/>
                  </a:cubicBezTo>
                  <a:cubicBezTo>
                    <a:pt x="1378" y="180"/>
                    <a:pt x="1318" y="120"/>
                    <a:pt x="1198" y="60"/>
                  </a:cubicBezTo>
                  <a:cubicBezTo>
                    <a:pt x="1079" y="1"/>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61" name="Google Shape;3461;p34"/>
            <p:cNvSpPr/>
            <p:nvPr/>
          </p:nvSpPr>
          <p:spPr>
            <a:xfrm>
              <a:off x="3577150" y="2754175"/>
              <a:ext cx="25475" cy="49425"/>
            </a:xfrm>
            <a:custGeom>
              <a:avLst/>
              <a:gdLst/>
              <a:ahLst/>
              <a:cxnLst/>
              <a:rect l="l" t="t" r="r" b="b"/>
              <a:pathLst>
                <a:path w="1019" h="1977" extrusionOk="0">
                  <a:moveTo>
                    <a:pt x="719" y="1"/>
                  </a:moveTo>
                  <a:cubicBezTo>
                    <a:pt x="659" y="1"/>
                    <a:pt x="540" y="1"/>
                    <a:pt x="480" y="60"/>
                  </a:cubicBezTo>
                  <a:cubicBezTo>
                    <a:pt x="420" y="120"/>
                    <a:pt x="360" y="180"/>
                    <a:pt x="300" y="240"/>
                  </a:cubicBezTo>
                  <a:lnTo>
                    <a:pt x="300" y="60"/>
                  </a:lnTo>
                  <a:lnTo>
                    <a:pt x="1" y="60"/>
                  </a:lnTo>
                  <a:lnTo>
                    <a:pt x="1" y="1977"/>
                  </a:lnTo>
                  <a:lnTo>
                    <a:pt x="360" y="1977"/>
                  </a:lnTo>
                  <a:lnTo>
                    <a:pt x="360" y="480"/>
                  </a:lnTo>
                  <a:cubicBezTo>
                    <a:pt x="420" y="420"/>
                    <a:pt x="480" y="360"/>
                    <a:pt x="540" y="360"/>
                  </a:cubicBezTo>
                  <a:cubicBezTo>
                    <a:pt x="600" y="300"/>
                    <a:pt x="659" y="300"/>
                    <a:pt x="779" y="300"/>
                  </a:cubicBezTo>
                  <a:lnTo>
                    <a:pt x="1019" y="300"/>
                  </a:lnTo>
                  <a:lnTo>
                    <a:pt x="1019"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62" name="Google Shape;3462;p34"/>
            <p:cNvSpPr/>
            <p:nvPr/>
          </p:nvSpPr>
          <p:spPr>
            <a:xfrm>
              <a:off x="3607100" y="2755675"/>
              <a:ext cx="37450" cy="49425"/>
            </a:xfrm>
            <a:custGeom>
              <a:avLst/>
              <a:gdLst/>
              <a:ahLst/>
              <a:cxnLst/>
              <a:rect l="l" t="t" r="r" b="b"/>
              <a:pathLst>
                <a:path w="1498" h="1977" extrusionOk="0">
                  <a:moveTo>
                    <a:pt x="1138" y="899"/>
                  </a:moveTo>
                  <a:lnTo>
                    <a:pt x="1079" y="1498"/>
                  </a:lnTo>
                  <a:cubicBezTo>
                    <a:pt x="1019" y="1498"/>
                    <a:pt x="959" y="1558"/>
                    <a:pt x="899" y="1617"/>
                  </a:cubicBezTo>
                  <a:cubicBezTo>
                    <a:pt x="779" y="1617"/>
                    <a:pt x="719" y="1677"/>
                    <a:pt x="599" y="1677"/>
                  </a:cubicBezTo>
                  <a:lnTo>
                    <a:pt x="480" y="1677"/>
                  </a:lnTo>
                  <a:cubicBezTo>
                    <a:pt x="420" y="1677"/>
                    <a:pt x="420" y="1617"/>
                    <a:pt x="360" y="1617"/>
                  </a:cubicBezTo>
                  <a:cubicBezTo>
                    <a:pt x="360" y="1558"/>
                    <a:pt x="300" y="1558"/>
                    <a:pt x="300" y="1498"/>
                  </a:cubicBezTo>
                  <a:cubicBezTo>
                    <a:pt x="300" y="1438"/>
                    <a:pt x="300" y="1378"/>
                    <a:pt x="300" y="1318"/>
                  </a:cubicBezTo>
                  <a:cubicBezTo>
                    <a:pt x="300" y="1318"/>
                    <a:pt x="300" y="1258"/>
                    <a:pt x="300" y="1198"/>
                  </a:cubicBezTo>
                  <a:cubicBezTo>
                    <a:pt x="300" y="1198"/>
                    <a:pt x="360" y="1138"/>
                    <a:pt x="360" y="1078"/>
                  </a:cubicBezTo>
                  <a:cubicBezTo>
                    <a:pt x="420" y="1019"/>
                    <a:pt x="480" y="1019"/>
                    <a:pt x="540" y="959"/>
                  </a:cubicBezTo>
                  <a:cubicBezTo>
                    <a:pt x="659" y="959"/>
                    <a:pt x="779" y="899"/>
                    <a:pt x="839" y="899"/>
                  </a:cubicBezTo>
                  <a:close/>
                  <a:moveTo>
                    <a:pt x="779" y="0"/>
                  </a:moveTo>
                  <a:cubicBezTo>
                    <a:pt x="659" y="0"/>
                    <a:pt x="540" y="0"/>
                    <a:pt x="420" y="60"/>
                  </a:cubicBezTo>
                  <a:cubicBezTo>
                    <a:pt x="300" y="120"/>
                    <a:pt x="180" y="180"/>
                    <a:pt x="120" y="300"/>
                  </a:cubicBezTo>
                  <a:lnTo>
                    <a:pt x="360" y="420"/>
                  </a:lnTo>
                  <a:cubicBezTo>
                    <a:pt x="420" y="360"/>
                    <a:pt x="480" y="300"/>
                    <a:pt x="540" y="300"/>
                  </a:cubicBezTo>
                  <a:lnTo>
                    <a:pt x="779" y="300"/>
                  </a:lnTo>
                  <a:cubicBezTo>
                    <a:pt x="899" y="300"/>
                    <a:pt x="1019" y="300"/>
                    <a:pt x="1079" y="420"/>
                  </a:cubicBezTo>
                  <a:cubicBezTo>
                    <a:pt x="1138" y="480"/>
                    <a:pt x="1198" y="599"/>
                    <a:pt x="1198" y="719"/>
                  </a:cubicBezTo>
                  <a:lnTo>
                    <a:pt x="779" y="719"/>
                  </a:lnTo>
                  <a:cubicBezTo>
                    <a:pt x="659" y="779"/>
                    <a:pt x="540" y="779"/>
                    <a:pt x="420" y="839"/>
                  </a:cubicBezTo>
                  <a:cubicBezTo>
                    <a:pt x="300" y="899"/>
                    <a:pt x="180" y="959"/>
                    <a:pt x="120" y="1078"/>
                  </a:cubicBezTo>
                  <a:cubicBezTo>
                    <a:pt x="60" y="1138"/>
                    <a:pt x="0" y="1258"/>
                    <a:pt x="0" y="1378"/>
                  </a:cubicBezTo>
                  <a:cubicBezTo>
                    <a:pt x="0" y="1498"/>
                    <a:pt x="0" y="1558"/>
                    <a:pt x="0" y="1677"/>
                  </a:cubicBezTo>
                  <a:cubicBezTo>
                    <a:pt x="60" y="1797"/>
                    <a:pt x="240" y="1917"/>
                    <a:pt x="360" y="1977"/>
                  </a:cubicBezTo>
                  <a:lnTo>
                    <a:pt x="599" y="1977"/>
                  </a:lnTo>
                  <a:cubicBezTo>
                    <a:pt x="719" y="1977"/>
                    <a:pt x="779" y="1917"/>
                    <a:pt x="899" y="1917"/>
                  </a:cubicBezTo>
                  <a:cubicBezTo>
                    <a:pt x="959" y="1857"/>
                    <a:pt x="1079" y="1797"/>
                    <a:pt x="1138" y="1737"/>
                  </a:cubicBezTo>
                  <a:lnTo>
                    <a:pt x="1138" y="1917"/>
                  </a:lnTo>
                  <a:lnTo>
                    <a:pt x="1498" y="1977"/>
                  </a:lnTo>
                  <a:lnTo>
                    <a:pt x="1498" y="719"/>
                  </a:lnTo>
                  <a:cubicBezTo>
                    <a:pt x="1498" y="599"/>
                    <a:pt x="1498" y="480"/>
                    <a:pt x="1438" y="420"/>
                  </a:cubicBezTo>
                  <a:cubicBezTo>
                    <a:pt x="1438" y="300"/>
                    <a:pt x="1378" y="240"/>
                    <a:pt x="1318" y="180"/>
                  </a:cubicBezTo>
                  <a:cubicBezTo>
                    <a:pt x="1258" y="120"/>
                    <a:pt x="1138" y="60"/>
                    <a:pt x="107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63" name="Google Shape;3463;p34"/>
            <p:cNvSpPr/>
            <p:nvPr/>
          </p:nvSpPr>
          <p:spPr>
            <a:xfrm>
              <a:off x="3650525" y="2742200"/>
              <a:ext cx="31475" cy="62900"/>
            </a:xfrm>
            <a:custGeom>
              <a:avLst/>
              <a:gdLst/>
              <a:ahLst/>
              <a:cxnLst/>
              <a:rect l="l" t="t" r="r" b="b"/>
              <a:pathLst>
                <a:path w="1259" h="2516" extrusionOk="0">
                  <a:moveTo>
                    <a:pt x="360" y="0"/>
                  </a:moveTo>
                  <a:lnTo>
                    <a:pt x="360" y="539"/>
                  </a:lnTo>
                  <a:lnTo>
                    <a:pt x="0" y="539"/>
                  </a:lnTo>
                  <a:lnTo>
                    <a:pt x="0" y="779"/>
                  </a:lnTo>
                  <a:lnTo>
                    <a:pt x="360" y="779"/>
                  </a:lnTo>
                  <a:lnTo>
                    <a:pt x="360" y="2037"/>
                  </a:lnTo>
                  <a:cubicBezTo>
                    <a:pt x="360" y="2097"/>
                    <a:pt x="360" y="2156"/>
                    <a:pt x="360" y="2216"/>
                  </a:cubicBezTo>
                  <a:cubicBezTo>
                    <a:pt x="420" y="2276"/>
                    <a:pt x="420" y="2336"/>
                    <a:pt x="480" y="2396"/>
                  </a:cubicBezTo>
                  <a:cubicBezTo>
                    <a:pt x="539" y="2456"/>
                    <a:pt x="659" y="2516"/>
                    <a:pt x="779" y="2516"/>
                  </a:cubicBezTo>
                  <a:lnTo>
                    <a:pt x="1078" y="2516"/>
                  </a:lnTo>
                  <a:lnTo>
                    <a:pt x="1258" y="2396"/>
                  </a:lnTo>
                  <a:lnTo>
                    <a:pt x="1138" y="2156"/>
                  </a:lnTo>
                  <a:cubicBezTo>
                    <a:pt x="1078" y="2216"/>
                    <a:pt x="1019" y="2216"/>
                    <a:pt x="1019" y="2276"/>
                  </a:cubicBezTo>
                  <a:lnTo>
                    <a:pt x="839" y="2276"/>
                  </a:lnTo>
                  <a:cubicBezTo>
                    <a:pt x="779" y="2276"/>
                    <a:pt x="779" y="2216"/>
                    <a:pt x="719" y="2216"/>
                  </a:cubicBezTo>
                  <a:cubicBezTo>
                    <a:pt x="719" y="2156"/>
                    <a:pt x="659" y="2156"/>
                    <a:pt x="659" y="2097"/>
                  </a:cubicBezTo>
                  <a:cubicBezTo>
                    <a:pt x="659" y="2097"/>
                    <a:pt x="659" y="2037"/>
                    <a:pt x="659" y="2037"/>
                  </a:cubicBezTo>
                  <a:lnTo>
                    <a:pt x="659" y="779"/>
                  </a:lnTo>
                  <a:lnTo>
                    <a:pt x="1138" y="779"/>
                  </a:lnTo>
                  <a:lnTo>
                    <a:pt x="1138" y="539"/>
                  </a:lnTo>
                  <a:lnTo>
                    <a:pt x="659" y="539"/>
                  </a:lnTo>
                  <a:lnTo>
                    <a:pt x="659"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64" name="Google Shape;3464;p34"/>
            <p:cNvSpPr/>
            <p:nvPr/>
          </p:nvSpPr>
          <p:spPr>
            <a:xfrm>
              <a:off x="3687950" y="2736200"/>
              <a:ext cx="10500" cy="67400"/>
            </a:xfrm>
            <a:custGeom>
              <a:avLst/>
              <a:gdLst/>
              <a:ahLst/>
              <a:cxnLst/>
              <a:rect l="l" t="t" r="r" b="b"/>
              <a:pathLst>
                <a:path w="420" h="2696" extrusionOk="0">
                  <a:moveTo>
                    <a:pt x="121" y="1"/>
                  </a:moveTo>
                  <a:cubicBezTo>
                    <a:pt x="121" y="61"/>
                    <a:pt x="61" y="61"/>
                    <a:pt x="61" y="61"/>
                  </a:cubicBezTo>
                  <a:cubicBezTo>
                    <a:pt x="61" y="121"/>
                    <a:pt x="1" y="121"/>
                    <a:pt x="1" y="121"/>
                  </a:cubicBezTo>
                  <a:cubicBezTo>
                    <a:pt x="1" y="181"/>
                    <a:pt x="1" y="181"/>
                    <a:pt x="1" y="240"/>
                  </a:cubicBezTo>
                  <a:cubicBezTo>
                    <a:pt x="1" y="240"/>
                    <a:pt x="1" y="300"/>
                    <a:pt x="1" y="300"/>
                  </a:cubicBezTo>
                  <a:cubicBezTo>
                    <a:pt x="1" y="360"/>
                    <a:pt x="61" y="360"/>
                    <a:pt x="61" y="420"/>
                  </a:cubicBezTo>
                  <a:lnTo>
                    <a:pt x="121" y="420"/>
                  </a:lnTo>
                  <a:cubicBezTo>
                    <a:pt x="180" y="480"/>
                    <a:pt x="180" y="480"/>
                    <a:pt x="240" y="480"/>
                  </a:cubicBezTo>
                  <a:cubicBezTo>
                    <a:pt x="240" y="480"/>
                    <a:pt x="240" y="480"/>
                    <a:pt x="300" y="420"/>
                  </a:cubicBezTo>
                  <a:lnTo>
                    <a:pt x="360" y="420"/>
                  </a:lnTo>
                  <a:cubicBezTo>
                    <a:pt x="420" y="360"/>
                    <a:pt x="420" y="300"/>
                    <a:pt x="420" y="240"/>
                  </a:cubicBezTo>
                  <a:cubicBezTo>
                    <a:pt x="420" y="181"/>
                    <a:pt x="420" y="121"/>
                    <a:pt x="360" y="61"/>
                  </a:cubicBezTo>
                  <a:cubicBezTo>
                    <a:pt x="360" y="61"/>
                    <a:pt x="300" y="61"/>
                    <a:pt x="300" y="1"/>
                  </a:cubicBezTo>
                  <a:close/>
                  <a:moveTo>
                    <a:pt x="61" y="779"/>
                  </a:moveTo>
                  <a:lnTo>
                    <a:pt x="61" y="2696"/>
                  </a:lnTo>
                  <a:lnTo>
                    <a:pt x="360" y="2696"/>
                  </a:lnTo>
                  <a:lnTo>
                    <a:pt x="36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65" name="Google Shape;3465;p34"/>
            <p:cNvSpPr/>
            <p:nvPr/>
          </p:nvSpPr>
          <p:spPr>
            <a:xfrm>
              <a:off x="3708925" y="2754175"/>
              <a:ext cx="41950" cy="50925"/>
            </a:xfrm>
            <a:custGeom>
              <a:avLst/>
              <a:gdLst/>
              <a:ahLst/>
              <a:cxnLst/>
              <a:rect l="l" t="t" r="r" b="b"/>
              <a:pathLst>
                <a:path w="1678" h="2037" extrusionOk="0">
                  <a:moveTo>
                    <a:pt x="959" y="240"/>
                  </a:moveTo>
                  <a:cubicBezTo>
                    <a:pt x="1018" y="240"/>
                    <a:pt x="1138" y="240"/>
                    <a:pt x="1198" y="300"/>
                  </a:cubicBezTo>
                  <a:cubicBezTo>
                    <a:pt x="1258" y="360"/>
                    <a:pt x="1318" y="420"/>
                    <a:pt x="1378" y="480"/>
                  </a:cubicBezTo>
                  <a:cubicBezTo>
                    <a:pt x="1438" y="540"/>
                    <a:pt x="1438" y="659"/>
                    <a:pt x="1498" y="719"/>
                  </a:cubicBezTo>
                  <a:cubicBezTo>
                    <a:pt x="1498" y="839"/>
                    <a:pt x="1498" y="899"/>
                    <a:pt x="1498" y="1019"/>
                  </a:cubicBezTo>
                  <a:cubicBezTo>
                    <a:pt x="1498" y="1079"/>
                    <a:pt x="1498" y="1198"/>
                    <a:pt x="1498" y="1258"/>
                  </a:cubicBezTo>
                  <a:cubicBezTo>
                    <a:pt x="1438" y="1378"/>
                    <a:pt x="1438" y="1438"/>
                    <a:pt x="1378" y="1498"/>
                  </a:cubicBezTo>
                  <a:cubicBezTo>
                    <a:pt x="1318" y="1618"/>
                    <a:pt x="1258" y="1677"/>
                    <a:pt x="1198" y="1677"/>
                  </a:cubicBezTo>
                  <a:cubicBezTo>
                    <a:pt x="1138" y="1737"/>
                    <a:pt x="1018" y="1797"/>
                    <a:pt x="959" y="1797"/>
                  </a:cubicBezTo>
                  <a:cubicBezTo>
                    <a:pt x="839" y="1797"/>
                    <a:pt x="779" y="1737"/>
                    <a:pt x="659" y="1677"/>
                  </a:cubicBezTo>
                  <a:cubicBezTo>
                    <a:pt x="599" y="1677"/>
                    <a:pt x="539" y="1618"/>
                    <a:pt x="479" y="1498"/>
                  </a:cubicBezTo>
                  <a:lnTo>
                    <a:pt x="419" y="1498"/>
                  </a:lnTo>
                  <a:cubicBezTo>
                    <a:pt x="419" y="1438"/>
                    <a:pt x="360" y="1378"/>
                    <a:pt x="360" y="1258"/>
                  </a:cubicBezTo>
                  <a:cubicBezTo>
                    <a:pt x="360" y="1198"/>
                    <a:pt x="360" y="1079"/>
                    <a:pt x="360" y="1019"/>
                  </a:cubicBezTo>
                  <a:cubicBezTo>
                    <a:pt x="360" y="899"/>
                    <a:pt x="360" y="839"/>
                    <a:pt x="360" y="719"/>
                  </a:cubicBezTo>
                  <a:cubicBezTo>
                    <a:pt x="419" y="659"/>
                    <a:pt x="419" y="540"/>
                    <a:pt x="479" y="480"/>
                  </a:cubicBezTo>
                  <a:cubicBezTo>
                    <a:pt x="539" y="420"/>
                    <a:pt x="599" y="360"/>
                    <a:pt x="659" y="300"/>
                  </a:cubicBezTo>
                  <a:cubicBezTo>
                    <a:pt x="779" y="240"/>
                    <a:pt x="839" y="240"/>
                    <a:pt x="959" y="240"/>
                  </a:cubicBezTo>
                  <a:close/>
                  <a:moveTo>
                    <a:pt x="839" y="1"/>
                  </a:moveTo>
                  <a:cubicBezTo>
                    <a:pt x="719" y="1"/>
                    <a:pt x="539" y="60"/>
                    <a:pt x="419" y="60"/>
                  </a:cubicBezTo>
                  <a:cubicBezTo>
                    <a:pt x="360" y="120"/>
                    <a:pt x="240" y="240"/>
                    <a:pt x="180" y="300"/>
                  </a:cubicBezTo>
                  <a:cubicBezTo>
                    <a:pt x="120" y="420"/>
                    <a:pt x="60" y="540"/>
                    <a:pt x="0" y="659"/>
                  </a:cubicBezTo>
                  <a:cubicBezTo>
                    <a:pt x="0" y="779"/>
                    <a:pt x="0" y="899"/>
                    <a:pt x="0" y="1019"/>
                  </a:cubicBezTo>
                  <a:cubicBezTo>
                    <a:pt x="0" y="1138"/>
                    <a:pt x="0" y="1258"/>
                    <a:pt x="60" y="1378"/>
                  </a:cubicBezTo>
                  <a:cubicBezTo>
                    <a:pt x="60" y="1498"/>
                    <a:pt x="120" y="1618"/>
                    <a:pt x="240" y="1677"/>
                  </a:cubicBezTo>
                  <a:cubicBezTo>
                    <a:pt x="300" y="1797"/>
                    <a:pt x="360" y="1857"/>
                    <a:pt x="479" y="1917"/>
                  </a:cubicBezTo>
                  <a:lnTo>
                    <a:pt x="419" y="1917"/>
                  </a:lnTo>
                  <a:cubicBezTo>
                    <a:pt x="539" y="1977"/>
                    <a:pt x="719" y="2037"/>
                    <a:pt x="839" y="2037"/>
                  </a:cubicBezTo>
                  <a:cubicBezTo>
                    <a:pt x="959" y="2037"/>
                    <a:pt x="1138" y="1977"/>
                    <a:pt x="1258" y="1917"/>
                  </a:cubicBezTo>
                  <a:cubicBezTo>
                    <a:pt x="1318" y="1857"/>
                    <a:pt x="1438" y="1797"/>
                    <a:pt x="1498" y="1677"/>
                  </a:cubicBezTo>
                  <a:cubicBezTo>
                    <a:pt x="1557" y="1618"/>
                    <a:pt x="1617" y="1498"/>
                    <a:pt x="1677" y="1378"/>
                  </a:cubicBezTo>
                  <a:cubicBezTo>
                    <a:pt x="1677" y="1258"/>
                    <a:pt x="1677" y="1138"/>
                    <a:pt x="1677" y="1019"/>
                  </a:cubicBezTo>
                  <a:cubicBezTo>
                    <a:pt x="1677" y="899"/>
                    <a:pt x="1677" y="779"/>
                    <a:pt x="1677" y="659"/>
                  </a:cubicBezTo>
                  <a:cubicBezTo>
                    <a:pt x="1617" y="540"/>
                    <a:pt x="1557" y="420"/>
                    <a:pt x="1498" y="300"/>
                  </a:cubicBezTo>
                  <a:cubicBezTo>
                    <a:pt x="1438" y="240"/>
                    <a:pt x="1318" y="120"/>
                    <a:pt x="1258" y="60"/>
                  </a:cubicBezTo>
                  <a:cubicBezTo>
                    <a:pt x="1138" y="60"/>
                    <a:pt x="95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66" name="Google Shape;3466;p34"/>
            <p:cNvSpPr/>
            <p:nvPr/>
          </p:nvSpPr>
          <p:spPr>
            <a:xfrm>
              <a:off x="3764325" y="2754175"/>
              <a:ext cx="41950" cy="49425"/>
            </a:xfrm>
            <a:custGeom>
              <a:avLst/>
              <a:gdLst/>
              <a:ahLst/>
              <a:cxnLst/>
              <a:rect l="l" t="t" r="r" b="b"/>
              <a:pathLst>
                <a:path w="1678" h="1977" extrusionOk="0">
                  <a:moveTo>
                    <a:pt x="899" y="1"/>
                  </a:moveTo>
                  <a:cubicBezTo>
                    <a:pt x="839" y="1"/>
                    <a:pt x="719" y="1"/>
                    <a:pt x="599" y="60"/>
                  </a:cubicBezTo>
                  <a:cubicBezTo>
                    <a:pt x="479" y="120"/>
                    <a:pt x="420" y="120"/>
                    <a:pt x="300" y="180"/>
                  </a:cubicBezTo>
                  <a:lnTo>
                    <a:pt x="300" y="60"/>
                  </a:lnTo>
                  <a:lnTo>
                    <a:pt x="0" y="60"/>
                  </a:lnTo>
                  <a:lnTo>
                    <a:pt x="0" y="1977"/>
                  </a:lnTo>
                  <a:lnTo>
                    <a:pt x="300" y="1977"/>
                  </a:lnTo>
                  <a:lnTo>
                    <a:pt x="300" y="480"/>
                  </a:lnTo>
                  <a:cubicBezTo>
                    <a:pt x="420" y="420"/>
                    <a:pt x="479" y="360"/>
                    <a:pt x="599" y="300"/>
                  </a:cubicBezTo>
                  <a:cubicBezTo>
                    <a:pt x="659" y="300"/>
                    <a:pt x="779" y="240"/>
                    <a:pt x="899" y="240"/>
                  </a:cubicBezTo>
                  <a:cubicBezTo>
                    <a:pt x="959" y="240"/>
                    <a:pt x="1018" y="240"/>
                    <a:pt x="1078" y="300"/>
                  </a:cubicBezTo>
                  <a:cubicBezTo>
                    <a:pt x="1138" y="300"/>
                    <a:pt x="1198" y="360"/>
                    <a:pt x="1258" y="360"/>
                  </a:cubicBezTo>
                  <a:cubicBezTo>
                    <a:pt x="1318" y="480"/>
                    <a:pt x="1378" y="659"/>
                    <a:pt x="1318" y="779"/>
                  </a:cubicBezTo>
                  <a:lnTo>
                    <a:pt x="1318" y="1977"/>
                  </a:lnTo>
                  <a:lnTo>
                    <a:pt x="1677" y="1977"/>
                  </a:lnTo>
                  <a:lnTo>
                    <a:pt x="1677" y="779"/>
                  </a:lnTo>
                  <a:cubicBezTo>
                    <a:pt x="1677" y="599"/>
                    <a:pt x="1617" y="360"/>
                    <a:pt x="1498" y="180"/>
                  </a:cubicBezTo>
                  <a:cubicBezTo>
                    <a:pt x="1438" y="120"/>
                    <a:pt x="1318" y="60"/>
                    <a:pt x="1258" y="60"/>
                  </a:cubicBezTo>
                  <a:cubicBezTo>
                    <a:pt x="1138" y="1"/>
                    <a:pt x="1018" y="1"/>
                    <a:pt x="89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67" name="Google Shape;3467;p34"/>
            <p:cNvSpPr/>
            <p:nvPr/>
          </p:nvSpPr>
          <p:spPr>
            <a:xfrm>
              <a:off x="3816725" y="2754175"/>
              <a:ext cx="35950" cy="49425"/>
            </a:xfrm>
            <a:custGeom>
              <a:avLst/>
              <a:gdLst/>
              <a:ahLst/>
              <a:cxnLst/>
              <a:rect l="l" t="t" r="r" b="b"/>
              <a:pathLst>
                <a:path w="1438" h="1977" extrusionOk="0">
                  <a:moveTo>
                    <a:pt x="719" y="1"/>
                  </a:moveTo>
                  <a:cubicBezTo>
                    <a:pt x="599" y="1"/>
                    <a:pt x="420" y="60"/>
                    <a:pt x="300" y="120"/>
                  </a:cubicBezTo>
                  <a:cubicBezTo>
                    <a:pt x="240" y="180"/>
                    <a:pt x="180" y="240"/>
                    <a:pt x="120" y="300"/>
                  </a:cubicBezTo>
                  <a:cubicBezTo>
                    <a:pt x="120" y="360"/>
                    <a:pt x="120" y="420"/>
                    <a:pt x="120" y="480"/>
                  </a:cubicBezTo>
                  <a:cubicBezTo>
                    <a:pt x="120" y="540"/>
                    <a:pt x="120" y="599"/>
                    <a:pt x="120" y="659"/>
                  </a:cubicBezTo>
                  <a:cubicBezTo>
                    <a:pt x="120" y="719"/>
                    <a:pt x="180" y="779"/>
                    <a:pt x="180" y="839"/>
                  </a:cubicBezTo>
                  <a:cubicBezTo>
                    <a:pt x="240" y="899"/>
                    <a:pt x="300" y="899"/>
                    <a:pt x="360" y="959"/>
                  </a:cubicBezTo>
                  <a:lnTo>
                    <a:pt x="599" y="1079"/>
                  </a:lnTo>
                  <a:lnTo>
                    <a:pt x="839" y="1138"/>
                  </a:lnTo>
                  <a:cubicBezTo>
                    <a:pt x="899" y="1198"/>
                    <a:pt x="959" y="1198"/>
                    <a:pt x="959" y="1258"/>
                  </a:cubicBezTo>
                  <a:cubicBezTo>
                    <a:pt x="1019" y="1258"/>
                    <a:pt x="1079" y="1318"/>
                    <a:pt x="1079" y="1318"/>
                  </a:cubicBezTo>
                  <a:cubicBezTo>
                    <a:pt x="1079" y="1378"/>
                    <a:pt x="1079" y="1438"/>
                    <a:pt x="1079" y="1498"/>
                  </a:cubicBezTo>
                  <a:cubicBezTo>
                    <a:pt x="1079" y="1677"/>
                    <a:pt x="959" y="1797"/>
                    <a:pt x="659" y="1797"/>
                  </a:cubicBezTo>
                  <a:cubicBezTo>
                    <a:pt x="599" y="1797"/>
                    <a:pt x="480" y="1737"/>
                    <a:pt x="420" y="1677"/>
                  </a:cubicBezTo>
                  <a:cubicBezTo>
                    <a:pt x="300" y="1677"/>
                    <a:pt x="240" y="1558"/>
                    <a:pt x="240" y="1498"/>
                  </a:cubicBezTo>
                  <a:lnTo>
                    <a:pt x="1" y="1618"/>
                  </a:lnTo>
                  <a:cubicBezTo>
                    <a:pt x="60" y="1677"/>
                    <a:pt x="180" y="1797"/>
                    <a:pt x="240" y="1857"/>
                  </a:cubicBezTo>
                  <a:cubicBezTo>
                    <a:pt x="420" y="1917"/>
                    <a:pt x="540" y="1977"/>
                    <a:pt x="719" y="1977"/>
                  </a:cubicBezTo>
                  <a:lnTo>
                    <a:pt x="959" y="1977"/>
                  </a:lnTo>
                  <a:cubicBezTo>
                    <a:pt x="1079" y="1977"/>
                    <a:pt x="1138" y="1917"/>
                    <a:pt x="1198" y="1857"/>
                  </a:cubicBezTo>
                  <a:cubicBezTo>
                    <a:pt x="1258" y="1797"/>
                    <a:pt x="1318" y="1737"/>
                    <a:pt x="1378" y="1677"/>
                  </a:cubicBezTo>
                  <a:cubicBezTo>
                    <a:pt x="1378" y="1618"/>
                    <a:pt x="1378" y="1558"/>
                    <a:pt x="1378" y="1438"/>
                  </a:cubicBezTo>
                  <a:cubicBezTo>
                    <a:pt x="1438" y="1378"/>
                    <a:pt x="1378" y="1318"/>
                    <a:pt x="1378" y="1258"/>
                  </a:cubicBezTo>
                  <a:cubicBezTo>
                    <a:pt x="1318" y="1198"/>
                    <a:pt x="1318" y="1138"/>
                    <a:pt x="1258" y="1079"/>
                  </a:cubicBezTo>
                  <a:cubicBezTo>
                    <a:pt x="1138" y="959"/>
                    <a:pt x="1019" y="899"/>
                    <a:pt x="839" y="839"/>
                  </a:cubicBezTo>
                  <a:lnTo>
                    <a:pt x="599" y="719"/>
                  </a:lnTo>
                  <a:lnTo>
                    <a:pt x="480" y="659"/>
                  </a:lnTo>
                  <a:lnTo>
                    <a:pt x="420" y="599"/>
                  </a:lnTo>
                  <a:cubicBezTo>
                    <a:pt x="420" y="540"/>
                    <a:pt x="420" y="540"/>
                    <a:pt x="420" y="480"/>
                  </a:cubicBezTo>
                  <a:cubicBezTo>
                    <a:pt x="420" y="480"/>
                    <a:pt x="420" y="420"/>
                    <a:pt x="420" y="420"/>
                  </a:cubicBezTo>
                  <a:cubicBezTo>
                    <a:pt x="420" y="360"/>
                    <a:pt x="480" y="360"/>
                    <a:pt x="480" y="300"/>
                  </a:cubicBezTo>
                  <a:cubicBezTo>
                    <a:pt x="540" y="240"/>
                    <a:pt x="659" y="240"/>
                    <a:pt x="719" y="240"/>
                  </a:cubicBezTo>
                  <a:cubicBezTo>
                    <a:pt x="839" y="240"/>
                    <a:pt x="899" y="300"/>
                    <a:pt x="959" y="300"/>
                  </a:cubicBezTo>
                  <a:cubicBezTo>
                    <a:pt x="1079" y="360"/>
                    <a:pt x="1138" y="420"/>
                    <a:pt x="1138" y="480"/>
                  </a:cubicBezTo>
                  <a:lnTo>
                    <a:pt x="1378" y="300"/>
                  </a:lnTo>
                  <a:cubicBezTo>
                    <a:pt x="1318" y="240"/>
                    <a:pt x="1198" y="120"/>
                    <a:pt x="1138" y="60"/>
                  </a:cubicBezTo>
                  <a:cubicBezTo>
                    <a:pt x="1019" y="1"/>
                    <a:pt x="899" y="1"/>
                    <a:pt x="71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68" name="Google Shape;3468;p34"/>
            <p:cNvSpPr/>
            <p:nvPr/>
          </p:nvSpPr>
          <p:spPr>
            <a:xfrm>
              <a:off x="3366025" y="2858975"/>
              <a:ext cx="37475" cy="49450"/>
            </a:xfrm>
            <a:custGeom>
              <a:avLst/>
              <a:gdLst/>
              <a:ahLst/>
              <a:cxnLst/>
              <a:rect l="l" t="t" r="r" b="b"/>
              <a:pathLst>
                <a:path w="1499" h="1978" extrusionOk="0">
                  <a:moveTo>
                    <a:pt x="1139" y="899"/>
                  </a:moveTo>
                  <a:lnTo>
                    <a:pt x="1079" y="1438"/>
                  </a:lnTo>
                  <a:cubicBezTo>
                    <a:pt x="1019" y="1498"/>
                    <a:pt x="959" y="1558"/>
                    <a:pt x="899" y="1558"/>
                  </a:cubicBezTo>
                  <a:cubicBezTo>
                    <a:pt x="779" y="1618"/>
                    <a:pt x="719" y="1618"/>
                    <a:pt x="600" y="1618"/>
                  </a:cubicBezTo>
                  <a:lnTo>
                    <a:pt x="480" y="1618"/>
                  </a:lnTo>
                  <a:cubicBezTo>
                    <a:pt x="480" y="1618"/>
                    <a:pt x="420" y="1618"/>
                    <a:pt x="360" y="1558"/>
                  </a:cubicBezTo>
                  <a:cubicBezTo>
                    <a:pt x="360" y="1558"/>
                    <a:pt x="300" y="1498"/>
                    <a:pt x="300" y="1438"/>
                  </a:cubicBezTo>
                  <a:cubicBezTo>
                    <a:pt x="300" y="1438"/>
                    <a:pt x="300" y="1378"/>
                    <a:pt x="300" y="1318"/>
                  </a:cubicBezTo>
                  <a:cubicBezTo>
                    <a:pt x="300" y="1259"/>
                    <a:pt x="300" y="1199"/>
                    <a:pt x="300" y="1199"/>
                  </a:cubicBezTo>
                  <a:cubicBezTo>
                    <a:pt x="300" y="1139"/>
                    <a:pt x="360" y="1079"/>
                    <a:pt x="360" y="1079"/>
                  </a:cubicBezTo>
                  <a:cubicBezTo>
                    <a:pt x="420" y="1019"/>
                    <a:pt x="480" y="959"/>
                    <a:pt x="600" y="959"/>
                  </a:cubicBezTo>
                  <a:cubicBezTo>
                    <a:pt x="660" y="899"/>
                    <a:pt x="779" y="899"/>
                    <a:pt x="839" y="899"/>
                  </a:cubicBezTo>
                  <a:close/>
                  <a:moveTo>
                    <a:pt x="839" y="1"/>
                  </a:moveTo>
                  <a:cubicBezTo>
                    <a:pt x="660" y="1"/>
                    <a:pt x="540" y="1"/>
                    <a:pt x="420" y="61"/>
                  </a:cubicBezTo>
                  <a:cubicBezTo>
                    <a:pt x="300" y="121"/>
                    <a:pt x="240" y="240"/>
                    <a:pt x="120" y="300"/>
                  </a:cubicBezTo>
                  <a:lnTo>
                    <a:pt x="360" y="480"/>
                  </a:lnTo>
                  <a:cubicBezTo>
                    <a:pt x="420" y="420"/>
                    <a:pt x="480" y="360"/>
                    <a:pt x="540" y="300"/>
                  </a:cubicBezTo>
                  <a:cubicBezTo>
                    <a:pt x="600" y="240"/>
                    <a:pt x="719" y="240"/>
                    <a:pt x="779" y="240"/>
                  </a:cubicBezTo>
                  <a:lnTo>
                    <a:pt x="959" y="240"/>
                  </a:lnTo>
                  <a:cubicBezTo>
                    <a:pt x="1019" y="300"/>
                    <a:pt x="1079" y="300"/>
                    <a:pt x="1079" y="360"/>
                  </a:cubicBezTo>
                  <a:cubicBezTo>
                    <a:pt x="1139" y="480"/>
                    <a:pt x="1199" y="600"/>
                    <a:pt x="1199" y="720"/>
                  </a:cubicBezTo>
                  <a:cubicBezTo>
                    <a:pt x="1139" y="690"/>
                    <a:pt x="1064" y="675"/>
                    <a:pt x="989" y="675"/>
                  </a:cubicBezTo>
                  <a:cubicBezTo>
                    <a:pt x="914" y="675"/>
                    <a:pt x="839" y="690"/>
                    <a:pt x="779" y="720"/>
                  </a:cubicBezTo>
                  <a:cubicBezTo>
                    <a:pt x="660" y="720"/>
                    <a:pt x="540" y="779"/>
                    <a:pt x="420" y="779"/>
                  </a:cubicBezTo>
                  <a:cubicBezTo>
                    <a:pt x="300" y="839"/>
                    <a:pt x="180" y="959"/>
                    <a:pt x="120" y="1019"/>
                  </a:cubicBezTo>
                  <a:cubicBezTo>
                    <a:pt x="61" y="1139"/>
                    <a:pt x="1" y="1259"/>
                    <a:pt x="1" y="1378"/>
                  </a:cubicBezTo>
                  <a:cubicBezTo>
                    <a:pt x="1" y="1438"/>
                    <a:pt x="1" y="1558"/>
                    <a:pt x="1" y="1618"/>
                  </a:cubicBezTo>
                  <a:cubicBezTo>
                    <a:pt x="61" y="1678"/>
                    <a:pt x="120" y="1738"/>
                    <a:pt x="180" y="1798"/>
                  </a:cubicBezTo>
                  <a:cubicBezTo>
                    <a:pt x="240" y="1858"/>
                    <a:pt x="300" y="1917"/>
                    <a:pt x="360" y="1917"/>
                  </a:cubicBezTo>
                  <a:lnTo>
                    <a:pt x="600" y="1917"/>
                  </a:lnTo>
                  <a:cubicBezTo>
                    <a:pt x="719" y="1917"/>
                    <a:pt x="839" y="1917"/>
                    <a:pt x="899" y="1858"/>
                  </a:cubicBezTo>
                  <a:cubicBezTo>
                    <a:pt x="1019" y="1858"/>
                    <a:pt x="1079" y="1798"/>
                    <a:pt x="1139" y="1738"/>
                  </a:cubicBezTo>
                  <a:lnTo>
                    <a:pt x="1139" y="1858"/>
                  </a:lnTo>
                  <a:lnTo>
                    <a:pt x="1498" y="1977"/>
                  </a:lnTo>
                  <a:lnTo>
                    <a:pt x="1498" y="720"/>
                  </a:lnTo>
                  <a:cubicBezTo>
                    <a:pt x="1498" y="600"/>
                    <a:pt x="1498" y="540"/>
                    <a:pt x="1438" y="420"/>
                  </a:cubicBezTo>
                  <a:cubicBezTo>
                    <a:pt x="1438" y="300"/>
                    <a:pt x="1378" y="240"/>
                    <a:pt x="1318" y="181"/>
                  </a:cubicBezTo>
                  <a:cubicBezTo>
                    <a:pt x="1258" y="121"/>
                    <a:pt x="1199" y="61"/>
                    <a:pt x="1079" y="61"/>
                  </a:cubicBezTo>
                  <a:cubicBezTo>
                    <a:pt x="1019" y="1"/>
                    <a:pt x="899" y="1"/>
                    <a:pt x="83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69" name="Google Shape;3469;p34"/>
            <p:cNvSpPr/>
            <p:nvPr/>
          </p:nvSpPr>
          <p:spPr>
            <a:xfrm>
              <a:off x="3412450" y="2848500"/>
              <a:ext cx="47925" cy="74525"/>
            </a:xfrm>
            <a:custGeom>
              <a:avLst/>
              <a:gdLst/>
              <a:ahLst/>
              <a:cxnLst/>
              <a:rect l="l" t="t" r="r" b="b"/>
              <a:pathLst>
                <a:path w="1917" h="2981" extrusionOk="0">
                  <a:moveTo>
                    <a:pt x="1138" y="600"/>
                  </a:moveTo>
                  <a:lnTo>
                    <a:pt x="1318" y="659"/>
                  </a:lnTo>
                  <a:cubicBezTo>
                    <a:pt x="1318" y="719"/>
                    <a:pt x="1378" y="779"/>
                    <a:pt x="1438" y="779"/>
                  </a:cubicBezTo>
                  <a:cubicBezTo>
                    <a:pt x="1438" y="839"/>
                    <a:pt x="1438" y="899"/>
                    <a:pt x="1438" y="959"/>
                  </a:cubicBezTo>
                  <a:cubicBezTo>
                    <a:pt x="1438" y="1019"/>
                    <a:pt x="1378" y="1139"/>
                    <a:pt x="1378" y="1198"/>
                  </a:cubicBezTo>
                  <a:cubicBezTo>
                    <a:pt x="1318" y="1258"/>
                    <a:pt x="1318" y="1258"/>
                    <a:pt x="1258" y="1318"/>
                  </a:cubicBezTo>
                  <a:cubicBezTo>
                    <a:pt x="1198" y="1378"/>
                    <a:pt x="1138" y="1378"/>
                    <a:pt x="1078" y="1378"/>
                  </a:cubicBezTo>
                  <a:lnTo>
                    <a:pt x="899" y="1378"/>
                  </a:lnTo>
                  <a:cubicBezTo>
                    <a:pt x="839" y="1408"/>
                    <a:pt x="794" y="1423"/>
                    <a:pt x="757" y="1423"/>
                  </a:cubicBezTo>
                  <a:cubicBezTo>
                    <a:pt x="719" y="1423"/>
                    <a:pt x="689" y="1408"/>
                    <a:pt x="659" y="1378"/>
                  </a:cubicBezTo>
                  <a:cubicBezTo>
                    <a:pt x="599" y="1378"/>
                    <a:pt x="539" y="1318"/>
                    <a:pt x="480" y="1318"/>
                  </a:cubicBezTo>
                  <a:lnTo>
                    <a:pt x="420" y="1139"/>
                  </a:lnTo>
                  <a:cubicBezTo>
                    <a:pt x="420" y="1079"/>
                    <a:pt x="420" y="1019"/>
                    <a:pt x="480" y="1019"/>
                  </a:cubicBezTo>
                  <a:cubicBezTo>
                    <a:pt x="420" y="899"/>
                    <a:pt x="420" y="839"/>
                    <a:pt x="480" y="779"/>
                  </a:cubicBezTo>
                  <a:lnTo>
                    <a:pt x="599" y="659"/>
                  </a:lnTo>
                  <a:cubicBezTo>
                    <a:pt x="599" y="659"/>
                    <a:pt x="659" y="600"/>
                    <a:pt x="719" y="600"/>
                  </a:cubicBezTo>
                  <a:close/>
                  <a:moveTo>
                    <a:pt x="899" y="2157"/>
                  </a:moveTo>
                  <a:lnTo>
                    <a:pt x="1198" y="2277"/>
                  </a:lnTo>
                  <a:cubicBezTo>
                    <a:pt x="1258" y="2247"/>
                    <a:pt x="1303" y="2232"/>
                    <a:pt x="1340" y="2232"/>
                  </a:cubicBezTo>
                  <a:cubicBezTo>
                    <a:pt x="1378" y="2232"/>
                    <a:pt x="1408" y="2247"/>
                    <a:pt x="1438" y="2277"/>
                  </a:cubicBezTo>
                  <a:cubicBezTo>
                    <a:pt x="1498" y="2277"/>
                    <a:pt x="1558" y="2336"/>
                    <a:pt x="1558" y="2336"/>
                  </a:cubicBezTo>
                  <a:cubicBezTo>
                    <a:pt x="1558" y="2396"/>
                    <a:pt x="1558" y="2456"/>
                    <a:pt x="1558" y="2516"/>
                  </a:cubicBezTo>
                  <a:cubicBezTo>
                    <a:pt x="1558" y="2576"/>
                    <a:pt x="1558" y="2636"/>
                    <a:pt x="1498" y="2636"/>
                  </a:cubicBezTo>
                  <a:cubicBezTo>
                    <a:pt x="1498" y="2696"/>
                    <a:pt x="1438" y="2756"/>
                    <a:pt x="1378" y="2756"/>
                  </a:cubicBezTo>
                  <a:cubicBezTo>
                    <a:pt x="1258" y="2875"/>
                    <a:pt x="1078" y="2875"/>
                    <a:pt x="899" y="2875"/>
                  </a:cubicBezTo>
                  <a:lnTo>
                    <a:pt x="659" y="2875"/>
                  </a:lnTo>
                  <a:lnTo>
                    <a:pt x="420" y="2816"/>
                  </a:lnTo>
                  <a:cubicBezTo>
                    <a:pt x="360" y="2756"/>
                    <a:pt x="300" y="2756"/>
                    <a:pt x="300" y="2696"/>
                  </a:cubicBezTo>
                  <a:cubicBezTo>
                    <a:pt x="240" y="2636"/>
                    <a:pt x="240" y="2576"/>
                    <a:pt x="300" y="2516"/>
                  </a:cubicBezTo>
                  <a:cubicBezTo>
                    <a:pt x="300" y="2456"/>
                    <a:pt x="300" y="2396"/>
                    <a:pt x="360" y="2336"/>
                  </a:cubicBezTo>
                  <a:cubicBezTo>
                    <a:pt x="360" y="2277"/>
                    <a:pt x="420" y="2217"/>
                    <a:pt x="480" y="2157"/>
                  </a:cubicBezTo>
                  <a:close/>
                  <a:moveTo>
                    <a:pt x="1677" y="1"/>
                  </a:moveTo>
                  <a:lnTo>
                    <a:pt x="1438" y="300"/>
                  </a:lnTo>
                  <a:cubicBezTo>
                    <a:pt x="1378" y="240"/>
                    <a:pt x="1258" y="240"/>
                    <a:pt x="1198" y="240"/>
                  </a:cubicBezTo>
                  <a:cubicBezTo>
                    <a:pt x="1168" y="210"/>
                    <a:pt x="1123" y="195"/>
                    <a:pt x="1078" y="195"/>
                  </a:cubicBezTo>
                  <a:cubicBezTo>
                    <a:pt x="1034" y="195"/>
                    <a:pt x="989" y="210"/>
                    <a:pt x="959" y="240"/>
                  </a:cubicBezTo>
                  <a:cubicBezTo>
                    <a:pt x="899" y="210"/>
                    <a:pt x="854" y="195"/>
                    <a:pt x="809" y="195"/>
                  </a:cubicBezTo>
                  <a:cubicBezTo>
                    <a:pt x="764" y="195"/>
                    <a:pt x="719" y="210"/>
                    <a:pt x="659" y="240"/>
                  </a:cubicBezTo>
                  <a:cubicBezTo>
                    <a:pt x="599" y="240"/>
                    <a:pt x="480" y="300"/>
                    <a:pt x="420" y="360"/>
                  </a:cubicBezTo>
                  <a:cubicBezTo>
                    <a:pt x="300" y="360"/>
                    <a:pt x="240" y="480"/>
                    <a:pt x="240" y="540"/>
                  </a:cubicBezTo>
                  <a:cubicBezTo>
                    <a:pt x="180" y="659"/>
                    <a:pt x="120" y="719"/>
                    <a:pt x="120" y="839"/>
                  </a:cubicBezTo>
                  <a:cubicBezTo>
                    <a:pt x="120" y="899"/>
                    <a:pt x="120" y="959"/>
                    <a:pt x="120" y="1019"/>
                  </a:cubicBezTo>
                  <a:cubicBezTo>
                    <a:pt x="180" y="1079"/>
                    <a:pt x="180" y="1139"/>
                    <a:pt x="240" y="1198"/>
                  </a:cubicBezTo>
                  <a:cubicBezTo>
                    <a:pt x="240" y="1258"/>
                    <a:pt x="300" y="1318"/>
                    <a:pt x="360" y="1318"/>
                  </a:cubicBezTo>
                  <a:lnTo>
                    <a:pt x="480" y="1378"/>
                  </a:lnTo>
                  <a:cubicBezTo>
                    <a:pt x="360" y="1378"/>
                    <a:pt x="300" y="1438"/>
                    <a:pt x="240" y="1498"/>
                  </a:cubicBezTo>
                  <a:cubicBezTo>
                    <a:pt x="240" y="1498"/>
                    <a:pt x="180" y="1558"/>
                    <a:pt x="180" y="1558"/>
                  </a:cubicBezTo>
                  <a:cubicBezTo>
                    <a:pt x="180" y="1618"/>
                    <a:pt x="120" y="1618"/>
                    <a:pt x="120" y="1678"/>
                  </a:cubicBezTo>
                  <a:cubicBezTo>
                    <a:pt x="120" y="1737"/>
                    <a:pt x="120" y="1797"/>
                    <a:pt x="120" y="1797"/>
                  </a:cubicBezTo>
                  <a:lnTo>
                    <a:pt x="300" y="1917"/>
                  </a:lnTo>
                  <a:cubicBezTo>
                    <a:pt x="180" y="1977"/>
                    <a:pt x="120" y="2037"/>
                    <a:pt x="60" y="2097"/>
                  </a:cubicBezTo>
                  <a:cubicBezTo>
                    <a:pt x="0" y="2157"/>
                    <a:pt x="0" y="2277"/>
                    <a:pt x="0" y="2396"/>
                  </a:cubicBezTo>
                  <a:cubicBezTo>
                    <a:pt x="0" y="2456"/>
                    <a:pt x="0" y="2576"/>
                    <a:pt x="60" y="2636"/>
                  </a:cubicBezTo>
                  <a:cubicBezTo>
                    <a:pt x="120" y="2696"/>
                    <a:pt x="180" y="2756"/>
                    <a:pt x="300" y="2816"/>
                  </a:cubicBezTo>
                  <a:cubicBezTo>
                    <a:pt x="431" y="2903"/>
                    <a:pt x="595" y="2959"/>
                    <a:pt x="767" y="2959"/>
                  </a:cubicBezTo>
                  <a:cubicBezTo>
                    <a:pt x="830" y="2959"/>
                    <a:pt x="894" y="2951"/>
                    <a:pt x="959" y="2935"/>
                  </a:cubicBezTo>
                  <a:cubicBezTo>
                    <a:pt x="1019" y="2965"/>
                    <a:pt x="1078" y="2980"/>
                    <a:pt x="1138" y="2980"/>
                  </a:cubicBezTo>
                  <a:cubicBezTo>
                    <a:pt x="1198" y="2980"/>
                    <a:pt x="1258" y="2965"/>
                    <a:pt x="1318" y="2935"/>
                  </a:cubicBezTo>
                  <a:cubicBezTo>
                    <a:pt x="1438" y="2935"/>
                    <a:pt x="1558" y="2875"/>
                    <a:pt x="1618" y="2816"/>
                  </a:cubicBezTo>
                  <a:cubicBezTo>
                    <a:pt x="1737" y="2756"/>
                    <a:pt x="1797" y="2696"/>
                    <a:pt x="1857" y="2636"/>
                  </a:cubicBezTo>
                  <a:cubicBezTo>
                    <a:pt x="1857" y="2576"/>
                    <a:pt x="1917" y="2456"/>
                    <a:pt x="1917" y="2396"/>
                  </a:cubicBezTo>
                  <a:cubicBezTo>
                    <a:pt x="1917" y="2277"/>
                    <a:pt x="1917" y="2157"/>
                    <a:pt x="1857" y="2097"/>
                  </a:cubicBezTo>
                  <a:cubicBezTo>
                    <a:pt x="1797" y="1977"/>
                    <a:pt x="1737" y="1917"/>
                    <a:pt x="1618" y="1917"/>
                  </a:cubicBezTo>
                  <a:cubicBezTo>
                    <a:pt x="1558" y="1857"/>
                    <a:pt x="1438" y="1857"/>
                    <a:pt x="1318" y="1797"/>
                  </a:cubicBezTo>
                  <a:lnTo>
                    <a:pt x="899" y="1797"/>
                  </a:lnTo>
                  <a:cubicBezTo>
                    <a:pt x="839" y="1827"/>
                    <a:pt x="779" y="1842"/>
                    <a:pt x="719" y="1842"/>
                  </a:cubicBezTo>
                  <a:cubicBezTo>
                    <a:pt x="659" y="1842"/>
                    <a:pt x="599" y="1827"/>
                    <a:pt x="539" y="1797"/>
                  </a:cubicBezTo>
                  <a:cubicBezTo>
                    <a:pt x="480" y="1797"/>
                    <a:pt x="480" y="1737"/>
                    <a:pt x="480" y="1737"/>
                  </a:cubicBezTo>
                  <a:cubicBezTo>
                    <a:pt x="480" y="1737"/>
                    <a:pt x="420" y="1678"/>
                    <a:pt x="420" y="1678"/>
                  </a:cubicBezTo>
                  <a:cubicBezTo>
                    <a:pt x="420" y="1678"/>
                    <a:pt x="480" y="1618"/>
                    <a:pt x="480" y="1618"/>
                  </a:cubicBezTo>
                  <a:lnTo>
                    <a:pt x="1138" y="1618"/>
                  </a:lnTo>
                  <a:cubicBezTo>
                    <a:pt x="1258" y="1618"/>
                    <a:pt x="1318" y="1558"/>
                    <a:pt x="1438" y="1498"/>
                  </a:cubicBezTo>
                  <a:cubicBezTo>
                    <a:pt x="1498" y="1438"/>
                    <a:pt x="1558" y="1378"/>
                    <a:pt x="1618" y="1318"/>
                  </a:cubicBezTo>
                  <a:cubicBezTo>
                    <a:pt x="1677" y="1198"/>
                    <a:pt x="1677" y="1079"/>
                    <a:pt x="1677" y="1019"/>
                  </a:cubicBezTo>
                  <a:cubicBezTo>
                    <a:pt x="1677" y="899"/>
                    <a:pt x="1677" y="839"/>
                    <a:pt x="1677" y="779"/>
                  </a:cubicBezTo>
                  <a:cubicBezTo>
                    <a:pt x="1677" y="719"/>
                    <a:pt x="1618" y="659"/>
                    <a:pt x="1558" y="600"/>
                  </a:cubicBezTo>
                  <a:lnTo>
                    <a:pt x="1917" y="180"/>
                  </a:lnTo>
                  <a:lnTo>
                    <a:pt x="1677"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70" name="Google Shape;3470;p34"/>
            <p:cNvSpPr/>
            <p:nvPr/>
          </p:nvSpPr>
          <p:spPr>
            <a:xfrm>
              <a:off x="3466350" y="2858975"/>
              <a:ext cx="37450" cy="49450"/>
            </a:xfrm>
            <a:custGeom>
              <a:avLst/>
              <a:gdLst/>
              <a:ahLst/>
              <a:cxnLst/>
              <a:rect l="l" t="t" r="r" b="b"/>
              <a:pathLst>
                <a:path w="1498" h="1978" extrusionOk="0">
                  <a:moveTo>
                    <a:pt x="1139" y="899"/>
                  </a:moveTo>
                  <a:lnTo>
                    <a:pt x="1079" y="1438"/>
                  </a:lnTo>
                  <a:cubicBezTo>
                    <a:pt x="1019" y="1498"/>
                    <a:pt x="959" y="1558"/>
                    <a:pt x="899" y="1558"/>
                  </a:cubicBezTo>
                  <a:cubicBezTo>
                    <a:pt x="779" y="1618"/>
                    <a:pt x="719" y="1618"/>
                    <a:pt x="599" y="1618"/>
                  </a:cubicBezTo>
                  <a:lnTo>
                    <a:pt x="480" y="1618"/>
                  </a:lnTo>
                  <a:lnTo>
                    <a:pt x="360" y="1558"/>
                  </a:lnTo>
                  <a:cubicBezTo>
                    <a:pt x="360" y="1558"/>
                    <a:pt x="300" y="1498"/>
                    <a:pt x="300" y="1438"/>
                  </a:cubicBezTo>
                  <a:cubicBezTo>
                    <a:pt x="300" y="1438"/>
                    <a:pt x="300" y="1378"/>
                    <a:pt x="300" y="1318"/>
                  </a:cubicBezTo>
                  <a:cubicBezTo>
                    <a:pt x="300" y="1259"/>
                    <a:pt x="300" y="1199"/>
                    <a:pt x="300" y="1199"/>
                  </a:cubicBezTo>
                  <a:cubicBezTo>
                    <a:pt x="300" y="1139"/>
                    <a:pt x="360" y="1139"/>
                    <a:pt x="360" y="1079"/>
                  </a:cubicBezTo>
                  <a:cubicBezTo>
                    <a:pt x="420" y="1019"/>
                    <a:pt x="480" y="959"/>
                    <a:pt x="599" y="959"/>
                  </a:cubicBezTo>
                  <a:cubicBezTo>
                    <a:pt x="659" y="899"/>
                    <a:pt x="779" y="899"/>
                    <a:pt x="839" y="899"/>
                  </a:cubicBezTo>
                  <a:close/>
                  <a:moveTo>
                    <a:pt x="779" y="1"/>
                  </a:moveTo>
                  <a:cubicBezTo>
                    <a:pt x="659" y="1"/>
                    <a:pt x="540" y="1"/>
                    <a:pt x="420" y="61"/>
                  </a:cubicBezTo>
                  <a:cubicBezTo>
                    <a:pt x="300" y="121"/>
                    <a:pt x="180" y="181"/>
                    <a:pt x="120" y="300"/>
                  </a:cubicBezTo>
                  <a:lnTo>
                    <a:pt x="360" y="480"/>
                  </a:lnTo>
                  <a:cubicBezTo>
                    <a:pt x="420" y="420"/>
                    <a:pt x="480" y="360"/>
                    <a:pt x="540" y="300"/>
                  </a:cubicBezTo>
                  <a:cubicBezTo>
                    <a:pt x="599" y="240"/>
                    <a:pt x="719" y="240"/>
                    <a:pt x="779" y="240"/>
                  </a:cubicBezTo>
                  <a:lnTo>
                    <a:pt x="959" y="240"/>
                  </a:lnTo>
                  <a:cubicBezTo>
                    <a:pt x="1019" y="300"/>
                    <a:pt x="1019" y="300"/>
                    <a:pt x="1079" y="360"/>
                  </a:cubicBezTo>
                  <a:cubicBezTo>
                    <a:pt x="1139" y="480"/>
                    <a:pt x="1198" y="600"/>
                    <a:pt x="1198" y="720"/>
                  </a:cubicBezTo>
                  <a:cubicBezTo>
                    <a:pt x="1109" y="690"/>
                    <a:pt x="1034" y="675"/>
                    <a:pt x="966" y="675"/>
                  </a:cubicBezTo>
                  <a:cubicBezTo>
                    <a:pt x="899" y="675"/>
                    <a:pt x="839" y="690"/>
                    <a:pt x="779" y="720"/>
                  </a:cubicBezTo>
                  <a:cubicBezTo>
                    <a:pt x="659" y="720"/>
                    <a:pt x="540" y="779"/>
                    <a:pt x="420" y="779"/>
                  </a:cubicBezTo>
                  <a:cubicBezTo>
                    <a:pt x="300" y="839"/>
                    <a:pt x="180" y="959"/>
                    <a:pt x="120" y="1019"/>
                  </a:cubicBezTo>
                  <a:cubicBezTo>
                    <a:pt x="60" y="1139"/>
                    <a:pt x="1" y="1259"/>
                    <a:pt x="1" y="1378"/>
                  </a:cubicBezTo>
                  <a:cubicBezTo>
                    <a:pt x="1" y="1438"/>
                    <a:pt x="1" y="1558"/>
                    <a:pt x="1" y="1618"/>
                  </a:cubicBezTo>
                  <a:cubicBezTo>
                    <a:pt x="60" y="1678"/>
                    <a:pt x="120" y="1738"/>
                    <a:pt x="180" y="1798"/>
                  </a:cubicBezTo>
                  <a:cubicBezTo>
                    <a:pt x="240" y="1858"/>
                    <a:pt x="300" y="1917"/>
                    <a:pt x="360" y="1917"/>
                  </a:cubicBezTo>
                  <a:lnTo>
                    <a:pt x="599" y="1917"/>
                  </a:lnTo>
                  <a:cubicBezTo>
                    <a:pt x="719" y="1917"/>
                    <a:pt x="839" y="1917"/>
                    <a:pt x="899" y="1858"/>
                  </a:cubicBezTo>
                  <a:cubicBezTo>
                    <a:pt x="1019" y="1858"/>
                    <a:pt x="1079" y="1798"/>
                    <a:pt x="1139" y="1738"/>
                  </a:cubicBezTo>
                  <a:lnTo>
                    <a:pt x="1139" y="1858"/>
                  </a:lnTo>
                  <a:lnTo>
                    <a:pt x="1498" y="1977"/>
                  </a:lnTo>
                  <a:lnTo>
                    <a:pt x="1498" y="720"/>
                  </a:lnTo>
                  <a:cubicBezTo>
                    <a:pt x="1498" y="600"/>
                    <a:pt x="1498" y="540"/>
                    <a:pt x="1438" y="420"/>
                  </a:cubicBezTo>
                  <a:cubicBezTo>
                    <a:pt x="1438" y="300"/>
                    <a:pt x="1378" y="240"/>
                    <a:pt x="1318" y="181"/>
                  </a:cubicBezTo>
                  <a:cubicBezTo>
                    <a:pt x="1139" y="61"/>
                    <a:pt x="959" y="1"/>
                    <a:pt x="779" y="1"/>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71" name="Google Shape;3471;p34"/>
            <p:cNvSpPr/>
            <p:nvPr/>
          </p:nvSpPr>
          <p:spPr>
            <a:xfrm>
              <a:off x="3514275" y="2839525"/>
              <a:ext cx="9000" cy="67400"/>
            </a:xfrm>
            <a:custGeom>
              <a:avLst/>
              <a:gdLst/>
              <a:ahLst/>
              <a:cxnLst/>
              <a:rect l="l" t="t" r="r" b="b"/>
              <a:pathLst>
                <a:path w="360" h="2696" extrusionOk="0">
                  <a:moveTo>
                    <a:pt x="120" y="0"/>
                  </a:moveTo>
                  <a:cubicBezTo>
                    <a:pt x="60" y="0"/>
                    <a:pt x="60" y="0"/>
                    <a:pt x="60" y="60"/>
                  </a:cubicBezTo>
                  <a:cubicBezTo>
                    <a:pt x="0" y="120"/>
                    <a:pt x="0" y="120"/>
                    <a:pt x="60" y="180"/>
                  </a:cubicBezTo>
                  <a:cubicBezTo>
                    <a:pt x="0" y="240"/>
                    <a:pt x="0" y="300"/>
                    <a:pt x="60" y="360"/>
                  </a:cubicBezTo>
                  <a:cubicBezTo>
                    <a:pt x="60" y="360"/>
                    <a:pt x="60" y="420"/>
                    <a:pt x="120" y="420"/>
                  </a:cubicBezTo>
                  <a:lnTo>
                    <a:pt x="300" y="420"/>
                  </a:lnTo>
                  <a:cubicBezTo>
                    <a:pt x="300" y="420"/>
                    <a:pt x="300" y="360"/>
                    <a:pt x="359" y="360"/>
                  </a:cubicBezTo>
                  <a:cubicBezTo>
                    <a:pt x="359" y="300"/>
                    <a:pt x="359" y="240"/>
                    <a:pt x="359" y="180"/>
                  </a:cubicBezTo>
                  <a:cubicBezTo>
                    <a:pt x="359" y="120"/>
                    <a:pt x="359" y="120"/>
                    <a:pt x="359" y="60"/>
                  </a:cubicBezTo>
                  <a:cubicBezTo>
                    <a:pt x="300" y="0"/>
                    <a:pt x="300" y="0"/>
                    <a:pt x="300" y="0"/>
                  </a:cubicBezTo>
                  <a:close/>
                  <a:moveTo>
                    <a:pt x="60" y="779"/>
                  </a:moveTo>
                  <a:lnTo>
                    <a:pt x="60" y="2695"/>
                  </a:lnTo>
                  <a:lnTo>
                    <a:pt x="359" y="2695"/>
                  </a:lnTo>
                  <a:lnTo>
                    <a:pt x="359"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72" name="Google Shape;3472;p34"/>
            <p:cNvSpPr/>
            <p:nvPr/>
          </p:nvSpPr>
          <p:spPr>
            <a:xfrm>
              <a:off x="3536725" y="2856825"/>
              <a:ext cx="40450" cy="48600"/>
            </a:xfrm>
            <a:custGeom>
              <a:avLst/>
              <a:gdLst/>
              <a:ahLst/>
              <a:cxnLst/>
              <a:rect l="l" t="t" r="r" b="b"/>
              <a:pathLst>
                <a:path w="1618" h="1944" extrusionOk="0">
                  <a:moveTo>
                    <a:pt x="1003" y="0"/>
                  </a:moveTo>
                  <a:cubicBezTo>
                    <a:pt x="972" y="0"/>
                    <a:pt x="939" y="7"/>
                    <a:pt x="899" y="27"/>
                  </a:cubicBezTo>
                  <a:cubicBezTo>
                    <a:pt x="779" y="27"/>
                    <a:pt x="659" y="27"/>
                    <a:pt x="599" y="87"/>
                  </a:cubicBezTo>
                  <a:cubicBezTo>
                    <a:pt x="480" y="87"/>
                    <a:pt x="360" y="147"/>
                    <a:pt x="300" y="207"/>
                  </a:cubicBezTo>
                  <a:lnTo>
                    <a:pt x="300" y="27"/>
                  </a:lnTo>
                  <a:lnTo>
                    <a:pt x="1" y="27"/>
                  </a:lnTo>
                  <a:lnTo>
                    <a:pt x="1" y="1944"/>
                  </a:lnTo>
                  <a:lnTo>
                    <a:pt x="300" y="1944"/>
                  </a:lnTo>
                  <a:lnTo>
                    <a:pt x="300" y="446"/>
                  </a:lnTo>
                  <a:cubicBezTo>
                    <a:pt x="360" y="386"/>
                    <a:pt x="480" y="326"/>
                    <a:pt x="540" y="326"/>
                  </a:cubicBezTo>
                  <a:cubicBezTo>
                    <a:pt x="659" y="267"/>
                    <a:pt x="719" y="267"/>
                    <a:pt x="839" y="267"/>
                  </a:cubicBezTo>
                  <a:lnTo>
                    <a:pt x="1019" y="267"/>
                  </a:lnTo>
                  <a:cubicBezTo>
                    <a:pt x="1079" y="326"/>
                    <a:pt x="1138" y="326"/>
                    <a:pt x="1198" y="386"/>
                  </a:cubicBezTo>
                  <a:cubicBezTo>
                    <a:pt x="1258" y="506"/>
                    <a:pt x="1318" y="626"/>
                    <a:pt x="1318" y="746"/>
                  </a:cubicBezTo>
                  <a:lnTo>
                    <a:pt x="1318" y="1944"/>
                  </a:lnTo>
                  <a:lnTo>
                    <a:pt x="1618" y="1944"/>
                  </a:lnTo>
                  <a:lnTo>
                    <a:pt x="1618" y="746"/>
                  </a:lnTo>
                  <a:cubicBezTo>
                    <a:pt x="1618" y="566"/>
                    <a:pt x="1558" y="386"/>
                    <a:pt x="1438" y="207"/>
                  </a:cubicBezTo>
                  <a:cubicBezTo>
                    <a:pt x="1378" y="147"/>
                    <a:pt x="1318" y="87"/>
                    <a:pt x="1198" y="27"/>
                  </a:cubicBezTo>
                  <a:cubicBezTo>
                    <a:pt x="1119" y="27"/>
                    <a:pt x="1065" y="0"/>
                    <a:pt x="1003"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73" name="Google Shape;3473;p34"/>
            <p:cNvSpPr/>
            <p:nvPr/>
          </p:nvSpPr>
          <p:spPr>
            <a:xfrm>
              <a:off x="3587625" y="2856875"/>
              <a:ext cx="35975" cy="50050"/>
            </a:xfrm>
            <a:custGeom>
              <a:avLst/>
              <a:gdLst/>
              <a:ahLst/>
              <a:cxnLst/>
              <a:rect l="l" t="t" r="r" b="b"/>
              <a:pathLst>
                <a:path w="1439" h="2002" extrusionOk="0">
                  <a:moveTo>
                    <a:pt x="864" y="0"/>
                  </a:moveTo>
                  <a:cubicBezTo>
                    <a:pt x="820" y="0"/>
                    <a:pt x="772" y="7"/>
                    <a:pt x="720" y="25"/>
                  </a:cubicBezTo>
                  <a:cubicBezTo>
                    <a:pt x="688" y="9"/>
                    <a:pt x="651" y="2"/>
                    <a:pt x="613" y="2"/>
                  </a:cubicBezTo>
                  <a:cubicBezTo>
                    <a:pt x="508" y="2"/>
                    <a:pt x="388" y="57"/>
                    <a:pt x="300" y="145"/>
                  </a:cubicBezTo>
                  <a:cubicBezTo>
                    <a:pt x="240" y="145"/>
                    <a:pt x="181" y="205"/>
                    <a:pt x="181" y="265"/>
                  </a:cubicBezTo>
                  <a:cubicBezTo>
                    <a:pt x="121" y="384"/>
                    <a:pt x="121" y="444"/>
                    <a:pt x="121" y="504"/>
                  </a:cubicBezTo>
                  <a:cubicBezTo>
                    <a:pt x="121" y="564"/>
                    <a:pt x="121" y="624"/>
                    <a:pt x="121" y="684"/>
                  </a:cubicBezTo>
                  <a:cubicBezTo>
                    <a:pt x="121" y="744"/>
                    <a:pt x="181" y="804"/>
                    <a:pt x="240" y="863"/>
                  </a:cubicBezTo>
                  <a:cubicBezTo>
                    <a:pt x="300" y="863"/>
                    <a:pt x="300" y="923"/>
                    <a:pt x="360" y="923"/>
                  </a:cubicBezTo>
                  <a:lnTo>
                    <a:pt x="600" y="1043"/>
                  </a:lnTo>
                  <a:lnTo>
                    <a:pt x="839" y="1163"/>
                  </a:lnTo>
                  <a:lnTo>
                    <a:pt x="1019" y="1223"/>
                  </a:lnTo>
                  <a:cubicBezTo>
                    <a:pt x="1019" y="1283"/>
                    <a:pt x="1079" y="1283"/>
                    <a:pt x="1079" y="1343"/>
                  </a:cubicBezTo>
                  <a:cubicBezTo>
                    <a:pt x="1139" y="1402"/>
                    <a:pt x="1139" y="1402"/>
                    <a:pt x="1139" y="1462"/>
                  </a:cubicBezTo>
                  <a:cubicBezTo>
                    <a:pt x="1139" y="1642"/>
                    <a:pt x="959" y="1762"/>
                    <a:pt x="720" y="1762"/>
                  </a:cubicBezTo>
                  <a:cubicBezTo>
                    <a:pt x="600" y="1762"/>
                    <a:pt x="540" y="1762"/>
                    <a:pt x="420" y="1702"/>
                  </a:cubicBezTo>
                  <a:cubicBezTo>
                    <a:pt x="360" y="1642"/>
                    <a:pt x="300" y="1582"/>
                    <a:pt x="240" y="1462"/>
                  </a:cubicBezTo>
                  <a:lnTo>
                    <a:pt x="1" y="1582"/>
                  </a:lnTo>
                  <a:cubicBezTo>
                    <a:pt x="61" y="1702"/>
                    <a:pt x="181" y="1822"/>
                    <a:pt x="300" y="1882"/>
                  </a:cubicBezTo>
                  <a:cubicBezTo>
                    <a:pt x="420" y="1942"/>
                    <a:pt x="600" y="2001"/>
                    <a:pt x="720" y="2001"/>
                  </a:cubicBezTo>
                  <a:lnTo>
                    <a:pt x="1019" y="2001"/>
                  </a:lnTo>
                  <a:cubicBezTo>
                    <a:pt x="1079" y="1942"/>
                    <a:pt x="1139" y="1942"/>
                    <a:pt x="1199" y="1882"/>
                  </a:cubicBezTo>
                  <a:cubicBezTo>
                    <a:pt x="1259" y="1822"/>
                    <a:pt x="1319" y="1762"/>
                    <a:pt x="1378" y="1702"/>
                  </a:cubicBezTo>
                  <a:cubicBezTo>
                    <a:pt x="1438" y="1582"/>
                    <a:pt x="1438" y="1462"/>
                    <a:pt x="1378" y="1343"/>
                  </a:cubicBezTo>
                  <a:cubicBezTo>
                    <a:pt x="1378" y="1223"/>
                    <a:pt x="1319" y="1163"/>
                    <a:pt x="1259" y="1043"/>
                  </a:cubicBezTo>
                  <a:cubicBezTo>
                    <a:pt x="1139" y="983"/>
                    <a:pt x="1019" y="863"/>
                    <a:pt x="899" y="863"/>
                  </a:cubicBezTo>
                  <a:lnTo>
                    <a:pt x="660" y="744"/>
                  </a:lnTo>
                  <a:lnTo>
                    <a:pt x="480" y="684"/>
                  </a:lnTo>
                  <a:lnTo>
                    <a:pt x="420" y="564"/>
                  </a:lnTo>
                  <a:cubicBezTo>
                    <a:pt x="420" y="564"/>
                    <a:pt x="420" y="504"/>
                    <a:pt x="420" y="444"/>
                  </a:cubicBezTo>
                  <a:cubicBezTo>
                    <a:pt x="420" y="444"/>
                    <a:pt x="420" y="384"/>
                    <a:pt x="420" y="384"/>
                  </a:cubicBezTo>
                  <a:cubicBezTo>
                    <a:pt x="480" y="384"/>
                    <a:pt x="480" y="324"/>
                    <a:pt x="480" y="324"/>
                  </a:cubicBezTo>
                  <a:cubicBezTo>
                    <a:pt x="600" y="265"/>
                    <a:pt x="660" y="265"/>
                    <a:pt x="779" y="265"/>
                  </a:cubicBezTo>
                  <a:cubicBezTo>
                    <a:pt x="839" y="265"/>
                    <a:pt x="899" y="265"/>
                    <a:pt x="1019" y="324"/>
                  </a:cubicBezTo>
                  <a:cubicBezTo>
                    <a:pt x="1079" y="324"/>
                    <a:pt x="1139" y="384"/>
                    <a:pt x="1199" y="444"/>
                  </a:cubicBezTo>
                  <a:lnTo>
                    <a:pt x="1438" y="265"/>
                  </a:lnTo>
                  <a:cubicBezTo>
                    <a:pt x="1319" y="205"/>
                    <a:pt x="1259" y="145"/>
                    <a:pt x="1139" y="85"/>
                  </a:cubicBezTo>
                  <a:cubicBezTo>
                    <a:pt x="1054" y="43"/>
                    <a:pt x="969" y="0"/>
                    <a:pt x="864"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74" name="Google Shape;3474;p34"/>
            <p:cNvSpPr/>
            <p:nvPr/>
          </p:nvSpPr>
          <p:spPr>
            <a:xfrm>
              <a:off x="3626575" y="2844000"/>
              <a:ext cx="29950" cy="62550"/>
            </a:xfrm>
            <a:custGeom>
              <a:avLst/>
              <a:gdLst/>
              <a:ahLst/>
              <a:cxnLst/>
              <a:rect l="l" t="t" r="r" b="b"/>
              <a:pathLst>
                <a:path w="1198" h="2502" extrusionOk="0">
                  <a:moveTo>
                    <a:pt x="359" y="1"/>
                  </a:moveTo>
                  <a:lnTo>
                    <a:pt x="359" y="540"/>
                  </a:lnTo>
                  <a:lnTo>
                    <a:pt x="0" y="540"/>
                  </a:lnTo>
                  <a:lnTo>
                    <a:pt x="0" y="780"/>
                  </a:lnTo>
                  <a:lnTo>
                    <a:pt x="359" y="780"/>
                  </a:lnTo>
                  <a:lnTo>
                    <a:pt x="359" y="2037"/>
                  </a:lnTo>
                  <a:cubicBezTo>
                    <a:pt x="300" y="2097"/>
                    <a:pt x="359" y="2157"/>
                    <a:pt x="359" y="2217"/>
                  </a:cubicBezTo>
                  <a:cubicBezTo>
                    <a:pt x="359" y="2277"/>
                    <a:pt x="419" y="2337"/>
                    <a:pt x="419" y="2337"/>
                  </a:cubicBezTo>
                  <a:cubicBezTo>
                    <a:pt x="479" y="2397"/>
                    <a:pt x="539" y="2457"/>
                    <a:pt x="599" y="2457"/>
                  </a:cubicBezTo>
                  <a:lnTo>
                    <a:pt x="779" y="2457"/>
                  </a:lnTo>
                  <a:cubicBezTo>
                    <a:pt x="809" y="2486"/>
                    <a:pt x="854" y="2501"/>
                    <a:pt x="898" y="2501"/>
                  </a:cubicBezTo>
                  <a:cubicBezTo>
                    <a:pt x="943" y="2501"/>
                    <a:pt x="988" y="2486"/>
                    <a:pt x="1018" y="2457"/>
                  </a:cubicBezTo>
                  <a:lnTo>
                    <a:pt x="1198" y="2337"/>
                  </a:lnTo>
                  <a:lnTo>
                    <a:pt x="1078" y="2157"/>
                  </a:lnTo>
                  <a:cubicBezTo>
                    <a:pt x="1078" y="2157"/>
                    <a:pt x="1018" y="2217"/>
                    <a:pt x="958" y="2217"/>
                  </a:cubicBezTo>
                  <a:lnTo>
                    <a:pt x="839" y="2217"/>
                  </a:lnTo>
                  <a:cubicBezTo>
                    <a:pt x="809" y="2247"/>
                    <a:pt x="779" y="2262"/>
                    <a:pt x="756" y="2262"/>
                  </a:cubicBezTo>
                  <a:cubicBezTo>
                    <a:pt x="734" y="2262"/>
                    <a:pt x="719" y="2247"/>
                    <a:pt x="719" y="2217"/>
                  </a:cubicBezTo>
                  <a:cubicBezTo>
                    <a:pt x="659" y="2157"/>
                    <a:pt x="659" y="2097"/>
                    <a:pt x="719" y="2037"/>
                  </a:cubicBezTo>
                  <a:lnTo>
                    <a:pt x="659" y="780"/>
                  </a:lnTo>
                  <a:lnTo>
                    <a:pt x="1138" y="780"/>
                  </a:lnTo>
                  <a:lnTo>
                    <a:pt x="1138" y="540"/>
                  </a:lnTo>
                  <a:lnTo>
                    <a:pt x="659" y="540"/>
                  </a:lnTo>
                  <a:lnTo>
                    <a:pt x="659"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75" name="Google Shape;3475;p34"/>
            <p:cNvSpPr/>
            <p:nvPr/>
          </p:nvSpPr>
          <p:spPr>
            <a:xfrm>
              <a:off x="3683475" y="2856000"/>
              <a:ext cx="41950" cy="50925"/>
            </a:xfrm>
            <a:custGeom>
              <a:avLst/>
              <a:gdLst/>
              <a:ahLst/>
              <a:cxnLst/>
              <a:rect l="l" t="t" r="r" b="b"/>
              <a:pathLst>
                <a:path w="1678" h="2037" extrusionOk="0">
                  <a:moveTo>
                    <a:pt x="1078" y="300"/>
                  </a:moveTo>
                  <a:cubicBezTo>
                    <a:pt x="1138" y="300"/>
                    <a:pt x="1138" y="359"/>
                    <a:pt x="1198" y="359"/>
                  </a:cubicBezTo>
                  <a:cubicBezTo>
                    <a:pt x="1258" y="419"/>
                    <a:pt x="1318" y="479"/>
                    <a:pt x="1318" y="539"/>
                  </a:cubicBezTo>
                  <a:cubicBezTo>
                    <a:pt x="1378" y="599"/>
                    <a:pt x="1378" y="719"/>
                    <a:pt x="1378" y="779"/>
                  </a:cubicBezTo>
                  <a:lnTo>
                    <a:pt x="359" y="779"/>
                  </a:lnTo>
                  <a:cubicBezTo>
                    <a:pt x="359" y="659"/>
                    <a:pt x="419" y="539"/>
                    <a:pt x="539" y="419"/>
                  </a:cubicBezTo>
                  <a:cubicBezTo>
                    <a:pt x="659" y="359"/>
                    <a:pt x="779" y="300"/>
                    <a:pt x="898" y="300"/>
                  </a:cubicBezTo>
                  <a:close/>
                  <a:moveTo>
                    <a:pt x="839" y="0"/>
                  </a:moveTo>
                  <a:cubicBezTo>
                    <a:pt x="719" y="0"/>
                    <a:pt x="599" y="60"/>
                    <a:pt x="479" y="120"/>
                  </a:cubicBezTo>
                  <a:cubicBezTo>
                    <a:pt x="359" y="120"/>
                    <a:pt x="240" y="180"/>
                    <a:pt x="180" y="300"/>
                  </a:cubicBezTo>
                  <a:cubicBezTo>
                    <a:pt x="120" y="359"/>
                    <a:pt x="60" y="479"/>
                    <a:pt x="0" y="599"/>
                  </a:cubicBezTo>
                  <a:cubicBezTo>
                    <a:pt x="0" y="719"/>
                    <a:pt x="0" y="898"/>
                    <a:pt x="0" y="1018"/>
                  </a:cubicBezTo>
                  <a:cubicBezTo>
                    <a:pt x="0" y="1138"/>
                    <a:pt x="60" y="1318"/>
                    <a:pt x="60" y="1437"/>
                  </a:cubicBezTo>
                  <a:cubicBezTo>
                    <a:pt x="120" y="1557"/>
                    <a:pt x="180" y="1677"/>
                    <a:pt x="240" y="1797"/>
                  </a:cubicBezTo>
                  <a:cubicBezTo>
                    <a:pt x="359" y="1857"/>
                    <a:pt x="479" y="1917"/>
                    <a:pt x="599" y="1977"/>
                  </a:cubicBezTo>
                  <a:cubicBezTo>
                    <a:pt x="719" y="2036"/>
                    <a:pt x="839" y="2036"/>
                    <a:pt x="958" y="2036"/>
                  </a:cubicBezTo>
                  <a:cubicBezTo>
                    <a:pt x="1138" y="2036"/>
                    <a:pt x="1258" y="1977"/>
                    <a:pt x="1378" y="1917"/>
                  </a:cubicBezTo>
                  <a:cubicBezTo>
                    <a:pt x="1497" y="1857"/>
                    <a:pt x="1617" y="1737"/>
                    <a:pt x="1677" y="1617"/>
                  </a:cubicBezTo>
                  <a:lnTo>
                    <a:pt x="1497" y="1497"/>
                  </a:lnTo>
                  <a:cubicBezTo>
                    <a:pt x="1437" y="1557"/>
                    <a:pt x="1378" y="1617"/>
                    <a:pt x="1258" y="1677"/>
                  </a:cubicBezTo>
                  <a:cubicBezTo>
                    <a:pt x="1198" y="1737"/>
                    <a:pt x="1078" y="1797"/>
                    <a:pt x="958" y="1797"/>
                  </a:cubicBezTo>
                  <a:cubicBezTo>
                    <a:pt x="898" y="1797"/>
                    <a:pt x="779" y="1797"/>
                    <a:pt x="719" y="1737"/>
                  </a:cubicBezTo>
                  <a:cubicBezTo>
                    <a:pt x="599" y="1677"/>
                    <a:pt x="539" y="1677"/>
                    <a:pt x="479" y="1557"/>
                  </a:cubicBezTo>
                  <a:cubicBezTo>
                    <a:pt x="359" y="1437"/>
                    <a:pt x="300" y="1198"/>
                    <a:pt x="300" y="1018"/>
                  </a:cubicBezTo>
                  <a:lnTo>
                    <a:pt x="1617" y="1018"/>
                  </a:lnTo>
                  <a:cubicBezTo>
                    <a:pt x="1617" y="898"/>
                    <a:pt x="1617" y="719"/>
                    <a:pt x="1617" y="599"/>
                  </a:cubicBezTo>
                  <a:cubicBezTo>
                    <a:pt x="1557" y="479"/>
                    <a:pt x="1497" y="359"/>
                    <a:pt x="1437" y="300"/>
                  </a:cubicBezTo>
                  <a:cubicBezTo>
                    <a:pt x="1378" y="180"/>
                    <a:pt x="1318" y="120"/>
                    <a:pt x="1198" y="120"/>
                  </a:cubicBezTo>
                  <a:cubicBezTo>
                    <a:pt x="1078" y="60"/>
                    <a:pt x="958" y="0"/>
                    <a:pt x="83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76" name="Google Shape;3476;p34"/>
            <p:cNvSpPr/>
            <p:nvPr/>
          </p:nvSpPr>
          <p:spPr>
            <a:xfrm>
              <a:off x="3729875" y="2857500"/>
              <a:ext cx="40450" cy="47925"/>
            </a:xfrm>
            <a:custGeom>
              <a:avLst/>
              <a:gdLst/>
              <a:ahLst/>
              <a:cxnLst/>
              <a:rect l="l" t="t" r="r" b="b"/>
              <a:pathLst>
                <a:path w="1618" h="1917" extrusionOk="0">
                  <a:moveTo>
                    <a:pt x="61" y="0"/>
                  </a:moveTo>
                  <a:lnTo>
                    <a:pt x="660" y="958"/>
                  </a:lnTo>
                  <a:lnTo>
                    <a:pt x="1" y="1917"/>
                  </a:lnTo>
                  <a:lnTo>
                    <a:pt x="360" y="1917"/>
                  </a:lnTo>
                  <a:lnTo>
                    <a:pt x="839" y="1258"/>
                  </a:lnTo>
                  <a:lnTo>
                    <a:pt x="1318" y="1917"/>
                  </a:lnTo>
                  <a:lnTo>
                    <a:pt x="1618" y="1917"/>
                  </a:lnTo>
                  <a:lnTo>
                    <a:pt x="1019" y="958"/>
                  </a:lnTo>
                  <a:lnTo>
                    <a:pt x="1618" y="0"/>
                  </a:lnTo>
                  <a:lnTo>
                    <a:pt x="1258" y="0"/>
                  </a:lnTo>
                  <a:lnTo>
                    <a:pt x="839" y="719"/>
                  </a:lnTo>
                  <a:lnTo>
                    <a:pt x="420"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77" name="Google Shape;3477;p34"/>
            <p:cNvSpPr/>
            <p:nvPr/>
          </p:nvSpPr>
          <p:spPr>
            <a:xfrm>
              <a:off x="3771800" y="2844000"/>
              <a:ext cx="29975" cy="62550"/>
            </a:xfrm>
            <a:custGeom>
              <a:avLst/>
              <a:gdLst/>
              <a:ahLst/>
              <a:cxnLst/>
              <a:rect l="l" t="t" r="r" b="b"/>
              <a:pathLst>
                <a:path w="1199" h="2502" extrusionOk="0">
                  <a:moveTo>
                    <a:pt x="300" y="1"/>
                  </a:moveTo>
                  <a:lnTo>
                    <a:pt x="300" y="540"/>
                  </a:lnTo>
                  <a:lnTo>
                    <a:pt x="1" y="540"/>
                  </a:lnTo>
                  <a:lnTo>
                    <a:pt x="1" y="780"/>
                  </a:lnTo>
                  <a:lnTo>
                    <a:pt x="300" y="780"/>
                  </a:lnTo>
                  <a:lnTo>
                    <a:pt x="300" y="2037"/>
                  </a:lnTo>
                  <a:cubicBezTo>
                    <a:pt x="300" y="2097"/>
                    <a:pt x="300" y="2157"/>
                    <a:pt x="360" y="2217"/>
                  </a:cubicBezTo>
                  <a:cubicBezTo>
                    <a:pt x="360" y="2277"/>
                    <a:pt x="420" y="2337"/>
                    <a:pt x="420" y="2337"/>
                  </a:cubicBezTo>
                  <a:cubicBezTo>
                    <a:pt x="480" y="2397"/>
                    <a:pt x="540" y="2457"/>
                    <a:pt x="600" y="2457"/>
                  </a:cubicBezTo>
                  <a:lnTo>
                    <a:pt x="779" y="2457"/>
                  </a:lnTo>
                  <a:cubicBezTo>
                    <a:pt x="809" y="2486"/>
                    <a:pt x="854" y="2501"/>
                    <a:pt x="899" y="2501"/>
                  </a:cubicBezTo>
                  <a:cubicBezTo>
                    <a:pt x="944" y="2501"/>
                    <a:pt x="989" y="2486"/>
                    <a:pt x="1019" y="2457"/>
                  </a:cubicBezTo>
                  <a:lnTo>
                    <a:pt x="1199" y="2337"/>
                  </a:lnTo>
                  <a:lnTo>
                    <a:pt x="1079" y="2157"/>
                  </a:lnTo>
                  <a:cubicBezTo>
                    <a:pt x="1079" y="2157"/>
                    <a:pt x="1019" y="2217"/>
                    <a:pt x="959" y="2217"/>
                  </a:cubicBezTo>
                  <a:lnTo>
                    <a:pt x="839" y="2217"/>
                  </a:lnTo>
                  <a:cubicBezTo>
                    <a:pt x="809" y="2247"/>
                    <a:pt x="779" y="2262"/>
                    <a:pt x="749" y="2262"/>
                  </a:cubicBezTo>
                  <a:cubicBezTo>
                    <a:pt x="719" y="2262"/>
                    <a:pt x="690" y="2247"/>
                    <a:pt x="660" y="2217"/>
                  </a:cubicBezTo>
                  <a:cubicBezTo>
                    <a:pt x="660" y="2157"/>
                    <a:pt x="660" y="2097"/>
                    <a:pt x="660" y="2037"/>
                  </a:cubicBezTo>
                  <a:lnTo>
                    <a:pt x="600" y="780"/>
                  </a:lnTo>
                  <a:lnTo>
                    <a:pt x="1139" y="780"/>
                  </a:lnTo>
                  <a:lnTo>
                    <a:pt x="1139" y="540"/>
                  </a:lnTo>
                  <a:lnTo>
                    <a:pt x="600" y="540"/>
                  </a:lnTo>
                  <a:lnTo>
                    <a:pt x="600" y="1"/>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78" name="Google Shape;3478;p34"/>
            <p:cNvSpPr/>
            <p:nvPr/>
          </p:nvSpPr>
          <p:spPr>
            <a:xfrm>
              <a:off x="3812225" y="2857500"/>
              <a:ext cx="24000" cy="49425"/>
            </a:xfrm>
            <a:custGeom>
              <a:avLst/>
              <a:gdLst/>
              <a:ahLst/>
              <a:cxnLst/>
              <a:rect l="l" t="t" r="r" b="b"/>
              <a:pathLst>
                <a:path w="960" h="1977" extrusionOk="0">
                  <a:moveTo>
                    <a:pt x="1" y="0"/>
                  </a:moveTo>
                  <a:lnTo>
                    <a:pt x="1" y="1917"/>
                  </a:lnTo>
                  <a:lnTo>
                    <a:pt x="240" y="1976"/>
                  </a:lnTo>
                  <a:lnTo>
                    <a:pt x="240" y="479"/>
                  </a:lnTo>
                  <a:lnTo>
                    <a:pt x="420" y="299"/>
                  </a:lnTo>
                  <a:cubicBezTo>
                    <a:pt x="540" y="299"/>
                    <a:pt x="600" y="240"/>
                    <a:pt x="660" y="240"/>
                  </a:cubicBezTo>
                  <a:lnTo>
                    <a:pt x="959" y="240"/>
                  </a:lnTo>
                  <a:lnTo>
                    <a:pt x="959" y="0"/>
                  </a:lnTo>
                  <a:lnTo>
                    <a:pt x="720" y="0"/>
                  </a:lnTo>
                  <a:cubicBezTo>
                    <a:pt x="600" y="0"/>
                    <a:pt x="540" y="0"/>
                    <a:pt x="480" y="60"/>
                  </a:cubicBezTo>
                  <a:cubicBezTo>
                    <a:pt x="360" y="60"/>
                    <a:pt x="300" y="120"/>
                    <a:pt x="240" y="180"/>
                  </a:cubicBezTo>
                  <a:lnTo>
                    <a:pt x="240" y="0"/>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79" name="Google Shape;3479;p34"/>
            <p:cNvSpPr/>
            <p:nvPr/>
          </p:nvSpPr>
          <p:spPr>
            <a:xfrm>
              <a:off x="3839175" y="2856000"/>
              <a:ext cx="41950" cy="50925"/>
            </a:xfrm>
            <a:custGeom>
              <a:avLst/>
              <a:gdLst/>
              <a:ahLst/>
              <a:cxnLst/>
              <a:rect l="l" t="t" r="r" b="b"/>
              <a:pathLst>
                <a:path w="1678" h="2037" extrusionOk="0">
                  <a:moveTo>
                    <a:pt x="1139" y="300"/>
                  </a:moveTo>
                  <a:cubicBezTo>
                    <a:pt x="1199" y="300"/>
                    <a:pt x="1259" y="359"/>
                    <a:pt x="1259" y="359"/>
                  </a:cubicBezTo>
                  <a:cubicBezTo>
                    <a:pt x="1319" y="419"/>
                    <a:pt x="1378" y="479"/>
                    <a:pt x="1378" y="539"/>
                  </a:cubicBezTo>
                  <a:cubicBezTo>
                    <a:pt x="1438" y="599"/>
                    <a:pt x="1438" y="719"/>
                    <a:pt x="1378" y="779"/>
                  </a:cubicBezTo>
                  <a:lnTo>
                    <a:pt x="420" y="779"/>
                  </a:lnTo>
                  <a:cubicBezTo>
                    <a:pt x="420" y="659"/>
                    <a:pt x="540" y="539"/>
                    <a:pt x="600" y="419"/>
                  </a:cubicBezTo>
                  <a:cubicBezTo>
                    <a:pt x="720" y="359"/>
                    <a:pt x="839" y="300"/>
                    <a:pt x="959" y="300"/>
                  </a:cubicBezTo>
                  <a:close/>
                  <a:moveTo>
                    <a:pt x="839" y="0"/>
                  </a:moveTo>
                  <a:cubicBezTo>
                    <a:pt x="720" y="0"/>
                    <a:pt x="600" y="60"/>
                    <a:pt x="480" y="120"/>
                  </a:cubicBezTo>
                  <a:cubicBezTo>
                    <a:pt x="360" y="120"/>
                    <a:pt x="300" y="180"/>
                    <a:pt x="240" y="300"/>
                  </a:cubicBezTo>
                  <a:cubicBezTo>
                    <a:pt x="121" y="359"/>
                    <a:pt x="61" y="479"/>
                    <a:pt x="61" y="599"/>
                  </a:cubicBezTo>
                  <a:cubicBezTo>
                    <a:pt x="1" y="719"/>
                    <a:pt x="1" y="898"/>
                    <a:pt x="61" y="1018"/>
                  </a:cubicBezTo>
                  <a:cubicBezTo>
                    <a:pt x="61" y="1138"/>
                    <a:pt x="61" y="1318"/>
                    <a:pt x="121" y="1437"/>
                  </a:cubicBezTo>
                  <a:cubicBezTo>
                    <a:pt x="121" y="1557"/>
                    <a:pt x="181" y="1677"/>
                    <a:pt x="300" y="1797"/>
                  </a:cubicBezTo>
                  <a:cubicBezTo>
                    <a:pt x="360" y="1857"/>
                    <a:pt x="480" y="1917"/>
                    <a:pt x="600" y="1977"/>
                  </a:cubicBezTo>
                  <a:cubicBezTo>
                    <a:pt x="720" y="2036"/>
                    <a:pt x="839" y="2036"/>
                    <a:pt x="959" y="2036"/>
                  </a:cubicBezTo>
                  <a:cubicBezTo>
                    <a:pt x="1139" y="2036"/>
                    <a:pt x="1319" y="1977"/>
                    <a:pt x="1438" y="1917"/>
                  </a:cubicBezTo>
                  <a:cubicBezTo>
                    <a:pt x="1558" y="1857"/>
                    <a:pt x="1618" y="1737"/>
                    <a:pt x="1678" y="1617"/>
                  </a:cubicBezTo>
                  <a:lnTo>
                    <a:pt x="1498" y="1497"/>
                  </a:lnTo>
                  <a:cubicBezTo>
                    <a:pt x="1438" y="1557"/>
                    <a:pt x="1378" y="1617"/>
                    <a:pt x="1319" y="1677"/>
                  </a:cubicBezTo>
                  <a:cubicBezTo>
                    <a:pt x="1199" y="1737"/>
                    <a:pt x="1079" y="1797"/>
                    <a:pt x="1019" y="1797"/>
                  </a:cubicBezTo>
                  <a:cubicBezTo>
                    <a:pt x="899" y="1797"/>
                    <a:pt x="839" y="1797"/>
                    <a:pt x="720" y="1737"/>
                  </a:cubicBezTo>
                  <a:cubicBezTo>
                    <a:pt x="660" y="1677"/>
                    <a:pt x="540" y="1677"/>
                    <a:pt x="480" y="1557"/>
                  </a:cubicBezTo>
                  <a:cubicBezTo>
                    <a:pt x="420" y="1437"/>
                    <a:pt x="360" y="1198"/>
                    <a:pt x="360" y="1018"/>
                  </a:cubicBezTo>
                  <a:lnTo>
                    <a:pt x="1618" y="1018"/>
                  </a:lnTo>
                  <a:cubicBezTo>
                    <a:pt x="1678" y="898"/>
                    <a:pt x="1678" y="719"/>
                    <a:pt x="1618" y="599"/>
                  </a:cubicBezTo>
                  <a:cubicBezTo>
                    <a:pt x="1618" y="479"/>
                    <a:pt x="1558" y="359"/>
                    <a:pt x="1498" y="300"/>
                  </a:cubicBezTo>
                  <a:cubicBezTo>
                    <a:pt x="1438" y="180"/>
                    <a:pt x="1319" y="120"/>
                    <a:pt x="1199" y="120"/>
                  </a:cubicBezTo>
                  <a:cubicBezTo>
                    <a:pt x="1079" y="60"/>
                    <a:pt x="959" y="0"/>
                    <a:pt x="839"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80" name="Google Shape;3480;p34"/>
            <p:cNvSpPr/>
            <p:nvPr/>
          </p:nvSpPr>
          <p:spPr>
            <a:xfrm>
              <a:off x="3893100" y="2856000"/>
              <a:ext cx="68900" cy="49425"/>
            </a:xfrm>
            <a:custGeom>
              <a:avLst/>
              <a:gdLst/>
              <a:ahLst/>
              <a:cxnLst/>
              <a:rect l="l" t="t" r="r" b="b"/>
              <a:pathLst>
                <a:path w="2756" h="1977" extrusionOk="0">
                  <a:moveTo>
                    <a:pt x="2096" y="0"/>
                  </a:moveTo>
                  <a:cubicBezTo>
                    <a:pt x="1977" y="0"/>
                    <a:pt x="1857" y="0"/>
                    <a:pt x="1737" y="60"/>
                  </a:cubicBezTo>
                  <a:cubicBezTo>
                    <a:pt x="1617" y="120"/>
                    <a:pt x="1497" y="180"/>
                    <a:pt x="1438" y="240"/>
                  </a:cubicBezTo>
                  <a:cubicBezTo>
                    <a:pt x="1378" y="120"/>
                    <a:pt x="1318" y="60"/>
                    <a:pt x="1198" y="60"/>
                  </a:cubicBezTo>
                  <a:cubicBezTo>
                    <a:pt x="1138" y="30"/>
                    <a:pt x="1093" y="15"/>
                    <a:pt x="1048" y="15"/>
                  </a:cubicBezTo>
                  <a:cubicBezTo>
                    <a:pt x="1003" y="15"/>
                    <a:pt x="958" y="30"/>
                    <a:pt x="898" y="60"/>
                  </a:cubicBezTo>
                  <a:cubicBezTo>
                    <a:pt x="779" y="60"/>
                    <a:pt x="659" y="60"/>
                    <a:pt x="539" y="120"/>
                  </a:cubicBezTo>
                  <a:cubicBezTo>
                    <a:pt x="479" y="120"/>
                    <a:pt x="419" y="180"/>
                    <a:pt x="300" y="240"/>
                  </a:cubicBezTo>
                  <a:lnTo>
                    <a:pt x="300" y="60"/>
                  </a:lnTo>
                  <a:lnTo>
                    <a:pt x="0" y="60"/>
                  </a:lnTo>
                  <a:lnTo>
                    <a:pt x="0" y="1977"/>
                  </a:lnTo>
                  <a:lnTo>
                    <a:pt x="419" y="1917"/>
                  </a:lnTo>
                  <a:lnTo>
                    <a:pt x="419" y="419"/>
                  </a:lnTo>
                  <a:lnTo>
                    <a:pt x="659" y="240"/>
                  </a:lnTo>
                  <a:cubicBezTo>
                    <a:pt x="719" y="240"/>
                    <a:pt x="839" y="180"/>
                    <a:pt x="958" y="180"/>
                  </a:cubicBezTo>
                  <a:lnTo>
                    <a:pt x="1138" y="180"/>
                  </a:lnTo>
                  <a:cubicBezTo>
                    <a:pt x="1198" y="240"/>
                    <a:pt x="1258" y="240"/>
                    <a:pt x="1258" y="300"/>
                  </a:cubicBezTo>
                  <a:cubicBezTo>
                    <a:pt x="1258" y="359"/>
                    <a:pt x="1258" y="419"/>
                    <a:pt x="1258" y="479"/>
                  </a:cubicBezTo>
                  <a:cubicBezTo>
                    <a:pt x="1258" y="539"/>
                    <a:pt x="1258" y="599"/>
                    <a:pt x="1258" y="659"/>
                  </a:cubicBezTo>
                  <a:lnTo>
                    <a:pt x="1258" y="1857"/>
                  </a:lnTo>
                  <a:lnTo>
                    <a:pt x="1497" y="1857"/>
                  </a:lnTo>
                  <a:lnTo>
                    <a:pt x="1497" y="479"/>
                  </a:lnTo>
                  <a:lnTo>
                    <a:pt x="1497" y="359"/>
                  </a:lnTo>
                  <a:lnTo>
                    <a:pt x="1557" y="300"/>
                  </a:lnTo>
                  <a:lnTo>
                    <a:pt x="1677" y="240"/>
                  </a:lnTo>
                  <a:lnTo>
                    <a:pt x="1857" y="180"/>
                  </a:lnTo>
                  <a:lnTo>
                    <a:pt x="2216" y="180"/>
                  </a:lnTo>
                  <a:cubicBezTo>
                    <a:pt x="2276" y="180"/>
                    <a:pt x="2336" y="240"/>
                    <a:pt x="2336" y="300"/>
                  </a:cubicBezTo>
                  <a:cubicBezTo>
                    <a:pt x="2396" y="419"/>
                    <a:pt x="2456" y="539"/>
                    <a:pt x="2456" y="659"/>
                  </a:cubicBezTo>
                  <a:lnTo>
                    <a:pt x="2456" y="1857"/>
                  </a:lnTo>
                  <a:lnTo>
                    <a:pt x="2755" y="1857"/>
                  </a:lnTo>
                  <a:lnTo>
                    <a:pt x="2755" y="719"/>
                  </a:lnTo>
                  <a:cubicBezTo>
                    <a:pt x="2755" y="659"/>
                    <a:pt x="2755" y="539"/>
                    <a:pt x="2755" y="419"/>
                  </a:cubicBezTo>
                  <a:cubicBezTo>
                    <a:pt x="2755" y="300"/>
                    <a:pt x="2695" y="240"/>
                    <a:pt x="2635" y="120"/>
                  </a:cubicBezTo>
                  <a:cubicBezTo>
                    <a:pt x="2575" y="60"/>
                    <a:pt x="2516" y="0"/>
                    <a:pt x="24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81" name="Google Shape;3481;p34"/>
            <p:cNvSpPr/>
            <p:nvPr/>
          </p:nvSpPr>
          <p:spPr>
            <a:xfrm>
              <a:off x="3976950" y="2839525"/>
              <a:ext cx="9000" cy="67400"/>
            </a:xfrm>
            <a:custGeom>
              <a:avLst/>
              <a:gdLst/>
              <a:ahLst/>
              <a:cxnLst/>
              <a:rect l="l" t="t" r="r" b="b"/>
              <a:pathLst>
                <a:path w="360" h="2696" extrusionOk="0">
                  <a:moveTo>
                    <a:pt x="60" y="0"/>
                  </a:moveTo>
                  <a:cubicBezTo>
                    <a:pt x="60" y="0"/>
                    <a:pt x="60" y="0"/>
                    <a:pt x="0" y="60"/>
                  </a:cubicBezTo>
                  <a:cubicBezTo>
                    <a:pt x="0" y="120"/>
                    <a:pt x="0" y="120"/>
                    <a:pt x="0" y="180"/>
                  </a:cubicBezTo>
                  <a:cubicBezTo>
                    <a:pt x="0" y="240"/>
                    <a:pt x="0" y="300"/>
                    <a:pt x="0" y="360"/>
                  </a:cubicBezTo>
                  <a:cubicBezTo>
                    <a:pt x="60" y="360"/>
                    <a:pt x="60" y="420"/>
                    <a:pt x="60" y="420"/>
                  </a:cubicBezTo>
                  <a:lnTo>
                    <a:pt x="240" y="420"/>
                  </a:lnTo>
                  <a:cubicBezTo>
                    <a:pt x="300" y="420"/>
                    <a:pt x="300" y="360"/>
                    <a:pt x="300" y="360"/>
                  </a:cubicBezTo>
                  <a:cubicBezTo>
                    <a:pt x="359" y="300"/>
                    <a:pt x="359" y="240"/>
                    <a:pt x="300" y="180"/>
                  </a:cubicBezTo>
                  <a:cubicBezTo>
                    <a:pt x="300" y="120"/>
                    <a:pt x="300" y="120"/>
                    <a:pt x="300" y="60"/>
                  </a:cubicBezTo>
                  <a:cubicBezTo>
                    <a:pt x="300" y="0"/>
                    <a:pt x="300" y="0"/>
                    <a:pt x="240" y="0"/>
                  </a:cubicBezTo>
                  <a:close/>
                  <a:moveTo>
                    <a:pt x="0" y="779"/>
                  </a:moveTo>
                  <a:lnTo>
                    <a:pt x="0" y="2695"/>
                  </a:lnTo>
                  <a:lnTo>
                    <a:pt x="300" y="2695"/>
                  </a:lnTo>
                  <a:lnTo>
                    <a:pt x="300" y="779"/>
                  </a:ln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82" name="Google Shape;3482;p34"/>
            <p:cNvSpPr/>
            <p:nvPr/>
          </p:nvSpPr>
          <p:spPr>
            <a:xfrm>
              <a:off x="3996400" y="2856875"/>
              <a:ext cx="34475" cy="50050"/>
            </a:xfrm>
            <a:custGeom>
              <a:avLst/>
              <a:gdLst/>
              <a:ahLst/>
              <a:cxnLst/>
              <a:rect l="l" t="t" r="r" b="b"/>
              <a:pathLst>
                <a:path w="1379" h="2002" extrusionOk="0">
                  <a:moveTo>
                    <a:pt x="825" y="0"/>
                  </a:moveTo>
                  <a:cubicBezTo>
                    <a:pt x="790" y="0"/>
                    <a:pt x="755" y="7"/>
                    <a:pt x="719" y="25"/>
                  </a:cubicBezTo>
                  <a:cubicBezTo>
                    <a:pt x="671" y="9"/>
                    <a:pt x="623" y="2"/>
                    <a:pt x="576" y="2"/>
                  </a:cubicBezTo>
                  <a:cubicBezTo>
                    <a:pt x="448" y="2"/>
                    <a:pt x="328" y="57"/>
                    <a:pt x="240" y="145"/>
                  </a:cubicBezTo>
                  <a:cubicBezTo>
                    <a:pt x="180" y="145"/>
                    <a:pt x="120" y="205"/>
                    <a:pt x="120" y="265"/>
                  </a:cubicBezTo>
                  <a:cubicBezTo>
                    <a:pt x="61" y="384"/>
                    <a:pt x="61" y="444"/>
                    <a:pt x="61" y="504"/>
                  </a:cubicBezTo>
                  <a:cubicBezTo>
                    <a:pt x="61" y="564"/>
                    <a:pt x="61" y="624"/>
                    <a:pt x="61" y="684"/>
                  </a:cubicBezTo>
                  <a:cubicBezTo>
                    <a:pt x="120" y="744"/>
                    <a:pt x="120" y="804"/>
                    <a:pt x="180" y="863"/>
                  </a:cubicBezTo>
                  <a:lnTo>
                    <a:pt x="360" y="923"/>
                  </a:lnTo>
                  <a:lnTo>
                    <a:pt x="600" y="1043"/>
                  </a:lnTo>
                  <a:lnTo>
                    <a:pt x="779" y="1163"/>
                  </a:lnTo>
                  <a:lnTo>
                    <a:pt x="959" y="1223"/>
                  </a:lnTo>
                  <a:cubicBezTo>
                    <a:pt x="1019" y="1283"/>
                    <a:pt x="1019" y="1283"/>
                    <a:pt x="1019" y="1343"/>
                  </a:cubicBezTo>
                  <a:cubicBezTo>
                    <a:pt x="1079" y="1402"/>
                    <a:pt x="1079" y="1402"/>
                    <a:pt x="1079" y="1462"/>
                  </a:cubicBezTo>
                  <a:cubicBezTo>
                    <a:pt x="1079" y="1642"/>
                    <a:pt x="959" y="1762"/>
                    <a:pt x="660" y="1762"/>
                  </a:cubicBezTo>
                  <a:cubicBezTo>
                    <a:pt x="600" y="1762"/>
                    <a:pt x="480" y="1762"/>
                    <a:pt x="360" y="1702"/>
                  </a:cubicBezTo>
                  <a:cubicBezTo>
                    <a:pt x="300" y="1642"/>
                    <a:pt x="240" y="1582"/>
                    <a:pt x="180" y="1462"/>
                  </a:cubicBezTo>
                  <a:lnTo>
                    <a:pt x="1" y="1582"/>
                  </a:lnTo>
                  <a:cubicBezTo>
                    <a:pt x="61" y="1702"/>
                    <a:pt x="120" y="1822"/>
                    <a:pt x="240" y="1882"/>
                  </a:cubicBezTo>
                  <a:cubicBezTo>
                    <a:pt x="360" y="1942"/>
                    <a:pt x="540" y="2001"/>
                    <a:pt x="660" y="2001"/>
                  </a:cubicBezTo>
                  <a:lnTo>
                    <a:pt x="959" y="2001"/>
                  </a:lnTo>
                  <a:cubicBezTo>
                    <a:pt x="1019" y="1942"/>
                    <a:pt x="1079" y="1942"/>
                    <a:pt x="1199" y="1882"/>
                  </a:cubicBezTo>
                  <a:cubicBezTo>
                    <a:pt x="1258" y="1822"/>
                    <a:pt x="1258" y="1762"/>
                    <a:pt x="1318" y="1702"/>
                  </a:cubicBezTo>
                  <a:cubicBezTo>
                    <a:pt x="1378" y="1582"/>
                    <a:pt x="1378" y="1462"/>
                    <a:pt x="1378" y="1343"/>
                  </a:cubicBezTo>
                  <a:cubicBezTo>
                    <a:pt x="1318" y="1223"/>
                    <a:pt x="1318" y="1163"/>
                    <a:pt x="1199" y="1043"/>
                  </a:cubicBezTo>
                  <a:cubicBezTo>
                    <a:pt x="1139" y="983"/>
                    <a:pt x="959" y="863"/>
                    <a:pt x="839" y="863"/>
                  </a:cubicBezTo>
                  <a:lnTo>
                    <a:pt x="600" y="744"/>
                  </a:lnTo>
                  <a:lnTo>
                    <a:pt x="420" y="684"/>
                  </a:lnTo>
                  <a:lnTo>
                    <a:pt x="360" y="564"/>
                  </a:lnTo>
                  <a:cubicBezTo>
                    <a:pt x="360" y="564"/>
                    <a:pt x="360" y="504"/>
                    <a:pt x="360" y="444"/>
                  </a:cubicBezTo>
                  <a:cubicBezTo>
                    <a:pt x="360" y="444"/>
                    <a:pt x="360" y="384"/>
                    <a:pt x="360" y="384"/>
                  </a:cubicBezTo>
                  <a:cubicBezTo>
                    <a:pt x="420" y="384"/>
                    <a:pt x="420" y="324"/>
                    <a:pt x="420" y="324"/>
                  </a:cubicBezTo>
                  <a:cubicBezTo>
                    <a:pt x="540" y="265"/>
                    <a:pt x="600" y="265"/>
                    <a:pt x="719" y="265"/>
                  </a:cubicBezTo>
                  <a:cubicBezTo>
                    <a:pt x="779" y="265"/>
                    <a:pt x="899" y="265"/>
                    <a:pt x="959" y="324"/>
                  </a:cubicBezTo>
                  <a:cubicBezTo>
                    <a:pt x="1019" y="324"/>
                    <a:pt x="1079" y="384"/>
                    <a:pt x="1139" y="444"/>
                  </a:cubicBezTo>
                  <a:lnTo>
                    <a:pt x="1378" y="265"/>
                  </a:lnTo>
                  <a:cubicBezTo>
                    <a:pt x="1258" y="205"/>
                    <a:pt x="1199" y="145"/>
                    <a:pt x="1079" y="85"/>
                  </a:cubicBezTo>
                  <a:cubicBezTo>
                    <a:pt x="994" y="43"/>
                    <a:pt x="909" y="0"/>
                    <a:pt x="825"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83" name="Google Shape;3483;p34"/>
            <p:cNvSpPr/>
            <p:nvPr/>
          </p:nvSpPr>
          <p:spPr>
            <a:xfrm>
              <a:off x="4039825" y="2856000"/>
              <a:ext cx="70400" cy="49425"/>
            </a:xfrm>
            <a:custGeom>
              <a:avLst/>
              <a:gdLst/>
              <a:ahLst/>
              <a:cxnLst/>
              <a:rect l="l" t="t" r="r" b="b"/>
              <a:pathLst>
                <a:path w="2816" h="1977" extrusionOk="0">
                  <a:moveTo>
                    <a:pt x="2097" y="0"/>
                  </a:moveTo>
                  <a:cubicBezTo>
                    <a:pt x="1977" y="0"/>
                    <a:pt x="1857" y="0"/>
                    <a:pt x="1737" y="60"/>
                  </a:cubicBezTo>
                  <a:cubicBezTo>
                    <a:pt x="1618" y="120"/>
                    <a:pt x="1558" y="180"/>
                    <a:pt x="1438" y="240"/>
                  </a:cubicBezTo>
                  <a:cubicBezTo>
                    <a:pt x="1378" y="120"/>
                    <a:pt x="1318" y="60"/>
                    <a:pt x="1198" y="60"/>
                  </a:cubicBezTo>
                  <a:cubicBezTo>
                    <a:pt x="1139" y="30"/>
                    <a:pt x="1094" y="15"/>
                    <a:pt x="1049" y="15"/>
                  </a:cubicBezTo>
                  <a:cubicBezTo>
                    <a:pt x="1004" y="15"/>
                    <a:pt x="959" y="30"/>
                    <a:pt x="899" y="60"/>
                  </a:cubicBezTo>
                  <a:cubicBezTo>
                    <a:pt x="779" y="60"/>
                    <a:pt x="659" y="60"/>
                    <a:pt x="600" y="120"/>
                  </a:cubicBezTo>
                  <a:lnTo>
                    <a:pt x="300" y="240"/>
                  </a:lnTo>
                  <a:lnTo>
                    <a:pt x="300" y="60"/>
                  </a:lnTo>
                  <a:lnTo>
                    <a:pt x="1" y="60"/>
                  </a:lnTo>
                  <a:lnTo>
                    <a:pt x="1" y="1977"/>
                  </a:lnTo>
                  <a:lnTo>
                    <a:pt x="360" y="1917"/>
                  </a:lnTo>
                  <a:lnTo>
                    <a:pt x="360" y="419"/>
                  </a:lnTo>
                  <a:lnTo>
                    <a:pt x="600" y="240"/>
                  </a:lnTo>
                  <a:cubicBezTo>
                    <a:pt x="659" y="240"/>
                    <a:pt x="779" y="180"/>
                    <a:pt x="839" y="180"/>
                  </a:cubicBezTo>
                  <a:lnTo>
                    <a:pt x="1079" y="180"/>
                  </a:lnTo>
                  <a:cubicBezTo>
                    <a:pt x="1079" y="240"/>
                    <a:pt x="1139" y="240"/>
                    <a:pt x="1198" y="300"/>
                  </a:cubicBezTo>
                  <a:cubicBezTo>
                    <a:pt x="1198" y="359"/>
                    <a:pt x="1198" y="419"/>
                    <a:pt x="1198" y="479"/>
                  </a:cubicBezTo>
                  <a:cubicBezTo>
                    <a:pt x="1198" y="539"/>
                    <a:pt x="1198" y="599"/>
                    <a:pt x="1198" y="659"/>
                  </a:cubicBezTo>
                  <a:lnTo>
                    <a:pt x="1198" y="1857"/>
                  </a:lnTo>
                  <a:lnTo>
                    <a:pt x="1498" y="1857"/>
                  </a:lnTo>
                  <a:lnTo>
                    <a:pt x="1498" y="479"/>
                  </a:lnTo>
                  <a:lnTo>
                    <a:pt x="1498" y="359"/>
                  </a:lnTo>
                  <a:lnTo>
                    <a:pt x="1618" y="300"/>
                  </a:lnTo>
                  <a:lnTo>
                    <a:pt x="1737" y="240"/>
                  </a:lnTo>
                  <a:lnTo>
                    <a:pt x="1857" y="180"/>
                  </a:lnTo>
                  <a:lnTo>
                    <a:pt x="2217" y="180"/>
                  </a:lnTo>
                  <a:cubicBezTo>
                    <a:pt x="2277" y="180"/>
                    <a:pt x="2336" y="240"/>
                    <a:pt x="2396" y="300"/>
                  </a:cubicBezTo>
                  <a:cubicBezTo>
                    <a:pt x="2456" y="419"/>
                    <a:pt x="2456" y="539"/>
                    <a:pt x="2456" y="659"/>
                  </a:cubicBezTo>
                  <a:lnTo>
                    <a:pt x="2456" y="1857"/>
                  </a:lnTo>
                  <a:lnTo>
                    <a:pt x="2756" y="1857"/>
                  </a:lnTo>
                  <a:lnTo>
                    <a:pt x="2756" y="719"/>
                  </a:lnTo>
                  <a:cubicBezTo>
                    <a:pt x="2816" y="659"/>
                    <a:pt x="2816" y="539"/>
                    <a:pt x="2756" y="419"/>
                  </a:cubicBezTo>
                  <a:cubicBezTo>
                    <a:pt x="2756" y="300"/>
                    <a:pt x="2696" y="240"/>
                    <a:pt x="2636" y="120"/>
                  </a:cubicBezTo>
                  <a:cubicBezTo>
                    <a:pt x="2576" y="60"/>
                    <a:pt x="2516" y="0"/>
                    <a:pt x="2456" y="0"/>
                  </a:cubicBezTo>
                  <a:close/>
                </a:path>
              </a:pathLst>
            </a:custGeom>
            <a:solidFill>
              <a:srgbClr val="5C6771"/>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84" name="Google Shape;3484;p34"/>
            <p:cNvSpPr/>
            <p:nvPr/>
          </p:nvSpPr>
          <p:spPr>
            <a:xfrm>
              <a:off x="5074475" y="2688300"/>
              <a:ext cx="223125" cy="308450"/>
            </a:xfrm>
            <a:custGeom>
              <a:avLst/>
              <a:gdLst/>
              <a:ahLst/>
              <a:cxnLst/>
              <a:rect l="l" t="t" r="r" b="b"/>
              <a:pathLst>
                <a:path w="8925" h="12338" extrusionOk="0">
                  <a:moveTo>
                    <a:pt x="4373" y="1857"/>
                  </a:moveTo>
                  <a:cubicBezTo>
                    <a:pt x="5631" y="1857"/>
                    <a:pt x="6469" y="3055"/>
                    <a:pt x="6469" y="4851"/>
                  </a:cubicBezTo>
                  <a:cubicBezTo>
                    <a:pt x="6469" y="6588"/>
                    <a:pt x="5691" y="7786"/>
                    <a:pt x="4373" y="7786"/>
                  </a:cubicBezTo>
                  <a:cubicBezTo>
                    <a:pt x="3115" y="7786"/>
                    <a:pt x="2277" y="6648"/>
                    <a:pt x="2277" y="4851"/>
                  </a:cubicBezTo>
                  <a:cubicBezTo>
                    <a:pt x="2277" y="2995"/>
                    <a:pt x="3175" y="1857"/>
                    <a:pt x="4373" y="1857"/>
                  </a:cubicBezTo>
                  <a:close/>
                  <a:moveTo>
                    <a:pt x="4972" y="0"/>
                  </a:moveTo>
                  <a:cubicBezTo>
                    <a:pt x="4433" y="0"/>
                    <a:pt x="3954" y="120"/>
                    <a:pt x="3475" y="360"/>
                  </a:cubicBezTo>
                  <a:cubicBezTo>
                    <a:pt x="2995" y="599"/>
                    <a:pt x="2636" y="959"/>
                    <a:pt x="2337" y="1378"/>
                  </a:cubicBezTo>
                  <a:lnTo>
                    <a:pt x="2337" y="240"/>
                  </a:lnTo>
                  <a:lnTo>
                    <a:pt x="1" y="240"/>
                  </a:lnTo>
                  <a:lnTo>
                    <a:pt x="1" y="12338"/>
                  </a:lnTo>
                  <a:lnTo>
                    <a:pt x="2337" y="12338"/>
                  </a:lnTo>
                  <a:lnTo>
                    <a:pt x="2337" y="8205"/>
                  </a:lnTo>
                  <a:cubicBezTo>
                    <a:pt x="2636" y="8625"/>
                    <a:pt x="2995" y="8984"/>
                    <a:pt x="3475" y="9224"/>
                  </a:cubicBezTo>
                  <a:cubicBezTo>
                    <a:pt x="3954" y="9463"/>
                    <a:pt x="4433" y="9583"/>
                    <a:pt x="4972" y="9583"/>
                  </a:cubicBezTo>
                  <a:cubicBezTo>
                    <a:pt x="7128" y="9583"/>
                    <a:pt x="8925" y="7666"/>
                    <a:pt x="8925" y="4792"/>
                  </a:cubicBezTo>
                  <a:cubicBezTo>
                    <a:pt x="8925" y="1917"/>
                    <a:pt x="7188" y="0"/>
                    <a:pt x="497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85" name="Google Shape;3485;p34"/>
            <p:cNvSpPr/>
            <p:nvPr/>
          </p:nvSpPr>
          <p:spPr>
            <a:xfrm>
              <a:off x="5314050" y="2688300"/>
              <a:ext cx="214150" cy="240125"/>
            </a:xfrm>
            <a:custGeom>
              <a:avLst/>
              <a:gdLst/>
              <a:ahLst/>
              <a:cxnLst/>
              <a:rect l="l" t="t" r="r" b="b"/>
              <a:pathLst>
                <a:path w="8566" h="9605" extrusionOk="0">
                  <a:moveTo>
                    <a:pt x="6050" y="5211"/>
                  </a:moveTo>
                  <a:lnTo>
                    <a:pt x="6050" y="5870"/>
                  </a:lnTo>
                  <a:cubicBezTo>
                    <a:pt x="6110" y="6169"/>
                    <a:pt x="6050" y="6469"/>
                    <a:pt x="5990" y="6768"/>
                  </a:cubicBezTo>
                  <a:cubicBezTo>
                    <a:pt x="5930" y="7008"/>
                    <a:pt x="5750" y="7307"/>
                    <a:pt x="5571" y="7487"/>
                  </a:cubicBezTo>
                  <a:cubicBezTo>
                    <a:pt x="5331" y="7666"/>
                    <a:pt x="5092" y="7846"/>
                    <a:pt x="4792" y="7966"/>
                  </a:cubicBezTo>
                  <a:cubicBezTo>
                    <a:pt x="4623" y="8008"/>
                    <a:pt x="4423" y="8051"/>
                    <a:pt x="4215" y="8051"/>
                  </a:cubicBezTo>
                  <a:cubicBezTo>
                    <a:pt x="4129" y="8051"/>
                    <a:pt x="4041" y="8043"/>
                    <a:pt x="3954" y="8026"/>
                  </a:cubicBezTo>
                  <a:cubicBezTo>
                    <a:pt x="2875" y="8026"/>
                    <a:pt x="2396" y="7487"/>
                    <a:pt x="2396" y="6828"/>
                  </a:cubicBezTo>
                  <a:cubicBezTo>
                    <a:pt x="2396" y="5810"/>
                    <a:pt x="3415" y="5510"/>
                    <a:pt x="6050" y="5211"/>
                  </a:cubicBezTo>
                  <a:close/>
                  <a:moveTo>
                    <a:pt x="4373" y="0"/>
                  </a:moveTo>
                  <a:cubicBezTo>
                    <a:pt x="2037" y="0"/>
                    <a:pt x="540" y="1318"/>
                    <a:pt x="360" y="3115"/>
                  </a:cubicBezTo>
                  <a:lnTo>
                    <a:pt x="2576" y="3115"/>
                  </a:lnTo>
                  <a:cubicBezTo>
                    <a:pt x="2576" y="2935"/>
                    <a:pt x="2636" y="2695"/>
                    <a:pt x="2696" y="2516"/>
                  </a:cubicBezTo>
                  <a:cubicBezTo>
                    <a:pt x="2816" y="2336"/>
                    <a:pt x="2935" y="2156"/>
                    <a:pt x="3115" y="2037"/>
                  </a:cubicBezTo>
                  <a:cubicBezTo>
                    <a:pt x="3235" y="1917"/>
                    <a:pt x="3474" y="1797"/>
                    <a:pt x="3654" y="1737"/>
                  </a:cubicBezTo>
                  <a:cubicBezTo>
                    <a:pt x="3834" y="1677"/>
                    <a:pt x="4073" y="1677"/>
                    <a:pt x="4253" y="1677"/>
                  </a:cubicBezTo>
                  <a:cubicBezTo>
                    <a:pt x="5211" y="1677"/>
                    <a:pt x="5990" y="2156"/>
                    <a:pt x="5990" y="3594"/>
                  </a:cubicBezTo>
                  <a:lnTo>
                    <a:pt x="5990" y="3714"/>
                  </a:lnTo>
                  <a:cubicBezTo>
                    <a:pt x="2396" y="4133"/>
                    <a:pt x="1" y="4792"/>
                    <a:pt x="1" y="6948"/>
                  </a:cubicBezTo>
                  <a:cubicBezTo>
                    <a:pt x="1" y="8565"/>
                    <a:pt x="1498" y="9583"/>
                    <a:pt x="3295" y="9583"/>
                  </a:cubicBezTo>
                  <a:cubicBezTo>
                    <a:pt x="3422" y="9597"/>
                    <a:pt x="3553" y="9604"/>
                    <a:pt x="3685" y="9604"/>
                  </a:cubicBezTo>
                  <a:cubicBezTo>
                    <a:pt x="4113" y="9604"/>
                    <a:pt x="4560" y="9526"/>
                    <a:pt x="4972" y="9343"/>
                  </a:cubicBezTo>
                  <a:cubicBezTo>
                    <a:pt x="5511" y="9104"/>
                    <a:pt x="5930" y="8744"/>
                    <a:pt x="6289" y="8265"/>
                  </a:cubicBezTo>
                  <a:cubicBezTo>
                    <a:pt x="6289" y="8625"/>
                    <a:pt x="6349" y="9044"/>
                    <a:pt x="6409" y="9403"/>
                  </a:cubicBezTo>
                  <a:lnTo>
                    <a:pt x="8565" y="9403"/>
                  </a:lnTo>
                  <a:cubicBezTo>
                    <a:pt x="8386" y="8385"/>
                    <a:pt x="8266" y="7367"/>
                    <a:pt x="8326" y="6349"/>
                  </a:cubicBezTo>
                  <a:lnTo>
                    <a:pt x="8326" y="4073"/>
                  </a:lnTo>
                  <a:cubicBezTo>
                    <a:pt x="8326" y="959"/>
                    <a:pt x="6529" y="0"/>
                    <a:pt x="4373"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86" name="Google Shape;3486;p34"/>
            <p:cNvSpPr/>
            <p:nvPr/>
          </p:nvSpPr>
          <p:spPr>
            <a:xfrm>
              <a:off x="5571600" y="2694275"/>
              <a:ext cx="130275" cy="230625"/>
            </a:xfrm>
            <a:custGeom>
              <a:avLst/>
              <a:gdLst/>
              <a:ahLst/>
              <a:cxnLst/>
              <a:rect l="l" t="t" r="r" b="b"/>
              <a:pathLst>
                <a:path w="5211" h="9225" extrusionOk="0">
                  <a:moveTo>
                    <a:pt x="0" y="1"/>
                  </a:moveTo>
                  <a:lnTo>
                    <a:pt x="0" y="9224"/>
                  </a:lnTo>
                  <a:lnTo>
                    <a:pt x="2336" y="9224"/>
                  </a:lnTo>
                  <a:lnTo>
                    <a:pt x="2336" y="4433"/>
                  </a:lnTo>
                  <a:cubicBezTo>
                    <a:pt x="2336" y="2696"/>
                    <a:pt x="3175" y="2277"/>
                    <a:pt x="4253" y="2277"/>
                  </a:cubicBezTo>
                  <a:lnTo>
                    <a:pt x="5211" y="2277"/>
                  </a:lnTo>
                  <a:lnTo>
                    <a:pt x="5211" y="61"/>
                  </a:lnTo>
                  <a:lnTo>
                    <a:pt x="4732" y="61"/>
                  </a:lnTo>
                  <a:cubicBezTo>
                    <a:pt x="4661" y="53"/>
                    <a:pt x="4591" y="49"/>
                    <a:pt x="4522" y="49"/>
                  </a:cubicBezTo>
                  <a:cubicBezTo>
                    <a:pt x="4068" y="49"/>
                    <a:pt x="3658" y="212"/>
                    <a:pt x="3294" y="420"/>
                  </a:cubicBezTo>
                  <a:cubicBezTo>
                    <a:pt x="2815" y="720"/>
                    <a:pt x="2516" y="1139"/>
                    <a:pt x="2336" y="1618"/>
                  </a:cubicBezTo>
                  <a:lnTo>
                    <a:pt x="2336" y="1"/>
                  </a:ln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87" name="Google Shape;3487;p34"/>
            <p:cNvSpPr/>
            <p:nvPr/>
          </p:nvSpPr>
          <p:spPr>
            <a:xfrm>
              <a:off x="5707850" y="2689800"/>
              <a:ext cx="232100" cy="238300"/>
            </a:xfrm>
            <a:custGeom>
              <a:avLst/>
              <a:gdLst/>
              <a:ahLst/>
              <a:cxnLst/>
              <a:rect l="l" t="t" r="r" b="b"/>
              <a:pathLst>
                <a:path w="9284" h="9532" extrusionOk="0">
                  <a:moveTo>
                    <a:pt x="4732" y="1677"/>
                  </a:moveTo>
                  <a:cubicBezTo>
                    <a:pt x="5032" y="1677"/>
                    <a:pt x="5331" y="1737"/>
                    <a:pt x="5571" y="1857"/>
                  </a:cubicBezTo>
                  <a:cubicBezTo>
                    <a:pt x="5870" y="1917"/>
                    <a:pt x="6110" y="2096"/>
                    <a:pt x="6289" y="2276"/>
                  </a:cubicBezTo>
                  <a:cubicBezTo>
                    <a:pt x="6469" y="2456"/>
                    <a:pt x="6649" y="2695"/>
                    <a:pt x="6768" y="2995"/>
                  </a:cubicBezTo>
                  <a:cubicBezTo>
                    <a:pt x="6828" y="3234"/>
                    <a:pt x="6888" y="3534"/>
                    <a:pt x="6888" y="3773"/>
                  </a:cubicBezTo>
                  <a:lnTo>
                    <a:pt x="2583" y="3773"/>
                  </a:lnTo>
                  <a:cubicBezTo>
                    <a:pt x="2652" y="3198"/>
                    <a:pt x="2889" y="2683"/>
                    <a:pt x="3295" y="2336"/>
                  </a:cubicBezTo>
                  <a:cubicBezTo>
                    <a:pt x="3654" y="1977"/>
                    <a:pt x="4193" y="1737"/>
                    <a:pt x="4732" y="1677"/>
                  </a:cubicBezTo>
                  <a:close/>
                  <a:moveTo>
                    <a:pt x="4732" y="0"/>
                  </a:moveTo>
                  <a:cubicBezTo>
                    <a:pt x="3474" y="0"/>
                    <a:pt x="2276" y="539"/>
                    <a:pt x="1378" y="1438"/>
                  </a:cubicBezTo>
                  <a:cubicBezTo>
                    <a:pt x="480" y="2336"/>
                    <a:pt x="1" y="3534"/>
                    <a:pt x="1" y="4791"/>
                  </a:cubicBezTo>
                  <a:cubicBezTo>
                    <a:pt x="1" y="6049"/>
                    <a:pt x="540" y="7247"/>
                    <a:pt x="1438" y="8145"/>
                  </a:cubicBezTo>
                  <a:cubicBezTo>
                    <a:pt x="2336" y="9044"/>
                    <a:pt x="3534" y="9523"/>
                    <a:pt x="4792" y="9523"/>
                  </a:cubicBezTo>
                  <a:cubicBezTo>
                    <a:pt x="4888" y="9529"/>
                    <a:pt x="4983" y="9532"/>
                    <a:pt x="5078" y="9532"/>
                  </a:cubicBezTo>
                  <a:cubicBezTo>
                    <a:pt x="5929" y="9532"/>
                    <a:pt x="6727" y="9289"/>
                    <a:pt x="7427" y="8804"/>
                  </a:cubicBezTo>
                  <a:cubicBezTo>
                    <a:pt x="8206" y="8325"/>
                    <a:pt x="8805" y="7546"/>
                    <a:pt x="9104" y="6648"/>
                  </a:cubicBezTo>
                  <a:lnTo>
                    <a:pt x="6709" y="6648"/>
                  </a:lnTo>
                  <a:cubicBezTo>
                    <a:pt x="6529" y="7007"/>
                    <a:pt x="6229" y="7307"/>
                    <a:pt x="5930" y="7487"/>
                  </a:cubicBezTo>
                  <a:cubicBezTo>
                    <a:pt x="5571" y="7666"/>
                    <a:pt x="5211" y="7726"/>
                    <a:pt x="4792" y="7726"/>
                  </a:cubicBezTo>
                  <a:cubicBezTo>
                    <a:pt x="4193" y="7726"/>
                    <a:pt x="3654" y="7427"/>
                    <a:pt x="3235" y="7007"/>
                  </a:cubicBezTo>
                  <a:cubicBezTo>
                    <a:pt x="2756" y="6588"/>
                    <a:pt x="2576" y="5989"/>
                    <a:pt x="2576" y="5390"/>
                  </a:cubicBezTo>
                  <a:lnTo>
                    <a:pt x="9284" y="5390"/>
                  </a:lnTo>
                  <a:cubicBezTo>
                    <a:pt x="9284" y="2156"/>
                    <a:pt x="7547" y="0"/>
                    <a:pt x="473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88" name="Google Shape;3488;p34"/>
            <p:cNvSpPr/>
            <p:nvPr/>
          </p:nvSpPr>
          <p:spPr>
            <a:xfrm>
              <a:off x="5972875" y="2689800"/>
              <a:ext cx="203675" cy="233600"/>
            </a:xfrm>
            <a:custGeom>
              <a:avLst/>
              <a:gdLst/>
              <a:ahLst/>
              <a:cxnLst/>
              <a:rect l="l" t="t" r="r" b="b"/>
              <a:pathLst>
                <a:path w="8147" h="9344" extrusionOk="0">
                  <a:moveTo>
                    <a:pt x="5032" y="0"/>
                  </a:moveTo>
                  <a:cubicBezTo>
                    <a:pt x="4493" y="0"/>
                    <a:pt x="3954" y="60"/>
                    <a:pt x="3474" y="360"/>
                  </a:cubicBezTo>
                  <a:cubicBezTo>
                    <a:pt x="2995" y="599"/>
                    <a:pt x="2636" y="958"/>
                    <a:pt x="2336" y="1438"/>
                  </a:cubicBezTo>
                  <a:lnTo>
                    <a:pt x="2336" y="180"/>
                  </a:lnTo>
                  <a:lnTo>
                    <a:pt x="1" y="180"/>
                  </a:lnTo>
                  <a:lnTo>
                    <a:pt x="1" y="9343"/>
                  </a:lnTo>
                  <a:lnTo>
                    <a:pt x="2336" y="9343"/>
                  </a:lnTo>
                  <a:lnTo>
                    <a:pt x="2336" y="4612"/>
                  </a:lnTo>
                  <a:cubicBezTo>
                    <a:pt x="2336" y="3115"/>
                    <a:pt x="2696" y="1857"/>
                    <a:pt x="4253" y="1857"/>
                  </a:cubicBezTo>
                  <a:cubicBezTo>
                    <a:pt x="5571" y="1857"/>
                    <a:pt x="5810" y="2935"/>
                    <a:pt x="5810" y="4073"/>
                  </a:cubicBezTo>
                  <a:lnTo>
                    <a:pt x="5810" y="9343"/>
                  </a:lnTo>
                  <a:lnTo>
                    <a:pt x="8146" y="9343"/>
                  </a:lnTo>
                  <a:lnTo>
                    <a:pt x="8146" y="3594"/>
                  </a:lnTo>
                  <a:cubicBezTo>
                    <a:pt x="8146" y="1318"/>
                    <a:pt x="7188" y="0"/>
                    <a:pt x="503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89" name="Google Shape;3489;p34"/>
            <p:cNvSpPr/>
            <p:nvPr/>
          </p:nvSpPr>
          <p:spPr>
            <a:xfrm>
              <a:off x="6201975" y="2632900"/>
              <a:ext cx="137775" cy="290500"/>
            </a:xfrm>
            <a:custGeom>
              <a:avLst/>
              <a:gdLst/>
              <a:ahLst/>
              <a:cxnLst/>
              <a:rect l="l" t="t" r="r" b="b"/>
              <a:pathLst>
                <a:path w="5511" h="11620" extrusionOk="0">
                  <a:moveTo>
                    <a:pt x="1258" y="0"/>
                  </a:moveTo>
                  <a:lnTo>
                    <a:pt x="1258" y="2456"/>
                  </a:lnTo>
                  <a:lnTo>
                    <a:pt x="0" y="2456"/>
                  </a:lnTo>
                  <a:lnTo>
                    <a:pt x="0" y="4073"/>
                  </a:lnTo>
                  <a:lnTo>
                    <a:pt x="1258" y="4073"/>
                  </a:lnTo>
                  <a:lnTo>
                    <a:pt x="1258" y="9164"/>
                  </a:lnTo>
                  <a:cubicBezTo>
                    <a:pt x="1258" y="10960"/>
                    <a:pt x="1677" y="11619"/>
                    <a:pt x="3774" y="11619"/>
                  </a:cubicBezTo>
                  <a:lnTo>
                    <a:pt x="5451" y="11619"/>
                  </a:lnTo>
                  <a:lnTo>
                    <a:pt x="5451" y="9942"/>
                  </a:lnTo>
                  <a:lnTo>
                    <a:pt x="4732" y="9942"/>
                  </a:lnTo>
                  <a:cubicBezTo>
                    <a:pt x="3953" y="9942"/>
                    <a:pt x="3654" y="9703"/>
                    <a:pt x="3654" y="8804"/>
                  </a:cubicBezTo>
                  <a:lnTo>
                    <a:pt x="3654" y="4073"/>
                  </a:lnTo>
                  <a:lnTo>
                    <a:pt x="5510" y="4073"/>
                  </a:lnTo>
                  <a:lnTo>
                    <a:pt x="5510" y="2456"/>
                  </a:lnTo>
                  <a:lnTo>
                    <a:pt x="3654" y="2456"/>
                  </a:lnTo>
                  <a:lnTo>
                    <a:pt x="3654" y="0"/>
                  </a:ln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90" name="Google Shape;3490;p34"/>
            <p:cNvSpPr/>
            <p:nvPr/>
          </p:nvSpPr>
          <p:spPr>
            <a:xfrm>
              <a:off x="6381650" y="2691300"/>
              <a:ext cx="214150" cy="230600"/>
            </a:xfrm>
            <a:custGeom>
              <a:avLst/>
              <a:gdLst/>
              <a:ahLst/>
              <a:cxnLst/>
              <a:rect l="l" t="t" r="r" b="b"/>
              <a:pathLst>
                <a:path w="8566" h="9224" extrusionOk="0">
                  <a:moveTo>
                    <a:pt x="659" y="0"/>
                  </a:moveTo>
                  <a:lnTo>
                    <a:pt x="360" y="3114"/>
                  </a:lnTo>
                  <a:cubicBezTo>
                    <a:pt x="1618" y="1258"/>
                    <a:pt x="2157" y="539"/>
                    <a:pt x="3654" y="539"/>
                  </a:cubicBezTo>
                  <a:lnTo>
                    <a:pt x="5750" y="539"/>
                  </a:lnTo>
                  <a:lnTo>
                    <a:pt x="0" y="9223"/>
                  </a:lnTo>
                  <a:lnTo>
                    <a:pt x="8026" y="9223"/>
                  </a:lnTo>
                  <a:lnTo>
                    <a:pt x="8565" y="5989"/>
                  </a:lnTo>
                  <a:lnTo>
                    <a:pt x="8565" y="5989"/>
                  </a:lnTo>
                  <a:cubicBezTo>
                    <a:pt x="7188" y="8085"/>
                    <a:pt x="6529" y="8804"/>
                    <a:pt x="4612" y="8804"/>
                  </a:cubicBezTo>
                  <a:lnTo>
                    <a:pt x="2696" y="8804"/>
                  </a:lnTo>
                  <a:lnTo>
                    <a:pt x="8445" y="120"/>
                  </a:lnTo>
                  <a:lnTo>
                    <a:pt x="1797" y="120"/>
                  </a:lnTo>
                  <a:cubicBezTo>
                    <a:pt x="1378" y="120"/>
                    <a:pt x="1019" y="60"/>
                    <a:pt x="659"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91" name="Google Shape;3491;p34"/>
            <p:cNvSpPr/>
            <p:nvPr/>
          </p:nvSpPr>
          <p:spPr>
            <a:xfrm>
              <a:off x="6609250" y="2690325"/>
              <a:ext cx="241075" cy="237550"/>
            </a:xfrm>
            <a:custGeom>
              <a:avLst/>
              <a:gdLst/>
              <a:ahLst/>
              <a:cxnLst/>
              <a:rect l="l" t="t" r="r" b="b"/>
              <a:pathLst>
                <a:path w="9643" h="9502" extrusionOk="0">
                  <a:moveTo>
                    <a:pt x="4792" y="339"/>
                  </a:moveTo>
                  <a:cubicBezTo>
                    <a:pt x="6349" y="339"/>
                    <a:pt x="7187" y="2135"/>
                    <a:pt x="7187" y="4770"/>
                  </a:cubicBezTo>
                  <a:cubicBezTo>
                    <a:pt x="7187" y="7346"/>
                    <a:pt x="6349" y="9143"/>
                    <a:pt x="4792" y="9143"/>
                  </a:cubicBezTo>
                  <a:cubicBezTo>
                    <a:pt x="3234" y="9143"/>
                    <a:pt x="2396" y="7346"/>
                    <a:pt x="2396" y="4770"/>
                  </a:cubicBezTo>
                  <a:cubicBezTo>
                    <a:pt x="2396" y="2135"/>
                    <a:pt x="3234" y="339"/>
                    <a:pt x="4792" y="339"/>
                  </a:cubicBezTo>
                  <a:close/>
                  <a:moveTo>
                    <a:pt x="4705" y="1"/>
                  </a:moveTo>
                  <a:cubicBezTo>
                    <a:pt x="4111" y="1"/>
                    <a:pt x="3511" y="108"/>
                    <a:pt x="2935" y="339"/>
                  </a:cubicBezTo>
                  <a:cubicBezTo>
                    <a:pt x="2096" y="698"/>
                    <a:pt x="1378" y="1297"/>
                    <a:pt x="839" y="2075"/>
                  </a:cubicBezTo>
                  <a:cubicBezTo>
                    <a:pt x="300" y="2914"/>
                    <a:pt x="0" y="3812"/>
                    <a:pt x="0" y="4770"/>
                  </a:cubicBezTo>
                  <a:cubicBezTo>
                    <a:pt x="0" y="5369"/>
                    <a:pt x="120" y="6028"/>
                    <a:pt x="360" y="6567"/>
                  </a:cubicBezTo>
                  <a:cubicBezTo>
                    <a:pt x="599" y="7166"/>
                    <a:pt x="958" y="7705"/>
                    <a:pt x="1378" y="8124"/>
                  </a:cubicBezTo>
                  <a:cubicBezTo>
                    <a:pt x="1797" y="8604"/>
                    <a:pt x="2336" y="8963"/>
                    <a:pt x="2935" y="9143"/>
                  </a:cubicBezTo>
                  <a:cubicBezTo>
                    <a:pt x="3534" y="9382"/>
                    <a:pt x="4133" y="9502"/>
                    <a:pt x="4792" y="9502"/>
                  </a:cubicBezTo>
                  <a:cubicBezTo>
                    <a:pt x="5750" y="9502"/>
                    <a:pt x="6648" y="9202"/>
                    <a:pt x="7427" y="8723"/>
                  </a:cubicBezTo>
                  <a:cubicBezTo>
                    <a:pt x="8206" y="8184"/>
                    <a:pt x="8804" y="7406"/>
                    <a:pt x="9164" y="6567"/>
                  </a:cubicBezTo>
                  <a:cubicBezTo>
                    <a:pt x="9523" y="5669"/>
                    <a:pt x="9643" y="4711"/>
                    <a:pt x="9463" y="3812"/>
                  </a:cubicBezTo>
                  <a:cubicBezTo>
                    <a:pt x="9284" y="2914"/>
                    <a:pt x="8804" y="2075"/>
                    <a:pt x="8146" y="1357"/>
                  </a:cubicBezTo>
                  <a:cubicBezTo>
                    <a:pt x="7487" y="698"/>
                    <a:pt x="6648" y="279"/>
                    <a:pt x="5690" y="99"/>
                  </a:cubicBezTo>
                  <a:cubicBezTo>
                    <a:pt x="5368" y="35"/>
                    <a:pt x="5037" y="1"/>
                    <a:pt x="4705" y="1"/>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92" name="Google Shape;3492;p34"/>
            <p:cNvSpPr/>
            <p:nvPr/>
          </p:nvSpPr>
          <p:spPr>
            <a:xfrm>
              <a:off x="6862300" y="2689800"/>
              <a:ext cx="262050" cy="232100"/>
            </a:xfrm>
            <a:custGeom>
              <a:avLst/>
              <a:gdLst/>
              <a:ahLst/>
              <a:cxnLst/>
              <a:rect l="l" t="t" r="r" b="b"/>
              <a:pathLst>
                <a:path w="10482" h="9284" extrusionOk="0">
                  <a:moveTo>
                    <a:pt x="6528" y="0"/>
                  </a:moveTo>
                  <a:cubicBezTo>
                    <a:pt x="5750" y="0"/>
                    <a:pt x="5031" y="300"/>
                    <a:pt x="4432" y="779"/>
                  </a:cubicBezTo>
                  <a:cubicBezTo>
                    <a:pt x="3833" y="1258"/>
                    <a:pt x="3414" y="1977"/>
                    <a:pt x="3294" y="2695"/>
                  </a:cubicBezTo>
                  <a:lnTo>
                    <a:pt x="3294" y="180"/>
                  </a:lnTo>
                  <a:lnTo>
                    <a:pt x="0" y="240"/>
                  </a:lnTo>
                  <a:cubicBezTo>
                    <a:pt x="899" y="659"/>
                    <a:pt x="1138" y="1078"/>
                    <a:pt x="1138" y="2216"/>
                  </a:cubicBezTo>
                  <a:lnTo>
                    <a:pt x="1138" y="7307"/>
                  </a:lnTo>
                  <a:cubicBezTo>
                    <a:pt x="1138" y="8505"/>
                    <a:pt x="1018" y="8864"/>
                    <a:pt x="120" y="9283"/>
                  </a:cubicBezTo>
                  <a:lnTo>
                    <a:pt x="4312" y="9283"/>
                  </a:lnTo>
                  <a:cubicBezTo>
                    <a:pt x="3414" y="8864"/>
                    <a:pt x="3294" y="8505"/>
                    <a:pt x="3294" y="7307"/>
                  </a:cubicBezTo>
                  <a:lnTo>
                    <a:pt x="3294" y="4372"/>
                  </a:lnTo>
                  <a:cubicBezTo>
                    <a:pt x="3294" y="2336"/>
                    <a:pt x="4253" y="1138"/>
                    <a:pt x="5570" y="1138"/>
                  </a:cubicBezTo>
                  <a:cubicBezTo>
                    <a:pt x="6828" y="1138"/>
                    <a:pt x="7307" y="2216"/>
                    <a:pt x="7307" y="3294"/>
                  </a:cubicBezTo>
                  <a:lnTo>
                    <a:pt x="7307" y="7307"/>
                  </a:lnTo>
                  <a:cubicBezTo>
                    <a:pt x="7307" y="8505"/>
                    <a:pt x="7187" y="8864"/>
                    <a:pt x="6289" y="9283"/>
                  </a:cubicBezTo>
                  <a:lnTo>
                    <a:pt x="10481" y="9283"/>
                  </a:lnTo>
                  <a:cubicBezTo>
                    <a:pt x="9643" y="8864"/>
                    <a:pt x="9463" y="8505"/>
                    <a:pt x="9463" y="7307"/>
                  </a:cubicBezTo>
                  <a:lnTo>
                    <a:pt x="9463" y="3234"/>
                  </a:lnTo>
                  <a:cubicBezTo>
                    <a:pt x="9463" y="1198"/>
                    <a:pt x="8385" y="0"/>
                    <a:pt x="6528"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93" name="Google Shape;3493;p34"/>
            <p:cNvSpPr/>
            <p:nvPr/>
          </p:nvSpPr>
          <p:spPr>
            <a:xfrm>
              <a:off x="7140800" y="2689800"/>
              <a:ext cx="214125" cy="238275"/>
            </a:xfrm>
            <a:custGeom>
              <a:avLst/>
              <a:gdLst/>
              <a:ahLst/>
              <a:cxnLst/>
              <a:rect l="l" t="t" r="r" b="b"/>
              <a:pathLst>
                <a:path w="8565" h="9531" extrusionOk="0">
                  <a:moveTo>
                    <a:pt x="4432" y="360"/>
                  </a:moveTo>
                  <a:cubicBezTo>
                    <a:pt x="5990" y="360"/>
                    <a:pt x="6289" y="2037"/>
                    <a:pt x="6289" y="4013"/>
                  </a:cubicBezTo>
                  <a:lnTo>
                    <a:pt x="2216" y="4013"/>
                  </a:lnTo>
                  <a:cubicBezTo>
                    <a:pt x="2276" y="1797"/>
                    <a:pt x="3234" y="360"/>
                    <a:pt x="4432" y="360"/>
                  </a:cubicBezTo>
                  <a:close/>
                  <a:moveTo>
                    <a:pt x="4552" y="0"/>
                  </a:moveTo>
                  <a:cubicBezTo>
                    <a:pt x="3953" y="0"/>
                    <a:pt x="3354" y="120"/>
                    <a:pt x="2755" y="360"/>
                  </a:cubicBezTo>
                  <a:cubicBezTo>
                    <a:pt x="2216" y="599"/>
                    <a:pt x="1677" y="958"/>
                    <a:pt x="1258" y="1378"/>
                  </a:cubicBezTo>
                  <a:cubicBezTo>
                    <a:pt x="839" y="1857"/>
                    <a:pt x="539" y="2396"/>
                    <a:pt x="300" y="2935"/>
                  </a:cubicBezTo>
                  <a:cubicBezTo>
                    <a:pt x="120" y="3534"/>
                    <a:pt x="0" y="4133"/>
                    <a:pt x="60" y="4791"/>
                  </a:cubicBezTo>
                  <a:cubicBezTo>
                    <a:pt x="0" y="5390"/>
                    <a:pt x="60" y="5989"/>
                    <a:pt x="300" y="6588"/>
                  </a:cubicBezTo>
                  <a:cubicBezTo>
                    <a:pt x="479" y="7127"/>
                    <a:pt x="839" y="7666"/>
                    <a:pt x="1258" y="8145"/>
                  </a:cubicBezTo>
                  <a:cubicBezTo>
                    <a:pt x="1677" y="8565"/>
                    <a:pt x="2216" y="8924"/>
                    <a:pt x="2755" y="9164"/>
                  </a:cubicBezTo>
                  <a:cubicBezTo>
                    <a:pt x="3354" y="9403"/>
                    <a:pt x="3953" y="9523"/>
                    <a:pt x="4552" y="9523"/>
                  </a:cubicBezTo>
                  <a:cubicBezTo>
                    <a:pt x="4633" y="9528"/>
                    <a:pt x="4714" y="9530"/>
                    <a:pt x="4794" y="9530"/>
                  </a:cubicBezTo>
                  <a:cubicBezTo>
                    <a:pt x="5661" y="9530"/>
                    <a:pt x="6475" y="9238"/>
                    <a:pt x="7187" y="8744"/>
                  </a:cubicBezTo>
                  <a:cubicBezTo>
                    <a:pt x="7906" y="8145"/>
                    <a:pt x="8385" y="7307"/>
                    <a:pt x="8565" y="6409"/>
                  </a:cubicBezTo>
                  <a:lnTo>
                    <a:pt x="8445" y="6349"/>
                  </a:lnTo>
                  <a:cubicBezTo>
                    <a:pt x="8265" y="6948"/>
                    <a:pt x="7846" y="7487"/>
                    <a:pt x="7307" y="7906"/>
                  </a:cubicBezTo>
                  <a:cubicBezTo>
                    <a:pt x="6768" y="8265"/>
                    <a:pt x="6109" y="8445"/>
                    <a:pt x="5450" y="8445"/>
                  </a:cubicBezTo>
                  <a:cubicBezTo>
                    <a:pt x="3414" y="8445"/>
                    <a:pt x="2216" y="6828"/>
                    <a:pt x="2216" y="4372"/>
                  </a:cubicBezTo>
                  <a:lnTo>
                    <a:pt x="8565" y="4372"/>
                  </a:lnTo>
                  <a:cubicBezTo>
                    <a:pt x="8565" y="1857"/>
                    <a:pt x="7307" y="0"/>
                    <a:pt x="4552" y="0"/>
                  </a:cubicBezTo>
                  <a:close/>
                </a:path>
              </a:pathLst>
            </a:custGeom>
            <a:solidFill>
              <a:srgbClr val="1E1E1C"/>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94" name="Google Shape;3494;p34"/>
            <p:cNvSpPr/>
            <p:nvPr/>
          </p:nvSpPr>
          <p:spPr>
            <a:xfrm>
              <a:off x="4676200" y="2610450"/>
              <a:ext cx="339900" cy="431225"/>
            </a:xfrm>
            <a:custGeom>
              <a:avLst/>
              <a:gdLst/>
              <a:ahLst/>
              <a:cxnLst/>
              <a:rect l="l" t="t" r="r" b="b"/>
              <a:pathLst>
                <a:path w="13596" h="17249" extrusionOk="0">
                  <a:moveTo>
                    <a:pt x="6828" y="0"/>
                  </a:moveTo>
                  <a:cubicBezTo>
                    <a:pt x="2216" y="0"/>
                    <a:pt x="60" y="3653"/>
                    <a:pt x="60" y="7666"/>
                  </a:cubicBezTo>
                  <a:cubicBezTo>
                    <a:pt x="0" y="9523"/>
                    <a:pt x="419" y="11379"/>
                    <a:pt x="1198" y="13056"/>
                  </a:cubicBezTo>
                  <a:cubicBezTo>
                    <a:pt x="2037" y="14673"/>
                    <a:pt x="3234" y="16171"/>
                    <a:pt x="4672" y="17249"/>
                  </a:cubicBezTo>
                  <a:lnTo>
                    <a:pt x="4672" y="13236"/>
                  </a:lnTo>
                  <a:cubicBezTo>
                    <a:pt x="5391" y="13475"/>
                    <a:pt x="6109" y="13595"/>
                    <a:pt x="6828" y="13595"/>
                  </a:cubicBezTo>
                  <a:cubicBezTo>
                    <a:pt x="8625" y="13595"/>
                    <a:pt x="10302" y="12877"/>
                    <a:pt x="11619" y="11619"/>
                  </a:cubicBezTo>
                  <a:cubicBezTo>
                    <a:pt x="12877" y="10301"/>
                    <a:pt x="13596" y="8624"/>
                    <a:pt x="13596" y="6828"/>
                  </a:cubicBezTo>
                  <a:cubicBezTo>
                    <a:pt x="13596" y="5929"/>
                    <a:pt x="13476" y="5031"/>
                    <a:pt x="13117" y="4192"/>
                  </a:cubicBezTo>
                  <a:cubicBezTo>
                    <a:pt x="12817" y="3354"/>
                    <a:pt x="12278" y="2575"/>
                    <a:pt x="11679" y="1917"/>
                  </a:cubicBezTo>
                  <a:cubicBezTo>
                    <a:pt x="11020" y="1318"/>
                    <a:pt x="10302" y="779"/>
                    <a:pt x="9463" y="479"/>
                  </a:cubicBezTo>
                  <a:cubicBezTo>
                    <a:pt x="8625" y="120"/>
                    <a:pt x="7726" y="0"/>
                    <a:pt x="6828" y="0"/>
                  </a:cubicBezTo>
                  <a:close/>
                </a:path>
              </a:pathLst>
            </a:custGeom>
            <a:solidFill>
              <a:srgbClr val="9C00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3495" name="Google Shape;3495;p34"/>
            <p:cNvSpPr/>
            <p:nvPr/>
          </p:nvSpPr>
          <p:spPr>
            <a:xfrm>
              <a:off x="4779500" y="2702675"/>
              <a:ext cx="148275" cy="177300"/>
            </a:xfrm>
            <a:custGeom>
              <a:avLst/>
              <a:gdLst/>
              <a:ahLst/>
              <a:cxnLst/>
              <a:rect l="l" t="t" r="r" b="b"/>
              <a:pathLst>
                <a:path w="5931" h="7092" extrusionOk="0">
                  <a:moveTo>
                    <a:pt x="2948" y="1"/>
                  </a:moveTo>
                  <a:cubicBezTo>
                    <a:pt x="2720" y="1"/>
                    <a:pt x="2492" y="30"/>
                    <a:pt x="2277" y="84"/>
                  </a:cubicBezTo>
                  <a:cubicBezTo>
                    <a:pt x="1738" y="144"/>
                    <a:pt x="1318" y="384"/>
                    <a:pt x="899" y="743"/>
                  </a:cubicBezTo>
                  <a:cubicBezTo>
                    <a:pt x="660" y="982"/>
                    <a:pt x="480" y="1282"/>
                    <a:pt x="300" y="1581"/>
                  </a:cubicBezTo>
                  <a:cubicBezTo>
                    <a:pt x="121" y="1881"/>
                    <a:pt x="61" y="2240"/>
                    <a:pt x="1" y="2600"/>
                  </a:cubicBezTo>
                  <a:cubicBezTo>
                    <a:pt x="1" y="3019"/>
                    <a:pt x="61" y="3378"/>
                    <a:pt x="180" y="3737"/>
                  </a:cubicBezTo>
                  <a:cubicBezTo>
                    <a:pt x="300" y="4037"/>
                    <a:pt x="480" y="4396"/>
                    <a:pt x="720" y="4636"/>
                  </a:cubicBezTo>
                  <a:cubicBezTo>
                    <a:pt x="1019" y="4935"/>
                    <a:pt x="1318" y="5175"/>
                    <a:pt x="1618" y="5295"/>
                  </a:cubicBezTo>
                  <a:cubicBezTo>
                    <a:pt x="1917" y="5414"/>
                    <a:pt x="2157" y="5534"/>
                    <a:pt x="2456" y="5534"/>
                  </a:cubicBezTo>
                  <a:lnTo>
                    <a:pt x="1798" y="7091"/>
                  </a:lnTo>
                  <a:cubicBezTo>
                    <a:pt x="2516" y="6912"/>
                    <a:pt x="3235" y="6552"/>
                    <a:pt x="3834" y="6073"/>
                  </a:cubicBezTo>
                  <a:cubicBezTo>
                    <a:pt x="4433" y="5594"/>
                    <a:pt x="4912" y="4995"/>
                    <a:pt x="5211" y="4276"/>
                  </a:cubicBezTo>
                  <a:cubicBezTo>
                    <a:pt x="5930" y="2779"/>
                    <a:pt x="5810" y="1042"/>
                    <a:pt x="4074" y="204"/>
                  </a:cubicBezTo>
                  <a:lnTo>
                    <a:pt x="3894" y="144"/>
                  </a:lnTo>
                  <a:lnTo>
                    <a:pt x="3774" y="144"/>
                  </a:lnTo>
                  <a:cubicBezTo>
                    <a:pt x="3510" y="45"/>
                    <a:pt x="3228" y="1"/>
                    <a:pt x="2948"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496"/>
        <p:cNvGrpSpPr/>
        <p:nvPr/>
      </p:nvGrpSpPr>
      <p:grpSpPr>
        <a:xfrm>
          <a:off x="0" y="0"/>
          <a:ext cx="0" cy="0"/>
          <a:chOff x="0" y="0"/>
          <a:chExt cx="0" cy="0"/>
        </a:xfrm>
      </p:grpSpPr>
      <p:sp>
        <p:nvSpPr>
          <p:cNvPr id="3497" name="Google Shape;3497;p35"/>
          <p:cNvSpPr txBox="1">
            <a:spLocks noGrp="1"/>
          </p:cNvSpPr>
          <p:nvPr>
            <p:ph type="sldNum" idx="12"/>
          </p:nvPr>
        </p:nvSpPr>
        <p:spPr>
          <a:xfrm>
            <a:off x="16944916" y="9326434"/>
            <a:ext cx="1097400" cy="787200"/>
          </a:xfrm>
          <a:prstGeom prst="rect">
            <a:avLst/>
          </a:prstGeom>
        </p:spPr>
        <p:txBody>
          <a:bodyPr spcFirstLastPara="1" wrap="square" lIns="182850" tIns="182850" rIns="182850" bIns="18285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498"/>
        <p:cNvGrpSpPr/>
        <p:nvPr/>
      </p:nvGrpSpPr>
      <p:grpSpPr>
        <a:xfrm>
          <a:off x="0" y="0"/>
          <a:ext cx="0" cy="0"/>
          <a:chOff x="0" y="0"/>
          <a:chExt cx="0" cy="0"/>
        </a:xfrm>
      </p:grpSpPr>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99"/>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Footer_Fact Vs Fiction 1">
  <p:cSld name="TITLE_AND_BODY_1">
    <p:spTree>
      <p:nvGrpSpPr>
        <p:cNvPr id="1" name="Shape 400"/>
        <p:cNvGrpSpPr/>
        <p:nvPr/>
      </p:nvGrpSpPr>
      <p:grpSpPr>
        <a:xfrm>
          <a:off x="0" y="0"/>
          <a:ext cx="0" cy="0"/>
          <a:chOff x="0" y="0"/>
          <a:chExt cx="0" cy="0"/>
        </a:xfrm>
      </p:grpSpPr>
      <p:grpSp>
        <p:nvGrpSpPr>
          <p:cNvPr id="401" name="Google Shape;401;p5"/>
          <p:cNvGrpSpPr/>
          <p:nvPr/>
        </p:nvGrpSpPr>
        <p:grpSpPr>
          <a:xfrm>
            <a:off x="1259992" y="9195023"/>
            <a:ext cx="5307925" cy="421175"/>
            <a:chOff x="389521" y="2874230"/>
            <a:chExt cx="2653963" cy="210588"/>
          </a:xfrm>
        </p:grpSpPr>
        <p:sp>
          <p:nvSpPr>
            <p:cNvPr id="402" name="Google Shape;402;p5"/>
            <p:cNvSpPr/>
            <p:nvPr/>
          </p:nvSpPr>
          <p:spPr>
            <a:xfrm>
              <a:off x="389521" y="2915280"/>
              <a:ext cx="141775" cy="165400"/>
            </a:xfrm>
            <a:custGeom>
              <a:avLst/>
              <a:gdLst/>
              <a:ahLst/>
              <a:cxnLst/>
              <a:rect l="l" t="t" r="r" b="b"/>
              <a:pathLst>
                <a:path w="11342" h="13232"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294"/>
                    <a:pt x="7230" y="9144"/>
                  </a:cubicBezTo>
                  <a:cubicBezTo>
                    <a:pt x="7230" y="9948"/>
                    <a:pt x="6616" y="10420"/>
                    <a:pt x="5506" y="10420"/>
                  </a:cubicBezTo>
                  <a:lnTo>
                    <a:pt x="3970" y="10420"/>
                  </a:lnTo>
                  <a:lnTo>
                    <a:pt x="3970" y="7845"/>
                  </a:lnTo>
                  <a:close/>
                  <a:moveTo>
                    <a:pt x="0" y="1"/>
                  </a:moveTo>
                  <a:lnTo>
                    <a:pt x="0" y="13232"/>
                  </a:lnTo>
                  <a:lnTo>
                    <a:pt x="5978" y="13232"/>
                  </a:lnTo>
                  <a:cubicBezTo>
                    <a:pt x="9215" y="13232"/>
                    <a:pt x="11342" y="12027"/>
                    <a:pt x="11342" y="9570"/>
                  </a:cubicBezTo>
                  <a:cubicBezTo>
                    <a:pt x="11342" y="7916"/>
                    <a:pt x="10373" y="7042"/>
                    <a:pt x="9050" y="6356"/>
                  </a:cubicBezTo>
                  <a:cubicBezTo>
                    <a:pt x="10042" y="5813"/>
                    <a:pt x="10845" y="4915"/>
                    <a:pt x="10845" y="3616"/>
                  </a:cubicBezTo>
                  <a:cubicBezTo>
                    <a:pt x="10845" y="1584"/>
                    <a:pt x="8932" y="1"/>
                    <a:pt x="578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3" name="Google Shape;403;p5"/>
            <p:cNvSpPr/>
            <p:nvPr/>
          </p:nvSpPr>
          <p:spPr>
            <a:xfrm>
              <a:off x="389521" y="2915280"/>
              <a:ext cx="141775" cy="165400"/>
            </a:xfrm>
            <a:custGeom>
              <a:avLst/>
              <a:gdLst/>
              <a:ahLst/>
              <a:cxnLst/>
              <a:rect l="l" t="t" r="r" b="b"/>
              <a:pathLst>
                <a:path w="11342" h="13232" fill="none" extrusionOk="0">
                  <a:moveTo>
                    <a:pt x="5506" y="10420"/>
                  </a:moveTo>
                  <a:cubicBezTo>
                    <a:pt x="6616" y="10420"/>
                    <a:pt x="7230" y="9948"/>
                    <a:pt x="7230" y="9144"/>
                  </a:cubicBezTo>
                  <a:cubicBezTo>
                    <a:pt x="7230" y="8294"/>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1"/>
                  </a:moveTo>
                  <a:lnTo>
                    <a:pt x="5789" y="1"/>
                  </a:lnTo>
                  <a:cubicBezTo>
                    <a:pt x="8932" y="1"/>
                    <a:pt x="10845" y="1584"/>
                    <a:pt x="10845" y="3616"/>
                  </a:cubicBezTo>
                  <a:cubicBezTo>
                    <a:pt x="10845" y="4915"/>
                    <a:pt x="10042" y="5813"/>
                    <a:pt x="9050" y="6356"/>
                  </a:cubicBezTo>
                  <a:cubicBezTo>
                    <a:pt x="10373" y="7042"/>
                    <a:pt x="11342" y="7916"/>
                    <a:pt x="11342" y="9570"/>
                  </a:cubicBezTo>
                  <a:cubicBezTo>
                    <a:pt x="11342" y="12027"/>
                    <a:pt x="9215" y="13232"/>
                    <a:pt x="5978" y="13232"/>
                  </a:cubicBez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4" name="Google Shape;404;p5"/>
            <p:cNvSpPr/>
            <p:nvPr/>
          </p:nvSpPr>
          <p:spPr>
            <a:xfrm>
              <a:off x="551071"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5" name="Google Shape;405;p5"/>
            <p:cNvSpPr/>
            <p:nvPr/>
          </p:nvSpPr>
          <p:spPr>
            <a:xfrm>
              <a:off x="551071"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6" name="Google Shape;406;p5"/>
            <p:cNvSpPr/>
            <p:nvPr/>
          </p:nvSpPr>
          <p:spPr>
            <a:xfrm>
              <a:off x="758696" y="2915280"/>
              <a:ext cx="50813" cy="165400"/>
            </a:xfrm>
            <a:custGeom>
              <a:avLst/>
              <a:gdLst/>
              <a:ahLst/>
              <a:cxnLst/>
              <a:rect l="l" t="t" r="r" b="b"/>
              <a:pathLst>
                <a:path w="4065" h="13232" extrusionOk="0">
                  <a:moveTo>
                    <a:pt x="1" y="1"/>
                  </a:moveTo>
                  <a:lnTo>
                    <a:pt x="1" y="13232"/>
                  </a:lnTo>
                  <a:lnTo>
                    <a:pt x="4065" y="13232"/>
                  </a:lnTo>
                  <a:lnTo>
                    <a:pt x="4065"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7" name="Google Shape;407;p5"/>
            <p:cNvSpPr/>
            <p:nvPr/>
          </p:nvSpPr>
          <p:spPr>
            <a:xfrm>
              <a:off x="837259" y="2915280"/>
              <a:ext cx="147100" cy="165400"/>
            </a:xfrm>
            <a:custGeom>
              <a:avLst/>
              <a:gdLst/>
              <a:ahLst/>
              <a:cxnLst/>
              <a:rect l="l" t="t" r="r" b="b"/>
              <a:pathLst>
                <a:path w="11768" h="13232" extrusionOk="0">
                  <a:moveTo>
                    <a:pt x="1" y="1"/>
                  </a:moveTo>
                  <a:lnTo>
                    <a:pt x="1" y="13232"/>
                  </a:lnTo>
                  <a:lnTo>
                    <a:pt x="3899" y="13232"/>
                  </a:lnTo>
                  <a:lnTo>
                    <a:pt x="3899" y="6120"/>
                  </a:lnTo>
                  <a:lnTo>
                    <a:pt x="8176" y="13232"/>
                  </a:lnTo>
                  <a:lnTo>
                    <a:pt x="11767" y="13232"/>
                  </a:lnTo>
                  <a:lnTo>
                    <a:pt x="11767" y="1"/>
                  </a:lnTo>
                  <a:lnTo>
                    <a:pt x="7869" y="1"/>
                  </a:lnTo>
                  <a:lnTo>
                    <a:pt x="7869" y="7042"/>
                  </a:lnTo>
                  <a:lnTo>
                    <a:pt x="361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8" name="Google Shape;408;p5"/>
            <p:cNvSpPr/>
            <p:nvPr/>
          </p:nvSpPr>
          <p:spPr>
            <a:xfrm>
              <a:off x="837259" y="2915280"/>
              <a:ext cx="147100" cy="165400"/>
            </a:xfrm>
            <a:custGeom>
              <a:avLst/>
              <a:gdLst/>
              <a:ahLst/>
              <a:cxnLst/>
              <a:rect l="l" t="t" r="r" b="b"/>
              <a:pathLst>
                <a:path w="11768" h="13232" fill="none" extrusionOk="0">
                  <a:moveTo>
                    <a:pt x="3616" y="1"/>
                  </a:moveTo>
                  <a:lnTo>
                    <a:pt x="7869" y="7042"/>
                  </a:lnTo>
                  <a:lnTo>
                    <a:pt x="7869" y="1"/>
                  </a:lnTo>
                  <a:lnTo>
                    <a:pt x="11767" y="1"/>
                  </a:lnTo>
                  <a:lnTo>
                    <a:pt x="11767" y="13232"/>
                  </a:lnTo>
                  <a:lnTo>
                    <a:pt x="8176" y="13232"/>
                  </a:lnTo>
                  <a:lnTo>
                    <a:pt x="3899" y="6120"/>
                  </a:lnTo>
                  <a:lnTo>
                    <a:pt x="3899" y="13232"/>
                  </a:lnTo>
                  <a:lnTo>
                    <a:pt x="1" y="13232"/>
                  </a:lnTo>
                  <a:lnTo>
                    <a:pt x="1"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09" name="Google Shape;409;p5"/>
            <p:cNvSpPr/>
            <p:nvPr/>
          </p:nvSpPr>
          <p:spPr>
            <a:xfrm>
              <a:off x="1003246" y="2915280"/>
              <a:ext cx="144425" cy="1657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0" name="Google Shape;410;p5"/>
            <p:cNvSpPr/>
            <p:nvPr/>
          </p:nvSpPr>
          <p:spPr>
            <a:xfrm>
              <a:off x="1003246" y="2915280"/>
              <a:ext cx="144425" cy="1657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1" name="Google Shape;411;p5"/>
            <p:cNvSpPr/>
            <p:nvPr/>
          </p:nvSpPr>
          <p:spPr>
            <a:xfrm>
              <a:off x="1166271" y="2915280"/>
              <a:ext cx="115488" cy="165400"/>
            </a:xfrm>
            <a:custGeom>
              <a:avLst/>
              <a:gdLst/>
              <a:ahLst/>
              <a:cxnLst/>
              <a:rect l="l" t="t" r="r" b="b"/>
              <a:pathLst>
                <a:path w="9239" h="13232" extrusionOk="0">
                  <a:moveTo>
                    <a:pt x="1" y="1"/>
                  </a:moveTo>
                  <a:lnTo>
                    <a:pt x="1" y="13232"/>
                  </a:lnTo>
                  <a:lnTo>
                    <a:pt x="9239" y="13232"/>
                  </a:lnTo>
                  <a:lnTo>
                    <a:pt x="9239" y="10208"/>
                  </a:lnTo>
                  <a:lnTo>
                    <a:pt x="4088" y="10208"/>
                  </a:lnTo>
                  <a:lnTo>
                    <a:pt x="4088" y="7845"/>
                  </a:lnTo>
                  <a:lnTo>
                    <a:pt x="7727" y="7845"/>
                  </a:lnTo>
                  <a:lnTo>
                    <a:pt x="8483" y="4986"/>
                  </a:lnTo>
                  <a:lnTo>
                    <a:pt x="4088" y="4986"/>
                  </a:lnTo>
                  <a:lnTo>
                    <a:pt x="4088" y="3025"/>
                  </a:lnTo>
                  <a:lnTo>
                    <a:pt x="9239" y="3025"/>
                  </a:lnTo>
                  <a:lnTo>
                    <a:pt x="9239"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2" name="Google Shape;412;p5"/>
            <p:cNvSpPr/>
            <p:nvPr/>
          </p:nvSpPr>
          <p:spPr>
            <a:xfrm>
              <a:off x="1166271" y="2915280"/>
              <a:ext cx="115488" cy="165400"/>
            </a:xfrm>
            <a:custGeom>
              <a:avLst/>
              <a:gdLst/>
              <a:ahLst/>
              <a:cxnLst/>
              <a:rect l="l" t="t" r="r" b="b"/>
              <a:pathLst>
                <a:path w="9239" h="13232" fill="none" extrusionOk="0">
                  <a:moveTo>
                    <a:pt x="9239" y="13232"/>
                  </a:moveTo>
                  <a:lnTo>
                    <a:pt x="1" y="13232"/>
                  </a:lnTo>
                  <a:lnTo>
                    <a:pt x="1" y="1"/>
                  </a:lnTo>
                  <a:lnTo>
                    <a:pt x="9239" y="1"/>
                  </a:lnTo>
                  <a:lnTo>
                    <a:pt x="9239" y="3025"/>
                  </a:lnTo>
                  <a:lnTo>
                    <a:pt x="4088" y="3025"/>
                  </a:lnTo>
                  <a:lnTo>
                    <a:pt x="4088" y="4986"/>
                  </a:lnTo>
                  <a:lnTo>
                    <a:pt x="8483" y="4986"/>
                  </a:lnTo>
                  <a:lnTo>
                    <a:pt x="7727" y="7845"/>
                  </a:lnTo>
                  <a:lnTo>
                    <a:pt x="4088" y="7845"/>
                  </a:lnTo>
                  <a:lnTo>
                    <a:pt x="4088" y="10208"/>
                  </a:lnTo>
                  <a:lnTo>
                    <a:pt x="9239"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3" name="Google Shape;413;p5"/>
            <p:cNvSpPr/>
            <p:nvPr/>
          </p:nvSpPr>
          <p:spPr>
            <a:xfrm>
              <a:off x="1304196" y="2915280"/>
              <a:ext cx="143250" cy="165400"/>
            </a:xfrm>
            <a:custGeom>
              <a:avLst/>
              <a:gdLst/>
              <a:ahLst/>
              <a:cxnLst/>
              <a:rect l="l" t="t" r="r" b="b"/>
              <a:pathLst>
                <a:path w="11460" h="13232" extrusionOk="0">
                  <a:moveTo>
                    <a:pt x="4986" y="2954"/>
                  </a:moveTo>
                  <a:cubicBezTo>
                    <a:pt x="6002" y="2954"/>
                    <a:pt x="6569" y="3474"/>
                    <a:pt x="6569" y="4372"/>
                  </a:cubicBezTo>
                  <a:cubicBezTo>
                    <a:pt x="6569" y="5317"/>
                    <a:pt x="6002" y="5837"/>
                    <a:pt x="4986" y="5837"/>
                  </a:cubicBezTo>
                  <a:lnTo>
                    <a:pt x="3994" y="5837"/>
                  </a:lnTo>
                  <a:lnTo>
                    <a:pt x="3994" y="2954"/>
                  </a:lnTo>
                  <a:close/>
                  <a:moveTo>
                    <a:pt x="1" y="1"/>
                  </a:moveTo>
                  <a:lnTo>
                    <a:pt x="1" y="13232"/>
                  </a:lnTo>
                  <a:lnTo>
                    <a:pt x="4088" y="13232"/>
                  </a:lnTo>
                  <a:lnTo>
                    <a:pt x="4088" y="8388"/>
                  </a:lnTo>
                  <a:lnTo>
                    <a:pt x="4821" y="8388"/>
                  </a:lnTo>
                  <a:lnTo>
                    <a:pt x="7349" y="13232"/>
                  </a:lnTo>
                  <a:lnTo>
                    <a:pt x="11460" y="13232"/>
                  </a:lnTo>
                  <a:lnTo>
                    <a:pt x="8341" y="7892"/>
                  </a:lnTo>
                  <a:cubicBezTo>
                    <a:pt x="9877" y="7278"/>
                    <a:pt x="10656" y="6073"/>
                    <a:pt x="10656" y="4348"/>
                  </a:cubicBezTo>
                  <a:cubicBezTo>
                    <a:pt x="10656" y="1489"/>
                    <a:pt x="8814" y="1"/>
                    <a:pt x="52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4" name="Google Shape;414;p5"/>
            <p:cNvSpPr/>
            <p:nvPr/>
          </p:nvSpPr>
          <p:spPr>
            <a:xfrm>
              <a:off x="1304196" y="2915280"/>
              <a:ext cx="143250" cy="165400"/>
            </a:xfrm>
            <a:custGeom>
              <a:avLst/>
              <a:gdLst/>
              <a:ahLst/>
              <a:cxnLst/>
              <a:rect l="l" t="t" r="r" b="b"/>
              <a:pathLst>
                <a:path w="11460" h="13232" fill="none" extrusionOk="0">
                  <a:moveTo>
                    <a:pt x="4986" y="5837"/>
                  </a:moveTo>
                  <a:cubicBezTo>
                    <a:pt x="6002" y="5837"/>
                    <a:pt x="6569" y="5317"/>
                    <a:pt x="6569" y="4372"/>
                  </a:cubicBezTo>
                  <a:cubicBezTo>
                    <a:pt x="6569" y="3474"/>
                    <a:pt x="6002" y="2954"/>
                    <a:pt x="4986" y="2954"/>
                  </a:cubicBezTo>
                  <a:lnTo>
                    <a:pt x="3994" y="2954"/>
                  </a:lnTo>
                  <a:lnTo>
                    <a:pt x="3994" y="5837"/>
                  </a:lnTo>
                  <a:close/>
                  <a:moveTo>
                    <a:pt x="1" y="1"/>
                  </a:moveTo>
                  <a:lnTo>
                    <a:pt x="5269" y="1"/>
                  </a:lnTo>
                  <a:cubicBezTo>
                    <a:pt x="8814" y="1"/>
                    <a:pt x="10656" y="1489"/>
                    <a:pt x="10656" y="4348"/>
                  </a:cubicBezTo>
                  <a:cubicBezTo>
                    <a:pt x="10656" y="6073"/>
                    <a:pt x="9877" y="7278"/>
                    <a:pt x="8341" y="7892"/>
                  </a:cubicBezTo>
                  <a:lnTo>
                    <a:pt x="11460" y="13232"/>
                  </a:lnTo>
                  <a:lnTo>
                    <a:pt x="7349" y="13232"/>
                  </a:lnTo>
                  <a:lnTo>
                    <a:pt x="4821" y="8388"/>
                  </a:lnTo>
                  <a:lnTo>
                    <a:pt x="4088" y="8388"/>
                  </a:lnTo>
                  <a:lnTo>
                    <a:pt x="4088" y="13232"/>
                  </a:lnTo>
                  <a:lnTo>
                    <a:pt x="1"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5" name="Google Shape;415;p5"/>
            <p:cNvSpPr/>
            <p:nvPr/>
          </p:nvSpPr>
          <p:spPr>
            <a:xfrm>
              <a:off x="1463684" y="2915280"/>
              <a:ext cx="147088" cy="165400"/>
            </a:xfrm>
            <a:custGeom>
              <a:avLst/>
              <a:gdLst/>
              <a:ahLst/>
              <a:cxnLst/>
              <a:rect l="l" t="t" r="r" b="b"/>
              <a:pathLst>
                <a:path w="11767" h="13232" extrusionOk="0">
                  <a:moveTo>
                    <a:pt x="0" y="1"/>
                  </a:moveTo>
                  <a:lnTo>
                    <a:pt x="0" y="13232"/>
                  </a:lnTo>
                  <a:lnTo>
                    <a:pt x="3899" y="13232"/>
                  </a:lnTo>
                  <a:lnTo>
                    <a:pt x="3899" y="6120"/>
                  </a:lnTo>
                  <a:lnTo>
                    <a:pt x="8175" y="13232"/>
                  </a:lnTo>
                  <a:lnTo>
                    <a:pt x="11767" y="13232"/>
                  </a:lnTo>
                  <a:lnTo>
                    <a:pt x="11767" y="1"/>
                  </a:lnTo>
                  <a:lnTo>
                    <a:pt x="7868" y="1"/>
                  </a:lnTo>
                  <a:lnTo>
                    <a:pt x="7868"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6" name="Google Shape;416;p5"/>
            <p:cNvSpPr/>
            <p:nvPr/>
          </p:nvSpPr>
          <p:spPr>
            <a:xfrm>
              <a:off x="1463684" y="2915280"/>
              <a:ext cx="147088" cy="165400"/>
            </a:xfrm>
            <a:custGeom>
              <a:avLst/>
              <a:gdLst/>
              <a:ahLst/>
              <a:cxnLst/>
              <a:rect l="l" t="t" r="r" b="b"/>
              <a:pathLst>
                <a:path w="11767" h="13232" fill="none" extrusionOk="0">
                  <a:moveTo>
                    <a:pt x="3615" y="1"/>
                  </a:moveTo>
                  <a:lnTo>
                    <a:pt x="7868" y="7042"/>
                  </a:lnTo>
                  <a:lnTo>
                    <a:pt x="7868" y="1"/>
                  </a:lnTo>
                  <a:lnTo>
                    <a:pt x="11767" y="1"/>
                  </a:lnTo>
                  <a:lnTo>
                    <a:pt x="11767" y="13232"/>
                  </a:lnTo>
                  <a:lnTo>
                    <a:pt x="8175" y="13232"/>
                  </a:lnTo>
                  <a:lnTo>
                    <a:pt x="3899" y="6120"/>
                  </a:lnTo>
                  <a:lnTo>
                    <a:pt x="3899"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7" name="Google Shape;417;p5"/>
            <p:cNvSpPr/>
            <p:nvPr/>
          </p:nvSpPr>
          <p:spPr>
            <a:xfrm>
              <a:off x="1639409"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8" name="Google Shape;418;p5"/>
            <p:cNvSpPr/>
            <p:nvPr/>
          </p:nvSpPr>
          <p:spPr>
            <a:xfrm>
              <a:off x="1639409"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19" name="Google Shape;419;p5"/>
            <p:cNvSpPr/>
            <p:nvPr/>
          </p:nvSpPr>
          <p:spPr>
            <a:xfrm>
              <a:off x="1767584" y="2915280"/>
              <a:ext cx="149463" cy="1657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0" name="Google Shape;420;p5"/>
            <p:cNvSpPr/>
            <p:nvPr/>
          </p:nvSpPr>
          <p:spPr>
            <a:xfrm>
              <a:off x="1767584" y="2915280"/>
              <a:ext cx="149463" cy="1657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1" name="Google Shape;421;p5"/>
            <p:cNvSpPr/>
            <p:nvPr/>
          </p:nvSpPr>
          <p:spPr>
            <a:xfrm>
              <a:off x="1993521" y="2911143"/>
              <a:ext cx="145913" cy="173675"/>
            </a:xfrm>
            <a:custGeom>
              <a:avLst/>
              <a:gdLst/>
              <a:ahLst/>
              <a:cxnLst/>
              <a:rect l="l" t="t" r="r" b="b"/>
              <a:pathLst>
                <a:path w="11673" h="13894" extrusionOk="0">
                  <a:moveTo>
                    <a:pt x="6569" y="1"/>
                  </a:moveTo>
                  <a:cubicBezTo>
                    <a:pt x="2576" y="1"/>
                    <a:pt x="1" y="2671"/>
                    <a:pt x="1" y="7065"/>
                  </a:cubicBezTo>
                  <a:cubicBezTo>
                    <a:pt x="1" y="11318"/>
                    <a:pt x="2600" y="13894"/>
                    <a:pt x="6498" y="13894"/>
                  </a:cubicBezTo>
                  <a:cubicBezTo>
                    <a:pt x="8767" y="13894"/>
                    <a:pt x="10515" y="12949"/>
                    <a:pt x="11673" y="11389"/>
                  </a:cubicBezTo>
                  <a:lnTo>
                    <a:pt x="9121" y="9168"/>
                  </a:lnTo>
                  <a:cubicBezTo>
                    <a:pt x="8412" y="10161"/>
                    <a:pt x="7727" y="10562"/>
                    <a:pt x="6546" y="10562"/>
                  </a:cubicBezTo>
                  <a:cubicBezTo>
                    <a:pt x="4892" y="10562"/>
                    <a:pt x="4088" y="9168"/>
                    <a:pt x="4088" y="6971"/>
                  </a:cubicBezTo>
                  <a:cubicBezTo>
                    <a:pt x="4088" y="4750"/>
                    <a:pt x="5175" y="3332"/>
                    <a:pt x="6640" y="3332"/>
                  </a:cubicBezTo>
                  <a:cubicBezTo>
                    <a:pt x="7703" y="3332"/>
                    <a:pt x="8247" y="3710"/>
                    <a:pt x="9003" y="4514"/>
                  </a:cubicBezTo>
                  <a:lnTo>
                    <a:pt x="11460" y="2340"/>
                  </a:lnTo>
                  <a:cubicBezTo>
                    <a:pt x="10515" y="1017"/>
                    <a:pt x="8979" y="1"/>
                    <a:pt x="65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2" name="Google Shape;422;p5"/>
            <p:cNvSpPr/>
            <p:nvPr/>
          </p:nvSpPr>
          <p:spPr>
            <a:xfrm>
              <a:off x="1993521" y="2911143"/>
              <a:ext cx="145913" cy="173675"/>
            </a:xfrm>
            <a:custGeom>
              <a:avLst/>
              <a:gdLst/>
              <a:ahLst/>
              <a:cxnLst/>
              <a:rect l="l" t="t" r="r" b="b"/>
              <a:pathLst>
                <a:path w="11673" h="13894" fill="none" extrusionOk="0">
                  <a:moveTo>
                    <a:pt x="1" y="7065"/>
                  </a:moveTo>
                  <a:cubicBezTo>
                    <a:pt x="1" y="2671"/>
                    <a:pt x="2576" y="1"/>
                    <a:pt x="6569" y="1"/>
                  </a:cubicBezTo>
                  <a:cubicBezTo>
                    <a:pt x="8979" y="1"/>
                    <a:pt x="10515" y="1017"/>
                    <a:pt x="11460" y="2340"/>
                  </a:cubicBezTo>
                  <a:lnTo>
                    <a:pt x="9003" y="4514"/>
                  </a:lnTo>
                  <a:cubicBezTo>
                    <a:pt x="8247" y="3710"/>
                    <a:pt x="7703" y="3332"/>
                    <a:pt x="6640" y="3332"/>
                  </a:cubicBezTo>
                  <a:cubicBezTo>
                    <a:pt x="5175" y="3332"/>
                    <a:pt x="4088" y="4750"/>
                    <a:pt x="4088" y="6971"/>
                  </a:cubicBezTo>
                  <a:cubicBezTo>
                    <a:pt x="4088" y="9168"/>
                    <a:pt x="4892" y="10562"/>
                    <a:pt x="6546" y="10562"/>
                  </a:cubicBezTo>
                  <a:cubicBezTo>
                    <a:pt x="7727" y="10562"/>
                    <a:pt x="8412" y="10161"/>
                    <a:pt x="9121" y="9168"/>
                  </a:cubicBezTo>
                  <a:lnTo>
                    <a:pt x="11673" y="11389"/>
                  </a:lnTo>
                  <a:cubicBezTo>
                    <a:pt x="10515" y="12949"/>
                    <a:pt x="8767" y="13894"/>
                    <a:pt x="6498" y="13894"/>
                  </a:cubicBezTo>
                  <a:cubicBezTo>
                    <a:pt x="2600" y="13894"/>
                    <a:pt x="1" y="11318"/>
                    <a:pt x="1" y="7065"/>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3" name="Google Shape;423;p5"/>
            <p:cNvSpPr/>
            <p:nvPr/>
          </p:nvSpPr>
          <p:spPr>
            <a:xfrm>
              <a:off x="215625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4" name="Google Shape;424;p5"/>
            <p:cNvSpPr/>
            <p:nvPr/>
          </p:nvSpPr>
          <p:spPr>
            <a:xfrm>
              <a:off x="2225371" y="2915280"/>
              <a:ext cx="144438" cy="1657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5" name="Google Shape;425;p5"/>
            <p:cNvSpPr/>
            <p:nvPr/>
          </p:nvSpPr>
          <p:spPr>
            <a:xfrm>
              <a:off x="2225371" y="2915280"/>
              <a:ext cx="144438" cy="1657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6" name="Google Shape;426;p5"/>
            <p:cNvSpPr/>
            <p:nvPr/>
          </p:nvSpPr>
          <p:spPr>
            <a:xfrm>
              <a:off x="238750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7" name="Google Shape;427;p5"/>
            <p:cNvSpPr/>
            <p:nvPr/>
          </p:nvSpPr>
          <p:spPr>
            <a:xfrm>
              <a:off x="2456334" y="2915280"/>
              <a:ext cx="133500" cy="165400"/>
            </a:xfrm>
            <a:custGeom>
              <a:avLst/>
              <a:gdLst/>
              <a:ahLst/>
              <a:cxnLst/>
              <a:rect l="l" t="t" r="r" b="b"/>
              <a:pathLst>
                <a:path w="10680" h="13232" extrusionOk="0">
                  <a:moveTo>
                    <a:pt x="284" y="1"/>
                  </a:moveTo>
                  <a:lnTo>
                    <a:pt x="284" y="3427"/>
                  </a:lnTo>
                  <a:lnTo>
                    <a:pt x="5080" y="3427"/>
                  </a:lnTo>
                  <a:lnTo>
                    <a:pt x="0" y="13232"/>
                  </a:lnTo>
                  <a:lnTo>
                    <a:pt x="10680" y="13232"/>
                  </a:lnTo>
                  <a:lnTo>
                    <a:pt x="10680" y="9830"/>
                  </a:lnTo>
                  <a:lnTo>
                    <a:pt x="5553" y="9830"/>
                  </a:lnTo>
                  <a:lnTo>
                    <a:pt x="10680"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8" name="Google Shape;428;p5"/>
            <p:cNvSpPr/>
            <p:nvPr/>
          </p:nvSpPr>
          <p:spPr>
            <a:xfrm>
              <a:off x="2456334" y="2915280"/>
              <a:ext cx="133500" cy="165400"/>
            </a:xfrm>
            <a:custGeom>
              <a:avLst/>
              <a:gdLst/>
              <a:ahLst/>
              <a:cxnLst/>
              <a:rect l="l" t="t" r="r" b="b"/>
              <a:pathLst>
                <a:path w="10680" h="13232" fill="none" extrusionOk="0">
                  <a:moveTo>
                    <a:pt x="5080" y="3427"/>
                  </a:moveTo>
                  <a:lnTo>
                    <a:pt x="284" y="3427"/>
                  </a:lnTo>
                  <a:lnTo>
                    <a:pt x="284" y="1"/>
                  </a:lnTo>
                  <a:lnTo>
                    <a:pt x="10680" y="1"/>
                  </a:lnTo>
                  <a:lnTo>
                    <a:pt x="5553" y="9830"/>
                  </a:lnTo>
                  <a:lnTo>
                    <a:pt x="10680" y="9830"/>
                  </a:lnTo>
                  <a:lnTo>
                    <a:pt x="10680" y="13232"/>
                  </a:ln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29" name="Google Shape;429;p5"/>
            <p:cNvSpPr/>
            <p:nvPr/>
          </p:nvSpPr>
          <p:spPr>
            <a:xfrm>
              <a:off x="2611384" y="2915280"/>
              <a:ext cx="115200" cy="165400"/>
            </a:xfrm>
            <a:custGeom>
              <a:avLst/>
              <a:gdLst/>
              <a:ahLst/>
              <a:cxnLst/>
              <a:rect l="l" t="t" r="r" b="b"/>
              <a:pathLst>
                <a:path w="9216" h="13232" extrusionOk="0">
                  <a:moveTo>
                    <a:pt x="0" y="1"/>
                  </a:moveTo>
                  <a:lnTo>
                    <a:pt x="0"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0" name="Google Shape;430;p5"/>
            <p:cNvSpPr/>
            <p:nvPr/>
          </p:nvSpPr>
          <p:spPr>
            <a:xfrm>
              <a:off x="2611384" y="2915280"/>
              <a:ext cx="115200" cy="165400"/>
            </a:xfrm>
            <a:custGeom>
              <a:avLst/>
              <a:gdLst/>
              <a:ahLst/>
              <a:cxnLst/>
              <a:rect l="l" t="t" r="r" b="b"/>
              <a:pathLst>
                <a:path w="9216" h="13232" fill="none" extrusionOk="0">
                  <a:moveTo>
                    <a:pt x="9215" y="13232"/>
                  </a:moveTo>
                  <a:lnTo>
                    <a:pt x="0" y="13232"/>
                  </a:lnTo>
                  <a:lnTo>
                    <a:pt x="0"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1" name="Google Shape;431;p5"/>
            <p:cNvSpPr/>
            <p:nvPr/>
          </p:nvSpPr>
          <p:spPr>
            <a:xfrm>
              <a:off x="2749309" y="2915280"/>
              <a:ext cx="146800" cy="165400"/>
            </a:xfrm>
            <a:custGeom>
              <a:avLst/>
              <a:gdLst/>
              <a:ahLst/>
              <a:cxnLst/>
              <a:rect l="l" t="t" r="r" b="b"/>
              <a:pathLst>
                <a:path w="11744" h="13232" extrusionOk="0">
                  <a:moveTo>
                    <a:pt x="0" y="1"/>
                  </a:moveTo>
                  <a:lnTo>
                    <a:pt x="0" y="13232"/>
                  </a:lnTo>
                  <a:lnTo>
                    <a:pt x="3875" y="13232"/>
                  </a:lnTo>
                  <a:lnTo>
                    <a:pt x="3875" y="6120"/>
                  </a:lnTo>
                  <a:lnTo>
                    <a:pt x="8176" y="13232"/>
                  </a:lnTo>
                  <a:lnTo>
                    <a:pt x="11743" y="13232"/>
                  </a:lnTo>
                  <a:lnTo>
                    <a:pt x="11743" y="1"/>
                  </a:lnTo>
                  <a:lnTo>
                    <a:pt x="7845" y="1"/>
                  </a:lnTo>
                  <a:lnTo>
                    <a:pt x="7845"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2" name="Google Shape;432;p5"/>
            <p:cNvSpPr/>
            <p:nvPr/>
          </p:nvSpPr>
          <p:spPr>
            <a:xfrm>
              <a:off x="2749309" y="2915280"/>
              <a:ext cx="146800" cy="165400"/>
            </a:xfrm>
            <a:custGeom>
              <a:avLst/>
              <a:gdLst/>
              <a:ahLst/>
              <a:cxnLst/>
              <a:rect l="l" t="t" r="r" b="b"/>
              <a:pathLst>
                <a:path w="11744" h="13232" fill="none" extrusionOk="0">
                  <a:moveTo>
                    <a:pt x="3615" y="1"/>
                  </a:moveTo>
                  <a:lnTo>
                    <a:pt x="7845" y="7042"/>
                  </a:lnTo>
                  <a:lnTo>
                    <a:pt x="7845" y="1"/>
                  </a:lnTo>
                  <a:lnTo>
                    <a:pt x="11743" y="1"/>
                  </a:lnTo>
                  <a:lnTo>
                    <a:pt x="11743" y="13232"/>
                  </a:lnTo>
                  <a:lnTo>
                    <a:pt x="8176" y="13232"/>
                  </a:lnTo>
                  <a:lnTo>
                    <a:pt x="3875" y="6120"/>
                  </a:lnTo>
                  <a:lnTo>
                    <a:pt x="3875"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3" name="Google Shape;433;p5"/>
            <p:cNvSpPr/>
            <p:nvPr/>
          </p:nvSpPr>
          <p:spPr>
            <a:xfrm>
              <a:off x="2915296" y="2911143"/>
              <a:ext cx="128188" cy="173675"/>
            </a:xfrm>
            <a:custGeom>
              <a:avLst/>
              <a:gdLst/>
              <a:ahLst/>
              <a:cxnLst/>
              <a:rect l="l" t="t" r="r" b="b"/>
              <a:pathLst>
                <a:path w="10255" h="13894" extrusionOk="0">
                  <a:moveTo>
                    <a:pt x="5245" y="1"/>
                  </a:moveTo>
                  <a:cubicBezTo>
                    <a:pt x="2386" y="1"/>
                    <a:pt x="402" y="1371"/>
                    <a:pt x="402" y="3758"/>
                  </a:cubicBezTo>
                  <a:cubicBezTo>
                    <a:pt x="402" y="5931"/>
                    <a:pt x="1725" y="7018"/>
                    <a:pt x="3615" y="7798"/>
                  </a:cubicBezTo>
                  <a:cubicBezTo>
                    <a:pt x="5529" y="8578"/>
                    <a:pt x="6143" y="9097"/>
                    <a:pt x="6143" y="9641"/>
                  </a:cubicBezTo>
                  <a:cubicBezTo>
                    <a:pt x="6143" y="10373"/>
                    <a:pt x="5458" y="10562"/>
                    <a:pt x="4655" y="10562"/>
                  </a:cubicBezTo>
                  <a:cubicBezTo>
                    <a:pt x="3591" y="10562"/>
                    <a:pt x="2410" y="10043"/>
                    <a:pt x="1158" y="9192"/>
                  </a:cubicBezTo>
                  <a:lnTo>
                    <a:pt x="0" y="12358"/>
                  </a:lnTo>
                  <a:cubicBezTo>
                    <a:pt x="1418" y="13279"/>
                    <a:pt x="3143" y="13894"/>
                    <a:pt x="5222" y="13894"/>
                  </a:cubicBezTo>
                  <a:cubicBezTo>
                    <a:pt x="8175" y="13894"/>
                    <a:pt x="10254" y="12689"/>
                    <a:pt x="10254" y="9830"/>
                  </a:cubicBezTo>
                  <a:cubicBezTo>
                    <a:pt x="10254" y="8081"/>
                    <a:pt x="9309" y="6664"/>
                    <a:pt x="6545" y="5459"/>
                  </a:cubicBezTo>
                  <a:cubicBezTo>
                    <a:pt x="4607" y="4632"/>
                    <a:pt x="4324" y="4490"/>
                    <a:pt x="4324" y="3970"/>
                  </a:cubicBezTo>
                  <a:cubicBezTo>
                    <a:pt x="4324" y="3545"/>
                    <a:pt x="4655" y="3332"/>
                    <a:pt x="5482" y="3332"/>
                  </a:cubicBezTo>
                  <a:cubicBezTo>
                    <a:pt x="6710" y="3332"/>
                    <a:pt x="7726" y="3805"/>
                    <a:pt x="8435" y="4159"/>
                  </a:cubicBezTo>
                  <a:lnTo>
                    <a:pt x="9687" y="1206"/>
                  </a:lnTo>
                  <a:cubicBezTo>
                    <a:pt x="8317" y="379"/>
                    <a:pt x="6781" y="1"/>
                    <a:pt x="5245"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4" name="Google Shape;434;p5"/>
            <p:cNvSpPr/>
            <p:nvPr/>
          </p:nvSpPr>
          <p:spPr>
            <a:xfrm>
              <a:off x="2915296" y="2911143"/>
              <a:ext cx="128188" cy="173675"/>
            </a:xfrm>
            <a:custGeom>
              <a:avLst/>
              <a:gdLst/>
              <a:ahLst/>
              <a:cxnLst/>
              <a:rect l="l" t="t" r="r" b="b"/>
              <a:pathLst>
                <a:path w="10255" h="13894" fill="none" extrusionOk="0">
                  <a:moveTo>
                    <a:pt x="0" y="12358"/>
                  </a:moveTo>
                  <a:lnTo>
                    <a:pt x="1158" y="9192"/>
                  </a:lnTo>
                  <a:cubicBezTo>
                    <a:pt x="2410" y="10043"/>
                    <a:pt x="3591" y="10562"/>
                    <a:pt x="4655" y="10562"/>
                  </a:cubicBezTo>
                  <a:cubicBezTo>
                    <a:pt x="5458" y="10562"/>
                    <a:pt x="6143" y="10373"/>
                    <a:pt x="6143" y="9641"/>
                  </a:cubicBezTo>
                  <a:cubicBezTo>
                    <a:pt x="6143" y="9097"/>
                    <a:pt x="5529" y="8578"/>
                    <a:pt x="3615" y="7798"/>
                  </a:cubicBezTo>
                  <a:cubicBezTo>
                    <a:pt x="1725" y="7018"/>
                    <a:pt x="402" y="5931"/>
                    <a:pt x="402" y="3758"/>
                  </a:cubicBezTo>
                  <a:cubicBezTo>
                    <a:pt x="402" y="1371"/>
                    <a:pt x="2386" y="1"/>
                    <a:pt x="5245" y="1"/>
                  </a:cubicBezTo>
                  <a:cubicBezTo>
                    <a:pt x="6781" y="1"/>
                    <a:pt x="8317" y="379"/>
                    <a:pt x="9687" y="1206"/>
                  </a:cubicBezTo>
                  <a:lnTo>
                    <a:pt x="8435" y="4159"/>
                  </a:lnTo>
                  <a:cubicBezTo>
                    <a:pt x="7726" y="3805"/>
                    <a:pt x="6710" y="3332"/>
                    <a:pt x="5482" y="3332"/>
                  </a:cubicBezTo>
                  <a:cubicBezTo>
                    <a:pt x="4655" y="3332"/>
                    <a:pt x="4324" y="3545"/>
                    <a:pt x="4324" y="3970"/>
                  </a:cubicBezTo>
                  <a:cubicBezTo>
                    <a:pt x="4324" y="4490"/>
                    <a:pt x="4607" y="4632"/>
                    <a:pt x="6545" y="5459"/>
                  </a:cubicBezTo>
                  <a:cubicBezTo>
                    <a:pt x="9309" y="6664"/>
                    <a:pt x="10254" y="8081"/>
                    <a:pt x="10254" y="9830"/>
                  </a:cubicBezTo>
                  <a:cubicBezTo>
                    <a:pt x="10254" y="12689"/>
                    <a:pt x="8175" y="13894"/>
                    <a:pt x="5222" y="13894"/>
                  </a:cubicBezTo>
                  <a:cubicBezTo>
                    <a:pt x="3143" y="13894"/>
                    <a:pt x="1418" y="13279"/>
                    <a:pt x="0" y="12358"/>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5" name="Google Shape;435;p5"/>
            <p:cNvSpPr/>
            <p:nvPr/>
          </p:nvSpPr>
          <p:spPr>
            <a:xfrm>
              <a:off x="389521" y="2878368"/>
              <a:ext cx="141775" cy="165700"/>
            </a:xfrm>
            <a:custGeom>
              <a:avLst/>
              <a:gdLst/>
              <a:ahLst/>
              <a:cxnLst/>
              <a:rect l="l" t="t" r="r" b="b"/>
              <a:pathLst>
                <a:path w="11342" h="13256" extrusionOk="0">
                  <a:moveTo>
                    <a:pt x="5506" y="2836"/>
                  </a:moveTo>
                  <a:cubicBezTo>
                    <a:pt x="6333" y="2836"/>
                    <a:pt x="6805" y="3284"/>
                    <a:pt x="6805" y="4064"/>
                  </a:cubicBezTo>
                  <a:cubicBezTo>
                    <a:pt x="6805" y="4867"/>
                    <a:pt x="6333" y="5293"/>
                    <a:pt x="5506" y="5293"/>
                  </a:cubicBezTo>
                  <a:lnTo>
                    <a:pt x="3970" y="5293"/>
                  </a:lnTo>
                  <a:lnTo>
                    <a:pt x="3970" y="2836"/>
                  </a:lnTo>
                  <a:close/>
                  <a:moveTo>
                    <a:pt x="5506" y="7845"/>
                  </a:moveTo>
                  <a:cubicBezTo>
                    <a:pt x="6616" y="7845"/>
                    <a:pt x="7230" y="8317"/>
                    <a:pt x="7230" y="9144"/>
                  </a:cubicBezTo>
                  <a:cubicBezTo>
                    <a:pt x="7230" y="9971"/>
                    <a:pt x="6616" y="10444"/>
                    <a:pt x="5506" y="10444"/>
                  </a:cubicBezTo>
                  <a:lnTo>
                    <a:pt x="3970" y="10444"/>
                  </a:lnTo>
                  <a:lnTo>
                    <a:pt x="3970" y="7845"/>
                  </a:lnTo>
                  <a:close/>
                  <a:moveTo>
                    <a:pt x="0" y="0"/>
                  </a:moveTo>
                  <a:lnTo>
                    <a:pt x="0" y="13255"/>
                  </a:lnTo>
                  <a:lnTo>
                    <a:pt x="5978" y="13255"/>
                  </a:lnTo>
                  <a:cubicBezTo>
                    <a:pt x="9215" y="13255"/>
                    <a:pt x="11342" y="12050"/>
                    <a:pt x="11342" y="9593"/>
                  </a:cubicBezTo>
                  <a:cubicBezTo>
                    <a:pt x="11342" y="7939"/>
                    <a:pt x="10373" y="7065"/>
                    <a:pt x="9050" y="6380"/>
                  </a:cubicBezTo>
                  <a:cubicBezTo>
                    <a:pt x="10042" y="5836"/>
                    <a:pt x="10845" y="4938"/>
                    <a:pt x="10845" y="3639"/>
                  </a:cubicBezTo>
                  <a:cubicBezTo>
                    <a:pt x="10845" y="1607"/>
                    <a:pt x="8932" y="0"/>
                    <a:pt x="578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6" name="Google Shape;436;p5"/>
            <p:cNvSpPr/>
            <p:nvPr/>
          </p:nvSpPr>
          <p:spPr>
            <a:xfrm>
              <a:off x="389521" y="2878368"/>
              <a:ext cx="141775" cy="165700"/>
            </a:xfrm>
            <a:custGeom>
              <a:avLst/>
              <a:gdLst/>
              <a:ahLst/>
              <a:cxnLst/>
              <a:rect l="l" t="t" r="r" b="b"/>
              <a:pathLst>
                <a:path w="11342" h="13256" fill="none" extrusionOk="0">
                  <a:moveTo>
                    <a:pt x="5506" y="10444"/>
                  </a:moveTo>
                  <a:cubicBezTo>
                    <a:pt x="6616" y="10444"/>
                    <a:pt x="7230" y="9971"/>
                    <a:pt x="7230" y="9144"/>
                  </a:cubicBezTo>
                  <a:cubicBezTo>
                    <a:pt x="7230" y="8317"/>
                    <a:pt x="6616" y="7845"/>
                    <a:pt x="5506" y="7845"/>
                  </a:cubicBezTo>
                  <a:lnTo>
                    <a:pt x="3970" y="7845"/>
                  </a:lnTo>
                  <a:lnTo>
                    <a:pt x="3970" y="10444"/>
                  </a:lnTo>
                  <a:close/>
                  <a:moveTo>
                    <a:pt x="5506" y="5293"/>
                  </a:moveTo>
                  <a:cubicBezTo>
                    <a:pt x="6333" y="5293"/>
                    <a:pt x="6805" y="4867"/>
                    <a:pt x="6805" y="4064"/>
                  </a:cubicBezTo>
                  <a:cubicBezTo>
                    <a:pt x="6805" y="3284"/>
                    <a:pt x="6333" y="2836"/>
                    <a:pt x="5506" y="2836"/>
                  </a:cubicBezTo>
                  <a:lnTo>
                    <a:pt x="3970" y="2836"/>
                  </a:lnTo>
                  <a:lnTo>
                    <a:pt x="3970" y="5293"/>
                  </a:lnTo>
                  <a:close/>
                  <a:moveTo>
                    <a:pt x="0" y="0"/>
                  </a:moveTo>
                  <a:lnTo>
                    <a:pt x="5789" y="0"/>
                  </a:lnTo>
                  <a:cubicBezTo>
                    <a:pt x="8932" y="0"/>
                    <a:pt x="10845" y="1607"/>
                    <a:pt x="10845" y="3639"/>
                  </a:cubicBezTo>
                  <a:cubicBezTo>
                    <a:pt x="10845" y="4938"/>
                    <a:pt x="10042" y="5836"/>
                    <a:pt x="9050" y="6380"/>
                  </a:cubicBezTo>
                  <a:cubicBezTo>
                    <a:pt x="10373" y="7065"/>
                    <a:pt x="11342" y="7939"/>
                    <a:pt x="11342" y="9593"/>
                  </a:cubicBezTo>
                  <a:cubicBezTo>
                    <a:pt x="11342" y="12050"/>
                    <a:pt x="9215" y="13255"/>
                    <a:pt x="5978" y="13255"/>
                  </a:cubicBez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7" name="Google Shape;437;p5"/>
            <p:cNvSpPr/>
            <p:nvPr/>
          </p:nvSpPr>
          <p:spPr>
            <a:xfrm>
              <a:off x="551071"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8" name="Google Shape;438;p5"/>
            <p:cNvSpPr/>
            <p:nvPr/>
          </p:nvSpPr>
          <p:spPr>
            <a:xfrm>
              <a:off x="551071"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39" name="Google Shape;439;p5"/>
            <p:cNvSpPr/>
            <p:nvPr/>
          </p:nvSpPr>
          <p:spPr>
            <a:xfrm>
              <a:off x="758696" y="2878368"/>
              <a:ext cx="50813" cy="1657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0" name="Google Shape;440;p5"/>
            <p:cNvSpPr/>
            <p:nvPr/>
          </p:nvSpPr>
          <p:spPr>
            <a:xfrm>
              <a:off x="837259" y="2878368"/>
              <a:ext cx="147100" cy="1657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65"/>
                  </a:lnTo>
                  <a:lnTo>
                    <a:pt x="361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1" name="Google Shape;441;p5"/>
            <p:cNvSpPr/>
            <p:nvPr/>
          </p:nvSpPr>
          <p:spPr>
            <a:xfrm>
              <a:off x="837259" y="2878368"/>
              <a:ext cx="147100" cy="165700"/>
            </a:xfrm>
            <a:custGeom>
              <a:avLst/>
              <a:gdLst/>
              <a:ahLst/>
              <a:cxnLst/>
              <a:rect l="l" t="t" r="r" b="b"/>
              <a:pathLst>
                <a:path w="11768" h="13256" fill="none" extrusionOk="0">
                  <a:moveTo>
                    <a:pt x="3616" y="0"/>
                  </a:moveTo>
                  <a:lnTo>
                    <a:pt x="7869" y="7065"/>
                  </a:lnTo>
                  <a:lnTo>
                    <a:pt x="7869" y="0"/>
                  </a:lnTo>
                  <a:lnTo>
                    <a:pt x="11767" y="0"/>
                  </a:lnTo>
                  <a:lnTo>
                    <a:pt x="11767" y="13255"/>
                  </a:lnTo>
                  <a:lnTo>
                    <a:pt x="8176" y="13255"/>
                  </a:lnTo>
                  <a:lnTo>
                    <a:pt x="3899" y="6143"/>
                  </a:lnTo>
                  <a:lnTo>
                    <a:pt x="3899" y="13255"/>
                  </a:lnTo>
                  <a:lnTo>
                    <a:pt x="1" y="13255"/>
                  </a:lnTo>
                  <a:lnTo>
                    <a:pt x="1"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2" name="Google Shape;442;p5"/>
            <p:cNvSpPr/>
            <p:nvPr/>
          </p:nvSpPr>
          <p:spPr>
            <a:xfrm>
              <a:off x="1003246" y="2878368"/>
              <a:ext cx="144425" cy="1657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3" name="Google Shape;443;p5"/>
            <p:cNvSpPr/>
            <p:nvPr/>
          </p:nvSpPr>
          <p:spPr>
            <a:xfrm>
              <a:off x="1003246" y="2878368"/>
              <a:ext cx="144425" cy="1657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4" name="Google Shape;444;p5"/>
            <p:cNvSpPr/>
            <p:nvPr/>
          </p:nvSpPr>
          <p:spPr>
            <a:xfrm>
              <a:off x="1166271" y="2878368"/>
              <a:ext cx="115488" cy="165700"/>
            </a:xfrm>
            <a:custGeom>
              <a:avLst/>
              <a:gdLst/>
              <a:ahLst/>
              <a:cxnLst/>
              <a:rect l="l" t="t" r="r" b="b"/>
              <a:pathLst>
                <a:path w="9239" h="13256" extrusionOk="0">
                  <a:moveTo>
                    <a:pt x="1" y="0"/>
                  </a:moveTo>
                  <a:lnTo>
                    <a:pt x="1" y="13255"/>
                  </a:lnTo>
                  <a:lnTo>
                    <a:pt x="9239" y="13255"/>
                  </a:lnTo>
                  <a:lnTo>
                    <a:pt x="9239" y="10231"/>
                  </a:lnTo>
                  <a:lnTo>
                    <a:pt x="4088" y="10231"/>
                  </a:lnTo>
                  <a:lnTo>
                    <a:pt x="4088" y="7845"/>
                  </a:lnTo>
                  <a:lnTo>
                    <a:pt x="7727" y="7845"/>
                  </a:lnTo>
                  <a:lnTo>
                    <a:pt x="8483" y="5009"/>
                  </a:lnTo>
                  <a:lnTo>
                    <a:pt x="4088" y="5009"/>
                  </a:lnTo>
                  <a:lnTo>
                    <a:pt x="4088" y="3048"/>
                  </a:lnTo>
                  <a:lnTo>
                    <a:pt x="9239" y="3048"/>
                  </a:lnTo>
                  <a:lnTo>
                    <a:pt x="9239"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5" name="Google Shape;445;p5"/>
            <p:cNvSpPr/>
            <p:nvPr/>
          </p:nvSpPr>
          <p:spPr>
            <a:xfrm>
              <a:off x="1166271" y="2878368"/>
              <a:ext cx="115488" cy="1657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31"/>
                  </a:lnTo>
                  <a:lnTo>
                    <a:pt x="9239"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6" name="Google Shape;446;p5"/>
            <p:cNvSpPr/>
            <p:nvPr/>
          </p:nvSpPr>
          <p:spPr>
            <a:xfrm>
              <a:off x="1304196" y="2878368"/>
              <a:ext cx="143250" cy="165700"/>
            </a:xfrm>
            <a:custGeom>
              <a:avLst/>
              <a:gdLst/>
              <a:ahLst/>
              <a:cxnLst/>
              <a:rect l="l" t="t" r="r" b="b"/>
              <a:pathLst>
                <a:path w="11460" h="13256" extrusionOk="0">
                  <a:moveTo>
                    <a:pt x="4986" y="2977"/>
                  </a:moveTo>
                  <a:cubicBezTo>
                    <a:pt x="6002" y="2977"/>
                    <a:pt x="6569" y="3497"/>
                    <a:pt x="6569" y="4395"/>
                  </a:cubicBezTo>
                  <a:cubicBezTo>
                    <a:pt x="6569" y="5316"/>
                    <a:pt x="6002" y="5860"/>
                    <a:pt x="4986" y="5860"/>
                  </a:cubicBezTo>
                  <a:lnTo>
                    <a:pt x="3994" y="5860"/>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7" name="Google Shape;447;p5"/>
            <p:cNvSpPr/>
            <p:nvPr/>
          </p:nvSpPr>
          <p:spPr>
            <a:xfrm>
              <a:off x="1304196" y="2878368"/>
              <a:ext cx="143250" cy="165700"/>
            </a:xfrm>
            <a:custGeom>
              <a:avLst/>
              <a:gdLst/>
              <a:ahLst/>
              <a:cxnLst/>
              <a:rect l="l" t="t" r="r" b="b"/>
              <a:pathLst>
                <a:path w="11460" h="13256" fill="none" extrusionOk="0">
                  <a:moveTo>
                    <a:pt x="4986" y="5860"/>
                  </a:moveTo>
                  <a:cubicBezTo>
                    <a:pt x="6002" y="5860"/>
                    <a:pt x="6569" y="5316"/>
                    <a:pt x="6569" y="4395"/>
                  </a:cubicBezTo>
                  <a:cubicBezTo>
                    <a:pt x="6569" y="3497"/>
                    <a:pt x="6002" y="2977"/>
                    <a:pt x="4986" y="2977"/>
                  </a:cubicBezTo>
                  <a:lnTo>
                    <a:pt x="3994" y="2977"/>
                  </a:lnTo>
                  <a:lnTo>
                    <a:pt x="3994" y="5860"/>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8" name="Google Shape;448;p5"/>
            <p:cNvSpPr/>
            <p:nvPr/>
          </p:nvSpPr>
          <p:spPr>
            <a:xfrm>
              <a:off x="1463684" y="2878368"/>
              <a:ext cx="147088" cy="1657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49" name="Google Shape;449;p5"/>
            <p:cNvSpPr/>
            <p:nvPr/>
          </p:nvSpPr>
          <p:spPr>
            <a:xfrm>
              <a:off x="1463684" y="2878368"/>
              <a:ext cx="147088" cy="165700"/>
            </a:xfrm>
            <a:custGeom>
              <a:avLst/>
              <a:gdLst/>
              <a:ahLst/>
              <a:cxnLst/>
              <a:rect l="l" t="t" r="r" b="b"/>
              <a:pathLst>
                <a:path w="11767" h="13256" fill="none" extrusionOk="0">
                  <a:moveTo>
                    <a:pt x="3615" y="0"/>
                  </a:moveTo>
                  <a:lnTo>
                    <a:pt x="7868" y="7065"/>
                  </a:lnTo>
                  <a:lnTo>
                    <a:pt x="7868" y="0"/>
                  </a:lnTo>
                  <a:lnTo>
                    <a:pt x="11767" y="0"/>
                  </a:lnTo>
                  <a:lnTo>
                    <a:pt x="11767" y="13255"/>
                  </a:lnTo>
                  <a:lnTo>
                    <a:pt x="8175" y="13255"/>
                  </a:lnTo>
                  <a:lnTo>
                    <a:pt x="3899" y="6143"/>
                  </a:lnTo>
                  <a:lnTo>
                    <a:pt x="3899" y="13255"/>
                  </a:lnTo>
                  <a:lnTo>
                    <a:pt x="0" y="13255"/>
                  </a:lnTo>
                  <a:lnTo>
                    <a:pt x="0"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0" name="Google Shape;450;p5"/>
            <p:cNvSpPr/>
            <p:nvPr/>
          </p:nvSpPr>
          <p:spPr>
            <a:xfrm>
              <a:off x="1639409"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1" name="Google Shape;451;p5"/>
            <p:cNvSpPr/>
            <p:nvPr/>
          </p:nvSpPr>
          <p:spPr>
            <a:xfrm>
              <a:off x="1639409"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2" name="Google Shape;452;p5"/>
            <p:cNvSpPr/>
            <p:nvPr/>
          </p:nvSpPr>
          <p:spPr>
            <a:xfrm>
              <a:off x="1767584" y="2878368"/>
              <a:ext cx="149463" cy="1657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3" name="Google Shape;453;p5"/>
            <p:cNvSpPr/>
            <p:nvPr/>
          </p:nvSpPr>
          <p:spPr>
            <a:xfrm>
              <a:off x="1767584" y="2878368"/>
              <a:ext cx="149463" cy="1657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4" name="Google Shape;454;p5"/>
            <p:cNvSpPr/>
            <p:nvPr/>
          </p:nvSpPr>
          <p:spPr>
            <a:xfrm>
              <a:off x="1993521" y="2874230"/>
              <a:ext cx="145913" cy="173963"/>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2"/>
                  </a:lnTo>
                  <a:cubicBezTo>
                    <a:pt x="8412" y="10184"/>
                    <a:pt x="7727" y="10586"/>
                    <a:pt x="6546" y="10586"/>
                  </a:cubicBezTo>
                  <a:cubicBezTo>
                    <a:pt x="4892" y="10586"/>
                    <a:pt x="4088" y="9168"/>
                    <a:pt x="4088" y="6994"/>
                  </a:cubicBezTo>
                  <a:cubicBezTo>
                    <a:pt x="4088" y="4773"/>
                    <a:pt x="5175" y="3356"/>
                    <a:pt x="6640" y="3356"/>
                  </a:cubicBezTo>
                  <a:cubicBezTo>
                    <a:pt x="7703" y="3356"/>
                    <a:pt x="8247" y="3734"/>
                    <a:pt x="9003" y="4537"/>
                  </a:cubicBezTo>
                  <a:lnTo>
                    <a:pt x="11460" y="2363"/>
                  </a:lnTo>
                  <a:cubicBezTo>
                    <a:pt x="10515" y="1040"/>
                    <a:pt x="8979" y="0"/>
                    <a:pt x="65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5" name="Google Shape;455;p5"/>
            <p:cNvSpPr/>
            <p:nvPr/>
          </p:nvSpPr>
          <p:spPr>
            <a:xfrm>
              <a:off x="1993521" y="2874230"/>
              <a:ext cx="145913" cy="173963"/>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37"/>
                  </a:lnTo>
                  <a:cubicBezTo>
                    <a:pt x="8247" y="3734"/>
                    <a:pt x="7703" y="3356"/>
                    <a:pt x="6640" y="3356"/>
                  </a:cubicBezTo>
                  <a:cubicBezTo>
                    <a:pt x="5175" y="3356"/>
                    <a:pt x="4088" y="4773"/>
                    <a:pt x="4088" y="6994"/>
                  </a:cubicBezTo>
                  <a:cubicBezTo>
                    <a:pt x="4088" y="9168"/>
                    <a:pt x="4892" y="10586"/>
                    <a:pt x="6546" y="10586"/>
                  </a:cubicBezTo>
                  <a:cubicBezTo>
                    <a:pt x="7727" y="10586"/>
                    <a:pt x="8412" y="10184"/>
                    <a:pt x="9121" y="9192"/>
                  </a:cubicBezTo>
                  <a:lnTo>
                    <a:pt x="11673" y="11412"/>
                  </a:lnTo>
                  <a:cubicBezTo>
                    <a:pt x="10515" y="12972"/>
                    <a:pt x="8767" y="13917"/>
                    <a:pt x="6498" y="13917"/>
                  </a:cubicBezTo>
                  <a:cubicBezTo>
                    <a:pt x="2600" y="13917"/>
                    <a:pt x="1" y="11342"/>
                    <a:pt x="1" y="7089"/>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6" name="Google Shape;456;p5"/>
            <p:cNvSpPr/>
            <p:nvPr/>
          </p:nvSpPr>
          <p:spPr>
            <a:xfrm>
              <a:off x="215625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7" name="Google Shape;457;p5"/>
            <p:cNvSpPr/>
            <p:nvPr/>
          </p:nvSpPr>
          <p:spPr>
            <a:xfrm>
              <a:off x="2225371" y="2878368"/>
              <a:ext cx="144438" cy="1657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8" name="Google Shape;458;p5"/>
            <p:cNvSpPr/>
            <p:nvPr/>
          </p:nvSpPr>
          <p:spPr>
            <a:xfrm>
              <a:off x="2225371" y="2878368"/>
              <a:ext cx="144438" cy="1657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59" name="Google Shape;459;p5"/>
            <p:cNvSpPr/>
            <p:nvPr/>
          </p:nvSpPr>
          <p:spPr>
            <a:xfrm>
              <a:off x="238750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0" name="Google Shape;460;p5"/>
            <p:cNvSpPr/>
            <p:nvPr/>
          </p:nvSpPr>
          <p:spPr>
            <a:xfrm>
              <a:off x="2456334" y="2878368"/>
              <a:ext cx="133500" cy="1657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1" name="Google Shape;461;p5"/>
            <p:cNvSpPr/>
            <p:nvPr/>
          </p:nvSpPr>
          <p:spPr>
            <a:xfrm>
              <a:off x="2456334" y="2878368"/>
              <a:ext cx="133500" cy="1657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2" name="Google Shape;462;p5"/>
            <p:cNvSpPr/>
            <p:nvPr/>
          </p:nvSpPr>
          <p:spPr>
            <a:xfrm>
              <a:off x="2611384" y="2878368"/>
              <a:ext cx="115200" cy="165700"/>
            </a:xfrm>
            <a:custGeom>
              <a:avLst/>
              <a:gdLst/>
              <a:ahLst/>
              <a:cxnLst/>
              <a:rect l="l" t="t" r="r" b="b"/>
              <a:pathLst>
                <a:path w="9216" h="13256" extrusionOk="0">
                  <a:moveTo>
                    <a:pt x="0" y="0"/>
                  </a:moveTo>
                  <a:lnTo>
                    <a:pt x="0"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3" name="Google Shape;463;p5"/>
            <p:cNvSpPr/>
            <p:nvPr/>
          </p:nvSpPr>
          <p:spPr>
            <a:xfrm>
              <a:off x="2611384" y="2878368"/>
              <a:ext cx="115200" cy="1657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4" name="Google Shape;464;p5"/>
            <p:cNvSpPr/>
            <p:nvPr/>
          </p:nvSpPr>
          <p:spPr>
            <a:xfrm>
              <a:off x="2749309" y="2878368"/>
              <a:ext cx="146800" cy="1657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5" name="Google Shape;465;p5"/>
            <p:cNvSpPr/>
            <p:nvPr/>
          </p:nvSpPr>
          <p:spPr>
            <a:xfrm>
              <a:off x="2915296" y="2874230"/>
              <a:ext cx="128188" cy="173675"/>
            </a:xfrm>
            <a:custGeom>
              <a:avLst/>
              <a:gdLst/>
              <a:ahLst/>
              <a:cxnLst/>
              <a:rect l="l" t="t" r="r" b="b"/>
              <a:pathLst>
                <a:path w="10255" h="13894" extrusionOk="0">
                  <a:moveTo>
                    <a:pt x="5245" y="0"/>
                  </a:moveTo>
                  <a:cubicBezTo>
                    <a:pt x="2386" y="0"/>
                    <a:pt x="402" y="1394"/>
                    <a:pt x="402" y="3781"/>
                  </a:cubicBezTo>
                  <a:cubicBezTo>
                    <a:pt x="402" y="5955"/>
                    <a:pt x="1725" y="7041"/>
                    <a:pt x="3615" y="7821"/>
                  </a:cubicBezTo>
                  <a:cubicBezTo>
                    <a:pt x="5529" y="8601"/>
                    <a:pt x="6143" y="9121"/>
                    <a:pt x="6143" y="9664"/>
                  </a:cubicBezTo>
                  <a:cubicBezTo>
                    <a:pt x="6143" y="10397"/>
                    <a:pt x="5458" y="10586"/>
                    <a:pt x="4655" y="10586"/>
                  </a:cubicBezTo>
                  <a:cubicBezTo>
                    <a:pt x="3591" y="10586"/>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5"/>
                    <a:pt x="4655" y="3356"/>
                    <a:pt x="5482" y="3356"/>
                  </a:cubicBezTo>
                  <a:cubicBezTo>
                    <a:pt x="6710" y="3356"/>
                    <a:pt x="7726" y="3828"/>
                    <a:pt x="8435" y="4182"/>
                  </a:cubicBezTo>
                  <a:lnTo>
                    <a:pt x="9687" y="1229"/>
                  </a:lnTo>
                  <a:cubicBezTo>
                    <a:pt x="8317" y="402"/>
                    <a:pt x="6781" y="0"/>
                    <a:pt x="5245"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Footer_Fact Vs Fiction 1 1">
  <p:cSld name="TITLE_AND_BODY_1_1">
    <p:bg>
      <p:bgPr>
        <a:solidFill>
          <a:srgbClr val="FFF3C0"/>
        </a:solidFill>
        <a:effectLst/>
      </p:bgPr>
    </p:bg>
    <p:spTree>
      <p:nvGrpSpPr>
        <p:cNvPr id="1" name="Shape 466"/>
        <p:cNvGrpSpPr/>
        <p:nvPr/>
      </p:nvGrpSpPr>
      <p:grpSpPr>
        <a:xfrm>
          <a:off x="0" y="0"/>
          <a:ext cx="0" cy="0"/>
          <a:chOff x="0" y="0"/>
          <a:chExt cx="0" cy="0"/>
        </a:xfrm>
      </p:grpSpPr>
      <p:grpSp>
        <p:nvGrpSpPr>
          <p:cNvPr id="467" name="Google Shape;467;p6"/>
          <p:cNvGrpSpPr/>
          <p:nvPr/>
        </p:nvGrpSpPr>
        <p:grpSpPr>
          <a:xfrm>
            <a:off x="1259992" y="9195023"/>
            <a:ext cx="5307925" cy="421175"/>
            <a:chOff x="389521" y="2874230"/>
            <a:chExt cx="2653963" cy="210588"/>
          </a:xfrm>
        </p:grpSpPr>
        <p:sp>
          <p:nvSpPr>
            <p:cNvPr id="468" name="Google Shape;468;p6"/>
            <p:cNvSpPr/>
            <p:nvPr/>
          </p:nvSpPr>
          <p:spPr>
            <a:xfrm>
              <a:off x="389521" y="2915280"/>
              <a:ext cx="141775" cy="165400"/>
            </a:xfrm>
            <a:custGeom>
              <a:avLst/>
              <a:gdLst/>
              <a:ahLst/>
              <a:cxnLst/>
              <a:rect l="l" t="t" r="r" b="b"/>
              <a:pathLst>
                <a:path w="11342" h="13232" extrusionOk="0">
                  <a:moveTo>
                    <a:pt x="5506" y="2812"/>
                  </a:moveTo>
                  <a:cubicBezTo>
                    <a:pt x="6333" y="2812"/>
                    <a:pt x="6805" y="3261"/>
                    <a:pt x="6805" y="4041"/>
                  </a:cubicBezTo>
                  <a:cubicBezTo>
                    <a:pt x="6805" y="4844"/>
                    <a:pt x="6333" y="5293"/>
                    <a:pt x="5506" y="5293"/>
                  </a:cubicBezTo>
                  <a:lnTo>
                    <a:pt x="3970" y="5293"/>
                  </a:lnTo>
                  <a:lnTo>
                    <a:pt x="3970" y="2812"/>
                  </a:lnTo>
                  <a:close/>
                  <a:moveTo>
                    <a:pt x="5506" y="7845"/>
                  </a:moveTo>
                  <a:cubicBezTo>
                    <a:pt x="6616" y="7845"/>
                    <a:pt x="7230" y="8294"/>
                    <a:pt x="7230" y="9144"/>
                  </a:cubicBezTo>
                  <a:cubicBezTo>
                    <a:pt x="7230" y="9948"/>
                    <a:pt x="6616" y="10420"/>
                    <a:pt x="5506" y="10420"/>
                  </a:cubicBezTo>
                  <a:lnTo>
                    <a:pt x="3970" y="10420"/>
                  </a:lnTo>
                  <a:lnTo>
                    <a:pt x="3970" y="7845"/>
                  </a:lnTo>
                  <a:close/>
                  <a:moveTo>
                    <a:pt x="0" y="1"/>
                  </a:moveTo>
                  <a:lnTo>
                    <a:pt x="0" y="13232"/>
                  </a:lnTo>
                  <a:lnTo>
                    <a:pt x="5978" y="13232"/>
                  </a:lnTo>
                  <a:cubicBezTo>
                    <a:pt x="9215" y="13232"/>
                    <a:pt x="11342" y="12027"/>
                    <a:pt x="11342" y="9570"/>
                  </a:cubicBezTo>
                  <a:cubicBezTo>
                    <a:pt x="11342" y="7916"/>
                    <a:pt x="10373" y="7042"/>
                    <a:pt x="9050" y="6356"/>
                  </a:cubicBezTo>
                  <a:cubicBezTo>
                    <a:pt x="10042" y="5813"/>
                    <a:pt x="10845" y="4915"/>
                    <a:pt x="10845" y="3616"/>
                  </a:cubicBezTo>
                  <a:cubicBezTo>
                    <a:pt x="10845" y="1584"/>
                    <a:pt x="8932" y="1"/>
                    <a:pt x="578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69" name="Google Shape;469;p6"/>
            <p:cNvSpPr/>
            <p:nvPr/>
          </p:nvSpPr>
          <p:spPr>
            <a:xfrm>
              <a:off x="389521" y="2915280"/>
              <a:ext cx="141775" cy="165400"/>
            </a:xfrm>
            <a:custGeom>
              <a:avLst/>
              <a:gdLst/>
              <a:ahLst/>
              <a:cxnLst/>
              <a:rect l="l" t="t" r="r" b="b"/>
              <a:pathLst>
                <a:path w="11342" h="13232" fill="none" extrusionOk="0">
                  <a:moveTo>
                    <a:pt x="5506" y="10420"/>
                  </a:moveTo>
                  <a:cubicBezTo>
                    <a:pt x="6616" y="10420"/>
                    <a:pt x="7230" y="9948"/>
                    <a:pt x="7230" y="9144"/>
                  </a:cubicBezTo>
                  <a:cubicBezTo>
                    <a:pt x="7230" y="8294"/>
                    <a:pt x="6616" y="7845"/>
                    <a:pt x="5506" y="7845"/>
                  </a:cubicBezTo>
                  <a:lnTo>
                    <a:pt x="3970" y="7845"/>
                  </a:lnTo>
                  <a:lnTo>
                    <a:pt x="3970" y="10420"/>
                  </a:lnTo>
                  <a:close/>
                  <a:moveTo>
                    <a:pt x="5506" y="5293"/>
                  </a:moveTo>
                  <a:cubicBezTo>
                    <a:pt x="6333" y="5293"/>
                    <a:pt x="6805" y="4844"/>
                    <a:pt x="6805" y="4041"/>
                  </a:cubicBezTo>
                  <a:cubicBezTo>
                    <a:pt x="6805" y="3261"/>
                    <a:pt x="6333" y="2812"/>
                    <a:pt x="5506" y="2812"/>
                  </a:cubicBezTo>
                  <a:lnTo>
                    <a:pt x="3970" y="2812"/>
                  </a:lnTo>
                  <a:lnTo>
                    <a:pt x="3970" y="5293"/>
                  </a:lnTo>
                  <a:close/>
                  <a:moveTo>
                    <a:pt x="0" y="1"/>
                  </a:moveTo>
                  <a:lnTo>
                    <a:pt x="5789" y="1"/>
                  </a:lnTo>
                  <a:cubicBezTo>
                    <a:pt x="8932" y="1"/>
                    <a:pt x="10845" y="1584"/>
                    <a:pt x="10845" y="3616"/>
                  </a:cubicBezTo>
                  <a:cubicBezTo>
                    <a:pt x="10845" y="4915"/>
                    <a:pt x="10042" y="5813"/>
                    <a:pt x="9050" y="6356"/>
                  </a:cubicBezTo>
                  <a:cubicBezTo>
                    <a:pt x="10373" y="7042"/>
                    <a:pt x="11342" y="7916"/>
                    <a:pt x="11342" y="9570"/>
                  </a:cubicBezTo>
                  <a:cubicBezTo>
                    <a:pt x="11342" y="12027"/>
                    <a:pt x="9215" y="13232"/>
                    <a:pt x="5978" y="13232"/>
                  </a:cubicBez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0" name="Google Shape;470;p6"/>
            <p:cNvSpPr/>
            <p:nvPr/>
          </p:nvSpPr>
          <p:spPr>
            <a:xfrm>
              <a:off x="551071"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1" name="Google Shape;471;p6"/>
            <p:cNvSpPr/>
            <p:nvPr/>
          </p:nvSpPr>
          <p:spPr>
            <a:xfrm>
              <a:off x="551071"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2" name="Google Shape;472;p6"/>
            <p:cNvSpPr/>
            <p:nvPr/>
          </p:nvSpPr>
          <p:spPr>
            <a:xfrm>
              <a:off x="758696" y="2915280"/>
              <a:ext cx="50813" cy="165400"/>
            </a:xfrm>
            <a:custGeom>
              <a:avLst/>
              <a:gdLst/>
              <a:ahLst/>
              <a:cxnLst/>
              <a:rect l="l" t="t" r="r" b="b"/>
              <a:pathLst>
                <a:path w="4065" h="13232" extrusionOk="0">
                  <a:moveTo>
                    <a:pt x="1" y="1"/>
                  </a:moveTo>
                  <a:lnTo>
                    <a:pt x="1" y="13232"/>
                  </a:lnTo>
                  <a:lnTo>
                    <a:pt x="4065" y="13232"/>
                  </a:lnTo>
                  <a:lnTo>
                    <a:pt x="4065"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3" name="Google Shape;473;p6"/>
            <p:cNvSpPr/>
            <p:nvPr/>
          </p:nvSpPr>
          <p:spPr>
            <a:xfrm>
              <a:off x="837259" y="2915280"/>
              <a:ext cx="147100" cy="165400"/>
            </a:xfrm>
            <a:custGeom>
              <a:avLst/>
              <a:gdLst/>
              <a:ahLst/>
              <a:cxnLst/>
              <a:rect l="l" t="t" r="r" b="b"/>
              <a:pathLst>
                <a:path w="11768" h="13232" extrusionOk="0">
                  <a:moveTo>
                    <a:pt x="1" y="1"/>
                  </a:moveTo>
                  <a:lnTo>
                    <a:pt x="1" y="13232"/>
                  </a:lnTo>
                  <a:lnTo>
                    <a:pt x="3899" y="13232"/>
                  </a:lnTo>
                  <a:lnTo>
                    <a:pt x="3899" y="6120"/>
                  </a:lnTo>
                  <a:lnTo>
                    <a:pt x="8176" y="13232"/>
                  </a:lnTo>
                  <a:lnTo>
                    <a:pt x="11767" y="13232"/>
                  </a:lnTo>
                  <a:lnTo>
                    <a:pt x="11767" y="1"/>
                  </a:lnTo>
                  <a:lnTo>
                    <a:pt x="7869" y="1"/>
                  </a:lnTo>
                  <a:lnTo>
                    <a:pt x="7869" y="7042"/>
                  </a:lnTo>
                  <a:lnTo>
                    <a:pt x="361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4" name="Google Shape;474;p6"/>
            <p:cNvSpPr/>
            <p:nvPr/>
          </p:nvSpPr>
          <p:spPr>
            <a:xfrm>
              <a:off x="837259" y="2915280"/>
              <a:ext cx="147100" cy="165400"/>
            </a:xfrm>
            <a:custGeom>
              <a:avLst/>
              <a:gdLst/>
              <a:ahLst/>
              <a:cxnLst/>
              <a:rect l="l" t="t" r="r" b="b"/>
              <a:pathLst>
                <a:path w="11768" h="13232" fill="none" extrusionOk="0">
                  <a:moveTo>
                    <a:pt x="3616" y="1"/>
                  </a:moveTo>
                  <a:lnTo>
                    <a:pt x="7869" y="7042"/>
                  </a:lnTo>
                  <a:lnTo>
                    <a:pt x="7869" y="1"/>
                  </a:lnTo>
                  <a:lnTo>
                    <a:pt x="11767" y="1"/>
                  </a:lnTo>
                  <a:lnTo>
                    <a:pt x="11767" y="13232"/>
                  </a:lnTo>
                  <a:lnTo>
                    <a:pt x="8176" y="13232"/>
                  </a:lnTo>
                  <a:lnTo>
                    <a:pt x="3899" y="6120"/>
                  </a:lnTo>
                  <a:lnTo>
                    <a:pt x="3899" y="13232"/>
                  </a:lnTo>
                  <a:lnTo>
                    <a:pt x="1" y="13232"/>
                  </a:lnTo>
                  <a:lnTo>
                    <a:pt x="1"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5" name="Google Shape;475;p6"/>
            <p:cNvSpPr/>
            <p:nvPr/>
          </p:nvSpPr>
          <p:spPr>
            <a:xfrm>
              <a:off x="1003246" y="2915280"/>
              <a:ext cx="144425" cy="1657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6" name="Google Shape;476;p6"/>
            <p:cNvSpPr/>
            <p:nvPr/>
          </p:nvSpPr>
          <p:spPr>
            <a:xfrm>
              <a:off x="1003246" y="2915280"/>
              <a:ext cx="144425" cy="1657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7" name="Google Shape;477;p6"/>
            <p:cNvSpPr/>
            <p:nvPr/>
          </p:nvSpPr>
          <p:spPr>
            <a:xfrm>
              <a:off x="1166271" y="2915280"/>
              <a:ext cx="115488" cy="165400"/>
            </a:xfrm>
            <a:custGeom>
              <a:avLst/>
              <a:gdLst/>
              <a:ahLst/>
              <a:cxnLst/>
              <a:rect l="l" t="t" r="r" b="b"/>
              <a:pathLst>
                <a:path w="9239" h="13232" extrusionOk="0">
                  <a:moveTo>
                    <a:pt x="1" y="1"/>
                  </a:moveTo>
                  <a:lnTo>
                    <a:pt x="1" y="13232"/>
                  </a:lnTo>
                  <a:lnTo>
                    <a:pt x="9239" y="13232"/>
                  </a:lnTo>
                  <a:lnTo>
                    <a:pt x="9239" y="10208"/>
                  </a:lnTo>
                  <a:lnTo>
                    <a:pt x="4088" y="10208"/>
                  </a:lnTo>
                  <a:lnTo>
                    <a:pt x="4088" y="7845"/>
                  </a:lnTo>
                  <a:lnTo>
                    <a:pt x="7727" y="7845"/>
                  </a:lnTo>
                  <a:lnTo>
                    <a:pt x="8483" y="4986"/>
                  </a:lnTo>
                  <a:lnTo>
                    <a:pt x="4088" y="4986"/>
                  </a:lnTo>
                  <a:lnTo>
                    <a:pt x="4088" y="3025"/>
                  </a:lnTo>
                  <a:lnTo>
                    <a:pt x="9239" y="3025"/>
                  </a:lnTo>
                  <a:lnTo>
                    <a:pt x="9239"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8" name="Google Shape;478;p6"/>
            <p:cNvSpPr/>
            <p:nvPr/>
          </p:nvSpPr>
          <p:spPr>
            <a:xfrm>
              <a:off x="1166271" y="2915280"/>
              <a:ext cx="115488" cy="165400"/>
            </a:xfrm>
            <a:custGeom>
              <a:avLst/>
              <a:gdLst/>
              <a:ahLst/>
              <a:cxnLst/>
              <a:rect l="l" t="t" r="r" b="b"/>
              <a:pathLst>
                <a:path w="9239" h="13232" fill="none" extrusionOk="0">
                  <a:moveTo>
                    <a:pt x="9239" y="13232"/>
                  </a:moveTo>
                  <a:lnTo>
                    <a:pt x="1" y="13232"/>
                  </a:lnTo>
                  <a:lnTo>
                    <a:pt x="1" y="1"/>
                  </a:lnTo>
                  <a:lnTo>
                    <a:pt x="9239" y="1"/>
                  </a:lnTo>
                  <a:lnTo>
                    <a:pt x="9239" y="3025"/>
                  </a:lnTo>
                  <a:lnTo>
                    <a:pt x="4088" y="3025"/>
                  </a:lnTo>
                  <a:lnTo>
                    <a:pt x="4088" y="4986"/>
                  </a:lnTo>
                  <a:lnTo>
                    <a:pt x="8483" y="4986"/>
                  </a:lnTo>
                  <a:lnTo>
                    <a:pt x="7727" y="7845"/>
                  </a:lnTo>
                  <a:lnTo>
                    <a:pt x="4088" y="7845"/>
                  </a:lnTo>
                  <a:lnTo>
                    <a:pt x="4088" y="10208"/>
                  </a:lnTo>
                  <a:lnTo>
                    <a:pt x="9239"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79" name="Google Shape;479;p6"/>
            <p:cNvSpPr/>
            <p:nvPr/>
          </p:nvSpPr>
          <p:spPr>
            <a:xfrm>
              <a:off x="1304196" y="2915280"/>
              <a:ext cx="143250" cy="165400"/>
            </a:xfrm>
            <a:custGeom>
              <a:avLst/>
              <a:gdLst/>
              <a:ahLst/>
              <a:cxnLst/>
              <a:rect l="l" t="t" r="r" b="b"/>
              <a:pathLst>
                <a:path w="11460" h="13232" extrusionOk="0">
                  <a:moveTo>
                    <a:pt x="4986" y="2954"/>
                  </a:moveTo>
                  <a:cubicBezTo>
                    <a:pt x="6002" y="2954"/>
                    <a:pt x="6569" y="3474"/>
                    <a:pt x="6569" y="4372"/>
                  </a:cubicBezTo>
                  <a:cubicBezTo>
                    <a:pt x="6569" y="5317"/>
                    <a:pt x="6002" y="5837"/>
                    <a:pt x="4986" y="5837"/>
                  </a:cubicBezTo>
                  <a:lnTo>
                    <a:pt x="3994" y="5837"/>
                  </a:lnTo>
                  <a:lnTo>
                    <a:pt x="3994" y="2954"/>
                  </a:lnTo>
                  <a:close/>
                  <a:moveTo>
                    <a:pt x="1" y="1"/>
                  </a:moveTo>
                  <a:lnTo>
                    <a:pt x="1" y="13232"/>
                  </a:lnTo>
                  <a:lnTo>
                    <a:pt x="4088" y="13232"/>
                  </a:lnTo>
                  <a:lnTo>
                    <a:pt x="4088" y="8388"/>
                  </a:lnTo>
                  <a:lnTo>
                    <a:pt x="4821" y="8388"/>
                  </a:lnTo>
                  <a:lnTo>
                    <a:pt x="7349" y="13232"/>
                  </a:lnTo>
                  <a:lnTo>
                    <a:pt x="11460" y="13232"/>
                  </a:lnTo>
                  <a:lnTo>
                    <a:pt x="8341" y="7892"/>
                  </a:lnTo>
                  <a:cubicBezTo>
                    <a:pt x="9877" y="7278"/>
                    <a:pt x="10656" y="6073"/>
                    <a:pt x="10656" y="4348"/>
                  </a:cubicBezTo>
                  <a:cubicBezTo>
                    <a:pt x="10656" y="1489"/>
                    <a:pt x="8814" y="1"/>
                    <a:pt x="52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0" name="Google Shape;480;p6"/>
            <p:cNvSpPr/>
            <p:nvPr/>
          </p:nvSpPr>
          <p:spPr>
            <a:xfrm>
              <a:off x="1304196" y="2915280"/>
              <a:ext cx="143250" cy="165400"/>
            </a:xfrm>
            <a:custGeom>
              <a:avLst/>
              <a:gdLst/>
              <a:ahLst/>
              <a:cxnLst/>
              <a:rect l="l" t="t" r="r" b="b"/>
              <a:pathLst>
                <a:path w="11460" h="13232" fill="none" extrusionOk="0">
                  <a:moveTo>
                    <a:pt x="4986" y="5837"/>
                  </a:moveTo>
                  <a:cubicBezTo>
                    <a:pt x="6002" y="5837"/>
                    <a:pt x="6569" y="5317"/>
                    <a:pt x="6569" y="4372"/>
                  </a:cubicBezTo>
                  <a:cubicBezTo>
                    <a:pt x="6569" y="3474"/>
                    <a:pt x="6002" y="2954"/>
                    <a:pt x="4986" y="2954"/>
                  </a:cubicBezTo>
                  <a:lnTo>
                    <a:pt x="3994" y="2954"/>
                  </a:lnTo>
                  <a:lnTo>
                    <a:pt x="3994" y="5837"/>
                  </a:lnTo>
                  <a:close/>
                  <a:moveTo>
                    <a:pt x="1" y="1"/>
                  </a:moveTo>
                  <a:lnTo>
                    <a:pt x="5269" y="1"/>
                  </a:lnTo>
                  <a:cubicBezTo>
                    <a:pt x="8814" y="1"/>
                    <a:pt x="10656" y="1489"/>
                    <a:pt x="10656" y="4348"/>
                  </a:cubicBezTo>
                  <a:cubicBezTo>
                    <a:pt x="10656" y="6073"/>
                    <a:pt x="9877" y="7278"/>
                    <a:pt x="8341" y="7892"/>
                  </a:cubicBezTo>
                  <a:lnTo>
                    <a:pt x="11460" y="13232"/>
                  </a:lnTo>
                  <a:lnTo>
                    <a:pt x="7349" y="13232"/>
                  </a:lnTo>
                  <a:lnTo>
                    <a:pt x="4821" y="8388"/>
                  </a:lnTo>
                  <a:lnTo>
                    <a:pt x="4088" y="8388"/>
                  </a:lnTo>
                  <a:lnTo>
                    <a:pt x="4088" y="13232"/>
                  </a:lnTo>
                  <a:lnTo>
                    <a:pt x="1"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1" name="Google Shape;481;p6"/>
            <p:cNvSpPr/>
            <p:nvPr/>
          </p:nvSpPr>
          <p:spPr>
            <a:xfrm>
              <a:off x="1463684" y="2915280"/>
              <a:ext cx="147088" cy="165400"/>
            </a:xfrm>
            <a:custGeom>
              <a:avLst/>
              <a:gdLst/>
              <a:ahLst/>
              <a:cxnLst/>
              <a:rect l="l" t="t" r="r" b="b"/>
              <a:pathLst>
                <a:path w="11767" h="13232" extrusionOk="0">
                  <a:moveTo>
                    <a:pt x="0" y="1"/>
                  </a:moveTo>
                  <a:lnTo>
                    <a:pt x="0" y="13232"/>
                  </a:lnTo>
                  <a:lnTo>
                    <a:pt x="3899" y="13232"/>
                  </a:lnTo>
                  <a:lnTo>
                    <a:pt x="3899" y="6120"/>
                  </a:lnTo>
                  <a:lnTo>
                    <a:pt x="8175" y="13232"/>
                  </a:lnTo>
                  <a:lnTo>
                    <a:pt x="11767" y="13232"/>
                  </a:lnTo>
                  <a:lnTo>
                    <a:pt x="11767" y="1"/>
                  </a:lnTo>
                  <a:lnTo>
                    <a:pt x="7868" y="1"/>
                  </a:lnTo>
                  <a:lnTo>
                    <a:pt x="7868"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2" name="Google Shape;482;p6"/>
            <p:cNvSpPr/>
            <p:nvPr/>
          </p:nvSpPr>
          <p:spPr>
            <a:xfrm>
              <a:off x="1463684" y="2915280"/>
              <a:ext cx="147088" cy="165400"/>
            </a:xfrm>
            <a:custGeom>
              <a:avLst/>
              <a:gdLst/>
              <a:ahLst/>
              <a:cxnLst/>
              <a:rect l="l" t="t" r="r" b="b"/>
              <a:pathLst>
                <a:path w="11767" h="13232" fill="none" extrusionOk="0">
                  <a:moveTo>
                    <a:pt x="3615" y="1"/>
                  </a:moveTo>
                  <a:lnTo>
                    <a:pt x="7868" y="7042"/>
                  </a:lnTo>
                  <a:lnTo>
                    <a:pt x="7868" y="1"/>
                  </a:lnTo>
                  <a:lnTo>
                    <a:pt x="11767" y="1"/>
                  </a:lnTo>
                  <a:lnTo>
                    <a:pt x="11767" y="13232"/>
                  </a:lnTo>
                  <a:lnTo>
                    <a:pt x="8175" y="13232"/>
                  </a:lnTo>
                  <a:lnTo>
                    <a:pt x="3899" y="6120"/>
                  </a:lnTo>
                  <a:lnTo>
                    <a:pt x="3899"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3" name="Google Shape;483;p6"/>
            <p:cNvSpPr/>
            <p:nvPr/>
          </p:nvSpPr>
          <p:spPr>
            <a:xfrm>
              <a:off x="1639409" y="2915280"/>
              <a:ext cx="115200" cy="165400"/>
            </a:xfrm>
            <a:custGeom>
              <a:avLst/>
              <a:gdLst/>
              <a:ahLst/>
              <a:cxnLst/>
              <a:rect l="l" t="t" r="r" b="b"/>
              <a:pathLst>
                <a:path w="9216" h="13232" extrusionOk="0">
                  <a:moveTo>
                    <a:pt x="1" y="1"/>
                  </a:moveTo>
                  <a:lnTo>
                    <a:pt x="1"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4" name="Google Shape;484;p6"/>
            <p:cNvSpPr/>
            <p:nvPr/>
          </p:nvSpPr>
          <p:spPr>
            <a:xfrm>
              <a:off x="1639409" y="2915280"/>
              <a:ext cx="115200" cy="165400"/>
            </a:xfrm>
            <a:custGeom>
              <a:avLst/>
              <a:gdLst/>
              <a:ahLst/>
              <a:cxnLst/>
              <a:rect l="l" t="t" r="r" b="b"/>
              <a:pathLst>
                <a:path w="9216" h="13232" fill="none" extrusionOk="0">
                  <a:moveTo>
                    <a:pt x="9215" y="13232"/>
                  </a:moveTo>
                  <a:lnTo>
                    <a:pt x="1" y="13232"/>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5" name="Google Shape;485;p6"/>
            <p:cNvSpPr/>
            <p:nvPr/>
          </p:nvSpPr>
          <p:spPr>
            <a:xfrm>
              <a:off x="1767584" y="2915280"/>
              <a:ext cx="149463" cy="1657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6" name="Google Shape;486;p6"/>
            <p:cNvSpPr/>
            <p:nvPr/>
          </p:nvSpPr>
          <p:spPr>
            <a:xfrm>
              <a:off x="1767584" y="2915280"/>
              <a:ext cx="149463" cy="1657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7" name="Google Shape;487;p6"/>
            <p:cNvSpPr/>
            <p:nvPr/>
          </p:nvSpPr>
          <p:spPr>
            <a:xfrm>
              <a:off x="1993521" y="2911143"/>
              <a:ext cx="145913" cy="173675"/>
            </a:xfrm>
            <a:custGeom>
              <a:avLst/>
              <a:gdLst/>
              <a:ahLst/>
              <a:cxnLst/>
              <a:rect l="l" t="t" r="r" b="b"/>
              <a:pathLst>
                <a:path w="11673" h="13894" extrusionOk="0">
                  <a:moveTo>
                    <a:pt x="6569" y="1"/>
                  </a:moveTo>
                  <a:cubicBezTo>
                    <a:pt x="2576" y="1"/>
                    <a:pt x="1" y="2671"/>
                    <a:pt x="1" y="7065"/>
                  </a:cubicBezTo>
                  <a:cubicBezTo>
                    <a:pt x="1" y="11318"/>
                    <a:pt x="2600" y="13894"/>
                    <a:pt x="6498" y="13894"/>
                  </a:cubicBezTo>
                  <a:cubicBezTo>
                    <a:pt x="8767" y="13894"/>
                    <a:pt x="10515" y="12949"/>
                    <a:pt x="11673" y="11389"/>
                  </a:cubicBezTo>
                  <a:lnTo>
                    <a:pt x="9121" y="9168"/>
                  </a:lnTo>
                  <a:cubicBezTo>
                    <a:pt x="8412" y="10161"/>
                    <a:pt x="7727" y="10562"/>
                    <a:pt x="6546" y="10562"/>
                  </a:cubicBezTo>
                  <a:cubicBezTo>
                    <a:pt x="4892" y="10562"/>
                    <a:pt x="4088" y="9168"/>
                    <a:pt x="4088" y="6971"/>
                  </a:cubicBezTo>
                  <a:cubicBezTo>
                    <a:pt x="4088" y="4750"/>
                    <a:pt x="5175" y="3332"/>
                    <a:pt x="6640" y="3332"/>
                  </a:cubicBezTo>
                  <a:cubicBezTo>
                    <a:pt x="7703" y="3332"/>
                    <a:pt x="8247" y="3710"/>
                    <a:pt x="9003" y="4514"/>
                  </a:cubicBezTo>
                  <a:lnTo>
                    <a:pt x="11460" y="2340"/>
                  </a:lnTo>
                  <a:cubicBezTo>
                    <a:pt x="10515" y="1017"/>
                    <a:pt x="8979" y="1"/>
                    <a:pt x="6569"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8" name="Google Shape;488;p6"/>
            <p:cNvSpPr/>
            <p:nvPr/>
          </p:nvSpPr>
          <p:spPr>
            <a:xfrm>
              <a:off x="1993521" y="2911143"/>
              <a:ext cx="145913" cy="173675"/>
            </a:xfrm>
            <a:custGeom>
              <a:avLst/>
              <a:gdLst/>
              <a:ahLst/>
              <a:cxnLst/>
              <a:rect l="l" t="t" r="r" b="b"/>
              <a:pathLst>
                <a:path w="11673" h="13894" fill="none" extrusionOk="0">
                  <a:moveTo>
                    <a:pt x="1" y="7065"/>
                  </a:moveTo>
                  <a:cubicBezTo>
                    <a:pt x="1" y="2671"/>
                    <a:pt x="2576" y="1"/>
                    <a:pt x="6569" y="1"/>
                  </a:cubicBezTo>
                  <a:cubicBezTo>
                    <a:pt x="8979" y="1"/>
                    <a:pt x="10515" y="1017"/>
                    <a:pt x="11460" y="2340"/>
                  </a:cubicBezTo>
                  <a:lnTo>
                    <a:pt x="9003" y="4514"/>
                  </a:lnTo>
                  <a:cubicBezTo>
                    <a:pt x="8247" y="3710"/>
                    <a:pt x="7703" y="3332"/>
                    <a:pt x="6640" y="3332"/>
                  </a:cubicBezTo>
                  <a:cubicBezTo>
                    <a:pt x="5175" y="3332"/>
                    <a:pt x="4088" y="4750"/>
                    <a:pt x="4088" y="6971"/>
                  </a:cubicBezTo>
                  <a:cubicBezTo>
                    <a:pt x="4088" y="9168"/>
                    <a:pt x="4892" y="10562"/>
                    <a:pt x="6546" y="10562"/>
                  </a:cubicBezTo>
                  <a:cubicBezTo>
                    <a:pt x="7727" y="10562"/>
                    <a:pt x="8412" y="10161"/>
                    <a:pt x="9121" y="9168"/>
                  </a:cubicBezTo>
                  <a:lnTo>
                    <a:pt x="11673" y="11389"/>
                  </a:lnTo>
                  <a:cubicBezTo>
                    <a:pt x="10515" y="12949"/>
                    <a:pt x="8767" y="13894"/>
                    <a:pt x="6498" y="13894"/>
                  </a:cubicBezTo>
                  <a:cubicBezTo>
                    <a:pt x="2600" y="13894"/>
                    <a:pt x="1" y="11318"/>
                    <a:pt x="1" y="7065"/>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89" name="Google Shape;489;p6"/>
            <p:cNvSpPr/>
            <p:nvPr/>
          </p:nvSpPr>
          <p:spPr>
            <a:xfrm>
              <a:off x="215625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0" name="Google Shape;490;p6"/>
            <p:cNvSpPr/>
            <p:nvPr/>
          </p:nvSpPr>
          <p:spPr>
            <a:xfrm>
              <a:off x="2225371" y="2915280"/>
              <a:ext cx="144438" cy="1657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1" name="Google Shape;491;p6"/>
            <p:cNvSpPr/>
            <p:nvPr/>
          </p:nvSpPr>
          <p:spPr>
            <a:xfrm>
              <a:off x="2225371" y="2915280"/>
              <a:ext cx="144438" cy="1657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2" name="Google Shape;492;p6"/>
            <p:cNvSpPr/>
            <p:nvPr/>
          </p:nvSpPr>
          <p:spPr>
            <a:xfrm>
              <a:off x="2387509" y="2915280"/>
              <a:ext cx="51113" cy="165400"/>
            </a:xfrm>
            <a:custGeom>
              <a:avLst/>
              <a:gdLst/>
              <a:ahLst/>
              <a:cxnLst/>
              <a:rect l="l" t="t" r="r" b="b"/>
              <a:pathLst>
                <a:path w="4089" h="13232" extrusionOk="0">
                  <a:moveTo>
                    <a:pt x="1" y="1"/>
                  </a:moveTo>
                  <a:lnTo>
                    <a:pt x="1" y="13232"/>
                  </a:lnTo>
                  <a:lnTo>
                    <a:pt x="4088" y="13232"/>
                  </a:lnTo>
                  <a:lnTo>
                    <a:pt x="4088" y="1"/>
                  </a:lnTo>
                  <a:close/>
                </a:path>
              </a:pathLst>
            </a:custGeom>
            <a:solidFill>
              <a:srgbClr val="FFD61D"/>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3" name="Google Shape;493;p6"/>
            <p:cNvSpPr/>
            <p:nvPr/>
          </p:nvSpPr>
          <p:spPr>
            <a:xfrm>
              <a:off x="2456334" y="2915280"/>
              <a:ext cx="133500" cy="165400"/>
            </a:xfrm>
            <a:custGeom>
              <a:avLst/>
              <a:gdLst/>
              <a:ahLst/>
              <a:cxnLst/>
              <a:rect l="l" t="t" r="r" b="b"/>
              <a:pathLst>
                <a:path w="10680" h="13232" extrusionOk="0">
                  <a:moveTo>
                    <a:pt x="284" y="1"/>
                  </a:moveTo>
                  <a:lnTo>
                    <a:pt x="284" y="3427"/>
                  </a:lnTo>
                  <a:lnTo>
                    <a:pt x="5080" y="3427"/>
                  </a:lnTo>
                  <a:lnTo>
                    <a:pt x="0" y="13232"/>
                  </a:lnTo>
                  <a:lnTo>
                    <a:pt x="10680" y="13232"/>
                  </a:lnTo>
                  <a:lnTo>
                    <a:pt x="10680" y="9830"/>
                  </a:lnTo>
                  <a:lnTo>
                    <a:pt x="5553" y="9830"/>
                  </a:lnTo>
                  <a:lnTo>
                    <a:pt x="10680"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4" name="Google Shape;494;p6"/>
            <p:cNvSpPr/>
            <p:nvPr/>
          </p:nvSpPr>
          <p:spPr>
            <a:xfrm>
              <a:off x="2456334" y="2915280"/>
              <a:ext cx="133500" cy="165400"/>
            </a:xfrm>
            <a:custGeom>
              <a:avLst/>
              <a:gdLst/>
              <a:ahLst/>
              <a:cxnLst/>
              <a:rect l="l" t="t" r="r" b="b"/>
              <a:pathLst>
                <a:path w="10680" h="13232" fill="none" extrusionOk="0">
                  <a:moveTo>
                    <a:pt x="5080" y="3427"/>
                  </a:moveTo>
                  <a:lnTo>
                    <a:pt x="284" y="3427"/>
                  </a:lnTo>
                  <a:lnTo>
                    <a:pt x="284" y="1"/>
                  </a:lnTo>
                  <a:lnTo>
                    <a:pt x="10680" y="1"/>
                  </a:lnTo>
                  <a:lnTo>
                    <a:pt x="5553" y="9830"/>
                  </a:lnTo>
                  <a:lnTo>
                    <a:pt x="10680" y="9830"/>
                  </a:lnTo>
                  <a:lnTo>
                    <a:pt x="10680" y="13232"/>
                  </a:lnTo>
                  <a:lnTo>
                    <a:pt x="0" y="13232"/>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5" name="Google Shape;495;p6"/>
            <p:cNvSpPr/>
            <p:nvPr/>
          </p:nvSpPr>
          <p:spPr>
            <a:xfrm>
              <a:off x="2611384" y="2915280"/>
              <a:ext cx="115200" cy="165400"/>
            </a:xfrm>
            <a:custGeom>
              <a:avLst/>
              <a:gdLst/>
              <a:ahLst/>
              <a:cxnLst/>
              <a:rect l="l" t="t" r="r" b="b"/>
              <a:pathLst>
                <a:path w="9216" h="13232" extrusionOk="0">
                  <a:moveTo>
                    <a:pt x="0" y="1"/>
                  </a:moveTo>
                  <a:lnTo>
                    <a:pt x="0" y="13232"/>
                  </a:lnTo>
                  <a:lnTo>
                    <a:pt x="9215" y="13232"/>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6" name="Google Shape;496;p6"/>
            <p:cNvSpPr/>
            <p:nvPr/>
          </p:nvSpPr>
          <p:spPr>
            <a:xfrm>
              <a:off x="2611384" y="2915280"/>
              <a:ext cx="115200" cy="165400"/>
            </a:xfrm>
            <a:custGeom>
              <a:avLst/>
              <a:gdLst/>
              <a:ahLst/>
              <a:cxnLst/>
              <a:rect l="l" t="t" r="r" b="b"/>
              <a:pathLst>
                <a:path w="9216" h="13232" fill="none" extrusionOk="0">
                  <a:moveTo>
                    <a:pt x="9215" y="13232"/>
                  </a:moveTo>
                  <a:lnTo>
                    <a:pt x="0" y="13232"/>
                  </a:lnTo>
                  <a:lnTo>
                    <a:pt x="0"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7" name="Google Shape;497;p6"/>
            <p:cNvSpPr/>
            <p:nvPr/>
          </p:nvSpPr>
          <p:spPr>
            <a:xfrm>
              <a:off x="2749309" y="2915280"/>
              <a:ext cx="146800" cy="165400"/>
            </a:xfrm>
            <a:custGeom>
              <a:avLst/>
              <a:gdLst/>
              <a:ahLst/>
              <a:cxnLst/>
              <a:rect l="l" t="t" r="r" b="b"/>
              <a:pathLst>
                <a:path w="11744" h="13232" extrusionOk="0">
                  <a:moveTo>
                    <a:pt x="0" y="1"/>
                  </a:moveTo>
                  <a:lnTo>
                    <a:pt x="0" y="13232"/>
                  </a:lnTo>
                  <a:lnTo>
                    <a:pt x="3875" y="13232"/>
                  </a:lnTo>
                  <a:lnTo>
                    <a:pt x="3875" y="6120"/>
                  </a:lnTo>
                  <a:lnTo>
                    <a:pt x="8176" y="13232"/>
                  </a:lnTo>
                  <a:lnTo>
                    <a:pt x="11743" y="13232"/>
                  </a:lnTo>
                  <a:lnTo>
                    <a:pt x="11743" y="1"/>
                  </a:lnTo>
                  <a:lnTo>
                    <a:pt x="7845" y="1"/>
                  </a:lnTo>
                  <a:lnTo>
                    <a:pt x="7845" y="7042"/>
                  </a:lnTo>
                  <a:lnTo>
                    <a:pt x="3615" y="1"/>
                  </a:ln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8" name="Google Shape;498;p6"/>
            <p:cNvSpPr/>
            <p:nvPr/>
          </p:nvSpPr>
          <p:spPr>
            <a:xfrm>
              <a:off x="2749309" y="2915280"/>
              <a:ext cx="146800" cy="165400"/>
            </a:xfrm>
            <a:custGeom>
              <a:avLst/>
              <a:gdLst/>
              <a:ahLst/>
              <a:cxnLst/>
              <a:rect l="l" t="t" r="r" b="b"/>
              <a:pathLst>
                <a:path w="11744" h="13232" fill="none" extrusionOk="0">
                  <a:moveTo>
                    <a:pt x="3615" y="1"/>
                  </a:moveTo>
                  <a:lnTo>
                    <a:pt x="7845" y="7042"/>
                  </a:lnTo>
                  <a:lnTo>
                    <a:pt x="7845" y="1"/>
                  </a:lnTo>
                  <a:lnTo>
                    <a:pt x="11743" y="1"/>
                  </a:lnTo>
                  <a:lnTo>
                    <a:pt x="11743" y="13232"/>
                  </a:lnTo>
                  <a:lnTo>
                    <a:pt x="8176" y="13232"/>
                  </a:lnTo>
                  <a:lnTo>
                    <a:pt x="3875" y="6120"/>
                  </a:lnTo>
                  <a:lnTo>
                    <a:pt x="3875" y="13232"/>
                  </a:lnTo>
                  <a:lnTo>
                    <a:pt x="0" y="13232"/>
                  </a:lnTo>
                  <a:lnTo>
                    <a:pt x="0" y="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499" name="Google Shape;499;p6"/>
            <p:cNvSpPr/>
            <p:nvPr/>
          </p:nvSpPr>
          <p:spPr>
            <a:xfrm>
              <a:off x="2915296" y="2911143"/>
              <a:ext cx="128188" cy="173675"/>
            </a:xfrm>
            <a:custGeom>
              <a:avLst/>
              <a:gdLst/>
              <a:ahLst/>
              <a:cxnLst/>
              <a:rect l="l" t="t" r="r" b="b"/>
              <a:pathLst>
                <a:path w="10255" h="13894" extrusionOk="0">
                  <a:moveTo>
                    <a:pt x="5245" y="1"/>
                  </a:moveTo>
                  <a:cubicBezTo>
                    <a:pt x="2386" y="1"/>
                    <a:pt x="402" y="1371"/>
                    <a:pt x="402" y="3758"/>
                  </a:cubicBezTo>
                  <a:cubicBezTo>
                    <a:pt x="402" y="5931"/>
                    <a:pt x="1725" y="7018"/>
                    <a:pt x="3615" y="7798"/>
                  </a:cubicBezTo>
                  <a:cubicBezTo>
                    <a:pt x="5529" y="8578"/>
                    <a:pt x="6143" y="9097"/>
                    <a:pt x="6143" y="9641"/>
                  </a:cubicBezTo>
                  <a:cubicBezTo>
                    <a:pt x="6143" y="10373"/>
                    <a:pt x="5458" y="10562"/>
                    <a:pt x="4655" y="10562"/>
                  </a:cubicBezTo>
                  <a:cubicBezTo>
                    <a:pt x="3591" y="10562"/>
                    <a:pt x="2410" y="10043"/>
                    <a:pt x="1158" y="9192"/>
                  </a:cubicBezTo>
                  <a:lnTo>
                    <a:pt x="0" y="12358"/>
                  </a:lnTo>
                  <a:cubicBezTo>
                    <a:pt x="1418" y="13279"/>
                    <a:pt x="3143" y="13894"/>
                    <a:pt x="5222" y="13894"/>
                  </a:cubicBezTo>
                  <a:cubicBezTo>
                    <a:pt x="8175" y="13894"/>
                    <a:pt x="10254" y="12689"/>
                    <a:pt x="10254" y="9830"/>
                  </a:cubicBezTo>
                  <a:cubicBezTo>
                    <a:pt x="10254" y="8081"/>
                    <a:pt x="9309" y="6664"/>
                    <a:pt x="6545" y="5459"/>
                  </a:cubicBezTo>
                  <a:cubicBezTo>
                    <a:pt x="4607" y="4632"/>
                    <a:pt x="4324" y="4490"/>
                    <a:pt x="4324" y="3970"/>
                  </a:cubicBezTo>
                  <a:cubicBezTo>
                    <a:pt x="4324" y="3545"/>
                    <a:pt x="4655" y="3332"/>
                    <a:pt x="5482" y="3332"/>
                  </a:cubicBezTo>
                  <a:cubicBezTo>
                    <a:pt x="6710" y="3332"/>
                    <a:pt x="7726" y="3805"/>
                    <a:pt x="8435" y="4159"/>
                  </a:cubicBezTo>
                  <a:lnTo>
                    <a:pt x="9687" y="1206"/>
                  </a:lnTo>
                  <a:cubicBezTo>
                    <a:pt x="8317" y="379"/>
                    <a:pt x="6781" y="1"/>
                    <a:pt x="5245" y="1"/>
                  </a:cubicBezTo>
                  <a:close/>
                </a:path>
              </a:pathLst>
            </a:custGeom>
            <a:solidFill>
              <a:srgbClr val="FFD61D"/>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0" name="Google Shape;500;p6"/>
            <p:cNvSpPr/>
            <p:nvPr/>
          </p:nvSpPr>
          <p:spPr>
            <a:xfrm>
              <a:off x="2915296" y="2911143"/>
              <a:ext cx="128188" cy="173675"/>
            </a:xfrm>
            <a:custGeom>
              <a:avLst/>
              <a:gdLst/>
              <a:ahLst/>
              <a:cxnLst/>
              <a:rect l="l" t="t" r="r" b="b"/>
              <a:pathLst>
                <a:path w="10255" h="13894" fill="none" extrusionOk="0">
                  <a:moveTo>
                    <a:pt x="0" y="12358"/>
                  </a:moveTo>
                  <a:lnTo>
                    <a:pt x="1158" y="9192"/>
                  </a:lnTo>
                  <a:cubicBezTo>
                    <a:pt x="2410" y="10043"/>
                    <a:pt x="3591" y="10562"/>
                    <a:pt x="4655" y="10562"/>
                  </a:cubicBezTo>
                  <a:cubicBezTo>
                    <a:pt x="5458" y="10562"/>
                    <a:pt x="6143" y="10373"/>
                    <a:pt x="6143" y="9641"/>
                  </a:cubicBezTo>
                  <a:cubicBezTo>
                    <a:pt x="6143" y="9097"/>
                    <a:pt x="5529" y="8578"/>
                    <a:pt x="3615" y="7798"/>
                  </a:cubicBezTo>
                  <a:cubicBezTo>
                    <a:pt x="1725" y="7018"/>
                    <a:pt x="402" y="5931"/>
                    <a:pt x="402" y="3758"/>
                  </a:cubicBezTo>
                  <a:cubicBezTo>
                    <a:pt x="402" y="1371"/>
                    <a:pt x="2386" y="1"/>
                    <a:pt x="5245" y="1"/>
                  </a:cubicBezTo>
                  <a:cubicBezTo>
                    <a:pt x="6781" y="1"/>
                    <a:pt x="8317" y="379"/>
                    <a:pt x="9687" y="1206"/>
                  </a:cubicBezTo>
                  <a:lnTo>
                    <a:pt x="8435" y="4159"/>
                  </a:lnTo>
                  <a:cubicBezTo>
                    <a:pt x="7726" y="3805"/>
                    <a:pt x="6710" y="3332"/>
                    <a:pt x="5482" y="3332"/>
                  </a:cubicBezTo>
                  <a:cubicBezTo>
                    <a:pt x="4655" y="3332"/>
                    <a:pt x="4324" y="3545"/>
                    <a:pt x="4324" y="3970"/>
                  </a:cubicBezTo>
                  <a:cubicBezTo>
                    <a:pt x="4324" y="4490"/>
                    <a:pt x="4607" y="4632"/>
                    <a:pt x="6545" y="5459"/>
                  </a:cubicBezTo>
                  <a:cubicBezTo>
                    <a:pt x="9309" y="6664"/>
                    <a:pt x="10254" y="8081"/>
                    <a:pt x="10254" y="9830"/>
                  </a:cubicBezTo>
                  <a:cubicBezTo>
                    <a:pt x="10254" y="12689"/>
                    <a:pt x="8175" y="13894"/>
                    <a:pt x="5222" y="13894"/>
                  </a:cubicBezTo>
                  <a:cubicBezTo>
                    <a:pt x="3143" y="13894"/>
                    <a:pt x="1418" y="13279"/>
                    <a:pt x="0" y="12358"/>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1" name="Google Shape;501;p6"/>
            <p:cNvSpPr/>
            <p:nvPr/>
          </p:nvSpPr>
          <p:spPr>
            <a:xfrm>
              <a:off x="389521" y="2878368"/>
              <a:ext cx="141775" cy="165700"/>
            </a:xfrm>
            <a:custGeom>
              <a:avLst/>
              <a:gdLst/>
              <a:ahLst/>
              <a:cxnLst/>
              <a:rect l="l" t="t" r="r" b="b"/>
              <a:pathLst>
                <a:path w="11342" h="13256" extrusionOk="0">
                  <a:moveTo>
                    <a:pt x="5506" y="2836"/>
                  </a:moveTo>
                  <a:cubicBezTo>
                    <a:pt x="6333" y="2836"/>
                    <a:pt x="6805" y="3284"/>
                    <a:pt x="6805" y="4064"/>
                  </a:cubicBezTo>
                  <a:cubicBezTo>
                    <a:pt x="6805" y="4867"/>
                    <a:pt x="6333" y="5293"/>
                    <a:pt x="5506" y="5293"/>
                  </a:cubicBezTo>
                  <a:lnTo>
                    <a:pt x="3970" y="5293"/>
                  </a:lnTo>
                  <a:lnTo>
                    <a:pt x="3970" y="2836"/>
                  </a:lnTo>
                  <a:close/>
                  <a:moveTo>
                    <a:pt x="5506" y="7845"/>
                  </a:moveTo>
                  <a:cubicBezTo>
                    <a:pt x="6616" y="7845"/>
                    <a:pt x="7230" y="8317"/>
                    <a:pt x="7230" y="9144"/>
                  </a:cubicBezTo>
                  <a:cubicBezTo>
                    <a:pt x="7230" y="9971"/>
                    <a:pt x="6616" y="10444"/>
                    <a:pt x="5506" y="10444"/>
                  </a:cubicBezTo>
                  <a:lnTo>
                    <a:pt x="3970" y="10444"/>
                  </a:lnTo>
                  <a:lnTo>
                    <a:pt x="3970" y="7845"/>
                  </a:lnTo>
                  <a:close/>
                  <a:moveTo>
                    <a:pt x="0" y="0"/>
                  </a:moveTo>
                  <a:lnTo>
                    <a:pt x="0" y="13255"/>
                  </a:lnTo>
                  <a:lnTo>
                    <a:pt x="5978" y="13255"/>
                  </a:lnTo>
                  <a:cubicBezTo>
                    <a:pt x="9215" y="13255"/>
                    <a:pt x="11342" y="12050"/>
                    <a:pt x="11342" y="9593"/>
                  </a:cubicBezTo>
                  <a:cubicBezTo>
                    <a:pt x="11342" y="7939"/>
                    <a:pt x="10373" y="7065"/>
                    <a:pt x="9050" y="6380"/>
                  </a:cubicBezTo>
                  <a:cubicBezTo>
                    <a:pt x="10042" y="5836"/>
                    <a:pt x="10845" y="4938"/>
                    <a:pt x="10845" y="3639"/>
                  </a:cubicBezTo>
                  <a:cubicBezTo>
                    <a:pt x="10845" y="1607"/>
                    <a:pt x="8932" y="0"/>
                    <a:pt x="578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2" name="Google Shape;502;p6"/>
            <p:cNvSpPr/>
            <p:nvPr/>
          </p:nvSpPr>
          <p:spPr>
            <a:xfrm>
              <a:off x="389521" y="2878368"/>
              <a:ext cx="141775" cy="165700"/>
            </a:xfrm>
            <a:custGeom>
              <a:avLst/>
              <a:gdLst/>
              <a:ahLst/>
              <a:cxnLst/>
              <a:rect l="l" t="t" r="r" b="b"/>
              <a:pathLst>
                <a:path w="11342" h="13256" fill="none" extrusionOk="0">
                  <a:moveTo>
                    <a:pt x="5506" y="10444"/>
                  </a:moveTo>
                  <a:cubicBezTo>
                    <a:pt x="6616" y="10444"/>
                    <a:pt x="7230" y="9971"/>
                    <a:pt x="7230" y="9144"/>
                  </a:cubicBezTo>
                  <a:cubicBezTo>
                    <a:pt x="7230" y="8317"/>
                    <a:pt x="6616" y="7845"/>
                    <a:pt x="5506" y="7845"/>
                  </a:cubicBezTo>
                  <a:lnTo>
                    <a:pt x="3970" y="7845"/>
                  </a:lnTo>
                  <a:lnTo>
                    <a:pt x="3970" y="10444"/>
                  </a:lnTo>
                  <a:close/>
                  <a:moveTo>
                    <a:pt x="5506" y="5293"/>
                  </a:moveTo>
                  <a:cubicBezTo>
                    <a:pt x="6333" y="5293"/>
                    <a:pt x="6805" y="4867"/>
                    <a:pt x="6805" y="4064"/>
                  </a:cubicBezTo>
                  <a:cubicBezTo>
                    <a:pt x="6805" y="3284"/>
                    <a:pt x="6333" y="2836"/>
                    <a:pt x="5506" y="2836"/>
                  </a:cubicBezTo>
                  <a:lnTo>
                    <a:pt x="3970" y="2836"/>
                  </a:lnTo>
                  <a:lnTo>
                    <a:pt x="3970" y="5293"/>
                  </a:lnTo>
                  <a:close/>
                  <a:moveTo>
                    <a:pt x="0" y="0"/>
                  </a:moveTo>
                  <a:lnTo>
                    <a:pt x="5789" y="0"/>
                  </a:lnTo>
                  <a:cubicBezTo>
                    <a:pt x="8932" y="0"/>
                    <a:pt x="10845" y="1607"/>
                    <a:pt x="10845" y="3639"/>
                  </a:cubicBezTo>
                  <a:cubicBezTo>
                    <a:pt x="10845" y="4938"/>
                    <a:pt x="10042" y="5836"/>
                    <a:pt x="9050" y="6380"/>
                  </a:cubicBezTo>
                  <a:cubicBezTo>
                    <a:pt x="10373" y="7065"/>
                    <a:pt x="11342" y="7939"/>
                    <a:pt x="11342" y="9593"/>
                  </a:cubicBezTo>
                  <a:cubicBezTo>
                    <a:pt x="11342" y="12050"/>
                    <a:pt x="9215" y="13255"/>
                    <a:pt x="5978" y="13255"/>
                  </a:cubicBez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3" name="Google Shape;503;p6"/>
            <p:cNvSpPr/>
            <p:nvPr/>
          </p:nvSpPr>
          <p:spPr>
            <a:xfrm>
              <a:off x="551071"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4" name="Google Shape;504;p6"/>
            <p:cNvSpPr/>
            <p:nvPr/>
          </p:nvSpPr>
          <p:spPr>
            <a:xfrm>
              <a:off x="551071"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5" name="Google Shape;505;p6"/>
            <p:cNvSpPr/>
            <p:nvPr/>
          </p:nvSpPr>
          <p:spPr>
            <a:xfrm>
              <a:off x="758696" y="2878368"/>
              <a:ext cx="50813" cy="165700"/>
            </a:xfrm>
            <a:custGeom>
              <a:avLst/>
              <a:gdLst/>
              <a:ahLst/>
              <a:cxnLst/>
              <a:rect l="l" t="t" r="r" b="b"/>
              <a:pathLst>
                <a:path w="4065" h="13256" extrusionOk="0">
                  <a:moveTo>
                    <a:pt x="1" y="0"/>
                  </a:moveTo>
                  <a:lnTo>
                    <a:pt x="1" y="13255"/>
                  </a:lnTo>
                  <a:lnTo>
                    <a:pt x="4065" y="13255"/>
                  </a:lnTo>
                  <a:lnTo>
                    <a:pt x="4065"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6" name="Google Shape;506;p6"/>
            <p:cNvSpPr/>
            <p:nvPr/>
          </p:nvSpPr>
          <p:spPr>
            <a:xfrm>
              <a:off x="837259" y="2878368"/>
              <a:ext cx="147100" cy="165700"/>
            </a:xfrm>
            <a:custGeom>
              <a:avLst/>
              <a:gdLst/>
              <a:ahLst/>
              <a:cxnLst/>
              <a:rect l="l" t="t" r="r" b="b"/>
              <a:pathLst>
                <a:path w="11768" h="13256" extrusionOk="0">
                  <a:moveTo>
                    <a:pt x="1" y="0"/>
                  </a:moveTo>
                  <a:lnTo>
                    <a:pt x="1" y="13255"/>
                  </a:lnTo>
                  <a:lnTo>
                    <a:pt x="3899" y="13255"/>
                  </a:lnTo>
                  <a:lnTo>
                    <a:pt x="3899" y="6143"/>
                  </a:lnTo>
                  <a:lnTo>
                    <a:pt x="8176" y="13255"/>
                  </a:lnTo>
                  <a:lnTo>
                    <a:pt x="11767" y="13255"/>
                  </a:lnTo>
                  <a:lnTo>
                    <a:pt x="11767" y="0"/>
                  </a:lnTo>
                  <a:lnTo>
                    <a:pt x="7869" y="0"/>
                  </a:lnTo>
                  <a:lnTo>
                    <a:pt x="7869" y="7065"/>
                  </a:lnTo>
                  <a:lnTo>
                    <a:pt x="361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7" name="Google Shape;507;p6"/>
            <p:cNvSpPr/>
            <p:nvPr/>
          </p:nvSpPr>
          <p:spPr>
            <a:xfrm>
              <a:off x="837259" y="2878368"/>
              <a:ext cx="147100" cy="165700"/>
            </a:xfrm>
            <a:custGeom>
              <a:avLst/>
              <a:gdLst/>
              <a:ahLst/>
              <a:cxnLst/>
              <a:rect l="l" t="t" r="r" b="b"/>
              <a:pathLst>
                <a:path w="11768" h="13256" fill="none" extrusionOk="0">
                  <a:moveTo>
                    <a:pt x="3616" y="0"/>
                  </a:moveTo>
                  <a:lnTo>
                    <a:pt x="7869" y="7065"/>
                  </a:lnTo>
                  <a:lnTo>
                    <a:pt x="7869" y="0"/>
                  </a:lnTo>
                  <a:lnTo>
                    <a:pt x="11767" y="0"/>
                  </a:lnTo>
                  <a:lnTo>
                    <a:pt x="11767" y="13255"/>
                  </a:lnTo>
                  <a:lnTo>
                    <a:pt x="8176" y="13255"/>
                  </a:lnTo>
                  <a:lnTo>
                    <a:pt x="3899" y="6143"/>
                  </a:lnTo>
                  <a:lnTo>
                    <a:pt x="3899" y="13255"/>
                  </a:lnTo>
                  <a:lnTo>
                    <a:pt x="1" y="13255"/>
                  </a:lnTo>
                  <a:lnTo>
                    <a:pt x="1"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8" name="Google Shape;508;p6"/>
            <p:cNvSpPr/>
            <p:nvPr/>
          </p:nvSpPr>
          <p:spPr>
            <a:xfrm>
              <a:off x="1003246" y="2878368"/>
              <a:ext cx="144425" cy="165700"/>
            </a:xfrm>
            <a:custGeom>
              <a:avLst/>
              <a:gdLst/>
              <a:ahLst/>
              <a:cxnLst/>
              <a:rect l="l" t="t" r="r" b="b"/>
              <a:pathLst>
                <a:path w="11554"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09" name="Google Shape;509;p6"/>
            <p:cNvSpPr/>
            <p:nvPr/>
          </p:nvSpPr>
          <p:spPr>
            <a:xfrm>
              <a:off x="1003246" y="2878368"/>
              <a:ext cx="144425" cy="165700"/>
            </a:xfrm>
            <a:custGeom>
              <a:avLst/>
              <a:gdLst/>
              <a:ahLst/>
              <a:cxnLst/>
              <a:rect l="l" t="t" r="r" b="b"/>
              <a:pathLst>
                <a:path w="11554"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0" name="Google Shape;510;p6"/>
            <p:cNvSpPr/>
            <p:nvPr/>
          </p:nvSpPr>
          <p:spPr>
            <a:xfrm>
              <a:off x="1166271" y="2878368"/>
              <a:ext cx="115488" cy="165700"/>
            </a:xfrm>
            <a:custGeom>
              <a:avLst/>
              <a:gdLst/>
              <a:ahLst/>
              <a:cxnLst/>
              <a:rect l="l" t="t" r="r" b="b"/>
              <a:pathLst>
                <a:path w="9239" h="13256" extrusionOk="0">
                  <a:moveTo>
                    <a:pt x="1" y="0"/>
                  </a:moveTo>
                  <a:lnTo>
                    <a:pt x="1" y="13255"/>
                  </a:lnTo>
                  <a:lnTo>
                    <a:pt x="9239" y="13255"/>
                  </a:lnTo>
                  <a:lnTo>
                    <a:pt x="9239" y="10231"/>
                  </a:lnTo>
                  <a:lnTo>
                    <a:pt x="4088" y="10231"/>
                  </a:lnTo>
                  <a:lnTo>
                    <a:pt x="4088" y="7845"/>
                  </a:lnTo>
                  <a:lnTo>
                    <a:pt x="7727" y="7845"/>
                  </a:lnTo>
                  <a:lnTo>
                    <a:pt x="8483" y="5009"/>
                  </a:lnTo>
                  <a:lnTo>
                    <a:pt x="4088" y="5009"/>
                  </a:lnTo>
                  <a:lnTo>
                    <a:pt x="4088" y="3048"/>
                  </a:lnTo>
                  <a:lnTo>
                    <a:pt x="9239" y="3048"/>
                  </a:lnTo>
                  <a:lnTo>
                    <a:pt x="9239"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1" name="Google Shape;511;p6"/>
            <p:cNvSpPr/>
            <p:nvPr/>
          </p:nvSpPr>
          <p:spPr>
            <a:xfrm>
              <a:off x="1166271" y="2878368"/>
              <a:ext cx="115488" cy="165700"/>
            </a:xfrm>
            <a:custGeom>
              <a:avLst/>
              <a:gdLst/>
              <a:ahLst/>
              <a:cxnLst/>
              <a:rect l="l" t="t" r="r" b="b"/>
              <a:pathLst>
                <a:path w="9239" h="13256" fill="none" extrusionOk="0">
                  <a:moveTo>
                    <a:pt x="9239" y="13255"/>
                  </a:moveTo>
                  <a:lnTo>
                    <a:pt x="1" y="13255"/>
                  </a:lnTo>
                  <a:lnTo>
                    <a:pt x="1" y="0"/>
                  </a:lnTo>
                  <a:lnTo>
                    <a:pt x="9239" y="0"/>
                  </a:lnTo>
                  <a:lnTo>
                    <a:pt x="9239" y="3048"/>
                  </a:lnTo>
                  <a:lnTo>
                    <a:pt x="4088" y="3048"/>
                  </a:lnTo>
                  <a:lnTo>
                    <a:pt x="4088" y="5009"/>
                  </a:lnTo>
                  <a:lnTo>
                    <a:pt x="8483" y="5009"/>
                  </a:lnTo>
                  <a:lnTo>
                    <a:pt x="7727" y="7845"/>
                  </a:lnTo>
                  <a:lnTo>
                    <a:pt x="4088" y="7845"/>
                  </a:lnTo>
                  <a:lnTo>
                    <a:pt x="4088" y="10231"/>
                  </a:lnTo>
                  <a:lnTo>
                    <a:pt x="9239"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2" name="Google Shape;512;p6"/>
            <p:cNvSpPr/>
            <p:nvPr/>
          </p:nvSpPr>
          <p:spPr>
            <a:xfrm>
              <a:off x="1304196" y="2878368"/>
              <a:ext cx="143250" cy="165700"/>
            </a:xfrm>
            <a:custGeom>
              <a:avLst/>
              <a:gdLst/>
              <a:ahLst/>
              <a:cxnLst/>
              <a:rect l="l" t="t" r="r" b="b"/>
              <a:pathLst>
                <a:path w="11460" h="13256" extrusionOk="0">
                  <a:moveTo>
                    <a:pt x="4986" y="2977"/>
                  </a:moveTo>
                  <a:cubicBezTo>
                    <a:pt x="6002" y="2977"/>
                    <a:pt x="6569" y="3497"/>
                    <a:pt x="6569" y="4395"/>
                  </a:cubicBezTo>
                  <a:cubicBezTo>
                    <a:pt x="6569" y="5316"/>
                    <a:pt x="6002" y="5860"/>
                    <a:pt x="4986" y="5860"/>
                  </a:cubicBezTo>
                  <a:lnTo>
                    <a:pt x="3994" y="5860"/>
                  </a:lnTo>
                  <a:lnTo>
                    <a:pt x="3994" y="2977"/>
                  </a:lnTo>
                  <a:close/>
                  <a:moveTo>
                    <a:pt x="1" y="0"/>
                  </a:moveTo>
                  <a:lnTo>
                    <a:pt x="1" y="13255"/>
                  </a:lnTo>
                  <a:lnTo>
                    <a:pt x="4088" y="13255"/>
                  </a:lnTo>
                  <a:lnTo>
                    <a:pt x="4088" y="8388"/>
                  </a:lnTo>
                  <a:lnTo>
                    <a:pt x="4821" y="8388"/>
                  </a:lnTo>
                  <a:lnTo>
                    <a:pt x="7349" y="13255"/>
                  </a:lnTo>
                  <a:lnTo>
                    <a:pt x="11460" y="13255"/>
                  </a:lnTo>
                  <a:lnTo>
                    <a:pt x="8341" y="7915"/>
                  </a:lnTo>
                  <a:cubicBezTo>
                    <a:pt x="9877" y="7277"/>
                    <a:pt x="10656" y="6096"/>
                    <a:pt x="10656" y="4371"/>
                  </a:cubicBezTo>
                  <a:cubicBezTo>
                    <a:pt x="10656" y="1512"/>
                    <a:pt x="8814" y="0"/>
                    <a:pt x="52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3" name="Google Shape;513;p6"/>
            <p:cNvSpPr/>
            <p:nvPr/>
          </p:nvSpPr>
          <p:spPr>
            <a:xfrm>
              <a:off x="1304196" y="2878368"/>
              <a:ext cx="143250" cy="165700"/>
            </a:xfrm>
            <a:custGeom>
              <a:avLst/>
              <a:gdLst/>
              <a:ahLst/>
              <a:cxnLst/>
              <a:rect l="l" t="t" r="r" b="b"/>
              <a:pathLst>
                <a:path w="11460" h="13256" fill="none" extrusionOk="0">
                  <a:moveTo>
                    <a:pt x="4986" y="5860"/>
                  </a:moveTo>
                  <a:cubicBezTo>
                    <a:pt x="6002" y="5860"/>
                    <a:pt x="6569" y="5316"/>
                    <a:pt x="6569" y="4395"/>
                  </a:cubicBezTo>
                  <a:cubicBezTo>
                    <a:pt x="6569" y="3497"/>
                    <a:pt x="6002" y="2977"/>
                    <a:pt x="4986" y="2977"/>
                  </a:cubicBezTo>
                  <a:lnTo>
                    <a:pt x="3994" y="2977"/>
                  </a:lnTo>
                  <a:lnTo>
                    <a:pt x="3994" y="5860"/>
                  </a:lnTo>
                  <a:close/>
                  <a:moveTo>
                    <a:pt x="1" y="0"/>
                  </a:moveTo>
                  <a:lnTo>
                    <a:pt x="5269" y="0"/>
                  </a:lnTo>
                  <a:cubicBezTo>
                    <a:pt x="8814" y="0"/>
                    <a:pt x="10656" y="1512"/>
                    <a:pt x="10656" y="4371"/>
                  </a:cubicBezTo>
                  <a:cubicBezTo>
                    <a:pt x="10656" y="6096"/>
                    <a:pt x="9877" y="7277"/>
                    <a:pt x="8341" y="7915"/>
                  </a:cubicBezTo>
                  <a:lnTo>
                    <a:pt x="11460" y="13255"/>
                  </a:lnTo>
                  <a:lnTo>
                    <a:pt x="7349" y="13255"/>
                  </a:lnTo>
                  <a:lnTo>
                    <a:pt x="4821" y="8388"/>
                  </a:lnTo>
                  <a:lnTo>
                    <a:pt x="4088" y="8388"/>
                  </a:lnTo>
                  <a:lnTo>
                    <a:pt x="4088" y="13255"/>
                  </a:lnTo>
                  <a:lnTo>
                    <a:pt x="1"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4" name="Google Shape;514;p6"/>
            <p:cNvSpPr/>
            <p:nvPr/>
          </p:nvSpPr>
          <p:spPr>
            <a:xfrm>
              <a:off x="1463684" y="2878368"/>
              <a:ext cx="147088" cy="165700"/>
            </a:xfrm>
            <a:custGeom>
              <a:avLst/>
              <a:gdLst/>
              <a:ahLst/>
              <a:cxnLst/>
              <a:rect l="l" t="t" r="r" b="b"/>
              <a:pathLst>
                <a:path w="11767" h="13256" extrusionOk="0">
                  <a:moveTo>
                    <a:pt x="0" y="0"/>
                  </a:moveTo>
                  <a:lnTo>
                    <a:pt x="0" y="13255"/>
                  </a:lnTo>
                  <a:lnTo>
                    <a:pt x="3899" y="13255"/>
                  </a:lnTo>
                  <a:lnTo>
                    <a:pt x="3899" y="6143"/>
                  </a:lnTo>
                  <a:lnTo>
                    <a:pt x="8175" y="13255"/>
                  </a:lnTo>
                  <a:lnTo>
                    <a:pt x="11767" y="13255"/>
                  </a:lnTo>
                  <a:lnTo>
                    <a:pt x="11767" y="0"/>
                  </a:lnTo>
                  <a:lnTo>
                    <a:pt x="7868" y="0"/>
                  </a:lnTo>
                  <a:lnTo>
                    <a:pt x="7868"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5" name="Google Shape;515;p6"/>
            <p:cNvSpPr/>
            <p:nvPr/>
          </p:nvSpPr>
          <p:spPr>
            <a:xfrm>
              <a:off x="1463684" y="2878368"/>
              <a:ext cx="147088" cy="165700"/>
            </a:xfrm>
            <a:custGeom>
              <a:avLst/>
              <a:gdLst/>
              <a:ahLst/>
              <a:cxnLst/>
              <a:rect l="l" t="t" r="r" b="b"/>
              <a:pathLst>
                <a:path w="11767" h="13256" fill="none" extrusionOk="0">
                  <a:moveTo>
                    <a:pt x="3615" y="0"/>
                  </a:moveTo>
                  <a:lnTo>
                    <a:pt x="7868" y="7065"/>
                  </a:lnTo>
                  <a:lnTo>
                    <a:pt x="7868" y="0"/>
                  </a:lnTo>
                  <a:lnTo>
                    <a:pt x="11767" y="0"/>
                  </a:lnTo>
                  <a:lnTo>
                    <a:pt x="11767" y="13255"/>
                  </a:lnTo>
                  <a:lnTo>
                    <a:pt x="8175" y="13255"/>
                  </a:lnTo>
                  <a:lnTo>
                    <a:pt x="3899" y="6143"/>
                  </a:lnTo>
                  <a:lnTo>
                    <a:pt x="3899" y="13255"/>
                  </a:lnTo>
                  <a:lnTo>
                    <a:pt x="0" y="13255"/>
                  </a:lnTo>
                  <a:lnTo>
                    <a:pt x="0" y="0"/>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6" name="Google Shape;516;p6"/>
            <p:cNvSpPr/>
            <p:nvPr/>
          </p:nvSpPr>
          <p:spPr>
            <a:xfrm>
              <a:off x="1639409" y="2878368"/>
              <a:ext cx="115200" cy="165700"/>
            </a:xfrm>
            <a:custGeom>
              <a:avLst/>
              <a:gdLst/>
              <a:ahLst/>
              <a:cxnLst/>
              <a:rect l="l" t="t" r="r" b="b"/>
              <a:pathLst>
                <a:path w="9216" h="13256" extrusionOk="0">
                  <a:moveTo>
                    <a:pt x="1" y="0"/>
                  </a:moveTo>
                  <a:lnTo>
                    <a:pt x="1"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7" name="Google Shape;517;p6"/>
            <p:cNvSpPr/>
            <p:nvPr/>
          </p:nvSpPr>
          <p:spPr>
            <a:xfrm>
              <a:off x="1639409" y="2878368"/>
              <a:ext cx="115200" cy="165700"/>
            </a:xfrm>
            <a:custGeom>
              <a:avLst/>
              <a:gdLst/>
              <a:ahLst/>
              <a:cxnLst/>
              <a:rect l="l" t="t" r="r" b="b"/>
              <a:pathLst>
                <a:path w="9216" h="13256" fill="none" extrusionOk="0">
                  <a:moveTo>
                    <a:pt x="9215" y="13255"/>
                  </a:moveTo>
                  <a:lnTo>
                    <a:pt x="1" y="13255"/>
                  </a:lnTo>
                  <a:lnTo>
                    <a:pt x="1"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8" name="Google Shape;518;p6"/>
            <p:cNvSpPr/>
            <p:nvPr/>
          </p:nvSpPr>
          <p:spPr>
            <a:xfrm>
              <a:off x="1767584" y="2878368"/>
              <a:ext cx="149463" cy="165700"/>
            </a:xfrm>
            <a:custGeom>
              <a:avLst/>
              <a:gdLst/>
              <a:ahLst/>
              <a:cxnLst/>
              <a:rect l="l" t="t" r="r" b="b"/>
              <a:pathLst>
                <a:path w="11957" h="13256" extrusionOk="0">
                  <a:moveTo>
                    <a:pt x="1" y="0"/>
                  </a:moveTo>
                  <a:lnTo>
                    <a:pt x="1" y="3308"/>
                  </a:lnTo>
                  <a:lnTo>
                    <a:pt x="3710" y="3308"/>
                  </a:lnTo>
                  <a:lnTo>
                    <a:pt x="3710" y="13255"/>
                  </a:lnTo>
                  <a:lnTo>
                    <a:pt x="7798" y="13255"/>
                  </a:lnTo>
                  <a:lnTo>
                    <a:pt x="7798" y="3308"/>
                  </a:lnTo>
                  <a:lnTo>
                    <a:pt x="11129" y="3308"/>
                  </a:lnTo>
                  <a:lnTo>
                    <a:pt x="11956"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19" name="Google Shape;519;p6"/>
            <p:cNvSpPr/>
            <p:nvPr/>
          </p:nvSpPr>
          <p:spPr>
            <a:xfrm>
              <a:off x="1767584" y="2878368"/>
              <a:ext cx="149463" cy="165700"/>
            </a:xfrm>
            <a:custGeom>
              <a:avLst/>
              <a:gdLst/>
              <a:ahLst/>
              <a:cxnLst/>
              <a:rect l="l" t="t" r="r" b="b"/>
              <a:pathLst>
                <a:path w="11957" h="13256" fill="none" extrusionOk="0">
                  <a:moveTo>
                    <a:pt x="3710" y="3308"/>
                  </a:moveTo>
                  <a:lnTo>
                    <a:pt x="1" y="3308"/>
                  </a:lnTo>
                  <a:lnTo>
                    <a:pt x="1" y="0"/>
                  </a:lnTo>
                  <a:lnTo>
                    <a:pt x="11956" y="0"/>
                  </a:lnTo>
                  <a:lnTo>
                    <a:pt x="11129" y="3308"/>
                  </a:lnTo>
                  <a:lnTo>
                    <a:pt x="7798" y="3308"/>
                  </a:lnTo>
                  <a:lnTo>
                    <a:pt x="7798"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0" name="Google Shape;520;p6"/>
            <p:cNvSpPr/>
            <p:nvPr/>
          </p:nvSpPr>
          <p:spPr>
            <a:xfrm>
              <a:off x="1993521" y="2874230"/>
              <a:ext cx="145913" cy="173963"/>
            </a:xfrm>
            <a:custGeom>
              <a:avLst/>
              <a:gdLst/>
              <a:ahLst/>
              <a:cxnLst/>
              <a:rect l="l" t="t" r="r" b="b"/>
              <a:pathLst>
                <a:path w="11673" h="13917" extrusionOk="0">
                  <a:moveTo>
                    <a:pt x="6569" y="0"/>
                  </a:moveTo>
                  <a:cubicBezTo>
                    <a:pt x="2576" y="0"/>
                    <a:pt x="1" y="2694"/>
                    <a:pt x="1" y="7089"/>
                  </a:cubicBezTo>
                  <a:cubicBezTo>
                    <a:pt x="1" y="11342"/>
                    <a:pt x="2600" y="13917"/>
                    <a:pt x="6498" y="13917"/>
                  </a:cubicBezTo>
                  <a:cubicBezTo>
                    <a:pt x="8767" y="13917"/>
                    <a:pt x="10515" y="12972"/>
                    <a:pt x="11673" y="11412"/>
                  </a:cubicBezTo>
                  <a:lnTo>
                    <a:pt x="9121" y="9192"/>
                  </a:lnTo>
                  <a:cubicBezTo>
                    <a:pt x="8412" y="10184"/>
                    <a:pt x="7727" y="10586"/>
                    <a:pt x="6546" y="10586"/>
                  </a:cubicBezTo>
                  <a:cubicBezTo>
                    <a:pt x="4892" y="10586"/>
                    <a:pt x="4088" y="9168"/>
                    <a:pt x="4088" y="6994"/>
                  </a:cubicBezTo>
                  <a:cubicBezTo>
                    <a:pt x="4088" y="4773"/>
                    <a:pt x="5175" y="3356"/>
                    <a:pt x="6640" y="3356"/>
                  </a:cubicBezTo>
                  <a:cubicBezTo>
                    <a:pt x="7703" y="3356"/>
                    <a:pt x="8247" y="3734"/>
                    <a:pt x="9003" y="4537"/>
                  </a:cubicBezTo>
                  <a:lnTo>
                    <a:pt x="11460" y="2363"/>
                  </a:lnTo>
                  <a:cubicBezTo>
                    <a:pt x="10515" y="1040"/>
                    <a:pt x="8979" y="0"/>
                    <a:pt x="6569"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1" name="Google Shape;521;p6"/>
            <p:cNvSpPr/>
            <p:nvPr/>
          </p:nvSpPr>
          <p:spPr>
            <a:xfrm>
              <a:off x="1993521" y="2874230"/>
              <a:ext cx="145913" cy="173963"/>
            </a:xfrm>
            <a:custGeom>
              <a:avLst/>
              <a:gdLst/>
              <a:ahLst/>
              <a:cxnLst/>
              <a:rect l="l" t="t" r="r" b="b"/>
              <a:pathLst>
                <a:path w="11673" h="13917" fill="none" extrusionOk="0">
                  <a:moveTo>
                    <a:pt x="1" y="7089"/>
                  </a:moveTo>
                  <a:cubicBezTo>
                    <a:pt x="1" y="2694"/>
                    <a:pt x="2576" y="0"/>
                    <a:pt x="6569" y="0"/>
                  </a:cubicBezTo>
                  <a:cubicBezTo>
                    <a:pt x="8979" y="0"/>
                    <a:pt x="10515" y="1040"/>
                    <a:pt x="11460" y="2363"/>
                  </a:cubicBezTo>
                  <a:lnTo>
                    <a:pt x="9003" y="4537"/>
                  </a:lnTo>
                  <a:cubicBezTo>
                    <a:pt x="8247" y="3734"/>
                    <a:pt x="7703" y="3356"/>
                    <a:pt x="6640" y="3356"/>
                  </a:cubicBezTo>
                  <a:cubicBezTo>
                    <a:pt x="5175" y="3356"/>
                    <a:pt x="4088" y="4773"/>
                    <a:pt x="4088" y="6994"/>
                  </a:cubicBezTo>
                  <a:cubicBezTo>
                    <a:pt x="4088" y="9168"/>
                    <a:pt x="4892" y="10586"/>
                    <a:pt x="6546" y="10586"/>
                  </a:cubicBezTo>
                  <a:cubicBezTo>
                    <a:pt x="7727" y="10586"/>
                    <a:pt x="8412" y="10184"/>
                    <a:pt x="9121" y="9192"/>
                  </a:cubicBezTo>
                  <a:lnTo>
                    <a:pt x="11673" y="11412"/>
                  </a:lnTo>
                  <a:cubicBezTo>
                    <a:pt x="10515" y="12972"/>
                    <a:pt x="8767" y="13917"/>
                    <a:pt x="6498" y="13917"/>
                  </a:cubicBezTo>
                  <a:cubicBezTo>
                    <a:pt x="2600" y="13917"/>
                    <a:pt x="1" y="11342"/>
                    <a:pt x="1" y="7089"/>
                  </a:cubicBez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2" name="Google Shape;522;p6"/>
            <p:cNvSpPr/>
            <p:nvPr/>
          </p:nvSpPr>
          <p:spPr>
            <a:xfrm>
              <a:off x="215625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3" name="Google Shape;523;p6"/>
            <p:cNvSpPr/>
            <p:nvPr/>
          </p:nvSpPr>
          <p:spPr>
            <a:xfrm>
              <a:off x="2225371" y="2878368"/>
              <a:ext cx="144438" cy="165700"/>
            </a:xfrm>
            <a:custGeom>
              <a:avLst/>
              <a:gdLst/>
              <a:ahLst/>
              <a:cxnLst/>
              <a:rect l="l" t="t" r="r" b="b"/>
              <a:pathLst>
                <a:path w="11555" h="13256" extrusionOk="0">
                  <a:moveTo>
                    <a:pt x="0" y="0"/>
                  </a:moveTo>
                  <a:lnTo>
                    <a:pt x="0" y="3308"/>
                  </a:lnTo>
                  <a:lnTo>
                    <a:pt x="3710" y="3308"/>
                  </a:lnTo>
                  <a:lnTo>
                    <a:pt x="3710" y="13255"/>
                  </a:lnTo>
                  <a:lnTo>
                    <a:pt x="7797" y="13255"/>
                  </a:lnTo>
                  <a:lnTo>
                    <a:pt x="7797" y="3308"/>
                  </a:lnTo>
                  <a:lnTo>
                    <a:pt x="11554" y="3308"/>
                  </a:lnTo>
                  <a:lnTo>
                    <a:pt x="11554"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4" name="Google Shape;524;p6"/>
            <p:cNvSpPr/>
            <p:nvPr/>
          </p:nvSpPr>
          <p:spPr>
            <a:xfrm>
              <a:off x="2225371" y="2878368"/>
              <a:ext cx="144438" cy="165700"/>
            </a:xfrm>
            <a:custGeom>
              <a:avLst/>
              <a:gdLst/>
              <a:ahLst/>
              <a:cxnLst/>
              <a:rect l="l" t="t" r="r" b="b"/>
              <a:pathLst>
                <a:path w="11555" h="13256" fill="none" extrusionOk="0">
                  <a:moveTo>
                    <a:pt x="3710" y="3308"/>
                  </a:moveTo>
                  <a:lnTo>
                    <a:pt x="0" y="3308"/>
                  </a:lnTo>
                  <a:lnTo>
                    <a:pt x="0" y="0"/>
                  </a:lnTo>
                  <a:lnTo>
                    <a:pt x="11554" y="0"/>
                  </a:lnTo>
                  <a:lnTo>
                    <a:pt x="11554" y="3308"/>
                  </a:lnTo>
                  <a:lnTo>
                    <a:pt x="7797" y="3308"/>
                  </a:lnTo>
                  <a:lnTo>
                    <a:pt x="7797" y="13255"/>
                  </a:lnTo>
                  <a:lnTo>
                    <a:pt x="371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5" name="Google Shape;525;p6"/>
            <p:cNvSpPr/>
            <p:nvPr/>
          </p:nvSpPr>
          <p:spPr>
            <a:xfrm>
              <a:off x="2387509" y="2878368"/>
              <a:ext cx="51113" cy="165700"/>
            </a:xfrm>
            <a:custGeom>
              <a:avLst/>
              <a:gdLst/>
              <a:ahLst/>
              <a:cxnLst/>
              <a:rect l="l" t="t" r="r" b="b"/>
              <a:pathLst>
                <a:path w="4089" h="13256" extrusionOk="0">
                  <a:moveTo>
                    <a:pt x="1" y="0"/>
                  </a:moveTo>
                  <a:lnTo>
                    <a:pt x="1" y="13255"/>
                  </a:lnTo>
                  <a:lnTo>
                    <a:pt x="4088" y="13255"/>
                  </a:lnTo>
                  <a:lnTo>
                    <a:pt x="4088" y="0"/>
                  </a:lnTo>
                  <a:close/>
                </a:path>
              </a:pathLst>
            </a:custGeom>
            <a:solidFill>
              <a:srgbClr val="FFFFFF"/>
            </a:solid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6" name="Google Shape;526;p6"/>
            <p:cNvSpPr/>
            <p:nvPr/>
          </p:nvSpPr>
          <p:spPr>
            <a:xfrm>
              <a:off x="2456334" y="2878368"/>
              <a:ext cx="133500" cy="165700"/>
            </a:xfrm>
            <a:custGeom>
              <a:avLst/>
              <a:gdLst/>
              <a:ahLst/>
              <a:cxnLst/>
              <a:rect l="l" t="t" r="r" b="b"/>
              <a:pathLst>
                <a:path w="10680" h="13256" extrusionOk="0">
                  <a:moveTo>
                    <a:pt x="284" y="0"/>
                  </a:moveTo>
                  <a:lnTo>
                    <a:pt x="284" y="3426"/>
                  </a:lnTo>
                  <a:lnTo>
                    <a:pt x="5080" y="3426"/>
                  </a:lnTo>
                  <a:lnTo>
                    <a:pt x="0" y="13255"/>
                  </a:lnTo>
                  <a:lnTo>
                    <a:pt x="10680" y="13255"/>
                  </a:lnTo>
                  <a:lnTo>
                    <a:pt x="10680" y="9829"/>
                  </a:lnTo>
                  <a:lnTo>
                    <a:pt x="5553" y="9829"/>
                  </a:lnTo>
                  <a:lnTo>
                    <a:pt x="10680"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7" name="Google Shape;527;p6"/>
            <p:cNvSpPr/>
            <p:nvPr/>
          </p:nvSpPr>
          <p:spPr>
            <a:xfrm>
              <a:off x="2456334" y="2878368"/>
              <a:ext cx="133500" cy="165700"/>
            </a:xfrm>
            <a:custGeom>
              <a:avLst/>
              <a:gdLst/>
              <a:ahLst/>
              <a:cxnLst/>
              <a:rect l="l" t="t" r="r" b="b"/>
              <a:pathLst>
                <a:path w="10680" h="13256" fill="none" extrusionOk="0">
                  <a:moveTo>
                    <a:pt x="5080" y="3426"/>
                  </a:moveTo>
                  <a:lnTo>
                    <a:pt x="284" y="3426"/>
                  </a:lnTo>
                  <a:lnTo>
                    <a:pt x="284" y="0"/>
                  </a:lnTo>
                  <a:lnTo>
                    <a:pt x="10680" y="0"/>
                  </a:lnTo>
                  <a:lnTo>
                    <a:pt x="5553" y="9829"/>
                  </a:lnTo>
                  <a:lnTo>
                    <a:pt x="10680" y="9829"/>
                  </a:lnTo>
                  <a:lnTo>
                    <a:pt x="10680" y="13255"/>
                  </a:lnTo>
                  <a:lnTo>
                    <a:pt x="0" y="13255"/>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8" name="Google Shape;528;p6"/>
            <p:cNvSpPr/>
            <p:nvPr/>
          </p:nvSpPr>
          <p:spPr>
            <a:xfrm>
              <a:off x="2611384" y="2878368"/>
              <a:ext cx="115200" cy="165700"/>
            </a:xfrm>
            <a:custGeom>
              <a:avLst/>
              <a:gdLst/>
              <a:ahLst/>
              <a:cxnLst/>
              <a:rect l="l" t="t" r="r" b="b"/>
              <a:pathLst>
                <a:path w="9216" h="13256" extrusionOk="0">
                  <a:moveTo>
                    <a:pt x="0" y="0"/>
                  </a:moveTo>
                  <a:lnTo>
                    <a:pt x="0" y="13255"/>
                  </a:lnTo>
                  <a:lnTo>
                    <a:pt x="9215" y="13255"/>
                  </a:lnTo>
                  <a:lnTo>
                    <a:pt x="9215" y="10231"/>
                  </a:lnTo>
                  <a:lnTo>
                    <a:pt x="4088" y="10231"/>
                  </a:lnTo>
                  <a:lnTo>
                    <a:pt x="4088" y="7845"/>
                  </a:lnTo>
                  <a:lnTo>
                    <a:pt x="7727" y="7845"/>
                  </a:lnTo>
                  <a:lnTo>
                    <a:pt x="8459" y="5009"/>
                  </a:lnTo>
                  <a:lnTo>
                    <a:pt x="4088" y="5009"/>
                  </a:lnTo>
                  <a:lnTo>
                    <a:pt x="4088" y="3048"/>
                  </a:lnTo>
                  <a:lnTo>
                    <a:pt x="9215" y="3048"/>
                  </a:lnTo>
                  <a:lnTo>
                    <a:pt x="92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29" name="Google Shape;529;p6"/>
            <p:cNvSpPr/>
            <p:nvPr/>
          </p:nvSpPr>
          <p:spPr>
            <a:xfrm>
              <a:off x="2611384" y="2878368"/>
              <a:ext cx="115200" cy="165700"/>
            </a:xfrm>
            <a:custGeom>
              <a:avLst/>
              <a:gdLst/>
              <a:ahLst/>
              <a:cxnLst/>
              <a:rect l="l" t="t" r="r" b="b"/>
              <a:pathLst>
                <a:path w="9216" h="13256" fill="none" extrusionOk="0">
                  <a:moveTo>
                    <a:pt x="9215" y="13255"/>
                  </a:moveTo>
                  <a:lnTo>
                    <a:pt x="0" y="13255"/>
                  </a:lnTo>
                  <a:lnTo>
                    <a:pt x="0" y="0"/>
                  </a:lnTo>
                  <a:lnTo>
                    <a:pt x="9215" y="0"/>
                  </a:lnTo>
                  <a:lnTo>
                    <a:pt x="9215" y="3048"/>
                  </a:lnTo>
                  <a:lnTo>
                    <a:pt x="4088" y="3048"/>
                  </a:lnTo>
                  <a:lnTo>
                    <a:pt x="4088" y="5009"/>
                  </a:lnTo>
                  <a:lnTo>
                    <a:pt x="8459" y="5009"/>
                  </a:lnTo>
                  <a:lnTo>
                    <a:pt x="7727" y="7845"/>
                  </a:lnTo>
                  <a:lnTo>
                    <a:pt x="4088" y="7845"/>
                  </a:lnTo>
                  <a:lnTo>
                    <a:pt x="4088" y="10231"/>
                  </a:lnTo>
                  <a:lnTo>
                    <a:pt x="9215" y="10231"/>
                  </a:lnTo>
                  <a:close/>
                </a:path>
              </a:pathLst>
            </a:custGeom>
            <a:noFill/>
            <a:ln w="9525"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0" name="Google Shape;530;p6"/>
            <p:cNvSpPr/>
            <p:nvPr/>
          </p:nvSpPr>
          <p:spPr>
            <a:xfrm>
              <a:off x="2749309" y="2878368"/>
              <a:ext cx="146800" cy="165700"/>
            </a:xfrm>
            <a:custGeom>
              <a:avLst/>
              <a:gdLst/>
              <a:ahLst/>
              <a:cxnLst/>
              <a:rect l="l" t="t" r="r" b="b"/>
              <a:pathLst>
                <a:path w="11744" h="13256" extrusionOk="0">
                  <a:moveTo>
                    <a:pt x="0" y="0"/>
                  </a:moveTo>
                  <a:lnTo>
                    <a:pt x="0" y="13255"/>
                  </a:lnTo>
                  <a:lnTo>
                    <a:pt x="3875" y="13255"/>
                  </a:lnTo>
                  <a:lnTo>
                    <a:pt x="3875" y="6143"/>
                  </a:lnTo>
                  <a:lnTo>
                    <a:pt x="8176" y="13255"/>
                  </a:lnTo>
                  <a:lnTo>
                    <a:pt x="11743" y="13255"/>
                  </a:lnTo>
                  <a:lnTo>
                    <a:pt x="11743" y="0"/>
                  </a:lnTo>
                  <a:lnTo>
                    <a:pt x="7845" y="0"/>
                  </a:lnTo>
                  <a:lnTo>
                    <a:pt x="7845" y="7065"/>
                  </a:lnTo>
                  <a:lnTo>
                    <a:pt x="3615" y="0"/>
                  </a:ln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1" name="Google Shape;531;p6"/>
            <p:cNvSpPr/>
            <p:nvPr/>
          </p:nvSpPr>
          <p:spPr>
            <a:xfrm>
              <a:off x="2915296" y="2874230"/>
              <a:ext cx="128188" cy="173675"/>
            </a:xfrm>
            <a:custGeom>
              <a:avLst/>
              <a:gdLst/>
              <a:ahLst/>
              <a:cxnLst/>
              <a:rect l="l" t="t" r="r" b="b"/>
              <a:pathLst>
                <a:path w="10255" h="13894" extrusionOk="0">
                  <a:moveTo>
                    <a:pt x="5245" y="0"/>
                  </a:moveTo>
                  <a:cubicBezTo>
                    <a:pt x="2386" y="0"/>
                    <a:pt x="402" y="1394"/>
                    <a:pt x="402" y="3781"/>
                  </a:cubicBezTo>
                  <a:cubicBezTo>
                    <a:pt x="402" y="5955"/>
                    <a:pt x="1725" y="7041"/>
                    <a:pt x="3615" y="7821"/>
                  </a:cubicBezTo>
                  <a:cubicBezTo>
                    <a:pt x="5529" y="8601"/>
                    <a:pt x="6143" y="9121"/>
                    <a:pt x="6143" y="9664"/>
                  </a:cubicBezTo>
                  <a:cubicBezTo>
                    <a:pt x="6143" y="10397"/>
                    <a:pt x="5458" y="10586"/>
                    <a:pt x="4655" y="10586"/>
                  </a:cubicBezTo>
                  <a:cubicBezTo>
                    <a:pt x="3591" y="10586"/>
                    <a:pt x="2410" y="10066"/>
                    <a:pt x="1158" y="9215"/>
                  </a:cubicBezTo>
                  <a:lnTo>
                    <a:pt x="0" y="12381"/>
                  </a:lnTo>
                  <a:cubicBezTo>
                    <a:pt x="1418" y="13303"/>
                    <a:pt x="3143" y="13893"/>
                    <a:pt x="5222" y="13893"/>
                  </a:cubicBezTo>
                  <a:cubicBezTo>
                    <a:pt x="8175" y="13893"/>
                    <a:pt x="10254" y="12712"/>
                    <a:pt x="10254" y="9853"/>
                  </a:cubicBezTo>
                  <a:cubicBezTo>
                    <a:pt x="10254" y="8105"/>
                    <a:pt x="9309" y="6687"/>
                    <a:pt x="6545" y="5482"/>
                  </a:cubicBezTo>
                  <a:cubicBezTo>
                    <a:pt x="4607" y="4631"/>
                    <a:pt x="4324" y="4513"/>
                    <a:pt x="4324" y="3970"/>
                  </a:cubicBezTo>
                  <a:cubicBezTo>
                    <a:pt x="4324" y="3545"/>
                    <a:pt x="4655" y="3356"/>
                    <a:pt x="5482" y="3356"/>
                  </a:cubicBezTo>
                  <a:cubicBezTo>
                    <a:pt x="6710" y="3356"/>
                    <a:pt x="7726" y="3828"/>
                    <a:pt x="8435" y="4182"/>
                  </a:cubicBezTo>
                  <a:lnTo>
                    <a:pt x="9687" y="1229"/>
                  </a:lnTo>
                  <a:cubicBezTo>
                    <a:pt x="8317" y="402"/>
                    <a:pt x="6781" y="0"/>
                    <a:pt x="5245" y="0"/>
                  </a:cubicBez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ntro_Three Sides To Every Story" type="twoColTx">
  <p:cSld name="TITLE_AND_TWO_COLUMNS">
    <p:spTree>
      <p:nvGrpSpPr>
        <p:cNvPr id="1" name="Shape 532"/>
        <p:cNvGrpSpPr/>
        <p:nvPr/>
      </p:nvGrpSpPr>
      <p:grpSpPr>
        <a:xfrm>
          <a:off x="0" y="0"/>
          <a:ext cx="0" cy="0"/>
          <a:chOff x="0" y="0"/>
          <a:chExt cx="0" cy="0"/>
        </a:xfrm>
      </p:grpSpPr>
      <p:grpSp>
        <p:nvGrpSpPr>
          <p:cNvPr id="533" name="Google Shape;533;p7"/>
          <p:cNvGrpSpPr/>
          <p:nvPr/>
        </p:nvGrpSpPr>
        <p:grpSpPr>
          <a:xfrm>
            <a:off x="1259469" y="9195033"/>
            <a:ext cx="5308987" cy="421175"/>
            <a:chOff x="1039675" y="2433075"/>
            <a:chExt cx="5307925" cy="421175"/>
          </a:xfrm>
        </p:grpSpPr>
        <p:sp>
          <p:nvSpPr>
            <p:cNvPr id="534" name="Google Shape;534;p7"/>
            <p:cNvSpPr/>
            <p:nvPr/>
          </p:nvSpPr>
          <p:spPr>
            <a:xfrm>
              <a:off x="1039675" y="2514575"/>
              <a:ext cx="283550" cy="331400"/>
            </a:xfrm>
            <a:custGeom>
              <a:avLst/>
              <a:gdLst/>
              <a:ahLst/>
              <a:cxnLst/>
              <a:rect l="l" t="t" r="r" b="b"/>
              <a:pathLst>
                <a:path w="11342" h="13256" extrusionOk="0">
                  <a:moveTo>
                    <a:pt x="5506" y="2836"/>
                  </a:moveTo>
                  <a:cubicBezTo>
                    <a:pt x="6333" y="2836"/>
                    <a:pt x="6805" y="3261"/>
                    <a:pt x="6805" y="4041"/>
                  </a:cubicBezTo>
                  <a:cubicBezTo>
                    <a:pt x="6805" y="4844"/>
                    <a:pt x="6333" y="5293"/>
                    <a:pt x="5506" y="5293"/>
                  </a:cubicBezTo>
                  <a:lnTo>
                    <a:pt x="3970" y="5293"/>
                  </a:lnTo>
                  <a:lnTo>
                    <a:pt x="3970" y="2836"/>
                  </a:lnTo>
                  <a:close/>
                  <a:moveTo>
                    <a:pt x="5506" y="7845"/>
                  </a:moveTo>
                  <a:cubicBezTo>
                    <a:pt x="6616" y="7845"/>
                    <a:pt x="7230" y="8318"/>
                    <a:pt x="7230" y="9145"/>
                  </a:cubicBezTo>
                  <a:cubicBezTo>
                    <a:pt x="7230" y="9972"/>
                    <a:pt x="6616" y="10420"/>
                    <a:pt x="5506" y="10420"/>
                  </a:cubicBezTo>
                  <a:lnTo>
                    <a:pt x="3970" y="10420"/>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15"/>
                    <a:pt x="10845" y="3616"/>
                  </a:cubicBezTo>
                  <a:cubicBezTo>
                    <a:pt x="10845" y="1607"/>
                    <a:pt x="8932" y="1"/>
                    <a:pt x="5789" y="1"/>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5" name="Google Shape;535;p7"/>
            <p:cNvSpPr/>
            <p:nvPr/>
          </p:nvSpPr>
          <p:spPr>
            <a:xfrm>
              <a:off x="1039675" y="2514575"/>
              <a:ext cx="283550" cy="331400"/>
            </a:xfrm>
            <a:custGeom>
              <a:avLst/>
              <a:gdLst/>
              <a:ahLst/>
              <a:cxnLst/>
              <a:rect l="l" t="t" r="r" b="b"/>
              <a:pathLst>
                <a:path w="11342" h="13256" fill="none" extrusionOk="0">
                  <a:moveTo>
                    <a:pt x="5506" y="10420"/>
                  </a:moveTo>
                  <a:cubicBezTo>
                    <a:pt x="6616" y="10420"/>
                    <a:pt x="7230" y="9972"/>
                    <a:pt x="7230" y="9145"/>
                  </a:cubicBezTo>
                  <a:cubicBezTo>
                    <a:pt x="7230" y="8318"/>
                    <a:pt x="6616" y="7845"/>
                    <a:pt x="5506" y="7845"/>
                  </a:cubicBezTo>
                  <a:lnTo>
                    <a:pt x="3970" y="7845"/>
                  </a:lnTo>
                  <a:lnTo>
                    <a:pt x="3970" y="10420"/>
                  </a:lnTo>
                  <a:close/>
                  <a:moveTo>
                    <a:pt x="5506" y="5293"/>
                  </a:moveTo>
                  <a:cubicBezTo>
                    <a:pt x="6333" y="5293"/>
                    <a:pt x="6805" y="4844"/>
                    <a:pt x="6805" y="4041"/>
                  </a:cubicBezTo>
                  <a:cubicBezTo>
                    <a:pt x="6805" y="3261"/>
                    <a:pt x="6333" y="2836"/>
                    <a:pt x="5506" y="2836"/>
                  </a:cubicBezTo>
                  <a:lnTo>
                    <a:pt x="3970" y="2836"/>
                  </a:lnTo>
                  <a:lnTo>
                    <a:pt x="3970" y="5293"/>
                  </a:lnTo>
                  <a:close/>
                  <a:moveTo>
                    <a:pt x="0" y="1"/>
                  </a:moveTo>
                  <a:lnTo>
                    <a:pt x="5789" y="1"/>
                  </a:lnTo>
                  <a:cubicBezTo>
                    <a:pt x="8932" y="1"/>
                    <a:pt x="10845" y="1607"/>
                    <a:pt x="10845" y="3616"/>
                  </a:cubicBezTo>
                  <a:cubicBezTo>
                    <a:pt x="10845" y="4915"/>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6" name="Google Shape;536;p7"/>
            <p:cNvSpPr/>
            <p:nvPr/>
          </p:nvSpPr>
          <p:spPr>
            <a:xfrm>
              <a:off x="1362775" y="251457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7" name="Google Shape;537;p7"/>
            <p:cNvSpPr/>
            <p:nvPr/>
          </p:nvSpPr>
          <p:spPr>
            <a:xfrm>
              <a:off x="1362775" y="25145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8" name="Google Shape;538;p7"/>
            <p:cNvSpPr/>
            <p:nvPr/>
          </p:nvSpPr>
          <p:spPr>
            <a:xfrm>
              <a:off x="1778025" y="251457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39" name="Google Shape;539;p7"/>
            <p:cNvSpPr/>
            <p:nvPr/>
          </p:nvSpPr>
          <p:spPr>
            <a:xfrm>
              <a:off x="1935150" y="2514575"/>
              <a:ext cx="294200" cy="331400"/>
            </a:xfrm>
            <a:custGeom>
              <a:avLst/>
              <a:gdLst/>
              <a:ahLst/>
              <a:cxnLst/>
              <a:rect l="l" t="t" r="r" b="b"/>
              <a:pathLst>
                <a:path w="11768" h="13256" extrusionOk="0">
                  <a:moveTo>
                    <a:pt x="1" y="1"/>
                  </a:moveTo>
                  <a:lnTo>
                    <a:pt x="1" y="13256"/>
                  </a:lnTo>
                  <a:lnTo>
                    <a:pt x="3899" y="13256"/>
                  </a:lnTo>
                  <a:lnTo>
                    <a:pt x="3899" y="6120"/>
                  </a:lnTo>
                  <a:lnTo>
                    <a:pt x="8176" y="13256"/>
                  </a:lnTo>
                  <a:lnTo>
                    <a:pt x="11767" y="13256"/>
                  </a:lnTo>
                  <a:lnTo>
                    <a:pt x="11767" y="1"/>
                  </a:lnTo>
                  <a:lnTo>
                    <a:pt x="7869" y="1"/>
                  </a:lnTo>
                  <a:lnTo>
                    <a:pt x="7869" y="7042"/>
                  </a:lnTo>
                  <a:lnTo>
                    <a:pt x="3616"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0" name="Google Shape;540;p7"/>
            <p:cNvSpPr/>
            <p:nvPr/>
          </p:nvSpPr>
          <p:spPr>
            <a:xfrm>
              <a:off x="1935150" y="251457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20"/>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1" name="Google Shape;541;p7"/>
            <p:cNvSpPr/>
            <p:nvPr/>
          </p:nvSpPr>
          <p:spPr>
            <a:xfrm>
              <a:off x="2267125" y="251457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2" name="Google Shape;542;p7"/>
            <p:cNvSpPr/>
            <p:nvPr/>
          </p:nvSpPr>
          <p:spPr>
            <a:xfrm>
              <a:off x="2267125" y="251457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3" name="Google Shape;543;p7"/>
            <p:cNvSpPr/>
            <p:nvPr/>
          </p:nvSpPr>
          <p:spPr>
            <a:xfrm>
              <a:off x="2593175" y="2514575"/>
              <a:ext cx="230975" cy="331400"/>
            </a:xfrm>
            <a:custGeom>
              <a:avLst/>
              <a:gdLst/>
              <a:ahLst/>
              <a:cxnLst/>
              <a:rect l="l" t="t" r="r" b="b"/>
              <a:pathLst>
                <a:path w="9239" h="13256" extrusionOk="0">
                  <a:moveTo>
                    <a:pt x="1" y="1"/>
                  </a:moveTo>
                  <a:lnTo>
                    <a:pt x="1" y="13256"/>
                  </a:lnTo>
                  <a:lnTo>
                    <a:pt x="9239" y="13256"/>
                  </a:lnTo>
                  <a:lnTo>
                    <a:pt x="9239" y="10208"/>
                  </a:lnTo>
                  <a:lnTo>
                    <a:pt x="4088" y="10208"/>
                  </a:lnTo>
                  <a:lnTo>
                    <a:pt x="4088" y="7845"/>
                  </a:lnTo>
                  <a:lnTo>
                    <a:pt x="7727" y="7845"/>
                  </a:lnTo>
                  <a:lnTo>
                    <a:pt x="8483" y="5010"/>
                  </a:lnTo>
                  <a:lnTo>
                    <a:pt x="4088" y="5010"/>
                  </a:lnTo>
                  <a:lnTo>
                    <a:pt x="4088" y="3049"/>
                  </a:lnTo>
                  <a:lnTo>
                    <a:pt x="9239" y="3049"/>
                  </a:lnTo>
                  <a:lnTo>
                    <a:pt x="9239"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4" name="Google Shape;544;p7"/>
            <p:cNvSpPr/>
            <p:nvPr/>
          </p:nvSpPr>
          <p:spPr>
            <a:xfrm>
              <a:off x="2593175" y="2514575"/>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08"/>
                  </a:lnTo>
                  <a:lnTo>
                    <a:pt x="9239"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5" name="Google Shape;545;p7"/>
            <p:cNvSpPr/>
            <p:nvPr/>
          </p:nvSpPr>
          <p:spPr>
            <a:xfrm>
              <a:off x="2869025" y="2514575"/>
              <a:ext cx="286500" cy="331400"/>
            </a:xfrm>
            <a:custGeom>
              <a:avLst/>
              <a:gdLst/>
              <a:ahLst/>
              <a:cxnLst/>
              <a:rect l="l" t="t" r="r" b="b"/>
              <a:pathLst>
                <a:path w="11460" h="13256" extrusionOk="0">
                  <a:moveTo>
                    <a:pt x="4986" y="2954"/>
                  </a:moveTo>
                  <a:cubicBezTo>
                    <a:pt x="6002" y="2954"/>
                    <a:pt x="6569" y="3498"/>
                    <a:pt x="6569" y="4372"/>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892"/>
                  </a:lnTo>
                  <a:cubicBezTo>
                    <a:pt x="9877" y="7278"/>
                    <a:pt x="10656" y="6097"/>
                    <a:pt x="10656" y="4372"/>
                  </a:cubicBezTo>
                  <a:cubicBezTo>
                    <a:pt x="10656" y="1513"/>
                    <a:pt x="8814" y="1"/>
                    <a:pt x="5269" y="1"/>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6" name="Google Shape;546;p7"/>
            <p:cNvSpPr/>
            <p:nvPr/>
          </p:nvSpPr>
          <p:spPr>
            <a:xfrm>
              <a:off x="2869025" y="2514575"/>
              <a:ext cx="286500" cy="331400"/>
            </a:xfrm>
            <a:custGeom>
              <a:avLst/>
              <a:gdLst/>
              <a:ahLst/>
              <a:cxnLst/>
              <a:rect l="l" t="t" r="r" b="b"/>
              <a:pathLst>
                <a:path w="11460" h="13256" fill="none" extrusionOk="0">
                  <a:moveTo>
                    <a:pt x="4986" y="5837"/>
                  </a:moveTo>
                  <a:cubicBezTo>
                    <a:pt x="6002" y="5837"/>
                    <a:pt x="6569" y="5317"/>
                    <a:pt x="6569" y="4372"/>
                  </a:cubicBezTo>
                  <a:cubicBezTo>
                    <a:pt x="6569" y="3498"/>
                    <a:pt x="6002" y="2954"/>
                    <a:pt x="4986" y="2954"/>
                  </a:cubicBezTo>
                  <a:lnTo>
                    <a:pt x="3994" y="2954"/>
                  </a:lnTo>
                  <a:lnTo>
                    <a:pt x="3994" y="5837"/>
                  </a:lnTo>
                  <a:close/>
                  <a:moveTo>
                    <a:pt x="1" y="1"/>
                  </a:moveTo>
                  <a:lnTo>
                    <a:pt x="5269" y="1"/>
                  </a:lnTo>
                  <a:cubicBezTo>
                    <a:pt x="8814" y="1"/>
                    <a:pt x="10656" y="1513"/>
                    <a:pt x="10656" y="4372"/>
                  </a:cubicBezTo>
                  <a:cubicBezTo>
                    <a:pt x="10656" y="6097"/>
                    <a:pt x="9877" y="7278"/>
                    <a:pt x="8341" y="7892"/>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7" name="Google Shape;547;p7"/>
            <p:cNvSpPr/>
            <p:nvPr/>
          </p:nvSpPr>
          <p:spPr>
            <a:xfrm>
              <a:off x="3188000" y="2514575"/>
              <a:ext cx="294175" cy="331400"/>
            </a:xfrm>
            <a:custGeom>
              <a:avLst/>
              <a:gdLst/>
              <a:ahLst/>
              <a:cxnLst/>
              <a:rect l="l" t="t" r="r" b="b"/>
              <a:pathLst>
                <a:path w="11767" h="13256" extrusionOk="0">
                  <a:moveTo>
                    <a:pt x="0" y="1"/>
                  </a:moveTo>
                  <a:lnTo>
                    <a:pt x="0" y="13256"/>
                  </a:lnTo>
                  <a:lnTo>
                    <a:pt x="3899" y="13256"/>
                  </a:lnTo>
                  <a:lnTo>
                    <a:pt x="3899" y="6120"/>
                  </a:lnTo>
                  <a:lnTo>
                    <a:pt x="8175" y="13256"/>
                  </a:lnTo>
                  <a:lnTo>
                    <a:pt x="11767" y="13256"/>
                  </a:lnTo>
                  <a:lnTo>
                    <a:pt x="11767" y="1"/>
                  </a:lnTo>
                  <a:lnTo>
                    <a:pt x="7868" y="1"/>
                  </a:lnTo>
                  <a:lnTo>
                    <a:pt x="7868" y="7042"/>
                  </a:lnTo>
                  <a:lnTo>
                    <a:pt x="36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8" name="Google Shape;548;p7"/>
            <p:cNvSpPr/>
            <p:nvPr/>
          </p:nvSpPr>
          <p:spPr>
            <a:xfrm>
              <a:off x="3188000" y="251457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20"/>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49" name="Google Shape;549;p7"/>
            <p:cNvSpPr/>
            <p:nvPr/>
          </p:nvSpPr>
          <p:spPr>
            <a:xfrm>
              <a:off x="3539450" y="251457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0" name="Google Shape;550;p7"/>
            <p:cNvSpPr/>
            <p:nvPr/>
          </p:nvSpPr>
          <p:spPr>
            <a:xfrm>
              <a:off x="3539450" y="25145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1" name="Google Shape;551;p7"/>
            <p:cNvSpPr/>
            <p:nvPr/>
          </p:nvSpPr>
          <p:spPr>
            <a:xfrm>
              <a:off x="3795800" y="251457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2" name="Google Shape;552;p7"/>
            <p:cNvSpPr/>
            <p:nvPr/>
          </p:nvSpPr>
          <p:spPr>
            <a:xfrm>
              <a:off x="3795800" y="251457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3" name="Google Shape;553;p7"/>
            <p:cNvSpPr/>
            <p:nvPr/>
          </p:nvSpPr>
          <p:spPr>
            <a:xfrm>
              <a:off x="4247675" y="2506325"/>
              <a:ext cx="291825" cy="347925"/>
            </a:xfrm>
            <a:custGeom>
              <a:avLst/>
              <a:gdLst/>
              <a:ahLst/>
              <a:cxnLst/>
              <a:rect l="l" t="t" r="r" b="b"/>
              <a:pathLst>
                <a:path w="11673" h="13917" extrusionOk="0">
                  <a:moveTo>
                    <a:pt x="6569" y="0"/>
                  </a:moveTo>
                  <a:cubicBezTo>
                    <a:pt x="2576" y="0"/>
                    <a:pt x="1" y="2694"/>
                    <a:pt x="1" y="7088"/>
                  </a:cubicBezTo>
                  <a:cubicBezTo>
                    <a:pt x="1" y="11318"/>
                    <a:pt x="2600" y="13917"/>
                    <a:pt x="6498" y="13917"/>
                  </a:cubicBezTo>
                  <a:cubicBezTo>
                    <a:pt x="8767" y="13917"/>
                    <a:pt x="10515" y="12971"/>
                    <a:pt x="11673" y="11412"/>
                  </a:cubicBezTo>
                  <a:lnTo>
                    <a:pt x="9121" y="9191"/>
                  </a:lnTo>
                  <a:cubicBezTo>
                    <a:pt x="8412" y="10183"/>
                    <a:pt x="7727" y="10561"/>
                    <a:pt x="6546" y="10561"/>
                  </a:cubicBezTo>
                  <a:cubicBezTo>
                    <a:pt x="4892" y="10561"/>
                    <a:pt x="4088" y="9167"/>
                    <a:pt x="4088" y="6994"/>
                  </a:cubicBezTo>
                  <a:cubicBezTo>
                    <a:pt x="4088" y="4773"/>
                    <a:pt x="5175" y="3355"/>
                    <a:pt x="6640" y="3355"/>
                  </a:cubicBezTo>
                  <a:cubicBezTo>
                    <a:pt x="7703" y="3355"/>
                    <a:pt x="8247" y="3710"/>
                    <a:pt x="9003" y="4513"/>
                  </a:cubicBezTo>
                  <a:lnTo>
                    <a:pt x="11460" y="2363"/>
                  </a:lnTo>
                  <a:cubicBezTo>
                    <a:pt x="10515" y="1040"/>
                    <a:pt x="8979" y="0"/>
                    <a:pt x="6569" y="0"/>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4" name="Google Shape;554;p7"/>
            <p:cNvSpPr/>
            <p:nvPr/>
          </p:nvSpPr>
          <p:spPr>
            <a:xfrm>
              <a:off x="4247675" y="2506325"/>
              <a:ext cx="291825" cy="347925"/>
            </a:xfrm>
            <a:custGeom>
              <a:avLst/>
              <a:gdLst/>
              <a:ahLst/>
              <a:cxnLst/>
              <a:rect l="l" t="t" r="r" b="b"/>
              <a:pathLst>
                <a:path w="11673" h="13917" fill="none" extrusionOk="0">
                  <a:moveTo>
                    <a:pt x="1" y="7088"/>
                  </a:moveTo>
                  <a:cubicBezTo>
                    <a:pt x="1" y="2694"/>
                    <a:pt x="2576" y="0"/>
                    <a:pt x="6569" y="0"/>
                  </a:cubicBezTo>
                  <a:cubicBezTo>
                    <a:pt x="8979" y="0"/>
                    <a:pt x="10515" y="1040"/>
                    <a:pt x="11460" y="2363"/>
                  </a:cubicBezTo>
                  <a:lnTo>
                    <a:pt x="9003" y="4513"/>
                  </a:lnTo>
                  <a:cubicBezTo>
                    <a:pt x="8247" y="3710"/>
                    <a:pt x="7703" y="3355"/>
                    <a:pt x="6640" y="3355"/>
                  </a:cubicBezTo>
                  <a:cubicBezTo>
                    <a:pt x="5175" y="3355"/>
                    <a:pt x="4088" y="4773"/>
                    <a:pt x="4088" y="6994"/>
                  </a:cubicBezTo>
                  <a:cubicBezTo>
                    <a:pt x="4088" y="9167"/>
                    <a:pt x="4892" y="10561"/>
                    <a:pt x="6546" y="10561"/>
                  </a:cubicBezTo>
                  <a:cubicBezTo>
                    <a:pt x="7727" y="10561"/>
                    <a:pt x="8412" y="10183"/>
                    <a:pt x="9121" y="9191"/>
                  </a:cubicBezTo>
                  <a:lnTo>
                    <a:pt x="11673" y="11412"/>
                  </a:lnTo>
                  <a:cubicBezTo>
                    <a:pt x="10515" y="12971"/>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5" name="Google Shape;555;p7"/>
            <p:cNvSpPr/>
            <p:nvPr/>
          </p:nvSpPr>
          <p:spPr>
            <a:xfrm>
              <a:off x="4573150" y="25145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6" name="Google Shape;556;p7"/>
            <p:cNvSpPr/>
            <p:nvPr/>
          </p:nvSpPr>
          <p:spPr>
            <a:xfrm>
              <a:off x="4711375" y="251457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7" name="Google Shape;557;p7"/>
            <p:cNvSpPr/>
            <p:nvPr/>
          </p:nvSpPr>
          <p:spPr>
            <a:xfrm>
              <a:off x="4711375" y="251457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8" name="Google Shape;558;p7"/>
            <p:cNvSpPr/>
            <p:nvPr/>
          </p:nvSpPr>
          <p:spPr>
            <a:xfrm>
              <a:off x="5035650" y="25145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59" name="Google Shape;559;p7"/>
            <p:cNvSpPr/>
            <p:nvPr/>
          </p:nvSpPr>
          <p:spPr>
            <a:xfrm>
              <a:off x="5173300" y="251457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60" name="Google Shape;560;p7"/>
            <p:cNvSpPr/>
            <p:nvPr/>
          </p:nvSpPr>
          <p:spPr>
            <a:xfrm>
              <a:off x="5173300" y="251457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61" name="Google Shape;561;p7"/>
            <p:cNvSpPr/>
            <p:nvPr/>
          </p:nvSpPr>
          <p:spPr>
            <a:xfrm>
              <a:off x="5483400" y="2514575"/>
              <a:ext cx="230400" cy="331400"/>
            </a:xfrm>
            <a:custGeom>
              <a:avLst/>
              <a:gdLst/>
              <a:ahLst/>
              <a:cxnLst/>
              <a:rect l="l" t="t" r="r" b="b"/>
              <a:pathLst>
                <a:path w="9216" h="13256" extrusionOk="0">
                  <a:moveTo>
                    <a:pt x="0" y="1"/>
                  </a:moveTo>
                  <a:lnTo>
                    <a:pt x="0"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62" name="Google Shape;562;p7"/>
            <p:cNvSpPr/>
            <p:nvPr/>
          </p:nvSpPr>
          <p:spPr>
            <a:xfrm>
              <a:off x="5483400" y="2514575"/>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63" name="Google Shape;563;p7"/>
            <p:cNvSpPr/>
            <p:nvPr/>
          </p:nvSpPr>
          <p:spPr>
            <a:xfrm>
              <a:off x="5759250" y="2514575"/>
              <a:ext cx="293600" cy="331400"/>
            </a:xfrm>
            <a:custGeom>
              <a:avLst/>
              <a:gdLst/>
              <a:ahLst/>
              <a:cxnLst/>
              <a:rect l="l" t="t" r="r" b="b"/>
              <a:pathLst>
                <a:path w="11744" h="13256" extrusionOk="0">
                  <a:moveTo>
                    <a:pt x="0" y="1"/>
                  </a:moveTo>
                  <a:lnTo>
                    <a:pt x="0" y="13256"/>
                  </a:lnTo>
                  <a:lnTo>
                    <a:pt x="3875" y="13256"/>
                  </a:lnTo>
                  <a:lnTo>
                    <a:pt x="3875" y="6120"/>
                  </a:lnTo>
                  <a:lnTo>
                    <a:pt x="8176" y="13256"/>
                  </a:lnTo>
                  <a:lnTo>
                    <a:pt x="11743" y="13256"/>
                  </a:lnTo>
                  <a:lnTo>
                    <a:pt x="11743" y="1"/>
                  </a:lnTo>
                  <a:lnTo>
                    <a:pt x="7845" y="1"/>
                  </a:lnTo>
                  <a:lnTo>
                    <a:pt x="7845" y="7042"/>
                  </a:lnTo>
                  <a:lnTo>
                    <a:pt x="36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64" name="Google Shape;564;p7"/>
            <p:cNvSpPr/>
            <p:nvPr/>
          </p:nvSpPr>
          <p:spPr>
            <a:xfrm>
              <a:off x="5759250" y="251457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20"/>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65" name="Google Shape;565;p7"/>
            <p:cNvSpPr/>
            <p:nvPr/>
          </p:nvSpPr>
          <p:spPr>
            <a:xfrm>
              <a:off x="6091225" y="2506325"/>
              <a:ext cx="256375" cy="347325"/>
            </a:xfrm>
            <a:custGeom>
              <a:avLst/>
              <a:gdLst/>
              <a:ahLst/>
              <a:cxnLst/>
              <a:rect l="l" t="t" r="r" b="b"/>
              <a:pathLst>
                <a:path w="10255" h="13893" extrusionOk="0">
                  <a:moveTo>
                    <a:pt x="5245" y="0"/>
                  </a:moveTo>
                  <a:cubicBezTo>
                    <a:pt x="2386" y="0"/>
                    <a:pt x="402" y="1394"/>
                    <a:pt x="402" y="3780"/>
                  </a:cubicBezTo>
                  <a:cubicBezTo>
                    <a:pt x="402" y="5930"/>
                    <a:pt x="1725" y="7017"/>
                    <a:pt x="3615" y="7797"/>
                  </a:cubicBezTo>
                  <a:cubicBezTo>
                    <a:pt x="5529" y="8577"/>
                    <a:pt x="6143" y="9097"/>
                    <a:pt x="6143" y="9664"/>
                  </a:cubicBezTo>
                  <a:cubicBezTo>
                    <a:pt x="6143" y="10396"/>
                    <a:pt x="5458" y="10561"/>
                    <a:pt x="4655" y="10561"/>
                  </a:cubicBezTo>
                  <a:cubicBezTo>
                    <a:pt x="3591" y="10561"/>
                    <a:pt x="2410" y="10065"/>
                    <a:pt x="1158" y="9215"/>
                  </a:cubicBezTo>
                  <a:lnTo>
                    <a:pt x="0" y="12381"/>
                  </a:lnTo>
                  <a:cubicBezTo>
                    <a:pt x="1418" y="13302"/>
                    <a:pt x="3143" y="13893"/>
                    <a:pt x="5222" y="13893"/>
                  </a:cubicBezTo>
                  <a:cubicBezTo>
                    <a:pt x="8175" y="13893"/>
                    <a:pt x="10254" y="12712"/>
                    <a:pt x="10254" y="9853"/>
                  </a:cubicBezTo>
                  <a:cubicBezTo>
                    <a:pt x="10254" y="8104"/>
                    <a:pt x="9309" y="6687"/>
                    <a:pt x="6545" y="5458"/>
                  </a:cubicBezTo>
                  <a:cubicBezTo>
                    <a:pt x="4607" y="4631"/>
                    <a:pt x="4324" y="4489"/>
                    <a:pt x="4324" y="3969"/>
                  </a:cubicBezTo>
                  <a:cubicBezTo>
                    <a:pt x="4324" y="3544"/>
                    <a:pt x="4655" y="3355"/>
                    <a:pt x="5482" y="3355"/>
                  </a:cubicBezTo>
                  <a:cubicBezTo>
                    <a:pt x="6710" y="3355"/>
                    <a:pt x="7726" y="3828"/>
                    <a:pt x="8435" y="4158"/>
                  </a:cubicBezTo>
                  <a:lnTo>
                    <a:pt x="9687" y="1205"/>
                  </a:lnTo>
                  <a:cubicBezTo>
                    <a:pt x="8317" y="402"/>
                    <a:pt x="6781" y="0"/>
                    <a:pt x="5245" y="0"/>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66" name="Google Shape;566;p7"/>
            <p:cNvSpPr/>
            <p:nvPr/>
          </p:nvSpPr>
          <p:spPr>
            <a:xfrm>
              <a:off x="6091225" y="2506325"/>
              <a:ext cx="256375" cy="347325"/>
            </a:xfrm>
            <a:custGeom>
              <a:avLst/>
              <a:gdLst/>
              <a:ahLst/>
              <a:cxnLst/>
              <a:rect l="l" t="t" r="r" b="b"/>
              <a:pathLst>
                <a:path w="10255" h="13893" fill="none" extrusionOk="0">
                  <a:moveTo>
                    <a:pt x="0" y="12381"/>
                  </a:moveTo>
                  <a:lnTo>
                    <a:pt x="1158" y="9215"/>
                  </a:lnTo>
                  <a:cubicBezTo>
                    <a:pt x="2410" y="10065"/>
                    <a:pt x="3591" y="10561"/>
                    <a:pt x="4655" y="10561"/>
                  </a:cubicBezTo>
                  <a:cubicBezTo>
                    <a:pt x="5458" y="10561"/>
                    <a:pt x="6143" y="10396"/>
                    <a:pt x="6143" y="9664"/>
                  </a:cubicBezTo>
                  <a:cubicBezTo>
                    <a:pt x="6143" y="9097"/>
                    <a:pt x="5529" y="8577"/>
                    <a:pt x="3615" y="7797"/>
                  </a:cubicBezTo>
                  <a:cubicBezTo>
                    <a:pt x="1725" y="7017"/>
                    <a:pt x="402" y="5930"/>
                    <a:pt x="402" y="3780"/>
                  </a:cubicBezTo>
                  <a:cubicBezTo>
                    <a:pt x="402" y="1394"/>
                    <a:pt x="2386" y="0"/>
                    <a:pt x="5245" y="0"/>
                  </a:cubicBezTo>
                  <a:cubicBezTo>
                    <a:pt x="6781" y="0"/>
                    <a:pt x="8317" y="402"/>
                    <a:pt x="9687" y="1205"/>
                  </a:cubicBezTo>
                  <a:lnTo>
                    <a:pt x="8435" y="4158"/>
                  </a:lnTo>
                  <a:cubicBezTo>
                    <a:pt x="7726" y="3828"/>
                    <a:pt x="6710" y="3355"/>
                    <a:pt x="5482" y="3355"/>
                  </a:cubicBezTo>
                  <a:cubicBezTo>
                    <a:pt x="4655" y="3355"/>
                    <a:pt x="4324" y="3544"/>
                    <a:pt x="4324" y="3969"/>
                  </a:cubicBezTo>
                  <a:cubicBezTo>
                    <a:pt x="4324" y="4489"/>
                    <a:pt x="4607" y="4631"/>
                    <a:pt x="6545" y="5458"/>
                  </a:cubicBezTo>
                  <a:cubicBezTo>
                    <a:pt x="9309" y="6687"/>
                    <a:pt x="10254" y="8104"/>
                    <a:pt x="10254" y="9853"/>
                  </a:cubicBezTo>
                  <a:cubicBezTo>
                    <a:pt x="10254" y="12712"/>
                    <a:pt x="8175" y="13893"/>
                    <a:pt x="5222" y="13893"/>
                  </a:cubicBezTo>
                  <a:cubicBezTo>
                    <a:pt x="3143" y="13893"/>
                    <a:pt x="1418" y="13302"/>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67" name="Google Shape;567;p7"/>
            <p:cNvSpPr/>
            <p:nvPr/>
          </p:nvSpPr>
          <p:spPr>
            <a:xfrm>
              <a:off x="1039675" y="2441325"/>
              <a:ext cx="283550" cy="331400"/>
            </a:xfrm>
            <a:custGeom>
              <a:avLst/>
              <a:gdLst/>
              <a:ahLst/>
              <a:cxnLst/>
              <a:rect l="l" t="t" r="r" b="b"/>
              <a:pathLst>
                <a:path w="11342" h="13256" extrusionOk="0">
                  <a:moveTo>
                    <a:pt x="5506" y="2813"/>
                  </a:moveTo>
                  <a:cubicBezTo>
                    <a:pt x="6333" y="2813"/>
                    <a:pt x="6805" y="3262"/>
                    <a:pt x="6805" y="4041"/>
                  </a:cubicBezTo>
                  <a:cubicBezTo>
                    <a:pt x="6805" y="4845"/>
                    <a:pt x="6333" y="5294"/>
                    <a:pt x="5506" y="5294"/>
                  </a:cubicBezTo>
                  <a:lnTo>
                    <a:pt x="3970" y="5294"/>
                  </a:lnTo>
                  <a:lnTo>
                    <a:pt x="3970" y="2813"/>
                  </a:lnTo>
                  <a:close/>
                  <a:moveTo>
                    <a:pt x="5506" y="7845"/>
                  </a:moveTo>
                  <a:cubicBezTo>
                    <a:pt x="6616" y="7845"/>
                    <a:pt x="7230" y="8294"/>
                    <a:pt x="7230" y="9145"/>
                  </a:cubicBezTo>
                  <a:cubicBezTo>
                    <a:pt x="7230" y="9948"/>
                    <a:pt x="6616" y="10421"/>
                    <a:pt x="5506" y="10421"/>
                  </a:cubicBezTo>
                  <a:lnTo>
                    <a:pt x="3970" y="10421"/>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15"/>
                    <a:pt x="10845" y="3616"/>
                  </a:cubicBezTo>
                  <a:cubicBezTo>
                    <a:pt x="10845" y="1584"/>
                    <a:pt x="8932" y="1"/>
                    <a:pt x="578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68" name="Google Shape;568;p7"/>
            <p:cNvSpPr/>
            <p:nvPr/>
          </p:nvSpPr>
          <p:spPr>
            <a:xfrm>
              <a:off x="1039675" y="2441325"/>
              <a:ext cx="283550" cy="331400"/>
            </a:xfrm>
            <a:custGeom>
              <a:avLst/>
              <a:gdLst/>
              <a:ahLst/>
              <a:cxnLst/>
              <a:rect l="l" t="t" r="r" b="b"/>
              <a:pathLst>
                <a:path w="11342" h="13256" fill="none" extrusionOk="0">
                  <a:moveTo>
                    <a:pt x="5506" y="10421"/>
                  </a:moveTo>
                  <a:cubicBezTo>
                    <a:pt x="6616" y="10421"/>
                    <a:pt x="7230" y="9948"/>
                    <a:pt x="7230" y="9145"/>
                  </a:cubicBezTo>
                  <a:cubicBezTo>
                    <a:pt x="7230" y="8294"/>
                    <a:pt x="6616" y="7845"/>
                    <a:pt x="5506" y="7845"/>
                  </a:cubicBezTo>
                  <a:lnTo>
                    <a:pt x="3970" y="7845"/>
                  </a:lnTo>
                  <a:lnTo>
                    <a:pt x="3970" y="10421"/>
                  </a:lnTo>
                  <a:close/>
                  <a:moveTo>
                    <a:pt x="5506" y="5294"/>
                  </a:moveTo>
                  <a:cubicBezTo>
                    <a:pt x="6333" y="5294"/>
                    <a:pt x="6805" y="4845"/>
                    <a:pt x="6805" y="4041"/>
                  </a:cubicBezTo>
                  <a:cubicBezTo>
                    <a:pt x="6805" y="3262"/>
                    <a:pt x="6333" y="2813"/>
                    <a:pt x="5506" y="2813"/>
                  </a:cubicBezTo>
                  <a:lnTo>
                    <a:pt x="3970" y="2813"/>
                  </a:lnTo>
                  <a:lnTo>
                    <a:pt x="3970" y="5294"/>
                  </a:lnTo>
                  <a:close/>
                  <a:moveTo>
                    <a:pt x="0" y="1"/>
                  </a:moveTo>
                  <a:lnTo>
                    <a:pt x="5789" y="1"/>
                  </a:lnTo>
                  <a:cubicBezTo>
                    <a:pt x="8932" y="1"/>
                    <a:pt x="10845" y="1584"/>
                    <a:pt x="10845" y="3616"/>
                  </a:cubicBezTo>
                  <a:cubicBezTo>
                    <a:pt x="10845" y="4915"/>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69" name="Google Shape;569;p7"/>
            <p:cNvSpPr/>
            <p:nvPr/>
          </p:nvSpPr>
          <p:spPr>
            <a:xfrm>
              <a:off x="1362775" y="244132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0" name="Google Shape;570;p7"/>
            <p:cNvSpPr/>
            <p:nvPr/>
          </p:nvSpPr>
          <p:spPr>
            <a:xfrm>
              <a:off x="1362775" y="2441325"/>
              <a:ext cx="230400" cy="331400"/>
            </a:xfrm>
            <a:custGeom>
              <a:avLst/>
              <a:gdLst/>
              <a:ahLst/>
              <a:cxnLst/>
              <a:rect l="l" t="t" r="r" b="b"/>
              <a:pathLst>
                <a:path w="9216" h="13256" fill="none" extrusionOk="0">
                  <a:moveTo>
                    <a:pt x="9215" y="13256"/>
                  </a:moveTo>
                  <a:lnTo>
                    <a:pt x="1" y="13256"/>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1" name="Google Shape;571;p7"/>
            <p:cNvSpPr/>
            <p:nvPr/>
          </p:nvSpPr>
          <p:spPr>
            <a:xfrm>
              <a:off x="1778025" y="244132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2" name="Google Shape;572;p7"/>
            <p:cNvSpPr/>
            <p:nvPr/>
          </p:nvSpPr>
          <p:spPr>
            <a:xfrm>
              <a:off x="1935150" y="2441325"/>
              <a:ext cx="294200" cy="331400"/>
            </a:xfrm>
            <a:custGeom>
              <a:avLst/>
              <a:gdLst/>
              <a:ahLst/>
              <a:cxnLst/>
              <a:rect l="l" t="t" r="r" b="b"/>
              <a:pathLst>
                <a:path w="11768" h="13256" extrusionOk="0">
                  <a:moveTo>
                    <a:pt x="1" y="1"/>
                  </a:moveTo>
                  <a:lnTo>
                    <a:pt x="1" y="13256"/>
                  </a:lnTo>
                  <a:lnTo>
                    <a:pt x="3899" y="13256"/>
                  </a:lnTo>
                  <a:lnTo>
                    <a:pt x="3899" y="6120"/>
                  </a:lnTo>
                  <a:lnTo>
                    <a:pt x="8176" y="13256"/>
                  </a:lnTo>
                  <a:lnTo>
                    <a:pt x="11767" y="13256"/>
                  </a:lnTo>
                  <a:lnTo>
                    <a:pt x="11767" y="1"/>
                  </a:lnTo>
                  <a:lnTo>
                    <a:pt x="7869" y="1"/>
                  </a:lnTo>
                  <a:lnTo>
                    <a:pt x="7869" y="7042"/>
                  </a:lnTo>
                  <a:lnTo>
                    <a:pt x="361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3" name="Google Shape;573;p7"/>
            <p:cNvSpPr/>
            <p:nvPr/>
          </p:nvSpPr>
          <p:spPr>
            <a:xfrm>
              <a:off x="1935150" y="244132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20"/>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4" name="Google Shape;574;p7"/>
            <p:cNvSpPr/>
            <p:nvPr/>
          </p:nvSpPr>
          <p:spPr>
            <a:xfrm>
              <a:off x="2267125" y="244132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5" name="Google Shape;575;p7"/>
            <p:cNvSpPr/>
            <p:nvPr/>
          </p:nvSpPr>
          <p:spPr>
            <a:xfrm>
              <a:off x="2267125" y="244132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6" name="Google Shape;576;p7"/>
            <p:cNvSpPr/>
            <p:nvPr/>
          </p:nvSpPr>
          <p:spPr>
            <a:xfrm>
              <a:off x="2593175" y="2441325"/>
              <a:ext cx="230975" cy="331400"/>
            </a:xfrm>
            <a:custGeom>
              <a:avLst/>
              <a:gdLst/>
              <a:ahLst/>
              <a:cxnLst/>
              <a:rect l="l" t="t" r="r" b="b"/>
              <a:pathLst>
                <a:path w="9239" h="13256" extrusionOk="0">
                  <a:moveTo>
                    <a:pt x="1" y="1"/>
                  </a:moveTo>
                  <a:lnTo>
                    <a:pt x="1" y="13256"/>
                  </a:lnTo>
                  <a:lnTo>
                    <a:pt x="9239" y="13256"/>
                  </a:lnTo>
                  <a:lnTo>
                    <a:pt x="9239" y="10208"/>
                  </a:lnTo>
                  <a:lnTo>
                    <a:pt x="4088" y="10208"/>
                  </a:lnTo>
                  <a:lnTo>
                    <a:pt x="4088" y="7845"/>
                  </a:lnTo>
                  <a:lnTo>
                    <a:pt x="7727" y="7845"/>
                  </a:lnTo>
                  <a:lnTo>
                    <a:pt x="8483" y="4986"/>
                  </a:lnTo>
                  <a:lnTo>
                    <a:pt x="4088" y="4986"/>
                  </a:lnTo>
                  <a:lnTo>
                    <a:pt x="4088" y="3025"/>
                  </a:lnTo>
                  <a:lnTo>
                    <a:pt x="9239" y="3025"/>
                  </a:lnTo>
                  <a:lnTo>
                    <a:pt x="9239"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7" name="Google Shape;577;p7"/>
            <p:cNvSpPr/>
            <p:nvPr/>
          </p:nvSpPr>
          <p:spPr>
            <a:xfrm>
              <a:off x="2593175" y="2441325"/>
              <a:ext cx="230975" cy="331400"/>
            </a:xfrm>
            <a:custGeom>
              <a:avLst/>
              <a:gdLst/>
              <a:ahLst/>
              <a:cxnLst/>
              <a:rect l="l" t="t" r="r" b="b"/>
              <a:pathLst>
                <a:path w="9239" h="13256" fill="none" extrusionOk="0">
                  <a:moveTo>
                    <a:pt x="9239" y="13256"/>
                  </a:moveTo>
                  <a:lnTo>
                    <a:pt x="1" y="13256"/>
                  </a:lnTo>
                  <a:lnTo>
                    <a:pt x="1" y="1"/>
                  </a:lnTo>
                  <a:lnTo>
                    <a:pt x="9239" y="1"/>
                  </a:lnTo>
                  <a:lnTo>
                    <a:pt x="9239" y="3025"/>
                  </a:lnTo>
                  <a:lnTo>
                    <a:pt x="4088" y="3025"/>
                  </a:lnTo>
                  <a:lnTo>
                    <a:pt x="4088" y="4986"/>
                  </a:lnTo>
                  <a:lnTo>
                    <a:pt x="8483" y="4986"/>
                  </a:lnTo>
                  <a:lnTo>
                    <a:pt x="7727" y="7845"/>
                  </a:lnTo>
                  <a:lnTo>
                    <a:pt x="4088" y="7845"/>
                  </a:lnTo>
                  <a:lnTo>
                    <a:pt x="4088" y="10208"/>
                  </a:lnTo>
                  <a:lnTo>
                    <a:pt x="9239"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8" name="Google Shape;578;p7"/>
            <p:cNvSpPr/>
            <p:nvPr/>
          </p:nvSpPr>
          <p:spPr>
            <a:xfrm>
              <a:off x="2869025" y="2441325"/>
              <a:ext cx="286500" cy="331400"/>
            </a:xfrm>
            <a:custGeom>
              <a:avLst/>
              <a:gdLst/>
              <a:ahLst/>
              <a:cxnLst/>
              <a:rect l="l" t="t" r="r" b="b"/>
              <a:pathLst>
                <a:path w="11460" h="13256" extrusionOk="0">
                  <a:moveTo>
                    <a:pt x="4986" y="2954"/>
                  </a:moveTo>
                  <a:cubicBezTo>
                    <a:pt x="6002" y="2954"/>
                    <a:pt x="6569" y="3474"/>
                    <a:pt x="6569" y="4372"/>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893"/>
                  </a:lnTo>
                  <a:cubicBezTo>
                    <a:pt x="9877" y="7278"/>
                    <a:pt x="10656" y="6097"/>
                    <a:pt x="10656" y="4348"/>
                  </a:cubicBezTo>
                  <a:cubicBezTo>
                    <a:pt x="10656" y="1490"/>
                    <a:pt x="8814" y="1"/>
                    <a:pt x="52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9" name="Google Shape;579;p7"/>
            <p:cNvSpPr/>
            <p:nvPr/>
          </p:nvSpPr>
          <p:spPr>
            <a:xfrm>
              <a:off x="2869025" y="2441325"/>
              <a:ext cx="286500" cy="331400"/>
            </a:xfrm>
            <a:custGeom>
              <a:avLst/>
              <a:gdLst/>
              <a:ahLst/>
              <a:cxnLst/>
              <a:rect l="l" t="t" r="r" b="b"/>
              <a:pathLst>
                <a:path w="11460" h="13256" fill="none" extrusionOk="0">
                  <a:moveTo>
                    <a:pt x="4986" y="5837"/>
                  </a:moveTo>
                  <a:cubicBezTo>
                    <a:pt x="6002" y="5837"/>
                    <a:pt x="6569" y="5317"/>
                    <a:pt x="6569" y="4372"/>
                  </a:cubicBezTo>
                  <a:cubicBezTo>
                    <a:pt x="6569" y="3474"/>
                    <a:pt x="6002" y="2954"/>
                    <a:pt x="4986" y="2954"/>
                  </a:cubicBezTo>
                  <a:lnTo>
                    <a:pt x="3994" y="2954"/>
                  </a:lnTo>
                  <a:lnTo>
                    <a:pt x="3994" y="5837"/>
                  </a:lnTo>
                  <a:close/>
                  <a:moveTo>
                    <a:pt x="1" y="1"/>
                  </a:moveTo>
                  <a:lnTo>
                    <a:pt x="5269" y="1"/>
                  </a:lnTo>
                  <a:cubicBezTo>
                    <a:pt x="8814" y="1"/>
                    <a:pt x="10656" y="1490"/>
                    <a:pt x="10656" y="4348"/>
                  </a:cubicBezTo>
                  <a:cubicBezTo>
                    <a:pt x="10656" y="6097"/>
                    <a:pt x="9877" y="7278"/>
                    <a:pt x="8341" y="7893"/>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0" name="Google Shape;580;p7"/>
            <p:cNvSpPr/>
            <p:nvPr/>
          </p:nvSpPr>
          <p:spPr>
            <a:xfrm>
              <a:off x="3188000" y="2441325"/>
              <a:ext cx="294175" cy="331400"/>
            </a:xfrm>
            <a:custGeom>
              <a:avLst/>
              <a:gdLst/>
              <a:ahLst/>
              <a:cxnLst/>
              <a:rect l="l" t="t" r="r" b="b"/>
              <a:pathLst>
                <a:path w="11767" h="13256" extrusionOk="0">
                  <a:moveTo>
                    <a:pt x="0" y="1"/>
                  </a:moveTo>
                  <a:lnTo>
                    <a:pt x="0" y="13256"/>
                  </a:lnTo>
                  <a:lnTo>
                    <a:pt x="3899" y="13256"/>
                  </a:lnTo>
                  <a:lnTo>
                    <a:pt x="3899" y="6120"/>
                  </a:lnTo>
                  <a:lnTo>
                    <a:pt x="8175" y="13256"/>
                  </a:lnTo>
                  <a:lnTo>
                    <a:pt x="11767" y="13256"/>
                  </a:lnTo>
                  <a:lnTo>
                    <a:pt x="11767" y="1"/>
                  </a:lnTo>
                  <a:lnTo>
                    <a:pt x="7868" y="1"/>
                  </a:lnTo>
                  <a:lnTo>
                    <a:pt x="7868" y="7042"/>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1" name="Google Shape;581;p7"/>
            <p:cNvSpPr/>
            <p:nvPr/>
          </p:nvSpPr>
          <p:spPr>
            <a:xfrm>
              <a:off x="3188000" y="244132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20"/>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2" name="Google Shape;582;p7"/>
            <p:cNvSpPr/>
            <p:nvPr/>
          </p:nvSpPr>
          <p:spPr>
            <a:xfrm>
              <a:off x="3539450" y="244132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3" name="Google Shape;583;p7"/>
            <p:cNvSpPr/>
            <p:nvPr/>
          </p:nvSpPr>
          <p:spPr>
            <a:xfrm>
              <a:off x="3539450" y="2441325"/>
              <a:ext cx="230400" cy="331400"/>
            </a:xfrm>
            <a:custGeom>
              <a:avLst/>
              <a:gdLst/>
              <a:ahLst/>
              <a:cxnLst/>
              <a:rect l="l" t="t" r="r" b="b"/>
              <a:pathLst>
                <a:path w="9216" h="13256" fill="none" extrusionOk="0">
                  <a:moveTo>
                    <a:pt x="9215" y="13256"/>
                  </a:moveTo>
                  <a:lnTo>
                    <a:pt x="1" y="13256"/>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4" name="Google Shape;584;p7"/>
            <p:cNvSpPr/>
            <p:nvPr/>
          </p:nvSpPr>
          <p:spPr>
            <a:xfrm>
              <a:off x="3795800" y="244132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5" name="Google Shape;585;p7"/>
            <p:cNvSpPr/>
            <p:nvPr/>
          </p:nvSpPr>
          <p:spPr>
            <a:xfrm>
              <a:off x="3795800" y="244132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6" name="Google Shape;586;p7"/>
            <p:cNvSpPr/>
            <p:nvPr/>
          </p:nvSpPr>
          <p:spPr>
            <a:xfrm>
              <a:off x="4247675" y="2433075"/>
              <a:ext cx="291825" cy="347925"/>
            </a:xfrm>
            <a:custGeom>
              <a:avLst/>
              <a:gdLst/>
              <a:ahLst/>
              <a:cxnLst/>
              <a:rect l="l" t="t" r="r" b="b"/>
              <a:pathLst>
                <a:path w="11673" h="13917" extrusionOk="0">
                  <a:moveTo>
                    <a:pt x="6569" y="0"/>
                  </a:moveTo>
                  <a:cubicBezTo>
                    <a:pt x="2576" y="0"/>
                    <a:pt x="1" y="2670"/>
                    <a:pt x="1" y="7088"/>
                  </a:cubicBezTo>
                  <a:cubicBezTo>
                    <a:pt x="1" y="11318"/>
                    <a:pt x="2600" y="13917"/>
                    <a:pt x="6498" y="13917"/>
                  </a:cubicBezTo>
                  <a:cubicBezTo>
                    <a:pt x="8767" y="13917"/>
                    <a:pt x="10515" y="12948"/>
                    <a:pt x="11673" y="11389"/>
                  </a:cubicBezTo>
                  <a:lnTo>
                    <a:pt x="9121" y="9191"/>
                  </a:lnTo>
                  <a:cubicBezTo>
                    <a:pt x="8412" y="10160"/>
                    <a:pt x="7727" y="10562"/>
                    <a:pt x="6546" y="10562"/>
                  </a:cubicBezTo>
                  <a:cubicBezTo>
                    <a:pt x="4892" y="10562"/>
                    <a:pt x="4088" y="9168"/>
                    <a:pt x="4088" y="6970"/>
                  </a:cubicBezTo>
                  <a:cubicBezTo>
                    <a:pt x="4088" y="4773"/>
                    <a:pt x="5175" y="3332"/>
                    <a:pt x="6640" y="3332"/>
                  </a:cubicBezTo>
                  <a:cubicBezTo>
                    <a:pt x="7703" y="3332"/>
                    <a:pt x="8247" y="3710"/>
                    <a:pt x="9003" y="4513"/>
                  </a:cubicBezTo>
                  <a:lnTo>
                    <a:pt x="11460" y="2339"/>
                  </a:lnTo>
                  <a:cubicBezTo>
                    <a:pt x="10515" y="1016"/>
                    <a:pt x="8979" y="0"/>
                    <a:pt x="65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7" name="Google Shape;587;p7"/>
            <p:cNvSpPr/>
            <p:nvPr/>
          </p:nvSpPr>
          <p:spPr>
            <a:xfrm>
              <a:off x="4247675" y="2433075"/>
              <a:ext cx="291825" cy="347925"/>
            </a:xfrm>
            <a:custGeom>
              <a:avLst/>
              <a:gdLst/>
              <a:ahLst/>
              <a:cxnLst/>
              <a:rect l="l" t="t" r="r" b="b"/>
              <a:pathLst>
                <a:path w="11673" h="13917" fill="none" extrusionOk="0">
                  <a:moveTo>
                    <a:pt x="1" y="7088"/>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73"/>
                    <a:pt x="4088" y="6970"/>
                  </a:cubicBezTo>
                  <a:cubicBezTo>
                    <a:pt x="4088" y="9168"/>
                    <a:pt x="4892" y="10562"/>
                    <a:pt x="6546" y="10562"/>
                  </a:cubicBezTo>
                  <a:cubicBezTo>
                    <a:pt x="7727" y="10562"/>
                    <a:pt x="8412" y="10160"/>
                    <a:pt x="9121" y="9191"/>
                  </a:cubicBezTo>
                  <a:lnTo>
                    <a:pt x="11673" y="11389"/>
                  </a:lnTo>
                  <a:cubicBezTo>
                    <a:pt x="10515" y="12948"/>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8" name="Google Shape;588;p7"/>
            <p:cNvSpPr/>
            <p:nvPr/>
          </p:nvSpPr>
          <p:spPr>
            <a:xfrm>
              <a:off x="4573150" y="244132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9" name="Google Shape;589;p7"/>
            <p:cNvSpPr/>
            <p:nvPr/>
          </p:nvSpPr>
          <p:spPr>
            <a:xfrm>
              <a:off x="4711375" y="244132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90" name="Google Shape;590;p7"/>
            <p:cNvSpPr/>
            <p:nvPr/>
          </p:nvSpPr>
          <p:spPr>
            <a:xfrm>
              <a:off x="4711375" y="244132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91" name="Google Shape;591;p7"/>
            <p:cNvSpPr/>
            <p:nvPr/>
          </p:nvSpPr>
          <p:spPr>
            <a:xfrm>
              <a:off x="5035650" y="244132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92" name="Google Shape;592;p7"/>
            <p:cNvSpPr/>
            <p:nvPr/>
          </p:nvSpPr>
          <p:spPr>
            <a:xfrm>
              <a:off x="5173300" y="244132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93" name="Google Shape;593;p7"/>
            <p:cNvSpPr/>
            <p:nvPr/>
          </p:nvSpPr>
          <p:spPr>
            <a:xfrm>
              <a:off x="5173300" y="244132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94" name="Google Shape;594;p7"/>
            <p:cNvSpPr/>
            <p:nvPr/>
          </p:nvSpPr>
          <p:spPr>
            <a:xfrm>
              <a:off x="5483400" y="2441325"/>
              <a:ext cx="230400" cy="331400"/>
            </a:xfrm>
            <a:custGeom>
              <a:avLst/>
              <a:gdLst/>
              <a:ahLst/>
              <a:cxnLst/>
              <a:rect l="l" t="t" r="r" b="b"/>
              <a:pathLst>
                <a:path w="9216" h="13256" extrusionOk="0">
                  <a:moveTo>
                    <a:pt x="0" y="1"/>
                  </a:moveTo>
                  <a:lnTo>
                    <a:pt x="0"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95" name="Google Shape;595;p7"/>
            <p:cNvSpPr/>
            <p:nvPr/>
          </p:nvSpPr>
          <p:spPr>
            <a:xfrm>
              <a:off x="5483400" y="2441325"/>
              <a:ext cx="230400" cy="331400"/>
            </a:xfrm>
            <a:custGeom>
              <a:avLst/>
              <a:gdLst/>
              <a:ahLst/>
              <a:cxnLst/>
              <a:rect l="l" t="t" r="r" b="b"/>
              <a:pathLst>
                <a:path w="9216" h="13256" fill="none" extrusionOk="0">
                  <a:moveTo>
                    <a:pt x="9215" y="13256"/>
                  </a:moveTo>
                  <a:lnTo>
                    <a:pt x="0" y="13256"/>
                  </a:lnTo>
                  <a:lnTo>
                    <a:pt x="0"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96" name="Google Shape;596;p7"/>
            <p:cNvSpPr/>
            <p:nvPr/>
          </p:nvSpPr>
          <p:spPr>
            <a:xfrm>
              <a:off x="5759250" y="2441325"/>
              <a:ext cx="293600" cy="331400"/>
            </a:xfrm>
            <a:custGeom>
              <a:avLst/>
              <a:gdLst/>
              <a:ahLst/>
              <a:cxnLst/>
              <a:rect l="l" t="t" r="r" b="b"/>
              <a:pathLst>
                <a:path w="11744" h="13256" extrusionOk="0">
                  <a:moveTo>
                    <a:pt x="0" y="1"/>
                  </a:moveTo>
                  <a:lnTo>
                    <a:pt x="0" y="13256"/>
                  </a:lnTo>
                  <a:lnTo>
                    <a:pt x="3875" y="13256"/>
                  </a:lnTo>
                  <a:lnTo>
                    <a:pt x="3875" y="6120"/>
                  </a:lnTo>
                  <a:lnTo>
                    <a:pt x="8176" y="13256"/>
                  </a:lnTo>
                  <a:lnTo>
                    <a:pt x="11743" y="13256"/>
                  </a:lnTo>
                  <a:lnTo>
                    <a:pt x="11743" y="1"/>
                  </a:lnTo>
                  <a:lnTo>
                    <a:pt x="7845" y="1"/>
                  </a:lnTo>
                  <a:lnTo>
                    <a:pt x="7845" y="7042"/>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97" name="Google Shape;597;p7"/>
            <p:cNvSpPr/>
            <p:nvPr/>
          </p:nvSpPr>
          <p:spPr>
            <a:xfrm>
              <a:off x="5759250" y="244132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20"/>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98" name="Google Shape;598;p7"/>
            <p:cNvSpPr/>
            <p:nvPr/>
          </p:nvSpPr>
          <p:spPr>
            <a:xfrm>
              <a:off x="6091225" y="2433075"/>
              <a:ext cx="256375" cy="347350"/>
            </a:xfrm>
            <a:custGeom>
              <a:avLst/>
              <a:gdLst/>
              <a:ahLst/>
              <a:cxnLst/>
              <a:rect l="l" t="t" r="r" b="b"/>
              <a:pathLst>
                <a:path w="10255" h="13894" extrusionOk="0">
                  <a:moveTo>
                    <a:pt x="5245" y="0"/>
                  </a:moveTo>
                  <a:cubicBezTo>
                    <a:pt x="2386" y="0"/>
                    <a:pt x="402" y="1371"/>
                    <a:pt x="402" y="3781"/>
                  </a:cubicBezTo>
                  <a:cubicBezTo>
                    <a:pt x="402" y="5931"/>
                    <a:pt x="1725" y="7018"/>
                    <a:pt x="3615" y="7797"/>
                  </a:cubicBezTo>
                  <a:cubicBezTo>
                    <a:pt x="5529" y="8577"/>
                    <a:pt x="6143" y="9097"/>
                    <a:pt x="6143" y="9640"/>
                  </a:cubicBezTo>
                  <a:cubicBezTo>
                    <a:pt x="6143" y="10396"/>
                    <a:pt x="5458" y="10562"/>
                    <a:pt x="4655" y="10562"/>
                  </a:cubicBezTo>
                  <a:cubicBezTo>
                    <a:pt x="3591" y="10562"/>
                    <a:pt x="2410" y="10065"/>
                    <a:pt x="1158" y="9191"/>
                  </a:cubicBezTo>
                  <a:lnTo>
                    <a:pt x="0" y="12381"/>
                  </a:lnTo>
                  <a:cubicBezTo>
                    <a:pt x="1418" y="13279"/>
                    <a:pt x="3143" y="13893"/>
                    <a:pt x="5222" y="13893"/>
                  </a:cubicBezTo>
                  <a:cubicBezTo>
                    <a:pt x="8175" y="13893"/>
                    <a:pt x="10254" y="12712"/>
                    <a:pt x="10254" y="9829"/>
                  </a:cubicBezTo>
                  <a:cubicBezTo>
                    <a:pt x="10254" y="8081"/>
                    <a:pt x="9309" y="6663"/>
                    <a:pt x="6545" y="5458"/>
                  </a:cubicBezTo>
                  <a:cubicBezTo>
                    <a:pt x="4607" y="4631"/>
                    <a:pt x="4324" y="4489"/>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99" name="Google Shape;599;p7"/>
            <p:cNvSpPr/>
            <p:nvPr/>
          </p:nvSpPr>
          <p:spPr>
            <a:xfrm>
              <a:off x="6091225" y="2433075"/>
              <a:ext cx="256375" cy="347350"/>
            </a:xfrm>
            <a:custGeom>
              <a:avLst/>
              <a:gdLst/>
              <a:ahLst/>
              <a:cxnLst/>
              <a:rect l="l" t="t" r="r" b="b"/>
              <a:pathLst>
                <a:path w="10255" h="13894" fill="none" extrusionOk="0">
                  <a:moveTo>
                    <a:pt x="0" y="12381"/>
                  </a:moveTo>
                  <a:lnTo>
                    <a:pt x="1158" y="9191"/>
                  </a:lnTo>
                  <a:cubicBezTo>
                    <a:pt x="2410" y="10065"/>
                    <a:pt x="3591" y="10562"/>
                    <a:pt x="4655" y="10562"/>
                  </a:cubicBezTo>
                  <a:cubicBezTo>
                    <a:pt x="5458" y="10562"/>
                    <a:pt x="6143" y="10396"/>
                    <a:pt x="6143" y="9640"/>
                  </a:cubicBezTo>
                  <a:cubicBezTo>
                    <a:pt x="6143" y="9097"/>
                    <a:pt x="5529" y="8577"/>
                    <a:pt x="3615" y="7797"/>
                  </a:cubicBezTo>
                  <a:cubicBezTo>
                    <a:pt x="1725" y="7018"/>
                    <a:pt x="402" y="5931"/>
                    <a:pt x="402" y="3781"/>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89"/>
                    <a:pt x="4607" y="4631"/>
                    <a:pt x="6545" y="5458"/>
                  </a:cubicBezTo>
                  <a:cubicBezTo>
                    <a:pt x="9309" y="6663"/>
                    <a:pt x="10254" y="8081"/>
                    <a:pt x="10254" y="9829"/>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grpSp>
        <p:nvGrpSpPr>
          <p:cNvPr id="600" name="Google Shape;600;p7"/>
          <p:cNvGrpSpPr/>
          <p:nvPr/>
        </p:nvGrpSpPr>
        <p:grpSpPr>
          <a:xfrm>
            <a:off x="1259477" y="719933"/>
            <a:ext cx="11624822" cy="6036903"/>
            <a:chOff x="719927" y="719933"/>
            <a:chExt cx="11624822" cy="6036903"/>
          </a:xfrm>
        </p:grpSpPr>
        <p:sp>
          <p:nvSpPr>
            <p:cNvPr id="601" name="Google Shape;601;p7"/>
            <p:cNvSpPr/>
            <p:nvPr/>
          </p:nvSpPr>
          <p:spPr>
            <a:xfrm>
              <a:off x="719927" y="1079231"/>
              <a:ext cx="1112935" cy="1291959"/>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7"/>
            <p:cNvSpPr/>
            <p:nvPr/>
          </p:nvSpPr>
          <p:spPr>
            <a:xfrm>
              <a:off x="719927" y="1079231"/>
              <a:ext cx="1112935" cy="1291959"/>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7"/>
            <p:cNvSpPr/>
            <p:nvPr/>
          </p:nvSpPr>
          <p:spPr>
            <a:xfrm>
              <a:off x="2011074" y="1079231"/>
              <a:ext cx="1133971" cy="1291959"/>
            </a:xfrm>
            <a:custGeom>
              <a:avLst/>
              <a:gdLst/>
              <a:ahLst/>
              <a:cxnLst/>
              <a:rect l="l" t="t" r="r" b="b"/>
              <a:pathLst>
                <a:path w="6846" h="8058" extrusionOk="0">
                  <a:moveTo>
                    <a:pt x="0" y="1"/>
                  </a:moveTo>
                  <a:lnTo>
                    <a:pt x="0" y="8057"/>
                  </a:lnTo>
                  <a:lnTo>
                    <a:pt x="2043" y="8057"/>
                  </a:lnTo>
                  <a:lnTo>
                    <a:pt x="2043" y="4687"/>
                  </a:lnTo>
                  <a:lnTo>
                    <a:pt x="4803" y="4687"/>
                  </a:lnTo>
                  <a:lnTo>
                    <a:pt x="4803" y="8057"/>
                  </a:lnTo>
                  <a:lnTo>
                    <a:pt x="6846" y="8057"/>
                  </a:lnTo>
                  <a:lnTo>
                    <a:pt x="6846" y="1"/>
                  </a:lnTo>
                  <a:lnTo>
                    <a:pt x="4803" y="1"/>
                  </a:lnTo>
                  <a:lnTo>
                    <a:pt x="4803" y="2877"/>
                  </a:lnTo>
                  <a:lnTo>
                    <a:pt x="2043" y="2877"/>
                  </a:lnTo>
                  <a:lnTo>
                    <a:pt x="204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7"/>
            <p:cNvSpPr/>
            <p:nvPr/>
          </p:nvSpPr>
          <p:spPr>
            <a:xfrm>
              <a:off x="2011074" y="1079231"/>
              <a:ext cx="1133971" cy="1291959"/>
            </a:xfrm>
            <a:custGeom>
              <a:avLst/>
              <a:gdLst/>
              <a:ahLst/>
              <a:cxnLst/>
              <a:rect l="l" t="t" r="r" b="b"/>
              <a:pathLst>
                <a:path w="6846" h="8058" fill="none" extrusionOk="0">
                  <a:moveTo>
                    <a:pt x="0" y="8057"/>
                  </a:moveTo>
                  <a:lnTo>
                    <a:pt x="0" y="1"/>
                  </a:lnTo>
                  <a:lnTo>
                    <a:pt x="2043" y="1"/>
                  </a:lnTo>
                  <a:lnTo>
                    <a:pt x="2043" y="2877"/>
                  </a:lnTo>
                  <a:lnTo>
                    <a:pt x="4803" y="2877"/>
                  </a:lnTo>
                  <a:lnTo>
                    <a:pt x="4803" y="1"/>
                  </a:lnTo>
                  <a:lnTo>
                    <a:pt x="6846" y="1"/>
                  </a:lnTo>
                  <a:lnTo>
                    <a:pt x="6846" y="8057"/>
                  </a:lnTo>
                  <a:lnTo>
                    <a:pt x="4803" y="8057"/>
                  </a:lnTo>
                  <a:lnTo>
                    <a:pt x="4803" y="4687"/>
                  </a:lnTo>
                  <a:lnTo>
                    <a:pt x="2043" y="4687"/>
                  </a:lnTo>
                  <a:lnTo>
                    <a:pt x="204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7"/>
            <p:cNvSpPr/>
            <p:nvPr/>
          </p:nvSpPr>
          <p:spPr>
            <a:xfrm>
              <a:off x="3399467" y="1079231"/>
              <a:ext cx="1075335" cy="1291959"/>
            </a:xfrm>
            <a:custGeom>
              <a:avLst/>
              <a:gdLst/>
              <a:ahLst/>
              <a:cxnLst/>
              <a:rect l="l" t="t" r="r" b="b"/>
              <a:pathLst>
                <a:path w="6492" h="8058" extrusionOk="0">
                  <a:moveTo>
                    <a:pt x="2801" y="1584"/>
                  </a:moveTo>
                  <a:cubicBezTo>
                    <a:pt x="3581" y="1584"/>
                    <a:pt x="4000" y="1951"/>
                    <a:pt x="4000" y="2603"/>
                  </a:cubicBezTo>
                  <a:cubicBezTo>
                    <a:pt x="4000" y="3220"/>
                    <a:pt x="3581" y="3563"/>
                    <a:pt x="2801" y="3563"/>
                  </a:cubicBezTo>
                  <a:lnTo>
                    <a:pt x="2021" y="3563"/>
                  </a:lnTo>
                  <a:lnTo>
                    <a:pt x="2021" y="1584"/>
                  </a:lnTo>
                  <a:close/>
                  <a:moveTo>
                    <a:pt x="1" y="1"/>
                  </a:moveTo>
                  <a:lnTo>
                    <a:pt x="1" y="8057"/>
                  </a:lnTo>
                  <a:lnTo>
                    <a:pt x="2044" y="8057"/>
                  </a:lnTo>
                  <a:lnTo>
                    <a:pt x="2044" y="5042"/>
                  </a:lnTo>
                  <a:lnTo>
                    <a:pt x="2789" y="5042"/>
                  </a:lnTo>
                  <a:lnTo>
                    <a:pt x="4390" y="8057"/>
                  </a:lnTo>
                  <a:lnTo>
                    <a:pt x="6491" y="8057"/>
                  </a:lnTo>
                  <a:lnTo>
                    <a:pt x="4623" y="4745"/>
                  </a:lnTo>
                  <a:cubicBezTo>
                    <a:pt x="5560" y="4367"/>
                    <a:pt x="6066" y="3622"/>
                    <a:pt x="6066" y="2545"/>
                  </a:cubicBezTo>
                  <a:cubicBezTo>
                    <a:pt x="6066" y="880"/>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7"/>
            <p:cNvSpPr/>
            <p:nvPr/>
          </p:nvSpPr>
          <p:spPr>
            <a:xfrm>
              <a:off x="3399467" y="1079231"/>
              <a:ext cx="1075335" cy="1291959"/>
            </a:xfrm>
            <a:custGeom>
              <a:avLst/>
              <a:gdLst/>
              <a:ahLst/>
              <a:cxnLst/>
              <a:rect l="l" t="t" r="r" b="b"/>
              <a:pathLst>
                <a:path w="6492" h="8058" fill="none" extrusionOk="0">
                  <a:moveTo>
                    <a:pt x="2801" y="3563"/>
                  </a:moveTo>
                  <a:cubicBezTo>
                    <a:pt x="3581" y="3563"/>
                    <a:pt x="4000" y="3220"/>
                    <a:pt x="4000" y="2603"/>
                  </a:cubicBezTo>
                  <a:cubicBezTo>
                    <a:pt x="4000" y="1951"/>
                    <a:pt x="3581" y="1584"/>
                    <a:pt x="2801" y="1584"/>
                  </a:cubicBezTo>
                  <a:lnTo>
                    <a:pt x="2021" y="1584"/>
                  </a:lnTo>
                  <a:lnTo>
                    <a:pt x="2021" y="3563"/>
                  </a:lnTo>
                  <a:close/>
                  <a:moveTo>
                    <a:pt x="1" y="1"/>
                  </a:moveTo>
                  <a:lnTo>
                    <a:pt x="2900" y="1"/>
                  </a:lnTo>
                  <a:cubicBezTo>
                    <a:pt x="4920" y="1"/>
                    <a:pt x="6066" y="880"/>
                    <a:pt x="6066" y="2545"/>
                  </a:cubicBezTo>
                  <a:cubicBezTo>
                    <a:pt x="6066" y="3622"/>
                    <a:pt x="5560" y="4367"/>
                    <a:pt x="4623" y="4745"/>
                  </a:cubicBezTo>
                  <a:lnTo>
                    <a:pt x="6491" y="8057"/>
                  </a:lnTo>
                  <a:lnTo>
                    <a:pt x="4390" y="8057"/>
                  </a:lnTo>
                  <a:lnTo>
                    <a:pt x="2789" y="5042"/>
                  </a:lnTo>
                  <a:lnTo>
                    <a:pt x="2044" y="5042"/>
                  </a:lnTo>
                  <a:lnTo>
                    <a:pt x="204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7"/>
            <p:cNvSpPr/>
            <p:nvPr/>
          </p:nvSpPr>
          <p:spPr>
            <a:xfrm>
              <a:off x="4647217" y="1079231"/>
              <a:ext cx="883358" cy="1291959"/>
            </a:xfrm>
            <a:custGeom>
              <a:avLst/>
              <a:gdLst/>
              <a:ahLst/>
              <a:cxnLst/>
              <a:rect l="l" t="t" r="r" b="b"/>
              <a:pathLst>
                <a:path w="5333" h="8058" extrusionOk="0">
                  <a:moveTo>
                    <a:pt x="0" y="1"/>
                  </a:moveTo>
                  <a:lnTo>
                    <a:pt x="0" y="8057"/>
                  </a:lnTo>
                  <a:lnTo>
                    <a:pt x="5333" y="8057"/>
                  </a:lnTo>
                  <a:lnTo>
                    <a:pt x="5333" y="6329"/>
                  </a:lnTo>
                  <a:lnTo>
                    <a:pt x="2049" y="6329"/>
                  </a:lnTo>
                  <a:lnTo>
                    <a:pt x="2049" y="4733"/>
                  </a:lnTo>
                  <a:lnTo>
                    <a:pt x="4436" y="4733"/>
                  </a:lnTo>
                  <a:lnTo>
                    <a:pt x="4908" y="3127"/>
                  </a:lnTo>
                  <a:lnTo>
                    <a:pt x="2049" y="3127"/>
                  </a:lnTo>
                  <a:lnTo>
                    <a:pt x="2049"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7"/>
            <p:cNvSpPr/>
            <p:nvPr/>
          </p:nvSpPr>
          <p:spPr>
            <a:xfrm>
              <a:off x="4647217" y="1079231"/>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9" y="1730"/>
                  </a:lnTo>
                  <a:lnTo>
                    <a:pt x="2049" y="3127"/>
                  </a:lnTo>
                  <a:lnTo>
                    <a:pt x="4908" y="3127"/>
                  </a:lnTo>
                  <a:lnTo>
                    <a:pt x="4436" y="4733"/>
                  </a:lnTo>
                  <a:lnTo>
                    <a:pt x="2049" y="4733"/>
                  </a:lnTo>
                  <a:lnTo>
                    <a:pt x="2049"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7"/>
            <p:cNvSpPr/>
            <p:nvPr/>
          </p:nvSpPr>
          <p:spPr>
            <a:xfrm>
              <a:off x="5742579" y="1079231"/>
              <a:ext cx="883358" cy="1291959"/>
            </a:xfrm>
            <a:custGeom>
              <a:avLst/>
              <a:gdLst/>
              <a:ahLst/>
              <a:cxnLst/>
              <a:rect l="l" t="t" r="r" b="b"/>
              <a:pathLst>
                <a:path w="5333" h="8058" extrusionOk="0">
                  <a:moveTo>
                    <a:pt x="0" y="1"/>
                  </a:moveTo>
                  <a:lnTo>
                    <a:pt x="0" y="8057"/>
                  </a:lnTo>
                  <a:lnTo>
                    <a:pt x="5333" y="8057"/>
                  </a:lnTo>
                  <a:lnTo>
                    <a:pt x="5333" y="6329"/>
                  </a:lnTo>
                  <a:lnTo>
                    <a:pt x="2044" y="6329"/>
                  </a:lnTo>
                  <a:lnTo>
                    <a:pt x="2044" y="4733"/>
                  </a:lnTo>
                  <a:lnTo>
                    <a:pt x="4436" y="4733"/>
                  </a:lnTo>
                  <a:lnTo>
                    <a:pt x="4908" y="3127"/>
                  </a:lnTo>
                  <a:lnTo>
                    <a:pt x="2044" y="3127"/>
                  </a:lnTo>
                  <a:lnTo>
                    <a:pt x="2044"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7"/>
            <p:cNvSpPr/>
            <p:nvPr/>
          </p:nvSpPr>
          <p:spPr>
            <a:xfrm>
              <a:off x="5742579" y="1079231"/>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4" y="1730"/>
                  </a:lnTo>
                  <a:lnTo>
                    <a:pt x="2044" y="3127"/>
                  </a:lnTo>
                  <a:lnTo>
                    <a:pt x="4908" y="3127"/>
                  </a:lnTo>
                  <a:lnTo>
                    <a:pt x="4436" y="4733"/>
                  </a:lnTo>
                  <a:lnTo>
                    <a:pt x="2044" y="4733"/>
                  </a:lnTo>
                  <a:lnTo>
                    <a:pt x="2044"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7"/>
            <p:cNvSpPr/>
            <p:nvPr/>
          </p:nvSpPr>
          <p:spPr>
            <a:xfrm>
              <a:off x="7292121" y="1049409"/>
              <a:ext cx="977773" cy="1351603"/>
            </a:xfrm>
            <a:custGeom>
              <a:avLst/>
              <a:gdLst/>
              <a:ahLst/>
              <a:cxnLst/>
              <a:rect l="l" t="t" r="r" b="b"/>
              <a:pathLst>
                <a:path w="5903" h="8430" extrusionOk="0">
                  <a:moveTo>
                    <a:pt x="3085" y="1"/>
                  </a:moveTo>
                  <a:cubicBezTo>
                    <a:pt x="1421" y="1"/>
                    <a:pt x="262" y="827"/>
                    <a:pt x="262" y="2271"/>
                  </a:cubicBezTo>
                  <a:cubicBezTo>
                    <a:pt x="262" y="3476"/>
                    <a:pt x="984" y="4116"/>
                    <a:pt x="2236" y="4669"/>
                  </a:cubicBezTo>
                  <a:cubicBezTo>
                    <a:pt x="3243" y="5117"/>
                    <a:pt x="3831" y="5403"/>
                    <a:pt x="3831" y="5927"/>
                  </a:cubicBezTo>
                  <a:cubicBezTo>
                    <a:pt x="3831" y="6445"/>
                    <a:pt x="3324" y="6660"/>
                    <a:pt x="2707" y="6660"/>
                  </a:cubicBezTo>
                  <a:cubicBezTo>
                    <a:pt x="2032" y="6660"/>
                    <a:pt x="1397" y="6386"/>
                    <a:pt x="629" y="5874"/>
                  </a:cubicBezTo>
                  <a:lnTo>
                    <a:pt x="0" y="7498"/>
                  </a:lnTo>
                  <a:cubicBezTo>
                    <a:pt x="815" y="8086"/>
                    <a:pt x="1776" y="8430"/>
                    <a:pt x="2934" y="8430"/>
                  </a:cubicBezTo>
                  <a:cubicBezTo>
                    <a:pt x="4657" y="8430"/>
                    <a:pt x="5903" y="7650"/>
                    <a:pt x="5903" y="5996"/>
                  </a:cubicBezTo>
                  <a:cubicBezTo>
                    <a:pt x="5903" y="4739"/>
                    <a:pt x="5111" y="4058"/>
                    <a:pt x="3679" y="3418"/>
                  </a:cubicBezTo>
                  <a:cubicBezTo>
                    <a:pt x="2498" y="2882"/>
                    <a:pt x="2282" y="2731"/>
                    <a:pt x="2282" y="2341"/>
                  </a:cubicBezTo>
                  <a:cubicBezTo>
                    <a:pt x="2282" y="1951"/>
                    <a:pt x="2591" y="1770"/>
                    <a:pt x="3155" y="1770"/>
                  </a:cubicBezTo>
                  <a:cubicBezTo>
                    <a:pt x="3900" y="1770"/>
                    <a:pt x="4436" y="2044"/>
                    <a:pt x="4942" y="2306"/>
                  </a:cubicBezTo>
                  <a:lnTo>
                    <a:pt x="5641" y="781"/>
                  </a:lnTo>
                  <a:cubicBezTo>
                    <a:pt x="4826" y="233"/>
                    <a:pt x="3988" y="1"/>
                    <a:pt x="3085"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7"/>
            <p:cNvSpPr/>
            <p:nvPr/>
          </p:nvSpPr>
          <p:spPr>
            <a:xfrm>
              <a:off x="7292121" y="1049409"/>
              <a:ext cx="977773" cy="1351603"/>
            </a:xfrm>
            <a:custGeom>
              <a:avLst/>
              <a:gdLst/>
              <a:ahLst/>
              <a:cxnLst/>
              <a:rect l="l" t="t" r="r" b="b"/>
              <a:pathLst>
                <a:path w="5903" h="8430" fill="none" extrusionOk="0">
                  <a:moveTo>
                    <a:pt x="0" y="7498"/>
                  </a:moveTo>
                  <a:lnTo>
                    <a:pt x="629" y="5874"/>
                  </a:lnTo>
                  <a:cubicBezTo>
                    <a:pt x="1397" y="6386"/>
                    <a:pt x="2032" y="6660"/>
                    <a:pt x="2707" y="6660"/>
                  </a:cubicBezTo>
                  <a:cubicBezTo>
                    <a:pt x="3324" y="6660"/>
                    <a:pt x="3831" y="6445"/>
                    <a:pt x="3831" y="5927"/>
                  </a:cubicBezTo>
                  <a:cubicBezTo>
                    <a:pt x="3831" y="5403"/>
                    <a:pt x="3243" y="5117"/>
                    <a:pt x="2236" y="4669"/>
                  </a:cubicBezTo>
                  <a:cubicBezTo>
                    <a:pt x="984" y="4116"/>
                    <a:pt x="262" y="3476"/>
                    <a:pt x="262" y="2271"/>
                  </a:cubicBezTo>
                  <a:cubicBezTo>
                    <a:pt x="262" y="827"/>
                    <a:pt x="1421" y="1"/>
                    <a:pt x="3085" y="1"/>
                  </a:cubicBezTo>
                  <a:cubicBezTo>
                    <a:pt x="3988" y="1"/>
                    <a:pt x="4826" y="233"/>
                    <a:pt x="5641" y="781"/>
                  </a:cubicBezTo>
                  <a:lnTo>
                    <a:pt x="4942" y="2306"/>
                  </a:lnTo>
                  <a:cubicBezTo>
                    <a:pt x="4436" y="2044"/>
                    <a:pt x="3900" y="1770"/>
                    <a:pt x="3155" y="1770"/>
                  </a:cubicBezTo>
                  <a:cubicBezTo>
                    <a:pt x="2591" y="1770"/>
                    <a:pt x="2282" y="1951"/>
                    <a:pt x="2282" y="2341"/>
                  </a:cubicBezTo>
                  <a:cubicBezTo>
                    <a:pt x="2282" y="2731"/>
                    <a:pt x="2498" y="2882"/>
                    <a:pt x="3679" y="3418"/>
                  </a:cubicBezTo>
                  <a:cubicBezTo>
                    <a:pt x="5111" y="4058"/>
                    <a:pt x="5903" y="4739"/>
                    <a:pt x="5903" y="5996"/>
                  </a:cubicBezTo>
                  <a:cubicBezTo>
                    <a:pt x="5903" y="7650"/>
                    <a:pt x="4657" y="8430"/>
                    <a:pt x="2934" y="8430"/>
                  </a:cubicBezTo>
                  <a:cubicBezTo>
                    <a:pt x="1776" y="8430"/>
                    <a:pt x="815"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7"/>
            <p:cNvSpPr/>
            <p:nvPr/>
          </p:nvSpPr>
          <p:spPr>
            <a:xfrm>
              <a:off x="8455892" y="1079231"/>
              <a:ext cx="338568" cy="1291959"/>
            </a:xfrm>
            <a:custGeom>
              <a:avLst/>
              <a:gdLst/>
              <a:ahLst/>
              <a:cxnLst/>
              <a:rect l="l" t="t" r="r" b="b"/>
              <a:pathLst>
                <a:path w="2044" h="8058" extrusionOk="0">
                  <a:moveTo>
                    <a:pt x="1" y="1"/>
                  </a:moveTo>
                  <a:lnTo>
                    <a:pt x="1" y="8057"/>
                  </a:lnTo>
                  <a:lnTo>
                    <a:pt x="2044" y="8057"/>
                  </a:lnTo>
                  <a:lnTo>
                    <a:pt x="2044"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7"/>
            <p:cNvSpPr/>
            <p:nvPr/>
          </p:nvSpPr>
          <p:spPr>
            <a:xfrm>
              <a:off x="9073058" y="1079231"/>
              <a:ext cx="1075169" cy="1291959"/>
            </a:xfrm>
            <a:custGeom>
              <a:avLst/>
              <a:gdLst/>
              <a:ahLst/>
              <a:cxnLst/>
              <a:rect l="l" t="t" r="r" b="b"/>
              <a:pathLst>
                <a:path w="6491" h="8058" extrusionOk="0">
                  <a:moveTo>
                    <a:pt x="2707" y="1718"/>
                  </a:moveTo>
                  <a:cubicBezTo>
                    <a:pt x="3522" y="1718"/>
                    <a:pt x="4436" y="2085"/>
                    <a:pt x="4436" y="4047"/>
                  </a:cubicBezTo>
                  <a:cubicBezTo>
                    <a:pt x="4436" y="6020"/>
                    <a:pt x="3452" y="6329"/>
                    <a:pt x="2684" y="6329"/>
                  </a:cubicBezTo>
                  <a:lnTo>
                    <a:pt x="2020" y="6329"/>
                  </a:lnTo>
                  <a:lnTo>
                    <a:pt x="2020" y="1718"/>
                  </a:lnTo>
                  <a:close/>
                  <a:moveTo>
                    <a:pt x="0" y="1"/>
                  </a:moveTo>
                  <a:lnTo>
                    <a:pt x="0" y="8057"/>
                  </a:lnTo>
                  <a:lnTo>
                    <a:pt x="2649" y="8057"/>
                  </a:lnTo>
                  <a:cubicBezTo>
                    <a:pt x="5158" y="8057"/>
                    <a:pt x="6491" y="6719"/>
                    <a:pt x="6491" y="4023"/>
                  </a:cubicBezTo>
                  <a:cubicBezTo>
                    <a:pt x="6491" y="1351"/>
                    <a:pt x="5193" y="1"/>
                    <a:pt x="2649"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7"/>
            <p:cNvSpPr/>
            <p:nvPr/>
          </p:nvSpPr>
          <p:spPr>
            <a:xfrm>
              <a:off x="9073058" y="1079231"/>
              <a:ext cx="1075169" cy="1291959"/>
            </a:xfrm>
            <a:custGeom>
              <a:avLst/>
              <a:gdLst/>
              <a:ahLst/>
              <a:cxnLst/>
              <a:rect l="l" t="t" r="r" b="b"/>
              <a:pathLst>
                <a:path w="6491" h="8058" fill="none" extrusionOk="0">
                  <a:moveTo>
                    <a:pt x="4436" y="4047"/>
                  </a:moveTo>
                  <a:cubicBezTo>
                    <a:pt x="4436" y="2085"/>
                    <a:pt x="3522" y="1718"/>
                    <a:pt x="2707" y="1718"/>
                  </a:cubicBezTo>
                  <a:lnTo>
                    <a:pt x="2020" y="1718"/>
                  </a:lnTo>
                  <a:lnTo>
                    <a:pt x="2020" y="6329"/>
                  </a:lnTo>
                  <a:lnTo>
                    <a:pt x="2684" y="6329"/>
                  </a:lnTo>
                  <a:cubicBezTo>
                    <a:pt x="3452" y="6329"/>
                    <a:pt x="4436" y="6020"/>
                    <a:pt x="4436" y="4047"/>
                  </a:cubicBezTo>
                  <a:close/>
                  <a:moveTo>
                    <a:pt x="6491" y="4023"/>
                  </a:moveTo>
                  <a:cubicBezTo>
                    <a:pt x="6491" y="6719"/>
                    <a:pt x="5158" y="8057"/>
                    <a:pt x="2649" y="8057"/>
                  </a:cubicBezTo>
                  <a:lnTo>
                    <a:pt x="0" y="8057"/>
                  </a:lnTo>
                  <a:lnTo>
                    <a:pt x="0" y="1"/>
                  </a:lnTo>
                  <a:lnTo>
                    <a:pt x="2649" y="1"/>
                  </a:lnTo>
                  <a:cubicBezTo>
                    <a:pt x="5193" y="1"/>
                    <a:pt x="6491" y="1351"/>
                    <a:pt x="6491" y="4023"/>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7"/>
            <p:cNvSpPr/>
            <p:nvPr/>
          </p:nvSpPr>
          <p:spPr>
            <a:xfrm>
              <a:off x="10362217" y="1079231"/>
              <a:ext cx="883358" cy="1291959"/>
            </a:xfrm>
            <a:custGeom>
              <a:avLst/>
              <a:gdLst/>
              <a:ahLst/>
              <a:cxnLst/>
              <a:rect l="l" t="t" r="r" b="b"/>
              <a:pathLst>
                <a:path w="5333" h="8058" extrusionOk="0">
                  <a:moveTo>
                    <a:pt x="0" y="1"/>
                  </a:moveTo>
                  <a:lnTo>
                    <a:pt x="0" y="8057"/>
                  </a:lnTo>
                  <a:lnTo>
                    <a:pt x="5333" y="8057"/>
                  </a:lnTo>
                  <a:lnTo>
                    <a:pt x="5333" y="6329"/>
                  </a:lnTo>
                  <a:lnTo>
                    <a:pt x="2043" y="6329"/>
                  </a:lnTo>
                  <a:lnTo>
                    <a:pt x="2043" y="4733"/>
                  </a:lnTo>
                  <a:lnTo>
                    <a:pt x="4436" y="4733"/>
                  </a:lnTo>
                  <a:lnTo>
                    <a:pt x="4908" y="3127"/>
                  </a:lnTo>
                  <a:lnTo>
                    <a:pt x="2043" y="3127"/>
                  </a:lnTo>
                  <a:lnTo>
                    <a:pt x="2043"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7"/>
            <p:cNvSpPr/>
            <p:nvPr/>
          </p:nvSpPr>
          <p:spPr>
            <a:xfrm>
              <a:off x="10362217" y="1079231"/>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3" y="1730"/>
                  </a:lnTo>
                  <a:lnTo>
                    <a:pt x="2043" y="3127"/>
                  </a:lnTo>
                  <a:lnTo>
                    <a:pt x="4908" y="3127"/>
                  </a:lnTo>
                  <a:lnTo>
                    <a:pt x="4436" y="4733"/>
                  </a:lnTo>
                  <a:lnTo>
                    <a:pt x="2043" y="4733"/>
                  </a:lnTo>
                  <a:lnTo>
                    <a:pt x="2043"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7"/>
            <p:cNvSpPr/>
            <p:nvPr/>
          </p:nvSpPr>
          <p:spPr>
            <a:xfrm>
              <a:off x="11366976" y="1049409"/>
              <a:ext cx="977773" cy="1351603"/>
            </a:xfrm>
            <a:custGeom>
              <a:avLst/>
              <a:gdLst/>
              <a:ahLst/>
              <a:cxnLst/>
              <a:rect l="l" t="t" r="r" b="b"/>
              <a:pathLst>
                <a:path w="5903" h="8430" extrusionOk="0">
                  <a:moveTo>
                    <a:pt x="3085" y="1"/>
                  </a:moveTo>
                  <a:cubicBezTo>
                    <a:pt x="1420" y="1"/>
                    <a:pt x="262" y="827"/>
                    <a:pt x="262" y="2271"/>
                  </a:cubicBezTo>
                  <a:cubicBezTo>
                    <a:pt x="262" y="3476"/>
                    <a:pt x="984" y="4116"/>
                    <a:pt x="2235" y="4669"/>
                  </a:cubicBezTo>
                  <a:cubicBezTo>
                    <a:pt x="3242" y="5117"/>
                    <a:pt x="3830" y="5403"/>
                    <a:pt x="3830" y="5927"/>
                  </a:cubicBezTo>
                  <a:cubicBezTo>
                    <a:pt x="3830" y="6445"/>
                    <a:pt x="3324" y="6660"/>
                    <a:pt x="2707" y="6660"/>
                  </a:cubicBezTo>
                  <a:cubicBezTo>
                    <a:pt x="2032" y="6660"/>
                    <a:pt x="1397" y="6386"/>
                    <a:pt x="629" y="5874"/>
                  </a:cubicBezTo>
                  <a:lnTo>
                    <a:pt x="0" y="7498"/>
                  </a:lnTo>
                  <a:cubicBezTo>
                    <a:pt x="815" y="8086"/>
                    <a:pt x="1776" y="8430"/>
                    <a:pt x="2934" y="8430"/>
                  </a:cubicBezTo>
                  <a:cubicBezTo>
                    <a:pt x="4663" y="8430"/>
                    <a:pt x="5903" y="7650"/>
                    <a:pt x="5903" y="5996"/>
                  </a:cubicBezTo>
                  <a:cubicBezTo>
                    <a:pt x="5903" y="4739"/>
                    <a:pt x="5111" y="4058"/>
                    <a:pt x="3679" y="3418"/>
                  </a:cubicBezTo>
                  <a:cubicBezTo>
                    <a:pt x="2497" y="2882"/>
                    <a:pt x="2282" y="2731"/>
                    <a:pt x="2282" y="2341"/>
                  </a:cubicBezTo>
                  <a:cubicBezTo>
                    <a:pt x="2282" y="1951"/>
                    <a:pt x="2590" y="1770"/>
                    <a:pt x="3161" y="1770"/>
                  </a:cubicBezTo>
                  <a:cubicBezTo>
                    <a:pt x="3906" y="1770"/>
                    <a:pt x="4436" y="2044"/>
                    <a:pt x="4942" y="2306"/>
                  </a:cubicBezTo>
                  <a:lnTo>
                    <a:pt x="5641" y="781"/>
                  </a:lnTo>
                  <a:cubicBezTo>
                    <a:pt x="4826" y="233"/>
                    <a:pt x="3988" y="1"/>
                    <a:pt x="3085"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7"/>
            <p:cNvSpPr/>
            <p:nvPr/>
          </p:nvSpPr>
          <p:spPr>
            <a:xfrm>
              <a:off x="11366976" y="1049409"/>
              <a:ext cx="977773" cy="1351603"/>
            </a:xfrm>
            <a:custGeom>
              <a:avLst/>
              <a:gdLst/>
              <a:ahLst/>
              <a:cxnLst/>
              <a:rect l="l" t="t" r="r" b="b"/>
              <a:pathLst>
                <a:path w="5903" h="8430" fill="none" extrusionOk="0">
                  <a:moveTo>
                    <a:pt x="0" y="7498"/>
                  </a:moveTo>
                  <a:lnTo>
                    <a:pt x="629" y="5874"/>
                  </a:lnTo>
                  <a:cubicBezTo>
                    <a:pt x="1397" y="6386"/>
                    <a:pt x="2032" y="6660"/>
                    <a:pt x="2707" y="6660"/>
                  </a:cubicBezTo>
                  <a:cubicBezTo>
                    <a:pt x="3324" y="6660"/>
                    <a:pt x="3830" y="6445"/>
                    <a:pt x="3830" y="5927"/>
                  </a:cubicBezTo>
                  <a:cubicBezTo>
                    <a:pt x="3830" y="5403"/>
                    <a:pt x="3242" y="5117"/>
                    <a:pt x="2235" y="4669"/>
                  </a:cubicBezTo>
                  <a:cubicBezTo>
                    <a:pt x="984" y="4116"/>
                    <a:pt x="262" y="3476"/>
                    <a:pt x="262" y="2271"/>
                  </a:cubicBezTo>
                  <a:cubicBezTo>
                    <a:pt x="262" y="827"/>
                    <a:pt x="1420" y="1"/>
                    <a:pt x="3085" y="1"/>
                  </a:cubicBezTo>
                  <a:cubicBezTo>
                    <a:pt x="3988" y="1"/>
                    <a:pt x="4826" y="233"/>
                    <a:pt x="5641" y="781"/>
                  </a:cubicBezTo>
                  <a:lnTo>
                    <a:pt x="4942" y="2306"/>
                  </a:lnTo>
                  <a:cubicBezTo>
                    <a:pt x="4436" y="2044"/>
                    <a:pt x="3906" y="1770"/>
                    <a:pt x="3161" y="1770"/>
                  </a:cubicBezTo>
                  <a:cubicBezTo>
                    <a:pt x="2590" y="1770"/>
                    <a:pt x="2282" y="1951"/>
                    <a:pt x="2282" y="2341"/>
                  </a:cubicBezTo>
                  <a:cubicBezTo>
                    <a:pt x="2282" y="2731"/>
                    <a:pt x="2497" y="2882"/>
                    <a:pt x="3679" y="3418"/>
                  </a:cubicBezTo>
                  <a:cubicBezTo>
                    <a:pt x="5111" y="4058"/>
                    <a:pt x="5903" y="4739"/>
                    <a:pt x="5903" y="5996"/>
                  </a:cubicBezTo>
                  <a:cubicBezTo>
                    <a:pt x="5903" y="7650"/>
                    <a:pt x="4663" y="8430"/>
                    <a:pt x="2934" y="8430"/>
                  </a:cubicBezTo>
                  <a:cubicBezTo>
                    <a:pt x="1776" y="8430"/>
                    <a:pt x="815"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7"/>
            <p:cNvSpPr/>
            <p:nvPr/>
          </p:nvSpPr>
          <p:spPr>
            <a:xfrm>
              <a:off x="719927" y="3257623"/>
              <a:ext cx="1154345" cy="1290997"/>
            </a:xfrm>
            <a:custGeom>
              <a:avLst/>
              <a:gdLst/>
              <a:ahLst/>
              <a:cxnLst/>
              <a:rect l="l" t="t" r="r" b="b"/>
              <a:pathLst>
                <a:path w="6969" h="8052" extrusionOk="0">
                  <a:moveTo>
                    <a:pt x="0" y="1"/>
                  </a:moveTo>
                  <a:lnTo>
                    <a:pt x="0" y="1747"/>
                  </a:lnTo>
                  <a:lnTo>
                    <a:pt x="2329" y="1747"/>
                  </a:lnTo>
                  <a:lnTo>
                    <a:pt x="2329" y="8051"/>
                  </a:lnTo>
                  <a:lnTo>
                    <a:pt x="4378" y="8051"/>
                  </a:lnTo>
                  <a:lnTo>
                    <a:pt x="4378" y="1747"/>
                  </a:lnTo>
                  <a:lnTo>
                    <a:pt x="6456" y="1747"/>
                  </a:lnTo>
                  <a:lnTo>
                    <a:pt x="696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7"/>
            <p:cNvSpPr/>
            <p:nvPr/>
          </p:nvSpPr>
          <p:spPr>
            <a:xfrm>
              <a:off x="719927" y="3257623"/>
              <a:ext cx="1154345" cy="1290997"/>
            </a:xfrm>
            <a:custGeom>
              <a:avLst/>
              <a:gdLst/>
              <a:ahLst/>
              <a:cxnLst/>
              <a:rect l="l" t="t" r="r" b="b"/>
              <a:pathLst>
                <a:path w="6969" h="8052" fill="none" extrusionOk="0">
                  <a:moveTo>
                    <a:pt x="2329" y="1747"/>
                  </a:moveTo>
                  <a:lnTo>
                    <a:pt x="0" y="1747"/>
                  </a:lnTo>
                  <a:lnTo>
                    <a:pt x="0" y="1"/>
                  </a:lnTo>
                  <a:lnTo>
                    <a:pt x="6969" y="1"/>
                  </a:lnTo>
                  <a:lnTo>
                    <a:pt x="6456"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7"/>
            <p:cNvSpPr/>
            <p:nvPr/>
          </p:nvSpPr>
          <p:spPr>
            <a:xfrm>
              <a:off x="1883698" y="3226840"/>
              <a:ext cx="1259527" cy="1352565"/>
            </a:xfrm>
            <a:custGeom>
              <a:avLst/>
              <a:gdLst/>
              <a:ahLst/>
              <a:cxnLst/>
              <a:rect l="l" t="t" r="r" b="b"/>
              <a:pathLst>
                <a:path w="7604" h="8436" extrusionOk="0">
                  <a:moveTo>
                    <a:pt x="3808" y="1776"/>
                  </a:moveTo>
                  <a:cubicBezTo>
                    <a:pt x="4920" y="1776"/>
                    <a:pt x="5548" y="2661"/>
                    <a:pt x="5548" y="4221"/>
                  </a:cubicBezTo>
                  <a:cubicBezTo>
                    <a:pt x="5548" y="5775"/>
                    <a:pt x="4920" y="6660"/>
                    <a:pt x="3808" y="6660"/>
                  </a:cubicBezTo>
                  <a:cubicBezTo>
                    <a:pt x="2684" y="6660"/>
                    <a:pt x="2056" y="5775"/>
                    <a:pt x="2056" y="4221"/>
                  </a:cubicBezTo>
                  <a:cubicBezTo>
                    <a:pt x="2056" y="2661"/>
                    <a:pt x="2684" y="1776"/>
                    <a:pt x="3808" y="1776"/>
                  </a:cubicBezTo>
                  <a:close/>
                  <a:moveTo>
                    <a:pt x="3808" y="1"/>
                  </a:moveTo>
                  <a:cubicBezTo>
                    <a:pt x="1433" y="1"/>
                    <a:pt x="1" y="1584"/>
                    <a:pt x="1" y="4221"/>
                  </a:cubicBezTo>
                  <a:cubicBezTo>
                    <a:pt x="1" y="6846"/>
                    <a:pt x="1433" y="8436"/>
                    <a:pt x="3808" y="8436"/>
                  </a:cubicBezTo>
                  <a:cubicBezTo>
                    <a:pt x="6171" y="8436"/>
                    <a:pt x="7603" y="6846"/>
                    <a:pt x="7603" y="4221"/>
                  </a:cubicBezTo>
                  <a:cubicBezTo>
                    <a:pt x="7603" y="1584"/>
                    <a:pt x="6171" y="1"/>
                    <a:pt x="3808"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7"/>
            <p:cNvSpPr/>
            <p:nvPr/>
          </p:nvSpPr>
          <p:spPr>
            <a:xfrm>
              <a:off x="1883698" y="3226840"/>
              <a:ext cx="1259527" cy="1352565"/>
            </a:xfrm>
            <a:custGeom>
              <a:avLst/>
              <a:gdLst/>
              <a:ahLst/>
              <a:cxnLst/>
              <a:rect l="l" t="t" r="r" b="b"/>
              <a:pathLst>
                <a:path w="7604" h="8436" fill="none" extrusionOk="0">
                  <a:moveTo>
                    <a:pt x="5548" y="4221"/>
                  </a:moveTo>
                  <a:cubicBezTo>
                    <a:pt x="5548" y="2661"/>
                    <a:pt x="4920" y="1776"/>
                    <a:pt x="3808" y="1776"/>
                  </a:cubicBezTo>
                  <a:cubicBezTo>
                    <a:pt x="2684" y="1776"/>
                    <a:pt x="2056" y="2661"/>
                    <a:pt x="2056" y="4221"/>
                  </a:cubicBezTo>
                  <a:cubicBezTo>
                    <a:pt x="2056" y="5775"/>
                    <a:pt x="2684" y="6660"/>
                    <a:pt x="3808" y="6660"/>
                  </a:cubicBezTo>
                  <a:cubicBezTo>
                    <a:pt x="4920" y="6660"/>
                    <a:pt x="5548" y="5775"/>
                    <a:pt x="5548" y="4221"/>
                  </a:cubicBezTo>
                  <a:close/>
                  <a:moveTo>
                    <a:pt x="1" y="4221"/>
                  </a:moveTo>
                  <a:cubicBezTo>
                    <a:pt x="1" y="1584"/>
                    <a:pt x="1433" y="1"/>
                    <a:pt x="3808" y="1"/>
                  </a:cubicBezTo>
                  <a:cubicBezTo>
                    <a:pt x="6171" y="1"/>
                    <a:pt x="7603" y="1584"/>
                    <a:pt x="7603" y="4221"/>
                  </a:cubicBezTo>
                  <a:cubicBezTo>
                    <a:pt x="7603" y="6846"/>
                    <a:pt x="6171" y="8436"/>
                    <a:pt x="3808" y="8436"/>
                  </a:cubicBezTo>
                  <a:cubicBezTo>
                    <a:pt x="1433" y="8436"/>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7"/>
            <p:cNvSpPr/>
            <p:nvPr/>
          </p:nvSpPr>
          <p:spPr>
            <a:xfrm>
              <a:off x="3900007" y="3257623"/>
              <a:ext cx="883358" cy="1290997"/>
            </a:xfrm>
            <a:custGeom>
              <a:avLst/>
              <a:gdLst/>
              <a:ahLst/>
              <a:cxnLst/>
              <a:rect l="l" t="t" r="r" b="b"/>
              <a:pathLst>
                <a:path w="5333" h="8052" extrusionOk="0">
                  <a:moveTo>
                    <a:pt x="0" y="1"/>
                  </a:moveTo>
                  <a:lnTo>
                    <a:pt x="0" y="8051"/>
                  </a:lnTo>
                  <a:lnTo>
                    <a:pt x="5332" y="8051"/>
                  </a:lnTo>
                  <a:lnTo>
                    <a:pt x="5332" y="6328"/>
                  </a:lnTo>
                  <a:lnTo>
                    <a:pt x="2043" y="6328"/>
                  </a:lnTo>
                  <a:lnTo>
                    <a:pt x="2043" y="4728"/>
                  </a:lnTo>
                  <a:lnTo>
                    <a:pt x="4430" y="4728"/>
                  </a:lnTo>
                  <a:lnTo>
                    <a:pt x="4907" y="3121"/>
                  </a:lnTo>
                  <a:lnTo>
                    <a:pt x="2043" y="3121"/>
                  </a:lnTo>
                  <a:lnTo>
                    <a:pt x="2043" y="1724"/>
                  </a:lnTo>
                  <a:lnTo>
                    <a:pt x="5332" y="1724"/>
                  </a:lnTo>
                  <a:lnTo>
                    <a:pt x="5332"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7"/>
            <p:cNvSpPr/>
            <p:nvPr/>
          </p:nvSpPr>
          <p:spPr>
            <a:xfrm>
              <a:off x="3900007" y="3257623"/>
              <a:ext cx="883358" cy="1290997"/>
            </a:xfrm>
            <a:custGeom>
              <a:avLst/>
              <a:gdLst/>
              <a:ahLst/>
              <a:cxnLst/>
              <a:rect l="l" t="t" r="r" b="b"/>
              <a:pathLst>
                <a:path w="5333" h="8052" fill="none" extrusionOk="0">
                  <a:moveTo>
                    <a:pt x="5332" y="8051"/>
                  </a:moveTo>
                  <a:lnTo>
                    <a:pt x="0" y="8051"/>
                  </a:lnTo>
                  <a:lnTo>
                    <a:pt x="0" y="1"/>
                  </a:lnTo>
                  <a:lnTo>
                    <a:pt x="5332" y="1"/>
                  </a:lnTo>
                  <a:lnTo>
                    <a:pt x="5332" y="1724"/>
                  </a:lnTo>
                  <a:lnTo>
                    <a:pt x="2043" y="1724"/>
                  </a:lnTo>
                  <a:lnTo>
                    <a:pt x="2043" y="3121"/>
                  </a:lnTo>
                  <a:lnTo>
                    <a:pt x="4907" y="3121"/>
                  </a:lnTo>
                  <a:lnTo>
                    <a:pt x="4430" y="4728"/>
                  </a:lnTo>
                  <a:lnTo>
                    <a:pt x="2043" y="4728"/>
                  </a:lnTo>
                  <a:lnTo>
                    <a:pt x="2043" y="6328"/>
                  </a:lnTo>
                  <a:lnTo>
                    <a:pt x="5332"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7"/>
            <p:cNvSpPr/>
            <p:nvPr/>
          </p:nvSpPr>
          <p:spPr>
            <a:xfrm>
              <a:off x="4872798" y="3257623"/>
              <a:ext cx="1258533" cy="1290997"/>
            </a:xfrm>
            <a:custGeom>
              <a:avLst/>
              <a:gdLst/>
              <a:ahLst/>
              <a:cxnLst/>
              <a:rect l="l" t="t" r="r" b="b"/>
              <a:pathLst>
                <a:path w="7598" h="8052" extrusionOk="0">
                  <a:moveTo>
                    <a:pt x="1" y="1"/>
                  </a:moveTo>
                  <a:lnTo>
                    <a:pt x="2725" y="8051"/>
                  </a:lnTo>
                  <a:lnTo>
                    <a:pt x="4838" y="8051"/>
                  </a:lnTo>
                  <a:lnTo>
                    <a:pt x="7598" y="1"/>
                  </a:lnTo>
                  <a:lnTo>
                    <a:pt x="5548" y="1"/>
                  </a:lnTo>
                  <a:lnTo>
                    <a:pt x="3825" y="5583"/>
                  </a:lnTo>
                  <a:lnTo>
                    <a:pt x="2131"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7"/>
            <p:cNvSpPr/>
            <p:nvPr/>
          </p:nvSpPr>
          <p:spPr>
            <a:xfrm>
              <a:off x="4872798" y="3257623"/>
              <a:ext cx="1258533" cy="1290997"/>
            </a:xfrm>
            <a:custGeom>
              <a:avLst/>
              <a:gdLst/>
              <a:ahLst/>
              <a:cxnLst/>
              <a:rect l="l" t="t" r="r" b="b"/>
              <a:pathLst>
                <a:path w="7598" h="8052" fill="none" extrusionOk="0">
                  <a:moveTo>
                    <a:pt x="1" y="1"/>
                  </a:moveTo>
                  <a:lnTo>
                    <a:pt x="2131" y="1"/>
                  </a:lnTo>
                  <a:lnTo>
                    <a:pt x="3825" y="5583"/>
                  </a:lnTo>
                  <a:lnTo>
                    <a:pt x="5548" y="1"/>
                  </a:lnTo>
                  <a:lnTo>
                    <a:pt x="7598" y="1"/>
                  </a:lnTo>
                  <a:lnTo>
                    <a:pt x="4838" y="8051"/>
                  </a:lnTo>
                  <a:lnTo>
                    <a:pt x="272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7"/>
            <p:cNvSpPr/>
            <p:nvPr/>
          </p:nvSpPr>
          <p:spPr>
            <a:xfrm>
              <a:off x="6291154" y="3257623"/>
              <a:ext cx="884352" cy="1290997"/>
            </a:xfrm>
            <a:custGeom>
              <a:avLst/>
              <a:gdLst/>
              <a:ahLst/>
              <a:cxnLst/>
              <a:rect l="l" t="t" r="r" b="b"/>
              <a:pathLst>
                <a:path w="5339" h="8052" extrusionOk="0">
                  <a:moveTo>
                    <a:pt x="1" y="1"/>
                  </a:moveTo>
                  <a:lnTo>
                    <a:pt x="1" y="8051"/>
                  </a:lnTo>
                  <a:lnTo>
                    <a:pt x="5339" y="8051"/>
                  </a:lnTo>
                  <a:lnTo>
                    <a:pt x="5339" y="6328"/>
                  </a:lnTo>
                  <a:lnTo>
                    <a:pt x="2050" y="6328"/>
                  </a:lnTo>
                  <a:lnTo>
                    <a:pt x="2050" y="4728"/>
                  </a:lnTo>
                  <a:lnTo>
                    <a:pt x="4437" y="4728"/>
                  </a:lnTo>
                  <a:lnTo>
                    <a:pt x="4908" y="3121"/>
                  </a:lnTo>
                  <a:lnTo>
                    <a:pt x="2050" y="3121"/>
                  </a:lnTo>
                  <a:lnTo>
                    <a:pt x="2050" y="1724"/>
                  </a:lnTo>
                  <a:lnTo>
                    <a:pt x="5339" y="1724"/>
                  </a:lnTo>
                  <a:lnTo>
                    <a:pt x="533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7"/>
            <p:cNvSpPr/>
            <p:nvPr/>
          </p:nvSpPr>
          <p:spPr>
            <a:xfrm>
              <a:off x="6291154" y="3257623"/>
              <a:ext cx="884352" cy="1290997"/>
            </a:xfrm>
            <a:custGeom>
              <a:avLst/>
              <a:gdLst/>
              <a:ahLst/>
              <a:cxnLst/>
              <a:rect l="l" t="t" r="r" b="b"/>
              <a:pathLst>
                <a:path w="5339" h="8052" fill="none" extrusionOk="0">
                  <a:moveTo>
                    <a:pt x="5339" y="8051"/>
                  </a:moveTo>
                  <a:lnTo>
                    <a:pt x="1" y="8051"/>
                  </a:lnTo>
                  <a:lnTo>
                    <a:pt x="1" y="1"/>
                  </a:lnTo>
                  <a:lnTo>
                    <a:pt x="5339" y="1"/>
                  </a:lnTo>
                  <a:lnTo>
                    <a:pt x="5339" y="1724"/>
                  </a:lnTo>
                  <a:lnTo>
                    <a:pt x="2050" y="1724"/>
                  </a:lnTo>
                  <a:lnTo>
                    <a:pt x="2050" y="3121"/>
                  </a:lnTo>
                  <a:lnTo>
                    <a:pt x="4908" y="3121"/>
                  </a:lnTo>
                  <a:lnTo>
                    <a:pt x="4437" y="4728"/>
                  </a:lnTo>
                  <a:lnTo>
                    <a:pt x="2050" y="4728"/>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7"/>
            <p:cNvSpPr/>
            <p:nvPr/>
          </p:nvSpPr>
          <p:spPr>
            <a:xfrm>
              <a:off x="7386517" y="3257623"/>
              <a:ext cx="1076329" cy="1290997"/>
            </a:xfrm>
            <a:custGeom>
              <a:avLst/>
              <a:gdLst/>
              <a:ahLst/>
              <a:cxnLst/>
              <a:rect l="l" t="t" r="r" b="b"/>
              <a:pathLst>
                <a:path w="6498" h="8052" extrusionOk="0">
                  <a:moveTo>
                    <a:pt x="2807" y="1584"/>
                  </a:moveTo>
                  <a:cubicBezTo>
                    <a:pt x="3587" y="1584"/>
                    <a:pt x="4000" y="1951"/>
                    <a:pt x="4000" y="2603"/>
                  </a:cubicBezTo>
                  <a:cubicBezTo>
                    <a:pt x="4000" y="3214"/>
                    <a:pt x="3587" y="3557"/>
                    <a:pt x="2807" y="3557"/>
                  </a:cubicBezTo>
                  <a:lnTo>
                    <a:pt x="2027" y="3557"/>
                  </a:lnTo>
                  <a:lnTo>
                    <a:pt x="2027" y="1584"/>
                  </a:lnTo>
                  <a:close/>
                  <a:moveTo>
                    <a:pt x="1" y="1"/>
                  </a:moveTo>
                  <a:lnTo>
                    <a:pt x="1" y="8051"/>
                  </a:lnTo>
                  <a:lnTo>
                    <a:pt x="2050" y="8051"/>
                  </a:lnTo>
                  <a:lnTo>
                    <a:pt x="2050" y="5036"/>
                  </a:lnTo>
                  <a:lnTo>
                    <a:pt x="2795" y="5036"/>
                  </a:lnTo>
                  <a:lnTo>
                    <a:pt x="4390" y="8051"/>
                  </a:lnTo>
                  <a:lnTo>
                    <a:pt x="6497" y="8051"/>
                  </a:lnTo>
                  <a:lnTo>
                    <a:pt x="4623" y="4739"/>
                  </a:lnTo>
                  <a:cubicBezTo>
                    <a:pt x="5560" y="4361"/>
                    <a:pt x="6067" y="3616"/>
                    <a:pt x="6067" y="2539"/>
                  </a:cubicBezTo>
                  <a:cubicBezTo>
                    <a:pt x="6067" y="874"/>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7"/>
            <p:cNvSpPr/>
            <p:nvPr/>
          </p:nvSpPr>
          <p:spPr>
            <a:xfrm>
              <a:off x="7386517" y="3257623"/>
              <a:ext cx="1076329" cy="1290997"/>
            </a:xfrm>
            <a:custGeom>
              <a:avLst/>
              <a:gdLst/>
              <a:ahLst/>
              <a:cxnLst/>
              <a:rect l="l" t="t" r="r" b="b"/>
              <a:pathLst>
                <a:path w="6498" h="8052" fill="none" extrusionOk="0">
                  <a:moveTo>
                    <a:pt x="2807" y="3557"/>
                  </a:moveTo>
                  <a:cubicBezTo>
                    <a:pt x="3587" y="3557"/>
                    <a:pt x="4000" y="3214"/>
                    <a:pt x="4000" y="2603"/>
                  </a:cubicBezTo>
                  <a:cubicBezTo>
                    <a:pt x="4000" y="1951"/>
                    <a:pt x="3587" y="1584"/>
                    <a:pt x="2807" y="1584"/>
                  </a:cubicBezTo>
                  <a:lnTo>
                    <a:pt x="2027" y="1584"/>
                  </a:lnTo>
                  <a:lnTo>
                    <a:pt x="2027" y="3557"/>
                  </a:lnTo>
                  <a:close/>
                  <a:moveTo>
                    <a:pt x="1" y="1"/>
                  </a:moveTo>
                  <a:lnTo>
                    <a:pt x="2900" y="1"/>
                  </a:lnTo>
                  <a:cubicBezTo>
                    <a:pt x="4920" y="1"/>
                    <a:pt x="6067" y="874"/>
                    <a:pt x="6067" y="2539"/>
                  </a:cubicBezTo>
                  <a:cubicBezTo>
                    <a:pt x="6067" y="3616"/>
                    <a:pt x="5560" y="4361"/>
                    <a:pt x="4623" y="4739"/>
                  </a:cubicBezTo>
                  <a:lnTo>
                    <a:pt x="6497"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7"/>
            <p:cNvSpPr/>
            <p:nvPr/>
          </p:nvSpPr>
          <p:spPr>
            <a:xfrm>
              <a:off x="8464653" y="3257623"/>
              <a:ext cx="1204368" cy="1290997"/>
            </a:xfrm>
            <a:custGeom>
              <a:avLst/>
              <a:gdLst/>
              <a:ahLst/>
              <a:cxnLst/>
              <a:rect l="l" t="t" r="r" b="b"/>
              <a:pathLst>
                <a:path w="7271" h="8052" extrusionOk="0">
                  <a:moveTo>
                    <a:pt x="0" y="1"/>
                  </a:moveTo>
                  <a:lnTo>
                    <a:pt x="2602" y="5141"/>
                  </a:lnTo>
                  <a:lnTo>
                    <a:pt x="2614" y="8051"/>
                  </a:lnTo>
                  <a:lnTo>
                    <a:pt x="4657" y="8051"/>
                  </a:lnTo>
                  <a:lnTo>
                    <a:pt x="4657" y="5141"/>
                  </a:lnTo>
                  <a:lnTo>
                    <a:pt x="7271" y="1"/>
                  </a:lnTo>
                  <a:lnTo>
                    <a:pt x="5286" y="1"/>
                  </a:lnTo>
                  <a:lnTo>
                    <a:pt x="3638" y="3418"/>
                  </a:lnTo>
                  <a:lnTo>
                    <a:pt x="207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7"/>
            <p:cNvSpPr/>
            <p:nvPr/>
          </p:nvSpPr>
          <p:spPr>
            <a:xfrm>
              <a:off x="8464653" y="3257623"/>
              <a:ext cx="1204368" cy="1290997"/>
            </a:xfrm>
            <a:custGeom>
              <a:avLst/>
              <a:gdLst/>
              <a:ahLst/>
              <a:cxnLst/>
              <a:rect l="l" t="t" r="r" b="b"/>
              <a:pathLst>
                <a:path w="7271" h="8052" fill="none" extrusionOk="0">
                  <a:moveTo>
                    <a:pt x="2602" y="5141"/>
                  </a:moveTo>
                  <a:lnTo>
                    <a:pt x="0" y="1"/>
                  </a:lnTo>
                  <a:lnTo>
                    <a:pt x="2078" y="1"/>
                  </a:lnTo>
                  <a:lnTo>
                    <a:pt x="3638" y="3418"/>
                  </a:lnTo>
                  <a:lnTo>
                    <a:pt x="5286" y="1"/>
                  </a:lnTo>
                  <a:lnTo>
                    <a:pt x="7271" y="1"/>
                  </a:lnTo>
                  <a:lnTo>
                    <a:pt x="4657" y="5141"/>
                  </a:lnTo>
                  <a:lnTo>
                    <a:pt x="4657" y="8051"/>
                  </a:lnTo>
                  <a:lnTo>
                    <a:pt x="2614"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7"/>
            <p:cNvSpPr/>
            <p:nvPr/>
          </p:nvSpPr>
          <p:spPr>
            <a:xfrm>
              <a:off x="733344" y="5404271"/>
              <a:ext cx="977939" cy="1352565"/>
            </a:xfrm>
            <a:custGeom>
              <a:avLst/>
              <a:gdLst/>
              <a:ahLst/>
              <a:cxnLst/>
              <a:rect l="l" t="t" r="r" b="b"/>
              <a:pathLst>
                <a:path w="5904" h="8436" extrusionOk="0">
                  <a:moveTo>
                    <a:pt x="3086" y="1"/>
                  </a:moveTo>
                  <a:cubicBezTo>
                    <a:pt x="1421" y="1"/>
                    <a:pt x="263" y="833"/>
                    <a:pt x="263" y="2271"/>
                  </a:cubicBezTo>
                  <a:cubicBezTo>
                    <a:pt x="263" y="3482"/>
                    <a:pt x="985" y="4116"/>
                    <a:pt x="2236" y="4675"/>
                  </a:cubicBezTo>
                  <a:cubicBezTo>
                    <a:pt x="3243" y="5123"/>
                    <a:pt x="3831" y="5409"/>
                    <a:pt x="3831" y="5927"/>
                  </a:cubicBezTo>
                  <a:cubicBezTo>
                    <a:pt x="3831" y="6451"/>
                    <a:pt x="3325" y="6660"/>
                    <a:pt x="2708" y="6660"/>
                  </a:cubicBezTo>
                  <a:cubicBezTo>
                    <a:pt x="2038" y="6660"/>
                    <a:pt x="1398" y="6392"/>
                    <a:pt x="630" y="5880"/>
                  </a:cubicBezTo>
                  <a:lnTo>
                    <a:pt x="1" y="7504"/>
                  </a:lnTo>
                  <a:cubicBezTo>
                    <a:pt x="816" y="8092"/>
                    <a:pt x="1776" y="8436"/>
                    <a:pt x="2935" y="8436"/>
                  </a:cubicBezTo>
                  <a:cubicBezTo>
                    <a:pt x="4664" y="8436"/>
                    <a:pt x="5904" y="7656"/>
                    <a:pt x="5904" y="5996"/>
                  </a:cubicBezTo>
                  <a:cubicBezTo>
                    <a:pt x="5904" y="4745"/>
                    <a:pt x="5112" y="4058"/>
                    <a:pt x="3680" y="3423"/>
                  </a:cubicBezTo>
                  <a:cubicBezTo>
                    <a:pt x="2498" y="2888"/>
                    <a:pt x="2283" y="2737"/>
                    <a:pt x="2283" y="2347"/>
                  </a:cubicBezTo>
                  <a:cubicBezTo>
                    <a:pt x="2283" y="1957"/>
                    <a:pt x="2591" y="1776"/>
                    <a:pt x="3162" y="1776"/>
                  </a:cubicBezTo>
                  <a:cubicBezTo>
                    <a:pt x="3907" y="1776"/>
                    <a:pt x="4437" y="2050"/>
                    <a:pt x="4943" y="2312"/>
                  </a:cubicBezTo>
                  <a:lnTo>
                    <a:pt x="5642" y="781"/>
                  </a:lnTo>
                  <a:cubicBezTo>
                    <a:pt x="4827" y="239"/>
                    <a:pt x="3989" y="1"/>
                    <a:pt x="308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7"/>
            <p:cNvSpPr/>
            <p:nvPr/>
          </p:nvSpPr>
          <p:spPr>
            <a:xfrm>
              <a:off x="733344" y="5404271"/>
              <a:ext cx="977939" cy="1352565"/>
            </a:xfrm>
            <a:custGeom>
              <a:avLst/>
              <a:gdLst/>
              <a:ahLst/>
              <a:cxnLst/>
              <a:rect l="l" t="t" r="r" b="b"/>
              <a:pathLst>
                <a:path w="5904" h="8436" fill="none" extrusionOk="0">
                  <a:moveTo>
                    <a:pt x="1" y="7504"/>
                  </a:moveTo>
                  <a:lnTo>
                    <a:pt x="630" y="5880"/>
                  </a:lnTo>
                  <a:cubicBezTo>
                    <a:pt x="1398" y="6392"/>
                    <a:pt x="2038" y="6660"/>
                    <a:pt x="2708" y="6660"/>
                  </a:cubicBezTo>
                  <a:cubicBezTo>
                    <a:pt x="3325" y="6660"/>
                    <a:pt x="3831" y="6451"/>
                    <a:pt x="3831" y="5927"/>
                  </a:cubicBezTo>
                  <a:cubicBezTo>
                    <a:pt x="3831" y="5409"/>
                    <a:pt x="3243" y="5123"/>
                    <a:pt x="2236" y="4675"/>
                  </a:cubicBezTo>
                  <a:cubicBezTo>
                    <a:pt x="985" y="4116"/>
                    <a:pt x="263" y="3482"/>
                    <a:pt x="263" y="2271"/>
                  </a:cubicBezTo>
                  <a:cubicBezTo>
                    <a:pt x="263" y="833"/>
                    <a:pt x="1421" y="1"/>
                    <a:pt x="3086" y="1"/>
                  </a:cubicBezTo>
                  <a:cubicBezTo>
                    <a:pt x="3989" y="1"/>
                    <a:pt x="4827" y="239"/>
                    <a:pt x="5642" y="781"/>
                  </a:cubicBezTo>
                  <a:lnTo>
                    <a:pt x="4943" y="2312"/>
                  </a:lnTo>
                  <a:cubicBezTo>
                    <a:pt x="4437" y="2050"/>
                    <a:pt x="3907" y="1776"/>
                    <a:pt x="3162" y="1776"/>
                  </a:cubicBezTo>
                  <a:cubicBezTo>
                    <a:pt x="2591" y="1776"/>
                    <a:pt x="2283" y="1957"/>
                    <a:pt x="2283" y="2347"/>
                  </a:cubicBezTo>
                  <a:cubicBezTo>
                    <a:pt x="2283" y="2737"/>
                    <a:pt x="2498" y="2888"/>
                    <a:pt x="3680" y="3423"/>
                  </a:cubicBezTo>
                  <a:cubicBezTo>
                    <a:pt x="5112" y="4058"/>
                    <a:pt x="5904" y="4745"/>
                    <a:pt x="5904" y="5996"/>
                  </a:cubicBezTo>
                  <a:cubicBezTo>
                    <a:pt x="5904" y="7656"/>
                    <a:pt x="4664" y="8436"/>
                    <a:pt x="2935" y="8436"/>
                  </a:cubicBezTo>
                  <a:cubicBezTo>
                    <a:pt x="1776" y="8436"/>
                    <a:pt x="816" y="8092"/>
                    <a:pt x="1"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7"/>
            <p:cNvSpPr/>
            <p:nvPr/>
          </p:nvSpPr>
          <p:spPr>
            <a:xfrm>
              <a:off x="1789285" y="5435054"/>
              <a:ext cx="1154345" cy="1291959"/>
            </a:xfrm>
            <a:custGeom>
              <a:avLst/>
              <a:gdLst/>
              <a:ahLst/>
              <a:cxnLst/>
              <a:rect l="l" t="t" r="r" b="b"/>
              <a:pathLst>
                <a:path w="6969" h="8058" extrusionOk="0">
                  <a:moveTo>
                    <a:pt x="0" y="1"/>
                  </a:moveTo>
                  <a:lnTo>
                    <a:pt x="0" y="1753"/>
                  </a:lnTo>
                  <a:lnTo>
                    <a:pt x="2335" y="1753"/>
                  </a:lnTo>
                  <a:lnTo>
                    <a:pt x="2335" y="8057"/>
                  </a:lnTo>
                  <a:lnTo>
                    <a:pt x="4378" y="8057"/>
                  </a:lnTo>
                  <a:lnTo>
                    <a:pt x="4378" y="1753"/>
                  </a:lnTo>
                  <a:lnTo>
                    <a:pt x="6462" y="1753"/>
                  </a:lnTo>
                  <a:lnTo>
                    <a:pt x="696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7"/>
            <p:cNvSpPr/>
            <p:nvPr/>
          </p:nvSpPr>
          <p:spPr>
            <a:xfrm>
              <a:off x="1789285" y="5435054"/>
              <a:ext cx="1154345" cy="1291959"/>
            </a:xfrm>
            <a:custGeom>
              <a:avLst/>
              <a:gdLst/>
              <a:ahLst/>
              <a:cxnLst/>
              <a:rect l="l" t="t" r="r" b="b"/>
              <a:pathLst>
                <a:path w="6969" h="8058" fill="none" extrusionOk="0">
                  <a:moveTo>
                    <a:pt x="2335" y="1753"/>
                  </a:moveTo>
                  <a:lnTo>
                    <a:pt x="0" y="1753"/>
                  </a:lnTo>
                  <a:lnTo>
                    <a:pt x="0" y="1"/>
                  </a:lnTo>
                  <a:lnTo>
                    <a:pt x="6968" y="1"/>
                  </a:lnTo>
                  <a:lnTo>
                    <a:pt x="6462" y="1753"/>
                  </a:lnTo>
                  <a:lnTo>
                    <a:pt x="4378" y="1753"/>
                  </a:lnTo>
                  <a:lnTo>
                    <a:pt x="4378" y="8057"/>
                  </a:lnTo>
                  <a:lnTo>
                    <a:pt x="233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7"/>
            <p:cNvSpPr/>
            <p:nvPr/>
          </p:nvSpPr>
          <p:spPr>
            <a:xfrm>
              <a:off x="2953056" y="5404271"/>
              <a:ext cx="1260355" cy="1352565"/>
            </a:xfrm>
            <a:custGeom>
              <a:avLst/>
              <a:gdLst/>
              <a:ahLst/>
              <a:cxnLst/>
              <a:rect l="l" t="t" r="r" b="b"/>
              <a:pathLst>
                <a:path w="7609" h="8436" extrusionOk="0">
                  <a:moveTo>
                    <a:pt x="3808" y="1776"/>
                  </a:moveTo>
                  <a:cubicBezTo>
                    <a:pt x="4920" y="1776"/>
                    <a:pt x="5548" y="2667"/>
                    <a:pt x="5548" y="4227"/>
                  </a:cubicBezTo>
                  <a:cubicBezTo>
                    <a:pt x="5548" y="5775"/>
                    <a:pt x="4920" y="6660"/>
                    <a:pt x="3808" y="6660"/>
                  </a:cubicBezTo>
                  <a:cubicBezTo>
                    <a:pt x="2684" y="6660"/>
                    <a:pt x="2061" y="5775"/>
                    <a:pt x="2061" y="4227"/>
                  </a:cubicBezTo>
                  <a:cubicBezTo>
                    <a:pt x="2061" y="2667"/>
                    <a:pt x="2684" y="1776"/>
                    <a:pt x="3808" y="1776"/>
                  </a:cubicBezTo>
                  <a:close/>
                  <a:moveTo>
                    <a:pt x="3808" y="1"/>
                  </a:moveTo>
                  <a:cubicBezTo>
                    <a:pt x="1433" y="1"/>
                    <a:pt x="1" y="1590"/>
                    <a:pt x="1" y="4227"/>
                  </a:cubicBezTo>
                  <a:cubicBezTo>
                    <a:pt x="1" y="6852"/>
                    <a:pt x="1433" y="8436"/>
                    <a:pt x="3808" y="8436"/>
                  </a:cubicBezTo>
                  <a:cubicBezTo>
                    <a:pt x="6177" y="8436"/>
                    <a:pt x="7609" y="6852"/>
                    <a:pt x="7609" y="4227"/>
                  </a:cubicBezTo>
                  <a:cubicBezTo>
                    <a:pt x="7609" y="1590"/>
                    <a:pt x="6177" y="1"/>
                    <a:pt x="3808"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7"/>
            <p:cNvSpPr/>
            <p:nvPr/>
          </p:nvSpPr>
          <p:spPr>
            <a:xfrm>
              <a:off x="2953056" y="5404271"/>
              <a:ext cx="1260355" cy="1352565"/>
            </a:xfrm>
            <a:custGeom>
              <a:avLst/>
              <a:gdLst/>
              <a:ahLst/>
              <a:cxnLst/>
              <a:rect l="l" t="t" r="r" b="b"/>
              <a:pathLst>
                <a:path w="7609" h="8436" fill="none" extrusionOk="0">
                  <a:moveTo>
                    <a:pt x="5548" y="4227"/>
                  </a:moveTo>
                  <a:cubicBezTo>
                    <a:pt x="5548" y="2667"/>
                    <a:pt x="4920" y="1776"/>
                    <a:pt x="3808" y="1776"/>
                  </a:cubicBezTo>
                  <a:cubicBezTo>
                    <a:pt x="2684" y="1776"/>
                    <a:pt x="2061" y="2667"/>
                    <a:pt x="2061" y="4227"/>
                  </a:cubicBezTo>
                  <a:cubicBezTo>
                    <a:pt x="2061" y="5775"/>
                    <a:pt x="2684" y="6660"/>
                    <a:pt x="3808" y="6660"/>
                  </a:cubicBezTo>
                  <a:cubicBezTo>
                    <a:pt x="4920" y="6660"/>
                    <a:pt x="5548" y="5775"/>
                    <a:pt x="5548" y="4227"/>
                  </a:cubicBezTo>
                  <a:close/>
                  <a:moveTo>
                    <a:pt x="1" y="4227"/>
                  </a:moveTo>
                  <a:cubicBezTo>
                    <a:pt x="1" y="1590"/>
                    <a:pt x="1433" y="1"/>
                    <a:pt x="3808" y="1"/>
                  </a:cubicBezTo>
                  <a:cubicBezTo>
                    <a:pt x="6177" y="1"/>
                    <a:pt x="7609" y="1590"/>
                    <a:pt x="7609" y="4227"/>
                  </a:cubicBezTo>
                  <a:cubicBezTo>
                    <a:pt x="7609" y="6852"/>
                    <a:pt x="6177" y="8436"/>
                    <a:pt x="3808" y="8436"/>
                  </a:cubicBezTo>
                  <a:cubicBezTo>
                    <a:pt x="1433" y="8436"/>
                    <a:pt x="1" y="6852"/>
                    <a:pt x="1"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7"/>
            <p:cNvSpPr/>
            <p:nvPr/>
          </p:nvSpPr>
          <p:spPr>
            <a:xfrm>
              <a:off x="4424416" y="5435054"/>
              <a:ext cx="1075335" cy="1291959"/>
            </a:xfrm>
            <a:custGeom>
              <a:avLst/>
              <a:gdLst/>
              <a:ahLst/>
              <a:cxnLst/>
              <a:rect l="l" t="t" r="r" b="b"/>
              <a:pathLst>
                <a:path w="6492" h="8058" extrusionOk="0">
                  <a:moveTo>
                    <a:pt x="2807" y="1584"/>
                  </a:moveTo>
                  <a:cubicBezTo>
                    <a:pt x="3587" y="1584"/>
                    <a:pt x="4000" y="1951"/>
                    <a:pt x="4000" y="2603"/>
                  </a:cubicBezTo>
                  <a:cubicBezTo>
                    <a:pt x="4000" y="3220"/>
                    <a:pt x="3587" y="3557"/>
                    <a:pt x="2807" y="3557"/>
                  </a:cubicBezTo>
                  <a:lnTo>
                    <a:pt x="2021" y="3557"/>
                  </a:lnTo>
                  <a:lnTo>
                    <a:pt x="2021" y="1584"/>
                  </a:lnTo>
                  <a:close/>
                  <a:moveTo>
                    <a:pt x="1" y="1"/>
                  </a:moveTo>
                  <a:lnTo>
                    <a:pt x="1" y="8057"/>
                  </a:lnTo>
                  <a:lnTo>
                    <a:pt x="2050" y="8057"/>
                  </a:lnTo>
                  <a:lnTo>
                    <a:pt x="2050" y="5036"/>
                  </a:lnTo>
                  <a:lnTo>
                    <a:pt x="2795" y="5036"/>
                  </a:lnTo>
                  <a:lnTo>
                    <a:pt x="4390" y="8057"/>
                  </a:lnTo>
                  <a:lnTo>
                    <a:pt x="6492" y="8057"/>
                  </a:lnTo>
                  <a:lnTo>
                    <a:pt x="4623" y="4745"/>
                  </a:lnTo>
                  <a:cubicBezTo>
                    <a:pt x="5560" y="4367"/>
                    <a:pt x="6067" y="3621"/>
                    <a:pt x="6067" y="2545"/>
                  </a:cubicBezTo>
                  <a:cubicBezTo>
                    <a:pt x="6067" y="874"/>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7"/>
            <p:cNvSpPr/>
            <p:nvPr/>
          </p:nvSpPr>
          <p:spPr>
            <a:xfrm>
              <a:off x="4424416" y="5435054"/>
              <a:ext cx="1075335" cy="1291959"/>
            </a:xfrm>
            <a:custGeom>
              <a:avLst/>
              <a:gdLst/>
              <a:ahLst/>
              <a:cxnLst/>
              <a:rect l="l" t="t" r="r" b="b"/>
              <a:pathLst>
                <a:path w="6492" h="8058" fill="none" extrusionOk="0">
                  <a:moveTo>
                    <a:pt x="2807" y="3557"/>
                  </a:moveTo>
                  <a:cubicBezTo>
                    <a:pt x="3587" y="3557"/>
                    <a:pt x="4000" y="3220"/>
                    <a:pt x="4000" y="2603"/>
                  </a:cubicBezTo>
                  <a:cubicBezTo>
                    <a:pt x="4000" y="1951"/>
                    <a:pt x="3587" y="1584"/>
                    <a:pt x="2807" y="1584"/>
                  </a:cubicBezTo>
                  <a:lnTo>
                    <a:pt x="2021" y="1584"/>
                  </a:lnTo>
                  <a:lnTo>
                    <a:pt x="2021" y="3557"/>
                  </a:lnTo>
                  <a:close/>
                  <a:moveTo>
                    <a:pt x="1" y="1"/>
                  </a:moveTo>
                  <a:lnTo>
                    <a:pt x="2900" y="1"/>
                  </a:lnTo>
                  <a:cubicBezTo>
                    <a:pt x="4920" y="1"/>
                    <a:pt x="6067" y="874"/>
                    <a:pt x="6067" y="2545"/>
                  </a:cubicBezTo>
                  <a:cubicBezTo>
                    <a:pt x="6067" y="3621"/>
                    <a:pt x="5560" y="4367"/>
                    <a:pt x="4623" y="4745"/>
                  </a:cubicBezTo>
                  <a:lnTo>
                    <a:pt x="6492" y="8057"/>
                  </a:lnTo>
                  <a:lnTo>
                    <a:pt x="4390" y="8057"/>
                  </a:lnTo>
                  <a:lnTo>
                    <a:pt x="2795" y="5036"/>
                  </a:lnTo>
                  <a:lnTo>
                    <a:pt x="2050" y="5036"/>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7"/>
            <p:cNvSpPr/>
            <p:nvPr/>
          </p:nvSpPr>
          <p:spPr>
            <a:xfrm>
              <a:off x="5502553" y="5435054"/>
              <a:ext cx="1204368" cy="1291959"/>
            </a:xfrm>
            <a:custGeom>
              <a:avLst/>
              <a:gdLst/>
              <a:ahLst/>
              <a:cxnLst/>
              <a:rect l="l" t="t" r="r" b="b"/>
              <a:pathLst>
                <a:path w="7271" h="8058" extrusionOk="0">
                  <a:moveTo>
                    <a:pt x="0" y="1"/>
                  </a:moveTo>
                  <a:lnTo>
                    <a:pt x="2602" y="5147"/>
                  </a:lnTo>
                  <a:lnTo>
                    <a:pt x="2614" y="8057"/>
                  </a:lnTo>
                  <a:lnTo>
                    <a:pt x="4657" y="8057"/>
                  </a:lnTo>
                  <a:lnTo>
                    <a:pt x="4657" y="5147"/>
                  </a:lnTo>
                  <a:lnTo>
                    <a:pt x="7271" y="1"/>
                  </a:lnTo>
                  <a:lnTo>
                    <a:pt x="5286" y="1"/>
                  </a:lnTo>
                  <a:lnTo>
                    <a:pt x="3638" y="3418"/>
                  </a:lnTo>
                  <a:lnTo>
                    <a:pt x="207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7"/>
            <p:cNvSpPr/>
            <p:nvPr/>
          </p:nvSpPr>
          <p:spPr>
            <a:xfrm>
              <a:off x="5502553" y="5435054"/>
              <a:ext cx="1204368" cy="1291959"/>
            </a:xfrm>
            <a:custGeom>
              <a:avLst/>
              <a:gdLst/>
              <a:ahLst/>
              <a:cxnLst/>
              <a:rect l="l" t="t" r="r" b="b"/>
              <a:pathLst>
                <a:path w="7271" h="8058" fill="none" extrusionOk="0">
                  <a:moveTo>
                    <a:pt x="2602" y="5147"/>
                  </a:moveTo>
                  <a:lnTo>
                    <a:pt x="0" y="1"/>
                  </a:lnTo>
                  <a:lnTo>
                    <a:pt x="2078" y="1"/>
                  </a:lnTo>
                  <a:lnTo>
                    <a:pt x="3638" y="3418"/>
                  </a:lnTo>
                  <a:lnTo>
                    <a:pt x="5286" y="1"/>
                  </a:lnTo>
                  <a:lnTo>
                    <a:pt x="7271" y="1"/>
                  </a:lnTo>
                  <a:lnTo>
                    <a:pt x="4657" y="5147"/>
                  </a:lnTo>
                  <a:lnTo>
                    <a:pt x="4657" y="8057"/>
                  </a:lnTo>
                  <a:lnTo>
                    <a:pt x="2614"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7"/>
            <p:cNvSpPr/>
            <p:nvPr/>
          </p:nvSpPr>
          <p:spPr>
            <a:xfrm>
              <a:off x="719927" y="929964"/>
              <a:ext cx="1112935" cy="1290997"/>
            </a:xfrm>
            <a:custGeom>
              <a:avLst/>
              <a:gdLst/>
              <a:ahLst/>
              <a:cxnLst/>
              <a:rect l="l" t="t" r="r" b="b"/>
              <a:pathLst>
                <a:path w="6719" h="8052" extrusionOk="0">
                  <a:moveTo>
                    <a:pt x="0" y="0"/>
                  </a:moveTo>
                  <a:lnTo>
                    <a:pt x="0" y="1747"/>
                  </a:lnTo>
                  <a:lnTo>
                    <a:pt x="2329" y="1747"/>
                  </a:lnTo>
                  <a:lnTo>
                    <a:pt x="2329" y="8051"/>
                  </a:lnTo>
                  <a:lnTo>
                    <a:pt x="4378" y="8051"/>
                  </a:lnTo>
                  <a:lnTo>
                    <a:pt x="4378" y="1747"/>
                  </a:lnTo>
                  <a:lnTo>
                    <a:pt x="6718" y="1747"/>
                  </a:lnTo>
                  <a:lnTo>
                    <a:pt x="6718"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7"/>
            <p:cNvSpPr/>
            <p:nvPr/>
          </p:nvSpPr>
          <p:spPr>
            <a:xfrm>
              <a:off x="719927" y="929964"/>
              <a:ext cx="1112935" cy="1290997"/>
            </a:xfrm>
            <a:custGeom>
              <a:avLst/>
              <a:gdLst/>
              <a:ahLst/>
              <a:cxnLst/>
              <a:rect l="l" t="t" r="r" b="b"/>
              <a:pathLst>
                <a:path w="6719" h="8052" fill="none" extrusionOk="0">
                  <a:moveTo>
                    <a:pt x="2329" y="1747"/>
                  </a:moveTo>
                  <a:lnTo>
                    <a:pt x="0" y="1747"/>
                  </a:lnTo>
                  <a:lnTo>
                    <a:pt x="0" y="0"/>
                  </a:lnTo>
                  <a:lnTo>
                    <a:pt x="6718" y="0"/>
                  </a:lnTo>
                  <a:lnTo>
                    <a:pt x="6718"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7"/>
            <p:cNvSpPr/>
            <p:nvPr/>
          </p:nvSpPr>
          <p:spPr>
            <a:xfrm>
              <a:off x="2011074" y="929964"/>
              <a:ext cx="1133971" cy="1290997"/>
            </a:xfrm>
            <a:custGeom>
              <a:avLst/>
              <a:gdLst/>
              <a:ahLst/>
              <a:cxnLst/>
              <a:rect l="l" t="t" r="r" b="b"/>
              <a:pathLst>
                <a:path w="6846" h="8052" extrusionOk="0">
                  <a:moveTo>
                    <a:pt x="0" y="0"/>
                  </a:moveTo>
                  <a:lnTo>
                    <a:pt x="0" y="8051"/>
                  </a:lnTo>
                  <a:lnTo>
                    <a:pt x="2043" y="8051"/>
                  </a:lnTo>
                  <a:lnTo>
                    <a:pt x="2043" y="4681"/>
                  </a:lnTo>
                  <a:lnTo>
                    <a:pt x="4803" y="4681"/>
                  </a:lnTo>
                  <a:lnTo>
                    <a:pt x="4803" y="8051"/>
                  </a:lnTo>
                  <a:lnTo>
                    <a:pt x="6846" y="8051"/>
                  </a:lnTo>
                  <a:lnTo>
                    <a:pt x="6846" y="0"/>
                  </a:lnTo>
                  <a:lnTo>
                    <a:pt x="4803" y="0"/>
                  </a:lnTo>
                  <a:lnTo>
                    <a:pt x="4803" y="2870"/>
                  </a:lnTo>
                  <a:lnTo>
                    <a:pt x="2043" y="2870"/>
                  </a:lnTo>
                  <a:lnTo>
                    <a:pt x="2043"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7"/>
            <p:cNvSpPr/>
            <p:nvPr/>
          </p:nvSpPr>
          <p:spPr>
            <a:xfrm>
              <a:off x="2011074" y="929964"/>
              <a:ext cx="1133971" cy="1290997"/>
            </a:xfrm>
            <a:custGeom>
              <a:avLst/>
              <a:gdLst/>
              <a:ahLst/>
              <a:cxnLst/>
              <a:rect l="l" t="t" r="r" b="b"/>
              <a:pathLst>
                <a:path w="6846" h="8052" fill="none" extrusionOk="0">
                  <a:moveTo>
                    <a:pt x="0" y="8051"/>
                  </a:moveTo>
                  <a:lnTo>
                    <a:pt x="0" y="0"/>
                  </a:lnTo>
                  <a:lnTo>
                    <a:pt x="2043" y="0"/>
                  </a:lnTo>
                  <a:lnTo>
                    <a:pt x="2043" y="2870"/>
                  </a:lnTo>
                  <a:lnTo>
                    <a:pt x="4803" y="2870"/>
                  </a:lnTo>
                  <a:lnTo>
                    <a:pt x="4803" y="0"/>
                  </a:lnTo>
                  <a:lnTo>
                    <a:pt x="6846" y="0"/>
                  </a:lnTo>
                  <a:lnTo>
                    <a:pt x="6846" y="8051"/>
                  </a:lnTo>
                  <a:lnTo>
                    <a:pt x="4803" y="8051"/>
                  </a:lnTo>
                  <a:lnTo>
                    <a:pt x="4803" y="4681"/>
                  </a:lnTo>
                  <a:lnTo>
                    <a:pt x="2043" y="4681"/>
                  </a:lnTo>
                  <a:lnTo>
                    <a:pt x="2043"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7"/>
            <p:cNvSpPr/>
            <p:nvPr/>
          </p:nvSpPr>
          <p:spPr>
            <a:xfrm>
              <a:off x="3399467" y="929964"/>
              <a:ext cx="1075335" cy="1290997"/>
            </a:xfrm>
            <a:custGeom>
              <a:avLst/>
              <a:gdLst/>
              <a:ahLst/>
              <a:cxnLst/>
              <a:rect l="l" t="t" r="r" b="b"/>
              <a:pathLst>
                <a:path w="6492" h="8052" extrusionOk="0">
                  <a:moveTo>
                    <a:pt x="2801" y="1584"/>
                  </a:moveTo>
                  <a:cubicBezTo>
                    <a:pt x="3581" y="1584"/>
                    <a:pt x="4000" y="1951"/>
                    <a:pt x="4000" y="2603"/>
                  </a:cubicBezTo>
                  <a:cubicBezTo>
                    <a:pt x="4000" y="3214"/>
                    <a:pt x="3581" y="3557"/>
                    <a:pt x="2801" y="3557"/>
                  </a:cubicBezTo>
                  <a:lnTo>
                    <a:pt x="2021" y="3557"/>
                  </a:lnTo>
                  <a:lnTo>
                    <a:pt x="2021" y="1584"/>
                  </a:lnTo>
                  <a:close/>
                  <a:moveTo>
                    <a:pt x="1" y="0"/>
                  </a:moveTo>
                  <a:lnTo>
                    <a:pt x="1" y="8051"/>
                  </a:lnTo>
                  <a:lnTo>
                    <a:pt x="2044" y="8051"/>
                  </a:lnTo>
                  <a:lnTo>
                    <a:pt x="2044" y="5036"/>
                  </a:lnTo>
                  <a:lnTo>
                    <a:pt x="2789" y="5036"/>
                  </a:lnTo>
                  <a:lnTo>
                    <a:pt x="4390" y="8051"/>
                  </a:lnTo>
                  <a:lnTo>
                    <a:pt x="6491" y="8051"/>
                  </a:lnTo>
                  <a:lnTo>
                    <a:pt x="4623" y="4739"/>
                  </a:lnTo>
                  <a:cubicBezTo>
                    <a:pt x="5560" y="4361"/>
                    <a:pt x="6066" y="3615"/>
                    <a:pt x="6066" y="2538"/>
                  </a:cubicBezTo>
                  <a:cubicBezTo>
                    <a:pt x="6066" y="874"/>
                    <a:pt x="4920" y="0"/>
                    <a:pt x="2900"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7"/>
            <p:cNvSpPr/>
            <p:nvPr/>
          </p:nvSpPr>
          <p:spPr>
            <a:xfrm>
              <a:off x="3399467" y="929964"/>
              <a:ext cx="1075335" cy="1290997"/>
            </a:xfrm>
            <a:custGeom>
              <a:avLst/>
              <a:gdLst/>
              <a:ahLst/>
              <a:cxnLst/>
              <a:rect l="l" t="t" r="r" b="b"/>
              <a:pathLst>
                <a:path w="6492" h="8052" fill="none" extrusionOk="0">
                  <a:moveTo>
                    <a:pt x="2801" y="3557"/>
                  </a:moveTo>
                  <a:cubicBezTo>
                    <a:pt x="3581" y="3557"/>
                    <a:pt x="4000" y="3214"/>
                    <a:pt x="4000" y="2603"/>
                  </a:cubicBezTo>
                  <a:cubicBezTo>
                    <a:pt x="4000" y="1951"/>
                    <a:pt x="3581" y="1584"/>
                    <a:pt x="2801" y="1584"/>
                  </a:cubicBezTo>
                  <a:lnTo>
                    <a:pt x="2021" y="1584"/>
                  </a:lnTo>
                  <a:lnTo>
                    <a:pt x="2021" y="3557"/>
                  </a:lnTo>
                  <a:close/>
                  <a:moveTo>
                    <a:pt x="1" y="0"/>
                  </a:moveTo>
                  <a:lnTo>
                    <a:pt x="2900" y="0"/>
                  </a:lnTo>
                  <a:cubicBezTo>
                    <a:pt x="4920" y="0"/>
                    <a:pt x="6066" y="874"/>
                    <a:pt x="6066" y="2538"/>
                  </a:cubicBezTo>
                  <a:cubicBezTo>
                    <a:pt x="6066" y="3615"/>
                    <a:pt x="5560" y="4361"/>
                    <a:pt x="4623" y="4739"/>
                  </a:cubicBezTo>
                  <a:lnTo>
                    <a:pt x="6491" y="8051"/>
                  </a:lnTo>
                  <a:lnTo>
                    <a:pt x="4390" y="8051"/>
                  </a:lnTo>
                  <a:lnTo>
                    <a:pt x="2789" y="5036"/>
                  </a:lnTo>
                  <a:lnTo>
                    <a:pt x="2044" y="5036"/>
                  </a:lnTo>
                  <a:lnTo>
                    <a:pt x="2044"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7"/>
            <p:cNvSpPr/>
            <p:nvPr/>
          </p:nvSpPr>
          <p:spPr>
            <a:xfrm>
              <a:off x="4647217" y="929964"/>
              <a:ext cx="883358" cy="1290997"/>
            </a:xfrm>
            <a:custGeom>
              <a:avLst/>
              <a:gdLst/>
              <a:ahLst/>
              <a:cxnLst/>
              <a:rect l="l" t="t" r="r" b="b"/>
              <a:pathLst>
                <a:path w="5333" h="8052" extrusionOk="0">
                  <a:moveTo>
                    <a:pt x="0" y="0"/>
                  </a:moveTo>
                  <a:lnTo>
                    <a:pt x="0" y="8051"/>
                  </a:lnTo>
                  <a:lnTo>
                    <a:pt x="5333" y="8051"/>
                  </a:lnTo>
                  <a:lnTo>
                    <a:pt x="5333" y="6328"/>
                  </a:lnTo>
                  <a:lnTo>
                    <a:pt x="2049" y="6328"/>
                  </a:lnTo>
                  <a:lnTo>
                    <a:pt x="2049" y="4727"/>
                  </a:lnTo>
                  <a:lnTo>
                    <a:pt x="4436" y="4727"/>
                  </a:lnTo>
                  <a:lnTo>
                    <a:pt x="4908" y="3121"/>
                  </a:lnTo>
                  <a:lnTo>
                    <a:pt x="2049" y="3121"/>
                  </a:lnTo>
                  <a:lnTo>
                    <a:pt x="2049" y="1723"/>
                  </a:lnTo>
                  <a:lnTo>
                    <a:pt x="5333" y="1723"/>
                  </a:lnTo>
                  <a:lnTo>
                    <a:pt x="5333"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7"/>
            <p:cNvSpPr/>
            <p:nvPr/>
          </p:nvSpPr>
          <p:spPr>
            <a:xfrm>
              <a:off x="4647217" y="929964"/>
              <a:ext cx="883358" cy="1290997"/>
            </a:xfrm>
            <a:custGeom>
              <a:avLst/>
              <a:gdLst/>
              <a:ahLst/>
              <a:cxnLst/>
              <a:rect l="l" t="t" r="r" b="b"/>
              <a:pathLst>
                <a:path w="5333" h="8052" fill="none" extrusionOk="0">
                  <a:moveTo>
                    <a:pt x="5333" y="8051"/>
                  </a:moveTo>
                  <a:lnTo>
                    <a:pt x="0" y="8051"/>
                  </a:lnTo>
                  <a:lnTo>
                    <a:pt x="0" y="0"/>
                  </a:lnTo>
                  <a:lnTo>
                    <a:pt x="5333" y="0"/>
                  </a:lnTo>
                  <a:lnTo>
                    <a:pt x="5333" y="1723"/>
                  </a:lnTo>
                  <a:lnTo>
                    <a:pt x="2049" y="1723"/>
                  </a:lnTo>
                  <a:lnTo>
                    <a:pt x="2049" y="3121"/>
                  </a:lnTo>
                  <a:lnTo>
                    <a:pt x="4908" y="3121"/>
                  </a:lnTo>
                  <a:lnTo>
                    <a:pt x="4436" y="4727"/>
                  </a:lnTo>
                  <a:lnTo>
                    <a:pt x="2049" y="4727"/>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7"/>
            <p:cNvSpPr/>
            <p:nvPr/>
          </p:nvSpPr>
          <p:spPr>
            <a:xfrm>
              <a:off x="5742579" y="929964"/>
              <a:ext cx="883358" cy="1290997"/>
            </a:xfrm>
            <a:custGeom>
              <a:avLst/>
              <a:gdLst/>
              <a:ahLst/>
              <a:cxnLst/>
              <a:rect l="l" t="t" r="r" b="b"/>
              <a:pathLst>
                <a:path w="5333" h="8052" extrusionOk="0">
                  <a:moveTo>
                    <a:pt x="0" y="0"/>
                  </a:moveTo>
                  <a:lnTo>
                    <a:pt x="0" y="8051"/>
                  </a:lnTo>
                  <a:lnTo>
                    <a:pt x="5333" y="8051"/>
                  </a:lnTo>
                  <a:lnTo>
                    <a:pt x="5333" y="6328"/>
                  </a:lnTo>
                  <a:lnTo>
                    <a:pt x="2044" y="6328"/>
                  </a:lnTo>
                  <a:lnTo>
                    <a:pt x="2044" y="4727"/>
                  </a:lnTo>
                  <a:lnTo>
                    <a:pt x="4436" y="4727"/>
                  </a:lnTo>
                  <a:lnTo>
                    <a:pt x="4908" y="3121"/>
                  </a:lnTo>
                  <a:lnTo>
                    <a:pt x="2044" y="3121"/>
                  </a:lnTo>
                  <a:lnTo>
                    <a:pt x="2044" y="1723"/>
                  </a:lnTo>
                  <a:lnTo>
                    <a:pt x="5333" y="1723"/>
                  </a:lnTo>
                  <a:lnTo>
                    <a:pt x="5333"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7"/>
            <p:cNvSpPr/>
            <p:nvPr/>
          </p:nvSpPr>
          <p:spPr>
            <a:xfrm>
              <a:off x="5742579" y="929964"/>
              <a:ext cx="883358" cy="1290997"/>
            </a:xfrm>
            <a:custGeom>
              <a:avLst/>
              <a:gdLst/>
              <a:ahLst/>
              <a:cxnLst/>
              <a:rect l="l" t="t" r="r" b="b"/>
              <a:pathLst>
                <a:path w="5333" h="8052" fill="none" extrusionOk="0">
                  <a:moveTo>
                    <a:pt x="5333" y="8051"/>
                  </a:moveTo>
                  <a:lnTo>
                    <a:pt x="0" y="8051"/>
                  </a:lnTo>
                  <a:lnTo>
                    <a:pt x="0" y="0"/>
                  </a:lnTo>
                  <a:lnTo>
                    <a:pt x="5333" y="0"/>
                  </a:lnTo>
                  <a:lnTo>
                    <a:pt x="5333" y="1723"/>
                  </a:lnTo>
                  <a:lnTo>
                    <a:pt x="2044" y="1723"/>
                  </a:lnTo>
                  <a:lnTo>
                    <a:pt x="2044" y="3121"/>
                  </a:lnTo>
                  <a:lnTo>
                    <a:pt x="4908" y="3121"/>
                  </a:lnTo>
                  <a:lnTo>
                    <a:pt x="4436" y="4727"/>
                  </a:lnTo>
                  <a:lnTo>
                    <a:pt x="2044" y="4727"/>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7"/>
            <p:cNvSpPr/>
            <p:nvPr/>
          </p:nvSpPr>
          <p:spPr>
            <a:xfrm>
              <a:off x="7292121" y="899181"/>
              <a:ext cx="977773" cy="1352565"/>
            </a:xfrm>
            <a:custGeom>
              <a:avLst/>
              <a:gdLst/>
              <a:ahLst/>
              <a:cxnLst/>
              <a:rect l="l" t="t" r="r" b="b"/>
              <a:pathLst>
                <a:path w="5903" h="8436" extrusionOk="0">
                  <a:moveTo>
                    <a:pt x="3085" y="0"/>
                  </a:moveTo>
                  <a:cubicBezTo>
                    <a:pt x="1421" y="0"/>
                    <a:pt x="262" y="827"/>
                    <a:pt x="262" y="2271"/>
                  </a:cubicBezTo>
                  <a:cubicBezTo>
                    <a:pt x="262" y="3476"/>
                    <a:pt x="984" y="4116"/>
                    <a:pt x="2236" y="4675"/>
                  </a:cubicBezTo>
                  <a:cubicBezTo>
                    <a:pt x="3243" y="5123"/>
                    <a:pt x="3831" y="5408"/>
                    <a:pt x="3831" y="5926"/>
                  </a:cubicBezTo>
                  <a:cubicBezTo>
                    <a:pt x="3831" y="6444"/>
                    <a:pt x="3324" y="6660"/>
                    <a:pt x="2707" y="6660"/>
                  </a:cubicBezTo>
                  <a:cubicBezTo>
                    <a:pt x="2032" y="6660"/>
                    <a:pt x="1397" y="6386"/>
                    <a:pt x="629" y="5880"/>
                  </a:cubicBezTo>
                  <a:lnTo>
                    <a:pt x="0" y="7498"/>
                  </a:lnTo>
                  <a:cubicBezTo>
                    <a:pt x="815" y="8092"/>
                    <a:pt x="1776" y="8435"/>
                    <a:pt x="2934" y="8435"/>
                  </a:cubicBezTo>
                  <a:cubicBezTo>
                    <a:pt x="4657" y="8435"/>
                    <a:pt x="5903" y="7655"/>
                    <a:pt x="5903" y="5996"/>
                  </a:cubicBezTo>
                  <a:cubicBezTo>
                    <a:pt x="5903" y="4745"/>
                    <a:pt x="5111" y="4058"/>
                    <a:pt x="3679" y="3417"/>
                  </a:cubicBezTo>
                  <a:cubicBezTo>
                    <a:pt x="2498" y="2888"/>
                    <a:pt x="2282" y="2730"/>
                    <a:pt x="2282" y="2340"/>
                  </a:cubicBezTo>
                  <a:cubicBezTo>
                    <a:pt x="2282" y="1950"/>
                    <a:pt x="2591" y="1776"/>
                    <a:pt x="3155" y="1776"/>
                  </a:cubicBezTo>
                  <a:cubicBezTo>
                    <a:pt x="3900" y="1776"/>
                    <a:pt x="4436" y="2049"/>
                    <a:pt x="4942" y="2306"/>
                  </a:cubicBezTo>
                  <a:lnTo>
                    <a:pt x="5641" y="780"/>
                  </a:lnTo>
                  <a:cubicBezTo>
                    <a:pt x="4826" y="239"/>
                    <a:pt x="3988" y="0"/>
                    <a:pt x="3085"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7"/>
            <p:cNvSpPr/>
            <p:nvPr/>
          </p:nvSpPr>
          <p:spPr>
            <a:xfrm>
              <a:off x="7292121" y="899181"/>
              <a:ext cx="977773" cy="1352565"/>
            </a:xfrm>
            <a:custGeom>
              <a:avLst/>
              <a:gdLst/>
              <a:ahLst/>
              <a:cxnLst/>
              <a:rect l="l" t="t" r="r" b="b"/>
              <a:pathLst>
                <a:path w="5903" h="8436" fill="none" extrusionOk="0">
                  <a:moveTo>
                    <a:pt x="0" y="7498"/>
                  </a:moveTo>
                  <a:lnTo>
                    <a:pt x="629" y="5880"/>
                  </a:lnTo>
                  <a:cubicBezTo>
                    <a:pt x="1397" y="6386"/>
                    <a:pt x="2032" y="6660"/>
                    <a:pt x="2707" y="6660"/>
                  </a:cubicBezTo>
                  <a:cubicBezTo>
                    <a:pt x="3324" y="6660"/>
                    <a:pt x="3831" y="6444"/>
                    <a:pt x="3831" y="5926"/>
                  </a:cubicBezTo>
                  <a:cubicBezTo>
                    <a:pt x="3831" y="5408"/>
                    <a:pt x="3243" y="5123"/>
                    <a:pt x="2236" y="4675"/>
                  </a:cubicBezTo>
                  <a:cubicBezTo>
                    <a:pt x="984" y="4116"/>
                    <a:pt x="262" y="3476"/>
                    <a:pt x="262" y="2271"/>
                  </a:cubicBezTo>
                  <a:cubicBezTo>
                    <a:pt x="262" y="827"/>
                    <a:pt x="1421" y="0"/>
                    <a:pt x="3085" y="0"/>
                  </a:cubicBezTo>
                  <a:cubicBezTo>
                    <a:pt x="3988" y="0"/>
                    <a:pt x="4826" y="239"/>
                    <a:pt x="5641" y="780"/>
                  </a:cubicBezTo>
                  <a:lnTo>
                    <a:pt x="4942" y="2306"/>
                  </a:lnTo>
                  <a:cubicBezTo>
                    <a:pt x="4436" y="2049"/>
                    <a:pt x="3900" y="1776"/>
                    <a:pt x="3155" y="1776"/>
                  </a:cubicBezTo>
                  <a:cubicBezTo>
                    <a:pt x="2591" y="1776"/>
                    <a:pt x="2282" y="1950"/>
                    <a:pt x="2282" y="2340"/>
                  </a:cubicBezTo>
                  <a:cubicBezTo>
                    <a:pt x="2282" y="2730"/>
                    <a:pt x="2498" y="2888"/>
                    <a:pt x="3679" y="3417"/>
                  </a:cubicBezTo>
                  <a:cubicBezTo>
                    <a:pt x="5111" y="4058"/>
                    <a:pt x="5903" y="4745"/>
                    <a:pt x="5903" y="5996"/>
                  </a:cubicBezTo>
                  <a:cubicBezTo>
                    <a:pt x="5903" y="7655"/>
                    <a:pt x="4657" y="8435"/>
                    <a:pt x="2934" y="8435"/>
                  </a:cubicBezTo>
                  <a:cubicBezTo>
                    <a:pt x="1776" y="8435"/>
                    <a:pt x="815" y="8092"/>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7"/>
            <p:cNvSpPr/>
            <p:nvPr/>
          </p:nvSpPr>
          <p:spPr>
            <a:xfrm>
              <a:off x="8455892" y="929964"/>
              <a:ext cx="338568" cy="1290997"/>
            </a:xfrm>
            <a:custGeom>
              <a:avLst/>
              <a:gdLst/>
              <a:ahLst/>
              <a:cxnLst/>
              <a:rect l="l" t="t" r="r" b="b"/>
              <a:pathLst>
                <a:path w="2044" h="8052" extrusionOk="0">
                  <a:moveTo>
                    <a:pt x="1" y="0"/>
                  </a:moveTo>
                  <a:lnTo>
                    <a:pt x="1" y="8051"/>
                  </a:lnTo>
                  <a:lnTo>
                    <a:pt x="2044" y="8051"/>
                  </a:lnTo>
                  <a:lnTo>
                    <a:pt x="2044" y="0"/>
                  </a:lnTo>
                  <a:close/>
                </a:path>
              </a:pathLst>
            </a:custGeom>
            <a:solidFill>
              <a:srgbClr val="00E5BE"/>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7"/>
            <p:cNvSpPr/>
            <p:nvPr/>
          </p:nvSpPr>
          <p:spPr>
            <a:xfrm>
              <a:off x="9073058" y="929964"/>
              <a:ext cx="1075169" cy="1290997"/>
            </a:xfrm>
            <a:custGeom>
              <a:avLst/>
              <a:gdLst/>
              <a:ahLst/>
              <a:cxnLst/>
              <a:rect l="l" t="t" r="r" b="b"/>
              <a:pathLst>
                <a:path w="6491" h="8052" extrusionOk="0">
                  <a:moveTo>
                    <a:pt x="2707" y="1712"/>
                  </a:moveTo>
                  <a:cubicBezTo>
                    <a:pt x="3522" y="1712"/>
                    <a:pt x="4436" y="2079"/>
                    <a:pt x="4436" y="4040"/>
                  </a:cubicBezTo>
                  <a:cubicBezTo>
                    <a:pt x="4436" y="6020"/>
                    <a:pt x="3452" y="6328"/>
                    <a:pt x="2684" y="6328"/>
                  </a:cubicBezTo>
                  <a:lnTo>
                    <a:pt x="2020" y="6328"/>
                  </a:lnTo>
                  <a:lnTo>
                    <a:pt x="2020" y="1712"/>
                  </a:lnTo>
                  <a:close/>
                  <a:moveTo>
                    <a:pt x="0" y="0"/>
                  </a:moveTo>
                  <a:lnTo>
                    <a:pt x="0" y="8051"/>
                  </a:lnTo>
                  <a:lnTo>
                    <a:pt x="2649" y="8051"/>
                  </a:lnTo>
                  <a:cubicBezTo>
                    <a:pt x="5158" y="8051"/>
                    <a:pt x="6491" y="6718"/>
                    <a:pt x="6491" y="4017"/>
                  </a:cubicBezTo>
                  <a:cubicBezTo>
                    <a:pt x="6491" y="1345"/>
                    <a:pt x="5193" y="0"/>
                    <a:pt x="2649"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7"/>
            <p:cNvSpPr/>
            <p:nvPr/>
          </p:nvSpPr>
          <p:spPr>
            <a:xfrm>
              <a:off x="9073058" y="929964"/>
              <a:ext cx="1075169" cy="1290997"/>
            </a:xfrm>
            <a:custGeom>
              <a:avLst/>
              <a:gdLst/>
              <a:ahLst/>
              <a:cxnLst/>
              <a:rect l="l" t="t" r="r" b="b"/>
              <a:pathLst>
                <a:path w="6491" h="8052" fill="none" extrusionOk="0">
                  <a:moveTo>
                    <a:pt x="4436" y="4040"/>
                  </a:moveTo>
                  <a:cubicBezTo>
                    <a:pt x="4436" y="2079"/>
                    <a:pt x="3522" y="1712"/>
                    <a:pt x="2707" y="1712"/>
                  </a:cubicBezTo>
                  <a:lnTo>
                    <a:pt x="2020" y="1712"/>
                  </a:lnTo>
                  <a:lnTo>
                    <a:pt x="2020" y="6328"/>
                  </a:lnTo>
                  <a:lnTo>
                    <a:pt x="2684" y="6328"/>
                  </a:lnTo>
                  <a:cubicBezTo>
                    <a:pt x="3452" y="6328"/>
                    <a:pt x="4436" y="6020"/>
                    <a:pt x="4436" y="4040"/>
                  </a:cubicBezTo>
                  <a:close/>
                  <a:moveTo>
                    <a:pt x="6491" y="4017"/>
                  </a:moveTo>
                  <a:cubicBezTo>
                    <a:pt x="6491" y="6718"/>
                    <a:pt x="5158" y="8051"/>
                    <a:pt x="2649" y="8051"/>
                  </a:cubicBezTo>
                  <a:lnTo>
                    <a:pt x="0" y="8051"/>
                  </a:lnTo>
                  <a:lnTo>
                    <a:pt x="0" y="0"/>
                  </a:lnTo>
                  <a:lnTo>
                    <a:pt x="2649" y="0"/>
                  </a:lnTo>
                  <a:cubicBezTo>
                    <a:pt x="5193" y="0"/>
                    <a:pt x="6491" y="1345"/>
                    <a:pt x="6491" y="401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7"/>
            <p:cNvSpPr/>
            <p:nvPr/>
          </p:nvSpPr>
          <p:spPr>
            <a:xfrm>
              <a:off x="10362217" y="929964"/>
              <a:ext cx="883358" cy="1290997"/>
            </a:xfrm>
            <a:custGeom>
              <a:avLst/>
              <a:gdLst/>
              <a:ahLst/>
              <a:cxnLst/>
              <a:rect l="l" t="t" r="r" b="b"/>
              <a:pathLst>
                <a:path w="5333" h="8052" extrusionOk="0">
                  <a:moveTo>
                    <a:pt x="0" y="0"/>
                  </a:moveTo>
                  <a:lnTo>
                    <a:pt x="0" y="8051"/>
                  </a:lnTo>
                  <a:lnTo>
                    <a:pt x="5333" y="8051"/>
                  </a:lnTo>
                  <a:lnTo>
                    <a:pt x="5333" y="6328"/>
                  </a:lnTo>
                  <a:lnTo>
                    <a:pt x="2043" y="6328"/>
                  </a:lnTo>
                  <a:lnTo>
                    <a:pt x="2043" y="4727"/>
                  </a:lnTo>
                  <a:lnTo>
                    <a:pt x="4436" y="4727"/>
                  </a:lnTo>
                  <a:lnTo>
                    <a:pt x="4908" y="3121"/>
                  </a:lnTo>
                  <a:lnTo>
                    <a:pt x="2043" y="3121"/>
                  </a:lnTo>
                  <a:lnTo>
                    <a:pt x="2043" y="1723"/>
                  </a:lnTo>
                  <a:lnTo>
                    <a:pt x="5333" y="1723"/>
                  </a:lnTo>
                  <a:lnTo>
                    <a:pt x="5333"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7"/>
            <p:cNvSpPr/>
            <p:nvPr/>
          </p:nvSpPr>
          <p:spPr>
            <a:xfrm>
              <a:off x="10362217" y="929964"/>
              <a:ext cx="883358" cy="1290997"/>
            </a:xfrm>
            <a:custGeom>
              <a:avLst/>
              <a:gdLst/>
              <a:ahLst/>
              <a:cxnLst/>
              <a:rect l="l" t="t" r="r" b="b"/>
              <a:pathLst>
                <a:path w="5333" h="8052" fill="none" extrusionOk="0">
                  <a:moveTo>
                    <a:pt x="5333" y="8051"/>
                  </a:moveTo>
                  <a:lnTo>
                    <a:pt x="0" y="8051"/>
                  </a:lnTo>
                  <a:lnTo>
                    <a:pt x="0" y="0"/>
                  </a:lnTo>
                  <a:lnTo>
                    <a:pt x="5333" y="0"/>
                  </a:lnTo>
                  <a:lnTo>
                    <a:pt x="5333" y="1723"/>
                  </a:lnTo>
                  <a:lnTo>
                    <a:pt x="2043" y="1723"/>
                  </a:lnTo>
                  <a:lnTo>
                    <a:pt x="2043" y="3121"/>
                  </a:lnTo>
                  <a:lnTo>
                    <a:pt x="4908" y="3121"/>
                  </a:lnTo>
                  <a:lnTo>
                    <a:pt x="4436" y="4727"/>
                  </a:lnTo>
                  <a:lnTo>
                    <a:pt x="2043" y="4727"/>
                  </a:lnTo>
                  <a:lnTo>
                    <a:pt x="2043"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7"/>
            <p:cNvSpPr/>
            <p:nvPr/>
          </p:nvSpPr>
          <p:spPr>
            <a:xfrm>
              <a:off x="11366976" y="899181"/>
              <a:ext cx="977773" cy="1352565"/>
            </a:xfrm>
            <a:custGeom>
              <a:avLst/>
              <a:gdLst/>
              <a:ahLst/>
              <a:cxnLst/>
              <a:rect l="l" t="t" r="r" b="b"/>
              <a:pathLst>
                <a:path w="5903" h="8436" extrusionOk="0">
                  <a:moveTo>
                    <a:pt x="3085" y="0"/>
                  </a:moveTo>
                  <a:cubicBezTo>
                    <a:pt x="1420" y="0"/>
                    <a:pt x="262" y="827"/>
                    <a:pt x="262" y="2271"/>
                  </a:cubicBezTo>
                  <a:cubicBezTo>
                    <a:pt x="262" y="3476"/>
                    <a:pt x="984" y="4116"/>
                    <a:pt x="2235" y="4675"/>
                  </a:cubicBezTo>
                  <a:cubicBezTo>
                    <a:pt x="3242" y="5123"/>
                    <a:pt x="3830" y="5408"/>
                    <a:pt x="3830" y="5926"/>
                  </a:cubicBezTo>
                  <a:cubicBezTo>
                    <a:pt x="3830" y="6444"/>
                    <a:pt x="3324" y="6660"/>
                    <a:pt x="2707" y="6660"/>
                  </a:cubicBezTo>
                  <a:cubicBezTo>
                    <a:pt x="2032" y="6660"/>
                    <a:pt x="1397" y="6386"/>
                    <a:pt x="629" y="5880"/>
                  </a:cubicBezTo>
                  <a:lnTo>
                    <a:pt x="0" y="7498"/>
                  </a:lnTo>
                  <a:cubicBezTo>
                    <a:pt x="815" y="8092"/>
                    <a:pt x="1776" y="8435"/>
                    <a:pt x="2934" y="8435"/>
                  </a:cubicBezTo>
                  <a:cubicBezTo>
                    <a:pt x="4663" y="8435"/>
                    <a:pt x="5903" y="7655"/>
                    <a:pt x="5903" y="5996"/>
                  </a:cubicBezTo>
                  <a:cubicBezTo>
                    <a:pt x="5903" y="4745"/>
                    <a:pt x="5111" y="4058"/>
                    <a:pt x="3679" y="3417"/>
                  </a:cubicBezTo>
                  <a:cubicBezTo>
                    <a:pt x="2497" y="2888"/>
                    <a:pt x="2282" y="2730"/>
                    <a:pt x="2282" y="2340"/>
                  </a:cubicBezTo>
                  <a:cubicBezTo>
                    <a:pt x="2282" y="1950"/>
                    <a:pt x="2590" y="1776"/>
                    <a:pt x="3161" y="1776"/>
                  </a:cubicBezTo>
                  <a:cubicBezTo>
                    <a:pt x="3906" y="1776"/>
                    <a:pt x="4436" y="2049"/>
                    <a:pt x="4942" y="2306"/>
                  </a:cubicBezTo>
                  <a:lnTo>
                    <a:pt x="5641" y="780"/>
                  </a:lnTo>
                  <a:cubicBezTo>
                    <a:pt x="4826" y="239"/>
                    <a:pt x="3988" y="0"/>
                    <a:pt x="3085"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7"/>
            <p:cNvSpPr/>
            <p:nvPr/>
          </p:nvSpPr>
          <p:spPr>
            <a:xfrm>
              <a:off x="11366976" y="899181"/>
              <a:ext cx="977773" cy="1352565"/>
            </a:xfrm>
            <a:custGeom>
              <a:avLst/>
              <a:gdLst/>
              <a:ahLst/>
              <a:cxnLst/>
              <a:rect l="l" t="t" r="r" b="b"/>
              <a:pathLst>
                <a:path w="5903" h="8436" fill="none" extrusionOk="0">
                  <a:moveTo>
                    <a:pt x="0" y="7498"/>
                  </a:moveTo>
                  <a:lnTo>
                    <a:pt x="629" y="5880"/>
                  </a:lnTo>
                  <a:cubicBezTo>
                    <a:pt x="1397" y="6386"/>
                    <a:pt x="2032" y="6660"/>
                    <a:pt x="2707" y="6660"/>
                  </a:cubicBezTo>
                  <a:cubicBezTo>
                    <a:pt x="3324" y="6660"/>
                    <a:pt x="3830" y="6444"/>
                    <a:pt x="3830" y="5926"/>
                  </a:cubicBezTo>
                  <a:cubicBezTo>
                    <a:pt x="3830" y="5408"/>
                    <a:pt x="3242" y="5123"/>
                    <a:pt x="2235" y="4675"/>
                  </a:cubicBezTo>
                  <a:cubicBezTo>
                    <a:pt x="984" y="4116"/>
                    <a:pt x="262" y="3476"/>
                    <a:pt x="262" y="2271"/>
                  </a:cubicBezTo>
                  <a:cubicBezTo>
                    <a:pt x="262" y="827"/>
                    <a:pt x="1420" y="0"/>
                    <a:pt x="3085" y="0"/>
                  </a:cubicBezTo>
                  <a:cubicBezTo>
                    <a:pt x="3988" y="0"/>
                    <a:pt x="4826" y="239"/>
                    <a:pt x="5641" y="780"/>
                  </a:cubicBezTo>
                  <a:lnTo>
                    <a:pt x="4942" y="2306"/>
                  </a:lnTo>
                  <a:cubicBezTo>
                    <a:pt x="4436" y="2049"/>
                    <a:pt x="3906" y="1776"/>
                    <a:pt x="3161" y="1776"/>
                  </a:cubicBezTo>
                  <a:cubicBezTo>
                    <a:pt x="2590" y="1776"/>
                    <a:pt x="2282" y="1950"/>
                    <a:pt x="2282" y="2340"/>
                  </a:cubicBezTo>
                  <a:cubicBezTo>
                    <a:pt x="2282" y="2730"/>
                    <a:pt x="2497" y="2888"/>
                    <a:pt x="3679" y="3417"/>
                  </a:cubicBezTo>
                  <a:cubicBezTo>
                    <a:pt x="5111" y="4058"/>
                    <a:pt x="5903" y="4745"/>
                    <a:pt x="5903" y="5996"/>
                  </a:cubicBezTo>
                  <a:cubicBezTo>
                    <a:pt x="5903" y="7655"/>
                    <a:pt x="4663" y="8435"/>
                    <a:pt x="2934" y="8435"/>
                  </a:cubicBezTo>
                  <a:cubicBezTo>
                    <a:pt x="1776" y="8435"/>
                    <a:pt x="815" y="8092"/>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7"/>
            <p:cNvSpPr/>
            <p:nvPr/>
          </p:nvSpPr>
          <p:spPr>
            <a:xfrm>
              <a:off x="719927" y="3107395"/>
              <a:ext cx="1154345" cy="1290997"/>
            </a:xfrm>
            <a:custGeom>
              <a:avLst/>
              <a:gdLst/>
              <a:ahLst/>
              <a:cxnLst/>
              <a:rect l="l" t="t" r="r" b="b"/>
              <a:pathLst>
                <a:path w="6969" h="8052" extrusionOk="0">
                  <a:moveTo>
                    <a:pt x="0" y="0"/>
                  </a:moveTo>
                  <a:lnTo>
                    <a:pt x="0" y="1753"/>
                  </a:lnTo>
                  <a:lnTo>
                    <a:pt x="2329" y="1753"/>
                  </a:lnTo>
                  <a:lnTo>
                    <a:pt x="2329" y="8051"/>
                  </a:lnTo>
                  <a:lnTo>
                    <a:pt x="4378" y="8051"/>
                  </a:lnTo>
                  <a:lnTo>
                    <a:pt x="4378" y="1753"/>
                  </a:lnTo>
                  <a:lnTo>
                    <a:pt x="6456" y="1753"/>
                  </a:lnTo>
                  <a:lnTo>
                    <a:pt x="6969"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7"/>
            <p:cNvSpPr/>
            <p:nvPr/>
          </p:nvSpPr>
          <p:spPr>
            <a:xfrm>
              <a:off x="719927" y="3107395"/>
              <a:ext cx="1154345" cy="1290997"/>
            </a:xfrm>
            <a:custGeom>
              <a:avLst/>
              <a:gdLst/>
              <a:ahLst/>
              <a:cxnLst/>
              <a:rect l="l" t="t" r="r" b="b"/>
              <a:pathLst>
                <a:path w="6969" h="8052" fill="none" extrusionOk="0">
                  <a:moveTo>
                    <a:pt x="2329" y="1753"/>
                  </a:moveTo>
                  <a:lnTo>
                    <a:pt x="0" y="1753"/>
                  </a:lnTo>
                  <a:lnTo>
                    <a:pt x="0" y="0"/>
                  </a:lnTo>
                  <a:lnTo>
                    <a:pt x="6969" y="0"/>
                  </a:lnTo>
                  <a:lnTo>
                    <a:pt x="6456" y="1753"/>
                  </a:lnTo>
                  <a:lnTo>
                    <a:pt x="4378" y="1753"/>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7"/>
            <p:cNvSpPr/>
            <p:nvPr/>
          </p:nvSpPr>
          <p:spPr>
            <a:xfrm>
              <a:off x="1883698" y="3076612"/>
              <a:ext cx="1259527" cy="1352565"/>
            </a:xfrm>
            <a:custGeom>
              <a:avLst/>
              <a:gdLst/>
              <a:ahLst/>
              <a:cxnLst/>
              <a:rect l="l" t="t" r="r" b="b"/>
              <a:pathLst>
                <a:path w="7604" h="8436" extrusionOk="0">
                  <a:moveTo>
                    <a:pt x="3808" y="1776"/>
                  </a:moveTo>
                  <a:cubicBezTo>
                    <a:pt x="4920" y="1776"/>
                    <a:pt x="5548" y="2666"/>
                    <a:pt x="5548" y="4227"/>
                  </a:cubicBezTo>
                  <a:cubicBezTo>
                    <a:pt x="5548" y="5775"/>
                    <a:pt x="4920" y="6660"/>
                    <a:pt x="3808" y="6660"/>
                  </a:cubicBezTo>
                  <a:cubicBezTo>
                    <a:pt x="2684" y="6660"/>
                    <a:pt x="2056" y="5775"/>
                    <a:pt x="2056" y="4227"/>
                  </a:cubicBezTo>
                  <a:cubicBezTo>
                    <a:pt x="2056" y="2666"/>
                    <a:pt x="2684" y="1776"/>
                    <a:pt x="3808" y="1776"/>
                  </a:cubicBezTo>
                  <a:close/>
                  <a:moveTo>
                    <a:pt x="3808" y="0"/>
                  </a:moveTo>
                  <a:cubicBezTo>
                    <a:pt x="1433" y="0"/>
                    <a:pt x="1" y="1590"/>
                    <a:pt x="1" y="4227"/>
                  </a:cubicBezTo>
                  <a:cubicBezTo>
                    <a:pt x="1" y="6852"/>
                    <a:pt x="1433" y="8435"/>
                    <a:pt x="3808" y="8435"/>
                  </a:cubicBezTo>
                  <a:cubicBezTo>
                    <a:pt x="6171" y="8435"/>
                    <a:pt x="7603" y="6852"/>
                    <a:pt x="7603" y="4227"/>
                  </a:cubicBezTo>
                  <a:cubicBezTo>
                    <a:pt x="7603" y="1590"/>
                    <a:pt x="6171" y="0"/>
                    <a:pt x="3808"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7"/>
            <p:cNvSpPr/>
            <p:nvPr/>
          </p:nvSpPr>
          <p:spPr>
            <a:xfrm>
              <a:off x="1883698" y="3076612"/>
              <a:ext cx="1259527" cy="1352565"/>
            </a:xfrm>
            <a:custGeom>
              <a:avLst/>
              <a:gdLst/>
              <a:ahLst/>
              <a:cxnLst/>
              <a:rect l="l" t="t" r="r" b="b"/>
              <a:pathLst>
                <a:path w="7604" h="8436" fill="none" extrusionOk="0">
                  <a:moveTo>
                    <a:pt x="5548" y="4227"/>
                  </a:moveTo>
                  <a:cubicBezTo>
                    <a:pt x="5548" y="2666"/>
                    <a:pt x="4920" y="1776"/>
                    <a:pt x="3808" y="1776"/>
                  </a:cubicBezTo>
                  <a:cubicBezTo>
                    <a:pt x="2684" y="1776"/>
                    <a:pt x="2056" y="2666"/>
                    <a:pt x="2056" y="4227"/>
                  </a:cubicBezTo>
                  <a:cubicBezTo>
                    <a:pt x="2056" y="5775"/>
                    <a:pt x="2684" y="6660"/>
                    <a:pt x="3808" y="6660"/>
                  </a:cubicBezTo>
                  <a:cubicBezTo>
                    <a:pt x="4920" y="6660"/>
                    <a:pt x="5548" y="5775"/>
                    <a:pt x="5548" y="4227"/>
                  </a:cubicBezTo>
                  <a:close/>
                  <a:moveTo>
                    <a:pt x="1" y="4227"/>
                  </a:moveTo>
                  <a:cubicBezTo>
                    <a:pt x="1" y="1590"/>
                    <a:pt x="1433" y="0"/>
                    <a:pt x="3808" y="0"/>
                  </a:cubicBezTo>
                  <a:cubicBezTo>
                    <a:pt x="6171" y="0"/>
                    <a:pt x="7603" y="1590"/>
                    <a:pt x="7603" y="4227"/>
                  </a:cubicBezTo>
                  <a:cubicBezTo>
                    <a:pt x="7603" y="6852"/>
                    <a:pt x="6171" y="8435"/>
                    <a:pt x="3808" y="8435"/>
                  </a:cubicBezTo>
                  <a:cubicBezTo>
                    <a:pt x="1433" y="8435"/>
                    <a:pt x="1" y="6852"/>
                    <a:pt x="1"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7"/>
            <p:cNvSpPr/>
            <p:nvPr/>
          </p:nvSpPr>
          <p:spPr>
            <a:xfrm>
              <a:off x="3900007" y="3107395"/>
              <a:ext cx="883358" cy="1290997"/>
            </a:xfrm>
            <a:custGeom>
              <a:avLst/>
              <a:gdLst/>
              <a:ahLst/>
              <a:cxnLst/>
              <a:rect l="l" t="t" r="r" b="b"/>
              <a:pathLst>
                <a:path w="5333" h="8052" extrusionOk="0">
                  <a:moveTo>
                    <a:pt x="0" y="0"/>
                  </a:moveTo>
                  <a:lnTo>
                    <a:pt x="0" y="8051"/>
                  </a:lnTo>
                  <a:lnTo>
                    <a:pt x="5332" y="8051"/>
                  </a:lnTo>
                  <a:lnTo>
                    <a:pt x="5332" y="6328"/>
                  </a:lnTo>
                  <a:lnTo>
                    <a:pt x="2043" y="6328"/>
                  </a:lnTo>
                  <a:lnTo>
                    <a:pt x="2043" y="4733"/>
                  </a:lnTo>
                  <a:lnTo>
                    <a:pt x="4430" y="4733"/>
                  </a:lnTo>
                  <a:lnTo>
                    <a:pt x="4907" y="3121"/>
                  </a:lnTo>
                  <a:lnTo>
                    <a:pt x="2043" y="3121"/>
                  </a:lnTo>
                  <a:lnTo>
                    <a:pt x="2043" y="1729"/>
                  </a:lnTo>
                  <a:lnTo>
                    <a:pt x="5332" y="1729"/>
                  </a:lnTo>
                  <a:lnTo>
                    <a:pt x="5332"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7"/>
            <p:cNvSpPr/>
            <p:nvPr/>
          </p:nvSpPr>
          <p:spPr>
            <a:xfrm>
              <a:off x="3900007" y="3107395"/>
              <a:ext cx="883358" cy="1290997"/>
            </a:xfrm>
            <a:custGeom>
              <a:avLst/>
              <a:gdLst/>
              <a:ahLst/>
              <a:cxnLst/>
              <a:rect l="l" t="t" r="r" b="b"/>
              <a:pathLst>
                <a:path w="5333" h="8052" fill="none" extrusionOk="0">
                  <a:moveTo>
                    <a:pt x="5332" y="8051"/>
                  </a:moveTo>
                  <a:lnTo>
                    <a:pt x="0" y="8051"/>
                  </a:lnTo>
                  <a:lnTo>
                    <a:pt x="0" y="0"/>
                  </a:lnTo>
                  <a:lnTo>
                    <a:pt x="5332" y="0"/>
                  </a:lnTo>
                  <a:lnTo>
                    <a:pt x="5332" y="1729"/>
                  </a:lnTo>
                  <a:lnTo>
                    <a:pt x="2043" y="1729"/>
                  </a:lnTo>
                  <a:lnTo>
                    <a:pt x="2043" y="3121"/>
                  </a:lnTo>
                  <a:lnTo>
                    <a:pt x="4907" y="3121"/>
                  </a:lnTo>
                  <a:lnTo>
                    <a:pt x="4430" y="4733"/>
                  </a:lnTo>
                  <a:lnTo>
                    <a:pt x="2043" y="4733"/>
                  </a:lnTo>
                  <a:lnTo>
                    <a:pt x="2043" y="6328"/>
                  </a:lnTo>
                  <a:lnTo>
                    <a:pt x="5332"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7"/>
            <p:cNvSpPr/>
            <p:nvPr/>
          </p:nvSpPr>
          <p:spPr>
            <a:xfrm>
              <a:off x="4872798" y="3107395"/>
              <a:ext cx="1258533" cy="1290997"/>
            </a:xfrm>
            <a:custGeom>
              <a:avLst/>
              <a:gdLst/>
              <a:ahLst/>
              <a:cxnLst/>
              <a:rect l="l" t="t" r="r" b="b"/>
              <a:pathLst>
                <a:path w="7598" h="8052" extrusionOk="0">
                  <a:moveTo>
                    <a:pt x="1" y="0"/>
                  </a:moveTo>
                  <a:lnTo>
                    <a:pt x="2725" y="8051"/>
                  </a:lnTo>
                  <a:lnTo>
                    <a:pt x="4838" y="8051"/>
                  </a:lnTo>
                  <a:lnTo>
                    <a:pt x="7598" y="0"/>
                  </a:lnTo>
                  <a:lnTo>
                    <a:pt x="5548" y="0"/>
                  </a:lnTo>
                  <a:lnTo>
                    <a:pt x="3825" y="5583"/>
                  </a:lnTo>
                  <a:lnTo>
                    <a:pt x="2131"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7"/>
            <p:cNvSpPr/>
            <p:nvPr/>
          </p:nvSpPr>
          <p:spPr>
            <a:xfrm>
              <a:off x="4872798" y="3107395"/>
              <a:ext cx="1258533" cy="1290997"/>
            </a:xfrm>
            <a:custGeom>
              <a:avLst/>
              <a:gdLst/>
              <a:ahLst/>
              <a:cxnLst/>
              <a:rect l="l" t="t" r="r" b="b"/>
              <a:pathLst>
                <a:path w="7598" h="8052" fill="none" extrusionOk="0">
                  <a:moveTo>
                    <a:pt x="1" y="0"/>
                  </a:moveTo>
                  <a:lnTo>
                    <a:pt x="2131" y="0"/>
                  </a:lnTo>
                  <a:lnTo>
                    <a:pt x="3825" y="5583"/>
                  </a:lnTo>
                  <a:lnTo>
                    <a:pt x="5548" y="0"/>
                  </a:lnTo>
                  <a:lnTo>
                    <a:pt x="7598" y="0"/>
                  </a:lnTo>
                  <a:lnTo>
                    <a:pt x="4838" y="8051"/>
                  </a:lnTo>
                  <a:lnTo>
                    <a:pt x="272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7"/>
            <p:cNvSpPr/>
            <p:nvPr/>
          </p:nvSpPr>
          <p:spPr>
            <a:xfrm>
              <a:off x="6291154" y="3107395"/>
              <a:ext cx="884352" cy="1290997"/>
            </a:xfrm>
            <a:custGeom>
              <a:avLst/>
              <a:gdLst/>
              <a:ahLst/>
              <a:cxnLst/>
              <a:rect l="l" t="t" r="r" b="b"/>
              <a:pathLst>
                <a:path w="5339" h="8052" extrusionOk="0">
                  <a:moveTo>
                    <a:pt x="1" y="0"/>
                  </a:moveTo>
                  <a:lnTo>
                    <a:pt x="1" y="8051"/>
                  </a:lnTo>
                  <a:lnTo>
                    <a:pt x="5339" y="8051"/>
                  </a:lnTo>
                  <a:lnTo>
                    <a:pt x="5339" y="6328"/>
                  </a:lnTo>
                  <a:lnTo>
                    <a:pt x="2050" y="6328"/>
                  </a:lnTo>
                  <a:lnTo>
                    <a:pt x="2050" y="4733"/>
                  </a:lnTo>
                  <a:lnTo>
                    <a:pt x="4437" y="4733"/>
                  </a:lnTo>
                  <a:lnTo>
                    <a:pt x="4908" y="3121"/>
                  </a:lnTo>
                  <a:lnTo>
                    <a:pt x="2050" y="3121"/>
                  </a:lnTo>
                  <a:lnTo>
                    <a:pt x="2050" y="1729"/>
                  </a:lnTo>
                  <a:lnTo>
                    <a:pt x="5339" y="1729"/>
                  </a:lnTo>
                  <a:lnTo>
                    <a:pt x="5339"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7"/>
            <p:cNvSpPr/>
            <p:nvPr/>
          </p:nvSpPr>
          <p:spPr>
            <a:xfrm>
              <a:off x="6291154" y="3107395"/>
              <a:ext cx="884352" cy="1290997"/>
            </a:xfrm>
            <a:custGeom>
              <a:avLst/>
              <a:gdLst/>
              <a:ahLst/>
              <a:cxnLst/>
              <a:rect l="l" t="t" r="r" b="b"/>
              <a:pathLst>
                <a:path w="5339" h="8052" fill="none" extrusionOk="0">
                  <a:moveTo>
                    <a:pt x="5339" y="8051"/>
                  </a:moveTo>
                  <a:lnTo>
                    <a:pt x="1" y="8051"/>
                  </a:lnTo>
                  <a:lnTo>
                    <a:pt x="1" y="0"/>
                  </a:lnTo>
                  <a:lnTo>
                    <a:pt x="5339" y="0"/>
                  </a:lnTo>
                  <a:lnTo>
                    <a:pt x="5339" y="1729"/>
                  </a:lnTo>
                  <a:lnTo>
                    <a:pt x="2050" y="1729"/>
                  </a:lnTo>
                  <a:lnTo>
                    <a:pt x="2050" y="3121"/>
                  </a:lnTo>
                  <a:lnTo>
                    <a:pt x="4908" y="3121"/>
                  </a:lnTo>
                  <a:lnTo>
                    <a:pt x="4437"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7"/>
            <p:cNvSpPr/>
            <p:nvPr/>
          </p:nvSpPr>
          <p:spPr>
            <a:xfrm>
              <a:off x="7386517" y="3107395"/>
              <a:ext cx="1076329" cy="1290997"/>
            </a:xfrm>
            <a:custGeom>
              <a:avLst/>
              <a:gdLst/>
              <a:ahLst/>
              <a:cxnLst/>
              <a:rect l="l" t="t" r="r" b="b"/>
              <a:pathLst>
                <a:path w="6498" h="8052" extrusionOk="0">
                  <a:moveTo>
                    <a:pt x="2807" y="1584"/>
                  </a:moveTo>
                  <a:cubicBezTo>
                    <a:pt x="3587" y="1584"/>
                    <a:pt x="4000" y="1951"/>
                    <a:pt x="4000" y="2603"/>
                  </a:cubicBezTo>
                  <a:cubicBezTo>
                    <a:pt x="4000" y="3220"/>
                    <a:pt x="3587" y="3557"/>
                    <a:pt x="2807" y="3557"/>
                  </a:cubicBezTo>
                  <a:lnTo>
                    <a:pt x="2027" y="3557"/>
                  </a:lnTo>
                  <a:lnTo>
                    <a:pt x="2027" y="1584"/>
                  </a:lnTo>
                  <a:close/>
                  <a:moveTo>
                    <a:pt x="1" y="0"/>
                  </a:moveTo>
                  <a:lnTo>
                    <a:pt x="1" y="8051"/>
                  </a:lnTo>
                  <a:lnTo>
                    <a:pt x="2050" y="8051"/>
                  </a:lnTo>
                  <a:lnTo>
                    <a:pt x="2050" y="5036"/>
                  </a:lnTo>
                  <a:lnTo>
                    <a:pt x="2795" y="5036"/>
                  </a:lnTo>
                  <a:lnTo>
                    <a:pt x="4390" y="8051"/>
                  </a:lnTo>
                  <a:lnTo>
                    <a:pt x="6497" y="8051"/>
                  </a:lnTo>
                  <a:lnTo>
                    <a:pt x="4623" y="4745"/>
                  </a:lnTo>
                  <a:cubicBezTo>
                    <a:pt x="5560" y="4366"/>
                    <a:pt x="6067" y="3621"/>
                    <a:pt x="6067" y="2544"/>
                  </a:cubicBezTo>
                  <a:cubicBezTo>
                    <a:pt x="6067" y="874"/>
                    <a:pt x="4920" y="0"/>
                    <a:pt x="2900"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7"/>
            <p:cNvSpPr/>
            <p:nvPr/>
          </p:nvSpPr>
          <p:spPr>
            <a:xfrm>
              <a:off x="7386517" y="3107395"/>
              <a:ext cx="1076329" cy="1290997"/>
            </a:xfrm>
            <a:custGeom>
              <a:avLst/>
              <a:gdLst/>
              <a:ahLst/>
              <a:cxnLst/>
              <a:rect l="l" t="t" r="r" b="b"/>
              <a:pathLst>
                <a:path w="6498" h="8052" fill="none" extrusionOk="0">
                  <a:moveTo>
                    <a:pt x="2807" y="3557"/>
                  </a:moveTo>
                  <a:cubicBezTo>
                    <a:pt x="3587" y="3557"/>
                    <a:pt x="4000" y="3220"/>
                    <a:pt x="4000" y="2603"/>
                  </a:cubicBezTo>
                  <a:cubicBezTo>
                    <a:pt x="4000" y="1951"/>
                    <a:pt x="3587" y="1584"/>
                    <a:pt x="2807" y="1584"/>
                  </a:cubicBezTo>
                  <a:lnTo>
                    <a:pt x="2027" y="1584"/>
                  </a:lnTo>
                  <a:lnTo>
                    <a:pt x="2027" y="3557"/>
                  </a:lnTo>
                  <a:close/>
                  <a:moveTo>
                    <a:pt x="1" y="0"/>
                  </a:moveTo>
                  <a:lnTo>
                    <a:pt x="2900" y="0"/>
                  </a:lnTo>
                  <a:cubicBezTo>
                    <a:pt x="4920" y="0"/>
                    <a:pt x="6067" y="874"/>
                    <a:pt x="6067" y="2544"/>
                  </a:cubicBezTo>
                  <a:cubicBezTo>
                    <a:pt x="6067" y="3621"/>
                    <a:pt x="5560" y="4366"/>
                    <a:pt x="4623" y="4745"/>
                  </a:cubicBezTo>
                  <a:lnTo>
                    <a:pt x="6497"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7"/>
            <p:cNvSpPr/>
            <p:nvPr/>
          </p:nvSpPr>
          <p:spPr>
            <a:xfrm>
              <a:off x="8464653" y="3107395"/>
              <a:ext cx="1204368" cy="1290997"/>
            </a:xfrm>
            <a:custGeom>
              <a:avLst/>
              <a:gdLst/>
              <a:ahLst/>
              <a:cxnLst/>
              <a:rect l="l" t="t" r="r" b="b"/>
              <a:pathLst>
                <a:path w="7271" h="8052" extrusionOk="0">
                  <a:moveTo>
                    <a:pt x="0" y="0"/>
                  </a:moveTo>
                  <a:lnTo>
                    <a:pt x="2602" y="5146"/>
                  </a:lnTo>
                  <a:lnTo>
                    <a:pt x="2614" y="8051"/>
                  </a:lnTo>
                  <a:lnTo>
                    <a:pt x="4657" y="8051"/>
                  </a:lnTo>
                  <a:lnTo>
                    <a:pt x="4657" y="5146"/>
                  </a:lnTo>
                  <a:lnTo>
                    <a:pt x="7271" y="0"/>
                  </a:lnTo>
                  <a:lnTo>
                    <a:pt x="5286" y="0"/>
                  </a:lnTo>
                  <a:lnTo>
                    <a:pt x="3638" y="3418"/>
                  </a:lnTo>
                  <a:lnTo>
                    <a:pt x="2078"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7"/>
            <p:cNvSpPr/>
            <p:nvPr/>
          </p:nvSpPr>
          <p:spPr>
            <a:xfrm>
              <a:off x="8464653" y="3107395"/>
              <a:ext cx="1204368" cy="1290997"/>
            </a:xfrm>
            <a:custGeom>
              <a:avLst/>
              <a:gdLst/>
              <a:ahLst/>
              <a:cxnLst/>
              <a:rect l="l" t="t" r="r" b="b"/>
              <a:pathLst>
                <a:path w="7271" h="8052" fill="none" extrusionOk="0">
                  <a:moveTo>
                    <a:pt x="2602" y="5146"/>
                  </a:moveTo>
                  <a:lnTo>
                    <a:pt x="0" y="0"/>
                  </a:lnTo>
                  <a:lnTo>
                    <a:pt x="2078" y="0"/>
                  </a:lnTo>
                  <a:lnTo>
                    <a:pt x="3638" y="3418"/>
                  </a:lnTo>
                  <a:lnTo>
                    <a:pt x="5286" y="0"/>
                  </a:lnTo>
                  <a:lnTo>
                    <a:pt x="7271" y="0"/>
                  </a:lnTo>
                  <a:lnTo>
                    <a:pt x="4657" y="5146"/>
                  </a:lnTo>
                  <a:lnTo>
                    <a:pt x="4657" y="8051"/>
                  </a:lnTo>
                  <a:lnTo>
                    <a:pt x="2614"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7"/>
            <p:cNvSpPr/>
            <p:nvPr/>
          </p:nvSpPr>
          <p:spPr>
            <a:xfrm>
              <a:off x="733344" y="5255004"/>
              <a:ext cx="977939" cy="1351603"/>
            </a:xfrm>
            <a:custGeom>
              <a:avLst/>
              <a:gdLst/>
              <a:ahLst/>
              <a:cxnLst/>
              <a:rect l="l" t="t" r="r" b="b"/>
              <a:pathLst>
                <a:path w="5904" h="8430" extrusionOk="0">
                  <a:moveTo>
                    <a:pt x="3086" y="0"/>
                  </a:moveTo>
                  <a:cubicBezTo>
                    <a:pt x="1421" y="0"/>
                    <a:pt x="263" y="827"/>
                    <a:pt x="263" y="2270"/>
                  </a:cubicBezTo>
                  <a:cubicBezTo>
                    <a:pt x="263" y="3475"/>
                    <a:pt x="985" y="4116"/>
                    <a:pt x="2236" y="4669"/>
                  </a:cubicBezTo>
                  <a:cubicBezTo>
                    <a:pt x="3243" y="5117"/>
                    <a:pt x="3831" y="5402"/>
                    <a:pt x="3831" y="5926"/>
                  </a:cubicBezTo>
                  <a:cubicBezTo>
                    <a:pt x="3831" y="6444"/>
                    <a:pt x="3325" y="6660"/>
                    <a:pt x="2708" y="6660"/>
                  </a:cubicBezTo>
                  <a:cubicBezTo>
                    <a:pt x="2038" y="6660"/>
                    <a:pt x="1398" y="6386"/>
                    <a:pt x="630" y="5874"/>
                  </a:cubicBezTo>
                  <a:lnTo>
                    <a:pt x="1" y="7498"/>
                  </a:lnTo>
                  <a:cubicBezTo>
                    <a:pt x="816" y="8086"/>
                    <a:pt x="1776" y="8429"/>
                    <a:pt x="2935" y="8429"/>
                  </a:cubicBezTo>
                  <a:cubicBezTo>
                    <a:pt x="4664" y="8429"/>
                    <a:pt x="5904" y="7649"/>
                    <a:pt x="5904" y="5996"/>
                  </a:cubicBezTo>
                  <a:cubicBezTo>
                    <a:pt x="5904" y="4739"/>
                    <a:pt x="5112" y="4058"/>
                    <a:pt x="3680" y="3417"/>
                  </a:cubicBezTo>
                  <a:cubicBezTo>
                    <a:pt x="2498" y="2882"/>
                    <a:pt x="2283" y="2730"/>
                    <a:pt x="2283" y="2340"/>
                  </a:cubicBezTo>
                  <a:cubicBezTo>
                    <a:pt x="2283" y="1950"/>
                    <a:pt x="2591" y="1770"/>
                    <a:pt x="3162" y="1770"/>
                  </a:cubicBezTo>
                  <a:cubicBezTo>
                    <a:pt x="3907" y="1770"/>
                    <a:pt x="4437" y="2043"/>
                    <a:pt x="4943" y="2305"/>
                  </a:cubicBezTo>
                  <a:lnTo>
                    <a:pt x="5642" y="780"/>
                  </a:lnTo>
                  <a:cubicBezTo>
                    <a:pt x="4827" y="233"/>
                    <a:pt x="3989" y="0"/>
                    <a:pt x="3086"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7"/>
            <p:cNvSpPr/>
            <p:nvPr/>
          </p:nvSpPr>
          <p:spPr>
            <a:xfrm>
              <a:off x="733344" y="5255004"/>
              <a:ext cx="977939" cy="1351603"/>
            </a:xfrm>
            <a:custGeom>
              <a:avLst/>
              <a:gdLst/>
              <a:ahLst/>
              <a:cxnLst/>
              <a:rect l="l" t="t" r="r" b="b"/>
              <a:pathLst>
                <a:path w="5904" h="8430" fill="none" extrusionOk="0">
                  <a:moveTo>
                    <a:pt x="1" y="7498"/>
                  </a:moveTo>
                  <a:lnTo>
                    <a:pt x="630" y="5874"/>
                  </a:lnTo>
                  <a:cubicBezTo>
                    <a:pt x="1398" y="6386"/>
                    <a:pt x="2038" y="6660"/>
                    <a:pt x="2708" y="6660"/>
                  </a:cubicBezTo>
                  <a:cubicBezTo>
                    <a:pt x="3325" y="6660"/>
                    <a:pt x="3831" y="6444"/>
                    <a:pt x="3831" y="5926"/>
                  </a:cubicBezTo>
                  <a:cubicBezTo>
                    <a:pt x="3831" y="5402"/>
                    <a:pt x="3243" y="5117"/>
                    <a:pt x="2236" y="4669"/>
                  </a:cubicBezTo>
                  <a:cubicBezTo>
                    <a:pt x="985" y="4116"/>
                    <a:pt x="263" y="3475"/>
                    <a:pt x="263" y="2270"/>
                  </a:cubicBezTo>
                  <a:cubicBezTo>
                    <a:pt x="263" y="827"/>
                    <a:pt x="1421" y="0"/>
                    <a:pt x="3086" y="0"/>
                  </a:cubicBezTo>
                  <a:cubicBezTo>
                    <a:pt x="3989" y="0"/>
                    <a:pt x="4827" y="233"/>
                    <a:pt x="5642" y="780"/>
                  </a:cubicBezTo>
                  <a:lnTo>
                    <a:pt x="4943" y="2305"/>
                  </a:lnTo>
                  <a:cubicBezTo>
                    <a:pt x="4437" y="2043"/>
                    <a:pt x="3907" y="1770"/>
                    <a:pt x="3162" y="1770"/>
                  </a:cubicBezTo>
                  <a:cubicBezTo>
                    <a:pt x="2591" y="1770"/>
                    <a:pt x="2283" y="1950"/>
                    <a:pt x="2283" y="2340"/>
                  </a:cubicBezTo>
                  <a:cubicBezTo>
                    <a:pt x="2283" y="2730"/>
                    <a:pt x="2498" y="2882"/>
                    <a:pt x="3680" y="3417"/>
                  </a:cubicBezTo>
                  <a:cubicBezTo>
                    <a:pt x="5112" y="4058"/>
                    <a:pt x="5904" y="4739"/>
                    <a:pt x="5904" y="5996"/>
                  </a:cubicBezTo>
                  <a:cubicBezTo>
                    <a:pt x="5904" y="7649"/>
                    <a:pt x="4664" y="8429"/>
                    <a:pt x="2935" y="8429"/>
                  </a:cubicBezTo>
                  <a:cubicBezTo>
                    <a:pt x="1776" y="8429"/>
                    <a:pt x="816" y="8086"/>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7"/>
            <p:cNvSpPr/>
            <p:nvPr/>
          </p:nvSpPr>
          <p:spPr>
            <a:xfrm>
              <a:off x="1789285" y="5284825"/>
              <a:ext cx="1154345" cy="1291959"/>
            </a:xfrm>
            <a:custGeom>
              <a:avLst/>
              <a:gdLst/>
              <a:ahLst/>
              <a:cxnLst/>
              <a:rect l="l" t="t" r="r" b="b"/>
              <a:pathLst>
                <a:path w="6969" h="8058" extrusionOk="0">
                  <a:moveTo>
                    <a:pt x="0" y="0"/>
                  </a:moveTo>
                  <a:lnTo>
                    <a:pt x="0" y="1753"/>
                  </a:lnTo>
                  <a:lnTo>
                    <a:pt x="2335" y="1753"/>
                  </a:lnTo>
                  <a:lnTo>
                    <a:pt x="2335" y="8057"/>
                  </a:lnTo>
                  <a:lnTo>
                    <a:pt x="4378" y="8057"/>
                  </a:lnTo>
                  <a:lnTo>
                    <a:pt x="4378" y="1753"/>
                  </a:lnTo>
                  <a:lnTo>
                    <a:pt x="6462" y="1753"/>
                  </a:lnTo>
                  <a:lnTo>
                    <a:pt x="6968"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7"/>
            <p:cNvSpPr/>
            <p:nvPr/>
          </p:nvSpPr>
          <p:spPr>
            <a:xfrm>
              <a:off x="1789285" y="5284825"/>
              <a:ext cx="1154345" cy="1291959"/>
            </a:xfrm>
            <a:custGeom>
              <a:avLst/>
              <a:gdLst/>
              <a:ahLst/>
              <a:cxnLst/>
              <a:rect l="l" t="t" r="r" b="b"/>
              <a:pathLst>
                <a:path w="6969" h="8058" fill="none" extrusionOk="0">
                  <a:moveTo>
                    <a:pt x="2335" y="1753"/>
                  </a:moveTo>
                  <a:lnTo>
                    <a:pt x="0" y="1753"/>
                  </a:lnTo>
                  <a:lnTo>
                    <a:pt x="0" y="0"/>
                  </a:lnTo>
                  <a:lnTo>
                    <a:pt x="6968" y="0"/>
                  </a:lnTo>
                  <a:lnTo>
                    <a:pt x="6462" y="1753"/>
                  </a:lnTo>
                  <a:lnTo>
                    <a:pt x="4378" y="1753"/>
                  </a:lnTo>
                  <a:lnTo>
                    <a:pt x="4378" y="8057"/>
                  </a:lnTo>
                  <a:lnTo>
                    <a:pt x="233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7"/>
            <p:cNvSpPr/>
            <p:nvPr/>
          </p:nvSpPr>
          <p:spPr>
            <a:xfrm>
              <a:off x="2953056" y="5255004"/>
              <a:ext cx="1260355" cy="1351603"/>
            </a:xfrm>
            <a:custGeom>
              <a:avLst/>
              <a:gdLst/>
              <a:ahLst/>
              <a:cxnLst/>
              <a:rect l="l" t="t" r="r" b="b"/>
              <a:pathLst>
                <a:path w="7609" h="8430" extrusionOk="0">
                  <a:moveTo>
                    <a:pt x="3808" y="1770"/>
                  </a:moveTo>
                  <a:cubicBezTo>
                    <a:pt x="4920" y="1770"/>
                    <a:pt x="5548" y="2660"/>
                    <a:pt x="5548" y="4221"/>
                  </a:cubicBezTo>
                  <a:cubicBezTo>
                    <a:pt x="5548" y="5769"/>
                    <a:pt x="4920" y="6660"/>
                    <a:pt x="3808" y="6660"/>
                  </a:cubicBezTo>
                  <a:cubicBezTo>
                    <a:pt x="2684" y="6660"/>
                    <a:pt x="2061" y="5769"/>
                    <a:pt x="2061" y="4221"/>
                  </a:cubicBezTo>
                  <a:cubicBezTo>
                    <a:pt x="2061" y="2660"/>
                    <a:pt x="2684" y="1770"/>
                    <a:pt x="3808" y="1770"/>
                  </a:cubicBezTo>
                  <a:close/>
                  <a:moveTo>
                    <a:pt x="3808" y="0"/>
                  </a:moveTo>
                  <a:cubicBezTo>
                    <a:pt x="1433" y="0"/>
                    <a:pt x="1" y="1584"/>
                    <a:pt x="1" y="4221"/>
                  </a:cubicBezTo>
                  <a:cubicBezTo>
                    <a:pt x="1" y="6846"/>
                    <a:pt x="1433" y="8429"/>
                    <a:pt x="3808" y="8429"/>
                  </a:cubicBezTo>
                  <a:cubicBezTo>
                    <a:pt x="6177" y="8429"/>
                    <a:pt x="7609" y="6846"/>
                    <a:pt x="7609" y="4221"/>
                  </a:cubicBezTo>
                  <a:cubicBezTo>
                    <a:pt x="7609" y="1584"/>
                    <a:pt x="6177" y="0"/>
                    <a:pt x="3808"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7"/>
            <p:cNvSpPr/>
            <p:nvPr/>
          </p:nvSpPr>
          <p:spPr>
            <a:xfrm>
              <a:off x="2953056" y="5255004"/>
              <a:ext cx="1260355" cy="1351603"/>
            </a:xfrm>
            <a:custGeom>
              <a:avLst/>
              <a:gdLst/>
              <a:ahLst/>
              <a:cxnLst/>
              <a:rect l="l" t="t" r="r" b="b"/>
              <a:pathLst>
                <a:path w="7609" h="8430" fill="none" extrusionOk="0">
                  <a:moveTo>
                    <a:pt x="5548" y="4221"/>
                  </a:moveTo>
                  <a:cubicBezTo>
                    <a:pt x="5548" y="2660"/>
                    <a:pt x="4920" y="1770"/>
                    <a:pt x="3808" y="1770"/>
                  </a:cubicBezTo>
                  <a:cubicBezTo>
                    <a:pt x="2684" y="1770"/>
                    <a:pt x="2061" y="2660"/>
                    <a:pt x="2061" y="4221"/>
                  </a:cubicBezTo>
                  <a:cubicBezTo>
                    <a:pt x="2061" y="5769"/>
                    <a:pt x="2684" y="6660"/>
                    <a:pt x="3808" y="6660"/>
                  </a:cubicBezTo>
                  <a:cubicBezTo>
                    <a:pt x="4920" y="6660"/>
                    <a:pt x="5548" y="5769"/>
                    <a:pt x="5548" y="4221"/>
                  </a:cubicBezTo>
                  <a:close/>
                  <a:moveTo>
                    <a:pt x="1" y="4221"/>
                  </a:moveTo>
                  <a:cubicBezTo>
                    <a:pt x="1" y="1584"/>
                    <a:pt x="1433" y="0"/>
                    <a:pt x="3808" y="0"/>
                  </a:cubicBezTo>
                  <a:cubicBezTo>
                    <a:pt x="6177" y="0"/>
                    <a:pt x="7609" y="1584"/>
                    <a:pt x="7609" y="4221"/>
                  </a:cubicBezTo>
                  <a:cubicBezTo>
                    <a:pt x="7609" y="6846"/>
                    <a:pt x="6177" y="8429"/>
                    <a:pt x="3808" y="8429"/>
                  </a:cubicBezTo>
                  <a:cubicBezTo>
                    <a:pt x="1433" y="8429"/>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7"/>
            <p:cNvSpPr/>
            <p:nvPr/>
          </p:nvSpPr>
          <p:spPr>
            <a:xfrm>
              <a:off x="4424416" y="5284825"/>
              <a:ext cx="1075335" cy="1291959"/>
            </a:xfrm>
            <a:custGeom>
              <a:avLst/>
              <a:gdLst/>
              <a:ahLst/>
              <a:cxnLst/>
              <a:rect l="l" t="t" r="r" b="b"/>
              <a:pathLst>
                <a:path w="6492" h="8058" extrusionOk="0">
                  <a:moveTo>
                    <a:pt x="2807" y="1584"/>
                  </a:moveTo>
                  <a:cubicBezTo>
                    <a:pt x="3587" y="1584"/>
                    <a:pt x="4000" y="1951"/>
                    <a:pt x="4000" y="2603"/>
                  </a:cubicBezTo>
                  <a:cubicBezTo>
                    <a:pt x="4000" y="3220"/>
                    <a:pt x="3587" y="3563"/>
                    <a:pt x="2807" y="3563"/>
                  </a:cubicBezTo>
                  <a:lnTo>
                    <a:pt x="2021" y="3563"/>
                  </a:lnTo>
                  <a:lnTo>
                    <a:pt x="2021" y="1584"/>
                  </a:lnTo>
                  <a:close/>
                  <a:moveTo>
                    <a:pt x="1" y="0"/>
                  </a:moveTo>
                  <a:lnTo>
                    <a:pt x="1" y="8057"/>
                  </a:lnTo>
                  <a:lnTo>
                    <a:pt x="2050" y="8057"/>
                  </a:lnTo>
                  <a:lnTo>
                    <a:pt x="2050" y="5042"/>
                  </a:lnTo>
                  <a:lnTo>
                    <a:pt x="2795" y="5042"/>
                  </a:lnTo>
                  <a:lnTo>
                    <a:pt x="4390" y="8057"/>
                  </a:lnTo>
                  <a:lnTo>
                    <a:pt x="6492" y="8057"/>
                  </a:lnTo>
                  <a:lnTo>
                    <a:pt x="4623" y="4745"/>
                  </a:lnTo>
                  <a:cubicBezTo>
                    <a:pt x="5560" y="4366"/>
                    <a:pt x="6067" y="3621"/>
                    <a:pt x="6067" y="2544"/>
                  </a:cubicBezTo>
                  <a:cubicBezTo>
                    <a:pt x="6067" y="879"/>
                    <a:pt x="4920" y="0"/>
                    <a:pt x="2900"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7"/>
            <p:cNvSpPr/>
            <p:nvPr/>
          </p:nvSpPr>
          <p:spPr>
            <a:xfrm>
              <a:off x="4424416" y="5284825"/>
              <a:ext cx="1075335" cy="1291959"/>
            </a:xfrm>
            <a:custGeom>
              <a:avLst/>
              <a:gdLst/>
              <a:ahLst/>
              <a:cxnLst/>
              <a:rect l="l" t="t" r="r" b="b"/>
              <a:pathLst>
                <a:path w="6492" h="8058" fill="none" extrusionOk="0">
                  <a:moveTo>
                    <a:pt x="2807" y="3563"/>
                  </a:moveTo>
                  <a:cubicBezTo>
                    <a:pt x="3587" y="3563"/>
                    <a:pt x="4000" y="3220"/>
                    <a:pt x="4000" y="2603"/>
                  </a:cubicBezTo>
                  <a:cubicBezTo>
                    <a:pt x="4000" y="1951"/>
                    <a:pt x="3587" y="1584"/>
                    <a:pt x="2807" y="1584"/>
                  </a:cubicBezTo>
                  <a:lnTo>
                    <a:pt x="2021" y="1584"/>
                  </a:lnTo>
                  <a:lnTo>
                    <a:pt x="2021" y="3563"/>
                  </a:lnTo>
                  <a:close/>
                  <a:moveTo>
                    <a:pt x="1" y="0"/>
                  </a:moveTo>
                  <a:lnTo>
                    <a:pt x="2900" y="0"/>
                  </a:lnTo>
                  <a:cubicBezTo>
                    <a:pt x="4920" y="0"/>
                    <a:pt x="6067" y="879"/>
                    <a:pt x="6067" y="2544"/>
                  </a:cubicBezTo>
                  <a:cubicBezTo>
                    <a:pt x="6067" y="3621"/>
                    <a:pt x="5560" y="4366"/>
                    <a:pt x="4623" y="4745"/>
                  </a:cubicBezTo>
                  <a:lnTo>
                    <a:pt x="6492" y="8057"/>
                  </a:lnTo>
                  <a:lnTo>
                    <a:pt x="4390" y="8057"/>
                  </a:lnTo>
                  <a:lnTo>
                    <a:pt x="2795" y="5042"/>
                  </a:lnTo>
                  <a:lnTo>
                    <a:pt x="2050" y="5042"/>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7"/>
            <p:cNvSpPr/>
            <p:nvPr/>
          </p:nvSpPr>
          <p:spPr>
            <a:xfrm>
              <a:off x="5502553" y="5284825"/>
              <a:ext cx="1204368" cy="1291959"/>
            </a:xfrm>
            <a:custGeom>
              <a:avLst/>
              <a:gdLst/>
              <a:ahLst/>
              <a:cxnLst/>
              <a:rect l="l" t="t" r="r" b="b"/>
              <a:pathLst>
                <a:path w="7271" h="8058" extrusionOk="0">
                  <a:moveTo>
                    <a:pt x="0" y="0"/>
                  </a:moveTo>
                  <a:lnTo>
                    <a:pt x="2602" y="5146"/>
                  </a:lnTo>
                  <a:lnTo>
                    <a:pt x="2614" y="8057"/>
                  </a:lnTo>
                  <a:lnTo>
                    <a:pt x="4657" y="8057"/>
                  </a:lnTo>
                  <a:lnTo>
                    <a:pt x="4657" y="5146"/>
                  </a:lnTo>
                  <a:lnTo>
                    <a:pt x="7271" y="0"/>
                  </a:lnTo>
                  <a:lnTo>
                    <a:pt x="5286" y="0"/>
                  </a:lnTo>
                  <a:lnTo>
                    <a:pt x="3638" y="3418"/>
                  </a:lnTo>
                  <a:lnTo>
                    <a:pt x="2078" y="0"/>
                  </a:ln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7"/>
            <p:cNvSpPr/>
            <p:nvPr/>
          </p:nvSpPr>
          <p:spPr>
            <a:xfrm>
              <a:off x="5502553" y="5284825"/>
              <a:ext cx="1204368" cy="1291959"/>
            </a:xfrm>
            <a:custGeom>
              <a:avLst/>
              <a:gdLst/>
              <a:ahLst/>
              <a:cxnLst/>
              <a:rect l="l" t="t" r="r" b="b"/>
              <a:pathLst>
                <a:path w="7271" h="8058" fill="none" extrusionOk="0">
                  <a:moveTo>
                    <a:pt x="2602" y="5146"/>
                  </a:moveTo>
                  <a:lnTo>
                    <a:pt x="0" y="0"/>
                  </a:lnTo>
                  <a:lnTo>
                    <a:pt x="2078" y="0"/>
                  </a:lnTo>
                  <a:lnTo>
                    <a:pt x="3638" y="3418"/>
                  </a:lnTo>
                  <a:lnTo>
                    <a:pt x="5286" y="0"/>
                  </a:lnTo>
                  <a:lnTo>
                    <a:pt x="7271" y="0"/>
                  </a:lnTo>
                  <a:lnTo>
                    <a:pt x="4657" y="5146"/>
                  </a:lnTo>
                  <a:lnTo>
                    <a:pt x="4657" y="8057"/>
                  </a:lnTo>
                  <a:lnTo>
                    <a:pt x="2614"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7"/>
            <p:cNvSpPr/>
            <p:nvPr/>
          </p:nvSpPr>
          <p:spPr>
            <a:xfrm>
              <a:off x="719927" y="750716"/>
              <a:ext cx="1112935" cy="1291959"/>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7"/>
            <p:cNvSpPr/>
            <p:nvPr/>
          </p:nvSpPr>
          <p:spPr>
            <a:xfrm>
              <a:off x="719927" y="750716"/>
              <a:ext cx="1112935" cy="1291959"/>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7"/>
            <p:cNvSpPr/>
            <p:nvPr/>
          </p:nvSpPr>
          <p:spPr>
            <a:xfrm>
              <a:off x="2011074" y="750716"/>
              <a:ext cx="1133971" cy="1291959"/>
            </a:xfrm>
            <a:custGeom>
              <a:avLst/>
              <a:gdLst/>
              <a:ahLst/>
              <a:cxnLst/>
              <a:rect l="l" t="t" r="r" b="b"/>
              <a:pathLst>
                <a:path w="6846" h="8058" extrusionOk="0">
                  <a:moveTo>
                    <a:pt x="0" y="1"/>
                  </a:moveTo>
                  <a:lnTo>
                    <a:pt x="0" y="8057"/>
                  </a:lnTo>
                  <a:lnTo>
                    <a:pt x="2043" y="8057"/>
                  </a:lnTo>
                  <a:lnTo>
                    <a:pt x="2043" y="4687"/>
                  </a:lnTo>
                  <a:lnTo>
                    <a:pt x="4803" y="4687"/>
                  </a:lnTo>
                  <a:lnTo>
                    <a:pt x="4803" y="8057"/>
                  </a:lnTo>
                  <a:lnTo>
                    <a:pt x="6846" y="8057"/>
                  </a:lnTo>
                  <a:lnTo>
                    <a:pt x="6846" y="1"/>
                  </a:lnTo>
                  <a:lnTo>
                    <a:pt x="4803" y="1"/>
                  </a:lnTo>
                  <a:lnTo>
                    <a:pt x="4803" y="2876"/>
                  </a:lnTo>
                  <a:lnTo>
                    <a:pt x="2043" y="2876"/>
                  </a:lnTo>
                  <a:lnTo>
                    <a:pt x="204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7"/>
            <p:cNvSpPr/>
            <p:nvPr/>
          </p:nvSpPr>
          <p:spPr>
            <a:xfrm>
              <a:off x="2011074" y="750716"/>
              <a:ext cx="1133971" cy="1291959"/>
            </a:xfrm>
            <a:custGeom>
              <a:avLst/>
              <a:gdLst/>
              <a:ahLst/>
              <a:cxnLst/>
              <a:rect l="l" t="t" r="r" b="b"/>
              <a:pathLst>
                <a:path w="6846" h="8058" fill="none" extrusionOk="0">
                  <a:moveTo>
                    <a:pt x="0" y="8057"/>
                  </a:moveTo>
                  <a:lnTo>
                    <a:pt x="0" y="1"/>
                  </a:lnTo>
                  <a:lnTo>
                    <a:pt x="2043" y="1"/>
                  </a:lnTo>
                  <a:lnTo>
                    <a:pt x="2043" y="2876"/>
                  </a:lnTo>
                  <a:lnTo>
                    <a:pt x="4803" y="2876"/>
                  </a:lnTo>
                  <a:lnTo>
                    <a:pt x="4803" y="1"/>
                  </a:lnTo>
                  <a:lnTo>
                    <a:pt x="6846" y="1"/>
                  </a:lnTo>
                  <a:lnTo>
                    <a:pt x="6846" y="8057"/>
                  </a:lnTo>
                  <a:lnTo>
                    <a:pt x="4803" y="8057"/>
                  </a:lnTo>
                  <a:lnTo>
                    <a:pt x="4803" y="4687"/>
                  </a:lnTo>
                  <a:lnTo>
                    <a:pt x="2043" y="4687"/>
                  </a:lnTo>
                  <a:lnTo>
                    <a:pt x="204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7"/>
            <p:cNvSpPr/>
            <p:nvPr/>
          </p:nvSpPr>
          <p:spPr>
            <a:xfrm>
              <a:off x="3399467" y="750716"/>
              <a:ext cx="1075335" cy="1291959"/>
            </a:xfrm>
            <a:custGeom>
              <a:avLst/>
              <a:gdLst/>
              <a:ahLst/>
              <a:cxnLst/>
              <a:rect l="l" t="t" r="r" b="b"/>
              <a:pathLst>
                <a:path w="6492" h="8058" extrusionOk="0">
                  <a:moveTo>
                    <a:pt x="2801" y="1584"/>
                  </a:moveTo>
                  <a:cubicBezTo>
                    <a:pt x="3581" y="1584"/>
                    <a:pt x="4000" y="1951"/>
                    <a:pt x="4000" y="2603"/>
                  </a:cubicBezTo>
                  <a:cubicBezTo>
                    <a:pt x="4000" y="3220"/>
                    <a:pt x="3581" y="3563"/>
                    <a:pt x="2801" y="3563"/>
                  </a:cubicBezTo>
                  <a:lnTo>
                    <a:pt x="2021" y="3563"/>
                  </a:lnTo>
                  <a:lnTo>
                    <a:pt x="2021" y="1584"/>
                  </a:lnTo>
                  <a:close/>
                  <a:moveTo>
                    <a:pt x="1" y="1"/>
                  </a:moveTo>
                  <a:lnTo>
                    <a:pt x="1" y="8057"/>
                  </a:lnTo>
                  <a:lnTo>
                    <a:pt x="2044" y="8057"/>
                  </a:lnTo>
                  <a:lnTo>
                    <a:pt x="2044" y="5036"/>
                  </a:lnTo>
                  <a:lnTo>
                    <a:pt x="2789" y="5036"/>
                  </a:lnTo>
                  <a:lnTo>
                    <a:pt x="4390" y="8057"/>
                  </a:lnTo>
                  <a:lnTo>
                    <a:pt x="6491" y="8057"/>
                  </a:lnTo>
                  <a:lnTo>
                    <a:pt x="4623" y="4745"/>
                  </a:lnTo>
                  <a:cubicBezTo>
                    <a:pt x="5560" y="4367"/>
                    <a:pt x="6066" y="3622"/>
                    <a:pt x="6066" y="2545"/>
                  </a:cubicBezTo>
                  <a:cubicBezTo>
                    <a:pt x="6066" y="874"/>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7"/>
            <p:cNvSpPr/>
            <p:nvPr/>
          </p:nvSpPr>
          <p:spPr>
            <a:xfrm>
              <a:off x="3399467" y="750716"/>
              <a:ext cx="1075335" cy="1291959"/>
            </a:xfrm>
            <a:custGeom>
              <a:avLst/>
              <a:gdLst/>
              <a:ahLst/>
              <a:cxnLst/>
              <a:rect l="l" t="t" r="r" b="b"/>
              <a:pathLst>
                <a:path w="6492" h="8058" fill="none" extrusionOk="0">
                  <a:moveTo>
                    <a:pt x="2801" y="3563"/>
                  </a:moveTo>
                  <a:cubicBezTo>
                    <a:pt x="3581" y="3563"/>
                    <a:pt x="4000" y="3220"/>
                    <a:pt x="4000" y="2603"/>
                  </a:cubicBezTo>
                  <a:cubicBezTo>
                    <a:pt x="4000" y="1951"/>
                    <a:pt x="3581" y="1584"/>
                    <a:pt x="2801" y="1584"/>
                  </a:cubicBezTo>
                  <a:lnTo>
                    <a:pt x="2021" y="1584"/>
                  </a:lnTo>
                  <a:lnTo>
                    <a:pt x="2021" y="3563"/>
                  </a:lnTo>
                  <a:close/>
                  <a:moveTo>
                    <a:pt x="1" y="1"/>
                  </a:moveTo>
                  <a:lnTo>
                    <a:pt x="2900" y="1"/>
                  </a:lnTo>
                  <a:cubicBezTo>
                    <a:pt x="4920" y="1"/>
                    <a:pt x="6066" y="874"/>
                    <a:pt x="6066" y="2545"/>
                  </a:cubicBezTo>
                  <a:cubicBezTo>
                    <a:pt x="6066" y="3622"/>
                    <a:pt x="5560" y="4367"/>
                    <a:pt x="4623" y="4745"/>
                  </a:cubicBezTo>
                  <a:lnTo>
                    <a:pt x="6491" y="8057"/>
                  </a:lnTo>
                  <a:lnTo>
                    <a:pt x="4390" y="8057"/>
                  </a:lnTo>
                  <a:lnTo>
                    <a:pt x="2789" y="5036"/>
                  </a:lnTo>
                  <a:lnTo>
                    <a:pt x="2044" y="5036"/>
                  </a:lnTo>
                  <a:lnTo>
                    <a:pt x="204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7"/>
            <p:cNvSpPr/>
            <p:nvPr/>
          </p:nvSpPr>
          <p:spPr>
            <a:xfrm>
              <a:off x="4647217" y="750716"/>
              <a:ext cx="883358" cy="1291959"/>
            </a:xfrm>
            <a:custGeom>
              <a:avLst/>
              <a:gdLst/>
              <a:ahLst/>
              <a:cxnLst/>
              <a:rect l="l" t="t" r="r" b="b"/>
              <a:pathLst>
                <a:path w="5333" h="8058" extrusionOk="0">
                  <a:moveTo>
                    <a:pt x="0" y="1"/>
                  </a:moveTo>
                  <a:lnTo>
                    <a:pt x="0" y="8057"/>
                  </a:lnTo>
                  <a:lnTo>
                    <a:pt x="5333" y="8057"/>
                  </a:lnTo>
                  <a:lnTo>
                    <a:pt x="5333" y="6328"/>
                  </a:lnTo>
                  <a:lnTo>
                    <a:pt x="2049" y="6328"/>
                  </a:lnTo>
                  <a:lnTo>
                    <a:pt x="2049" y="4733"/>
                  </a:lnTo>
                  <a:lnTo>
                    <a:pt x="4436" y="4733"/>
                  </a:lnTo>
                  <a:lnTo>
                    <a:pt x="4908" y="3121"/>
                  </a:lnTo>
                  <a:lnTo>
                    <a:pt x="2049" y="3121"/>
                  </a:lnTo>
                  <a:lnTo>
                    <a:pt x="2049"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7"/>
            <p:cNvSpPr/>
            <p:nvPr/>
          </p:nvSpPr>
          <p:spPr>
            <a:xfrm>
              <a:off x="4647217" y="750716"/>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9" y="1730"/>
                  </a:lnTo>
                  <a:lnTo>
                    <a:pt x="2049" y="3121"/>
                  </a:lnTo>
                  <a:lnTo>
                    <a:pt x="4908" y="3121"/>
                  </a:lnTo>
                  <a:lnTo>
                    <a:pt x="4436" y="4733"/>
                  </a:lnTo>
                  <a:lnTo>
                    <a:pt x="2049" y="4733"/>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7"/>
            <p:cNvSpPr/>
            <p:nvPr/>
          </p:nvSpPr>
          <p:spPr>
            <a:xfrm>
              <a:off x="5742579" y="750716"/>
              <a:ext cx="883358" cy="1291959"/>
            </a:xfrm>
            <a:custGeom>
              <a:avLst/>
              <a:gdLst/>
              <a:ahLst/>
              <a:cxnLst/>
              <a:rect l="l" t="t" r="r" b="b"/>
              <a:pathLst>
                <a:path w="5333" h="8058" extrusionOk="0">
                  <a:moveTo>
                    <a:pt x="0" y="1"/>
                  </a:moveTo>
                  <a:lnTo>
                    <a:pt x="0" y="8057"/>
                  </a:lnTo>
                  <a:lnTo>
                    <a:pt x="5333" y="8057"/>
                  </a:lnTo>
                  <a:lnTo>
                    <a:pt x="5333" y="6328"/>
                  </a:lnTo>
                  <a:lnTo>
                    <a:pt x="2044" y="6328"/>
                  </a:lnTo>
                  <a:lnTo>
                    <a:pt x="2044" y="4733"/>
                  </a:lnTo>
                  <a:lnTo>
                    <a:pt x="4436" y="4733"/>
                  </a:lnTo>
                  <a:lnTo>
                    <a:pt x="4908" y="3121"/>
                  </a:lnTo>
                  <a:lnTo>
                    <a:pt x="2044" y="3121"/>
                  </a:lnTo>
                  <a:lnTo>
                    <a:pt x="2044"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7"/>
            <p:cNvSpPr/>
            <p:nvPr/>
          </p:nvSpPr>
          <p:spPr>
            <a:xfrm>
              <a:off x="5742579" y="750716"/>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4" y="1730"/>
                  </a:lnTo>
                  <a:lnTo>
                    <a:pt x="2044" y="3121"/>
                  </a:lnTo>
                  <a:lnTo>
                    <a:pt x="4908" y="3121"/>
                  </a:lnTo>
                  <a:lnTo>
                    <a:pt x="4436"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7"/>
            <p:cNvSpPr/>
            <p:nvPr/>
          </p:nvSpPr>
          <p:spPr>
            <a:xfrm>
              <a:off x="7292121" y="719933"/>
              <a:ext cx="977773" cy="1352565"/>
            </a:xfrm>
            <a:custGeom>
              <a:avLst/>
              <a:gdLst/>
              <a:ahLst/>
              <a:cxnLst/>
              <a:rect l="l" t="t" r="r" b="b"/>
              <a:pathLst>
                <a:path w="5903" h="8436" extrusionOk="0">
                  <a:moveTo>
                    <a:pt x="3085" y="1"/>
                  </a:moveTo>
                  <a:cubicBezTo>
                    <a:pt x="1421" y="1"/>
                    <a:pt x="262" y="833"/>
                    <a:pt x="262" y="2277"/>
                  </a:cubicBezTo>
                  <a:cubicBezTo>
                    <a:pt x="262" y="3482"/>
                    <a:pt x="984" y="4116"/>
                    <a:pt x="2236" y="4675"/>
                  </a:cubicBezTo>
                  <a:cubicBezTo>
                    <a:pt x="3243" y="5123"/>
                    <a:pt x="3831" y="5409"/>
                    <a:pt x="3831" y="5927"/>
                  </a:cubicBezTo>
                  <a:cubicBezTo>
                    <a:pt x="3831" y="6451"/>
                    <a:pt x="3324" y="6660"/>
                    <a:pt x="2707" y="6660"/>
                  </a:cubicBezTo>
                  <a:cubicBezTo>
                    <a:pt x="2032" y="6660"/>
                    <a:pt x="1397" y="6392"/>
                    <a:pt x="629" y="5880"/>
                  </a:cubicBezTo>
                  <a:lnTo>
                    <a:pt x="0" y="7504"/>
                  </a:lnTo>
                  <a:cubicBezTo>
                    <a:pt x="815" y="8092"/>
                    <a:pt x="1776" y="8436"/>
                    <a:pt x="2934" y="8436"/>
                  </a:cubicBezTo>
                  <a:cubicBezTo>
                    <a:pt x="4657" y="8436"/>
                    <a:pt x="5903" y="7656"/>
                    <a:pt x="5903" y="6002"/>
                  </a:cubicBezTo>
                  <a:cubicBezTo>
                    <a:pt x="5903" y="4745"/>
                    <a:pt x="5111" y="4058"/>
                    <a:pt x="3679" y="3424"/>
                  </a:cubicBezTo>
                  <a:cubicBezTo>
                    <a:pt x="2498" y="2888"/>
                    <a:pt x="2282" y="2737"/>
                    <a:pt x="2282" y="2347"/>
                  </a:cubicBezTo>
                  <a:cubicBezTo>
                    <a:pt x="2282" y="1957"/>
                    <a:pt x="2591" y="1776"/>
                    <a:pt x="3155" y="1776"/>
                  </a:cubicBezTo>
                  <a:cubicBezTo>
                    <a:pt x="3900" y="1776"/>
                    <a:pt x="4436" y="2050"/>
                    <a:pt x="4942" y="2312"/>
                  </a:cubicBezTo>
                  <a:lnTo>
                    <a:pt x="5641" y="786"/>
                  </a:lnTo>
                  <a:cubicBezTo>
                    <a:pt x="4826" y="239"/>
                    <a:pt x="3988" y="1"/>
                    <a:pt x="3085"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7"/>
            <p:cNvSpPr/>
            <p:nvPr/>
          </p:nvSpPr>
          <p:spPr>
            <a:xfrm>
              <a:off x="7292121" y="719933"/>
              <a:ext cx="977773" cy="1352565"/>
            </a:xfrm>
            <a:custGeom>
              <a:avLst/>
              <a:gdLst/>
              <a:ahLst/>
              <a:cxnLst/>
              <a:rect l="l" t="t" r="r" b="b"/>
              <a:pathLst>
                <a:path w="5903" h="8436" fill="none" extrusionOk="0">
                  <a:moveTo>
                    <a:pt x="0" y="7504"/>
                  </a:moveTo>
                  <a:lnTo>
                    <a:pt x="629" y="5880"/>
                  </a:lnTo>
                  <a:cubicBezTo>
                    <a:pt x="1397" y="6392"/>
                    <a:pt x="2032" y="6660"/>
                    <a:pt x="2707" y="6660"/>
                  </a:cubicBezTo>
                  <a:cubicBezTo>
                    <a:pt x="3324" y="6660"/>
                    <a:pt x="3831" y="6451"/>
                    <a:pt x="3831" y="5927"/>
                  </a:cubicBezTo>
                  <a:cubicBezTo>
                    <a:pt x="3831" y="5409"/>
                    <a:pt x="3243" y="5123"/>
                    <a:pt x="2236" y="4675"/>
                  </a:cubicBezTo>
                  <a:cubicBezTo>
                    <a:pt x="984" y="4116"/>
                    <a:pt x="262" y="3482"/>
                    <a:pt x="262" y="2277"/>
                  </a:cubicBezTo>
                  <a:cubicBezTo>
                    <a:pt x="262" y="833"/>
                    <a:pt x="1421" y="1"/>
                    <a:pt x="3085" y="1"/>
                  </a:cubicBezTo>
                  <a:cubicBezTo>
                    <a:pt x="3988" y="1"/>
                    <a:pt x="4826" y="239"/>
                    <a:pt x="5641" y="786"/>
                  </a:cubicBezTo>
                  <a:lnTo>
                    <a:pt x="4942" y="2312"/>
                  </a:lnTo>
                  <a:cubicBezTo>
                    <a:pt x="4436" y="2050"/>
                    <a:pt x="3900" y="1776"/>
                    <a:pt x="3155" y="1776"/>
                  </a:cubicBezTo>
                  <a:cubicBezTo>
                    <a:pt x="2591" y="1776"/>
                    <a:pt x="2282" y="1957"/>
                    <a:pt x="2282" y="2347"/>
                  </a:cubicBezTo>
                  <a:cubicBezTo>
                    <a:pt x="2282" y="2737"/>
                    <a:pt x="2498" y="2888"/>
                    <a:pt x="3679" y="3424"/>
                  </a:cubicBezTo>
                  <a:cubicBezTo>
                    <a:pt x="5111" y="4058"/>
                    <a:pt x="5903" y="4745"/>
                    <a:pt x="5903" y="6002"/>
                  </a:cubicBezTo>
                  <a:cubicBezTo>
                    <a:pt x="5903" y="7656"/>
                    <a:pt x="4657" y="8436"/>
                    <a:pt x="2934" y="8436"/>
                  </a:cubicBezTo>
                  <a:cubicBezTo>
                    <a:pt x="1776" y="8436"/>
                    <a:pt x="815"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7"/>
            <p:cNvSpPr/>
            <p:nvPr/>
          </p:nvSpPr>
          <p:spPr>
            <a:xfrm>
              <a:off x="8455892" y="750716"/>
              <a:ext cx="338568" cy="1291959"/>
            </a:xfrm>
            <a:custGeom>
              <a:avLst/>
              <a:gdLst/>
              <a:ahLst/>
              <a:cxnLst/>
              <a:rect l="l" t="t" r="r" b="b"/>
              <a:pathLst>
                <a:path w="2044" h="8058" extrusionOk="0">
                  <a:moveTo>
                    <a:pt x="1" y="1"/>
                  </a:moveTo>
                  <a:lnTo>
                    <a:pt x="1" y="8057"/>
                  </a:lnTo>
                  <a:lnTo>
                    <a:pt x="2044" y="8057"/>
                  </a:lnTo>
                  <a:lnTo>
                    <a:pt x="2044"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7"/>
            <p:cNvSpPr/>
            <p:nvPr/>
          </p:nvSpPr>
          <p:spPr>
            <a:xfrm>
              <a:off x="9073058" y="750716"/>
              <a:ext cx="1075169" cy="1291959"/>
            </a:xfrm>
            <a:custGeom>
              <a:avLst/>
              <a:gdLst/>
              <a:ahLst/>
              <a:cxnLst/>
              <a:rect l="l" t="t" r="r" b="b"/>
              <a:pathLst>
                <a:path w="6491" h="8058" extrusionOk="0">
                  <a:moveTo>
                    <a:pt x="2707" y="1718"/>
                  </a:moveTo>
                  <a:cubicBezTo>
                    <a:pt x="3522" y="1718"/>
                    <a:pt x="4436" y="2085"/>
                    <a:pt x="4436" y="4047"/>
                  </a:cubicBezTo>
                  <a:cubicBezTo>
                    <a:pt x="4436" y="6020"/>
                    <a:pt x="3452" y="6328"/>
                    <a:pt x="2684" y="6328"/>
                  </a:cubicBezTo>
                  <a:lnTo>
                    <a:pt x="2020" y="6328"/>
                  </a:lnTo>
                  <a:lnTo>
                    <a:pt x="2020" y="1718"/>
                  </a:lnTo>
                  <a:close/>
                  <a:moveTo>
                    <a:pt x="0" y="1"/>
                  </a:moveTo>
                  <a:lnTo>
                    <a:pt x="0" y="8057"/>
                  </a:lnTo>
                  <a:lnTo>
                    <a:pt x="2649" y="8057"/>
                  </a:lnTo>
                  <a:cubicBezTo>
                    <a:pt x="5158" y="8057"/>
                    <a:pt x="6491" y="6718"/>
                    <a:pt x="6491" y="4023"/>
                  </a:cubicBezTo>
                  <a:cubicBezTo>
                    <a:pt x="6491" y="1351"/>
                    <a:pt x="5193" y="1"/>
                    <a:pt x="2649"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7"/>
            <p:cNvSpPr/>
            <p:nvPr/>
          </p:nvSpPr>
          <p:spPr>
            <a:xfrm>
              <a:off x="9073058" y="750716"/>
              <a:ext cx="1075169" cy="1291959"/>
            </a:xfrm>
            <a:custGeom>
              <a:avLst/>
              <a:gdLst/>
              <a:ahLst/>
              <a:cxnLst/>
              <a:rect l="l" t="t" r="r" b="b"/>
              <a:pathLst>
                <a:path w="6491" h="8058" fill="none" extrusionOk="0">
                  <a:moveTo>
                    <a:pt x="4436" y="4047"/>
                  </a:moveTo>
                  <a:cubicBezTo>
                    <a:pt x="4436" y="2085"/>
                    <a:pt x="3522" y="1718"/>
                    <a:pt x="2707" y="1718"/>
                  </a:cubicBezTo>
                  <a:lnTo>
                    <a:pt x="2020" y="1718"/>
                  </a:lnTo>
                  <a:lnTo>
                    <a:pt x="2020" y="6328"/>
                  </a:lnTo>
                  <a:lnTo>
                    <a:pt x="2684" y="6328"/>
                  </a:lnTo>
                  <a:cubicBezTo>
                    <a:pt x="3452" y="6328"/>
                    <a:pt x="4436" y="6020"/>
                    <a:pt x="4436" y="4047"/>
                  </a:cubicBezTo>
                  <a:close/>
                  <a:moveTo>
                    <a:pt x="6491" y="4023"/>
                  </a:moveTo>
                  <a:cubicBezTo>
                    <a:pt x="6491" y="6718"/>
                    <a:pt x="5158" y="8057"/>
                    <a:pt x="2649" y="8057"/>
                  </a:cubicBezTo>
                  <a:lnTo>
                    <a:pt x="0" y="8057"/>
                  </a:lnTo>
                  <a:lnTo>
                    <a:pt x="0" y="1"/>
                  </a:lnTo>
                  <a:lnTo>
                    <a:pt x="2649" y="1"/>
                  </a:lnTo>
                  <a:cubicBezTo>
                    <a:pt x="5193" y="1"/>
                    <a:pt x="6491" y="1351"/>
                    <a:pt x="6491" y="4023"/>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7"/>
            <p:cNvSpPr/>
            <p:nvPr/>
          </p:nvSpPr>
          <p:spPr>
            <a:xfrm>
              <a:off x="10362217" y="750716"/>
              <a:ext cx="883358" cy="1291959"/>
            </a:xfrm>
            <a:custGeom>
              <a:avLst/>
              <a:gdLst/>
              <a:ahLst/>
              <a:cxnLst/>
              <a:rect l="l" t="t" r="r" b="b"/>
              <a:pathLst>
                <a:path w="5333" h="8058" extrusionOk="0">
                  <a:moveTo>
                    <a:pt x="0" y="1"/>
                  </a:moveTo>
                  <a:lnTo>
                    <a:pt x="0" y="8057"/>
                  </a:lnTo>
                  <a:lnTo>
                    <a:pt x="5333" y="8057"/>
                  </a:lnTo>
                  <a:lnTo>
                    <a:pt x="5333" y="6328"/>
                  </a:lnTo>
                  <a:lnTo>
                    <a:pt x="2043" y="6328"/>
                  </a:lnTo>
                  <a:lnTo>
                    <a:pt x="2043" y="4733"/>
                  </a:lnTo>
                  <a:lnTo>
                    <a:pt x="4436" y="4733"/>
                  </a:lnTo>
                  <a:lnTo>
                    <a:pt x="4908" y="3121"/>
                  </a:lnTo>
                  <a:lnTo>
                    <a:pt x="2043" y="3121"/>
                  </a:lnTo>
                  <a:lnTo>
                    <a:pt x="2043"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7"/>
            <p:cNvSpPr/>
            <p:nvPr/>
          </p:nvSpPr>
          <p:spPr>
            <a:xfrm>
              <a:off x="10362217" y="750716"/>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3" y="1730"/>
                  </a:lnTo>
                  <a:lnTo>
                    <a:pt x="2043" y="3121"/>
                  </a:lnTo>
                  <a:lnTo>
                    <a:pt x="4908" y="3121"/>
                  </a:lnTo>
                  <a:lnTo>
                    <a:pt x="4436" y="4733"/>
                  </a:lnTo>
                  <a:lnTo>
                    <a:pt x="2043" y="4733"/>
                  </a:lnTo>
                  <a:lnTo>
                    <a:pt x="2043"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7"/>
            <p:cNvSpPr/>
            <p:nvPr/>
          </p:nvSpPr>
          <p:spPr>
            <a:xfrm>
              <a:off x="11366976" y="719933"/>
              <a:ext cx="977773" cy="1352565"/>
            </a:xfrm>
            <a:custGeom>
              <a:avLst/>
              <a:gdLst/>
              <a:ahLst/>
              <a:cxnLst/>
              <a:rect l="l" t="t" r="r" b="b"/>
              <a:pathLst>
                <a:path w="5903" h="8436" extrusionOk="0">
                  <a:moveTo>
                    <a:pt x="3085" y="1"/>
                  </a:moveTo>
                  <a:cubicBezTo>
                    <a:pt x="1420" y="1"/>
                    <a:pt x="262" y="833"/>
                    <a:pt x="262" y="2277"/>
                  </a:cubicBezTo>
                  <a:cubicBezTo>
                    <a:pt x="262" y="3482"/>
                    <a:pt x="984" y="4116"/>
                    <a:pt x="2235" y="4675"/>
                  </a:cubicBezTo>
                  <a:cubicBezTo>
                    <a:pt x="3242" y="5123"/>
                    <a:pt x="3830" y="5409"/>
                    <a:pt x="3830" y="5927"/>
                  </a:cubicBezTo>
                  <a:cubicBezTo>
                    <a:pt x="3830" y="6451"/>
                    <a:pt x="3324" y="6660"/>
                    <a:pt x="2707" y="6660"/>
                  </a:cubicBezTo>
                  <a:cubicBezTo>
                    <a:pt x="2032" y="6660"/>
                    <a:pt x="1397" y="6392"/>
                    <a:pt x="629" y="5880"/>
                  </a:cubicBezTo>
                  <a:lnTo>
                    <a:pt x="0" y="7504"/>
                  </a:lnTo>
                  <a:cubicBezTo>
                    <a:pt x="815" y="8092"/>
                    <a:pt x="1776" y="8436"/>
                    <a:pt x="2934" y="8436"/>
                  </a:cubicBezTo>
                  <a:cubicBezTo>
                    <a:pt x="4663" y="8436"/>
                    <a:pt x="5903" y="7656"/>
                    <a:pt x="5903" y="6002"/>
                  </a:cubicBezTo>
                  <a:cubicBezTo>
                    <a:pt x="5903" y="4745"/>
                    <a:pt x="5111" y="4058"/>
                    <a:pt x="3679" y="3424"/>
                  </a:cubicBezTo>
                  <a:cubicBezTo>
                    <a:pt x="2497" y="2888"/>
                    <a:pt x="2282" y="2737"/>
                    <a:pt x="2282" y="2347"/>
                  </a:cubicBezTo>
                  <a:cubicBezTo>
                    <a:pt x="2282" y="1957"/>
                    <a:pt x="2590" y="1776"/>
                    <a:pt x="3161" y="1776"/>
                  </a:cubicBezTo>
                  <a:cubicBezTo>
                    <a:pt x="3906" y="1776"/>
                    <a:pt x="4436" y="2050"/>
                    <a:pt x="4942" y="2312"/>
                  </a:cubicBezTo>
                  <a:lnTo>
                    <a:pt x="5641" y="786"/>
                  </a:lnTo>
                  <a:cubicBezTo>
                    <a:pt x="4826" y="239"/>
                    <a:pt x="3988" y="1"/>
                    <a:pt x="3085"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7"/>
            <p:cNvSpPr/>
            <p:nvPr/>
          </p:nvSpPr>
          <p:spPr>
            <a:xfrm>
              <a:off x="11366976" y="719933"/>
              <a:ext cx="977773" cy="1352565"/>
            </a:xfrm>
            <a:custGeom>
              <a:avLst/>
              <a:gdLst/>
              <a:ahLst/>
              <a:cxnLst/>
              <a:rect l="l" t="t" r="r" b="b"/>
              <a:pathLst>
                <a:path w="5903" h="8436" fill="none" extrusionOk="0">
                  <a:moveTo>
                    <a:pt x="0" y="7504"/>
                  </a:moveTo>
                  <a:lnTo>
                    <a:pt x="629" y="5880"/>
                  </a:lnTo>
                  <a:cubicBezTo>
                    <a:pt x="1397" y="6392"/>
                    <a:pt x="2032" y="6660"/>
                    <a:pt x="2707" y="6660"/>
                  </a:cubicBezTo>
                  <a:cubicBezTo>
                    <a:pt x="3324" y="6660"/>
                    <a:pt x="3830" y="6451"/>
                    <a:pt x="3830" y="5927"/>
                  </a:cubicBezTo>
                  <a:cubicBezTo>
                    <a:pt x="3830" y="5409"/>
                    <a:pt x="3242" y="5123"/>
                    <a:pt x="2235" y="4675"/>
                  </a:cubicBezTo>
                  <a:cubicBezTo>
                    <a:pt x="984" y="4116"/>
                    <a:pt x="262" y="3482"/>
                    <a:pt x="262" y="2277"/>
                  </a:cubicBezTo>
                  <a:cubicBezTo>
                    <a:pt x="262" y="833"/>
                    <a:pt x="1420" y="1"/>
                    <a:pt x="3085" y="1"/>
                  </a:cubicBezTo>
                  <a:cubicBezTo>
                    <a:pt x="3988" y="1"/>
                    <a:pt x="4826" y="239"/>
                    <a:pt x="5641" y="786"/>
                  </a:cubicBezTo>
                  <a:lnTo>
                    <a:pt x="4942" y="2312"/>
                  </a:lnTo>
                  <a:cubicBezTo>
                    <a:pt x="4436" y="2050"/>
                    <a:pt x="3906" y="1776"/>
                    <a:pt x="3161" y="1776"/>
                  </a:cubicBezTo>
                  <a:cubicBezTo>
                    <a:pt x="2590" y="1776"/>
                    <a:pt x="2282" y="1957"/>
                    <a:pt x="2282" y="2347"/>
                  </a:cubicBezTo>
                  <a:cubicBezTo>
                    <a:pt x="2282" y="2737"/>
                    <a:pt x="2497" y="2888"/>
                    <a:pt x="3679" y="3424"/>
                  </a:cubicBezTo>
                  <a:cubicBezTo>
                    <a:pt x="5111" y="4058"/>
                    <a:pt x="5903" y="4745"/>
                    <a:pt x="5903" y="6002"/>
                  </a:cubicBezTo>
                  <a:cubicBezTo>
                    <a:pt x="5903" y="7656"/>
                    <a:pt x="4663" y="8436"/>
                    <a:pt x="2934" y="8436"/>
                  </a:cubicBezTo>
                  <a:cubicBezTo>
                    <a:pt x="1776" y="8436"/>
                    <a:pt x="815"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7"/>
            <p:cNvSpPr/>
            <p:nvPr/>
          </p:nvSpPr>
          <p:spPr>
            <a:xfrm>
              <a:off x="719927" y="2928147"/>
              <a:ext cx="1154345" cy="1291959"/>
            </a:xfrm>
            <a:custGeom>
              <a:avLst/>
              <a:gdLst/>
              <a:ahLst/>
              <a:cxnLst/>
              <a:rect l="l" t="t" r="r" b="b"/>
              <a:pathLst>
                <a:path w="6969" h="8058" extrusionOk="0">
                  <a:moveTo>
                    <a:pt x="0" y="1"/>
                  </a:moveTo>
                  <a:lnTo>
                    <a:pt x="0" y="1753"/>
                  </a:lnTo>
                  <a:lnTo>
                    <a:pt x="2329" y="1753"/>
                  </a:lnTo>
                  <a:lnTo>
                    <a:pt x="2329" y="8057"/>
                  </a:lnTo>
                  <a:lnTo>
                    <a:pt x="4378" y="8057"/>
                  </a:lnTo>
                  <a:lnTo>
                    <a:pt x="4378" y="1753"/>
                  </a:lnTo>
                  <a:lnTo>
                    <a:pt x="6456" y="1753"/>
                  </a:lnTo>
                  <a:lnTo>
                    <a:pt x="696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7"/>
            <p:cNvSpPr/>
            <p:nvPr/>
          </p:nvSpPr>
          <p:spPr>
            <a:xfrm>
              <a:off x="719927" y="2928147"/>
              <a:ext cx="1154345" cy="1291959"/>
            </a:xfrm>
            <a:custGeom>
              <a:avLst/>
              <a:gdLst/>
              <a:ahLst/>
              <a:cxnLst/>
              <a:rect l="l" t="t" r="r" b="b"/>
              <a:pathLst>
                <a:path w="6969" h="8058" fill="none" extrusionOk="0">
                  <a:moveTo>
                    <a:pt x="2329" y="1753"/>
                  </a:moveTo>
                  <a:lnTo>
                    <a:pt x="0" y="1753"/>
                  </a:lnTo>
                  <a:lnTo>
                    <a:pt x="0" y="1"/>
                  </a:lnTo>
                  <a:lnTo>
                    <a:pt x="6969" y="1"/>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7"/>
            <p:cNvSpPr/>
            <p:nvPr/>
          </p:nvSpPr>
          <p:spPr>
            <a:xfrm>
              <a:off x="1883698" y="2898325"/>
              <a:ext cx="1259527" cy="1351603"/>
            </a:xfrm>
            <a:custGeom>
              <a:avLst/>
              <a:gdLst/>
              <a:ahLst/>
              <a:cxnLst/>
              <a:rect l="l" t="t" r="r" b="b"/>
              <a:pathLst>
                <a:path w="7604" h="8430" extrusionOk="0">
                  <a:moveTo>
                    <a:pt x="3808" y="1776"/>
                  </a:moveTo>
                  <a:cubicBezTo>
                    <a:pt x="4920" y="1776"/>
                    <a:pt x="5548" y="2661"/>
                    <a:pt x="5548" y="4221"/>
                  </a:cubicBezTo>
                  <a:cubicBezTo>
                    <a:pt x="5548" y="5769"/>
                    <a:pt x="4920" y="6660"/>
                    <a:pt x="3808" y="6660"/>
                  </a:cubicBezTo>
                  <a:cubicBezTo>
                    <a:pt x="2684" y="6660"/>
                    <a:pt x="2056" y="5769"/>
                    <a:pt x="2056" y="4221"/>
                  </a:cubicBezTo>
                  <a:cubicBezTo>
                    <a:pt x="2056" y="2661"/>
                    <a:pt x="2684" y="1776"/>
                    <a:pt x="3808" y="1776"/>
                  </a:cubicBezTo>
                  <a:close/>
                  <a:moveTo>
                    <a:pt x="3808" y="0"/>
                  </a:moveTo>
                  <a:cubicBezTo>
                    <a:pt x="1433" y="0"/>
                    <a:pt x="1" y="1584"/>
                    <a:pt x="1" y="4221"/>
                  </a:cubicBezTo>
                  <a:cubicBezTo>
                    <a:pt x="1" y="6846"/>
                    <a:pt x="1433" y="8430"/>
                    <a:pt x="3808" y="8430"/>
                  </a:cubicBezTo>
                  <a:cubicBezTo>
                    <a:pt x="6171" y="8430"/>
                    <a:pt x="7603" y="6846"/>
                    <a:pt x="7603" y="4221"/>
                  </a:cubicBezTo>
                  <a:cubicBezTo>
                    <a:pt x="7603" y="1584"/>
                    <a:pt x="6171" y="0"/>
                    <a:pt x="3808"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7"/>
            <p:cNvSpPr/>
            <p:nvPr/>
          </p:nvSpPr>
          <p:spPr>
            <a:xfrm>
              <a:off x="1883698" y="2898325"/>
              <a:ext cx="1259527" cy="1351603"/>
            </a:xfrm>
            <a:custGeom>
              <a:avLst/>
              <a:gdLst/>
              <a:ahLst/>
              <a:cxnLst/>
              <a:rect l="l" t="t" r="r" b="b"/>
              <a:pathLst>
                <a:path w="7604" h="8430" fill="none" extrusionOk="0">
                  <a:moveTo>
                    <a:pt x="5548" y="4221"/>
                  </a:moveTo>
                  <a:cubicBezTo>
                    <a:pt x="5548" y="2661"/>
                    <a:pt x="4920" y="1776"/>
                    <a:pt x="3808" y="1776"/>
                  </a:cubicBezTo>
                  <a:cubicBezTo>
                    <a:pt x="2684" y="1776"/>
                    <a:pt x="2056" y="2661"/>
                    <a:pt x="2056" y="4221"/>
                  </a:cubicBezTo>
                  <a:cubicBezTo>
                    <a:pt x="2056" y="5769"/>
                    <a:pt x="2684" y="6660"/>
                    <a:pt x="3808" y="6660"/>
                  </a:cubicBezTo>
                  <a:cubicBezTo>
                    <a:pt x="4920" y="6660"/>
                    <a:pt x="5548" y="5769"/>
                    <a:pt x="5548" y="4221"/>
                  </a:cubicBezTo>
                  <a:close/>
                  <a:moveTo>
                    <a:pt x="1" y="4221"/>
                  </a:moveTo>
                  <a:cubicBezTo>
                    <a:pt x="1" y="1584"/>
                    <a:pt x="1433" y="0"/>
                    <a:pt x="3808" y="0"/>
                  </a:cubicBezTo>
                  <a:cubicBezTo>
                    <a:pt x="6171" y="0"/>
                    <a:pt x="7603" y="1584"/>
                    <a:pt x="7603" y="4221"/>
                  </a:cubicBezTo>
                  <a:cubicBezTo>
                    <a:pt x="7603" y="6846"/>
                    <a:pt x="6171" y="8430"/>
                    <a:pt x="3808" y="8430"/>
                  </a:cubicBezTo>
                  <a:cubicBezTo>
                    <a:pt x="1433" y="8430"/>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7"/>
            <p:cNvSpPr/>
            <p:nvPr/>
          </p:nvSpPr>
          <p:spPr>
            <a:xfrm>
              <a:off x="3900007" y="2928147"/>
              <a:ext cx="883358" cy="1291959"/>
            </a:xfrm>
            <a:custGeom>
              <a:avLst/>
              <a:gdLst/>
              <a:ahLst/>
              <a:cxnLst/>
              <a:rect l="l" t="t" r="r" b="b"/>
              <a:pathLst>
                <a:path w="5333" h="8058" extrusionOk="0">
                  <a:moveTo>
                    <a:pt x="0" y="1"/>
                  </a:moveTo>
                  <a:lnTo>
                    <a:pt x="0" y="8057"/>
                  </a:lnTo>
                  <a:lnTo>
                    <a:pt x="5332" y="8057"/>
                  </a:lnTo>
                  <a:lnTo>
                    <a:pt x="5332" y="6328"/>
                  </a:lnTo>
                  <a:lnTo>
                    <a:pt x="2043" y="6328"/>
                  </a:lnTo>
                  <a:lnTo>
                    <a:pt x="2043" y="4733"/>
                  </a:lnTo>
                  <a:lnTo>
                    <a:pt x="4430" y="4733"/>
                  </a:lnTo>
                  <a:lnTo>
                    <a:pt x="4907" y="3127"/>
                  </a:lnTo>
                  <a:lnTo>
                    <a:pt x="2043" y="3127"/>
                  </a:lnTo>
                  <a:lnTo>
                    <a:pt x="2043" y="1730"/>
                  </a:lnTo>
                  <a:lnTo>
                    <a:pt x="5332" y="1730"/>
                  </a:lnTo>
                  <a:lnTo>
                    <a:pt x="533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7"/>
            <p:cNvSpPr/>
            <p:nvPr/>
          </p:nvSpPr>
          <p:spPr>
            <a:xfrm>
              <a:off x="3900007" y="2928147"/>
              <a:ext cx="883358" cy="1291959"/>
            </a:xfrm>
            <a:custGeom>
              <a:avLst/>
              <a:gdLst/>
              <a:ahLst/>
              <a:cxnLst/>
              <a:rect l="l" t="t" r="r" b="b"/>
              <a:pathLst>
                <a:path w="5333" h="8058" fill="none" extrusionOk="0">
                  <a:moveTo>
                    <a:pt x="5332" y="8057"/>
                  </a:moveTo>
                  <a:lnTo>
                    <a:pt x="0" y="8057"/>
                  </a:lnTo>
                  <a:lnTo>
                    <a:pt x="0" y="1"/>
                  </a:lnTo>
                  <a:lnTo>
                    <a:pt x="5332" y="1"/>
                  </a:lnTo>
                  <a:lnTo>
                    <a:pt x="5332" y="1730"/>
                  </a:lnTo>
                  <a:lnTo>
                    <a:pt x="2043" y="1730"/>
                  </a:lnTo>
                  <a:lnTo>
                    <a:pt x="2043" y="3127"/>
                  </a:lnTo>
                  <a:lnTo>
                    <a:pt x="4907" y="3127"/>
                  </a:lnTo>
                  <a:lnTo>
                    <a:pt x="4430" y="4733"/>
                  </a:lnTo>
                  <a:lnTo>
                    <a:pt x="2043" y="4733"/>
                  </a:lnTo>
                  <a:lnTo>
                    <a:pt x="2043" y="6328"/>
                  </a:lnTo>
                  <a:lnTo>
                    <a:pt x="5332"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7"/>
            <p:cNvSpPr/>
            <p:nvPr/>
          </p:nvSpPr>
          <p:spPr>
            <a:xfrm>
              <a:off x="4872798" y="2928147"/>
              <a:ext cx="1258533" cy="1291959"/>
            </a:xfrm>
            <a:custGeom>
              <a:avLst/>
              <a:gdLst/>
              <a:ahLst/>
              <a:cxnLst/>
              <a:rect l="l" t="t" r="r" b="b"/>
              <a:pathLst>
                <a:path w="7598" h="8058" extrusionOk="0">
                  <a:moveTo>
                    <a:pt x="1" y="1"/>
                  </a:moveTo>
                  <a:lnTo>
                    <a:pt x="2725" y="8057"/>
                  </a:lnTo>
                  <a:lnTo>
                    <a:pt x="4838" y="8057"/>
                  </a:lnTo>
                  <a:lnTo>
                    <a:pt x="7598" y="1"/>
                  </a:lnTo>
                  <a:lnTo>
                    <a:pt x="5548" y="1"/>
                  </a:lnTo>
                  <a:lnTo>
                    <a:pt x="3825" y="5583"/>
                  </a:lnTo>
                  <a:lnTo>
                    <a:pt x="213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7"/>
            <p:cNvSpPr/>
            <p:nvPr/>
          </p:nvSpPr>
          <p:spPr>
            <a:xfrm>
              <a:off x="4872798" y="2928147"/>
              <a:ext cx="1258533" cy="1291959"/>
            </a:xfrm>
            <a:custGeom>
              <a:avLst/>
              <a:gdLst/>
              <a:ahLst/>
              <a:cxnLst/>
              <a:rect l="l" t="t" r="r" b="b"/>
              <a:pathLst>
                <a:path w="7598" h="8058" fill="none" extrusionOk="0">
                  <a:moveTo>
                    <a:pt x="1" y="1"/>
                  </a:moveTo>
                  <a:lnTo>
                    <a:pt x="2131" y="1"/>
                  </a:lnTo>
                  <a:lnTo>
                    <a:pt x="3825" y="5583"/>
                  </a:lnTo>
                  <a:lnTo>
                    <a:pt x="5548" y="1"/>
                  </a:lnTo>
                  <a:lnTo>
                    <a:pt x="7598" y="1"/>
                  </a:lnTo>
                  <a:lnTo>
                    <a:pt x="4838" y="8057"/>
                  </a:lnTo>
                  <a:lnTo>
                    <a:pt x="272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7"/>
            <p:cNvSpPr/>
            <p:nvPr/>
          </p:nvSpPr>
          <p:spPr>
            <a:xfrm>
              <a:off x="6291154" y="2928147"/>
              <a:ext cx="884352" cy="1291959"/>
            </a:xfrm>
            <a:custGeom>
              <a:avLst/>
              <a:gdLst/>
              <a:ahLst/>
              <a:cxnLst/>
              <a:rect l="l" t="t" r="r" b="b"/>
              <a:pathLst>
                <a:path w="5339" h="8058" extrusionOk="0">
                  <a:moveTo>
                    <a:pt x="1" y="1"/>
                  </a:moveTo>
                  <a:lnTo>
                    <a:pt x="1" y="8057"/>
                  </a:lnTo>
                  <a:lnTo>
                    <a:pt x="5339" y="8057"/>
                  </a:lnTo>
                  <a:lnTo>
                    <a:pt x="5339" y="6328"/>
                  </a:lnTo>
                  <a:lnTo>
                    <a:pt x="2050" y="6328"/>
                  </a:lnTo>
                  <a:lnTo>
                    <a:pt x="2050" y="4733"/>
                  </a:lnTo>
                  <a:lnTo>
                    <a:pt x="4437" y="4733"/>
                  </a:lnTo>
                  <a:lnTo>
                    <a:pt x="4908" y="3127"/>
                  </a:lnTo>
                  <a:lnTo>
                    <a:pt x="2050" y="3127"/>
                  </a:lnTo>
                  <a:lnTo>
                    <a:pt x="2050" y="1730"/>
                  </a:lnTo>
                  <a:lnTo>
                    <a:pt x="5339" y="1730"/>
                  </a:lnTo>
                  <a:lnTo>
                    <a:pt x="533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7"/>
            <p:cNvSpPr/>
            <p:nvPr/>
          </p:nvSpPr>
          <p:spPr>
            <a:xfrm>
              <a:off x="6291154" y="2928147"/>
              <a:ext cx="884352" cy="1291959"/>
            </a:xfrm>
            <a:custGeom>
              <a:avLst/>
              <a:gdLst/>
              <a:ahLst/>
              <a:cxnLst/>
              <a:rect l="l" t="t" r="r" b="b"/>
              <a:pathLst>
                <a:path w="5339" h="8058" fill="none" extrusionOk="0">
                  <a:moveTo>
                    <a:pt x="5339" y="8057"/>
                  </a:moveTo>
                  <a:lnTo>
                    <a:pt x="1" y="8057"/>
                  </a:lnTo>
                  <a:lnTo>
                    <a:pt x="1" y="1"/>
                  </a:lnTo>
                  <a:lnTo>
                    <a:pt x="5339" y="1"/>
                  </a:lnTo>
                  <a:lnTo>
                    <a:pt x="5339" y="1730"/>
                  </a:lnTo>
                  <a:lnTo>
                    <a:pt x="2050" y="1730"/>
                  </a:lnTo>
                  <a:lnTo>
                    <a:pt x="2050" y="3127"/>
                  </a:lnTo>
                  <a:lnTo>
                    <a:pt x="4908" y="3127"/>
                  </a:lnTo>
                  <a:lnTo>
                    <a:pt x="4437"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7"/>
            <p:cNvSpPr/>
            <p:nvPr/>
          </p:nvSpPr>
          <p:spPr>
            <a:xfrm>
              <a:off x="7386517" y="2928147"/>
              <a:ext cx="1076329" cy="1291959"/>
            </a:xfrm>
            <a:custGeom>
              <a:avLst/>
              <a:gdLst/>
              <a:ahLst/>
              <a:cxnLst/>
              <a:rect l="l" t="t" r="r" b="b"/>
              <a:pathLst>
                <a:path w="6498" h="8058" extrusionOk="0">
                  <a:moveTo>
                    <a:pt x="2807" y="1590"/>
                  </a:moveTo>
                  <a:cubicBezTo>
                    <a:pt x="3587" y="1590"/>
                    <a:pt x="4000" y="1957"/>
                    <a:pt x="4000" y="2603"/>
                  </a:cubicBezTo>
                  <a:cubicBezTo>
                    <a:pt x="4000" y="3220"/>
                    <a:pt x="3587" y="3563"/>
                    <a:pt x="2807" y="3563"/>
                  </a:cubicBezTo>
                  <a:lnTo>
                    <a:pt x="2027" y="3563"/>
                  </a:lnTo>
                  <a:lnTo>
                    <a:pt x="2027" y="1590"/>
                  </a:lnTo>
                  <a:close/>
                  <a:moveTo>
                    <a:pt x="1" y="1"/>
                  </a:moveTo>
                  <a:lnTo>
                    <a:pt x="1" y="8057"/>
                  </a:lnTo>
                  <a:lnTo>
                    <a:pt x="2050" y="8057"/>
                  </a:lnTo>
                  <a:lnTo>
                    <a:pt x="2050" y="5042"/>
                  </a:lnTo>
                  <a:lnTo>
                    <a:pt x="2795" y="5042"/>
                  </a:lnTo>
                  <a:lnTo>
                    <a:pt x="4390" y="8057"/>
                  </a:lnTo>
                  <a:lnTo>
                    <a:pt x="6497" y="8057"/>
                  </a:lnTo>
                  <a:lnTo>
                    <a:pt x="4623" y="4745"/>
                  </a:lnTo>
                  <a:cubicBezTo>
                    <a:pt x="5560" y="4367"/>
                    <a:pt x="6067" y="3622"/>
                    <a:pt x="6067" y="2545"/>
                  </a:cubicBezTo>
                  <a:cubicBezTo>
                    <a:pt x="6067" y="880"/>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7"/>
            <p:cNvSpPr/>
            <p:nvPr/>
          </p:nvSpPr>
          <p:spPr>
            <a:xfrm>
              <a:off x="7386517" y="2928147"/>
              <a:ext cx="1076329" cy="1291959"/>
            </a:xfrm>
            <a:custGeom>
              <a:avLst/>
              <a:gdLst/>
              <a:ahLst/>
              <a:cxnLst/>
              <a:rect l="l" t="t" r="r" b="b"/>
              <a:pathLst>
                <a:path w="6498" h="8058" fill="none" extrusionOk="0">
                  <a:moveTo>
                    <a:pt x="2807" y="3563"/>
                  </a:moveTo>
                  <a:cubicBezTo>
                    <a:pt x="3587" y="3563"/>
                    <a:pt x="4000" y="3220"/>
                    <a:pt x="4000" y="2603"/>
                  </a:cubicBezTo>
                  <a:cubicBezTo>
                    <a:pt x="4000" y="1957"/>
                    <a:pt x="3587" y="1590"/>
                    <a:pt x="2807" y="1590"/>
                  </a:cubicBezTo>
                  <a:lnTo>
                    <a:pt x="2027" y="1590"/>
                  </a:lnTo>
                  <a:lnTo>
                    <a:pt x="2027" y="3563"/>
                  </a:lnTo>
                  <a:close/>
                  <a:moveTo>
                    <a:pt x="1" y="1"/>
                  </a:moveTo>
                  <a:lnTo>
                    <a:pt x="2900" y="1"/>
                  </a:lnTo>
                  <a:cubicBezTo>
                    <a:pt x="4920" y="1"/>
                    <a:pt x="6067" y="880"/>
                    <a:pt x="6067" y="2545"/>
                  </a:cubicBezTo>
                  <a:cubicBezTo>
                    <a:pt x="6067" y="3622"/>
                    <a:pt x="5560" y="4367"/>
                    <a:pt x="4623" y="4745"/>
                  </a:cubicBezTo>
                  <a:lnTo>
                    <a:pt x="6497" y="8057"/>
                  </a:lnTo>
                  <a:lnTo>
                    <a:pt x="4390" y="8057"/>
                  </a:lnTo>
                  <a:lnTo>
                    <a:pt x="2795" y="5042"/>
                  </a:lnTo>
                  <a:lnTo>
                    <a:pt x="2050" y="5042"/>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7"/>
            <p:cNvSpPr/>
            <p:nvPr/>
          </p:nvSpPr>
          <p:spPr>
            <a:xfrm>
              <a:off x="8464653" y="2928147"/>
              <a:ext cx="1204368" cy="1291959"/>
            </a:xfrm>
            <a:custGeom>
              <a:avLst/>
              <a:gdLst/>
              <a:ahLst/>
              <a:cxnLst/>
              <a:rect l="l" t="t" r="r" b="b"/>
              <a:pathLst>
                <a:path w="7271" h="8058" extrusionOk="0">
                  <a:moveTo>
                    <a:pt x="0" y="1"/>
                  </a:moveTo>
                  <a:lnTo>
                    <a:pt x="2602" y="5147"/>
                  </a:lnTo>
                  <a:lnTo>
                    <a:pt x="2614" y="8057"/>
                  </a:lnTo>
                  <a:lnTo>
                    <a:pt x="4657" y="8057"/>
                  </a:lnTo>
                  <a:lnTo>
                    <a:pt x="4657" y="5147"/>
                  </a:lnTo>
                  <a:lnTo>
                    <a:pt x="7271" y="1"/>
                  </a:lnTo>
                  <a:lnTo>
                    <a:pt x="5286" y="1"/>
                  </a:lnTo>
                  <a:lnTo>
                    <a:pt x="3638" y="3418"/>
                  </a:lnTo>
                  <a:lnTo>
                    <a:pt x="207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7"/>
            <p:cNvSpPr/>
            <p:nvPr/>
          </p:nvSpPr>
          <p:spPr>
            <a:xfrm>
              <a:off x="8464653" y="2928147"/>
              <a:ext cx="1204368" cy="1291959"/>
            </a:xfrm>
            <a:custGeom>
              <a:avLst/>
              <a:gdLst/>
              <a:ahLst/>
              <a:cxnLst/>
              <a:rect l="l" t="t" r="r" b="b"/>
              <a:pathLst>
                <a:path w="7271" h="8058" fill="none" extrusionOk="0">
                  <a:moveTo>
                    <a:pt x="2602" y="5147"/>
                  </a:moveTo>
                  <a:lnTo>
                    <a:pt x="0" y="1"/>
                  </a:lnTo>
                  <a:lnTo>
                    <a:pt x="2078" y="1"/>
                  </a:lnTo>
                  <a:lnTo>
                    <a:pt x="3638" y="3418"/>
                  </a:lnTo>
                  <a:lnTo>
                    <a:pt x="5286" y="1"/>
                  </a:lnTo>
                  <a:lnTo>
                    <a:pt x="7271" y="1"/>
                  </a:lnTo>
                  <a:lnTo>
                    <a:pt x="4657" y="5147"/>
                  </a:lnTo>
                  <a:lnTo>
                    <a:pt x="4657" y="8057"/>
                  </a:lnTo>
                  <a:lnTo>
                    <a:pt x="2614"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7"/>
            <p:cNvSpPr/>
            <p:nvPr/>
          </p:nvSpPr>
          <p:spPr>
            <a:xfrm>
              <a:off x="733344" y="5075756"/>
              <a:ext cx="977939" cy="1352565"/>
            </a:xfrm>
            <a:custGeom>
              <a:avLst/>
              <a:gdLst/>
              <a:ahLst/>
              <a:cxnLst/>
              <a:rect l="l" t="t" r="r" b="b"/>
              <a:pathLst>
                <a:path w="5904" h="8436" extrusionOk="0">
                  <a:moveTo>
                    <a:pt x="3086" y="0"/>
                  </a:moveTo>
                  <a:cubicBezTo>
                    <a:pt x="1421" y="0"/>
                    <a:pt x="263" y="827"/>
                    <a:pt x="263" y="2271"/>
                  </a:cubicBezTo>
                  <a:cubicBezTo>
                    <a:pt x="263" y="3476"/>
                    <a:pt x="985" y="4116"/>
                    <a:pt x="2236" y="4675"/>
                  </a:cubicBezTo>
                  <a:cubicBezTo>
                    <a:pt x="3243" y="5123"/>
                    <a:pt x="3831" y="5408"/>
                    <a:pt x="3831" y="5927"/>
                  </a:cubicBezTo>
                  <a:cubicBezTo>
                    <a:pt x="3831" y="6445"/>
                    <a:pt x="3325" y="6660"/>
                    <a:pt x="2708" y="6660"/>
                  </a:cubicBezTo>
                  <a:cubicBezTo>
                    <a:pt x="2038" y="6660"/>
                    <a:pt x="1398" y="6386"/>
                    <a:pt x="630" y="5880"/>
                  </a:cubicBezTo>
                  <a:lnTo>
                    <a:pt x="1" y="7498"/>
                  </a:lnTo>
                  <a:cubicBezTo>
                    <a:pt x="816" y="8092"/>
                    <a:pt x="1776" y="8435"/>
                    <a:pt x="2935" y="8435"/>
                  </a:cubicBezTo>
                  <a:cubicBezTo>
                    <a:pt x="4664" y="8435"/>
                    <a:pt x="5904" y="7655"/>
                    <a:pt x="5904" y="5996"/>
                  </a:cubicBezTo>
                  <a:cubicBezTo>
                    <a:pt x="5904" y="4745"/>
                    <a:pt x="5112" y="4058"/>
                    <a:pt x="3680" y="3418"/>
                  </a:cubicBezTo>
                  <a:cubicBezTo>
                    <a:pt x="2498" y="2888"/>
                    <a:pt x="2283" y="2731"/>
                    <a:pt x="2283" y="2341"/>
                  </a:cubicBezTo>
                  <a:cubicBezTo>
                    <a:pt x="2283" y="1951"/>
                    <a:pt x="2591" y="1776"/>
                    <a:pt x="3162" y="1776"/>
                  </a:cubicBezTo>
                  <a:cubicBezTo>
                    <a:pt x="3907" y="1776"/>
                    <a:pt x="4437" y="2050"/>
                    <a:pt x="4943" y="2306"/>
                  </a:cubicBezTo>
                  <a:lnTo>
                    <a:pt x="5642" y="781"/>
                  </a:lnTo>
                  <a:cubicBezTo>
                    <a:pt x="4827" y="239"/>
                    <a:pt x="3989" y="0"/>
                    <a:pt x="308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7"/>
            <p:cNvSpPr/>
            <p:nvPr/>
          </p:nvSpPr>
          <p:spPr>
            <a:xfrm>
              <a:off x="733344" y="5075756"/>
              <a:ext cx="977939" cy="1352565"/>
            </a:xfrm>
            <a:custGeom>
              <a:avLst/>
              <a:gdLst/>
              <a:ahLst/>
              <a:cxnLst/>
              <a:rect l="l" t="t" r="r" b="b"/>
              <a:pathLst>
                <a:path w="5904" h="8436" fill="none" extrusionOk="0">
                  <a:moveTo>
                    <a:pt x="1" y="7498"/>
                  </a:moveTo>
                  <a:lnTo>
                    <a:pt x="630" y="5880"/>
                  </a:lnTo>
                  <a:cubicBezTo>
                    <a:pt x="1398" y="6386"/>
                    <a:pt x="2038" y="6660"/>
                    <a:pt x="2708" y="6660"/>
                  </a:cubicBezTo>
                  <a:cubicBezTo>
                    <a:pt x="3325" y="6660"/>
                    <a:pt x="3831" y="6445"/>
                    <a:pt x="3831" y="5927"/>
                  </a:cubicBezTo>
                  <a:cubicBezTo>
                    <a:pt x="3831" y="5408"/>
                    <a:pt x="3243" y="5123"/>
                    <a:pt x="2236" y="4675"/>
                  </a:cubicBezTo>
                  <a:cubicBezTo>
                    <a:pt x="985" y="4116"/>
                    <a:pt x="263" y="3476"/>
                    <a:pt x="263" y="2271"/>
                  </a:cubicBezTo>
                  <a:cubicBezTo>
                    <a:pt x="263" y="827"/>
                    <a:pt x="1421" y="0"/>
                    <a:pt x="3086" y="0"/>
                  </a:cubicBezTo>
                  <a:cubicBezTo>
                    <a:pt x="3989" y="0"/>
                    <a:pt x="4827" y="239"/>
                    <a:pt x="5642" y="781"/>
                  </a:cubicBezTo>
                  <a:lnTo>
                    <a:pt x="4943" y="2306"/>
                  </a:lnTo>
                  <a:cubicBezTo>
                    <a:pt x="4437" y="2050"/>
                    <a:pt x="3907" y="1776"/>
                    <a:pt x="3162" y="1776"/>
                  </a:cubicBezTo>
                  <a:cubicBezTo>
                    <a:pt x="2591" y="1776"/>
                    <a:pt x="2283" y="1951"/>
                    <a:pt x="2283" y="2341"/>
                  </a:cubicBezTo>
                  <a:cubicBezTo>
                    <a:pt x="2283" y="2731"/>
                    <a:pt x="2498" y="2888"/>
                    <a:pt x="3680" y="3418"/>
                  </a:cubicBezTo>
                  <a:cubicBezTo>
                    <a:pt x="5112" y="4058"/>
                    <a:pt x="5904" y="4745"/>
                    <a:pt x="5904" y="5996"/>
                  </a:cubicBezTo>
                  <a:cubicBezTo>
                    <a:pt x="5904" y="7655"/>
                    <a:pt x="4664" y="8435"/>
                    <a:pt x="2935" y="8435"/>
                  </a:cubicBezTo>
                  <a:cubicBezTo>
                    <a:pt x="1776" y="8435"/>
                    <a:pt x="816" y="8092"/>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7"/>
            <p:cNvSpPr/>
            <p:nvPr/>
          </p:nvSpPr>
          <p:spPr>
            <a:xfrm>
              <a:off x="1789285" y="5106539"/>
              <a:ext cx="1154345" cy="1290997"/>
            </a:xfrm>
            <a:custGeom>
              <a:avLst/>
              <a:gdLst/>
              <a:ahLst/>
              <a:cxnLst/>
              <a:rect l="l" t="t" r="r" b="b"/>
              <a:pathLst>
                <a:path w="6969" h="8052" extrusionOk="0">
                  <a:moveTo>
                    <a:pt x="0" y="1"/>
                  </a:moveTo>
                  <a:lnTo>
                    <a:pt x="0" y="1747"/>
                  </a:lnTo>
                  <a:lnTo>
                    <a:pt x="2335" y="1747"/>
                  </a:lnTo>
                  <a:lnTo>
                    <a:pt x="2335" y="8051"/>
                  </a:lnTo>
                  <a:lnTo>
                    <a:pt x="4378" y="8051"/>
                  </a:lnTo>
                  <a:lnTo>
                    <a:pt x="4378" y="1747"/>
                  </a:lnTo>
                  <a:lnTo>
                    <a:pt x="6462" y="1747"/>
                  </a:lnTo>
                  <a:lnTo>
                    <a:pt x="696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7"/>
            <p:cNvSpPr/>
            <p:nvPr/>
          </p:nvSpPr>
          <p:spPr>
            <a:xfrm>
              <a:off x="1789285" y="5106539"/>
              <a:ext cx="1154345" cy="1290997"/>
            </a:xfrm>
            <a:custGeom>
              <a:avLst/>
              <a:gdLst/>
              <a:ahLst/>
              <a:cxnLst/>
              <a:rect l="l" t="t" r="r" b="b"/>
              <a:pathLst>
                <a:path w="6969" h="8052" fill="none" extrusionOk="0">
                  <a:moveTo>
                    <a:pt x="2335" y="1747"/>
                  </a:moveTo>
                  <a:lnTo>
                    <a:pt x="0" y="1747"/>
                  </a:lnTo>
                  <a:lnTo>
                    <a:pt x="0" y="1"/>
                  </a:lnTo>
                  <a:lnTo>
                    <a:pt x="6968" y="1"/>
                  </a:lnTo>
                  <a:lnTo>
                    <a:pt x="6462" y="1747"/>
                  </a:lnTo>
                  <a:lnTo>
                    <a:pt x="4378" y="1747"/>
                  </a:lnTo>
                  <a:lnTo>
                    <a:pt x="4378" y="8051"/>
                  </a:lnTo>
                  <a:lnTo>
                    <a:pt x="233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7"/>
            <p:cNvSpPr/>
            <p:nvPr/>
          </p:nvSpPr>
          <p:spPr>
            <a:xfrm>
              <a:off x="2953056" y="5075756"/>
              <a:ext cx="1260355" cy="1352565"/>
            </a:xfrm>
            <a:custGeom>
              <a:avLst/>
              <a:gdLst/>
              <a:ahLst/>
              <a:cxnLst/>
              <a:rect l="l" t="t" r="r" b="b"/>
              <a:pathLst>
                <a:path w="7609" h="8436" extrusionOk="0">
                  <a:moveTo>
                    <a:pt x="3808" y="1776"/>
                  </a:moveTo>
                  <a:cubicBezTo>
                    <a:pt x="4920" y="1776"/>
                    <a:pt x="5548" y="2661"/>
                    <a:pt x="5548" y="4221"/>
                  </a:cubicBezTo>
                  <a:cubicBezTo>
                    <a:pt x="5548" y="5775"/>
                    <a:pt x="4920" y="6660"/>
                    <a:pt x="3808" y="6660"/>
                  </a:cubicBezTo>
                  <a:cubicBezTo>
                    <a:pt x="2684" y="6660"/>
                    <a:pt x="2061" y="5775"/>
                    <a:pt x="2061" y="4221"/>
                  </a:cubicBezTo>
                  <a:cubicBezTo>
                    <a:pt x="2061" y="2661"/>
                    <a:pt x="2684" y="1776"/>
                    <a:pt x="3808" y="1776"/>
                  </a:cubicBezTo>
                  <a:close/>
                  <a:moveTo>
                    <a:pt x="3808" y="0"/>
                  </a:moveTo>
                  <a:cubicBezTo>
                    <a:pt x="1433" y="0"/>
                    <a:pt x="1" y="1584"/>
                    <a:pt x="1" y="4221"/>
                  </a:cubicBezTo>
                  <a:cubicBezTo>
                    <a:pt x="1" y="6846"/>
                    <a:pt x="1433" y="8435"/>
                    <a:pt x="3808" y="8435"/>
                  </a:cubicBezTo>
                  <a:cubicBezTo>
                    <a:pt x="6177" y="8435"/>
                    <a:pt x="7609" y="6846"/>
                    <a:pt x="7609" y="4221"/>
                  </a:cubicBezTo>
                  <a:cubicBezTo>
                    <a:pt x="7609" y="1584"/>
                    <a:pt x="6177" y="0"/>
                    <a:pt x="3808"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7"/>
            <p:cNvSpPr/>
            <p:nvPr/>
          </p:nvSpPr>
          <p:spPr>
            <a:xfrm>
              <a:off x="2953056" y="5075756"/>
              <a:ext cx="1260355" cy="1352565"/>
            </a:xfrm>
            <a:custGeom>
              <a:avLst/>
              <a:gdLst/>
              <a:ahLst/>
              <a:cxnLst/>
              <a:rect l="l" t="t" r="r" b="b"/>
              <a:pathLst>
                <a:path w="7609" h="8436" fill="none" extrusionOk="0">
                  <a:moveTo>
                    <a:pt x="5548" y="4221"/>
                  </a:moveTo>
                  <a:cubicBezTo>
                    <a:pt x="5548" y="2661"/>
                    <a:pt x="4920" y="1776"/>
                    <a:pt x="3808" y="1776"/>
                  </a:cubicBezTo>
                  <a:cubicBezTo>
                    <a:pt x="2684" y="1776"/>
                    <a:pt x="2061" y="2661"/>
                    <a:pt x="2061" y="4221"/>
                  </a:cubicBezTo>
                  <a:cubicBezTo>
                    <a:pt x="2061" y="5775"/>
                    <a:pt x="2684" y="6660"/>
                    <a:pt x="3808" y="6660"/>
                  </a:cubicBezTo>
                  <a:cubicBezTo>
                    <a:pt x="4920" y="6660"/>
                    <a:pt x="5548" y="5775"/>
                    <a:pt x="5548" y="4221"/>
                  </a:cubicBezTo>
                  <a:close/>
                  <a:moveTo>
                    <a:pt x="1" y="4221"/>
                  </a:moveTo>
                  <a:cubicBezTo>
                    <a:pt x="1" y="1584"/>
                    <a:pt x="1433" y="0"/>
                    <a:pt x="3808" y="0"/>
                  </a:cubicBezTo>
                  <a:cubicBezTo>
                    <a:pt x="6177" y="0"/>
                    <a:pt x="7609" y="1584"/>
                    <a:pt x="7609" y="4221"/>
                  </a:cubicBezTo>
                  <a:cubicBezTo>
                    <a:pt x="7609" y="6846"/>
                    <a:pt x="6177" y="8435"/>
                    <a:pt x="3808" y="8435"/>
                  </a:cubicBezTo>
                  <a:cubicBezTo>
                    <a:pt x="1433" y="8435"/>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7"/>
            <p:cNvSpPr/>
            <p:nvPr/>
          </p:nvSpPr>
          <p:spPr>
            <a:xfrm>
              <a:off x="4424416" y="5106539"/>
              <a:ext cx="1075335" cy="1290997"/>
            </a:xfrm>
            <a:custGeom>
              <a:avLst/>
              <a:gdLst/>
              <a:ahLst/>
              <a:cxnLst/>
              <a:rect l="l" t="t" r="r" b="b"/>
              <a:pathLst>
                <a:path w="6492" h="8052" extrusionOk="0">
                  <a:moveTo>
                    <a:pt x="2807" y="1584"/>
                  </a:moveTo>
                  <a:cubicBezTo>
                    <a:pt x="3587" y="1584"/>
                    <a:pt x="4000" y="1951"/>
                    <a:pt x="4000" y="2603"/>
                  </a:cubicBezTo>
                  <a:cubicBezTo>
                    <a:pt x="4000" y="3214"/>
                    <a:pt x="3587" y="3557"/>
                    <a:pt x="2807" y="3557"/>
                  </a:cubicBezTo>
                  <a:lnTo>
                    <a:pt x="2021" y="3557"/>
                  </a:lnTo>
                  <a:lnTo>
                    <a:pt x="2021" y="1584"/>
                  </a:lnTo>
                  <a:close/>
                  <a:moveTo>
                    <a:pt x="1" y="1"/>
                  </a:moveTo>
                  <a:lnTo>
                    <a:pt x="1" y="8051"/>
                  </a:lnTo>
                  <a:lnTo>
                    <a:pt x="2050" y="8051"/>
                  </a:lnTo>
                  <a:lnTo>
                    <a:pt x="2050" y="5036"/>
                  </a:lnTo>
                  <a:lnTo>
                    <a:pt x="2795" y="5036"/>
                  </a:lnTo>
                  <a:lnTo>
                    <a:pt x="4390" y="8051"/>
                  </a:lnTo>
                  <a:lnTo>
                    <a:pt x="6492" y="8051"/>
                  </a:lnTo>
                  <a:lnTo>
                    <a:pt x="4623" y="4739"/>
                  </a:lnTo>
                  <a:cubicBezTo>
                    <a:pt x="5560" y="4361"/>
                    <a:pt x="6067" y="3616"/>
                    <a:pt x="6067" y="2539"/>
                  </a:cubicBezTo>
                  <a:cubicBezTo>
                    <a:pt x="6067" y="874"/>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7"/>
            <p:cNvSpPr/>
            <p:nvPr/>
          </p:nvSpPr>
          <p:spPr>
            <a:xfrm>
              <a:off x="4424416" y="5106539"/>
              <a:ext cx="1075335" cy="1290997"/>
            </a:xfrm>
            <a:custGeom>
              <a:avLst/>
              <a:gdLst/>
              <a:ahLst/>
              <a:cxnLst/>
              <a:rect l="l" t="t" r="r" b="b"/>
              <a:pathLst>
                <a:path w="6492" h="8052" fill="none" extrusionOk="0">
                  <a:moveTo>
                    <a:pt x="2807" y="3557"/>
                  </a:moveTo>
                  <a:cubicBezTo>
                    <a:pt x="3587" y="3557"/>
                    <a:pt x="4000" y="3214"/>
                    <a:pt x="4000" y="2603"/>
                  </a:cubicBezTo>
                  <a:cubicBezTo>
                    <a:pt x="4000" y="1951"/>
                    <a:pt x="3587" y="1584"/>
                    <a:pt x="2807" y="1584"/>
                  </a:cubicBezTo>
                  <a:lnTo>
                    <a:pt x="2021" y="1584"/>
                  </a:lnTo>
                  <a:lnTo>
                    <a:pt x="2021" y="3557"/>
                  </a:lnTo>
                  <a:close/>
                  <a:moveTo>
                    <a:pt x="1" y="1"/>
                  </a:moveTo>
                  <a:lnTo>
                    <a:pt x="2900" y="1"/>
                  </a:lnTo>
                  <a:cubicBezTo>
                    <a:pt x="4920" y="1"/>
                    <a:pt x="6067" y="874"/>
                    <a:pt x="6067" y="2539"/>
                  </a:cubicBezTo>
                  <a:cubicBezTo>
                    <a:pt x="6067" y="3616"/>
                    <a:pt x="5560" y="4361"/>
                    <a:pt x="4623" y="4739"/>
                  </a:cubicBezTo>
                  <a:lnTo>
                    <a:pt x="6492"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7"/>
            <p:cNvSpPr/>
            <p:nvPr/>
          </p:nvSpPr>
          <p:spPr>
            <a:xfrm>
              <a:off x="5502553" y="5106539"/>
              <a:ext cx="1204368" cy="1290997"/>
            </a:xfrm>
            <a:custGeom>
              <a:avLst/>
              <a:gdLst/>
              <a:ahLst/>
              <a:cxnLst/>
              <a:rect l="l" t="t" r="r" b="b"/>
              <a:pathLst>
                <a:path w="7271" h="8052" extrusionOk="0">
                  <a:moveTo>
                    <a:pt x="0" y="1"/>
                  </a:moveTo>
                  <a:lnTo>
                    <a:pt x="2602" y="5141"/>
                  </a:lnTo>
                  <a:lnTo>
                    <a:pt x="2614" y="8051"/>
                  </a:lnTo>
                  <a:lnTo>
                    <a:pt x="4657" y="8051"/>
                  </a:lnTo>
                  <a:lnTo>
                    <a:pt x="4657" y="5141"/>
                  </a:lnTo>
                  <a:lnTo>
                    <a:pt x="7271" y="1"/>
                  </a:lnTo>
                  <a:lnTo>
                    <a:pt x="5286" y="1"/>
                  </a:lnTo>
                  <a:lnTo>
                    <a:pt x="3638" y="3418"/>
                  </a:lnTo>
                  <a:lnTo>
                    <a:pt x="207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7"/>
            <p:cNvSpPr/>
            <p:nvPr/>
          </p:nvSpPr>
          <p:spPr>
            <a:xfrm>
              <a:off x="5502553" y="5106539"/>
              <a:ext cx="1204368" cy="1290997"/>
            </a:xfrm>
            <a:custGeom>
              <a:avLst/>
              <a:gdLst/>
              <a:ahLst/>
              <a:cxnLst/>
              <a:rect l="l" t="t" r="r" b="b"/>
              <a:pathLst>
                <a:path w="7271" h="8052" fill="none" extrusionOk="0">
                  <a:moveTo>
                    <a:pt x="2602" y="5141"/>
                  </a:moveTo>
                  <a:lnTo>
                    <a:pt x="0" y="1"/>
                  </a:lnTo>
                  <a:lnTo>
                    <a:pt x="2078" y="1"/>
                  </a:lnTo>
                  <a:lnTo>
                    <a:pt x="3638" y="3418"/>
                  </a:lnTo>
                  <a:lnTo>
                    <a:pt x="5286" y="1"/>
                  </a:lnTo>
                  <a:lnTo>
                    <a:pt x="7271" y="1"/>
                  </a:lnTo>
                  <a:lnTo>
                    <a:pt x="4657" y="5141"/>
                  </a:lnTo>
                  <a:lnTo>
                    <a:pt x="4657" y="8051"/>
                  </a:lnTo>
                  <a:lnTo>
                    <a:pt x="2614"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0" name="Google Shape;730;p7"/>
          <p:cNvSpPr/>
          <p:nvPr/>
        </p:nvSpPr>
        <p:spPr>
          <a:xfrm rot="-1799992">
            <a:off x="11753362" y="2760649"/>
            <a:ext cx="6353866" cy="12007554"/>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D4FFF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1" name="Google Shape;731;p7"/>
          <p:cNvGrpSpPr/>
          <p:nvPr/>
        </p:nvGrpSpPr>
        <p:grpSpPr>
          <a:xfrm rot="508384">
            <a:off x="8423788" y="3810467"/>
            <a:ext cx="9238903" cy="6003074"/>
            <a:chOff x="8460625" y="3263450"/>
            <a:chExt cx="9179370" cy="5964392"/>
          </a:xfrm>
        </p:grpSpPr>
        <p:sp>
          <p:nvSpPr>
            <p:cNvPr id="732" name="Google Shape;732;p7"/>
            <p:cNvSpPr/>
            <p:nvPr/>
          </p:nvSpPr>
          <p:spPr>
            <a:xfrm rot="-910561">
              <a:off x="14439130" y="4154721"/>
              <a:ext cx="2911257" cy="2599000"/>
            </a:xfrm>
            <a:custGeom>
              <a:avLst/>
              <a:gdLst/>
              <a:ahLst/>
              <a:cxnLst/>
              <a:rect l="l" t="t" r="r" b="b"/>
              <a:pathLst>
                <a:path w="8494" h="7583" extrusionOk="0">
                  <a:moveTo>
                    <a:pt x="1402" y="1"/>
                  </a:moveTo>
                  <a:cubicBezTo>
                    <a:pt x="1068" y="1"/>
                    <a:pt x="891" y="185"/>
                    <a:pt x="804" y="608"/>
                  </a:cubicBezTo>
                  <a:cubicBezTo>
                    <a:pt x="679" y="1241"/>
                    <a:pt x="545" y="1911"/>
                    <a:pt x="420" y="2553"/>
                  </a:cubicBezTo>
                  <a:lnTo>
                    <a:pt x="411" y="2562"/>
                  </a:lnTo>
                  <a:cubicBezTo>
                    <a:pt x="331" y="2981"/>
                    <a:pt x="251" y="3391"/>
                    <a:pt x="170" y="3784"/>
                  </a:cubicBezTo>
                  <a:lnTo>
                    <a:pt x="170" y="3793"/>
                  </a:lnTo>
                  <a:cubicBezTo>
                    <a:pt x="126" y="3998"/>
                    <a:pt x="72" y="4266"/>
                    <a:pt x="36" y="4453"/>
                  </a:cubicBezTo>
                  <a:cubicBezTo>
                    <a:pt x="1" y="4622"/>
                    <a:pt x="10" y="4747"/>
                    <a:pt x="72" y="4854"/>
                  </a:cubicBezTo>
                  <a:cubicBezTo>
                    <a:pt x="135" y="4970"/>
                    <a:pt x="268" y="5051"/>
                    <a:pt x="456" y="5086"/>
                  </a:cubicBezTo>
                  <a:cubicBezTo>
                    <a:pt x="857" y="5167"/>
                    <a:pt x="1259" y="5247"/>
                    <a:pt x="1642" y="5318"/>
                  </a:cubicBezTo>
                  <a:lnTo>
                    <a:pt x="1830" y="5354"/>
                  </a:lnTo>
                  <a:cubicBezTo>
                    <a:pt x="1830" y="5354"/>
                    <a:pt x="1892" y="5363"/>
                    <a:pt x="1919" y="5372"/>
                  </a:cubicBezTo>
                  <a:cubicBezTo>
                    <a:pt x="2508" y="5479"/>
                    <a:pt x="3016" y="5577"/>
                    <a:pt x="3533" y="5702"/>
                  </a:cubicBezTo>
                  <a:cubicBezTo>
                    <a:pt x="3765" y="5755"/>
                    <a:pt x="4024" y="5809"/>
                    <a:pt x="4345" y="5880"/>
                  </a:cubicBezTo>
                  <a:cubicBezTo>
                    <a:pt x="4426" y="5889"/>
                    <a:pt x="4488" y="5943"/>
                    <a:pt x="4524" y="6005"/>
                  </a:cubicBezTo>
                  <a:cubicBezTo>
                    <a:pt x="4666" y="6237"/>
                    <a:pt x="4827" y="6469"/>
                    <a:pt x="4979" y="6683"/>
                  </a:cubicBezTo>
                  <a:cubicBezTo>
                    <a:pt x="5175" y="6969"/>
                    <a:pt x="5371" y="7263"/>
                    <a:pt x="5550" y="7575"/>
                  </a:cubicBezTo>
                  <a:lnTo>
                    <a:pt x="5559" y="7575"/>
                  </a:lnTo>
                  <a:cubicBezTo>
                    <a:pt x="5559" y="7580"/>
                    <a:pt x="5561" y="7582"/>
                    <a:pt x="5563" y="7582"/>
                  </a:cubicBezTo>
                  <a:cubicBezTo>
                    <a:pt x="5565" y="7582"/>
                    <a:pt x="5567" y="7580"/>
                    <a:pt x="5567" y="7575"/>
                  </a:cubicBezTo>
                  <a:cubicBezTo>
                    <a:pt x="5576" y="7575"/>
                    <a:pt x="5576" y="7575"/>
                    <a:pt x="5576" y="7566"/>
                  </a:cubicBezTo>
                  <a:cubicBezTo>
                    <a:pt x="5657" y="7227"/>
                    <a:pt x="5719" y="6880"/>
                    <a:pt x="5782" y="6549"/>
                  </a:cubicBezTo>
                  <a:lnTo>
                    <a:pt x="5817" y="6362"/>
                  </a:lnTo>
                  <a:cubicBezTo>
                    <a:pt x="5826" y="6309"/>
                    <a:pt x="5835" y="6255"/>
                    <a:pt x="5880" y="6228"/>
                  </a:cubicBezTo>
                  <a:cubicBezTo>
                    <a:pt x="5902" y="6211"/>
                    <a:pt x="5929" y="6205"/>
                    <a:pt x="5963" y="6205"/>
                  </a:cubicBezTo>
                  <a:cubicBezTo>
                    <a:pt x="5983" y="6205"/>
                    <a:pt x="6005" y="6207"/>
                    <a:pt x="6031" y="6210"/>
                  </a:cubicBezTo>
                  <a:cubicBezTo>
                    <a:pt x="6219" y="6246"/>
                    <a:pt x="6397" y="6282"/>
                    <a:pt x="6576" y="6317"/>
                  </a:cubicBezTo>
                  <a:lnTo>
                    <a:pt x="6593" y="6326"/>
                  </a:lnTo>
                  <a:cubicBezTo>
                    <a:pt x="6700" y="6344"/>
                    <a:pt x="6807" y="6362"/>
                    <a:pt x="6915" y="6389"/>
                  </a:cubicBezTo>
                  <a:cubicBezTo>
                    <a:pt x="6968" y="6399"/>
                    <a:pt x="7018" y="6405"/>
                    <a:pt x="7065" y="6405"/>
                  </a:cubicBezTo>
                  <a:cubicBezTo>
                    <a:pt x="7176" y="6405"/>
                    <a:pt x="7270" y="6376"/>
                    <a:pt x="7352" y="6326"/>
                  </a:cubicBezTo>
                  <a:cubicBezTo>
                    <a:pt x="7468" y="6246"/>
                    <a:pt x="7548" y="6094"/>
                    <a:pt x="7593" y="5880"/>
                  </a:cubicBezTo>
                  <a:cubicBezTo>
                    <a:pt x="7717" y="5238"/>
                    <a:pt x="7851" y="4622"/>
                    <a:pt x="7976" y="4034"/>
                  </a:cubicBezTo>
                  <a:lnTo>
                    <a:pt x="7985" y="4025"/>
                  </a:lnTo>
                  <a:cubicBezTo>
                    <a:pt x="8110" y="3436"/>
                    <a:pt x="8244" y="2812"/>
                    <a:pt x="8369" y="2169"/>
                  </a:cubicBezTo>
                  <a:cubicBezTo>
                    <a:pt x="8494" y="1509"/>
                    <a:pt x="8440" y="1402"/>
                    <a:pt x="7923" y="1304"/>
                  </a:cubicBezTo>
                  <a:cubicBezTo>
                    <a:pt x="7414" y="1197"/>
                    <a:pt x="6825" y="1081"/>
                    <a:pt x="6254" y="956"/>
                  </a:cubicBezTo>
                  <a:lnTo>
                    <a:pt x="6183" y="947"/>
                  </a:lnTo>
                  <a:cubicBezTo>
                    <a:pt x="5648" y="840"/>
                    <a:pt x="5148" y="733"/>
                    <a:pt x="4756" y="653"/>
                  </a:cubicBezTo>
                  <a:lnTo>
                    <a:pt x="4515" y="608"/>
                  </a:lnTo>
                  <a:cubicBezTo>
                    <a:pt x="4024" y="510"/>
                    <a:pt x="3667" y="439"/>
                    <a:pt x="3328" y="367"/>
                  </a:cubicBezTo>
                  <a:cubicBezTo>
                    <a:pt x="2838" y="269"/>
                    <a:pt x="2392" y="180"/>
                    <a:pt x="1651" y="28"/>
                  </a:cubicBezTo>
                  <a:cubicBezTo>
                    <a:pt x="1560" y="10"/>
                    <a:pt x="1477" y="1"/>
                    <a:pt x="140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7"/>
            <p:cNvSpPr/>
            <p:nvPr/>
          </p:nvSpPr>
          <p:spPr>
            <a:xfrm rot="-910561">
              <a:off x="14436079" y="4131135"/>
              <a:ext cx="2911257" cy="2623677"/>
            </a:xfrm>
            <a:custGeom>
              <a:avLst/>
              <a:gdLst/>
              <a:ahLst/>
              <a:cxnLst/>
              <a:rect l="l" t="t" r="r" b="b"/>
              <a:pathLst>
                <a:path w="8494" h="7655" fill="none" extrusionOk="0">
                  <a:moveTo>
                    <a:pt x="1651" y="98"/>
                  </a:moveTo>
                  <a:cubicBezTo>
                    <a:pt x="2392" y="250"/>
                    <a:pt x="2838" y="339"/>
                    <a:pt x="3328" y="437"/>
                  </a:cubicBezTo>
                  <a:cubicBezTo>
                    <a:pt x="3667" y="509"/>
                    <a:pt x="4024" y="580"/>
                    <a:pt x="4515" y="678"/>
                  </a:cubicBezTo>
                  <a:lnTo>
                    <a:pt x="4756" y="723"/>
                  </a:lnTo>
                  <a:cubicBezTo>
                    <a:pt x="5148" y="803"/>
                    <a:pt x="5648" y="910"/>
                    <a:pt x="6183" y="1017"/>
                  </a:cubicBezTo>
                  <a:lnTo>
                    <a:pt x="6254" y="1026"/>
                  </a:lnTo>
                  <a:cubicBezTo>
                    <a:pt x="6825" y="1151"/>
                    <a:pt x="7414" y="1267"/>
                    <a:pt x="7923" y="1374"/>
                  </a:cubicBezTo>
                  <a:cubicBezTo>
                    <a:pt x="8440" y="1472"/>
                    <a:pt x="8494" y="1579"/>
                    <a:pt x="8369" y="2239"/>
                  </a:cubicBezTo>
                  <a:cubicBezTo>
                    <a:pt x="8244" y="2882"/>
                    <a:pt x="8110" y="3506"/>
                    <a:pt x="7985" y="4095"/>
                  </a:cubicBezTo>
                  <a:lnTo>
                    <a:pt x="7976" y="4104"/>
                  </a:lnTo>
                  <a:cubicBezTo>
                    <a:pt x="7851" y="4692"/>
                    <a:pt x="7717" y="5308"/>
                    <a:pt x="7593" y="5950"/>
                  </a:cubicBezTo>
                  <a:cubicBezTo>
                    <a:pt x="7548" y="6164"/>
                    <a:pt x="7468" y="6316"/>
                    <a:pt x="7352" y="6396"/>
                  </a:cubicBezTo>
                  <a:cubicBezTo>
                    <a:pt x="7236" y="6468"/>
                    <a:pt x="7093" y="6495"/>
                    <a:pt x="6915" y="6459"/>
                  </a:cubicBezTo>
                  <a:cubicBezTo>
                    <a:pt x="6807" y="6432"/>
                    <a:pt x="6700" y="6414"/>
                    <a:pt x="6593" y="6396"/>
                  </a:cubicBezTo>
                  <a:lnTo>
                    <a:pt x="6576" y="6387"/>
                  </a:lnTo>
                  <a:cubicBezTo>
                    <a:pt x="6397" y="6352"/>
                    <a:pt x="6219" y="6316"/>
                    <a:pt x="6031" y="6280"/>
                  </a:cubicBezTo>
                  <a:cubicBezTo>
                    <a:pt x="5960" y="6272"/>
                    <a:pt x="5915" y="6272"/>
                    <a:pt x="5880" y="6298"/>
                  </a:cubicBezTo>
                  <a:cubicBezTo>
                    <a:pt x="5835" y="6325"/>
                    <a:pt x="5826" y="6379"/>
                    <a:pt x="5817" y="6432"/>
                  </a:cubicBezTo>
                  <a:lnTo>
                    <a:pt x="5782" y="6619"/>
                  </a:lnTo>
                  <a:cubicBezTo>
                    <a:pt x="5719" y="6950"/>
                    <a:pt x="5657" y="7297"/>
                    <a:pt x="5576" y="7636"/>
                  </a:cubicBezTo>
                  <a:cubicBezTo>
                    <a:pt x="5576" y="7645"/>
                    <a:pt x="5576" y="7645"/>
                    <a:pt x="5567" y="7645"/>
                  </a:cubicBezTo>
                  <a:cubicBezTo>
                    <a:pt x="5567" y="7654"/>
                    <a:pt x="5559" y="7654"/>
                    <a:pt x="5559" y="7645"/>
                  </a:cubicBezTo>
                  <a:cubicBezTo>
                    <a:pt x="5559" y="7645"/>
                    <a:pt x="5550" y="7645"/>
                    <a:pt x="5550" y="7645"/>
                  </a:cubicBezTo>
                  <a:cubicBezTo>
                    <a:pt x="5371" y="7333"/>
                    <a:pt x="5175" y="7039"/>
                    <a:pt x="4979" y="6753"/>
                  </a:cubicBezTo>
                  <a:cubicBezTo>
                    <a:pt x="4827" y="6539"/>
                    <a:pt x="4666" y="6307"/>
                    <a:pt x="4524" y="6075"/>
                  </a:cubicBezTo>
                  <a:cubicBezTo>
                    <a:pt x="4488" y="6013"/>
                    <a:pt x="4426" y="5959"/>
                    <a:pt x="4345" y="5950"/>
                  </a:cubicBezTo>
                  <a:cubicBezTo>
                    <a:pt x="4024" y="5879"/>
                    <a:pt x="3765" y="5825"/>
                    <a:pt x="3533" y="5772"/>
                  </a:cubicBezTo>
                  <a:cubicBezTo>
                    <a:pt x="3016" y="5647"/>
                    <a:pt x="2508" y="5549"/>
                    <a:pt x="1919" y="5442"/>
                  </a:cubicBezTo>
                  <a:cubicBezTo>
                    <a:pt x="1892" y="5433"/>
                    <a:pt x="1830" y="5424"/>
                    <a:pt x="1830" y="5424"/>
                  </a:cubicBezTo>
                  <a:lnTo>
                    <a:pt x="1642" y="5388"/>
                  </a:lnTo>
                  <a:cubicBezTo>
                    <a:pt x="1259" y="5317"/>
                    <a:pt x="857" y="5237"/>
                    <a:pt x="456" y="5156"/>
                  </a:cubicBezTo>
                  <a:cubicBezTo>
                    <a:pt x="268" y="5121"/>
                    <a:pt x="135" y="5040"/>
                    <a:pt x="72" y="4924"/>
                  </a:cubicBezTo>
                  <a:cubicBezTo>
                    <a:pt x="10" y="4817"/>
                    <a:pt x="1" y="4692"/>
                    <a:pt x="36" y="4523"/>
                  </a:cubicBezTo>
                  <a:cubicBezTo>
                    <a:pt x="72" y="4336"/>
                    <a:pt x="126" y="4068"/>
                    <a:pt x="170" y="3863"/>
                  </a:cubicBezTo>
                  <a:lnTo>
                    <a:pt x="170" y="3854"/>
                  </a:lnTo>
                  <a:cubicBezTo>
                    <a:pt x="251" y="3461"/>
                    <a:pt x="331" y="3051"/>
                    <a:pt x="411" y="2632"/>
                  </a:cubicBezTo>
                  <a:lnTo>
                    <a:pt x="420" y="2623"/>
                  </a:lnTo>
                  <a:cubicBezTo>
                    <a:pt x="545" y="1981"/>
                    <a:pt x="679" y="1311"/>
                    <a:pt x="804" y="678"/>
                  </a:cubicBezTo>
                  <a:cubicBezTo>
                    <a:pt x="911" y="161"/>
                    <a:pt x="1152" y="0"/>
                    <a:pt x="1651" y="9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7"/>
            <p:cNvSpPr/>
            <p:nvPr/>
          </p:nvSpPr>
          <p:spPr>
            <a:xfrm rot="-910561">
              <a:off x="16572987" y="3337481"/>
              <a:ext cx="688227" cy="920601"/>
            </a:xfrm>
            <a:custGeom>
              <a:avLst/>
              <a:gdLst/>
              <a:ahLst/>
              <a:cxnLst/>
              <a:rect l="l" t="t" r="r" b="b"/>
              <a:pathLst>
                <a:path w="2008" h="2686" fill="none" extrusionOk="0">
                  <a:moveTo>
                    <a:pt x="0" y="1240"/>
                  </a:moveTo>
                  <a:cubicBezTo>
                    <a:pt x="393" y="553"/>
                    <a:pt x="991" y="170"/>
                    <a:pt x="1312" y="0"/>
                  </a:cubicBezTo>
                  <a:cubicBezTo>
                    <a:pt x="1321" y="0"/>
                    <a:pt x="1330" y="0"/>
                    <a:pt x="1338" y="0"/>
                  </a:cubicBezTo>
                  <a:cubicBezTo>
                    <a:pt x="1338" y="9"/>
                    <a:pt x="1347" y="18"/>
                    <a:pt x="1347" y="18"/>
                  </a:cubicBezTo>
                  <a:cubicBezTo>
                    <a:pt x="1330" y="321"/>
                    <a:pt x="768" y="1276"/>
                    <a:pt x="411" y="1829"/>
                  </a:cubicBezTo>
                  <a:cubicBezTo>
                    <a:pt x="750" y="1552"/>
                    <a:pt x="1401" y="1080"/>
                    <a:pt x="1954" y="964"/>
                  </a:cubicBezTo>
                  <a:cubicBezTo>
                    <a:pt x="1963" y="964"/>
                    <a:pt x="1972" y="964"/>
                    <a:pt x="1981" y="973"/>
                  </a:cubicBezTo>
                  <a:cubicBezTo>
                    <a:pt x="1981" y="981"/>
                    <a:pt x="1981" y="990"/>
                    <a:pt x="1981" y="999"/>
                  </a:cubicBezTo>
                  <a:cubicBezTo>
                    <a:pt x="1838" y="1329"/>
                    <a:pt x="1446" y="1793"/>
                    <a:pt x="1098" y="2105"/>
                  </a:cubicBezTo>
                  <a:cubicBezTo>
                    <a:pt x="1347" y="2034"/>
                    <a:pt x="1624" y="1998"/>
                    <a:pt x="1892" y="2016"/>
                  </a:cubicBezTo>
                  <a:cubicBezTo>
                    <a:pt x="1936" y="2007"/>
                    <a:pt x="1972" y="2025"/>
                    <a:pt x="1990" y="2061"/>
                  </a:cubicBezTo>
                  <a:cubicBezTo>
                    <a:pt x="2008" y="2105"/>
                    <a:pt x="1999" y="2168"/>
                    <a:pt x="1954" y="2213"/>
                  </a:cubicBezTo>
                  <a:cubicBezTo>
                    <a:pt x="1811" y="2400"/>
                    <a:pt x="1642" y="2552"/>
                    <a:pt x="1454" y="2685"/>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7"/>
            <p:cNvSpPr/>
            <p:nvPr/>
          </p:nvSpPr>
          <p:spPr>
            <a:xfrm rot="-910561">
              <a:off x="14216709" y="3977475"/>
              <a:ext cx="2910914" cy="2596601"/>
            </a:xfrm>
            <a:custGeom>
              <a:avLst/>
              <a:gdLst/>
              <a:ahLst/>
              <a:cxnLst/>
              <a:rect l="l" t="t" r="r" b="b"/>
              <a:pathLst>
                <a:path w="8493" h="7576" extrusionOk="0">
                  <a:moveTo>
                    <a:pt x="1398" y="1"/>
                  </a:moveTo>
                  <a:cubicBezTo>
                    <a:pt x="1061" y="1"/>
                    <a:pt x="890" y="185"/>
                    <a:pt x="803" y="608"/>
                  </a:cubicBezTo>
                  <a:cubicBezTo>
                    <a:pt x="678" y="1241"/>
                    <a:pt x="544" y="1910"/>
                    <a:pt x="410" y="2553"/>
                  </a:cubicBezTo>
                  <a:lnTo>
                    <a:pt x="410" y="2562"/>
                  </a:lnTo>
                  <a:cubicBezTo>
                    <a:pt x="330" y="2981"/>
                    <a:pt x="250" y="3391"/>
                    <a:pt x="170" y="3784"/>
                  </a:cubicBezTo>
                  <a:cubicBezTo>
                    <a:pt x="125" y="3998"/>
                    <a:pt x="71" y="4257"/>
                    <a:pt x="36" y="4453"/>
                  </a:cubicBezTo>
                  <a:cubicBezTo>
                    <a:pt x="0" y="4622"/>
                    <a:pt x="9" y="4747"/>
                    <a:pt x="63" y="4845"/>
                  </a:cubicBezTo>
                  <a:cubicBezTo>
                    <a:pt x="134" y="4970"/>
                    <a:pt x="259" y="5051"/>
                    <a:pt x="455" y="5086"/>
                  </a:cubicBezTo>
                  <a:cubicBezTo>
                    <a:pt x="856" y="5167"/>
                    <a:pt x="1258" y="5247"/>
                    <a:pt x="1642" y="5318"/>
                  </a:cubicBezTo>
                  <a:lnTo>
                    <a:pt x="1829" y="5354"/>
                  </a:lnTo>
                  <a:cubicBezTo>
                    <a:pt x="1829" y="5354"/>
                    <a:pt x="1891" y="5363"/>
                    <a:pt x="1918" y="5363"/>
                  </a:cubicBezTo>
                  <a:cubicBezTo>
                    <a:pt x="2507" y="5479"/>
                    <a:pt x="3015" y="5577"/>
                    <a:pt x="3533" y="5702"/>
                  </a:cubicBezTo>
                  <a:cubicBezTo>
                    <a:pt x="3756" y="5746"/>
                    <a:pt x="4023" y="5809"/>
                    <a:pt x="4345" y="5871"/>
                  </a:cubicBezTo>
                  <a:cubicBezTo>
                    <a:pt x="4416" y="5889"/>
                    <a:pt x="4487" y="5934"/>
                    <a:pt x="4523" y="6005"/>
                  </a:cubicBezTo>
                  <a:cubicBezTo>
                    <a:pt x="4666" y="6237"/>
                    <a:pt x="4826" y="6469"/>
                    <a:pt x="4978" y="6683"/>
                  </a:cubicBezTo>
                  <a:cubicBezTo>
                    <a:pt x="5174" y="6969"/>
                    <a:pt x="5371" y="7254"/>
                    <a:pt x="5549" y="7566"/>
                  </a:cubicBezTo>
                  <a:cubicBezTo>
                    <a:pt x="5549" y="7575"/>
                    <a:pt x="5549" y="7575"/>
                    <a:pt x="5558" y="7575"/>
                  </a:cubicBezTo>
                  <a:lnTo>
                    <a:pt x="5567" y="7575"/>
                  </a:lnTo>
                  <a:cubicBezTo>
                    <a:pt x="5567" y="7575"/>
                    <a:pt x="5576" y="7575"/>
                    <a:pt x="5576" y="7566"/>
                  </a:cubicBezTo>
                  <a:cubicBezTo>
                    <a:pt x="5656" y="7227"/>
                    <a:pt x="5718" y="6879"/>
                    <a:pt x="5781" y="6549"/>
                  </a:cubicBezTo>
                  <a:lnTo>
                    <a:pt x="5817" y="6353"/>
                  </a:lnTo>
                  <a:cubicBezTo>
                    <a:pt x="5825" y="6308"/>
                    <a:pt x="5834" y="6255"/>
                    <a:pt x="5879" y="6228"/>
                  </a:cubicBezTo>
                  <a:cubicBezTo>
                    <a:pt x="5902" y="6211"/>
                    <a:pt x="5928" y="6205"/>
                    <a:pt x="5962" y="6205"/>
                  </a:cubicBezTo>
                  <a:cubicBezTo>
                    <a:pt x="5982" y="6205"/>
                    <a:pt x="6005" y="6207"/>
                    <a:pt x="6031" y="6210"/>
                  </a:cubicBezTo>
                  <a:cubicBezTo>
                    <a:pt x="6218" y="6246"/>
                    <a:pt x="6396" y="6282"/>
                    <a:pt x="6575" y="6317"/>
                  </a:cubicBezTo>
                  <a:lnTo>
                    <a:pt x="6584" y="6317"/>
                  </a:lnTo>
                  <a:cubicBezTo>
                    <a:pt x="6700" y="6344"/>
                    <a:pt x="6807" y="6362"/>
                    <a:pt x="6914" y="6389"/>
                  </a:cubicBezTo>
                  <a:cubicBezTo>
                    <a:pt x="6966" y="6397"/>
                    <a:pt x="7015" y="6401"/>
                    <a:pt x="7061" y="6401"/>
                  </a:cubicBezTo>
                  <a:cubicBezTo>
                    <a:pt x="7172" y="6401"/>
                    <a:pt x="7266" y="6377"/>
                    <a:pt x="7342" y="6326"/>
                  </a:cubicBezTo>
                  <a:cubicBezTo>
                    <a:pt x="7467" y="6246"/>
                    <a:pt x="7547" y="6094"/>
                    <a:pt x="7592" y="5880"/>
                  </a:cubicBezTo>
                  <a:cubicBezTo>
                    <a:pt x="7717" y="5238"/>
                    <a:pt x="7851" y="4622"/>
                    <a:pt x="7975" y="4034"/>
                  </a:cubicBezTo>
                  <a:lnTo>
                    <a:pt x="7975" y="4025"/>
                  </a:lnTo>
                  <a:cubicBezTo>
                    <a:pt x="8109" y="3427"/>
                    <a:pt x="8243" y="2811"/>
                    <a:pt x="8368" y="2169"/>
                  </a:cubicBezTo>
                  <a:cubicBezTo>
                    <a:pt x="8493" y="1509"/>
                    <a:pt x="8439" y="1402"/>
                    <a:pt x="7913" y="1295"/>
                  </a:cubicBezTo>
                  <a:cubicBezTo>
                    <a:pt x="7413" y="1197"/>
                    <a:pt x="6825" y="1072"/>
                    <a:pt x="6254" y="956"/>
                  </a:cubicBezTo>
                  <a:lnTo>
                    <a:pt x="6182" y="947"/>
                  </a:lnTo>
                  <a:cubicBezTo>
                    <a:pt x="5647" y="831"/>
                    <a:pt x="5139" y="733"/>
                    <a:pt x="4755" y="653"/>
                  </a:cubicBezTo>
                  <a:lnTo>
                    <a:pt x="4514" y="599"/>
                  </a:lnTo>
                  <a:cubicBezTo>
                    <a:pt x="4023" y="501"/>
                    <a:pt x="3667" y="430"/>
                    <a:pt x="3328" y="367"/>
                  </a:cubicBezTo>
                  <a:cubicBezTo>
                    <a:pt x="2837" y="269"/>
                    <a:pt x="2391" y="180"/>
                    <a:pt x="1650" y="28"/>
                  </a:cubicBezTo>
                  <a:cubicBezTo>
                    <a:pt x="1557" y="10"/>
                    <a:pt x="1473" y="1"/>
                    <a:pt x="1398"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7"/>
            <p:cNvSpPr/>
            <p:nvPr/>
          </p:nvSpPr>
          <p:spPr>
            <a:xfrm rot="-910561">
              <a:off x="14213523" y="3953564"/>
              <a:ext cx="2910914" cy="2620935"/>
            </a:xfrm>
            <a:custGeom>
              <a:avLst/>
              <a:gdLst/>
              <a:ahLst/>
              <a:cxnLst/>
              <a:rect l="l" t="t" r="r" b="b"/>
              <a:pathLst>
                <a:path w="8493" h="7647" fill="none" extrusionOk="0">
                  <a:moveTo>
                    <a:pt x="1650" y="99"/>
                  </a:moveTo>
                  <a:cubicBezTo>
                    <a:pt x="2391" y="251"/>
                    <a:pt x="2837" y="340"/>
                    <a:pt x="3328" y="438"/>
                  </a:cubicBezTo>
                  <a:cubicBezTo>
                    <a:pt x="3667" y="501"/>
                    <a:pt x="4023" y="572"/>
                    <a:pt x="4514" y="670"/>
                  </a:cubicBezTo>
                  <a:lnTo>
                    <a:pt x="4755" y="724"/>
                  </a:lnTo>
                  <a:cubicBezTo>
                    <a:pt x="5139" y="804"/>
                    <a:pt x="5647" y="902"/>
                    <a:pt x="6182" y="1018"/>
                  </a:cubicBezTo>
                  <a:lnTo>
                    <a:pt x="6254" y="1027"/>
                  </a:lnTo>
                  <a:cubicBezTo>
                    <a:pt x="6825" y="1143"/>
                    <a:pt x="7413" y="1268"/>
                    <a:pt x="7913" y="1366"/>
                  </a:cubicBezTo>
                  <a:cubicBezTo>
                    <a:pt x="8439" y="1473"/>
                    <a:pt x="8493" y="1580"/>
                    <a:pt x="8368" y="2240"/>
                  </a:cubicBezTo>
                  <a:cubicBezTo>
                    <a:pt x="8243" y="2882"/>
                    <a:pt x="8109" y="3498"/>
                    <a:pt x="7975" y="4096"/>
                  </a:cubicBezTo>
                  <a:lnTo>
                    <a:pt x="7975" y="4105"/>
                  </a:lnTo>
                  <a:cubicBezTo>
                    <a:pt x="7851" y="4693"/>
                    <a:pt x="7717" y="5309"/>
                    <a:pt x="7592" y="5951"/>
                  </a:cubicBezTo>
                  <a:cubicBezTo>
                    <a:pt x="7547" y="6165"/>
                    <a:pt x="7467" y="6317"/>
                    <a:pt x="7342" y="6397"/>
                  </a:cubicBezTo>
                  <a:cubicBezTo>
                    <a:pt x="7235" y="6469"/>
                    <a:pt x="7092" y="6487"/>
                    <a:pt x="6914" y="6460"/>
                  </a:cubicBezTo>
                  <a:cubicBezTo>
                    <a:pt x="6807" y="6433"/>
                    <a:pt x="6700" y="6415"/>
                    <a:pt x="6584" y="6388"/>
                  </a:cubicBezTo>
                  <a:lnTo>
                    <a:pt x="6575" y="6388"/>
                  </a:lnTo>
                  <a:cubicBezTo>
                    <a:pt x="6396" y="6353"/>
                    <a:pt x="6218" y="6317"/>
                    <a:pt x="6031" y="6281"/>
                  </a:cubicBezTo>
                  <a:cubicBezTo>
                    <a:pt x="5959" y="6272"/>
                    <a:pt x="5915" y="6272"/>
                    <a:pt x="5879" y="6299"/>
                  </a:cubicBezTo>
                  <a:cubicBezTo>
                    <a:pt x="5834" y="6326"/>
                    <a:pt x="5825" y="6379"/>
                    <a:pt x="5817" y="6424"/>
                  </a:cubicBezTo>
                  <a:lnTo>
                    <a:pt x="5781" y="6620"/>
                  </a:lnTo>
                  <a:cubicBezTo>
                    <a:pt x="5718" y="6950"/>
                    <a:pt x="5656" y="7298"/>
                    <a:pt x="5576" y="7637"/>
                  </a:cubicBezTo>
                  <a:cubicBezTo>
                    <a:pt x="5576" y="7646"/>
                    <a:pt x="5567" y="7646"/>
                    <a:pt x="5567" y="7646"/>
                  </a:cubicBezTo>
                  <a:cubicBezTo>
                    <a:pt x="5558" y="7646"/>
                    <a:pt x="5558" y="7646"/>
                    <a:pt x="5558" y="7646"/>
                  </a:cubicBezTo>
                  <a:cubicBezTo>
                    <a:pt x="5549" y="7646"/>
                    <a:pt x="5549" y="7646"/>
                    <a:pt x="5549" y="7637"/>
                  </a:cubicBezTo>
                  <a:cubicBezTo>
                    <a:pt x="5371" y="7325"/>
                    <a:pt x="5174" y="7040"/>
                    <a:pt x="4978" y="6754"/>
                  </a:cubicBezTo>
                  <a:cubicBezTo>
                    <a:pt x="4826" y="6540"/>
                    <a:pt x="4666" y="6308"/>
                    <a:pt x="4523" y="6076"/>
                  </a:cubicBezTo>
                  <a:cubicBezTo>
                    <a:pt x="4487" y="6005"/>
                    <a:pt x="4416" y="5960"/>
                    <a:pt x="4345" y="5942"/>
                  </a:cubicBezTo>
                  <a:cubicBezTo>
                    <a:pt x="4023" y="5880"/>
                    <a:pt x="3756" y="5817"/>
                    <a:pt x="3533" y="5773"/>
                  </a:cubicBezTo>
                  <a:cubicBezTo>
                    <a:pt x="3015" y="5648"/>
                    <a:pt x="2507" y="5550"/>
                    <a:pt x="1918" y="5434"/>
                  </a:cubicBezTo>
                  <a:cubicBezTo>
                    <a:pt x="1891" y="5434"/>
                    <a:pt x="1829" y="5425"/>
                    <a:pt x="1829" y="5425"/>
                  </a:cubicBezTo>
                  <a:lnTo>
                    <a:pt x="1642" y="5389"/>
                  </a:lnTo>
                  <a:cubicBezTo>
                    <a:pt x="1258" y="5318"/>
                    <a:pt x="856" y="5238"/>
                    <a:pt x="455" y="5157"/>
                  </a:cubicBezTo>
                  <a:cubicBezTo>
                    <a:pt x="259" y="5122"/>
                    <a:pt x="134" y="5041"/>
                    <a:pt x="63" y="4916"/>
                  </a:cubicBezTo>
                  <a:cubicBezTo>
                    <a:pt x="9" y="4818"/>
                    <a:pt x="0" y="4693"/>
                    <a:pt x="36" y="4524"/>
                  </a:cubicBezTo>
                  <a:cubicBezTo>
                    <a:pt x="71" y="4328"/>
                    <a:pt x="125" y="4069"/>
                    <a:pt x="170" y="3855"/>
                  </a:cubicBezTo>
                  <a:lnTo>
                    <a:pt x="170" y="3855"/>
                  </a:lnTo>
                  <a:cubicBezTo>
                    <a:pt x="250" y="3462"/>
                    <a:pt x="330" y="3052"/>
                    <a:pt x="410" y="2633"/>
                  </a:cubicBezTo>
                  <a:lnTo>
                    <a:pt x="410" y="2624"/>
                  </a:lnTo>
                  <a:cubicBezTo>
                    <a:pt x="544" y="1981"/>
                    <a:pt x="678" y="1312"/>
                    <a:pt x="803" y="679"/>
                  </a:cubicBezTo>
                  <a:cubicBezTo>
                    <a:pt x="910" y="162"/>
                    <a:pt x="1142" y="1"/>
                    <a:pt x="1650" y="99"/>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7"/>
            <p:cNvSpPr/>
            <p:nvPr/>
          </p:nvSpPr>
          <p:spPr>
            <a:xfrm rot="-910561">
              <a:off x="14550966" y="4405860"/>
              <a:ext cx="1994077" cy="404091"/>
            </a:xfrm>
            <a:custGeom>
              <a:avLst/>
              <a:gdLst/>
              <a:ahLst/>
              <a:cxnLst/>
              <a:rect l="l" t="t" r="r" b="b"/>
              <a:pathLst>
                <a:path w="5818" h="1179" fill="none" extrusionOk="0">
                  <a:moveTo>
                    <a:pt x="5817" y="1178"/>
                  </a:moveTo>
                  <a:cubicBezTo>
                    <a:pt x="4390" y="937"/>
                    <a:pt x="2936" y="652"/>
                    <a:pt x="1598" y="357"/>
                  </a:cubicBezTo>
                  <a:cubicBezTo>
                    <a:pt x="1089" y="241"/>
                    <a:pt x="54" y="18"/>
                    <a:pt x="1"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7"/>
            <p:cNvSpPr/>
            <p:nvPr/>
          </p:nvSpPr>
          <p:spPr>
            <a:xfrm rot="-910561">
              <a:off x="14559742" y="4882253"/>
              <a:ext cx="1990993" cy="404091"/>
            </a:xfrm>
            <a:custGeom>
              <a:avLst/>
              <a:gdLst/>
              <a:ahLst/>
              <a:cxnLst/>
              <a:rect l="l" t="t" r="r" b="b"/>
              <a:pathLst>
                <a:path w="5809" h="1179" fill="none" extrusionOk="0">
                  <a:moveTo>
                    <a:pt x="1" y="1"/>
                  </a:moveTo>
                  <a:cubicBezTo>
                    <a:pt x="242" y="45"/>
                    <a:pt x="456" y="99"/>
                    <a:pt x="661" y="143"/>
                  </a:cubicBezTo>
                  <a:cubicBezTo>
                    <a:pt x="804" y="179"/>
                    <a:pt x="938" y="206"/>
                    <a:pt x="1089" y="241"/>
                  </a:cubicBezTo>
                  <a:cubicBezTo>
                    <a:pt x="1125" y="250"/>
                    <a:pt x="1214" y="268"/>
                    <a:pt x="1321" y="286"/>
                  </a:cubicBezTo>
                  <a:cubicBezTo>
                    <a:pt x="1803" y="384"/>
                    <a:pt x="2766" y="572"/>
                    <a:pt x="2945" y="607"/>
                  </a:cubicBezTo>
                  <a:cubicBezTo>
                    <a:pt x="4051" y="786"/>
                    <a:pt x="4319" y="848"/>
                    <a:pt x="5050" y="1009"/>
                  </a:cubicBezTo>
                  <a:cubicBezTo>
                    <a:pt x="5255" y="1053"/>
                    <a:pt x="5496" y="1107"/>
                    <a:pt x="5808" y="117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7"/>
            <p:cNvSpPr/>
            <p:nvPr/>
          </p:nvSpPr>
          <p:spPr>
            <a:xfrm rot="-910561">
              <a:off x="14627240" y="5412881"/>
              <a:ext cx="1315447" cy="281390"/>
            </a:xfrm>
            <a:custGeom>
              <a:avLst/>
              <a:gdLst/>
              <a:ahLst/>
              <a:cxnLst/>
              <a:rect l="l" t="t" r="r" b="b"/>
              <a:pathLst>
                <a:path w="3838" h="821" fill="none" extrusionOk="0">
                  <a:moveTo>
                    <a:pt x="3837" y="821"/>
                  </a:moveTo>
                  <a:cubicBezTo>
                    <a:pt x="3284" y="705"/>
                    <a:pt x="162" y="45"/>
                    <a:pt x="1"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7"/>
            <p:cNvSpPr/>
            <p:nvPr/>
          </p:nvSpPr>
          <p:spPr>
            <a:xfrm rot="-910561">
              <a:off x="10161181" y="4589293"/>
              <a:ext cx="3494948" cy="3348230"/>
            </a:xfrm>
            <a:custGeom>
              <a:avLst/>
              <a:gdLst/>
              <a:ahLst/>
              <a:cxnLst/>
              <a:rect l="l" t="t" r="r" b="b"/>
              <a:pathLst>
                <a:path w="10197" h="9769" extrusionOk="0">
                  <a:moveTo>
                    <a:pt x="8423" y="1"/>
                  </a:moveTo>
                  <a:cubicBezTo>
                    <a:pt x="8374" y="1"/>
                    <a:pt x="8320" y="8"/>
                    <a:pt x="8261" y="23"/>
                  </a:cubicBezTo>
                  <a:cubicBezTo>
                    <a:pt x="7485" y="219"/>
                    <a:pt x="5513" y="745"/>
                    <a:pt x="3774" y="1200"/>
                  </a:cubicBezTo>
                  <a:lnTo>
                    <a:pt x="3265" y="1343"/>
                  </a:lnTo>
                  <a:lnTo>
                    <a:pt x="3247" y="1343"/>
                  </a:lnTo>
                  <a:cubicBezTo>
                    <a:pt x="2016" y="1664"/>
                    <a:pt x="821" y="1985"/>
                    <a:pt x="473" y="2075"/>
                  </a:cubicBezTo>
                  <a:cubicBezTo>
                    <a:pt x="134" y="2164"/>
                    <a:pt x="0" y="2387"/>
                    <a:pt x="80" y="2735"/>
                  </a:cubicBezTo>
                  <a:cubicBezTo>
                    <a:pt x="161" y="3083"/>
                    <a:pt x="268" y="3564"/>
                    <a:pt x="393" y="4100"/>
                  </a:cubicBezTo>
                  <a:cubicBezTo>
                    <a:pt x="402" y="4109"/>
                    <a:pt x="410" y="4153"/>
                    <a:pt x="419" y="4207"/>
                  </a:cubicBezTo>
                  <a:cubicBezTo>
                    <a:pt x="419" y="4207"/>
                    <a:pt x="419" y="4207"/>
                    <a:pt x="419" y="4216"/>
                  </a:cubicBezTo>
                  <a:cubicBezTo>
                    <a:pt x="589" y="4938"/>
                    <a:pt x="1008" y="6731"/>
                    <a:pt x="1276" y="7775"/>
                  </a:cubicBezTo>
                  <a:cubicBezTo>
                    <a:pt x="1311" y="7918"/>
                    <a:pt x="1392" y="8025"/>
                    <a:pt x="1499" y="8096"/>
                  </a:cubicBezTo>
                  <a:cubicBezTo>
                    <a:pt x="1571" y="8135"/>
                    <a:pt x="1650" y="8157"/>
                    <a:pt x="1736" y="8157"/>
                  </a:cubicBezTo>
                  <a:cubicBezTo>
                    <a:pt x="1788" y="8157"/>
                    <a:pt x="1843" y="8149"/>
                    <a:pt x="1900" y="8132"/>
                  </a:cubicBezTo>
                  <a:cubicBezTo>
                    <a:pt x="2016" y="8105"/>
                    <a:pt x="2667" y="7936"/>
                    <a:pt x="3051" y="7837"/>
                  </a:cubicBezTo>
                  <a:lnTo>
                    <a:pt x="3328" y="7766"/>
                  </a:lnTo>
                  <a:cubicBezTo>
                    <a:pt x="3337" y="7766"/>
                    <a:pt x="3354" y="7766"/>
                    <a:pt x="3354" y="7775"/>
                  </a:cubicBezTo>
                  <a:cubicBezTo>
                    <a:pt x="3363" y="7784"/>
                    <a:pt x="3363" y="7802"/>
                    <a:pt x="3363" y="7811"/>
                  </a:cubicBezTo>
                  <a:lnTo>
                    <a:pt x="2284" y="9729"/>
                  </a:lnTo>
                  <a:cubicBezTo>
                    <a:pt x="2275" y="9738"/>
                    <a:pt x="2275" y="9755"/>
                    <a:pt x="2293" y="9764"/>
                  </a:cubicBezTo>
                  <a:cubicBezTo>
                    <a:pt x="2293" y="9764"/>
                    <a:pt x="2297" y="9768"/>
                    <a:pt x="2302" y="9768"/>
                  </a:cubicBezTo>
                  <a:cubicBezTo>
                    <a:pt x="2305" y="9768"/>
                    <a:pt x="2308" y="9767"/>
                    <a:pt x="2311" y="9764"/>
                  </a:cubicBezTo>
                  <a:lnTo>
                    <a:pt x="2328" y="9764"/>
                  </a:lnTo>
                  <a:lnTo>
                    <a:pt x="5201" y="7311"/>
                  </a:lnTo>
                  <a:lnTo>
                    <a:pt x="5219" y="7311"/>
                  </a:lnTo>
                  <a:cubicBezTo>
                    <a:pt x="5415" y="7258"/>
                    <a:pt x="5683" y="7195"/>
                    <a:pt x="5959" y="7124"/>
                  </a:cubicBezTo>
                  <a:cubicBezTo>
                    <a:pt x="6512" y="6981"/>
                    <a:pt x="7538" y="6722"/>
                    <a:pt x="8368" y="6508"/>
                  </a:cubicBezTo>
                  <a:lnTo>
                    <a:pt x="8466" y="6490"/>
                  </a:lnTo>
                  <a:cubicBezTo>
                    <a:pt x="8814" y="6401"/>
                    <a:pt x="9135" y="6321"/>
                    <a:pt x="9385" y="6258"/>
                  </a:cubicBezTo>
                  <a:cubicBezTo>
                    <a:pt x="9751" y="6160"/>
                    <a:pt x="9992" y="6027"/>
                    <a:pt x="10090" y="5848"/>
                  </a:cubicBezTo>
                  <a:cubicBezTo>
                    <a:pt x="10197" y="5670"/>
                    <a:pt x="10143" y="5482"/>
                    <a:pt x="10117" y="5357"/>
                  </a:cubicBezTo>
                  <a:cubicBezTo>
                    <a:pt x="10108" y="5331"/>
                    <a:pt x="10099" y="5304"/>
                    <a:pt x="10099" y="5286"/>
                  </a:cubicBezTo>
                  <a:cubicBezTo>
                    <a:pt x="9983" y="4644"/>
                    <a:pt x="9635" y="3350"/>
                    <a:pt x="9340" y="2217"/>
                  </a:cubicBezTo>
                  <a:lnTo>
                    <a:pt x="9331" y="2208"/>
                  </a:lnTo>
                  <a:cubicBezTo>
                    <a:pt x="9189" y="1673"/>
                    <a:pt x="9055" y="1165"/>
                    <a:pt x="8957" y="745"/>
                  </a:cubicBezTo>
                  <a:cubicBezTo>
                    <a:pt x="8815" y="207"/>
                    <a:pt x="8679" y="1"/>
                    <a:pt x="8423"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7"/>
            <p:cNvSpPr/>
            <p:nvPr/>
          </p:nvSpPr>
          <p:spPr>
            <a:xfrm rot="-910561">
              <a:off x="10158400" y="4566700"/>
              <a:ext cx="3494948" cy="3372908"/>
            </a:xfrm>
            <a:custGeom>
              <a:avLst/>
              <a:gdLst/>
              <a:ahLst/>
              <a:cxnLst/>
              <a:rect l="l" t="t" r="r" b="b"/>
              <a:pathLst>
                <a:path w="10197" h="9841" fill="none" extrusionOk="0">
                  <a:moveTo>
                    <a:pt x="9340" y="2284"/>
                  </a:moveTo>
                  <a:lnTo>
                    <a:pt x="9331" y="2275"/>
                  </a:lnTo>
                  <a:cubicBezTo>
                    <a:pt x="9189" y="1740"/>
                    <a:pt x="9055" y="1232"/>
                    <a:pt x="8957" y="812"/>
                  </a:cubicBezTo>
                  <a:cubicBezTo>
                    <a:pt x="8787" y="170"/>
                    <a:pt x="8627" y="0"/>
                    <a:pt x="8261" y="90"/>
                  </a:cubicBezTo>
                  <a:cubicBezTo>
                    <a:pt x="7485" y="286"/>
                    <a:pt x="5513" y="812"/>
                    <a:pt x="3774" y="1267"/>
                  </a:cubicBezTo>
                  <a:lnTo>
                    <a:pt x="3265" y="1410"/>
                  </a:lnTo>
                  <a:cubicBezTo>
                    <a:pt x="3256" y="1410"/>
                    <a:pt x="3256" y="1410"/>
                    <a:pt x="3247" y="1410"/>
                  </a:cubicBezTo>
                  <a:cubicBezTo>
                    <a:pt x="2016" y="1731"/>
                    <a:pt x="821" y="2052"/>
                    <a:pt x="473" y="2142"/>
                  </a:cubicBezTo>
                  <a:cubicBezTo>
                    <a:pt x="134" y="2231"/>
                    <a:pt x="0" y="2454"/>
                    <a:pt x="80" y="2802"/>
                  </a:cubicBezTo>
                  <a:cubicBezTo>
                    <a:pt x="161" y="3150"/>
                    <a:pt x="268" y="3631"/>
                    <a:pt x="393" y="4167"/>
                  </a:cubicBezTo>
                  <a:cubicBezTo>
                    <a:pt x="402" y="4176"/>
                    <a:pt x="410" y="4220"/>
                    <a:pt x="419" y="4274"/>
                  </a:cubicBezTo>
                  <a:cubicBezTo>
                    <a:pt x="419" y="4274"/>
                    <a:pt x="419" y="4274"/>
                    <a:pt x="419" y="4283"/>
                  </a:cubicBezTo>
                  <a:cubicBezTo>
                    <a:pt x="589" y="5005"/>
                    <a:pt x="1008" y="6798"/>
                    <a:pt x="1276" y="7842"/>
                  </a:cubicBezTo>
                  <a:cubicBezTo>
                    <a:pt x="1311" y="7985"/>
                    <a:pt x="1392" y="8092"/>
                    <a:pt x="1499" y="8163"/>
                  </a:cubicBezTo>
                  <a:cubicBezTo>
                    <a:pt x="1615" y="8226"/>
                    <a:pt x="1749" y="8243"/>
                    <a:pt x="1900" y="8199"/>
                  </a:cubicBezTo>
                  <a:cubicBezTo>
                    <a:pt x="2016" y="8172"/>
                    <a:pt x="2667" y="8003"/>
                    <a:pt x="3051" y="7904"/>
                  </a:cubicBezTo>
                  <a:lnTo>
                    <a:pt x="3328" y="7833"/>
                  </a:lnTo>
                  <a:cubicBezTo>
                    <a:pt x="3337" y="7833"/>
                    <a:pt x="3354" y="7833"/>
                    <a:pt x="3354" y="7842"/>
                  </a:cubicBezTo>
                  <a:cubicBezTo>
                    <a:pt x="3363" y="7851"/>
                    <a:pt x="3363" y="7869"/>
                    <a:pt x="3363" y="7878"/>
                  </a:cubicBezTo>
                  <a:lnTo>
                    <a:pt x="2284" y="9796"/>
                  </a:lnTo>
                  <a:cubicBezTo>
                    <a:pt x="2275" y="9805"/>
                    <a:pt x="2275" y="9822"/>
                    <a:pt x="2293" y="9831"/>
                  </a:cubicBezTo>
                  <a:cubicBezTo>
                    <a:pt x="2293" y="9831"/>
                    <a:pt x="2302" y="9840"/>
                    <a:pt x="2311" y="9831"/>
                  </a:cubicBezTo>
                  <a:cubicBezTo>
                    <a:pt x="2320" y="9831"/>
                    <a:pt x="2320" y="9831"/>
                    <a:pt x="2328" y="9831"/>
                  </a:cubicBezTo>
                  <a:lnTo>
                    <a:pt x="5201" y="7378"/>
                  </a:lnTo>
                  <a:cubicBezTo>
                    <a:pt x="5210" y="7378"/>
                    <a:pt x="5210" y="7378"/>
                    <a:pt x="5219" y="7378"/>
                  </a:cubicBezTo>
                  <a:cubicBezTo>
                    <a:pt x="5415" y="7325"/>
                    <a:pt x="5683" y="7262"/>
                    <a:pt x="5959" y="7191"/>
                  </a:cubicBezTo>
                  <a:cubicBezTo>
                    <a:pt x="6512" y="7048"/>
                    <a:pt x="7538" y="6789"/>
                    <a:pt x="8368" y="6575"/>
                  </a:cubicBezTo>
                  <a:lnTo>
                    <a:pt x="8466" y="6557"/>
                  </a:lnTo>
                  <a:cubicBezTo>
                    <a:pt x="8814" y="6468"/>
                    <a:pt x="9135" y="6388"/>
                    <a:pt x="9385" y="6325"/>
                  </a:cubicBezTo>
                  <a:cubicBezTo>
                    <a:pt x="9751" y="6227"/>
                    <a:pt x="9992" y="6094"/>
                    <a:pt x="10090" y="5915"/>
                  </a:cubicBezTo>
                  <a:cubicBezTo>
                    <a:pt x="10197" y="5737"/>
                    <a:pt x="10143" y="5549"/>
                    <a:pt x="10117" y="5424"/>
                  </a:cubicBezTo>
                  <a:cubicBezTo>
                    <a:pt x="10108" y="5398"/>
                    <a:pt x="10099" y="5371"/>
                    <a:pt x="10099" y="5353"/>
                  </a:cubicBezTo>
                  <a:cubicBezTo>
                    <a:pt x="9983" y="4711"/>
                    <a:pt x="9635" y="3417"/>
                    <a:pt x="9340" y="2284"/>
                  </a:cubicBez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7"/>
            <p:cNvSpPr/>
            <p:nvPr/>
          </p:nvSpPr>
          <p:spPr>
            <a:xfrm rot="-910561">
              <a:off x="8658917" y="4835856"/>
              <a:ext cx="1507725" cy="1715758"/>
            </a:xfrm>
            <a:custGeom>
              <a:avLst/>
              <a:gdLst/>
              <a:ahLst/>
              <a:cxnLst/>
              <a:rect l="l" t="t" r="r" b="b"/>
              <a:pathLst>
                <a:path w="4399" h="5006" fill="none" extrusionOk="0">
                  <a:moveTo>
                    <a:pt x="4399" y="2160"/>
                  </a:moveTo>
                  <a:cubicBezTo>
                    <a:pt x="4363" y="1705"/>
                    <a:pt x="4310" y="1312"/>
                    <a:pt x="4274" y="1009"/>
                  </a:cubicBezTo>
                  <a:cubicBezTo>
                    <a:pt x="4256" y="911"/>
                    <a:pt x="4247" y="831"/>
                    <a:pt x="4238" y="750"/>
                  </a:cubicBezTo>
                  <a:cubicBezTo>
                    <a:pt x="4096" y="1027"/>
                    <a:pt x="3953" y="1303"/>
                    <a:pt x="3819" y="1580"/>
                  </a:cubicBezTo>
                  <a:cubicBezTo>
                    <a:pt x="3703" y="1812"/>
                    <a:pt x="3596" y="2026"/>
                    <a:pt x="3498" y="2213"/>
                  </a:cubicBezTo>
                  <a:cubicBezTo>
                    <a:pt x="3489" y="2222"/>
                    <a:pt x="3480" y="2231"/>
                    <a:pt x="3471" y="2231"/>
                  </a:cubicBezTo>
                  <a:cubicBezTo>
                    <a:pt x="3462" y="2240"/>
                    <a:pt x="3453" y="2231"/>
                    <a:pt x="3453" y="2222"/>
                  </a:cubicBezTo>
                  <a:cubicBezTo>
                    <a:pt x="2945" y="1437"/>
                    <a:pt x="2392" y="697"/>
                    <a:pt x="1803" y="1"/>
                  </a:cubicBezTo>
                  <a:cubicBezTo>
                    <a:pt x="2035" y="1080"/>
                    <a:pt x="2338" y="2097"/>
                    <a:pt x="2695" y="3034"/>
                  </a:cubicBezTo>
                  <a:cubicBezTo>
                    <a:pt x="2695" y="3043"/>
                    <a:pt x="2695" y="3052"/>
                    <a:pt x="2686" y="3070"/>
                  </a:cubicBezTo>
                  <a:cubicBezTo>
                    <a:pt x="2677" y="3079"/>
                    <a:pt x="2668" y="3079"/>
                    <a:pt x="2659" y="3079"/>
                  </a:cubicBezTo>
                  <a:lnTo>
                    <a:pt x="1" y="2213"/>
                  </a:lnTo>
                  <a:cubicBezTo>
                    <a:pt x="679" y="2766"/>
                    <a:pt x="1312" y="3204"/>
                    <a:pt x="1990" y="3658"/>
                  </a:cubicBezTo>
                  <a:cubicBezTo>
                    <a:pt x="2151" y="3766"/>
                    <a:pt x="2320" y="3882"/>
                    <a:pt x="2490" y="3997"/>
                  </a:cubicBezTo>
                  <a:cubicBezTo>
                    <a:pt x="2499" y="4006"/>
                    <a:pt x="2499" y="4015"/>
                    <a:pt x="2499" y="4024"/>
                  </a:cubicBezTo>
                  <a:cubicBezTo>
                    <a:pt x="2490" y="4042"/>
                    <a:pt x="2481" y="4051"/>
                    <a:pt x="2472" y="4051"/>
                  </a:cubicBezTo>
                  <a:cubicBezTo>
                    <a:pt x="1910" y="4203"/>
                    <a:pt x="1366" y="4310"/>
                    <a:pt x="795" y="4426"/>
                  </a:cubicBezTo>
                  <a:cubicBezTo>
                    <a:pt x="670" y="4452"/>
                    <a:pt x="536" y="4479"/>
                    <a:pt x="402" y="4506"/>
                  </a:cubicBezTo>
                  <a:cubicBezTo>
                    <a:pt x="1152" y="4729"/>
                    <a:pt x="1803" y="4854"/>
                    <a:pt x="2793" y="5006"/>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7"/>
            <p:cNvSpPr/>
            <p:nvPr/>
          </p:nvSpPr>
          <p:spPr>
            <a:xfrm rot="-910561">
              <a:off x="9917192" y="4543556"/>
              <a:ext cx="3495291" cy="3347888"/>
            </a:xfrm>
            <a:custGeom>
              <a:avLst/>
              <a:gdLst/>
              <a:ahLst/>
              <a:cxnLst/>
              <a:rect l="l" t="t" r="r" b="b"/>
              <a:pathLst>
                <a:path w="10198" h="9768" extrusionOk="0">
                  <a:moveTo>
                    <a:pt x="8421" y="0"/>
                  </a:moveTo>
                  <a:cubicBezTo>
                    <a:pt x="8370" y="0"/>
                    <a:pt x="8314" y="9"/>
                    <a:pt x="8253" y="25"/>
                  </a:cubicBezTo>
                  <a:cubicBezTo>
                    <a:pt x="7477" y="222"/>
                    <a:pt x="5514" y="739"/>
                    <a:pt x="3774" y="1203"/>
                  </a:cubicBezTo>
                  <a:lnTo>
                    <a:pt x="3257" y="1337"/>
                  </a:lnTo>
                  <a:lnTo>
                    <a:pt x="3239" y="1337"/>
                  </a:lnTo>
                  <a:cubicBezTo>
                    <a:pt x="2017" y="1667"/>
                    <a:pt x="822" y="1988"/>
                    <a:pt x="465" y="2077"/>
                  </a:cubicBezTo>
                  <a:cubicBezTo>
                    <a:pt x="126" y="2158"/>
                    <a:pt x="1" y="2381"/>
                    <a:pt x="81" y="2737"/>
                  </a:cubicBezTo>
                  <a:cubicBezTo>
                    <a:pt x="152" y="3076"/>
                    <a:pt x="268" y="3558"/>
                    <a:pt x="393" y="4102"/>
                  </a:cubicBezTo>
                  <a:cubicBezTo>
                    <a:pt x="393" y="4102"/>
                    <a:pt x="402" y="4147"/>
                    <a:pt x="420" y="4200"/>
                  </a:cubicBezTo>
                  <a:cubicBezTo>
                    <a:pt x="420" y="4209"/>
                    <a:pt x="420" y="4209"/>
                    <a:pt x="420" y="4209"/>
                  </a:cubicBezTo>
                  <a:cubicBezTo>
                    <a:pt x="590" y="4932"/>
                    <a:pt x="1009" y="6734"/>
                    <a:pt x="1268" y="7778"/>
                  </a:cubicBezTo>
                  <a:cubicBezTo>
                    <a:pt x="1303" y="7921"/>
                    <a:pt x="1384" y="8028"/>
                    <a:pt x="1500" y="8090"/>
                  </a:cubicBezTo>
                  <a:cubicBezTo>
                    <a:pt x="1567" y="8135"/>
                    <a:pt x="1648" y="8155"/>
                    <a:pt x="1735" y="8155"/>
                  </a:cubicBezTo>
                  <a:cubicBezTo>
                    <a:pt x="1786" y="8155"/>
                    <a:pt x="1839" y="8148"/>
                    <a:pt x="1892" y="8135"/>
                  </a:cubicBezTo>
                  <a:cubicBezTo>
                    <a:pt x="2008" y="8099"/>
                    <a:pt x="2659" y="7938"/>
                    <a:pt x="3052" y="7840"/>
                  </a:cubicBezTo>
                  <a:lnTo>
                    <a:pt x="3328" y="7769"/>
                  </a:lnTo>
                  <a:cubicBezTo>
                    <a:pt x="3331" y="7766"/>
                    <a:pt x="3334" y="7765"/>
                    <a:pt x="3336" y="7765"/>
                  </a:cubicBezTo>
                  <a:cubicBezTo>
                    <a:pt x="3343" y="7765"/>
                    <a:pt x="3349" y="7771"/>
                    <a:pt x="3355" y="7778"/>
                  </a:cubicBezTo>
                  <a:cubicBezTo>
                    <a:pt x="3364" y="7787"/>
                    <a:pt x="3364" y="7796"/>
                    <a:pt x="3355" y="7805"/>
                  </a:cubicBezTo>
                  <a:lnTo>
                    <a:pt x="2276" y="9723"/>
                  </a:lnTo>
                  <a:cubicBezTo>
                    <a:pt x="2276" y="9740"/>
                    <a:pt x="2276" y="9749"/>
                    <a:pt x="2285" y="9758"/>
                  </a:cubicBezTo>
                  <a:cubicBezTo>
                    <a:pt x="2294" y="9767"/>
                    <a:pt x="2302" y="9767"/>
                    <a:pt x="2311" y="9767"/>
                  </a:cubicBezTo>
                  <a:cubicBezTo>
                    <a:pt x="2311" y="9767"/>
                    <a:pt x="2320" y="9767"/>
                    <a:pt x="2320" y="9758"/>
                  </a:cubicBezTo>
                  <a:lnTo>
                    <a:pt x="5202" y="7314"/>
                  </a:lnTo>
                  <a:cubicBezTo>
                    <a:pt x="5202" y="7314"/>
                    <a:pt x="5211" y="7305"/>
                    <a:pt x="5211" y="7305"/>
                  </a:cubicBezTo>
                  <a:cubicBezTo>
                    <a:pt x="5416" y="7260"/>
                    <a:pt x="5684" y="7189"/>
                    <a:pt x="5960" y="7118"/>
                  </a:cubicBezTo>
                  <a:cubicBezTo>
                    <a:pt x="6513" y="6975"/>
                    <a:pt x="7539" y="6716"/>
                    <a:pt x="8369" y="6511"/>
                  </a:cubicBezTo>
                  <a:lnTo>
                    <a:pt x="8458" y="6484"/>
                  </a:lnTo>
                  <a:cubicBezTo>
                    <a:pt x="8806" y="6404"/>
                    <a:pt x="9127" y="6315"/>
                    <a:pt x="9386" y="6252"/>
                  </a:cubicBezTo>
                  <a:cubicBezTo>
                    <a:pt x="9743" y="6163"/>
                    <a:pt x="9983" y="6029"/>
                    <a:pt x="10091" y="5851"/>
                  </a:cubicBezTo>
                  <a:cubicBezTo>
                    <a:pt x="10198" y="5664"/>
                    <a:pt x="10144" y="5476"/>
                    <a:pt x="10108" y="5351"/>
                  </a:cubicBezTo>
                  <a:cubicBezTo>
                    <a:pt x="10099" y="5325"/>
                    <a:pt x="10099" y="5298"/>
                    <a:pt x="10091" y="5280"/>
                  </a:cubicBezTo>
                  <a:cubicBezTo>
                    <a:pt x="9975" y="4638"/>
                    <a:pt x="9636" y="3353"/>
                    <a:pt x="9332" y="2211"/>
                  </a:cubicBezTo>
                  <a:lnTo>
                    <a:pt x="9332" y="2202"/>
                  </a:lnTo>
                  <a:cubicBezTo>
                    <a:pt x="9190" y="1667"/>
                    <a:pt x="9056" y="1167"/>
                    <a:pt x="8949" y="748"/>
                  </a:cubicBezTo>
                  <a:cubicBezTo>
                    <a:pt x="8815" y="214"/>
                    <a:pt x="8675" y="0"/>
                    <a:pt x="8421"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7"/>
            <p:cNvSpPr/>
            <p:nvPr/>
          </p:nvSpPr>
          <p:spPr>
            <a:xfrm rot="-910561">
              <a:off x="9913917" y="4518972"/>
              <a:ext cx="3495291" cy="3372908"/>
            </a:xfrm>
            <a:custGeom>
              <a:avLst/>
              <a:gdLst/>
              <a:ahLst/>
              <a:cxnLst/>
              <a:rect l="l" t="t" r="r" b="b"/>
              <a:pathLst>
                <a:path w="10198" h="9841" fill="none" extrusionOk="0">
                  <a:moveTo>
                    <a:pt x="9332" y="2284"/>
                  </a:moveTo>
                  <a:lnTo>
                    <a:pt x="9332" y="2275"/>
                  </a:lnTo>
                  <a:cubicBezTo>
                    <a:pt x="9190" y="1740"/>
                    <a:pt x="9056" y="1240"/>
                    <a:pt x="8949" y="821"/>
                  </a:cubicBezTo>
                  <a:cubicBezTo>
                    <a:pt x="8788" y="179"/>
                    <a:pt x="8619" y="0"/>
                    <a:pt x="8253" y="98"/>
                  </a:cubicBezTo>
                  <a:cubicBezTo>
                    <a:pt x="7477" y="295"/>
                    <a:pt x="5514" y="812"/>
                    <a:pt x="3774" y="1276"/>
                  </a:cubicBezTo>
                  <a:lnTo>
                    <a:pt x="3257" y="1410"/>
                  </a:lnTo>
                  <a:cubicBezTo>
                    <a:pt x="3257" y="1410"/>
                    <a:pt x="3248" y="1410"/>
                    <a:pt x="3239" y="1410"/>
                  </a:cubicBezTo>
                  <a:cubicBezTo>
                    <a:pt x="2017" y="1740"/>
                    <a:pt x="822" y="2061"/>
                    <a:pt x="465" y="2150"/>
                  </a:cubicBezTo>
                  <a:cubicBezTo>
                    <a:pt x="126" y="2231"/>
                    <a:pt x="1" y="2454"/>
                    <a:pt x="81" y="2810"/>
                  </a:cubicBezTo>
                  <a:cubicBezTo>
                    <a:pt x="152" y="3149"/>
                    <a:pt x="268" y="3631"/>
                    <a:pt x="393" y="4175"/>
                  </a:cubicBezTo>
                  <a:cubicBezTo>
                    <a:pt x="393" y="4175"/>
                    <a:pt x="402" y="4220"/>
                    <a:pt x="420" y="4273"/>
                  </a:cubicBezTo>
                  <a:cubicBezTo>
                    <a:pt x="420" y="4282"/>
                    <a:pt x="420" y="4282"/>
                    <a:pt x="420" y="4282"/>
                  </a:cubicBezTo>
                  <a:cubicBezTo>
                    <a:pt x="590" y="5005"/>
                    <a:pt x="1009" y="6807"/>
                    <a:pt x="1268" y="7851"/>
                  </a:cubicBezTo>
                  <a:cubicBezTo>
                    <a:pt x="1303" y="7994"/>
                    <a:pt x="1384" y="8101"/>
                    <a:pt x="1500" y="8163"/>
                  </a:cubicBezTo>
                  <a:cubicBezTo>
                    <a:pt x="1607" y="8234"/>
                    <a:pt x="1749" y="8243"/>
                    <a:pt x="1892" y="8208"/>
                  </a:cubicBezTo>
                  <a:cubicBezTo>
                    <a:pt x="2008" y="8172"/>
                    <a:pt x="2659" y="8011"/>
                    <a:pt x="3052" y="7913"/>
                  </a:cubicBezTo>
                  <a:lnTo>
                    <a:pt x="3328" y="7842"/>
                  </a:lnTo>
                  <a:cubicBezTo>
                    <a:pt x="3337" y="7833"/>
                    <a:pt x="3346" y="7842"/>
                    <a:pt x="3355" y="7851"/>
                  </a:cubicBezTo>
                  <a:cubicBezTo>
                    <a:pt x="3364" y="7860"/>
                    <a:pt x="3364" y="7869"/>
                    <a:pt x="3355" y="7878"/>
                  </a:cubicBezTo>
                  <a:lnTo>
                    <a:pt x="2276" y="9796"/>
                  </a:lnTo>
                  <a:cubicBezTo>
                    <a:pt x="2276" y="9813"/>
                    <a:pt x="2276" y="9822"/>
                    <a:pt x="2285" y="9831"/>
                  </a:cubicBezTo>
                  <a:cubicBezTo>
                    <a:pt x="2294" y="9840"/>
                    <a:pt x="2302" y="9840"/>
                    <a:pt x="2311" y="9840"/>
                  </a:cubicBezTo>
                  <a:cubicBezTo>
                    <a:pt x="2311" y="9840"/>
                    <a:pt x="2320" y="9840"/>
                    <a:pt x="2320" y="9831"/>
                  </a:cubicBezTo>
                  <a:lnTo>
                    <a:pt x="5202" y="7387"/>
                  </a:lnTo>
                  <a:cubicBezTo>
                    <a:pt x="5202" y="7387"/>
                    <a:pt x="5211" y="7378"/>
                    <a:pt x="5211" y="7378"/>
                  </a:cubicBezTo>
                  <a:cubicBezTo>
                    <a:pt x="5416" y="7333"/>
                    <a:pt x="5684" y="7262"/>
                    <a:pt x="5960" y="7191"/>
                  </a:cubicBezTo>
                  <a:cubicBezTo>
                    <a:pt x="6513" y="7048"/>
                    <a:pt x="7539" y="6789"/>
                    <a:pt x="8369" y="6584"/>
                  </a:cubicBezTo>
                  <a:lnTo>
                    <a:pt x="8458" y="6557"/>
                  </a:lnTo>
                  <a:cubicBezTo>
                    <a:pt x="8806" y="6477"/>
                    <a:pt x="9127" y="6388"/>
                    <a:pt x="9386" y="6325"/>
                  </a:cubicBezTo>
                  <a:cubicBezTo>
                    <a:pt x="9743" y="6236"/>
                    <a:pt x="9983" y="6102"/>
                    <a:pt x="10091" y="5924"/>
                  </a:cubicBezTo>
                  <a:cubicBezTo>
                    <a:pt x="10198" y="5737"/>
                    <a:pt x="10144" y="5549"/>
                    <a:pt x="10108" y="5424"/>
                  </a:cubicBezTo>
                  <a:cubicBezTo>
                    <a:pt x="10099" y="5398"/>
                    <a:pt x="10099" y="5371"/>
                    <a:pt x="10091" y="5353"/>
                  </a:cubicBezTo>
                  <a:cubicBezTo>
                    <a:pt x="9975" y="4711"/>
                    <a:pt x="9636" y="3426"/>
                    <a:pt x="9332" y="228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7"/>
            <p:cNvSpPr/>
            <p:nvPr/>
          </p:nvSpPr>
          <p:spPr>
            <a:xfrm rot="-910561">
              <a:off x="12709454" y="6266776"/>
              <a:ext cx="3012023" cy="2612367"/>
            </a:xfrm>
            <a:custGeom>
              <a:avLst/>
              <a:gdLst/>
              <a:ahLst/>
              <a:cxnLst/>
              <a:rect l="l" t="t" r="r" b="b"/>
              <a:pathLst>
                <a:path w="8788" h="7622" extrusionOk="0">
                  <a:moveTo>
                    <a:pt x="4060" y="1"/>
                  </a:moveTo>
                  <a:cubicBezTo>
                    <a:pt x="2457" y="1"/>
                    <a:pt x="299" y="450"/>
                    <a:pt x="161" y="2778"/>
                  </a:cubicBezTo>
                  <a:cubicBezTo>
                    <a:pt x="0" y="5400"/>
                    <a:pt x="2677" y="5962"/>
                    <a:pt x="4282" y="6060"/>
                  </a:cubicBezTo>
                  <a:cubicBezTo>
                    <a:pt x="4471" y="6070"/>
                    <a:pt x="4658" y="6075"/>
                    <a:pt x="4841" y="6075"/>
                  </a:cubicBezTo>
                  <a:cubicBezTo>
                    <a:pt x="5168" y="6075"/>
                    <a:pt x="5484" y="6059"/>
                    <a:pt x="5781" y="6025"/>
                  </a:cubicBezTo>
                  <a:lnTo>
                    <a:pt x="8698" y="7613"/>
                  </a:lnTo>
                  <a:cubicBezTo>
                    <a:pt x="8707" y="7622"/>
                    <a:pt x="8716" y="7622"/>
                    <a:pt x="8725" y="7622"/>
                  </a:cubicBezTo>
                  <a:cubicBezTo>
                    <a:pt x="8734" y="7622"/>
                    <a:pt x="8752" y="7613"/>
                    <a:pt x="8761" y="7604"/>
                  </a:cubicBezTo>
                  <a:cubicBezTo>
                    <a:pt x="8779" y="7586"/>
                    <a:pt x="8779" y="7559"/>
                    <a:pt x="8761" y="7541"/>
                  </a:cubicBezTo>
                  <a:lnTo>
                    <a:pt x="7208" y="5695"/>
                  </a:lnTo>
                  <a:cubicBezTo>
                    <a:pt x="8199" y="5293"/>
                    <a:pt x="8698" y="4526"/>
                    <a:pt x="8770" y="3304"/>
                  </a:cubicBezTo>
                  <a:cubicBezTo>
                    <a:pt x="8787" y="2992"/>
                    <a:pt x="8770" y="2715"/>
                    <a:pt x="8716" y="2465"/>
                  </a:cubicBezTo>
                  <a:cubicBezTo>
                    <a:pt x="8707" y="2430"/>
                    <a:pt x="8698" y="2394"/>
                    <a:pt x="8689" y="2367"/>
                  </a:cubicBezTo>
                  <a:cubicBezTo>
                    <a:pt x="8243" y="529"/>
                    <a:pt x="6040" y="101"/>
                    <a:pt x="4648" y="21"/>
                  </a:cubicBezTo>
                  <a:cubicBezTo>
                    <a:pt x="4639" y="21"/>
                    <a:pt x="4630" y="21"/>
                    <a:pt x="4612" y="12"/>
                  </a:cubicBezTo>
                  <a:lnTo>
                    <a:pt x="4505" y="12"/>
                  </a:lnTo>
                  <a:cubicBezTo>
                    <a:pt x="4364" y="5"/>
                    <a:pt x="4214" y="1"/>
                    <a:pt x="4060"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7"/>
            <p:cNvSpPr/>
            <p:nvPr/>
          </p:nvSpPr>
          <p:spPr>
            <a:xfrm rot="-910561">
              <a:off x="12706358" y="6243539"/>
              <a:ext cx="3012023" cy="2636016"/>
            </a:xfrm>
            <a:custGeom>
              <a:avLst/>
              <a:gdLst/>
              <a:ahLst/>
              <a:cxnLst/>
              <a:rect l="l" t="t" r="r" b="b"/>
              <a:pathLst>
                <a:path w="8788" h="7691" fill="none" extrusionOk="0">
                  <a:moveTo>
                    <a:pt x="8761" y="7610"/>
                  </a:moveTo>
                  <a:lnTo>
                    <a:pt x="7208" y="5764"/>
                  </a:lnTo>
                  <a:cubicBezTo>
                    <a:pt x="8199" y="5362"/>
                    <a:pt x="8698" y="4595"/>
                    <a:pt x="8770" y="3373"/>
                  </a:cubicBezTo>
                  <a:cubicBezTo>
                    <a:pt x="8787" y="3061"/>
                    <a:pt x="8770" y="2784"/>
                    <a:pt x="8716" y="2534"/>
                  </a:cubicBezTo>
                  <a:cubicBezTo>
                    <a:pt x="8707" y="2499"/>
                    <a:pt x="8698" y="2463"/>
                    <a:pt x="8689" y="2436"/>
                  </a:cubicBezTo>
                  <a:cubicBezTo>
                    <a:pt x="8243" y="598"/>
                    <a:pt x="6040" y="170"/>
                    <a:pt x="4648" y="90"/>
                  </a:cubicBezTo>
                  <a:cubicBezTo>
                    <a:pt x="4639" y="90"/>
                    <a:pt x="4630" y="90"/>
                    <a:pt x="4612" y="81"/>
                  </a:cubicBezTo>
                  <a:cubicBezTo>
                    <a:pt x="4586" y="81"/>
                    <a:pt x="4550" y="81"/>
                    <a:pt x="4505" y="81"/>
                  </a:cubicBezTo>
                  <a:cubicBezTo>
                    <a:pt x="2891" y="1"/>
                    <a:pt x="312" y="295"/>
                    <a:pt x="161" y="2847"/>
                  </a:cubicBezTo>
                  <a:cubicBezTo>
                    <a:pt x="0" y="5469"/>
                    <a:pt x="2677" y="6031"/>
                    <a:pt x="4282" y="6129"/>
                  </a:cubicBezTo>
                  <a:cubicBezTo>
                    <a:pt x="4809" y="6156"/>
                    <a:pt x="5317" y="6147"/>
                    <a:pt x="5781" y="6094"/>
                  </a:cubicBezTo>
                  <a:lnTo>
                    <a:pt x="8698" y="7682"/>
                  </a:lnTo>
                  <a:cubicBezTo>
                    <a:pt x="8707" y="7691"/>
                    <a:pt x="8716" y="7691"/>
                    <a:pt x="8725" y="7691"/>
                  </a:cubicBezTo>
                  <a:cubicBezTo>
                    <a:pt x="8734" y="7691"/>
                    <a:pt x="8752" y="7682"/>
                    <a:pt x="8761" y="7673"/>
                  </a:cubicBezTo>
                  <a:cubicBezTo>
                    <a:pt x="8779" y="7655"/>
                    <a:pt x="8779" y="7628"/>
                    <a:pt x="8761" y="761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7"/>
            <p:cNvSpPr/>
            <p:nvPr/>
          </p:nvSpPr>
          <p:spPr>
            <a:xfrm rot="-910561">
              <a:off x="12523966" y="6085483"/>
              <a:ext cx="3015108" cy="2612367"/>
            </a:xfrm>
            <a:custGeom>
              <a:avLst/>
              <a:gdLst/>
              <a:ahLst/>
              <a:cxnLst/>
              <a:rect l="l" t="t" r="r" b="b"/>
              <a:pathLst>
                <a:path w="8797" h="7622" extrusionOk="0">
                  <a:moveTo>
                    <a:pt x="4067" y="1"/>
                  </a:moveTo>
                  <a:cubicBezTo>
                    <a:pt x="2458" y="1"/>
                    <a:pt x="308" y="450"/>
                    <a:pt x="161" y="2777"/>
                  </a:cubicBezTo>
                  <a:cubicBezTo>
                    <a:pt x="1" y="5409"/>
                    <a:pt x="2677" y="5962"/>
                    <a:pt x="4283" y="6060"/>
                  </a:cubicBezTo>
                  <a:cubicBezTo>
                    <a:pt x="4479" y="6073"/>
                    <a:pt x="4671" y="6079"/>
                    <a:pt x="4858" y="6079"/>
                  </a:cubicBezTo>
                  <a:cubicBezTo>
                    <a:pt x="5181" y="6079"/>
                    <a:pt x="5491" y="6062"/>
                    <a:pt x="5790" y="6033"/>
                  </a:cubicBezTo>
                  <a:lnTo>
                    <a:pt x="8708" y="7612"/>
                  </a:lnTo>
                  <a:cubicBezTo>
                    <a:pt x="8716" y="7621"/>
                    <a:pt x="8716" y="7621"/>
                    <a:pt x="8725" y="7621"/>
                  </a:cubicBezTo>
                  <a:cubicBezTo>
                    <a:pt x="8743" y="7621"/>
                    <a:pt x="8752" y="7612"/>
                    <a:pt x="8770" y="7604"/>
                  </a:cubicBezTo>
                  <a:cubicBezTo>
                    <a:pt x="8779" y="7586"/>
                    <a:pt x="8779" y="7559"/>
                    <a:pt x="8761" y="7541"/>
                  </a:cubicBezTo>
                  <a:lnTo>
                    <a:pt x="7209" y="5694"/>
                  </a:lnTo>
                  <a:cubicBezTo>
                    <a:pt x="8199" y="5293"/>
                    <a:pt x="8699" y="4526"/>
                    <a:pt x="8779" y="3304"/>
                  </a:cubicBezTo>
                  <a:cubicBezTo>
                    <a:pt x="8797" y="2991"/>
                    <a:pt x="8770" y="2715"/>
                    <a:pt x="8716" y="2465"/>
                  </a:cubicBezTo>
                  <a:cubicBezTo>
                    <a:pt x="8716" y="2429"/>
                    <a:pt x="8708" y="2394"/>
                    <a:pt x="8699" y="2367"/>
                  </a:cubicBezTo>
                  <a:cubicBezTo>
                    <a:pt x="8244" y="538"/>
                    <a:pt x="6049" y="101"/>
                    <a:pt x="4657" y="21"/>
                  </a:cubicBezTo>
                  <a:lnTo>
                    <a:pt x="4622" y="21"/>
                  </a:lnTo>
                  <a:cubicBezTo>
                    <a:pt x="4586" y="12"/>
                    <a:pt x="4550" y="12"/>
                    <a:pt x="4515" y="12"/>
                  </a:cubicBezTo>
                  <a:cubicBezTo>
                    <a:pt x="4372" y="5"/>
                    <a:pt x="4222" y="1"/>
                    <a:pt x="4067"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7"/>
            <p:cNvSpPr/>
            <p:nvPr/>
          </p:nvSpPr>
          <p:spPr>
            <a:xfrm rot="-910561">
              <a:off x="12520870" y="6062246"/>
              <a:ext cx="3015108" cy="2636016"/>
            </a:xfrm>
            <a:custGeom>
              <a:avLst/>
              <a:gdLst/>
              <a:ahLst/>
              <a:cxnLst/>
              <a:rect l="l" t="t" r="r" b="b"/>
              <a:pathLst>
                <a:path w="8797" h="7691" fill="none" extrusionOk="0">
                  <a:moveTo>
                    <a:pt x="8761" y="7610"/>
                  </a:moveTo>
                  <a:lnTo>
                    <a:pt x="7209" y="5763"/>
                  </a:lnTo>
                  <a:cubicBezTo>
                    <a:pt x="8199" y="5362"/>
                    <a:pt x="8699" y="4595"/>
                    <a:pt x="8779" y="3373"/>
                  </a:cubicBezTo>
                  <a:cubicBezTo>
                    <a:pt x="8797" y="3060"/>
                    <a:pt x="8770" y="2784"/>
                    <a:pt x="8716" y="2534"/>
                  </a:cubicBezTo>
                  <a:cubicBezTo>
                    <a:pt x="8716" y="2498"/>
                    <a:pt x="8708" y="2463"/>
                    <a:pt x="8699" y="2436"/>
                  </a:cubicBezTo>
                  <a:cubicBezTo>
                    <a:pt x="8244" y="607"/>
                    <a:pt x="6049" y="170"/>
                    <a:pt x="4657" y="90"/>
                  </a:cubicBezTo>
                  <a:cubicBezTo>
                    <a:pt x="4640" y="90"/>
                    <a:pt x="4631" y="90"/>
                    <a:pt x="4622" y="90"/>
                  </a:cubicBezTo>
                  <a:cubicBezTo>
                    <a:pt x="4586" y="81"/>
                    <a:pt x="4550" y="81"/>
                    <a:pt x="4515" y="81"/>
                  </a:cubicBezTo>
                  <a:cubicBezTo>
                    <a:pt x="2891" y="0"/>
                    <a:pt x="322" y="295"/>
                    <a:pt x="161" y="2846"/>
                  </a:cubicBezTo>
                  <a:cubicBezTo>
                    <a:pt x="1" y="5478"/>
                    <a:pt x="2677" y="6031"/>
                    <a:pt x="4283" y="6129"/>
                  </a:cubicBezTo>
                  <a:cubicBezTo>
                    <a:pt x="4818" y="6165"/>
                    <a:pt x="5318" y="6147"/>
                    <a:pt x="5790" y="6102"/>
                  </a:cubicBezTo>
                  <a:lnTo>
                    <a:pt x="8708" y="7681"/>
                  </a:lnTo>
                  <a:cubicBezTo>
                    <a:pt x="8716" y="7690"/>
                    <a:pt x="8716" y="7690"/>
                    <a:pt x="8725" y="7690"/>
                  </a:cubicBezTo>
                  <a:cubicBezTo>
                    <a:pt x="8743" y="7690"/>
                    <a:pt x="8752" y="7681"/>
                    <a:pt x="8770" y="7673"/>
                  </a:cubicBezTo>
                  <a:cubicBezTo>
                    <a:pt x="8779" y="7655"/>
                    <a:pt x="8779" y="7628"/>
                    <a:pt x="8761" y="761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7"/>
            <p:cNvSpPr/>
            <p:nvPr/>
          </p:nvSpPr>
          <p:spPr>
            <a:xfrm rot="-910561">
              <a:off x="15678170" y="6605932"/>
              <a:ext cx="250888" cy="1159148"/>
            </a:xfrm>
            <a:custGeom>
              <a:avLst/>
              <a:gdLst/>
              <a:ahLst/>
              <a:cxnLst/>
              <a:rect l="l" t="t" r="r" b="b"/>
              <a:pathLst>
                <a:path w="732" h="3382" fill="none" extrusionOk="0">
                  <a:moveTo>
                    <a:pt x="545" y="0"/>
                  </a:moveTo>
                  <a:cubicBezTo>
                    <a:pt x="732" y="1151"/>
                    <a:pt x="545" y="2355"/>
                    <a:pt x="0" y="338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7"/>
            <p:cNvSpPr/>
            <p:nvPr/>
          </p:nvSpPr>
          <p:spPr>
            <a:xfrm rot="-910561">
              <a:off x="15978920" y="6775828"/>
              <a:ext cx="122702" cy="788988"/>
            </a:xfrm>
            <a:custGeom>
              <a:avLst/>
              <a:gdLst/>
              <a:ahLst/>
              <a:cxnLst/>
              <a:rect l="l" t="t" r="r" b="b"/>
              <a:pathLst>
                <a:path w="358" h="2302" fill="none" extrusionOk="0">
                  <a:moveTo>
                    <a:pt x="340" y="0"/>
                  </a:moveTo>
                  <a:cubicBezTo>
                    <a:pt x="358" y="776"/>
                    <a:pt x="242" y="1553"/>
                    <a:pt x="1" y="2302"/>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7"/>
            <p:cNvSpPr/>
            <p:nvPr/>
          </p:nvSpPr>
          <p:spPr>
            <a:xfrm rot="-910561">
              <a:off x="12453380" y="7502985"/>
              <a:ext cx="492521" cy="1064552"/>
            </a:xfrm>
            <a:custGeom>
              <a:avLst/>
              <a:gdLst/>
              <a:ahLst/>
              <a:cxnLst/>
              <a:rect l="l" t="t" r="r" b="b"/>
              <a:pathLst>
                <a:path w="1437" h="3106" fill="none" extrusionOk="0">
                  <a:moveTo>
                    <a:pt x="1437" y="3105"/>
                  </a:moveTo>
                  <a:cubicBezTo>
                    <a:pt x="634" y="2258"/>
                    <a:pt x="125" y="1161"/>
                    <a:pt x="1"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7"/>
            <p:cNvSpPr/>
            <p:nvPr/>
          </p:nvSpPr>
          <p:spPr>
            <a:xfrm rot="-910561">
              <a:off x="12318318" y="7876021"/>
              <a:ext cx="348912" cy="719069"/>
            </a:xfrm>
            <a:custGeom>
              <a:avLst/>
              <a:gdLst/>
              <a:ahLst/>
              <a:cxnLst/>
              <a:rect l="l" t="t" r="r" b="b"/>
              <a:pathLst>
                <a:path w="1018" h="2098" fill="none" extrusionOk="0">
                  <a:moveTo>
                    <a:pt x="1017" y="2097"/>
                  </a:moveTo>
                  <a:cubicBezTo>
                    <a:pt x="562" y="1455"/>
                    <a:pt x="223" y="750"/>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7"/>
            <p:cNvSpPr/>
            <p:nvPr/>
          </p:nvSpPr>
          <p:spPr>
            <a:xfrm rot="-910561">
              <a:off x="10160731" y="5162427"/>
              <a:ext cx="2372808" cy="596368"/>
            </a:xfrm>
            <a:custGeom>
              <a:avLst/>
              <a:gdLst/>
              <a:ahLst/>
              <a:cxnLst/>
              <a:rect l="l" t="t" r="r" b="b"/>
              <a:pathLst>
                <a:path w="6923" h="1740" fill="none" extrusionOk="0">
                  <a:moveTo>
                    <a:pt x="0" y="1740"/>
                  </a:moveTo>
                  <a:cubicBezTo>
                    <a:pt x="1704" y="1365"/>
                    <a:pt x="3435" y="946"/>
                    <a:pt x="5023" y="518"/>
                  </a:cubicBezTo>
                  <a:cubicBezTo>
                    <a:pt x="5638" y="348"/>
                    <a:pt x="6860" y="18"/>
                    <a:pt x="6923"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7"/>
            <p:cNvSpPr/>
            <p:nvPr/>
          </p:nvSpPr>
          <p:spPr>
            <a:xfrm rot="-910561">
              <a:off x="10484608" y="5811837"/>
              <a:ext cx="1920730" cy="486349"/>
            </a:xfrm>
            <a:custGeom>
              <a:avLst/>
              <a:gdLst/>
              <a:ahLst/>
              <a:cxnLst/>
              <a:rect l="l" t="t" r="r" b="b"/>
              <a:pathLst>
                <a:path w="5604" h="1419" fill="none" extrusionOk="0">
                  <a:moveTo>
                    <a:pt x="5603" y="0"/>
                  </a:moveTo>
                  <a:cubicBezTo>
                    <a:pt x="5371" y="54"/>
                    <a:pt x="5166" y="116"/>
                    <a:pt x="4970" y="170"/>
                  </a:cubicBezTo>
                  <a:cubicBezTo>
                    <a:pt x="4836" y="214"/>
                    <a:pt x="4702" y="250"/>
                    <a:pt x="4560" y="286"/>
                  </a:cubicBezTo>
                  <a:cubicBezTo>
                    <a:pt x="4524" y="304"/>
                    <a:pt x="4444" y="321"/>
                    <a:pt x="4337" y="348"/>
                  </a:cubicBezTo>
                  <a:cubicBezTo>
                    <a:pt x="3873" y="464"/>
                    <a:pt x="2945" y="696"/>
                    <a:pt x="2775" y="732"/>
                  </a:cubicBezTo>
                  <a:cubicBezTo>
                    <a:pt x="1696" y="946"/>
                    <a:pt x="1437" y="1017"/>
                    <a:pt x="732" y="1214"/>
                  </a:cubicBezTo>
                  <a:cubicBezTo>
                    <a:pt x="536" y="1267"/>
                    <a:pt x="304" y="1338"/>
                    <a:pt x="1" y="1419"/>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7"/>
            <p:cNvSpPr/>
            <p:nvPr/>
          </p:nvSpPr>
          <p:spPr>
            <a:xfrm rot="-910561">
              <a:off x="10738590" y="6410127"/>
              <a:ext cx="1568734" cy="413345"/>
            </a:xfrm>
            <a:custGeom>
              <a:avLst/>
              <a:gdLst/>
              <a:ahLst/>
              <a:cxnLst/>
              <a:rect l="l" t="t" r="r" b="b"/>
              <a:pathLst>
                <a:path w="4577" h="1206" fill="none" extrusionOk="0">
                  <a:moveTo>
                    <a:pt x="0" y="1205"/>
                  </a:moveTo>
                  <a:cubicBezTo>
                    <a:pt x="660" y="1036"/>
                    <a:pt x="4380" y="54"/>
                    <a:pt x="4577"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7"/>
            <p:cNvSpPr/>
            <p:nvPr/>
          </p:nvSpPr>
          <p:spPr>
            <a:xfrm rot="-910561">
              <a:off x="13025401" y="6636768"/>
              <a:ext cx="1801456" cy="113447"/>
            </a:xfrm>
            <a:custGeom>
              <a:avLst/>
              <a:gdLst/>
              <a:ahLst/>
              <a:cxnLst/>
              <a:rect l="l" t="t" r="r" b="b"/>
              <a:pathLst>
                <a:path w="5256" h="331" fill="none" extrusionOk="0">
                  <a:moveTo>
                    <a:pt x="1" y="1"/>
                  </a:moveTo>
                  <a:cubicBezTo>
                    <a:pt x="1277" y="126"/>
                    <a:pt x="2597" y="224"/>
                    <a:pt x="3801" y="268"/>
                  </a:cubicBezTo>
                  <a:cubicBezTo>
                    <a:pt x="4274" y="295"/>
                    <a:pt x="5202" y="331"/>
                    <a:pt x="5255" y="33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7"/>
            <p:cNvSpPr/>
            <p:nvPr/>
          </p:nvSpPr>
          <p:spPr>
            <a:xfrm rot="-910561">
              <a:off x="13141246" y="7099254"/>
              <a:ext cx="1804198" cy="110362"/>
            </a:xfrm>
            <a:custGeom>
              <a:avLst/>
              <a:gdLst/>
              <a:ahLst/>
              <a:cxnLst/>
              <a:rect l="l" t="t" r="r" b="b"/>
              <a:pathLst>
                <a:path w="5264" h="322" fill="none" extrusionOk="0">
                  <a:moveTo>
                    <a:pt x="5263" y="322"/>
                  </a:moveTo>
                  <a:cubicBezTo>
                    <a:pt x="5040" y="313"/>
                    <a:pt x="4844" y="304"/>
                    <a:pt x="4657" y="295"/>
                  </a:cubicBezTo>
                  <a:cubicBezTo>
                    <a:pt x="4532" y="295"/>
                    <a:pt x="4407" y="286"/>
                    <a:pt x="4273" y="286"/>
                  </a:cubicBezTo>
                  <a:cubicBezTo>
                    <a:pt x="4238" y="286"/>
                    <a:pt x="4157" y="277"/>
                    <a:pt x="4059" y="268"/>
                  </a:cubicBezTo>
                  <a:cubicBezTo>
                    <a:pt x="3622" y="250"/>
                    <a:pt x="2757" y="188"/>
                    <a:pt x="2596" y="170"/>
                  </a:cubicBezTo>
                  <a:cubicBezTo>
                    <a:pt x="1606" y="72"/>
                    <a:pt x="1356" y="63"/>
                    <a:pt x="696" y="36"/>
                  </a:cubicBezTo>
                  <a:cubicBezTo>
                    <a:pt x="509" y="27"/>
                    <a:pt x="286" y="18"/>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7"/>
            <p:cNvSpPr/>
            <p:nvPr/>
          </p:nvSpPr>
          <p:spPr>
            <a:xfrm rot="-910561">
              <a:off x="13218841" y="7625825"/>
              <a:ext cx="1192745" cy="61693"/>
            </a:xfrm>
            <a:custGeom>
              <a:avLst/>
              <a:gdLst/>
              <a:ahLst/>
              <a:cxnLst/>
              <a:rect l="l" t="t" r="r" b="b"/>
              <a:pathLst>
                <a:path w="3480" h="180" fill="none" extrusionOk="0">
                  <a:moveTo>
                    <a:pt x="0" y="1"/>
                  </a:moveTo>
                  <a:cubicBezTo>
                    <a:pt x="500" y="28"/>
                    <a:pt x="3328" y="170"/>
                    <a:pt x="3479" y="179"/>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ooter_Three Sides To Every Story 1">
  <p:cSld name="TITLE_AND_TWO_COLUMNS_1">
    <p:spTree>
      <p:nvGrpSpPr>
        <p:cNvPr id="1" name="Shape 759"/>
        <p:cNvGrpSpPr/>
        <p:nvPr/>
      </p:nvGrpSpPr>
      <p:grpSpPr>
        <a:xfrm>
          <a:off x="0" y="0"/>
          <a:ext cx="0" cy="0"/>
          <a:chOff x="0" y="0"/>
          <a:chExt cx="0" cy="0"/>
        </a:xfrm>
      </p:grpSpPr>
      <p:grpSp>
        <p:nvGrpSpPr>
          <p:cNvPr id="760" name="Google Shape;760;p8"/>
          <p:cNvGrpSpPr/>
          <p:nvPr/>
        </p:nvGrpSpPr>
        <p:grpSpPr>
          <a:xfrm>
            <a:off x="1259469" y="9195033"/>
            <a:ext cx="5308987" cy="421175"/>
            <a:chOff x="1039675" y="2433075"/>
            <a:chExt cx="5307925" cy="421175"/>
          </a:xfrm>
        </p:grpSpPr>
        <p:sp>
          <p:nvSpPr>
            <p:cNvPr id="761" name="Google Shape;761;p8"/>
            <p:cNvSpPr/>
            <p:nvPr/>
          </p:nvSpPr>
          <p:spPr>
            <a:xfrm>
              <a:off x="1039675" y="2514575"/>
              <a:ext cx="283550" cy="331400"/>
            </a:xfrm>
            <a:custGeom>
              <a:avLst/>
              <a:gdLst/>
              <a:ahLst/>
              <a:cxnLst/>
              <a:rect l="l" t="t" r="r" b="b"/>
              <a:pathLst>
                <a:path w="11342" h="13256" extrusionOk="0">
                  <a:moveTo>
                    <a:pt x="5506" y="2836"/>
                  </a:moveTo>
                  <a:cubicBezTo>
                    <a:pt x="6333" y="2836"/>
                    <a:pt x="6805" y="3261"/>
                    <a:pt x="6805" y="4041"/>
                  </a:cubicBezTo>
                  <a:cubicBezTo>
                    <a:pt x="6805" y="4844"/>
                    <a:pt x="6333" y="5293"/>
                    <a:pt x="5506" y="5293"/>
                  </a:cubicBezTo>
                  <a:lnTo>
                    <a:pt x="3970" y="5293"/>
                  </a:lnTo>
                  <a:lnTo>
                    <a:pt x="3970" y="2836"/>
                  </a:lnTo>
                  <a:close/>
                  <a:moveTo>
                    <a:pt x="5506" y="7845"/>
                  </a:moveTo>
                  <a:cubicBezTo>
                    <a:pt x="6616" y="7845"/>
                    <a:pt x="7230" y="8318"/>
                    <a:pt x="7230" y="9145"/>
                  </a:cubicBezTo>
                  <a:cubicBezTo>
                    <a:pt x="7230" y="9972"/>
                    <a:pt x="6616" y="10420"/>
                    <a:pt x="5506" y="10420"/>
                  </a:cubicBezTo>
                  <a:lnTo>
                    <a:pt x="3970" y="10420"/>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15"/>
                    <a:pt x="10845" y="3616"/>
                  </a:cubicBezTo>
                  <a:cubicBezTo>
                    <a:pt x="10845" y="1607"/>
                    <a:pt x="8932" y="1"/>
                    <a:pt x="5789" y="1"/>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2" name="Google Shape;762;p8"/>
            <p:cNvSpPr/>
            <p:nvPr/>
          </p:nvSpPr>
          <p:spPr>
            <a:xfrm>
              <a:off x="1039675" y="2514575"/>
              <a:ext cx="283550" cy="331400"/>
            </a:xfrm>
            <a:custGeom>
              <a:avLst/>
              <a:gdLst/>
              <a:ahLst/>
              <a:cxnLst/>
              <a:rect l="l" t="t" r="r" b="b"/>
              <a:pathLst>
                <a:path w="11342" h="13256" fill="none" extrusionOk="0">
                  <a:moveTo>
                    <a:pt x="5506" y="10420"/>
                  </a:moveTo>
                  <a:cubicBezTo>
                    <a:pt x="6616" y="10420"/>
                    <a:pt x="7230" y="9972"/>
                    <a:pt x="7230" y="9145"/>
                  </a:cubicBezTo>
                  <a:cubicBezTo>
                    <a:pt x="7230" y="8318"/>
                    <a:pt x="6616" y="7845"/>
                    <a:pt x="5506" y="7845"/>
                  </a:cubicBezTo>
                  <a:lnTo>
                    <a:pt x="3970" y="7845"/>
                  </a:lnTo>
                  <a:lnTo>
                    <a:pt x="3970" y="10420"/>
                  </a:lnTo>
                  <a:close/>
                  <a:moveTo>
                    <a:pt x="5506" y="5293"/>
                  </a:moveTo>
                  <a:cubicBezTo>
                    <a:pt x="6333" y="5293"/>
                    <a:pt x="6805" y="4844"/>
                    <a:pt x="6805" y="4041"/>
                  </a:cubicBezTo>
                  <a:cubicBezTo>
                    <a:pt x="6805" y="3261"/>
                    <a:pt x="6333" y="2836"/>
                    <a:pt x="5506" y="2836"/>
                  </a:cubicBezTo>
                  <a:lnTo>
                    <a:pt x="3970" y="2836"/>
                  </a:lnTo>
                  <a:lnTo>
                    <a:pt x="3970" y="5293"/>
                  </a:lnTo>
                  <a:close/>
                  <a:moveTo>
                    <a:pt x="0" y="1"/>
                  </a:moveTo>
                  <a:lnTo>
                    <a:pt x="5789" y="1"/>
                  </a:lnTo>
                  <a:cubicBezTo>
                    <a:pt x="8932" y="1"/>
                    <a:pt x="10845" y="1607"/>
                    <a:pt x="10845" y="3616"/>
                  </a:cubicBezTo>
                  <a:cubicBezTo>
                    <a:pt x="10845" y="4915"/>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3" name="Google Shape;763;p8"/>
            <p:cNvSpPr/>
            <p:nvPr/>
          </p:nvSpPr>
          <p:spPr>
            <a:xfrm>
              <a:off x="1362775" y="251457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4" name="Google Shape;764;p8"/>
            <p:cNvSpPr/>
            <p:nvPr/>
          </p:nvSpPr>
          <p:spPr>
            <a:xfrm>
              <a:off x="1362775" y="25145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5" name="Google Shape;765;p8"/>
            <p:cNvSpPr/>
            <p:nvPr/>
          </p:nvSpPr>
          <p:spPr>
            <a:xfrm>
              <a:off x="1778025" y="251457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6" name="Google Shape;766;p8"/>
            <p:cNvSpPr/>
            <p:nvPr/>
          </p:nvSpPr>
          <p:spPr>
            <a:xfrm>
              <a:off x="1935150" y="2514575"/>
              <a:ext cx="294200" cy="331400"/>
            </a:xfrm>
            <a:custGeom>
              <a:avLst/>
              <a:gdLst/>
              <a:ahLst/>
              <a:cxnLst/>
              <a:rect l="l" t="t" r="r" b="b"/>
              <a:pathLst>
                <a:path w="11768" h="13256" extrusionOk="0">
                  <a:moveTo>
                    <a:pt x="1" y="1"/>
                  </a:moveTo>
                  <a:lnTo>
                    <a:pt x="1" y="13256"/>
                  </a:lnTo>
                  <a:lnTo>
                    <a:pt x="3899" y="13256"/>
                  </a:lnTo>
                  <a:lnTo>
                    <a:pt x="3899" y="6120"/>
                  </a:lnTo>
                  <a:lnTo>
                    <a:pt x="8176" y="13256"/>
                  </a:lnTo>
                  <a:lnTo>
                    <a:pt x="11767" y="13256"/>
                  </a:lnTo>
                  <a:lnTo>
                    <a:pt x="11767" y="1"/>
                  </a:lnTo>
                  <a:lnTo>
                    <a:pt x="7869" y="1"/>
                  </a:lnTo>
                  <a:lnTo>
                    <a:pt x="7869" y="7042"/>
                  </a:lnTo>
                  <a:lnTo>
                    <a:pt x="3616"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7" name="Google Shape;767;p8"/>
            <p:cNvSpPr/>
            <p:nvPr/>
          </p:nvSpPr>
          <p:spPr>
            <a:xfrm>
              <a:off x="1935150" y="251457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20"/>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8" name="Google Shape;768;p8"/>
            <p:cNvSpPr/>
            <p:nvPr/>
          </p:nvSpPr>
          <p:spPr>
            <a:xfrm>
              <a:off x="2267125" y="251457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69" name="Google Shape;769;p8"/>
            <p:cNvSpPr/>
            <p:nvPr/>
          </p:nvSpPr>
          <p:spPr>
            <a:xfrm>
              <a:off x="2267125" y="251457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0" name="Google Shape;770;p8"/>
            <p:cNvSpPr/>
            <p:nvPr/>
          </p:nvSpPr>
          <p:spPr>
            <a:xfrm>
              <a:off x="2593175" y="2514575"/>
              <a:ext cx="230975" cy="331400"/>
            </a:xfrm>
            <a:custGeom>
              <a:avLst/>
              <a:gdLst/>
              <a:ahLst/>
              <a:cxnLst/>
              <a:rect l="l" t="t" r="r" b="b"/>
              <a:pathLst>
                <a:path w="9239" h="13256" extrusionOk="0">
                  <a:moveTo>
                    <a:pt x="1" y="1"/>
                  </a:moveTo>
                  <a:lnTo>
                    <a:pt x="1" y="13256"/>
                  </a:lnTo>
                  <a:lnTo>
                    <a:pt x="9239" y="13256"/>
                  </a:lnTo>
                  <a:lnTo>
                    <a:pt x="9239" y="10208"/>
                  </a:lnTo>
                  <a:lnTo>
                    <a:pt x="4088" y="10208"/>
                  </a:lnTo>
                  <a:lnTo>
                    <a:pt x="4088" y="7845"/>
                  </a:lnTo>
                  <a:lnTo>
                    <a:pt x="7727" y="7845"/>
                  </a:lnTo>
                  <a:lnTo>
                    <a:pt x="8483" y="5010"/>
                  </a:lnTo>
                  <a:lnTo>
                    <a:pt x="4088" y="5010"/>
                  </a:lnTo>
                  <a:lnTo>
                    <a:pt x="4088" y="3049"/>
                  </a:lnTo>
                  <a:lnTo>
                    <a:pt x="9239" y="3049"/>
                  </a:lnTo>
                  <a:lnTo>
                    <a:pt x="9239"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1" name="Google Shape;771;p8"/>
            <p:cNvSpPr/>
            <p:nvPr/>
          </p:nvSpPr>
          <p:spPr>
            <a:xfrm>
              <a:off x="2593175" y="2514575"/>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08"/>
                  </a:lnTo>
                  <a:lnTo>
                    <a:pt x="9239"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2" name="Google Shape;772;p8"/>
            <p:cNvSpPr/>
            <p:nvPr/>
          </p:nvSpPr>
          <p:spPr>
            <a:xfrm>
              <a:off x="2869025" y="2514575"/>
              <a:ext cx="286500" cy="331400"/>
            </a:xfrm>
            <a:custGeom>
              <a:avLst/>
              <a:gdLst/>
              <a:ahLst/>
              <a:cxnLst/>
              <a:rect l="l" t="t" r="r" b="b"/>
              <a:pathLst>
                <a:path w="11460" h="13256" extrusionOk="0">
                  <a:moveTo>
                    <a:pt x="4986" y="2954"/>
                  </a:moveTo>
                  <a:cubicBezTo>
                    <a:pt x="6002" y="2954"/>
                    <a:pt x="6569" y="3498"/>
                    <a:pt x="6569" y="4372"/>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892"/>
                  </a:lnTo>
                  <a:cubicBezTo>
                    <a:pt x="9877" y="7278"/>
                    <a:pt x="10656" y="6097"/>
                    <a:pt x="10656" y="4372"/>
                  </a:cubicBezTo>
                  <a:cubicBezTo>
                    <a:pt x="10656" y="1513"/>
                    <a:pt x="8814" y="1"/>
                    <a:pt x="5269" y="1"/>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3" name="Google Shape;773;p8"/>
            <p:cNvSpPr/>
            <p:nvPr/>
          </p:nvSpPr>
          <p:spPr>
            <a:xfrm>
              <a:off x="2869025" y="2514575"/>
              <a:ext cx="286500" cy="331400"/>
            </a:xfrm>
            <a:custGeom>
              <a:avLst/>
              <a:gdLst/>
              <a:ahLst/>
              <a:cxnLst/>
              <a:rect l="l" t="t" r="r" b="b"/>
              <a:pathLst>
                <a:path w="11460" h="13256" fill="none" extrusionOk="0">
                  <a:moveTo>
                    <a:pt x="4986" y="5837"/>
                  </a:moveTo>
                  <a:cubicBezTo>
                    <a:pt x="6002" y="5837"/>
                    <a:pt x="6569" y="5317"/>
                    <a:pt x="6569" y="4372"/>
                  </a:cubicBezTo>
                  <a:cubicBezTo>
                    <a:pt x="6569" y="3498"/>
                    <a:pt x="6002" y="2954"/>
                    <a:pt x="4986" y="2954"/>
                  </a:cubicBezTo>
                  <a:lnTo>
                    <a:pt x="3994" y="2954"/>
                  </a:lnTo>
                  <a:lnTo>
                    <a:pt x="3994" y="5837"/>
                  </a:lnTo>
                  <a:close/>
                  <a:moveTo>
                    <a:pt x="1" y="1"/>
                  </a:moveTo>
                  <a:lnTo>
                    <a:pt x="5269" y="1"/>
                  </a:lnTo>
                  <a:cubicBezTo>
                    <a:pt x="8814" y="1"/>
                    <a:pt x="10656" y="1513"/>
                    <a:pt x="10656" y="4372"/>
                  </a:cubicBezTo>
                  <a:cubicBezTo>
                    <a:pt x="10656" y="6097"/>
                    <a:pt x="9877" y="7278"/>
                    <a:pt x="8341" y="7892"/>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4" name="Google Shape;774;p8"/>
            <p:cNvSpPr/>
            <p:nvPr/>
          </p:nvSpPr>
          <p:spPr>
            <a:xfrm>
              <a:off x="3188000" y="2514575"/>
              <a:ext cx="294175" cy="331400"/>
            </a:xfrm>
            <a:custGeom>
              <a:avLst/>
              <a:gdLst/>
              <a:ahLst/>
              <a:cxnLst/>
              <a:rect l="l" t="t" r="r" b="b"/>
              <a:pathLst>
                <a:path w="11767" h="13256" extrusionOk="0">
                  <a:moveTo>
                    <a:pt x="0" y="1"/>
                  </a:moveTo>
                  <a:lnTo>
                    <a:pt x="0" y="13256"/>
                  </a:lnTo>
                  <a:lnTo>
                    <a:pt x="3899" y="13256"/>
                  </a:lnTo>
                  <a:lnTo>
                    <a:pt x="3899" y="6120"/>
                  </a:lnTo>
                  <a:lnTo>
                    <a:pt x="8175" y="13256"/>
                  </a:lnTo>
                  <a:lnTo>
                    <a:pt x="11767" y="13256"/>
                  </a:lnTo>
                  <a:lnTo>
                    <a:pt x="11767" y="1"/>
                  </a:lnTo>
                  <a:lnTo>
                    <a:pt x="7868" y="1"/>
                  </a:lnTo>
                  <a:lnTo>
                    <a:pt x="7868" y="7042"/>
                  </a:lnTo>
                  <a:lnTo>
                    <a:pt x="36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5" name="Google Shape;775;p8"/>
            <p:cNvSpPr/>
            <p:nvPr/>
          </p:nvSpPr>
          <p:spPr>
            <a:xfrm>
              <a:off x="3188000" y="251457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20"/>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6" name="Google Shape;776;p8"/>
            <p:cNvSpPr/>
            <p:nvPr/>
          </p:nvSpPr>
          <p:spPr>
            <a:xfrm>
              <a:off x="3539450" y="251457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7" name="Google Shape;777;p8"/>
            <p:cNvSpPr/>
            <p:nvPr/>
          </p:nvSpPr>
          <p:spPr>
            <a:xfrm>
              <a:off x="3539450" y="2514575"/>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8" name="Google Shape;778;p8"/>
            <p:cNvSpPr/>
            <p:nvPr/>
          </p:nvSpPr>
          <p:spPr>
            <a:xfrm>
              <a:off x="3795800" y="251457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79" name="Google Shape;779;p8"/>
            <p:cNvSpPr/>
            <p:nvPr/>
          </p:nvSpPr>
          <p:spPr>
            <a:xfrm>
              <a:off x="3795800" y="251457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0" name="Google Shape;780;p8"/>
            <p:cNvSpPr/>
            <p:nvPr/>
          </p:nvSpPr>
          <p:spPr>
            <a:xfrm>
              <a:off x="4247675" y="2506325"/>
              <a:ext cx="291825" cy="347925"/>
            </a:xfrm>
            <a:custGeom>
              <a:avLst/>
              <a:gdLst/>
              <a:ahLst/>
              <a:cxnLst/>
              <a:rect l="l" t="t" r="r" b="b"/>
              <a:pathLst>
                <a:path w="11673" h="13917" extrusionOk="0">
                  <a:moveTo>
                    <a:pt x="6569" y="0"/>
                  </a:moveTo>
                  <a:cubicBezTo>
                    <a:pt x="2576" y="0"/>
                    <a:pt x="1" y="2694"/>
                    <a:pt x="1" y="7088"/>
                  </a:cubicBezTo>
                  <a:cubicBezTo>
                    <a:pt x="1" y="11318"/>
                    <a:pt x="2600" y="13917"/>
                    <a:pt x="6498" y="13917"/>
                  </a:cubicBezTo>
                  <a:cubicBezTo>
                    <a:pt x="8767" y="13917"/>
                    <a:pt x="10515" y="12971"/>
                    <a:pt x="11673" y="11412"/>
                  </a:cubicBezTo>
                  <a:lnTo>
                    <a:pt x="9121" y="9191"/>
                  </a:lnTo>
                  <a:cubicBezTo>
                    <a:pt x="8412" y="10183"/>
                    <a:pt x="7727" y="10561"/>
                    <a:pt x="6546" y="10561"/>
                  </a:cubicBezTo>
                  <a:cubicBezTo>
                    <a:pt x="4892" y="10561"/>
                    <a:pt x="4088" y="9167"/>
                    <a:pt x="4088" y="6994"/>
                  </a:cubicBezTo>
                  <a:cubicBezTo>
                    <a:pt x="4088" y="4773"/>
                    <a:pt x="5175" y="3355"/>
                    <a:pt x="6640" y="3355"/>
                  </a:cubicBezTo>
                  <a:cubicBezTo>
                    <a:pt x="7703" y="3355"/>
                    <a:pt x="8247" y="3710"/>
                    <a:pt x="9003" y="4513"/>
                  </a:cubicBezTo>
                  <a:lnTo>
                    <a:pt x="11460" y="2363"/>
                  </a:lnTo>
                  <a:cubicBezTo>
                    <a:pt x="10515" y="1040"/>
                    <a:pt x="8979" y="0"/>
                    <a:pt x="6569" y="0"/>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1" name="Google Shape;781;p8"/>
            <p:cNvSpPr/>
            <p:nvPr/>
          </p:nvSpPr>
          <p:spPr>
            <a:xfrm>
              <a:off x="4247675" y="2506325"/>
              <a:ext cx="291825" cy="347925"/>
            </a:xfrm>
            <a:custGeom>
              <a:avLst/>
              <a:gdLst/>
              <a:ahLst/>
              <a:cxnLst/>
              <a:rect l="l" t="t" r="r" b="b"/>
              <a:pathLst>
                <a:path w="11673" h="13917" fill="none" extrusionOk="0">
                  <a:moveTo>
                    <a:pt x="1" y="7088"/>
                  </a:moveTo>
                  <a:cubicBezTo>
                    <a:pt x="1" y="2694"/>
                    <a:pt x="2576" y="0"/>
                    <a:pt x="6569" y="0"/>
                  </a:cubicBezTo>
                  <a:cubicBezTo>
                    <a:pt x="8979" y="0"/>
                    <a:pt x="10515" y="1040"/>
                    <a:pt x="11460" y="2363"/>
                  </a:cubicBezTo>
                  <a:lnTo>
                    <a:pt x="9003" y="4513"/>
                  </a:lnTo>
                  <a:cubicBezTo>
                    <a:pt x="8247" y="3710"/>
                    <a:pt x="7703" y="3355"/>
                    <a:pt x="6640" y="3355"/>
                  </a:cubicBezTo>
                  <a:cubicBezTo>
                    <a:pt x="5175" y="3355"/>
                    <a:pt x="4088" y="4773"/>
                    <a:pt x="4088" y="6994"/>
                  </a:cubicBezTo>
                  <a:cubicBezTo>
                    <a:pt x="4088" y="9167"/>
                    <a:pt x="4892" y="10561"/>
                    <a:pt x="6546" y="10561"/>
                  </a:cubicBezTo>
                  <a:cubicBezTo>
                    <a:pt x="7727" y="10561"/>
                    <a:pt x="8412" y="10183"/>
                    <a:pt x="9121" y="9191"/>
                  </a:cubicBezTo>
                  <a:lnTo>
                    <a:pt x="11673" y="11412"/>
                  </a:lnTo>
                  <a:cubicBezTo>
                    <a:pt x="10515" y="12971"/>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2" name="Google Shape;782;p8"/>
            <p:cNvSpPr/>
            <p:nvPr/>
          </p:nvSpPr>
          <p:spPr>
            <a:xfrm>
              <a:off x="4573150" y="25145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3" name="Google Shape;783;p8"/>
            <p:cNvSpPr/>
            <p:nvPr/>
          </p:nvSpPr>
          <p:spPr>
            <a:xfrm>
              <a:off x="4711375" y="251457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4" name="Google Shape;784;p8"/>
            <p:cNvSpPr/>
            <p:nvPr/>
          </p:nvSpPr>
          <p:spPr>
            <a:xfrm>
              <a:off x="4711375" y="251457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5" name="Google Shape;785;p8"/>
            <p:cNvSpPr/>
            <p:nvPr/>
          </p:nvSpPr>
          <p:spPr>
            <a:xfrm>
              <a:off x="5035650" y="251457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00E5BE"/>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6" name="Google Shape;786;p8"/>
            <p:cNvSpPr/>
            <p:nvPr/>
          </p:nvSpPr>
          <p:spPr>
            <a:xfrm>
              <a:off x="5173300" y="251457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7" name="Google Shape;787;p8"/>
            <p:cNvSpPr/>
            <p:nvPr/>
          </p:nvSpPr>
          <p:spPr>
            <a:xfrm>
              <a:off x="5173300" y="251457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8" name="Google Shape;788;p8"/>
            <p:cNvSpPr/>
            <p:nvPr/>
          </p:nvSpPr>
          <p:spPr>
            <a:xfrm>
              <a:off x="5483400" y="2514575"/>
              <a:ext cx="230400" cy="331400"/>
            </a:xfrm>
            <a:custGeom>
              <a:avLst/>
              <a:gdLst/>
              <a:ahLst/>
              <a:cxnLst/>
              <a:rect l="l" t="t" r="r" b="b"/>
              <a:pathLst>
                <a:path w="9216" h="13256" extrusionOk="0">
                  <a:moveTo>
                    <a:pt x="0" y="1"/>
                  </a:moveTo>
                  <a:lnTo>
                    <a:pt x="0" y="13256"/>
                  </a:lnTo>
                  <a:lnTo>
                    <a:pt x="9215" y="13256"/>
                  </a:lnTo>
                  <a:lnTo>
                    <a:pt x="9215" y="10208"/>
                  </a:lnTo>
                  <a:lnTo>
                    <a:pt x="4088" y="10208"/>
                  </a:lnTo>
                  <a:lnTo>
                    <a:pt x="4088" y="7845"/>
                  </a:lnTo>
                  <a:lnTo>
                    <a:pt x="7727" y="7845"/>
                  </a:lnTo>
                  <a:lnTo>
                    <a:pt x="8459" y="5010"/>
                  </a:lnTo>
                  <a:lnTo>
                    <a:pt x="4088" y="5010"/>
                  </a:lnTo>
                  <a:lnTo>
                    <a:pt x="4088" y="3049"/>
                  </a:lnTo>
                  <a:lnTo>
                    <a:pt x="9215" y="3049"/>
                  </a:lnTo>
                  <a:lnTo>
                    <a:pt x="92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89" name="Google Shape;789;p8"/>
            <p:cNvSpPr/>
            <p:nvPr/>
          </p:nvSpPr>
          <p:spPr>
            <a:xfrm>
              <a:off x="5483400" y="2514575"/>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0" name="Google Shape;790;p8"/>
            <p:cNvSpPr/>
            <p:nvPr/>
          </p:nvSpPr>
          <p:spPr>
            <a:xfrm>
              <a:off x="5759250" y="2514575"/>
              <a:ext cx="293600" cy="331400"/>
            </a:xfrm>
            <a:custGeom>
              <a:avLst/>
              <a:gdLst/>
              <a:ahLst/>
              <a:cxnLst/>
              <a:rect l="l" t="t" r="r" b="b"/>
              <a:pathLst>
                <a:path w="11744" h="13256" extrusionOk="0">
                  <a:moveTo>
                    <a:pt x="0" y="1"/>
                  </a:moveTo>
                  <a:lnTo>
                    <a:pt x="0" y="13256"/>
                  </a:lnTo>
                  <a:lnTo>
                    <a:pt x="3875" y="13256"/>
                  </a:lnTo>
                  <a:lnTo>
                    <a:pt x="3875" y="6120"/>
                  </a:lnTo>
                  <a:lnTo>
                    <a:pt x="8176" y="13256"/>
                  </a:lnTo>
                  <a:lnTo>
                    <a:pt x="11743" y="13256"/>
                  </a:lnTo>
                  <a:lnTo>
                    <a:pt x="11743" y="1"/>
                  </a:lnTo>
                  <a:lnTo>
                    <a:pt x="7845" y="1"/>
                  </a:lnTo>
                  <a:lnTo>
                    <a:pt x="7845" y="7042"/>
                  </a:lnTo>
                  <a:lnTo>
                    <a:pt x="3615" y="1"/>
                  </a:ln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1" name="Google Shape;791;p8"/>
            <p:cNvSpPr/>
            <p:nvPr/>
          </p:nvSpPr>
          <p:spPr>
            <a:xfrm>
              <a:off x="5759250" y="251457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20"/>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2" name="Google Shape;792;p8"/>
            <p:cNvSpPr/>
            <p:nvPr/>
          </p:nvSpPr>
          <p:spPr>
            <a:xfrm>
              <a:off x="6091225" y="2506325"/>
              <a:ext cx="256375" cy="347325"/>
            </a:xfrm>
            <a:custGeom>
              <a:avLst/>
              <a:gdLst/>
              <a:ahLst/>
              <a:cxnLst/>
              <a:rect l="l" t="t" r="r" b="b"/>
              <a:pathLst>
                <a:path w="10255" h="13893" extrusionOk="0">
                  <a:moveTo>
                    <a:pt x="5245" y="0"/>
                  </a:moveTo>
                  <a:cubicBezTo>
                    <a:pt x="2386" y="0"/>
                    <a:pt x="402" y="1394"/>
                    <a:pt x="402" y="3780"/>
                  </a:cubicBezTo>
                  <a:cubicBezTo>
                    <a:pt x="402" y="5930"/>
                    <a:pt x="1725" y="7017"/>
                    <a:pt x="3615" y="7797"/>
                  </a:cubicBezTo>
                  <a:cubicBezTo>
                    <a:pt x="5529" y="8577"/>
                    <a:pt x="6143" y="9097"/>
                    <a:pt x="6143" y="9664"/>
                  </a:cubicBezTo>
                  <a:cubicBezTo>
                    <a:pt x="6143" y="10396"/>
                    <a:pt x="5458" y="10561"/>
                    <a:pt x="4655" y="10561"/>
                  </a:cubicBezTo>
                  <a:cubicBezTo>
                    <a:pt x="3591" y="10561"/>
                    <a:pt x="2410" y="10065"/>
                    <a:pt x="1158" y="9215"/>
                  </a:cubicBezTo>
                  <a:lnTo>
                    <a:pt x="0" y="12381"/>
                  </a:lnTo>
                  <a:cubicBezTo>
                    <a:pt x="1418" y="13302"/>
                    <a:pt x="3143" y="13893"/>
                    <a:pt x="5222" y="13893"/>
                  </a:cubicBezTo>
                  <a:cubicBezTo>
                    <a:pt x="8175" y="13893"/>
                    <a:pt x="10254" y="12712"/>
                    <a:pt x="10254" y="9853"/>
                  </a:cubicBezTo>
                  <a:cubicBezTo>
                    <a:pt x="10254" y="8104"/>
                    <a:pt x="9309" y="6687"/>
                    <a:pt x="6545" y="5458"/>
                  </a:cubicBezTo>
                  <a:cubicBezTo>
                    <a:pt x="4607" y="4631"/>
                    <a:pt x="4324" y="4489"/>
                    <a:pt x="4324" y="3969"/>
                  </a:cubicBezTo>
                  <a:cubicBezTo>
                    <a:pt x="4324" y="3544"/>
                    <a:pt x="4655" y="3355"/>
                    <a:pt x="5482" y="3355"/>
                  </a:cubicBezTo>
                  <a:cubicBezTo>
                    <a:pt x="6710" y="3355"/>
                    <a:pt x="7726" y="3828"/>
                    <a:pt x="8435" y="4158"/>
                  </a:cubicBezTo>
                  <a:lnTo>
                    <a:pt x="9687" y="1205"/>
                  </a:lnTo>
                  <a:cubicBezTo>
                    <a:pt x="8317" y="402"/>
                    <a:pt x="6781" y="0"/>
                    <a:pt x="5245" y="0"/>
                  </a:cubicBezTo>
                  <a:close/>
                </a:path>
              </a:pathLst>
            </a:custGeom>
            <a:solidFill>
              <a:srgbClr val="00E5BE"/>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3" name="Google Shape;793;p8"/>
            <p:cNvSpPr/>
            <p:nvPr/>
          </p:nvSpPr>
          <p:spPr>
            <a:xfrm>
              <a:off x="6091225" y="2506325"/>
              <a:ext cx="256375" cy="347325"/>
            </a:xfrm>
            <a:custGeom>
              <a:avLst/>
              <a:gdLst/>
              <a:ahLst/>
              <a:cxnLst/>
              <a:rect l="l" t="t" r="r" b="b"/>
              <a:pathLst>
                <a:path w="10255" h="13893" fill="none" extrusionOk="0">
                  <a:moveTo>
                    <a:pt x="0" y="12381"/>
                  </a:moveTo>
                  <a:lnTo>
                    <a:pt x="1158" y="9215"/>
                  </a:lnTo>
                  <a:cubicBezTo>
                    <a:pt x="2410" y="10065"/>
                    <a:pt x="3591" y="10561"/>
                    <a:pt x="4655" y="10561"/>
                  </a:cubicBezTo>
                  <a:cubicBezTo>
                    <a:pt x="5458" y="10561"/>
                    <a:pt x="6143" y="10396"/>
                    <a:pt x="6143" y="9664"/>
                  </a:cubicBezTo>
                  <a:cubicBezTo>
                    <a:pt x="6143" y="9097"/>
                    <a:pt x="5529" y="8577"/>
                    <a:pt x="3615" y="7797"/>
                  </a:cubicBezTo>
                  <a:cubicBezTo>
                    <a:pt x="1725" y="7017"/>
                    <a:pt x="402" y="5930"/>
                    <a:pt x="402" y="3780"/>
                  </a:cubicBezTo>
                  <a:cubicBezTo>
                    <a:pt x="402" y="1394"/>
                    <a:pt x="2386" y="0"/>
                    <a:pt x="5245" y="0"/>
                  </a:cubicBezTo>
                  <a:cubicBezTo>
                    <a:pt x="6781" y="0"/>
                    <a:pt x="8317" y="402"/>
                    <a:pt x="9687" y="1205"/>
                  </a:cubicBezTo>
                  <a:lnTo>
                    <a:pt x="8435" y="4158"/>
                  </a:lnTo>
                  <a:cubicBezTo>
                    <a:pt x="7726" y="3828"/>
                    <a:pt x="6710" y="3355"/>
                    <a:pt x="5482" y="3355"/>
                  </a:cubicBezTo>
                  <a:cubicBezTo>
                    <a:pt x="4655" y="3355"/>
                    <a:pt x="4324" y="3544"/>
                    <a:pt x="4324" y="3969"/>
                  </a:cubicBezTo>
                  <a:cubicBezTo>
                    <a:pt x="4324" y="4489"/>
                    <a:pt x="4607" y="4631"/>
                    <a:pt x="6545" y="5458"/>
                  </a:cubicBezTo>
                  <a:cubicBezTo>
                    <a:pt x="9309" y="6687"/>
                    <a:pt x="10254" y="8104"/>
                    <a:pt x="10254" y="9853"/>
                  </a:cubicBezTo>
                  <a:cubicBezTo>
                    <a:pt x="10254" y="12712"/>
                    <a:pt x="8175" y="13893"/>
                    <a:pt x="5222" y="13893"/>
                  </a:cubicBezTo>
                  <a:cubicBezTo>
                    <a:pt x="3143" y="13893"/>
                    <a:pt x="1418" y="13302"/>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4" name="Google Shape;794;p8"/>
            <p:cNvSpPr/>
            <p:nvPr/>
          </p:nvSpPr>
          <p:spPr>
            <a:xfrm>
              <a:off x="1039675" y="2441325"/>
              <a:ext cx="283550" cy="331400"/>
            </a:xfrm>
            <a:custGeom>
              <a:avLst/>
              <a:gdLst/>
              <a:ahLst/>
              <a:cxnLst/>
              <a:rect l="l" t="t" r="r" b="b"/>
              <a:pathLst>
                <a:path w="11342" h="13256" extrusionOk="0">
                  <a:moveTo>
                    <a:pt x="5506" y="2813"/>
                  </a:moveTo>
                  <a:cubicBezTo>
                    <a:pt x="6333" y="2813"/>
                    <a:pt x="6805" y="3262"/>
                    <a:pt x="6805" y="4041"/>
                  </a:cubicBezTo>
                  <a:cubicBezTo>
                    <a:pt x="6805" y="4845"/>
                    <a:pt x="6333" y="5294"/>
                    <a:pt x="5506" y="5294"/>
                  </a:cubicBezTo>
                  <a:lnTo>
                    <a:pt x="3970" y="5294"/>
                  </a:lnTo>
                  <a:lnTo>
                    <a:pt x="3970" y="2813"/>
                  </a:lnTo>
                  <a:close/>
                  <a:moveTo>
                    <a:pt x="5506" y="7845"/>
                  </a:moveTo>
                  <a:cubicBezTo>
                    <a:pt x="6616" y="7845"/>
                    <a:pt x="7230" y="8294"/>
                    <a:pt x="7230" y="9145"/>
                  </a:cubicBezTo>
                  <a:cubicBezTo>
                    <a:pt x="7230" y="9948"/>
                    <a:pt x="6616" y="10421"/>
                    <a:pt x="5506" y="10421"/>
                  </a:cubicBezTo>
                  <a:lnTo>
                    <a:pt x="3970" y="10421"/>
                  </a:lnTo>
                  <a:lnTo>
                    <a:pt x="3970" y="7845"/>
                  </a:lnTo>
                  <a:close/>
                  <a:moveTo>
                    <a:pt x="0" y="1"/>
                  </a:moveTo>
                  <a:lnTo>
                    <a:pt x="0" y="13256"/>
                  </a:lnTo>
                  <a:lnTo>
                    <a:pt x="5978" y="13256"/>
                  </a:lnTo>
                  <a:cubicBezTo>
                    <a:pt x="9215" y="13256"/>
                    <a:pt x="11342" y="12051"/>
                    <a:pt x="11342" y="9570"/>
                  </a:cubicBezTo>
                  <a:cubicBezTo>
                    <a:pt x="11342" y="7916"/>
                    <a:pt x="10373" y="7042"/>
                    <a:pt x="9050" y="6357"/>
                  </a:cubicBezTo>
                  <a:cubicBezTo>
                    <a:pt x="10042" y="5813"/>
                    <a:pt x="10845" y="4915"/>
                    <a:pt x="10845" y="3616"/>
                  </a:cubicBezTo>
                  <a:cubicBezTo>
                    <a:pt x="10845" y="1584"/>
                    <a:pt x="8932" y="1"/>
                    <a:pt x="578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5" name="Google Shape;795;p8"/>
            <p:cNvSpPr/>
            <p:nvPr/>
          </p:nvSpPr>
          <p:spPr>
            <a:xfrm>
              <a:off x="1039675" y="2441325"/>
              <a:ext cx="283550" cy="331400"/>
            </a:xfrm>
            <a:custGeom>
              <a:avLst/>
              <a:gdLst/>
              <a:ahLst/>
              <a:cxnLst/>
              <a:rect l="l" t="t" r="r" b="b"/>
              <a:pathLst>
                <a:path w="11342" h="13256" fill="none" extrusionOk="0">
                  <a:moveTo>
                    <a:pt x="5506" y="10421"/>
                  </a:moveTo>
                  <a:cubicBezTo>
                    <a:pt x="6616" y="10421"/>
                    <a:pt x="7230" y="9948"/>
                    <a:pt x="7230" y="9145"/>
                  </a:cubicBezTo>
                  <a:cubicBezTo>
                    <a:pt x="7230" y="8294"/>
                    <a:pt x="6616" y="7845"/>
                    <a:pt x="5506" y="7845"/>
                  </a:cubicBezTo>
                  <a:lnTo>
                    <a:pt x="3970" y="7845"/>
                  </a:lnTo>
                  <a:lnTo>
                    <a:pt x="3970" y="10421"/>
                  </a:lnTo>
                  <a:close/>
                  <a:moveTo>
                    <a:pt x="5506" y="5294"/>
                  </a:moveTo>
                  <a:cubicBezTo>
                    <a:pt x="6333" y="5294"/>
                    <a:pt x="6805" y="4845"/>
                    <a:pt x="6805" y="4041"/>
                  </a:cubicBezTo>
                  <a:cubicBezTo>
                    <a:pt x="6805" y="3262"/>
                    <a:pt x="6333" y="2813"/>
                    <a:pt x="5506" y="2813"/>
                  </a:cubicBezTo>
                  <a:lnTo>
                    <a:pt x="3970" y="2813"/>
                  </a:lnTo>
                  <a:lnTo>
                    <a:pt x="3970" y="5294"/>
                  </a:lnTo>
                  <a:close/>
                  <a:moveTo>
                    <a:pt x="0" y="1"/>
                  </a:moveTo>
                  <a:lnTo>
                    <a:pt x="5789" y="1"/>
                  </a:lnTo>
                  <a:cubicBezTo>
                    <a:pt x="8932" y="1"/>
                    <a:pt x="10845" y="1584"/>
                    <a:pt x="10845" y="3616"/>
                  </a:cubicBezTo>
                  <a:cubicBezTo>
                    <a:pt x="10845" y="4915"/>
                    <a:pt x="10042" y="5813"/>
                    <a:pt x="9050" y="6357"/>
                  </a:cubicBezTo>
                  <a:cubicBezTo>
                    <a:pt x="10373" y="7042"/>
                    <a:pt x="11342" y="7916"/>
                    <a:pt x="11342" y="9570"/>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6" name="Google Shape;796;p8"/>
            <p:cNvSpPr/>
            <p:nvPr/>
          </p:nvSpPr>
          <p:spPr>
            <a:xfrm>
              <a:off x="1362775" y="244132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7" name="Google Shape;797;p8"/>
            <p:cNvSpPr/>
            <p:nvPr/>
          </p:nvSpPr>
          <p:spPr>
            <a:xfrm>
              <a:off x="1362775" y="2441325"/>
              <a:ext cx="230400" cy="331400"/>
            </a:xfrm>
            <a:custGeom>
              <a:avLst/>
              <a:gdLst/>
              <a:ahLst/>
              <a:cxnLst/>
              <a:rect l="l" t="t" r="r" b="b"/>
              <a:pathLst>
                <a:path w="9216" h="13256" fill="none" extrusionOk="0">
                  <a:moveTo>
                    <a:pt x="9215" y="13256"/>
                  </a:moveTo>
                  <a:lnTo>
                    <a:pt x="1" y="13256"/>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8" name="Google Shape;798;p8"/>
            <p:cNvSpPr/>
            <p:nvPr/>
          </p:nvSpPr>
          <p:spPr>
            <a:xfrm>
              <a:off x="1778025" y="2441325"/>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799" name="Google Shape;799;p8"/>
            <p:cNvSpPr/>
            <p:nvPr/>
          </p:nvSpPr>
          <p:spPr>
            <a:xfrm>
              <a:off x="1935150" y="2441325"/>
              <a:ext cx="294200" cy="331400"/>
            </a:xfrm>
            <a:custGeom>
              <a:avLst/>
              <a:gdLst/>
              <a:ahLst/>
              <a:cxnLst/>
              <a:rect l="l" t="t" r="r" b="b"/>
              <a:pathLst>
                <a:path w="11768" h="13256" extrusionOk="0">
                  <a:moveTo>
                    <a:pt x="1" y="1"/>
                  </a:moveTo>
                  <a:lnTo>
                    <a:pt x="1" y="13256"/>
                  </a:lnTo>
                  <a:lnTo>
                    <a:pt x="3899" y="13256"/>
                  </a:lnTo>
                  <a:lnTo>
                    <a:pt x="3899" y="6120"/>
                  </a:lnTo>
                  <a:lnTo>
                    <a:pt x="8176" y="13256"/>
                  </a:lnTo>
                  <a:lnTo>
                    <a:pt x="11767" y="13256"/>
                  </a:lnTo>
                  <a:lnTo>
                    <a:pt x="11767" y="1"/>
                  </a:lnTo>
                  <a:lnTo>
                    <a:pt x="7869" y="1"/>
                  </a:lnTo>
                  <a:lnTo>
                    <a:pt x="7869" y="7042"/>
                  </a:lnTo>
                  <a:lnTo>
                    <a:pt x="361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0" name="Google Shape;800;p8"/>
            <p:cNvSpPr/>
            <p:nvPr/>
          </p:nvSpPr>
          <p:spPr>
            <a:xfrm>
              <a:off x="1935150" y="2441325"/>
              <a:ext cx="294200" cy="331400"/>
            </a:xfrm>
            <a:custGeom>
              <a:avLst/>
              <a:gdLst/>
              <a:ahLst/>
              <a:cxnLst/>
              <a:rect l="l" t="t" r="r" b="b"/>
              <a:pathLst>
                <a:path w="11768" h="13256" fill="none" extrusionOk="0">
                  <a:moveTo>
                    <a:pt x="3616" y="1"/>
                  </a:moveTo>
                  <a:lnTo>
                    <a:pt x="7869" y="7042"/>
                  </a:lnTo>
                  <a:lnTo>
                    <a:pt x="7869" y="1"/>
                  </a:lnTo>
                  <a:lnTo>
                    <a:pt x="11767" y="1"/>
                  </a:lnTo>
                  <a:lnTo>
                    <a:pt x="11767" y="13256"/>
                  </a:lnTo>
                  <a:lnTo>
                    <a:pt x="8176" y="13256"/>
                  </a:lnTo>
                  <a:lnTo>
                    <a:pt x="3899" y="6120"/>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1" name="Google Shape;801;p8"/>
            <p:cNvSpPr/>
            <p:nvPr/>
          </p:nvSpPr>
          <p:spPr>
            <a:xfrm>
              <a:off x="2267125" y="2441325"/>
              <a:ext cx="288850" cy="331400"/>
            </a:xfrm>
            <a:custGeom>
              <a:avLst/>
              <a:gdLst/>
              <a:ahLst/>
              <a:cxnLst/>
              <a:rect l="l" t="t" r="r" b="b"/>
              <a:pathLst>
                <a:path w="11554"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2" name="Google Shape;802;p8"/>
            <p:cNvSpPr/>
            <p:nvPr/>
          </p:nvSpPr>
          <p:spPr>
            <a:xfrm>
              <a:off x="2267125" y="2441325"/>
              <a:ext cx="288850" cy="331400"/>
            </a:xfrm>
            <a:custGeom>
              <a:avLst/>
              <a:gdLst/>
              <a:ahLst/>
              <a:cxnLst/>
              <a:rect l="l" t="t" r="r" b="b"/>
              <a:pathLst>
                <a:path w="11554"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3" name="Google Shape;803;p8"/>
            <p:cNvSpPr/>
            <p:nvPr/>
          </p:nvSpPr>
          <p:spPr>
            <a:xfrm>
              <a:off x="2593175" y="2441325"/>
              <a:ext cx="230975" cy="331400"/>
            </a:xfrm>
            <a:custGeom>
              <a:avLst/>
              <a:gdLst/>
              <a:ahLst/>
              <a:cxnLst/>
              <a:rect l="l" t="t" r="r" b="b"/>
              <a:pathLst>
                <a:path w="9239" h="13256" extrusionOk="0">
                  <a:moveTo>
                    <a:pt x="1" y="1"/>
                  </a:moveTo>
                  <a:lnTo>
                    <a:pt x="1" y="13256"/>
                  </a:lnTo>
                  <a:lnTo>
                    <a:pt x="9239" y="13256"/>
                  </a:lnTo>
                  <a:lnTo>
                    <a:pt x="9239" y="10208"/>
                  </a:lnTo>
                  <a:lnTo>
                    <a:pt x="4088" y="10208"/>
                  </a:lnTo>
                  <a:lnTo>
                    <a:pt x="4088" y="7845"/>
                  </a:lnTo>
                  <a:lnTo>
                    <a:pt x="7727" y="7845"/>
                  </a:lnTo>
                  <a:lnTo>
                    <a:pt x="8483" y="4986"/>
                  </a:lnTo>
                  <a:lnTo>
                    <a:pt x="4088" y="4986"/>
                  </a:lnTo>
                  <a:lnTo>
                    <a:pt x="4088" y="3025"/>
                  </a:lnTo>
                  <a:lnTo>
                    <a:pt x="9239" y="3025"/>
                  </a:lnTo>
                  <a:lnTo>
                    <a:pt x="9239"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4" name="Google Shape;804;p8"/>
            <p:cNvSpPr/>
            <p:nvPr/>
          </p:nvSpPr>
          <p:spPr>
            <a:xfrm>
              <a:off x="2593175" y="2441325"/>
              <a:ext cx="230975" cy="331400"/>
            </a:xfrm>
            <a:custGeom>
              <a:avLst/>
              <a:gdLst/>
              <a:ahLst/>
              <a:cxnLst/>
              <a:rect l="l" t="t" r="r" b="b"/>
              <a:pathLst>
                <a:path w="9239" h="13256" fill="none" extrusionOk="0">
                  <a:moveTo>
                    <a:pt x="9239" y="13256"/>
                  </a:moveTo>
                  <a:lnTo>
                    <a:pt x="1" y="13256"/>
                  </a:lnTo>
                  <a:lnTo>
                    <a:pt x="1" y="1"/>
                  </a:lnTo>
                  <a:lnTo>
                    <a:pt x="9239" y="1"/>
                  </a:lnTo>
                  <a:lnTo>
                    <a:pt x="9239" y="3025"/>
                  </a:lnTo>
                  <a:lnTo>
                    <a:pt x="4088" y="3025"/>
                  </a:lnTo>
                  <a:lnTo>
                    <a:pt x="4088" y="4986"/>
                  </a:lnTo>
                  <a:lnTo>
                    <a:pt x="8483" y="4986"/>
                  </a:lnTo>
                  <a:lnTo>
                    <a:pt x="7727" y="7845"/>
                  </a:lnTo>
                  <a:lnTo>
                    <a:pt x="4088" y="7845"/>
                  </a:lnTo>
                  <a:lnTo>
                    <a:pt x="4088" y="10208"/>
                  </a:lnTo>
                  <a:lnTo>
                    <a:pt x="9239"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5" name="Google Shape;805;p8"/>
            <p:cNvSpPr/>
            <p:nvPr/>
          </p:nvSpPr>
          <p:spPr>
            <a:xfrm>
              <a:off x="2869025" y="2441325"/>
              <a:ext cx="286500" cy="331400"/>
            </a:xfrm>
            <a:custGeom>
              <a:avLst/>
              <a:gdLst/>
              <a:ahLst/>
              <a:cxnLst/>
              <a:rect l="l" t="t" r="r" b="b"/>
              <a:pathLst>
                <a:path w="11460" h="13256" extrusionOk="0">
                  <a:moveTo>
                    <a:pt x="4986" y="2954"/>
                  </a:moveTo>
                  <a:cubicBezTo>
                    <a:pt x="6002" y="2954"/>
                    <a:pt x="6569" y="3474"/>
                    <a:pt x="6569" y="4372"/>
                  </a:cubicBezTo>
                  <a:cubicBezTo>
                    <a:pt x="6569" y="5317"/>
                    <a:pt x="6002" y="5837"/>
                    <a:pt x="4986" y="5837"/>
                  </a:cubicBezTo>
                  <a:lnTo>
                    <a:pt x="3994" y="5837"/>
                  </a:lnTo>
                  <a:lnTo>
                    <a:pt x="3994" y="2954"/>
                  </a:lnTo>
                  <a:close/>
                  <a:moveTo>
                    <a:pt x="1" y="1"/>
                  </a:moveTo>
                  <a:lnTo>
                    <a:pt x="1" y="13256"/>
                  </a:lnTo>
                  <a:lnTo>
                    <a:pt x="4088" y="13256"/>
                  </a:lnTo>
                  <a:lnTo>
                    <a:pt x="4088" y="8389"/>
                  </a:lnTo>
                  <a:lnTo>
                    <a:pt x="4821" y="8389"/>
                  </a:lnTo>
                  <a:lnTo>
                    <a:pt x="7349" y="13256"/>
                  </a:lnTo>
                  <a:lnTo>
                    <a:pt x="11460" y="13256"/>
                  </a:lnTo>
                  <a:lnTo>
                    <a:pt x="8341" y="7893"/>
                  </a:lnTo>
                  <a:cubicBezTo>
                    <a:pt x="9877" y="7278"/>
                    <a:pt x="10656" y="6097"/>
                    <a:pt x="10656" y="4348"/>
                  </a:cubicBezTo>
                  <a:cubicBezTo>
                    <a:pt x="10656" y="1490"/>
                    <a:pt x="8814" y="1"/>
                    <a:pt x="52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6" name="Google Shape;806;p8"/>
            <p:cNvSpPr/>
            <p:nvPr/>
          </p:nvSpPr>
          <p:spPr>
            <a:xfrm>
              <a:off x="2869025" y="2441325"/>
              <a:ext cx="286500" cy="331400"/>
            </a:xfrm>
            <a:custGeom>
              <a:avLst/>
              <a:gdLst/>
              <a:ahLst/>
              <a:cxnLst/>
              <a:rect l="l" t="t" r="r" b="b"/>
              <a:pathLst>
                <a:path w="11460" h="13256" fill="none" extrusionOk="0">
                  <a:moveTo>
                    <a:pt x="4986" y="5837"/>
                  </a:moveTo>
                  <a:cubicBezTo>
                    <a:pt x="6002" y="5837"/>
                    <a:pt x="6569" y="5317"/>
                    <a:pt x="6569" y="4372"/>
                  </a:cubicBezTo>
                  <a:cubicBezTo>
                    <a:pt x="6569" y="3474"/>
                    <a:pt x="6002" y="2954"/>
                    <a:pt x="4986" y="2954"/>
                  </a:cubicBezTo>
                  <a:lnTo>
                    <a:pt x="3994" y="2954"/>
                  </a:lnTo>
                  <a:lnTo>
                    <a:pt x="3994" y="5837"/>
                  </a:lnTo>
                  <a:close/>
                  <a:moveTo>
                    <a:pt x="1" y="1"/>
                  </a:moveTo>
                  <a:lnTo>
                    <a:pt x="5269" y="1"/>
                  </a:lnTo>
                  <a:cubicBezTo>
                    <a:pt x="8814" y="1"/>
                    <a:pt x="10656" y="1490"/>
                    <a:pt x="10656" y="4348"/>
                  </a:cubicBezTo>
                  <a:cubicBezTo>
                    <a:pt x="10656" y="6097"/>
                    <a:pt x="9877" y="7278"/>
                    <a:pt x="8341" y="7893"/>
                  </a:cubicBezTo>
                  <a:lnTo>
                    <a:pt x="11460" y="13256"/>
                  </a:lnTo>
                  <a:lnTo>
                    <a:pt x="7349" y="13256"/>
                  </a:lnTo>
                  <a:lnTo>
                    <a:pt x="4821" y="8389"/>
                  </a:lnTo>
                  <a:lnTo>
                    <a:pt x="4088" y="8389"/>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7" name="Google Shape;807;p8"/>
            <p:cNvSpPr/>
            <p:nvPr/>
          </p:nvSpPr>
          <p:spPr>
            <a:xfrm>
              <a:off x="3188000" y="2441325"/>
              <a:ext cx="294175" cy="331400"/>
            </a:xfrm>
            <a:custGeom>
              <a:avLst/>
              <a:gdLst/>
              <a:ahLst/>
              <a:cxnLst/>
              <a:rect l="l" t="t" r="r" b="b"/>
              <a:pathLst>
                <a:path w="11767" h="13256" extrusionOk="0">
                  <a:moveTo>
                    <a:pt x="0" y="1"/>
                  </a:moveTo>
                  <a:lnTo>
                    <a:pt x="0" y="13256"/>
                  </a:lnTo>
                  <a:lnTo>
                    <a:pt x="3899" y="13256"/>
                  </a:lnTo>
                  <a:lnTo>
                    <a:pt x="3899" y="6120"/>
                  </a:lnTo>
                  <a:lnTo>
                    <a:pt x="8175" y="13256"/>
                  </a:lnTo>
                  <a:lnTo>
                    <a:pt x="11767" y="13256"/>
                  </a:lnTo>
                  <a:lnTo>
                    <a:pt x="11767" y="1"/>
                  </a:lnTo>
                  <a:lnTo>
                    <a:pt x="7868" y="1"/>
                  </a:lnTo>
                  <a:lnTo>
                    <a:pt x="7868" y="7042"/>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8" name="Google Shape;808;p8"/>
            <p:cNvSpPr/>
            <p:nvPr/>
          </p:nvSpPr>
          <p:spPr>
            <a:xfrm>
              <a:off x="3188000" y="2441325"/>
              <a:ext cx="294175" cy="331400"/>
            </a:xfrm>
            <a:custGeom>
              <a:avLst/>
              <a:gdLst/>
              <a:ahLst/>
              <a:cxnLst/>
              <a:rect l="l" t="t" r="r" b="b"/>
              <a:pathLst>
                <a:path w="11767" h="13256" fill="none" extrusionOk="0">
                  <a:moveTo>
                    <a:pt x="3615" y="1"/>
                  </a:moveTo>
                  <a:lnTo>
                    <a:pt x="7868" y="7042"/>
                  </a:lnTo>
                  <a:lnTo>
                    <a:pt x="7868" y="1"/>
                  </a:lnTo>
                  <a:lnTo>
                    <a:pt x="11767" y="1"/>
                  </a:lnTo>
                  <a:lnTo>
                    <a:pt x="11767" y="13256"/>
                  </a:lnTo>
                  <a:lnTo>
                    <a:pt x="8175" y="13256"/>
                  </a:lnTo>
                  <a:lnTo>
                    <a:pt x="3899" y="6120"/>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09" name="Google Shape;809;p8"/>
            <p:cNvSpPr/>
            <p:nvPr/>
          </p:nvSpPr>
          <p:spPr>
            <a:xfrm>
              <a:off x="3539450" y="2441325"/>
              <a:ext cx="230400" cy="331400"/>
            </a:xfrm>
            <a:custGeom>
              <a:avLst/>
              <a:gdLst/>
              <a:ahLst/>
              <a:cxnLst/>
              <a:rect l="l" t="t" r="r" b="b"/>
              <a:pathLst>
                <a:path w="9216" h="13256" extrusionOk="0">
                  <a:moveTo>
                    <a:pt x="1" y="1"/>
                  </a:moveTo>
                  <a:lnTo>
                    <a:pt x="1"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0" name="Google Shape;810;p8"/>
            <p:cNvSpPr/>
            <p:nvPr/>
          </p:nvSpPr>
          <p:spPr>
            <a:xfrm>
              <a:off x="3539450" y="2441325"/>
              <a:ext cx="230400" cy="331400"/>
            </a:xfrm>
            <a:custGeom>
              <a:avLst/>
              <a:gdLst/>
              <a:ahLst/>
              <a:cxnLst/>
              <a:rect l="l" t="t" r="r" b="b"/>
              <a:pathLst>
                <a:path w="9216" h="13256" fill="none" extrusionOk="0">
                  <a:moveTo>
                    <a:pt x="9215" y="13256"/>
                  </a:moveTo>
                  <a:lnTo>
                    <a:pt x="1" y="13256"/>
                  </a:lnTo>
                  <a:lnTo>
                    <a:pt x="1"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1" name="Google Shape;811;p8"/>
            <p:cNvSpPr/>
            <p:nvPr/>
          </p:nvSpPr>
          <p:spPr>
            <a:xfrm>
              <a:off x="3795800" y="2441325"/>
              <a:ext cx="298925" cy="331400"/>
            </a:xfrm>
            <a:custGeom>
              <a:avLst/>
              <a:gdLst/>
              <a:ahLst/>
              <a:cxnLst/>
              <a:rect l="l" t="t" r="r" b="b"/>
              <a:pathLst>
                <a:path w="11957" h="13256" extrusionOk="0">
                  <a:moveTo>
                    <a:pt x="1" y="1"/>
                  </a:moveTo>
                  <a:lnTo>
                    <a:pt x="1" y="3309"/>
                  </a:lnTo>
                  <a:lnTo>
                    <a:pt x="3710" y="3309"/>
                  </a:lnTo>
                  <a:lnTo>
                    <a:pt x="3710" y="13256"/>
                  </a:lnTo>
                  <a:lnTo>
                    <a:pt x="7798" y="13256"/>
                  </a:lnTo>
                  <a:lnTo>
                    <a:pt x="7798" y="3309"/>
                  </a:lnTo>
                  <a:lnTo>
                    <a:pt x="11129" y="3309"/>
                  </a:lnTo>
                  <a:lnTo>
                    <a:pt x="1195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2" name="Google Shape;812;p8"/>
            <p:cNvSpPr/>
            <p:nvPr/>
          </p:nvSpPr>
          <p:spPr>
            <a:xfrm>
              <a:off x="3795800" y="2441325"/>
              <a:ext cx="298925" cy="331400"/>
            </a:xfrm>
            <a:custGeom>
              <a:avLst/>
              <a:gdLst/>
              <a:ahLst/>
              <a:cxnLst/>
              <a:rect l="l" t="t" r="r" b="b"/>
              <a:pathLst>
                <a:path w="11957" h="13256" fill="none" extrusionOk="0">
                  <a:moveTo>
                    <a:pt x="3710" y="3309"/>
                  </a:moveTo>
                  <a:lnTo>
                    <a:pt x="1" y="3309"/>
                  </a:lnTo>
                  <a:lnTo>
                    <a:pt x="1" y="1"/>
                  </a:lnTo>
                  <a:lnTo>
                    <a:pt x="11956" y="1"/>
                  </a:lnTo>
                  <a:lnTo>
                    <a:pt x="11129" y="3309"/>
                  </a:lnTo>
                  <a:lnTo>
                    <a:pt x="7798" y="3309"/>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3" name="Google Shape;813;p8"/>
            <p:cNvSpPr/>
            <p:nvPr/>
          </p:nvSpPr>
          <p:spPr>
            <a:xfrm>
              <a:off x="4247675" y="2433075"/>
              <a:ext cx="291825" cy="347925"/>
            </a:xfrm>
            <a:custGeom>
              <a:avLst/>
              <a:gdLst/>
              <a:ahLst/>
              <a:cxnLst/>
              <a:rect l="l" t="t" r="r" b="b"/>
              <a:pathLst>
                <a:path w="11673" h="13917" extrusionOk="0">
                  <a:moveTo>
                    <a:pt x="6569" y="0"/>
                  </a:moveTo>
                  <a:cubicBezTo>
                    <a:pt x="2576" y="0"/>
                    <a:pt x="1" y="2670"/>
                    <a:pt x="1" y="7088"/>
                  </a:cubicBezTo>
                  <a:cubicBezTo>
                    <a:pt x="1" y="11318"/>
                    <a:pt x="2600" y="13917"/>
                    <a:pt x="6498" y="13917"/>
                  </a:cubicBezTo>
                  <a:cubicBezTo>
                    <a:pt x="8767" y="13917"/>
                    <a:pt x="10515" y="12948"/>
                    <a:pt x="11673" y="11389"/>
                  </a:cubicBezTo>
                  <a:lnTo>
                    <a:pt x="9121" y="9191"/>
                  </a:lnTo>
                  <a:cubicBezTo>
                    <a:pt x="8412" y="10160"/>
                    <a:pt x="7727" y="10562"/>
                    <a:pt x="6546" y="10562"/>
                  </a:cubicBezTo>
                  <a:cubicBezTo>
                    <a:pt x="4892" y="10562"/>
                    <a:pt x="4088" y="9168"/>
                    <a:pt x="4088" y="6970"/>
                  </a:cubicBezTo>
                  <a:cubicBezTo>
                    <a:pt x="4088" y="4773"/>
                    <a:pt x="5175" y="3332"/>
                    <a:pt x="6640" y="3332"/>
                  </a:cubicBezTo>
                  <a:cubicBezTo>
                    <a:pt x="7703" y="3332"/>
                    <a:pt x="8247" y="3710"/>
                    <a:pt x="9003" y="4513"/>
                  </a:cubicBezTo>
                  <a:lnTo>
                    <a:pt x="11460" y="2339"/>
                  </a:lnTo>
                  <a:cubicBezTo>
                    <a:pt x="10515" y="1016"/>
                    <a:pt x="8979" y="0"/>
                    <a:pt x="6569"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4" name="Google Shape;814;p8"/>
            <p:cNvSpPr/>
            <p:nvPr/>
          </p:nvSpPr>
          <p:spPr>
            <a:xfrm>
              <a:off x="4247675" y="2433075"/>
              <a:ext cx="291825" cy="347925"/>
            </a:xfrm>
            <a:custGeom>
              <a:avLst/>
              <a:gdLst/>
              <a:ahLst/>
              <a:cxnLst/>
              <a:rect l="l" t="t" r="r" b="b"/>
              <a:pathLst>
                <a:path w="11673" h="13917" fill="none" extrusionOk="0">
                  <a:moveTo>
                    <a:pt x="1" y="7088"/>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73"/>
                    <a:pt x="4088" y="6970"/>
                  </a:cubicBezTo>
                  <a:cubicBezTo>
                    <a:pt x="4088" y="9168"/>
                    <a:pt x="4892" y="10562"/>
                    <a:pt x="6546" y="10562"/>
                  </a:cubicBezTo>
                  <a:cubicBezTo>
                    <a:pt x="7727" y="10562"/>
                    <a:pt x="8412" y="10160"/>
                    <a:pt x="9121" y="9191"/>
                  </a:cubicBezTo>
                  <a:lnTo>
                    <a:pt x="11673" y="11389"/>
                  </a:lnTo>
                  <a:cubicBezTo>
                    <a:pt x="10515" y="12948"/>
                    <a:pt x="8767" y="13917"/>
                    <a:pt x="6498" y="13917"/>
                  </a:cubicBezTo>
                  <a:cubicBezTo>
                    <a:pt x="2600" y="13917"/>
                    <a:pt x="1" y="11318"/>
                    <a:pt x="1" y="7088"/>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5" name="Google Shape;815;p8"/>
            <p:cNvSpPr/>
            <p:nvPr/>
          </p:nvSpPr>
          <p:spPr>
            <a:xfrm>
              <a:off x="4573150" y="244132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6" name="Google Shape;816;p8"/>
            <p:cNvSpPr/>
            <p:nvPr/>
          </p:nvSpPr>
          <p:spPr>
            <a:xfrm>
              <a:off x="4711375" y="2441325"/>
              <a:ext cx="288875" cy="331400"/>
            </a:xfrm>
            <a:custGeom>
              <a:avLst/>
              <a:gdLst/>
              <a:ahLst/>
              <a:cxnLst/>
              <a:rect l="l" t="t" r="r" b="b"/>
              <a:pathLst>
                <a:path w="11555" h="13256" extrusionOk="0">
                  <a:moveTo>
                    <a:pt x="0" y="1"/>
                  </a:moveTo>
                  <a:lnTo>
                    <a:pt x="0" y="3309"/>
                  </a:lnTo>
                  <a:lnTo>
                    <a:pt x="3710" y="3309"/>
                  </a:lnTo>
                  <a:lnTo>
                    <a:pt x="3710" y="13256"/>
                  </a:lnTo>
                  <a:lnTo>
                    <a:pt x="7797" y="13256"/>
                  </a:lnTo>
                  <a:lnTo>
                    <a:pt x="7797" y="3309"/>
                  </a:lnTo>
                  <a:lnTo>
                    <a:pt x="11554" y="3309"/>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7" name="Google Shape;817;p8"/>
            <p:cNvSpPr/>
            <p:nvPr/>
          </p:nvSpPr>
          <p:spPr>
            <a:xfrm>
              <a:off x="4711375" y="2441325"/>
              <a:ext cx="288875" cy="331400"/>
            </a:xfrm>
            <a:custGeom>
              <a:avLst/>
              <a:gdLst/>
              <a:ahLst/>
              <a:cxnLst/>
              <a:rect l="l" t="t" r="r" b="b"/>
              <a:pathLst>
                <a:path w="11555" h="13256" fill="none" extrusionOk="0">
                  <a:moveTo>
                    <a:pt x="3710" y="3309"/>
                  </a:moveTo>
                  <a:lnTo>
                    <a:pt x="0" y="3309"/>
                  </a:lnTo>
                  <a:lnTo>
                    <a:pt x="0" y="1"/>
                  </a:lnTo>
                  <a:lnTo>
                    <a:pt x="11554" y="1"/>
                  </a:lnTo>
                  <a:lnTo>
                    <a:pt x="11554" y="3309"/>
                  </a:lnTo>
                  <a:lnTo>
                    <a:pt x="7797" y="3309"/>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8" name="Google Shape;818;p8"/>
            <p:cNvSpPr/>
            <p:nvPr/>
          </p:nvSpPr>
          <p:spPr>
            <a:xfrm>
              <a:off x="5035650" y="2441325"/>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19" name="Google Shape;819;p8"/>
            <p:cNvSpPr/>
            <p:nvPr/>
          </p:nvSpPr>
          <p:spPr>
            <a:xfrm>
              <a:off x="5173300" y="2441325"/>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0" name="Google Shape;820;p8"/>
            <p:cNvSpPr/>
            <p:nvPr/>
          </p:nvSpPr>
          <p:spPr>
            <a:xfrm>
              <a:off x="5173300" y="2441325"/>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1" name="Google Shape;821;p8"/>
            <p:cNvSpPr/>
            <p:nvPr/>
          </p:nvSpPr>
          <p:spPr>
            <a:xfrm>
              <a:off x="5483400" y="2441325"/>
              <a:ext cx="230400" cy="331400"/>
            </a:xfrm>
            <a:custGeom>
              <a:avLst/>
              <a:gdLst/>
              <a:ahLst/>
              <a:cxnLst/>
              <a:rect l="l" t="t" r="r" b="b"/>
              <a:pathLst>
                <a:path w="9216" h="13256" extrusionOk="0">
                  <a:moveTo>
                    <a:pt x="0" y="1"/>
                  </a:moveTo>
                  <a:lnTo>
                    <a:pt x="0" y="13256"/>
                  </a:lnTo>
                  <a:lnTo>
                    <a:pt x="9215" y="13256"/>
                  </a:lnTo>
                  <a:lnTo>
                    <a:pt x="9215" y="10208"/>
                  </a:lnTo>
                  <a:lnTo>
                    <a:pt x="4088" y="10208"/>
                  </a:lnTo>
                  <a:lnTo>
                    <a:pt x="4088" y="7845"/>
                  </a:lnTo>
                  <a:lnTo>
                    <a:pt x="7727" y="7845"/>
                  </a:lnTo>
                  <a:lnTo>
                    <a:pt x="8459" y="4986"/>
                  </a:lnTo>
                  <a:lnTo>
                    <a:pt x="4088" y="4986"/>
                  </a:lnTo>
                  <a:lnTo>
                    <a:pt x="4088" y="3025"/>
                  </a:lnTo>
                  <a:lnTo>
                    <a:pt x="9215" y="3025"/>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2" name="Google Shape;822;p8"/>
            <p:cNvSpPr/>
            <p:nvPr/>
          </p:nvSpPr>
          <p:spPr>
            <a:xfrm>
              <a:off x="5483400" y="2441325"/>
              <a:ext cx="230400" cy="331400"/>
            </a:xfrm>
            <a:custGeom>
              <a:avLst/>
              <a:gdLst/>
              <a:ahLst/>
              <a:cxnLst/>
              <a:rect l="l" t="t" r="r" b="b"/>
              <a:pathLst>
                <a:path w="9216" h="13256" fill="none" extrusionOk="0">
                  <a:moveTo>
                    <a:pt x="9215" y="13256"/>
                  </a:moveTo>
                  <a:lnTo>
                    <a:pt x="0" y="13256"/>
                  </a:lnTo>
                  <a:lnTo>
                    <a:pt x="0" y="1"/>
                  </a:lnTo>
                  <a:lnTo>
                    <a:pt x="9215" y="1"/>
                  </a:lnTo>
                  <a:lnTo>
                    <a:pt x="9215" y="3025"/>
                  </a:lnTo>
                  <a:lnTo>
                    <a:pt x="4088" y="3025"/>
                  </a:lnTo>
                  <a:lnTo>
                    <a:pt x="4088" y="4986"/>
                  </a:lnTo>
                  <a:lnTo>
                    <a:pt x="8459" y="4986"/>
                  </a:lnTo>
                  <a:lnTo>
                    <a:pt x="7727" y="7845"/>
                  </a:lnTo>
                  <a:lnTo>
                    <a:pt x="4088" y="7845"/>
                  </a:lnTo>
                  <a:lnTo>
                    <a:pt x="4088" y="10208"/>
                  </a:lnTo>
                  <a:lnTo>
                    <a:pt x="9215" y="10208"/>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3" name="Google Shape;823;p8"/>
            <p:cNvSpPr/>
            <p:nvPr/>
          </p:nvSpPr>
          <p:spPr>
            <a:xfrm>
              <a:off x="5759250" y="2441325"/>
              <a:ext cx="293600" cy="331400"/>
            </a:xfrm>
            <a:custGeom>
              <a:avLst/>
              <a:gdLst/>
              <a:ahLst/>
              <a:cxnLst/>
              <a:rect l="l" t="t" r="r" b="b"/>
              <a:pathLst>
                <a:path w="11744" h="13256" extrusionOk="0">
                  <a:moveTo>
                    <a:pt x="0" y="1"/>
                  </a:moveTo>
                  <a:lnTo>
                    <a:pt x="0" y="13256"/>
                  </a:lnTo>
                  <a:lnTo>
                    <a:pt x="3875" y="13256"/>
                  </a:lnTo>
                  <a:lnTo>
                    <a:pt x="3875" y="6120"/>
                  </a:lnTo>
                  <a:lnTo>
                    <a:pt x="8176" y="13256"/>
                  </a:lnTo>
                  <a:lnTo>
                    <a:pt x="11743" y="13256"/>
                  </a:lnTo>
                  <a:lnTo>
                    <a:pt x="11743" y="1"/>
                  </a:lnTo>
                  <a:lnTo>
                    <a:pt x="7845" y="1"/>
                  </a:lnTo>
                  <a:lnTo>
                    <a:pt x="7845" y="7042"/>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4" name="Google Shape;824;p8"/>
            <p:cNvSpPr/>
            <p:nvPr/>
          </p:nvSpPr>
          <p:spPr>
            <a:xfrm>
              <a:off x="5759250" y="2441325"/>
              <a:ext cx="293600" cy="331400"/>
            </a:xfrm>
            <a:custGeom>
              <a:avLst/>
              <a:gdLst/>
              <a:ahLst/>
              <a:cxnLst/>
              <a:rect l="l" t="t" r="r" b="b"/>
              <a:pathLst>
                <a:path w="11744" h="13256" fill="none" extrusionOk="0">
                  <a:moveTo>
                    <a:pt x="3615" y="1"/>
                  </a:moveTo>
                  <a:lnTo>
                    <a:pt x="7845" y="7042"/>
                  </a:lnTo>
                  <a:lnTo>
                    <a:pt x="7845" y="1"/>
                  </a:lnTo>
                  <a:lnTo>
                    <a:pt x="11743" y="1"/>
                  </a:lnTo>
                  <a:lnTo>
                    <a:pt x="11743" y="13256"/>
                  </a:lnTo>
                  <a:lnTo>
                    <a:pt x="8176" y="13256"/>
                  </a:lnTo>
                  <a:lnTo>
                    <a:pt x="3875" y="6120"/>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5" name="Google Shape;825;p8"/>
            <p:cNvSpPr/>
            <p:nvPr/>
          </p:nvSpPr>
          <p:spPr>
            <a:xfrm>
              <a:off x="6091225" y="2433075"/>
              <a:ext cx="256375" cy="347350"/>
            </a:xfrm>
            <a:custGeom>
              <a:avLst/>
              <a:gdLst/>
              <a:ahLst/>
              <a:cxnLst/>
              <a:rect l="l" t="t" r="r" b="b"/>
              <a:pathLst>
                <a:path w="10255" h="13894" extrusionOk="0">
                  <a:moveTo>
                    <a:pt x="5245" y="0"/>
                  </a:moveTo>
                  <a:cubicBezTo>
                    <a:pt x="2386" y="0"/>
                    <a:pt x="402" y="1371"/>
                    <a:pt x="402" y="3781"/>
                  </a:cubicBezTo>
                  <a:cubicBezTo>
                    <a:pt x="402" y="5931"/>
                    <a:pt x="1725" y="7018"/>
                    <a:pt x="3615" y="7797"/>
                  </a:cubicBezTo>
                  <a:cubicBezTo>
                    <a:pt x="5529" y="8577"/>
                    <a:pt x="6143" y="9097"/>
                    <a:pt x="6143" y="9640"/>
                  </a:cubicBezTo>
                  <a:cubicBezTo>
                    <a:pt x="6143" y="10396"/>
                    <a:pt x="5458" y="10562"/>
                    <a:pt x="4655" y="10562"/>
                  </a:cubicBezTo>
                  <a:cubicBezTo>
                    <a:pt x="3591" y="10562"/>
                    <a:pt x="2410" y="10065"/>
                    <a:pt x="1158" y="9191"/>
                  </a:cubicBezTo>
                  <a:lnTo>
                    <a:pt x="0" y="12381"/>
                  </a:lnTo>
                  <a:cubicBezTo>
                    <a:pt x="1418" y="13279"/>
                    <a:pt x="3143" y="13893"/>
                    <a:pt x="5222" y="13893"/>
                  </a:cubicBezTo>
                  <a:cubicBezTo>
                    <a:pt x="8175" y="13893"/>
                    <a:pt x="10254" y="12712"/>
                    <a:pt x="10254" y="9829"/>
                  </a:cubicBezTo>
                  <a:cubicBezTo>
                    <a:pt x="10254" y="8081"/>
                    <a:pt x="9309" y="6663"/>
                    <a:pt x="6545" y="5458"/>
                  </a:cubicBezTo>
                  <a:cubicBezTo>
                    <a:pt x="4607" y="4631"/>
                    <a:pt x="4324" y="4489"/>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26" name="Google Shape;826;p8"/>
            <p:cNvSpPr/>
            <p:nvPr/>
          </p:nvSpPr>
          <p:spPr>
            <a:xfrm>
              <a:off x="6091225" y="2433075"/>
              <a:ext cx="256375" cy="347350"/>
            </a:xfrm>
            <a:custGeom>
              <a:avLst/>
              <a:gdLst/>
              <a:ahLst/>
              <a:cxnLst/>
              <a:rect l="l" t="t" r="r" b="b"/>
              <a:pathLst>
                <a:path w="10255" h="13894" fill="none" extrusionOk="0">
                  <a:moveTo>
                    <a:pt x="0" y="12381"/>
                  </a:moveTo>
                  <a:lnTo>
                    <a:pt x="1158" y="9191"/>
                  </a:lnTo>
                  <a:cubicBezTo>
                    <a:pt x="2410" y="10065"/>
                    <a:pt x="3591" y="10562"/>
                    <a:pt x="4655" y="10562"/>
                  </a:cubicBezTo>
                  <a:cubicBezTo>
                    <a:pt x="5458" y="10562"/>
                    <a:pt x="6143" y="10396"/>
                    <a:pt x="6143" y="9640"/>
                  </a:cubicBezTo>
                  <a:cubicBezTo>
                    <a:pt x="6143" y="9097"/>
                    <a:pt x="5529" y="8577"/>
                    <a:pt x="3615" y="7797"/>
                  </a:cubicBezTo>
                  <a:cubicBezTo>
                    <a:pt x="1725" y="7018"/>
                    <a:pt x="402" y="5931"/>
                    <a:pt x="402" y="3781"/>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89"/>
                    <a:pt x="4607" y="4631"/>
                    <a:pt x="6545" y="5458"/>
                  </a:cubicBezTo>
                  <a:cubicBezTo>
                    <a:pt x="9309" y="6663"/>
                    <a:pt x="10254" y="8081"/>
                    <a:pt x="10254" y="9829"/>
                  </a:cubicBezTo>
                  <a:cubicBezTo>
                    <a:pt x="10254" y="12712"/>
                    <a:pt x="8175" y="13893"/>
                    <a:pt x="5222" y="13893"/>
                  </a:cubicBezTo>
                  <a:cubicBezTo>
                    <a:pt x="3143" y="13893"/>
                    <a:pt x="1418" y="13279"/>
                    <a:pt x="0" y="12381"/>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ntro_Us Vs Them" type="titleOnly">
  <p:cSld name="TITLE_ONLY">
    <p:spTree>
      <p:nvGrpSpPr>
        <p:cNvPr id="1" name="Shape 827"/>
        <p:cNvGrpSpPr/>
        <p:nvPr/>
      </p:nvGrpSpPr>
      <p:grpSpPr>
        <a:xfrm>
          <a:off x="0" y="0"/>
          <a:ext cx="0" cy="0"/>
          <a:chOff x="0" y="0"/>
          <a:chExt cx="0" cy="0"/>
        </a:xfrm>
      </p:grpSpPr>
      <p:grpSp>
        <p:nvGrpSpPr>
          <p:cNvPr id="828" name="Google Shape;828;p9"/>
          <p:cNvGrpSpPr/>
          <p:nvPr/>
        </p:nvGrpSpPr>
        <p:grpSpPr>
          <a:xfrm>
            <a:off x="1260002" y="9195015"/>
            <a:ext cx="5307925" cy="421200"/>
            <a:chOff x="1039675" y="2990075"/>
            <a:chExt cx="5307925" cy="421200"/>
          </a:xfrm>
        </p:grpSpPr>
        <p:sp>
          <p:nvSpPr>
            <p:cNvPr id="829" name="Google Shape;829;p9"/>
            <p:cNvSpPr/>
            <p:nvPr/>
          </p:nvSpPr>
          <p:spPr>
            <a:xfrm>
              <a:off x="1039675" y="3072200"/>
              <a:ext cx="283550" cy="330800"/>
            </a:xfrm>
            <a:custGeom>
              <a:avLst/>
              <a:gdLst/>
              <a:ahLst/>
              <a:cxnLst/>
              <a:rect l="l" t="t" r="r" b="b"/>
              <a:pathLst>
                <a:path w="11342" h="13232"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293"/>
                    <a:pt x="7230" y="9144"/>
                  </a:cubicBezTo>
                  <a:cubicBezTo>
                    <a:pt x="7230" y="9947"/>
                    <a:pt x="6616" y="10420"/>
                    <a:pt x="5506" y="10420"/>
                  </a:cubicBezTo>
                  <a:lnTo>
                    <a:pt x="3970" y="10420"/>
                  </a:lnTo>
                  <a:lnTo>
                    <a:pt x="3970" y="7844"/>
                  </a:lnTo>
                  <a:close/>
                  <a:moveTo>
                    <a:pt x="0" y="0"/>
                  </a:moveTo>
                  <a:lnTo>
                    <a:pt x="0" y="13231"/>
                  </a:lnTo>
                  <a:lnTo>
                    <a:pt x="5978" y="13231"/>
                  </a:lnTo>
                  <a:cubicBezTo>
                    <a:pt x="9215" y="13231"/>
                    <a:pt x="11342" y="12026"/>
                    <a:pt x="11342" y="9569"/>
                  </a:cubicBezTo>
                  <a:cubicBezTo>
                    <a:pt x="11342" y="7915"/>
                    <a:pt x="10373" y="7041"/>
                    <a:pt x="9050" y="6356"/>
                  </a:cubicBezTo>
                  <a:cubicBezTo>
                    <a:pt x="10042" y="5812"/>
                    <a:pt x="10845" y="4915"/>
                    <a:pt x="10845" y="3615"/>
                  </a:cubicBezTo>
                  <a:cubicBezTo>
                    <a:pt x="10845" y="1583"/>
                    <a:pt x="8932" y="0"/>
                    <a:pt x="578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0" name="Google Shape;830;p9"/>
            <p:cNvSpPr/>
            <p:nvPr/>
          </p:nvSpPr>
          <p:spPr>
            <a:xfrm>
              <a:off x="1039675" y="3072200"/>
              <a:ext cx="283550" cy="330800"/>
            </a:xfrm>
            <a:custGeom>
              <a:avLst/>
              <a:gdLst/>
              <a:ahLst/>
              <a:cxnLst/>
              <a:rect l="l" t="t" r="r" b="b"/>
              <a:pathLst>
                <a:path w="11342" h="13232" fill="none" extrusionOk="0">
                  <a:moveTo>
                    <a:pt x="5506" y="10420"/>
                  </a:moveTo>
                  <a:cubicBezTo>
                    <a:pt x="6616" y="10420"/>
                    <a:pt x="7230" y="9947"/>
                    <a:pt x="7230" y="9144"/>
                  </a:cubicBezTo>
                  <a:cubicBezTo>
                    <a:pt x="7230" y="8293"/>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583"/>
                    <a:pt x="10845" y="3615"/>
                  </a:cubicBezTo>
                  <a:cubicBezTo>
                    <a:pt x="10845" y="4915"/>
                    <a:pt x="10042" y="5812"/>
                    <a:pt x="9050" y="6356"/>
                  </a:cubicBezTo>
                  <a:cubicBezTo>
                    <a:pt x="10373" y="7041"/>
                    <a:pt x="11342" y="7915"/>
                    <a:pt x="11342" y="9569"/>
                  </a:cubicBezTo>
                  <a:cubicBezTo>
                    <a:pt x="11342" y="12026"/>
                    <a:pt x="9215" y="13231"/>
                    <a:pt x="5978" y="13231"/>
                  </a:cubicBezTo>
                  <a:lnTo>
                    <a:pt x="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1" name="Google Shape;831;p9"/>
            <p:cNvSpPr/>
            <p:nvPr/>
          </p:nvSpPr>
          <p:spPr>
            <a:xfrm>
              <a:off x="1362775" y="3072200"/>
              <a:ext cx="230400" cy="3308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2" name="Google Shape;832;p9"/>
            <p:cNvSpPr/>
            <p:nvPr/>
          </p:nvSpPr>
          <p:spPr>
            <a:xfrm>
              <a:off x="1362775" y="3072200"/>
              <a:ext cx="230400" cy="3308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3" name="Google Shape;833;p9"/>
            <p:cNvSpPr/>
            <p:nvPr/>
          </p:nvSpPr>
          <p:spPr>
            <a:xfrm>
              <a:off x="1778025" y="3072200"/>
              <a:ext cx="101625" cy="330800"/>
            </a:xfrm>
            <a:custGeom>
              <a:avLst/>
              <a:gdLst/>
              <a:ahLst/>
              <a:cxnLst/>
              <a:rect l="l" t="t" r="r" b="b"/>
              <a:pathLst>
                <a:path w="4065" h="13232" extrusionOk="0">
                  <a:moveTo>
                    <a:pt x="1" y="0"/>
                  </a:moveTo>
                  <a:lnTo>
                    <a:pt x="1" y="13231"/>
                  </a:lnTo>
                  <a:lnTo>
                    <a:pt x="4065" y="13231"/>
                  </a:lnTo>
                  <a:lnTo>
                    <a:pt x="4065"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4" name="Google Shape;834;p9"/>
            <p:cNvSpPr/>
            <p:nvPr/>
          </p:nvSpPr>
          <p:spPr>
            <a:xfrm>
              <a:off x="1935150" y="3072200"/>
              <a:ext cx="294200" cy="330800"/>
            </a:xfrm>
            <a:custGeom>
              <a:avLst/>
              <a:gdLst/>
              <a:ahLst/>
              <a:cxnLst/>
              <a:rect l="l" t="t" r="r" b="b"/>
              <a:pathLst>
                <a:path w="11768" h="13232" extrusionOk="0">
                  <a:moveTo>
                    <a:pt x="1" y="0"/>
                  </a:moveTo>
                  <a:lnTo>
                    <a:pt x="1" y="13231"/>
                  </a:lnTo>
                  <a:lnTo>
                    <a:pt x="3899" y="13231"/>
                  </a:lnTo>
                  <a:lnTo>
                    <a:pt x="3899" y="6120"/>
                  </a:lnTo>
                  <a:lnTo>
                    <a:pt x="8176" y="13231"/>
                  </a:lnTo>
                  <a:lnTo>
                    <a:pt x="11767" y="13231"/>
                  </a:lnTo>
                  <a:lnTo>
                    <a:pt x="11767" y="0"/>
                  </a:lnTo>
                  <a:lnTo>
                    <a:pt x="7869" y="0"/>
                  </a:lnTo>
                  <a:lnTo>
                    <a:pt x="7869" y="7041"/>
                  </a:lnTo>
                  <a:lnTo>
                    <a:pt x="3616"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5" name="Google Shape;835;p9"/>
            <p:cNvSpPr/>
            <p:nvPr/>
          </p:nvSpPr>
          <p:spPr>
            <a:xfrm>
              <a:off x="1935150" y="3072200"/>
              <a:ext cx="294200" cy="330800"/>
            </a:xfrm>
            <a:custGeom>
              <a:avLst/>
              <a:gdLst/>
              <a:ahLst/>
              <a:cxnLst/>
              <a:rect l="l" t="t" r="r" b="b"/>
              <a:pathLst>
                <a:path w="11768" h="13232" fill="none" extrusionOk="0">
                  <a:moveTo>
                    <a:pt x="3616" y="0"/>
                  </a:moveTo>
                  <a:lnTo>
                    <a:pt x="7869" y="7041"/>
                  </a:lnTo>
                  <a:lnTo>
                    <a:pt x="7869" y="0"/>
                  </a:lnTo>
                  <a:lnTo>
                    <a:pt x="11767" y="0"/>
                  </a:lnTo>
                  <a:lnTo>
                    <a:pt x="11767" y="13231"/>
                  </a:lnTo>
                  <a:lnTo>
                    <a:pt x="8176" y="13231"/>
                  </a:lnTo>
                  <a:lnTo>
                    <a:pt x="3899" y="6120"/>
                  </a:lnTo>
                  <a:lnTo>
                    <a:pt x="3899" y="13231"/>
                  </a:lnTo>
                  <a:lnTo>
                    <a:pt x="1" y="13231"/>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6" name="Google Shape;836;p9"/>
            <p:cNvSpPr/>
            <p:nvPr/>
          </p:nvSpPr>
          <p:spPr>
            <a:xfrm>
              <a:off x="2267125" y="3072200"/>
              <a:ext cx="288850" cy="330800"/>
            </a:xfrm>
            <a:custGeom>
              <a:avLst/>
              <a:gdLst/>
              <a:ahLst/>
              <a:cxnLst/>
              <a:rect l="l" t="t" r="r" b="b"/>
              <a:pathLst>
                <a:path w="11554"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7" name="Google Shape;837;p9"/>
            <p:cNvSpPr/>
            <p:nvPr/>
          </p:nvSpPr>
          <p:spPr>
            <a:xfrm>
              <a:off x="2267125" y="3072200"/>
              <a:ext cx="288850" cy="330800"/>
            </a:xfrm>
            <a:custGeom>
              <a:avLst/>
              <a:gdLst/>
              <a:ahLst/>
              <a:cxnLst/>
              <a:rect l="l" t="t" r="r" b="b"/>
              <a:pathLst>
                <a:path w="11554"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8" name="Google Shape;838;p9"/>
            <p:cNvSpPr/>
            <p:nvPr/>
          </p:nvSpPr>
          <p:spPr>
            <a:xfrm>
              <a:off x="2593175" y="3072200"/>
              <a:ext cx="230975" cy="330800"/>
            </a:xfrm>
            <a:custGeom>
              <a:avLst/>
              <a:gdLst/>
              <a:ahLst/>
              <a:cxnLst/>
              <a:rect l="l" t="t" r="r" b="b"/>
              <a:pathLst>
                <a:path w="9239" h="13232" extrusionOk="0">
                  <a:moveTo>
                    <a:pt x="1" y="0"/>
                  </a:moveTo>
                  <a:lnTo>
                    <a:pt x="1" y="13231"/>
                  </a:lnTo>
                  <a:lnTo>
                    <a:pt x="9239" y="13231"/>
                  </a:lnTo>
                  <a:lnTo>
                    <a:pt x="9239" y="10207"/>
                  </a:lnTo>
                  <a:lnTo>
                    <a:pt x="4088" y="10207"/>
                  </a:lnTo>
                  <a:lnTo>
                    <a:pt x="4088" y="7844"/>
                  </a:lnTo>
                  <a:lnTo>
                    <a:pt x="7727" y="7844"/>
                  </a:lnTo>
                  <a:lnTo>
                    <a:pt x="8483" y="4985"/>
                  </a:lnTo>
                  <a:lnTo>
                    <a:pt x="4088" y="4985"/>
                  </a:lnTo>
                  <a:lnTo>
                    <a:pt x="4088" y="3024"/>
                  </a:lnTo>
                  <a:lnTo>
                    <a:pt x="9239" y="3024"/>
                  </a:lnTo>
                  <a:lnTo>
                    <a:pt x="9239"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39" name="Google Shape;839;p9"/>
            <p:cNvSpPr/>
            <p:nvPr/>
          </p:nvSpPr>
          <p:spPr>
            <a:xfrm>
              <a:off x="2593175" y="3072200"/>
              <a:ext cx="230975" cy="330800"/>
            </a:xfrm>
            <a:custGeom>
              <a:avLst/>
              <a:gdLst/>
              <a:ahLst/>
              <a:cxnLst/>
              <a:rect l="l" t="t" r="r" b="b"/>
              <a:pathLst>
                <a:path w="9239" h="13232" fill="none" extrusionOk="0">
                  <a:moveTo>
                    <a:pt x="9239" y="13231"/>
                  </a:moveTo>
                  <a:lnTo>
                    <a:pt x="1" y="13231"/>
                  </a:lnTo>
                  <a:lnTo>
                    <a:pt x="1" y="0"/>
                  </a:lnTo>
                  <a:lnTo>
                    <a:pt x="9239" y="0"/>
                  </a:lnTo>
                  <a:lnTo>
                    <a:pt x="9239" y="3024"/>
                  </a:lnTo>
                  <a:lnTo>
                    <a:pt x="4088" y="3024"/>
                  </a:lnTo>
                  <a:lnTo>
                    <a:pt x="4088" y="4985"/>
                  </a:lnTo>
                  <a:lnTo>
                    <a:pt x="8483" y="4985"/>
                  </a:lnTo>
                  <a:lnTo>
                    <a:pt x="7727" y="7844"/>
                  </a:lnTo>
                  <a:lnTo>
                    <a:pt x="4088" y="7844"/>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0" name="Google Shape;840;p9"/>
            <p:cNvSpPr/>
            <p:nvPr/>
          </p:nvSpPr>
          <p:spPr>
            <a:xfrm>
              <a:off x="2869025" y="3072200"/>
              <a:ext cx="286500" cy="330800"/>
            </a:xfrm>
            <a:custGeom>
              <a:avLst/>
              <a:gdLst/>
              <a:ahLst/>
              <a:cxnLst/>
              <a:rect l="l" t="t" r="r" b="b"/>
              <a:pathLst>
                <a:path w="11460" h="13232" extrusionOk="0">
                  <a:moveTo>
                    <a:pt x="4986" y="2953"/>
                  </a:moveTo>
                  <a:cubicBezTo>
                    <a:pt x="6002" y="2953"/>
                    <a:pt x="6569" y="3473"/>
                    <a:pt x="6569" y="4371"/>
                  </a:cubicBezTo>
                  <a:cubicBezTo>
                    <a:pt x="6569" y="5316"/>
                    <a:pt x="6002" y="5836"/>
                    <a:pt x="4986" y="5836"/>
                  </a:cubicBezTo>
                  <a:lnTo>
                    <a:pt x="3994" y="5836"/>
                  </a:lnTo>
                  <a:lnTo>
                    <a:pt x="3994" y="2953"/>
                  </a:lnTo>
                  <a:close/>
                  <a:moveTo>
                    <a:pt x="1" y="0"/>
                  </a:moveTo>
                  <a:lnTo>
                    <a:pt x="1" y="13231"/>
                  </a:lnTo>
                  <a:lnTo>
                    <a:pt x="4088" y="13231"/>
                  </a:lnTo>
                  <a:lnTo>
                    <a:pt x="4088" y="8388"/>
                  </a:lnTo>
                  <a:lnTo>
                    <a:pt x="4821" y="8388"/>
                  </a:lnTo>
                  <a:lnTo>
                    <a:pt x="7349" y="13231"/>
                  </a:lnTo>
                  <a:lnTo>
                    <a:pt x="11460" y="13231"/>
                  </a:lnTo>
                  <a:lnTo>
                    <a:pt x="8341" y="7892"/>
                  </a:lnTo>
                  <a:cubicBezTo>
                    <a:pt x="9877" y="7277"/>
                    <a:pt x="10656" y="6072"/>
                    <a:pt x="10656" y="4348"/>
                  </a:cubicBezTo>
                  <a:cubicBezTo>
                    <a:pt x="10656" y="1489"/>
                    <a:pt x="8814" y="0"/>
                    <a:pt x="526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1" name="Google Shape;841;p9"/>
            <p:cNvSpPr/>
            <p:nvPr/>
          </p:nvSpPr>
          <p:spPr>
            <a:xfrm>
              <a:off x="2869025" y="3072200"/>
              <a:ext cx="286500" cy="330800"/>
            </a:xfrm>
            <a:custGeom>
              <a:avLst/>
              <a:gdLst/>
              <a:ahLst/>
              <a:cxnLst/>
              <a:rect l="l" t="t" r="r" b="b"/>
              <a:pathLst>
                <a:path w="11460" h="13232" fill="none" extrusionOk="0">
                  <a:moveTo>
                    <a:pt x="4986" y="5836"/>
                  </a:moveTo>
                  <a:cubicBezTo>
                    <a:pt x="6002" y="5836"/>
                    <a:pt x="6569" y="5316"/>
                    <a:pt x="6569" y="4371"/>
                  </a:cubicBezTo>
                  <a:cubicBezTo>
                    <a:pt x="6569" y="3473"/>
                    <a:pt x="6002" y="2953"/>
                    <a:pt x="4986" y="2953"/>
                  </a:cubicBezTo>
                  <a:lnTo>
                    <a:pt x="3994" y="2953"/>
                  </a:lnTo>
                  <a:lnTo>
                    <a:pt x="3994" y="5836"/>
                  </a:lnTo>
                  <a:close/>
                  <a:moveTo>
                    <a:pt x="1" y="0"/>
                  </a:moveTo>
                  <a:lnTo>
                    <a:pt x="5269" y="0"/>
                  </a:lnTo>
                  <a:cubicBezTo>
                    <a:pt x="8814" y="0"/>
                    <a:pt x="10656" y="1489"/>
                    <a:pt x="10656" y="4348"/>
                  </a:cubicBezTo>
                  <a:cubicBezTo>
                    <a:pt x="10656" y="6072"/>
                    <a:pt x="9877" y="7277"/>
                    <a:pt x="8341" y="7892"/>
                  </a:cubicBezTo>
                  <a:lnTo>
                    <a:pt x="11460" y="13231"/>
                  </a:lnTo>
                  <a:lnTo>
                    <a:pt x="7349" y="13231"/>
                  </a:lnTo>
                  <a:lnTo>
                    <a:pt x="4821" y="8388"/>
                  </a:lnTo>
                  <a:lnTo>
                    <a:pt x="4088" y="8388"/>
                  </a:lnTo>
                  <a:lnTo>
                    <a:pt x="4088" y="13231"/>
                  </a:lnTo>
                  <a:lnTo>
                    <a:pt x="1"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2" name="Google Shape;842;p9"/>
            <p:cNvSpPr/>
            <p:nvPr/>
          </p:nvSpPr>
          <p:spPr>
            <a:xfrm>
              <a:off x="3188000" y="3072200"/>
              <a:ext cx="294175" cy="330800"/>
            </a:xfrm>
            <a:custGeom>
              <a:avLst/>
              <a:gdLst/>
              <a:ahLst/>
              <a:cxnLst/>
              <a:rect l="l" t="t" r="r" b="b"/>
              <a:pathLst>
                <a:path w="11767" h="13232" extrusionOk="0">
                  <a:moveTo>
                    <a:pt x="0" y="0"/>
                  </a:moveTo>
                  <a:lnTo>
                    <a:pt x="0" y="13231"/>
                  </a:lnTo>
                  <a:lnTo>
                    <a:pt x="3899" y="13231"/>
                  </a:lnTo>
                  <a:lnTo>
                    <a:pt x="3899" y="6120"/>
                  </a:lnTo>
                  <a:lnTo>
                    <a:pt x="8175" y="13231"/>
                  </a:lnTo>
                  <a:lnTo>
                    <a:pt x="11767" y="13231"/>
                  </a:lnTo>
                  <a:lnTo>
                    <a:pt x="11767" y="0"/>
                  </a:lnTo>
                  <a:lnTo>
                    <a:pt x="7868" y="0"/>
                  </a:lnTo>
                  <a:lnTo>
                    <a:pt x="7868" y="7041"/>
                  </a:lnTo>
                  <a:lnTo>
                    <a:pt x="36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3" name="Google Shape;843;p9"/>
            <p:cNvSpPr/>
            <p:nvPr/>
          </p:nvSpPr>
          <p:spPr>
            <a:xfrm>
              <a:off x="3188000" y="3072200"/>
              <a:ext cx="294175" cy="330800"/>
            </a:xfrm>
            <a:custGeom>
              <a:avLst/>
              <a:gdLst/>
              <a:ahLst/>
              <a:cxnLst/>
              <a:rect l="l" t="t" r="r" b="b"/>
              <a:pathLst>
                <a:path w="11767" h="13232" fill="none" extrusionOk="0">
                  <a:moveTo>
                    <a:pt x="3615" y="0"/>
                  </a:moveTo>
                  <a:lnTo>
                    <a:pt x="7868" y="7041"/>
                  </a:lnTo>
                  <a:lnTo>
                    <a:pt x="7868" y="0"/>
                  </a:lnTo>
                  <a:lnTo>
                    <a:pt x="11767" y="0"/>
                  </a:lnTo>
                  <a:lnTo>
                    <a:pt x="11767" y="13231"/>
                  </a:lnTo>
                  <a:lnTo>
                    <a:pt x="8175" y="13231"/>
                  </a:lnTo>
                  <a:lnTo>
                    <a:pt x="3899" y="6120"/>
                  </a:lnTo>
                  <a:lnTo>
                    <a:pt x="3899" y="13231"/>
                  </a:lnTo>
                  <a:lnTo>
                    <a:pt x="0" y="13231"/>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4" name="Google Shape;844;p9"/>
            <p:cNvSpPr/>
            <p:nvPr/>
          </p:nvSpPr>
          <p:spPr>
            <a:xfrm>
              <a:off x="3539450" y="3072200"/>
              <a:ext cx="230400" cy="3308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5" name="Google Shape;845;p9"/>
            <p:cNvSpPr/>
            <p:nvPr/>
          </p:nvSpPr>
          <p:spPr>
            <a:xfrm>
              <a:off x="3539450" y="3072200"/>
              <a:ext cx="230400" cy="3308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6" name="Google Shape;846;p9"/>
            <p:cNvSpPr/>
            <p:nvPr/>
          </p:nvSpPr>
          <p:spPr>
            <a:xfrm>
              <a:off x="3795800" y="3072200"/>
              <a:ext cx="298925" cy="330800"/>
            </a:xfrm>
            <a:custGeom>
              <a:avLst/>
              <a:gdLst/>
              <a:ahLst/>
              <a:cxnLst/>
              <a:rect l="l" t="t" r="r" b="b"/>
              <a:pathLst>
                <a:path w="11957" h="13232" extrusionOk="0">
                  <a:moveTo>
                    <a:pt x="1" y="0"/>
                  </a:moveTo>
                  <a:lnTo>
                    <a:pt x="1" y="3308"/>
                  </a:lnTo>
                  <a:lnTo>
                    <a:pt x="3710" y="3308"/>
                  </a:lnTo>
                  <a:lnTo>
                    <a:pt x="3710" y="13231"/>
                  </a:lnTo>
                  <a:lnTo>
                    <a:pt x="7798" y="13231"/>
                  </a:lnTo>
                  <a:lnTo>
                    <a:pt x="7798" y="3308"/>
                  </a:lnTo>
                  <a:lnTo>
                    <a:pt x="11129" y="3308"/>
                  </a:lnTo>
                  <a:lnTo>
                    <a:pt x="11956"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7" name="Google Shape;847;p9"/>
            <p:cNvSpPr/>
            <p:nvPr/>
          </p:nvSpPr>
          <p:spPr>
            <a:xfrm>
              <a:off x="3795800" y="3072200"/>
              <a:ext cx="298925" cy="330800"/>
            </a:xfrm>
            <a:custGeom>
              <a:avLst/>
              <a:gdLst/>
              <a:ahLst/>
              <a:cxnLst/>
              <a:rect l="l" t="t" r="r" b="b"/>
              <a:pathLst>
                <a:path w="11957" h="13232" fill="none" extrusionOk="0">
                  <a:moveTo>
                    <a:pt x="3710" y="3308"/>
                  </a:moveTo>
                  <a:lnTo>
                    <a:pt x="1" y="3308"/>
                  </a:lnTo>
                  <a:lnTo>
                    <a:pt x="1" y="0"/>
                  </a:lnTo>
                  <a:lnTo>
                    <a:pt x="11956" y="0"/>
                  </a:lnTo>
                  <a:lnTo>
                    <a:pt x="11129" y="3308"/>
                  </a:lnTo>
                  <a:lnTo>
                    <a:pt x="7798" y="3308"/>
                  </a:lnTo>
                  <a:lnTo>
                    <a:pt x="7798"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8" name="Google Shape;848;p9"/>
            <p:cNvSpPr/>
            <p:nvPr/>
          </p:nvSpPr>
          <p:spPr>
            <a:xfrm>
              <a:off x="4247675" y="3063925"/>
              <a:ext cx="291825" cy="347350"/>
            </a:xfrm>
            <a:custGeom>
              <a:avLst/>
              <a:gdLst/>
              <a:ahLst/>
              <a:cxnLst/>
              <a:rect l="l" t="t" r="r" b="b"/>
              <a:pathLst>
                <a:path w="11673" h="13894" extrusionOk="0">
                  <a:moveTo>
                    <a:pt x="6569" y="0"/>
                  </a:moveTo>
                  <a:cubicBezTo>
                    <a:pt x="2576" y="0"/>
                    <a:pt x="1" y="2670"/>
                    <a:pt x="1" y="7065"/>
                  </a:cubicBezTo>
                  <a:cubicBezTo>
                    <a:pt x="1" y="11318"/>
                    <a:pt x="2600" y="13893"/>
                    <a:pt x="6498" y="13893"/>
                  </a:cubicBezTo>
                  <a:cubicBezTo>
                    <a:pt x="8767" y="13893"/>
                    <a:pt x="10515" y="12948"/>
                    <a:pt x="11673" y="11389"/>
                  </a:cubicBezTo>
                  <a:lnTo>
                    <a:pt x="9121" y="9168"/>
                  </a:lnTo>
                  <a:cubicBezTo>
                    <a:pt x="8412" y="10160"/>
                    <a:pt x="7727" y="10562"/>
                    <a:pt x="6546" y="10562"/>
                  </a:cubicBezTo>
                  <a:cubicBezTo>
                    <a:pt x="4892" y="10562"/>
                    <a:pt x="4088" y="9168"/>
                    <a:pt x="4088" y="6970"/>
                  </a:cubicBezTo>
                  <a:cubicBezTo>
                    <a:pt x="4088" y="4749"/>
                    <a:pt x="5175" y="3332"/>
                    <a:pt x="6640" y="3332"/>
                  </a:cubicBezTo>
                  <a:cubicBezTo>
                    <a:pt x="7703" y="3332"/>
                    <a:pt x="8247" y="3710"/>
                    <a:pt x="9003" y="4513"/>
                  </a:cubicBezTo>
                  <a:lnTo>
                    <a:pt x="11460" y="2339"/>
                  </a:lnTo>
                  <a:cubicBezTo>
                    <a:pt x="10515" y="1016"/>
                    <a:pt x="8979" y="0"/>
                    <a:pt x="656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49" name="Google Shape;849;p9"/>
            <p:cNvSpPr/>
            <p:nvPr/>
          </p:nvSpPr>
          <p:spPr>
            <a:xfrm>
              <a:off x="4247675" y="3063925"/>
              <a:ext cx="291825" cy="347350"/>
            </a:xfrm>
            <a:custGeom>
              <a:avLst/>
              <a:gdLst/>
              <a:ahLst/>
              <a:cxnLst/>
              <a:rect l="l" t="t" r="r" b="b"/>
              <a:pathLst>
                <a:path w="11673" h="13894" fill="none" extrusionOk="0">
                  <a:moveTo>
                    <a:pt x="1" y="7065"/>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49"/>
                    <a:pt x="4088" y="6970"/>
                  </a:cubicBezTo>
                  <a:cubicBezTo>
                    <a:pt x="4088" y="9168"/>
                    <a:pt x="4892" y="10562"/>
                    <a:pt x="6546" y="10562"/>
                  </a:cubicBezTo>
                  <a:cubicBezTo>
                    <a:pt x="7727" y="10562"/>
                    <a:pt x="8412" y="10160"/>
                    <a:pt x="9121" y="9168"/>
                  </a:cubicBezTo>
                  <a:lnTo>
                    <a:pt x="11673" y="11389"/>
                  </a:lnTo>
                  <a:cubicBezTo>
                    <a:pt x="10515" y="12948"/>
                    <a:pt x="8767" y="13893"/>
                    <a:pt x="6498" y="13893"/>
                  </a:cubicBezTo>
                  <a:cubicBezTo>
                    <a:pt x="2600" y="13893"/>
                    <a:pt x="1" y="11318"/>
                    <a:pt x="1" y="7065"/>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0" name="Google Shape;850;p9"/>
            <p:cNvSpPr/>
            <p:nvPr/>
          </p:nvSpPr>
          <p:spPr>
            <a:xfrm>
              <a:off x="4573150" y="3072200"/>
              <a:ext cx="102225" cy="330800"/>
            </a:xfrm>
            <a:custGeom>
              <a:avLst/>
              <a:gdLst/>
              <a:ahLst/>
              <a:cxnLst/>
              <a:rect l="l" t="t" r="r" b="b"/>
              <a:pathLst>
                <a:path w="4089" h="13232" extrusionOk="0">
                  <a:moveTo>
                    <a:pt x="1" y="0"/>
                  </a:moveTo>
                  <a:lnTo>
                    <a:pt x="1" y="13231"/>
                  </a:lnTo>
                  <a:lnTo>
                    <a:pt x="4088" y="13231"/>
                  </a:lnTo>
                  <a:lnTo>
                    <a:pt x="4088"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1" name="Google Shape;851;p9"/>
            <p:cNvSpPr/>
            <p:nvPr/>
          </p:nvSpPr>
          <p:spPr>
            <a:xfrm>
              <a:off x="4711375" y="3072200"/>
              <a:ext cx="288875" cy="330800"/>
            </a:xfrm>
            <a:custGeom>
              <a:avLst/>
              <a:gdLst/>
              <a:ahLst/>
              <a:cxnLst/>
              <a:rect l="l" t="t" r="r" b="b"/>
              <a:pathLst>
                <a:path w="11555"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2" name="Google Shape;852;p9"/>
            <p:cNvSpPr/>
            <p:nvPr/>
          </p:nvSpPr>
          <p:spPr>
            <a:xfrm>
              <a:off x="4711375" y="3072200"/>
              <a:ext cx="288875" cy="330800"/>
            </a:xfrm>
            <a:custGeom>
              <a:avLst/>
              <a:gdLst/>
              <a:ahLst/>
              <a:cxnLst/>
              <a:rect l="l" t="t" r="r" b="b"/>
              <a:pathLst>
                <a:path w="11555"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3" name="Google Shape;853;p9"/>
            <p:cNvSpPr/>
            <p:nvPr/>
          </p:nvSpPr>
          <p:spPr>
            <a:xfrm>
              <a:off x="5035650" y="3072200"/>
              <a:ext cx="102225" cy="330800"/>
            </a:xfrm>
            <a:custGeom>
              <a:avLst/>
              <a:gdLst/>
              <a:ahLst/>
              <a:cxnLst/>
              <a:rect l="l" t="t" r="r" b="b"/>
              <a:pathLst>
                <a:path w="4089" h="13232" extrusionOk="0">
                  <a:moveTo>
                    <a:pt x="1" y="0"/>
                  </a:moveTo>
                  <a:lnTo>
                    <a:pt x="1" y="13231"/>
                  </a:lnTo>
                  <a:lnTo>
                    <a:pt x="4088" y="13231"/>
                  </a:lnTo>
                  <a:lnTo>
                    <a:pt x="4088"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4" name="Google Shape;854;p9"/>
            <p:cNvSpPr/>
            <p:nvPr/>
          </p:nvSpPr>
          <p:spPr>
            <a:xfrm>
              <a:off x="5173300" y="3072200"/>
              <a:ext cx="267000" cy="330800"/>
            </a:xfrm>
            <a:custGeom>
              <a:avLst/>
              <a:gdLst/>
              <a:ahLst/>
              <a:cxnLst/>
              <a:rect l="l" t="t" r="r" b="b"/>
              <a:pathLst>
                <a:path w="10680" h="13232" extrusionOk="0">
                  <a:moveTo>
                    <a:pt x="284" y="0"/>
                  </a:moveTo>
                  <a:lnTo>
                    <a:pt x="284" y="3426"/>
                  </a:lnTo>
                  <a:lnTo>
                    <a:pt x="5080" y="3426"/>
                  </a:lnTo>
                  <a:lnTo>
                    <a:pt x="0" y="13231"/>
                  </a:lnTo>
                  <a:lnTo>
                    <a:pt x="10680" y="13231"/>
                  </a:lnTo>
                  <a:lnTo>
                    <a:pt x="10680" y="9829"/>
                  </a:lnTo>
                  <a:lnTo>
                    <a:pt x="5553" y="9829"/>
                  </a:lnTo>
                  <a:lnTo>
                    <a:pt x="10680"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5" name="Google Shape;855;p9"/>
            <p:cNvSpPr/>
            <p:nvPr/>
          </p:nvSpPr>
          <p:spPr>
            <a:xfrm>
              <a:off x="5173300" y="3072200"/>
              <a:ext cx="267000" cy="330800"/>
            </a:xfrm>
            <a:custGeom>
              <a:avLst/>
              <a:gdLst/>
              <a:ahLst/>
              <a:cxnLst/>
              <a:rect l="l" t="t" r="r" b="b"/>
              <a:pathLst>
                <a:path w="10680" h="13232" fill="none" extrusionOk="0">
                  <a:moveTo>
                    <a:pt x="5080" y="3426"/>
                  </a:moveTo>
                  <a:lnTo>
                    <a:pt x="284" y="3426"/>
                  </a:lnTo>
                  <a:lnTo>
                    <a:pt x="284" y="0"/>
                  </a:lnTo>
                  <a:lnTo>
                    <a:pt x="10680" y="0"/>
                  </a:lnTo>
                  <a:lnTo>
                    <a:pt x="5553" y="9829"/>
                  </a:lnTo>
                  <a:lnTo>
                    <a:pt x="10680" y="9829"/>
                  </a:lnTo>
                  <a:lnTo>
                    <a:pt x="10680" y="13231"/>
                  </a:lnTo>
                  <a:lnTo>
                    <a:pt x="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6" name="Google Shape;856;p9"/>
            <p:cNvSpPr/>
            <p:nvPr/>
          </p:nvSpPr>
          <p:spPr>
            <a:xfrm>
              <a:off x="5483400" y="3072200"/>
              <a:ext cx="230400" cy="330800"/>
            </a:xfrm>
            <a:custGeom>
              <a:avLst/>
              <a:gdLst/>
              <a:ahLst/>
              <a:cxnLst/>
              <a:rect l="l" t="t" r="r" b="b"/>
              <a:pathLst>
                <a:path w="9216" h="13232" extrusionOk="0">
                  <a:moveTo>
                    <a:pt x="0" y="0"/>
                  </a:moveTo>
                  <a:lnTo>
                    <a:pt x="0"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7" name="Google Shape;857;p9"/>
            <p:cNvSpPr/>
            <p:nvPr/>
          </p:nvSpPr>
          <p:spPr>
            <a:xfrm>
              <a:off x="5483400" y="3072200"/>
              <a:ext cx="230400" cy="330800"/>
            </a:xfrm>
            <a:custGeom>
              <a:avLst/>
              <a:gdLst/>
              <a:ahLst/>
              <a:cxnLst/>
              <a:rect l="l" t="t" r="r" b="b"/>
              <a:pathLst>
                <a:path w="9216" h="13232" fill="none" extrusionOk="0">
                  <a:moveTo>
                    <a:pt x="9215" y="13231"/>
                  </a:moveTo>
                  <a:lnTo>
                    <a:pt x="0" y="13231"/>
                  </a:lnTo>
                  <a:lnTo>
                    <a:pt x="0"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8" name="Google Shape;858;p9"/>
            <p:cNvSpPr/>
            <p:nvPr/>
          </p:nvSpPr>
          <p:spPr>
            <a:xfrm>
              <a:off x="5759250" y="3072200"/>
              <a:ext cx="293600" cy="330800"/>
            </a:xfrm>
            <a:custGeom>
              <a:avLst/>
              <a:gdLst/>
              <a:ahLst/>
              <a:cxnLst/>
              <a:rect l="l" t="t" r="r" b="b"/>
              <a:pathLst>
                <a:path w="11744" h="13232" extrusionOk="0">
                  <a:moveTo>
                    <a:pt x="0" y="0"/>
                  </a:moveTo>
                  <a:lnTo>
                    <a:pt x="0" y="13231"/>
                  </a:lnTo>
                  <a:lnTo>
                    <a:pt x="3875" y="13231"/>
                  </a:lnTo>
                  <a:lnTo>
                    <a:pt x="3875" y="6120"/>
                  </a:lnTo>
                  <a:lnTo>
                    <a:pt x="8176" y="13231"/>
                  </a:lnTo>
                  <a:lnTo>
                    <a:pt x="11743" y="13231"/>
                  </a:lnTo>
                  <a:lnTo>
                    <a:pt x="11743" y="0"/>
                  </a:lnTo>
                  <a:lnTo>
                    <a:pt x="7845" y="0"/>
                  </a:lnTo>
                  <a:lnTo>
                    <a:pt x="7845" y="7041"/>
                  </a:lnTo>
                  <a:lnTo>
                    <a:pt x="36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59" name="Google Shape;859;p9"/>
            <p:cNvSpPr/>
            <p:nvPr/>
          </p:nvSpPr>
          <p:spPr>
            <a:xfrm>
              <a:off x="5759250" y="3072200"/>
              <a:ext cx="293600" cy="330800"/>
            </a:xfrm>
            <a:custGeom>
              <a:avLst/>
              <a:gdLst/>
              <a:ahLst/>
              <a:cxnLst/>
              <a:rect l="l" t="t" r="r" b="b"/>
              <a:pathLst>
                <a:path w="11744" h="13232" fill="none" extrusionOk="0">
                  <a:moveTo>
                    <a:pt x="3615" y="0"/>
                  </a:moveTo>
                  <a:lnTo>
                    <a:pt x="7845" y="7041"/>
                  </a:lnTo>
                  <a:lnTo>
                    <a:pt x="7845" y="0"/>
                  </a:lnTo>
                  <a:lnTo>
                    <a:pt x="11743" y="0"/>
                  </a:lnTo>
                  <a:lnTo>
                    <a:pt x="11743" y="13231"/>
                  </a:lnTo>
                  <a:lnTo>
                    <a:pt x="8176" y="13231"/>
                  </a:lnTo>
                  <a:lnTo>
                    <a:pt x="3875" y="6120"/>
                  </a:lnTo>
                  <a:lnTo>
                    <a:pt x="3875" y="13231"/>
                  </a:lnTo>
                  <a:lnTo>
                    <a:pt x="0" y="13231"/>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60" name="Google Shape;860;p9"/>
            <p:cNvSpPr/>
            <p:nvPr/>
          </p:nvSpPr>
          <p:spPr>
            <a:xfrm>
              <a:off x="6091225" y="3063925"/>
              <a:ext cx="256375" cy="347350"/>
            </a:xfrm>
            <a:custGeom>
              <a:avLst/>
              <a:gdLst/>
              <a:ahLst/>
              <a:cxnLst/>
              <a:rect l="l" t="t" r="r" b="b"/>
              <a:pathLst>
                <a:path w="10255" h="13894" extrusionOk="0">
                  <a:moveTo>
                    <a:pt x="5245" y="0"/>
                  </a:moveTo>
                  <a:cubicBezTo>
                    <a:pt x="2386" y="0"/>
                    <a:pt x="402" y="1371"/>
                    <a:pt x="402" y="3757"/>
                  </a:cubicBezTo>
                  <a:cubicBezTo>
                    <a:pt x="402" y="5931"/>
                    <a:pt x="1725" y="7018"/>
                    <a:pt x="3615" y="7797"/>
                  </a:cubicBezTo>
                  <a:cubicBezTo>
                    <a:pt x="5529" y="8577"/>
                    <a:pt x="6143" y="9097"/>
                    <a:pt x="6143" y="9640"/>
                  </a:cubicBezTo>
                  <a:cubicBezTo>
                    <a:pt x="6143" y="10373"/>
                    <a:pt x="5458" y="10562"/>
                    <a:pt x="4655" y="10562"/>
                  </a:cubicBezTo>
                  <a:cubicBezTo>
                    <a:pt x="3591" y="10562"/>
                    <a:pt x="2410" y="10042"/>
                    <a:pt x="1158" y="9191"/>
                  </a:cubicBezTo>
                  <a:lnTo>
                    <a:pt x="0" y="12357"/>
                  </a:lnTo>
                  <a:cubicBezTo>
                    <a:pt x="1418" y="13279"/>
                    <a:pt x="3143" y="13893"/>
                    <a:pt x="5222" y="13893"/>
                  </a:cubicBezTo>
                  <a:cubicBezTo>
                    <a:pt x="8175" y="13893"/>
                    <a:pt x="10254" y="12688"/>
                    <a:pt x="10254" y="9829"/>
                  </a:cubicBezTo>
                  <a:cubicBezTo>
                    <a:pt x="10254" y="8081"/>
                    <a:pt x="9309" y="6663"/>
                    <a:pt x="6545" y="5458"/>
                  </a:cubicBezTo>
                  <a:cubicBezTo>
                    <a:pt x="4607" y="4631"/>
                    <a:pt x="4324" y="4489"/>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61" name="Google Shape;861;p9"/>
            <p:cNvSpPr/>
            <p:nvPr/>
          </p:nvSpPr>
          <p:spPr>
            <a:xfrm>
              <a:off x="6091225" y="3063925"/>
              <a:ext cx="256375" cy="347350"/>
            </a:xfrm>
            <a:custGeom>
              <a:avLst/>
              <a:gdLst/>
              <a:ahLst/>
              <a:cxnLst/>
              <a:rect l="l" t="t" r="r" b="b"/>
              <a:pathLst>
                <a:path w="10255" h="13894" fill="none" extrusionOk="0">
                  <a:moveTo>
                    <a:pt x="0" y="12357"/>
                  </a:moveTo>
                  <a:lnTo>
                    <a:pt x="1158" y="9191"/>
                  </a:lnTo>
                  <a:cubicBezTo>
                    <a:pt x="2410" y="10042"/>
                    <a:pt x="3591" y="10562"/>
                    <a:pt x="4655" y="10562"/>
                  </a:cubicBezTo>
                  <a:cubicBezTo>
                    <a:pt x="5458" y="10562"/>
                    <a:pt x="6143" y="10373"/>
                    <a:pt x="6143" y="9640"/>
                  </a:cubicBezTo>
                  <a:cubicBezTo>
                    <a:pt x="6143" y="9097"/>
                    <a:pt x="5529" y="8577"/>
                    <a:pt x="3615" y="7797"/>
                  </a:cubicBezTo>
                  <a:cubicBezTo>
                    <a:pt x="1725" y="7018"/>
                    <a:pt x="402" y="5931"/>
                    <a:pt x="402" y="3757"/>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89"/>
                    <a:pt x="4607" y="4631"/>
                    <a:pt x="6545" y="5458"/>
                  </a:cubicBezTo>
                  <a:cubicBezTo>
                    <a:pt x="9309" y="6663"/>
                    <a:pt x="10254" y="8081"/>
                    <a:pt x="10254" y="9829"/>
                  </a:cubicBezTo>
                  <a:cubicBezTo>
                    <a:pt x="10254" y="12688"/>
                    <a:pt x="8175" y="13893"/>
                    <a:pt x="5222" y="13893"/>
                  </a:cubicBezTo>
                  <a:cubicBezTo>
                    <a:pt x="3143" y="13893"/>
                    <a:pt x="1418" y="13279"/>
                    <a:pt x="0" y="12357"/>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62" name="Google Shape;862;p9"/>
            <p:cNvSpPr/>
            <p:nvPr/>
          </p:nvSpPr>
          <p:spPr>
            <a:xfrm>
              <a:off x="1039675" y="2998350"/>
              <a:ext cx="283550" cy="331400"/>
            </a:xfrm>
            <a:custGeom>
              <a:avLst/>
              <a:gdLst/>
              <a:ahLst/>
              <a:cxnLst/>
              <a:rect l="l" t="t" r="r" b="b"/>
              <a:pathLst>
                <a:path w="11342" h="13256" extrusionOk="0">
                  <a:moveTo>
                    <a:pt x="5506" y="2836"/>
                  </a:moveTo>
                  <a:cubicBezTo>
                    <a:pt x="6333" y="2836"/>
                    <a:pt x="6805" y="3285"/>
                    <a:pt x="6805" y="4065"/>
                  </a:cubicBezTo>
                  <a:cubicBezTo>
                    <a:pt x="6805" y="4868"/>
                    <a:pt x="6333" y="5293"/>
                    <a:pt x="5506" y="5293"/>
                  </a:cubicBezTo>
                  <a:lnTo>
                    <a:pt x="3970" y="5293"/>
                  </a:lnTo>
                  <a:lnTo>
                    <a:pt x="3970" y="2836"/>
                  </a:lnTo>
                  <a:close/>
                  <a:moveTo>
                    <a:pt x="5506" y="7845"/>
                  </a:moveTo>
                  <a:cubicBezTo>
                    <a:pt x="6616" y="7845"/>
                    <a:pt x="7230" y="8317"/>
                    <a:pt x="7230" y="9144"/>
                  </a:cubicBezTo>
                  <a:cubicBezTo>
                    <a:pt x="7230" y="9971"/>
                    <a:pt x="6616" y="10444"/>
                    <a:pt x="5506" y="10444"/>
                  </a:cubicBezTo>
                  <a:lnTo>
                    <a:pt x="3970" y="10444"/>
                  </a:lnTo>
                  <a:lnTo>
                    <a:pt x="3970" y="7845"/>
                  </a:lnTo>
                  <a:close/>
                  <a:moveTo>
                    <a:pt x="0" y="1"/>
                  </a:moveTo>
                  <a:lnTo>
                    <a:pt x="0" y="13256"/>
                  </a:lnTo>
                  <a:lnTo>
                    <a:pt x="5978" y="13256"/>
                  </a:lnTo>
                  <a:cubicBezTo>
                    <a:pt x="9215" y="13256"/>
                    <a:pt x="11342" y="12051"/>
                    <a:pt x="11342" y="9593"/>
                  </a:cubicBezTo>
                  <a:cubicBezTo>
                    <a:pt x="11342" y="7939"/>
                    <a:pt x="10373" y="7065"/>
                    <a:pt x="9050" y="6380"/>
                  </a:cubicBezTo>
                  <a:cubicBezTo>
                    <a:pt x="10042" y="5837"/>
                    <a:pt x="10845" y="4939"/>
                    <a:pt x="10845" y="3639"/>
                  </a:cubicBezTo>
                  <a:cubicBezTo>
                    <a:pt x="10845" y="1607"/>
                    <a:pt x="8932" y="1"/>
                    <a:pt x="578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63" name="Google Shape;863;p9"/>
            <p:cNvSpPr/>
            <p:nvPr/>
          </p:nvSpPr>
          <p:spPr>
            <a:xfrm>
              <a:off x="1039675" y="2998350"/>
              <a:ext cx="283550" cy="331400"/>
            </a:xfrm>
            <a:custGeom>
              <a:avLst/>
              <a:gdLst/>
              <a:ahLst/>
              <a:cxnLst/>
              <a:rect l="l" t="t" r="r" b="b"/>
              <a:pathLst>
                <a:path w="11342" h="13256" fill="none" extrusionOk="0">
                  <a:moveTo>
                    <a:pt x="5506" y="10444"/>
                  </a:moveTo>
                  <a:cubicBezTo>
                    <a:pt x="6616" y="10444"/>
                    <a:pt x="7230" y="9971"/>
                    <a:pt x="7230" y="9144"/>
                  </a:cubicBezTo>
                  <a:cubicBezTo>
                    <a:pt x="7230" y="8317"/>
                    <a:pt x="6616" y="7845"/>
                    <a:pt x="5506" y="7845"/>
                  </a:cubicBezTo>
                  <a:lnTo>
                    <a:pt x="3970" y="7845"/>
                  </a:lnTo>
                  <a:lnTo>
                    <a:pt x="3970" y="10444"/>
                  </a:lnTo>
                  <a:close/>
                  <a:moveTo>
                    <a:pt x="5506" y="5293"/>
                  </a:moveTo>
                  <a:cubicBezTo>
                    <a:pt x="6333" y="5293"/>
                    <a:pt x="6805" y="4868"/>
                    <a:pt x="6805" y="4065"/>
                  </a:cubicBezTo>
                  <a:cubicBezTo>
                    <a:pt x="6805" y="3285"/>
                    <a:pt x="6333" y="2836"/>
                    <a:pt x="5506" y="2836"/>
                  </a:cubicBezTo>
                  <a:lnTo>
                    <a:pt x="3970" y="2836"/>
                  </a:lnTo>
                  <a:lnTo>
                    <a:pt x="3970" y="5293"/>
                  </a:lnTo>
                  <a:close/>
                  <a:moveTo>
                    <a:pt x="0" y="1"/>
                  </a:moveTo>
                  <a:lnTo>
                    <a:pt x="5789" y="1"/>
                  </a:lnTo>
                  <a:cubicBezTo>
                    <a:pt x="8932" y="1"/>
                    <a:pt x="10845" y="1607"/>
                    <a:pt x="10845" y="3639"/>
                  </a:cubicBezTo>
                  <a:cubicBezTo>
                    <a:pt x="10845" y="4939"/>
                    <a:pt x="10042" y="5837"/>
                    <a:pt x="9050" y="6380"/>
                  </a:cubicBezTo>
                  <a:cubicBezTo>
                    <a:pt x="10373" y="7065"/>
                    <a:pt x="11342" y="7939"/>
                    <a:pt x="11342" y="9593"/>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64" name="Google Shape;864;p9"/>
            <p:cNvSpPr/>
            <p:nvPr/>
          </p:nvSpPr>
          <p:spPr>
            <a:xfrm>
              <a:off x="1362775" y="2998350"/>
              <a:ext cx="230400" cy="3314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65" name="Google Shape;865;p9"/>
            <p:cNvSpPr/>
            <p:nvPr/>
          </p:nvSpPr>
          <p:spPr>
            <a:xfrm>
              <a:off x="1362775" y="2998350"/>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66" name="Google Shape;866;p9"/>
            <p:cNvSpPr/>
            <p:nvPr/>
          </p:nvSpPr>
          <p:spPr>
            <a:xfrm>
              <a:off x="1778025" y="2998350"/>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67" name="Google Shape;867;p9"/>
            <p:cNvSpPr/>
            <p:nvPr/>
          </p:nvSpPr>
          <p:spPr>
            <a:xfrm>
              <a:off x="1935150" y="2998350"/>
              <a:ext cx="294200" cy="3314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65"/>
                  </a:lnTo>
                  <a:lnTo>
                    <a:pt x="361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68" name="Google Shape;868;p9"/>
            <p:cNvSpPr/>
            <p:nvPr/>
          </p:nvSpPr>
          <p:spPr>
            <a:xfrm>
              <a:off x="1935150" y="2998350"/>
              <a:ext cx="294200" cy="331400"/>
            </a:xfrm>
            <a:custGeom>
              <a:avLst/>
              <a:gdLst/>
              <a:ahLst/>
              <a:cxnLst/>
              <a:rect l="l" t="t" r="r" b="b"/>
              <a:pathLst>
                <a:path w="11768" h="13256" fill="none" extrusionOk="0">
                  <a:moveTo>
                    <a:pt x="3616" y="1"/>
                  </a:moveTo>
                  <a:lnTo>
                    <a:pt x="7869" y="7065"/>
                  </a:lnTo>
                  <a:lnTo>
                    <a:pt x="7869" y="1"/>
                  </a:lnTo>
                  <a:lnTo>
                    <a:pt x="11767" y="1"/>
                  </a:lnTo>
                  <a:lnTo>
                    <a:pt x="11767" y="13256"/>
                  </a:lnTo>
                  <a:lnTo>
                    <a:pt x="8176" y="13256"/>
                  </a:lnTo>
                  <a:lnTo>
                    <a:pt x="3899" y="6144"/>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sz="2800"/>
            </a:p>
          </p:txBody>
        </p:sp>
        <p:sp>
          <p:nvSpPr>
            <p:cNvPr id="869" name="Google Shape;869;p9"/>
            <p:cNvSpPr/>
            <p:nvPr/>
          </p:nvSpPr>
          <p:spPr>
            <a:xfrm>
              <a:off x="2267125" y="2998350"/>
              <a:ext cx="288850" cy="3314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70" name="Google Shape;870;p9"/>
            <p:cNvSpPr/>
            <p:nvPr/>
          </p:nvSpPr>
          <p:spPr>
            <a:xfrm>
              <a:off x="2267125" y="2998350"/>
              <a:ext cx="288850" cy="3314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71" name="Google Shape;871;p9"/>
            <p:cNvSpPr/>
            <p:nvPr/>
          </p:nvSpPr>
          <p:spPr>
            <a:xfrm>
              <a:off x="2593175" y="2998350"/>
              <a:ext cx="230975" cy="331400"/>
            </a:xfrm>
            <a:custGeom>
              <a:avLst/>
              <a:gdLst/>
              <a:ahLst/>
              <a:cxnLst/>
              <a:rect l="l" t="t" r="r" b="b"/>
              <a:pathLst>
                <a:path w="9239" h="13256" extrusionOk="0">
                  <a:moveTo>
                    <a:pt x="1" y="1"/>
                  </a:moveTo>
                  <a:lnTo>
                    <a:pt x="1" y="13256"/>
                  </a:lnTo>
                  <a:lnTo>
                    <a:pt x="9239" y="13256"/>
                  </a:lnTo>
                  <a:lnTo>
                    <a:pt x="9239" y="10231"/>
                  </a:lnTo>
                  <a:lnTo>
                    <a:pt x="4088" y="10231"/>
                  </a:lnTo>
                  <a:lnTo>
                    <a:pt x="4088" y="7845"/>
                  </a:lnTo>
                  <a:lnTo>
                    <a:pt x="7727" y="7845"/>
                  </a:lnTo>
                  <a:lnTo>
                    <a:pt x="8483" y="5010"/>
                  </a:lnTo>
                  <a:lnTo>
                    <a:pt x="4088" y="5010"/>
                  </a:lnTo>
                  <a:lnTo>
                    <a:pt x="4088" y="3049"/>
                  </a:lnTo>
                  <a:lnTo>
                    <a:pt x="9239" y="3049"/>
                  </a:lnTo>
                  <a:lnTo>
                    <a:pt x="9239"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72" name="Google Shape;872;p9"/>
            <p:cNvSpPr/>
            <p:nvPr/>
          </p:nvSpPr>
          <p:spPr>
            <a:xfrm>
              <a:off x="2593175" y="2998350"/>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1"/>
                  </a:lnTo>
                  <a:lnTo>
                    <a:pt x="9239"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73" name="Google Shape;873;p9"/>
            <p:cNvSpPr/>
            <p:nvPr/>
          </p:nvSpPr>
          <p:spPr>
            <a:xfrm>
              <a:off x="2869025" y="2998350"/>
              <a:ext cx="286500" cy="331400"/>
            </a:xfrm>
            <a:custGeom>
              <a:avLst/>
              <a:gdLst/>
              <a:ahLst/>
              <a:cxnLst/>
              <a:rect l="l" t="t" r="r" b="b"/>
              <a:pathLst>
                <a:path w="11460" h="13256" extrusionOk="0">
                  <a:moveTo>
                    <a:pt x="4986" y="2978"/>
                  </a:moveTo>
                  <a:cubicBezTo>
                    <a:pt x="6002" y="2978"/>
                    <a:pt x="6569" y="3497"/>
                    <a:pt x="6569" y="4395"/>
                  </a:cubicBezTo>
                  <a:cubicBezTo>
                    <a:pt x="6569" y="5317"/>
                    <a:pt x="6002" y="5860"/>
                    <a:pt x="4986" y="5860"/>
                  </a:cubicBezTo>
                  <a:lnTo>
                    <a:pt x="3994" y="5860"/>
                  </a:lnTo>
                  <a:lnTo>
                    <a:pt x="3994" y="2978"/>
                  </a:lnTo>
                  <a:close/>
                  <a:moveTo>
                    <a:pt x="1" y="1"/>
                  </a:moveTo>
                  <a:lnTo>
                    <a:pt x="1" y="13256"/>
                  </a:lnTo>
                  <a:lnTo>
                    <a:pt x="4088" y="13256"/>
                  </a:lnTo>
                  <a:lnTo>
                    <a:pt x="4088" y="8388"/>
                  </a:lnTo>
                  <a:lnTo>
                    <a:pt x="4821" y="8388"/>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74" name="Google Shape;874;p9"/>
            <p:cNvSpPr/>
            <p:nvPr/>
          </p:nvSpPr>
          <p:spPr>
            <a:xfrm>
              <a:off x="2869025" y="2998350"/>
              <a:ext cx="286500" cy="331400"/>
            </a:xfrm>
            <a:custGeom>
              <a:avLst/>
              <a:gdLst/>
              <a:ahLst/>
              <a:cxnLst/>
              <a:rect l="l" t="t" r="r" b="b"/>
              <a:pathLst>
                <a:path w="11460" h="13256" fill="none" extrusionOk="0">
                  <a:moveTo>
                    <a:pt x="4986" y="5860"/>
                  </a:moveTo>
                  <a:cubicBezTo>
                    <a:pt x="6002" y="5860"/>
                    <a:pt x="6569" y="5317"/>
                    <a:pt x="6569" y="4395"/>
                  </a:cubicBezTo>
                  <a:cubicBezTo>
                    <a:pt x="6569" y="3497"/>
                    <a:pt x="6002" y="2978"/>
                    <a:pt x="4986" y="2978"/>
                  </a:cubicBezTo>
                  <a:lnTo>
                    <a:pt x="3994" y="2978"/>
                  </a:lnTo>
                  <a:lnTo>
                    <a:pt x="3994" y="5860"/>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8"/>
                  </a:lnTo>
                  <a:lnTo>
                    <a:pt x="4088" y="8388"/>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75" name="Google Shape;875;p9"/>
            <p:cNvSpPr/>
            <p:nvPr/>
          </p:nvSpPr>
          <p:spPr>
            <a:xfrm>
              <a:off x="3188000" y="2998350"/>
              <a:ext cx="294175" cy="3314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65"/>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76" name="Google Shape;876;p9"/>
            <p:cNvSpPr/>
            <p:nvPr/>
          </p:nvSpPr>
          <p:spPr>
            <a:xfrm>
              <a:off x="3188000" y="2998350"/>
              <a:ext cx="294175" cy="331400"/>
            </a:xfrm>
            <a:custGeom>
              <a:avLst/>
              <a:gdLst/>
              <a:ahLst/>
              <a:cxnLst/>
              <a:rect l="l" t="t" r="r" b="b"/>
              <a:pathLst>
                <a:path w="11767" h="13256" fill="none" extrusionOk="0">
                  <a:moveTo>
                    <a:pt x="3615" y="1"/>
                  </a:moveTo>
                  <a:lnTo>
                    <a:pt x="7868" y="7065"/>
                  </a:lnTo>
                  <a:lnTo>
                    <a:pt x="7868" y="1"/>
                  </a:lnTo>
                  <a:lnTo>
                    <a:pt x="11767" y="1"/>
                  </a:lnTo>
                  <a:lnTo>
                    <a:pt x="11767" y="13256"/>
                  </a:lnTo>
                  <a:lnTo>
                    <a:pt x="8175" y="13256"/>
                  </a:lnTo>
                  <a:lnTo>
                    <a:pt x="3899" y="6144"/>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77" name="Google Shape;877;p9"/>
            <p:cNvSpPr/>
            <p:nvPr/>
          </p:nvSpPr>
          <p:spPr>
            <a:xfrm>
              <a:off x="3539450" y="2998350"/>
              <a:ext cx="230400" cy="3314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78" name="Google Shape;878;p9"/>
            <p:cNvSpPr/>
            <p:nvPr/>
          </p:nvSpPr>
          <p:spPr>
            <a:xfrm>
              <a:off x="3539450" y="2998350"/>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79" name="Google Shape;879;p9"/>
            <p:cNvSpPr/>
            <p:nvPr/>
          </p:nvSpPr>
          <p:spPr>
            <a:xfrm>
              <a:off x="3795800" y="2998350"/>
              <a:ext cx="298925" cy="3314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80" name="Google Shape;880;p9"/>
            <p:cNvSpPr/>
            <p:nvPr/>
          </p:nvSpPr>
          <p:spPr>
            <a:xfrm>
              <a:off x="3795800" y="2998350"/>
              <a:ext cx="298925" cy="3314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81" name="Google Shape;881;p9"/>
            <p:cNvSpPr/>
            <p:nvPr/>
          </p:nvSpPr>
          <p:spPr>
            <a:xfrm>
              <a:off x="4247675" y="2990075"/>
              <a:ext cx="291825" cy="347950"/>
            </a:xfrm>
            <a:custGeom>
              <a:avLst/>
              <a:gdLst/>
              <a:ahLst/>
              <a:cxnLst/>
              <a:rect l="l" t="t" r="r" b="b"/>
              <a:pathLst>
                <a:path w="11673" h="13918" extrusionOk="0">
                  <a:moveTo>
                    <a:pt x="6569" y="1"/>
                  </a:moveTo>
                  <a:cubicBezTo>
                    <a:pt x="2576" y="1"/>
                    <a:pt x="1" y="2694"/>
                    <a:pt x="1" y="7089"/>
                  </a:cubicBezTo>
                  <a:cubicBezTo>
                    <a:pt x="1" y="11342"/>
                    <a:pt x="2600" y="13917"/>
                    <a:pt x="6498" y="13917"/>
                  </a:cubicBezTo>
                  <a:cubicBezTo>
                    <a:pt x="8767" y="13917"/>
                    <a:pt x="10515" y="12972"/>
                    <a:pt x="11673" y="11413"/>
                  </a:cubicBezTo>
                  <a:lnTo>
                    <a:pt x="9121" y="9192"/>
                  </a:lnTo>
                  <a:cubicBezTo>
                    <a:pt x="8412" y="10184"/>
                    <a:pt x="7727" y="10586"/>
                    <a:pt x="6546" y="10586"/>
                  </a:cubicBezTo>
                  <a:cubicBezTo>
                    <a:pt x="4892" y="10586"/>
                    <a:pt x="4088" y="9168"/>
                    <a:pt x="4088" y="6995"/>
                  </a:cubicBezTo>
                  <a:cubicBezTo>
                    <a:pt x="4088" y="4774"/>
                    <a:pt x="5175" y="3356"/>
                    <a:pt x="6640" y="3356"/>
                  </a:cubicBezTo>
                  <a:cubicBezTo>
                    <a:pt x="7703" y="3356"/>
                    <a:pt x="8247" y="3734"/>
                    <a:pt x="9003" y="4537"/>
                  </a:cubicBezTo>
                  <a:lnTo>
                    <a:pt x="11460" y="2364"/>
                  </a:lnTo>
                  <a:cubicBezTo>
                    <a:pt x="10515" y="1040"/>
                    <a:pt x="8979" y="1"/>
                    <a:pt x="65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82" name="Google Shape;882;p9"/>
            <p:cNvSpPr/>
            <p:nvPr/>
          </p:nvSpPr>
          <p:spPr>
            <a:xfrm>
              <a:off x="4247675" y="2990075"/>
              <a:ext cx="291825" cy="347950"/>
            </a:xfrm>
            <a:custGeom>
              <a:avLst/>
              <a:gdLst/>
              <a:ahLst/>
              <a:cxnLst/>
              <a:rect l="l" t="t" r="r" b="b"/>
              <a:pathLst>
                <a:path w="11673" h="13918" fill="none" extrusionOk="0">
                  <a:moveTo>
                    <a:pt x="1" y="7089"/>
                  </a:moveTo>
                  <a:cubicBezTo>
                    <a:pt x="1" y="2694"/>
                    <a:pt x="2576" y="1"/>
                    <a:pt x="6569" y="1"/>
                  </a:cubicBezTo>
                  <a:cubicBezTo>
                    <a:pt x="8979" y="1"/>
                    <a:pt x="10515" y="1040"/>
                    <a:pt x="11460" y="2364"/>
                  </a:cubicBezTo>
                  <a:lnTo>
                    <a:pt x="9003" y="4537"/>
                  </a:lnTo>
                  <a:cubicBezTo>
                    <a:pt x="8247" y="3734"/>
                    <a:pt x="7703" y="3356"/>
                    <a:pt x="6640" y="3356"/>
                  </a:cubicBezTo>
                  <a:cubicBezTo>
                    <a:pt x="5175" y="3356"/>
                    <a:pt x="4088" y="4774"/>
                    <a:pt x="4088" y="6995"/>
                  </a:cubicBezTo>
                  <a:cubicBezTo>
                    <a:pt x="4088" y="9168"/>
                    <a:pt x="4892" y="10586"/>
                    <a:pt x="6546" y="10586"/>
                  </a:cubicBezTo>
                  <a:cubicBezTo>
                    <a:pt x="7727" y="10586"/>
                    <a:pt x="8412" y="10184"/>
                    <a:pt x="9121" y="9192"/>
                  </a:cubicBezTo>
                  <a:lnTo>
                    <a:pt x="11673" y="11413"/>
                  </a:lnTo>
                  <a:cubicBezTo>
                    <a:pt x="10515" y="12972"/>
                    <a:pt x="8767" y="13917"/>
                    <a:pt x="6498" y="13917"/>
                  </a:cubicBezTo>
                  <a:cubicBezTo>
                    <a:pt x="2600" y="13917"/>
                    <a:pt x="1" y="11342"/>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83" name="Google Shape;883;p9"/>
            <p:cNvSpPr/>
            <p:nvPr/>
          </p:nvSpPr>
          <p:spPr>
            <a:xfrm>
              <a:off x="4573150" y="2998350"/>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84" name="Google Shape;884;p9"/>
            <p:cNvSpPr/>
            <p:nvPr/>
          </p:nvSpPr>
          <p:spPr>
            <a:xfrm>
              <a:off x="4711375" y="2998350"/>
              <a:ext cx="288875" cy="3314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85" name="Google Shape;885;p9"/>
            <p:cNvSpPr/>
            <p:nvPr/>
          </p:nvSpPr>
          <p:spPr>
            <a:xfrm>
              <a:off x="4711375" y="2998350"/>
              <a:ext cx="288875" cy="3314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86" name="Google Shape;886;p9"/>
            <p:cNvSpPr/>
            <p:nvPr/>
          </p:nvSpPr>
          <p:spPr>
            <a:xfrm>
              <a:off x="5035650" y="2998350"/>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87" name="Google Shape;887;p9"/>
            <p:cNvSpPr/>
            <p:nvPr/>
          </p:nvSpPr>
          <p:spPr>
            <a:xfrm>
              <a:off x="5173300" y="2998350"/>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88" name="Google Shape;888;p9"/>
            <p:cNvSpPr/>
            <p:nvPr/>
          </p:nvSpPr>
          <p:spPr>
            <a:xfrm>
              <a:off x="5173300" y="2998350"/>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89" name="Google Shape;889;p9"/>
            <p:cNvSpPr/>
            <p:nvPr/>
          </p:nvSpPr>
          <p:spPr>
            <a:xfrm>
              <a:off x="5483400" y="2998350"/>
              <a:ext cx="230400" cy="331400"/>
            </a:xfrm>
            <a:custGeom>
              <a:avLst/>
              <a:gdLst/>
              <a:ahLst/>
              <a:cxnLst/>
              <a:rect l="l" t="t" r="r" b="b"/>
              <a:pathLst>
                <a:path w="9216" h="13256" extrusionOk="0">
                  <a:moveTo>
                    <a:pt x="0" y="1"/>
                  </a:moveTo>
                  <a:lnTo>
                    <a:pt x="0"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90" name="Google Shape;890;p9"/>
            <p:cNvSpPr/>
            <p:nvPr/>
          </p:nvSpPr>
          <p:spPr>
            <a:xfrm>
              <a:off x="5483400" y="2998350"/>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91" name="Google Shape;891;p9"/>
            <p:cNvSpPr/>
            <p:nvPr/>
          </p:nvSpPr>
          <p:spPr>
            <a:xfrm>
              <a:off x="5759250" y="2998350"/>
              <a:ext cx="293600" cy="3314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65"/>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92" name="Google Shape;892;p9"/>
            <p:cNvSpPr/>
            <p:nvPr/>
          </p:nvSpPr>
          <p:spPr>
            <a:xfrm>
              <a:off x="5759250" y="2998350"/>
              <a:ext cx="293600" cy="331400"/>
            </a:xfrm>
            <a:custGeom>
              <a:avLst/>
              <a:gdLst/>
              <a:ahLst/>
              <a:cxnLst/>
              <a:rect l="l" t="t" r="r" b="b"/>
              <a:pathLst>
                <a:path w="11744" h="13256" fill="none" extrusionOk="0">
                  <a:moveTo>
                    <a:pt x="3615" y="1"/>
                  </a:moveTo>
                  <a:lnTo>
                    <a:pt x="7845" y="7065"/>
                  </a:lnTo>
                  <a:lnTo>
                    <a:pt x="7845" y="1"/>
                  </a:lnTo>
                  <a:lnTo>
                    <a:pt x="11743" y="1"/>
                  </a:lnTo>
                  <a:lnTo>
                    <a:pt x="11743" y="13256"/>
                  </a:lnTo>
                  <a:lnTo>
                    <a:pt x="8176" y="13256"/>
                  </a:lnTo>
                  <a:lnTo>
                    <a:pt x="3875" y="6144"/>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93" name="Google Shape;893;p9"/>
            <p:cNvSpPr/>
            <p:nvPr/>
          </p:nvSpPr>
          <p:spPr>
            <a:xfrm>
              <a:off x="6091225" y="2990075"/>
              <a:ext cx="256375" cy="347350"/>
            </a:xfrm>
            <a:custGeom>
              <a:avLst/>
              <a:gdLst/>
              <a:ahLst/>
              <a:cxnLst/>
              <a:rect l="l" t="t" r="r" b="b"/>
              <a:pathLst>
                <a:path w="10255" h="13894" extrusionOk="0">
                  <a:moveTo>
                    <a:pt x="5245" y="1"/>
                  </a:moveTo>
                  <a:cubicBezTo>
                    <a:pt x="2386" y="1"/>
                    <a:pt x="402" y="1395"/>
                    <a:pt x="402" y="3781"/>
                  </a:cubicBezTo>
                  <a:cubicBezTo>
                    <a:pt x="402" y="5955"/>
                    <a:pt x="1725" y="7042"/>
                    <a:pt x="3615" y="7822"/>
                  </a:cubicBezTo>
                  <a:cubicBezTo>
                    <a:pt x="5529" y="8601"/>
                    <a:pt x="6143" y="9121"/>
                    <a:pt x="6143" y="9664"/>
                  </a:cubicBezTo>
                  <a:cubicBezTo>
                    <a:pt x="6143" y="10397"/>
                    <a:pt x="5458" y="10586"/>
                    <a:pt x="4655" y="10586"/>
                  </a:cubicBezTo>
                  <a:cubicBezTo>
                    <a:pt x="3591" y="10586"/>
                    <a:pt x="2410" y="10066"/>
                    <a:pt x="1158" y="9216"/>
                  </a:cubicBezTo>
                  <a:lnTo>
                    <a:pt x="0" y="12382"/>
                  </a:lnTo>
                  <a:cubicBezTo>
                    <a:pt x="1418" y="13303"/>
                    <a:pt x="3143" y="13894"/>
                    <a:pt x="5222" y="13894"/>
                  </a:cubicBezTo>
                  <a:cubicBezTo>
                    <a:pt x="8175" y="13894"/>
                    <a:pt x="10254" y="12712"/>
                    <a:pt x="10254" y="9853"/>
                  </a:cubicBezTo>
                  <a:cubicBezTo>
                    <a:pt x="10254" y="8105"/>
                    <a:pt x="9309" y="6687"/>
                    <a:pt x="6545" y="5482"/>
                  </a:cubicBezTo>
                  <a:cubicBezTo>
                    <a:pt x="4607" y="4632"/>
                    <a:pt x="4324" y="4514"/>
                    <a:pt x="4324" y="3970"/>
                  </a:cubicBezTo>
                  <a:cubicBezTo>
                    <a:pt x="4324" y="3545"/>
                    <a:pt x="4655" y="3356"/>
                    <a:pt x="5482" y="3356"/>
                  </a:cubicBezTo>
                  <a:cubicBezTo>
                    <a:pt x="6710" y="3356"/>
                    <a:pt x="7726" y="3828"/>
                    <a:pt x="8435" y="4183"/>
                  </a:cubicBezTo>
                  <a:lnTo>
                    <a:pt x="9687" y="1229"/>
                  </a:lnTo>
                  <a:cubicBezTo>
                    <a:pt x="8317" y="403"/>
                    <a:pt x="6781" y="1"/>
                    <a:pt x="5245"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894" name="Google Shape;894;p9"/>
            <p:cNvSpPr/>
            <p:nvPr/>
          </p:nvSpPr>
          <p:spPr>
            <a:xfrm>
              <a:off x="6091225" y="2990075"/>
              <a:ext cx="256375" cy="347350"/>
            </a:xfrm>
            <a:custGeom>
              <a:avLst/>
              <a:gdLst/>
              <a:ahLst/>
              <a:cxnLst/>
              <a:rect l="l" t="t" r="r" b="b"/>
              <a:pathLst>
                <a:path w="10255" h="13894" fill="none" extrusionOk="0">
                  <a:moveTo>
                    <a:pt x="0" y="12382"/>
                  </a:moveTo>
                  <a:lnTo>
                    <a:pt x="1158" y="9216"/>
                  </a:lnTo>
                  <a:cubicBezTo>
                    <a:pt x="2410" y="10066"/>
                    <a:pt x="3591" y="10586"/>
                    <a:pt x="4655" y="10586"/>
                  </a:cubicBezTo>
                  <a:cubicBezTo>
                    <a:pt x="5458" y="10586"/>
                    <a:pt x="6143" y="10397"/>
                    <a:pt x="6143" y="9664"/>
                  </a:cubicBezTo>
                  <a:cubicBezTo>
                    <a:pt x="6143" y="9121"/>
                    <a:pt x="5529" y="8601"/>
                    <a:pt x="3615" y="7822"/>
                  </a:cubicBezTo>
                  <a:cubicBezTo>
                    <a:pt x="1725" y="7042"/>
                    <a:pt x="402" y="5955"/>
                    <a:pt x="402" y="3781"/>
                  </a:cubicBezTo>
                  <a:cubicBezTo>
                    <a:pt x="402" y="1395"/>
                    <a:pt x="2386" y="1"/>
                    <a:pt x="5245" y="1"/>
                  </a:cubicBezTo>
                  <a:cubicBezTo>
                    <a:pt x="6781" y="1"/>
                    <a:pt x="8317" y="403"/>
                    <a:pt x="9687" y="1229"/>
                  </a:cubicBezTo>
                  <a:lnTo>
                    <a:pt x="8435" y="4183"/>
                  </a:lnTo>
                  <a:cubicBezTo>
                    <a:pt x="7726" y="3828"/>
                    <a:pt x="6710" y="3356"/>
                    <a:pt x="5482" y="3356"/>
                  </a:cubicBezTo>
                  <a:cubicBezTo>
                    <a:pt x="4655" y="3356"/>
                    <a:pt x="4324" y="3545"/>
                    <a:pt x="4324" y="3970"/>
                  </a:cubicBezTo>
                  <a:cubicBezTo>
                    <a:pt x="4324" y="4514"/>
                    <a:pt x="4607" y="4632"/>
                    <a:pt x="6545" y="5482"/>
                  </a:cubicBezTo>
                  <a:cubicBezTo>
                    <a:pt x="9309" y="6687"/>
                    <a:pt x="10254" y="8105"/>
                    <a:pt x="10254" y="9853"/>
                  </a:cubicBezTo>
                  <a:cubicBezTo>
                    <a:pt x="10254" y="12712"/>
                    <a:pt x="8175" y="13894"/>
                    <a:pt x="5222" y="13894"/>
                  </a:cubicBezTo>
                  <a:cubicBezTo>
                    <a:pt x="3143" y="13894"/>
                    <a:pt x="1418" y="13303"/>
                    <a:pt x="0" y="12382"/>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grpSp>
        <p:nvGrpSpPr>
          <p:cNvPr id="895" name="Google Shape;895;p9"/>
          <p:cNvGrpSpPr/>
          <p:nvPr/>
        </p:nvGrpSpPr>
        <p:grpSpPr>
          <a:xfrm>
            <a:off x="1260000" y="719986"/>
            <a:ext cx="5022071" cy="3783527"/>
            <a:chOff x="720000" y="719986"/>
            <a:chExt cx="5022071" cy="3783527"/>
          </a:xfrm>
        </p:grpSpPr>
        <p:sp>
          <p:nvSpPr>
            <p:cNvPr id="896" name="Google Shape;896;p9"/>
            <p:cNvSpPr/>
            <p:nvPr/>
          </p:nvSpPr>
          <p:spPr>
            <a:xfrm>
              <a:off x="720004" y="1075064"/>
              <a:ext cx="1099696" cy="1307963"/>
            </a:xfrm>
            <a:custGeom>
              <a:avLst/>
              <a:gdLst/>
              <a:ahLst/>
              <a:cxnLst/>
              <a:rect l="l" t="t" r="r" b="b"/>
              <a:pathLst>
                <a:path w="6876" h="8255" extrusionOk="0">
                  <a:moveTo>
                    <a:pt x="1" y="0"/>
                  </a:moveTo>
                  <a:lnTo>
                    <a:pt x="1" y="4745"/>
                  </a:lnTo>
                  <a:cubicBezTo>
                    <a:pt x="1" y="7062"/>
                    <a:pt x="1176" y="8255"/>
                    <a:pt x="3435" y="8255"/>
                  </a:cubicBezTo>
                  <a:cubicBezTo>
                    <a:pt x="5694" y="8255"/>
                    <a:pt x="6876" y="7062"/>
                    <a:pt x="6876" y="4745"/>
                  </a:cubicBezTo>
                  <a:lnTo>
                    <a:pt x="6876" y="0"/>
                  </a:lnTo>
                  <a:lnTo>
                    <a:pt x="4826" y="0"/>
                  </a:lnTo>
                  <a:lnTo>
                    <a:pt x="4826" y="4768"/>
                  </a:lnTo>
                  <a:cubicBezTo>
                    <a:pt x="4826" y="5903"/>
                    <a:pt x="4343" y="6485"/>
                    <a:pt x="3435" y="6485"/>
                  </a:cubicBezTo>
                  <a:cubicBezTo>
                    <a:pt x="2533" y="6485"/>
                    <a:pt x="2050" y="5903"/>
                    <a:pt x="2050" y="4768"/>
                  </a:cubicBezTo>
                  <a:lnTo>
                    <a:pt x="205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9"/>
            <p:cNvSpPr/>
            <p:nvPr/>
          </p:nvSpPr>
          <p:spPr>
            <a:xfrm>
              <a:off x="720004" y="1075064"/>
              <a:ext cx="1099696" cy="1307963"/>
            </a:xfrm>
            <a:custGeom>
              <a:avLst/>
              <a:gdLst/>
              <a:ahLst/>
              <a:cxnLst/>
              <a:rect l="l" t="t" r="r" b="b"/>
              <a:pathLst>
                <a:path w="6876" h="8255" fill="none" extrusionOk="0">
                  <a:moveTo>
                    <a:pt x="2050" y="4768"/>
                  </a:moveTo>
                  <a:cubicBezTo>
                    <a:pt x="2050" y="5903"/>
                    <a:pt x="2533" y="6485"/>
                    <a:pt x="3435" y="6485"/>
                  </a:cubicBezTo>
                  <a:cubicBezTo>
                    <a:pt x="4343" y="6485"/>
                    <a:pt x="4826" y="5903"/>
                    <a:pt x="4826" y="4768"/>
                  </a:cubicBezTo>
                  <a:lnTo>
                    <a:pt x="4826" y="0"/>
                  </a:lnTo>
                  <a:lnTo>
                    <a:pt x="6876" y="0"/>
                  </a:lnTo>
                  <a:lnTo>
                    <a:pt x="6876" y="4745"/>
                  </a:lnTo>
                  <a:cubicBezTo>
                    <a:pt x="6876" y="7062"/>
                    <a:pt x="5694" y="8255"/>
                    <a:pt x="3435" y="8255"/>
                  </a:cubicBezTo>
                  <a:cubicBezTo>
                    <a:pt x="1176" y="8255"/>
                    <a:pt x="1" y="7062"/>
                    <a:pt x="1" y="4745"/>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9"/>
            <p:cNvSpPr/>
            <p:nvPr/>
          </p:nvSpPr>
          <p:spPr>
            <a:xfrm>
              <a:off x="1978683" y="1045593"/>
              <a:ext cx="943282" cy="1335691"/>
            </a:xfrm>
            <a:custGeom>
              <a:avLst/>
              <a:gdLst/>
              <a:ahLst/>
              <a:cxnLst/>
              <a:rect l="l" t="t" r="r" b="b"/>
              <a:pathLst>
                <a:path w="5898" h="8430" extrusionOk="0">
                  <a:moveTo>
                    <a:pt x="3086" y="0"/>
                  </a:moveTo>
                  <a:cubicBezTo>
                    <a:pt x="1416" y="0"/>
                    <a:pt x="257" y="827"/>
                    <a:pt x="257" y="2270"/>
                  </a:cubicBezTo>
                  <a:cubicBezTo>
                    <a:pt x="257" y="3475"/>
                    <a:pt x="979" y="4116"/>
                    <a:pt x="2236" y="4669"/>
                  </a:cubicBezTo>
                  <a:cubicBezTo>
                    <a:pt x="3238" y="5117"/>
                    <a:pt x="3831" y="5402"/>
                    <a:pt x="3831" y="5926"/>
                  </a:cubicBezTo>
                  <a:cubicBezTo>
                    <a:pt x="3831" y="6444"/>
                    <a:pt x="3319" y="6660"/>
                    <a:pt x="2708" y="6660"/>
                  </a:cubicBezTo>
                  <a:cubicBezTo>
                    <a:pt x="2033" y="6660"/>
                    <a:pt x="1392" y="6386"/>
                    <a:pt x="624" y="5874"/>
                  </a:cubicBezTo>
                  <a:lnTo>
                    <a:pt x="1" y="7498"/>
                  </a:lnTo>
                  <a:cubicBezTo>
                    <a:pt x="816" y="8086"/>
                    <a:pt x="1771" y="8429"/>
                    <a:pt x="2929" y="8429"/>
                  </a:cubicBezTo>
                  <a:cubicBezTo>
                    <a:pt x="4658" y="8429"/>
                    <a:pt x="5898" y="7649"/>
                    <a:pt x="5898" y="5996"/>
                  </a:cubicBezTo>
                  <a:cubicBezTo>
                    <a:pt x="5898" y="4739"/>
                    <a:pt x="5106" y="4057"/>
                    <a:pt x="3674" y="3417"/>
                  </a:cubicBezTo>
                  <a:cubicBezTo>
                    <a:pt x="2492" y="2882"/>
                    <a:pt x="2283" y="2730"/>
                    <a:pt x="2283" y="2340"/>
                  </a:cubicBezTo>
                  <a:cubicBezTo>
                    <a:pt x="2283" y="1950"/>
                    <a:pt x="2591" y="1770"/>
                    <a:pt x="3156" y="1770"/>
                  </a:cubicBezTo>
                  <a:cubicBezTo>
                    <a:pt x="3901" y="1770"/>
                    <a:pt x="4431" y="2043"/>
                    <a:pt x="4943" y="2305"/>
                  </a:cubicBezTo>
                  <a:lnTo>
                    <a:pt x="5642" y="780"/>
                  </a:lnTo>
                  <a:cubicBezTo>
                    <a:pt x="4821" y="233"/>
                    <a:pt x="3983" y="0"/>
                    <a:pt x="3086"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9"/>
            <p:cNvSpPr/>
            <p:nvPr/>
          </p:nvSpPr>
          <p:spPr>
            <a:xfrm>
              <a:off x="1978683" y="1045593"/>
              <a:ext cx="943282" cy="1335691"/>
            </a:xfrm>
            <a:custGeom>
              <a:avLst/>
              <a:gdLst/>
              <a:ahLst/>
              <a:cxnLst/>
              <a:rect l="l" t="t" r="r" b="b"/>
              <a:pathLst>
                <a:path w="5898" h="8430" fill="none" extrusionOk="0">
                  <a:moveTo>
                    <a:pt x="1" y="7498"/>
                  </a:moveTo>
                  <a:lnTo>
                    <a:pt x="624" y="5874"/>
                  </a:lnTo>
                  <a:cubicBezTo>
                    <a:pt x="1392" y="6386"/>
                    <a:pt x="2033" y="6660"/>
                    <a:pt x="2708" y="6660"/>
                  </a:cubicBezTo>
                  <a:cubicBezTo>
                    <a:pt x="3319" y="6660"/>
                    <a:pt x="3831" y="6444"/>
                    <a:pt x="3831" y="5926"/>
                  </a:cubicBezTo>
                  <a:cubicBezTo>
                    <a:pt x="3831" y="5402"/>
                    <a:pt x="3238" y="5117"/>
                    <a:pt x="2236" y="4669"/>
                  </a:cubicBezTo>
                  <a:cubicBezTo>
                    <a:pt x="979" y="4116"/>
                    <a:pt x="257" y="3475"/>
                    <a:pt x="257" y="2270"/>
                  </a:cubicBezTo>
                  <a:cubicBezTo>
                    <a:pt x="257" y="827"/>
                    <a:pt x="1416" y="0"/>
                    <a:pt x="3086" y="0"/>
                  </a:cubicBezTo>
                  <a:cubicBezTo>
                    <a:pt x="3983" y="0"/>
                    <a:pt x="4821" y="233"/>
                    <a:pt x="5642" y="780"/>
                  </a:cubicBezTo>
                  <a:lnTo>
                    <a:pt x="4943" y="2305"/>
                  </a:lnTo>
                  <a:cubicBezTo>
                    <a:pt x="4431" y="2043"/>
                    <a:pt x="3901" y="1770"/>
                    <a:pt x="3156" y="1770"/>
                  </a:cubicBezTo>
                  <a:cubicBezTo>
                    <a:pt x="2591" y="1770"/>
                    <a:pt x="2283" y="1950"/>
                    <a:pt x="2283" y="2340"/>
                  </a:cubicBezTo>
                  <a:cubicBezTo>
                    <a:pt x="2283" y="2730"/>
                    <a:pt x="2492" y="2882"/>
                    <a:pt x="3674" y="3417"/>
                  </a:cubicBezTo>
                  <a:cubicBezTo>
                    <a:pt x="5106" y="4057"/>
                    <a:pt x="5898" y="4739"/>
                    <a:pt x="5898" y="5996"/>
                  </a:cubicBezTo>
                  <a:cubicBezTo>
                    <a:pt x="5898" y="7649"/>
                    <a:pt x="4658" y="8429"/>
                    <a:pt x="2929" y="8429"/>
                  </a:cubicBezTo>
                  <a:cubicBezTo>
                    <a:pt x="1771" y="8429"/>
                    <a:pt x="816" y="8086"/>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9"/>
            <p:cNvSpPr/>
            <p:nvPr/>
          </p:nvSpPr>
          <p:spPr>
            <a:xfrm>
              <a:off x="3514048" y="1075064"/>
              <a:ext cx="1215167" cy="1276591"/>
            </a:xfrm>
            <a:custGeom>
              <a:avLst/>
              <a:gdLst/>
              <a:ahLst/>
              <a:cxnLst/>
              <a:rect l="l" t="t" r="r" b="b"/>
              <a:pathLst>
                <a:path w="7598" h="8057" extrusionOk="0">
                  <a:moveTo>
                    <a:pt x="0" y="0"/>
                  </a:moveTo>
                  <a:lnTo>
                    <a:pt x="2725" y="8057"/>
                  </a:lnTo>
                  <a:lnTo>
                    <a:pt x="4838" y="8057"/>
                  </a:lnTo>
                  <a:lnTo>
                    <a:pt x="7597" y="0"/>
                  </a:lnTo>
                  <a:lnTo>
                    <a:pt x="5548" y="0"/>
                  </a:lnTo>
                  <a:lnTo>
                    <a:pt x="3825" y="5583"/>
                  </a:lnTo>
                  <a:lnTo>
                    <a:pt x="213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9"/>
            <p:cNvSpPr/>
            <p:nvPr/>
          </p:nvSpPr>
          <p:spPr>
            <a:xfrm>
              <a:off x="3514048" y="1075064"/>
              <a:ext cx="1215167" cy="1276591"/>
            </a:xfrm>
            <a:custGeom>
              <a:avLst/>
              <a:gdLst/>
              <a:ahLst/>
              <a:cxnLst/>
              <a:rect l="l" t="t" r="r" b="b"/>
              <a:pathLst>
                <a:path w="7598" h="8057" fill="none" extrusionOk="0">
                  <a:moveTo>
                    <a:pt x="0" y="0"/>
                  </a:moveTo>
                  <a:lnTo>
                    <a:pt x="2131" y="0"/>
                  </a:lnTo>
                  <a:lnTo>
                    <a:pt x="3825" y="5583"/>
                  </a:lnTo>
                  <a:lnTo>
                    <a:pt x="5548" y="0"/>
                  </a:lnTo>
                  <a:lnTo>
                    <a:pt x="7597" y="0"/>
                  </a:lnTo>
                  <a:lnTo>
                    <a:pt x="4838" y="8057"/>
                  </a:lnTo>
                  <a:lnTo>
                    <a:pt x="272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9"/>
            <p:cNvSpPr/>
            <p:nvPr/>
          </p:nvSpPr>
          <p:spPr>
            <a:xfrm>
              <a:off x="4797038" y="1045593"/>
              <a:ext cx="944082" cy="1335691"/>
            </a:xfrm>
            <a:custGeom>
              <a:avLst/>
              <a:gdLst/>
              <a:ahLst/>
              <a:cxnLst/>
              <a:rect l="l" t="t" r="r" b="b"/>
              <a:pathLst>
                <a:path w="5903" h="8430" extrusionOk="0">
                  <a:moveTo>
                    <a:pt x="3085" y="0"/>
                  </a:moveTo>
                  <a:cubicBezTo>
                    <a:pt x="1420" y="0"/>
                    <a:pt x="262" y="827"/>
                    <a:pt x="262" y="2270"/>
                  </a:cubicBezTo>
                  <a:cubicBezTo>
                    <a:pt x="262" y="3475"/>
                    <a:pt x="984" y="4116"/>
                    <a:pt x="2235" y="4669"/>
                  </a:cubicBezTo>
                  <a:cubicBezTo>
                    <a:pt x="3242" y="5117"/>
                    <a:pt x="3830" y="5402"/>
                    <a:pt x="3830" y="5926"/>
                  </a:cubicBezTo>
                  <a:cubicBezTo>
                    <a:pt x="3830" y="6444"/>
                    <a:pt x="3324" y="6660"/>
                    <a:pt x="2707" y="6660"/>
                  </a:cubicBezTo>
                  <a:cubicBezTo>
                    <a:pt x="2032" y="6660"/>
                    <a:pt x="1397" y="6386"/>
                    <a:pt x="629" y="5874"/>
                  </a:cubicBezTo>
                  <a:lnTo>
                    <a:pt x="0" y="7498"/>
                  </a:lnTo>
                  <a:cubicBezTo>
                    <a:pt x="815" y="8086"/>
                    <a:pt x="1776" y="8429"/>
                    <a:pt x="2934" y="8429"/>
                  </a:cubicBezTo>
                  <a:cubicBezTo>
                    <a:pt x="4657" y="8429"/>
                    <a:pt x="5903" y="7649"/>
                    <a:pt x="5903" y="5996"/>
                  </a:cubicBezTo>
                  <a:cubicBezTo>
                    <a:pt x="5903" y="4739"/>
                    <a:pt x="5111" y="4057"/>
                    <a:pt x="3679" y="3417"/>
                  </a:cubicBezTo>
                  <a:cubicBezTo>
                    <a:pt x="2497" y="2882"/>
                    <a:pt x="2282" y="2730"/>
                    <a:pt x="2282" y="2340"/>
                  </a:cubicBezTo>
                  <a:cubicBezTo>
                    <a:pt x="2282" y="1950"/>
                    <a:pt x="2590" y="1770"/>
                    <a:pt x="3155" y="1770"/>
                  </a:cubicBezTo>
                  <a:cubicBezTo>
                    <a:pt x="3900" y="1770"/>
                    <a:pt x="4436" y="2043"/>
                    <a:pt x="4942" y="2305"/>
                  </a:cubicBezTo>
                  <a:lnTo>
                    <a:pt x="5641" y="780"/>
                  </a:lnTo>
                  <a:cubicBezTo>
                    <a:pt x="4826" y="233"/>
                    <a:pt x="3988" y="0"/>
                    <a:pt x="3085"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9"/>
            <p:cNvSpPr/>
            <p:nvPr/>
          </p:nvSpPr>
          <p:spPr>
            <a:xfrm>
              <a:off x="4797038" y="1045593"/>
              <a:ext cx="944082" cy="1335691"/>
            </a:xfrm>
            <a:custGeom>
              <a:avLst/>
              <a:gdLst/>
              <a:ahLst/>
              <a:cxnLst/>
              <a:rect l="l" t="t" r="r" b="b"/>
              <a:pathLst>
                <a:path w="5903" h="8430" fill="none" extrusionOk="0">
                  <a:moveTo>
                    <a:pt x="0" y="7498"/>
                  </a:moveTo>
                  <a:lnTo>
                    <a:pt x="629" y="5874"/>
                  </a:lnTo>
                  <a:cubicBezTo>
                    <a:pt x="1397" y="6386"/>
                    <a:pt x="2032" y="6660"/>
                    <a:pt x="2707" y="6660"/>
                  </a:cubicBezTo>
                  <a:cubicBezTo>
                    <a:pt x="3324" y="6660"/>
                    <a:pt x="3830" y="6444"/>
                    <a:pt x="3830" y="5926"/>
                  </a:cubicBezTo>
                  <a:cubicBezTo>
                    <a:pt x="3830" y="5402"/>
                    <a:pt x="3242" y="5117"/>
                    <a:pt x="2235" y="4669"/>
                  </a:cubicBezTo>
                  <a:cubicBezTo>
                    <a:pt x="984" y="4116"/>
                    <a:pt x="262" y="3475"/>
                    <a:pt x="262" y="2270"/>
                  </a:cubicBezTo>
                  <a:cubicBezTo>
                    <a:pt x="262" y="827"/>
                    <a:pt x="1420" y="0"/>
                    <a:pt x="3085" y="0"/>
                  </a:cubicBezTo>
                  <a:cubicBezTo>
                    <a:pt x="3988" y="0"/>
                    <a:pt x="4826" y="233"/>
                    <a:pt x="5641" y="780"/>
                  </a:cubicBezTo>
                  <a:lnTo>
                    <a:pt x="4942" y="2305"/>
                  </a:lnTo>
                  <a:cubicBezTo>
                    <a:pt x="4436" y="2043"/>
                    <a:pt x="3900" y="1770"/>
                    <a:pt x="3155" y="1770"/>
                  </a:cubicBezTo>
                  <a:cubicBezTo>
                    <a:pt x="2590" y="1770"/>
                    <a:pt x="2282" y="1950"/>
                    <a:pt x="2282" y="2340"/>
                  </a:cubicBezTo>
                  <a:cubicBezTo>
                    <a:pt x="2282" y="2730"/>
                    <a:pt x="2497" y="2882"/>
                    <a:pt x="3679" y="3417"/>
                  </a:cubicBezTo>
                  <a:cubicBezTo>
                    <a:pt x="5111" y="4057"/>
                    <a:pt x="5903" y="4739"/>
                    <a:pt x="5903" y="5996"/>
                  </a:cubicBezTo>
                  <a:cubicBezTo>
                    <a:pt x="5903" y="7649"/>
                    <a:pt x="4657" y="8429"/>
                    <a:pt x="2934" y="8429"/>
                  </a:cubicBezTo>
                  <a:cubicBezTo>
                    <a:pt x="1776" y="8429"/>
                    <a:pt x="815"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9"/>
            <p:cNvSpPr/>
            <p:nvPr/>
          </p:nvSpPr>
          <p:spPr>
            <a:xfrm>
              <a:off x="720000" y="3227873"/>
              <a:ext cx="1074427" cy="1275641"/>
            </a:xfrm>
            <a:custGeom>
              <a:avLst/>
              <a:gdLst/>
              <a:ahLst/>
              <a:cxnLst/>
              <a:rect l="l" t="t" r="r" b="b"/>
              <a:pathLst>
                <a:path w="6718" h="8051" extrusionOk="0">
                  <a:moveTo>
                    <a:pt x="0" y="0"/>
                  </a:moveTo>
                  <a:lnTo>
                    <a:pt x="0" y="1747"/>
                  </a:lnTo>
                  <a:lnTo>
                    <a:pt x="2329" y="1747"/>
                  </a:lnTo>
                  <a:lnTo>
                    <a:pt x="2329" y="8051"/>
                  </a:lnTo>
                  <a:lnTo>
                    <a:pt x="4378" y="8051"/>
                  </a:lnTo>
                  <a:lnTo>
                    <a:pt x="4378" y="1747"/>
                  </a:lnTo>
                  <a:lnTo>
                    <a:pt x="6718" y="1747"/>
                  </a:lnTo>
                  <a:lnTo>
                    <a:pt x="6718"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9"/>
            <p:cNvSpPr/>
            <p:nvPr/>
          </p:nvSpPr>
          <p:spPr>
            <a:xfrm>
              <a:off x="720000" y="3227873"/>
              <a:ext cx="1074427" cy="1275641"/>
            </a:xfrm>
            <a:custGeom>
              <a:avLst/>
              <a:gdLst/>
              <a:ahLst/>
              <a:cxnLst/>
              <a:rect l="l" t="t" r="r" b="b"/>
              <a:pathLst>
                <a:path w="6718" h="8051" fill="none" extrusionOk="0">
                  <a:moveTo>
                    <a:pt x="2329" y="1747"/>
                  </a:moveTo>
                  <a:lnTo>
                    <a:pt x="0" y="1747"/>
                  </a:lnTo>
                  <a:lnTo>
                    <a:pt x="0" y="0"/>
                  </a:lnTo>
                  <a:lnTo>
                    <a:pt x="6718" y="0"/>
                  </a:lnTo>
                  <a:lnTo>
                    <a:pt x="6718"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9"/>
            <p:cNvSpPr/>
            <p:nvPr/>
          </p:nvSpPr>
          <p:spPr>
            <a:xfrm>
              <a:off x="1966524" y="3227873"/>
              <a:ext cx="1095058" cy="1275641"/>
            </a:xfrm>
            <a:custGeom>
              <a:avLst/>
              <a:gdLst/>
              <a:ahLst/>
              <a:cxnLst/>
              <a:rect l="l" t="t" r="r" b="b"/>
              <a:pathLst>
                <a:path w="6847" h="8051" extrusionOk="0">
                  <a:moveTo>
                    <a:pt x="1" y="0"/>
                  </a:moveTo>
                  <a:lnTo>
                    <a:pt x="1" y="8051"/>
                  </a:lnTo>
                  <a:lnTo>
                    <a:pt x="2050" y="8051"/>
                  </a:lnTo>
                  <a:lnTo>
                    <a:pt x="2050" y="4680"/>
                  </a:lnTo>
                  <a:lnTo>
                    <a:pt x="4803" y="4680"/>
                  </a:lnTo>
                  <a:lnTo>
                    <a:pt x="4803" y="8051"/>
                  </a:lnTo>
                  <a:lnTo>
                    <a:pt x="6847" y="8051"/>
                  </a:lnTo>
                  <a:lnTo>
                    <a:pt x="6847" y="0"/>
                  </a:lnTo>
                  <a:lnTo>
                    <a:pt x="4803" y="0"/>
                  </a:lnTo>
                  <a:lnTo>
                    <a:pt x="4803" y="2870"/>
                  </a:lnTo>
                  <a:lnTo>
                    <a:pt x="2050" y="2870"/>
                  </a:lnTo>
                  <a:lnTo>
                    <a:pt x="205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9"/>
            <p:cNvSpPr/>
            <p:nvPr/>
          </p:nvSpPr>
          <p:spPr>
            <a:xfrm>
              <a:off x="1966524" y="3227873"/>
              <a:ext cx="1095058" cy="1275641"/>
            </a:xfrm>
            <a:custGeom>
              <a:avLst/>
              <a:gdLst/>
              <a:ahLst/>
              <a:cxnLst/>
              <a:rect l="l" t="t" r="r" b="b"/>
              <a:pathLst>
                <a:path w="6847" h="8051" fill="none" extrusionOk="0">
                  <a:moveTo>
                    <a:pt x="1" y="8051"/>
                  </a:moveTo>
                  <a:lnTo>
                    <a:pt x="1" y="0"/>
                  </a:lnTo>
                  <a:lnTo>
                    <a:pt x="2050" y="0"/>
                  </a:lnTo>
                  <a:lnTo>
                    <a:pt x="2050" y="2870"/>
                  </a:lnTo>
                  <a:lnTo>
                    <a:pt x="4803" y="2870"/>
                  </a:lnTo>
                  <a:lnTo>
                    <a:pt x="4803" y="0"/>
                  </a:lnTo>
                  <a:lnTo>
                    <a:pt x="6847" y="0"/>
                  </a:lnTo>
                  <a:lnTo>
                    <a:pt x="6847" y="8051"/>
                  </a:lnTo>
                  <a:lnTo>
                    <a:pt x="4803" y="8051"/>
                  </a:lnTo>
                  <a:lnTo>
                    <a:pt x="4803" y="4680"/>
                  </a:lnTo>
                  <a:lnTo>
                    <a:pt x="2050" y="4680"/>
                  </a:lnTo>
                  <a:lnTo>
                    <a:pt x="205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9"/>
            <p:cNvSpPr/>
            <p:nvPr/>
          </p:nvSpPr>
          <p:spPr>
            <a:xfrm>
              <a:off x="3334279" y="3227873"/>
              <a:ext cx="852920" cy="1275641"/>
            </a:xfrm>
            <a:custGeom>
              <a:avLst/>
              <a:gdLst/>
              <a:ahLst/>
              <a:cxnLst/>
              <a:rect l="l" t="t" r="r" b="b"/>
              <a:pathLst>
                <a:path w="5333" h="8051" extrusionOk="0">
                  <a:moveTo>
                    <a:pt x="0" y="0"/>
                  </a:moveTo>
                  <a:lnTo>
                    <a:pt x="0" y="8051"/>
                  </a:lnTo>
                  <a:lnTo>
                    <a:pt x="5333" y="8051"/>
                  </a:lnTo>
                  <a:lnTo>
                    <a:pt x="5333" y="6328"/>
                  </a:lnTo>
                  <a:lnTo>
                    <a:pt x="2049" y="6328"/>
                  </a:lnTo>
                  <a:lnTo>
                    <a:pt x="2049" y="4727"/>
                  </a:lnTo>
                  <a:lnTo>
                    <a:pt x="4436" y="4727"/>
                  </a:lnTo>
                  <a:lnTo>
                    <a:pt x="4908" y="3120"/>
                  </a:lnTo>
                  <a:lnTo>
                    <a:pt x="2049" y="3120"/>
                  </a:lnTo>
                  <a:lnTo>
                    <a:pt x="2049" y="1723"/>
                  </a:lnTo>
                  <a:lnTo>
                    <a:pt x="5333" y="1723"/>
                  </a:lnTo>
                  <a:lnTo>
                    <a:pt x="533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9"/>
            <p:cNvSpPr/>
            <p:nvPr/>
          </p:nvSpPr>
          <p:spPr>
            <a:xfrm>
              <a:off x="3334279" y="3227873"/>
              <a:ext cx="852920" cy="1275641"/>
            </a:xfrm>
            <a:custGeom>
              <a:avLst/>
              <a:gdLst/>
              <a:ahLst/>
              <a:cxnLst/>
              <a:rect l="l" t="t" r="r" b="b"/>
              <a:pathLst>
                <a:path w="5333" h="8051" fill="none" extrusionOk="0">
                  <a:moveTo>
                    <a:pt x="5333" y="8051"/>
                  </a:moveTo>
                  <a:lnTo>
                    <a:pt x="0" y="8051"/>
                  </a:lnTo>
                  <a:lnTo>
                    <a:pt x="0" y="0"/>
                  </a:lnTo>
                  <a:lnTo>
                    <a:pt x="5333" y="0"/>
                  </a:lnTo>
                  <a:lnTo>
                    <a:pt x="5333" y="1723"/>
                  </a:lnTo>
                  <a:lnTo>
                    <a:pt x="2049" y="1723"/>
                  </a:lnTo>
                  <a:lnTo>
                    <a:pt x="2049" y="3120"/>
                  </a:lnTo>
                  <a:lnTo>
                    <a:pt x="4908" y="3120"/>
                  </a:lnTo>
                  <a:lnTo>
                    <a:pt x="4436" y="4727"/>
                  </a:lnTo>
                  <a:lnTo>
                    <a:pt x="2049" y="4727"/>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9"/>
            <p:cNvSpPr/>
            <p:nvPr/>
          </p:nvSpPr>
          <p:spPr>
            <a:xfrm>
              <a:off x="4390002" y="3227873"/>
              <a:ext cx="1352069" cy="1275641"/>
            </a:xfrm>
            <a:custGeom>
              <a:avLst/>
              <a:gdLst/>
              <a:ahLst/>
              <a:cxnLst/>
              <a:rect l="l" t="t" r="r" b="b"/>
              <a:pathLst>
                <a:path w="8454" h="8051" extrusionOk="0">
                  <a:moveTo>
                    <a:pt x="1" y="0"/>
                  </a:moveTo>
                  <a:lnTo>
                    <a:pt x="12" y="8051"/>
                  </a:lnTo>
                  <a:lnTo>
                    <a:pt x="1927" y="8051"/>
                  </a:lnTo>
                  <a:lnTo>
                    <a:pt x="1927" y="3394"/>
                  </a:lnTo>
                  <a:lnTo>
                    <a:pt x="3645" y="7649"/>
                  </a:lnTo>
                  <a:lnTo>
                    <a:pt x="4838" y="7649"/>
                  </a:lnTo>
                  <a:lnTo>
                    <a:pt x="6538" y="3260"/>
                  </a:lnTo>
                  <a:lnTo>
                    <a:pt x="6538" y="8051"/>
                  </a:lnTo>
                  <a:lnTo>
                    <a:pt x="8453" y="8051"/>
                  </a:lnTo>
                  <a:lnTo>
                    <a:pt x="8453" y="0"/>
                  </a:lnTo>
                  <a:lnTo>
                    <a:pt x="6363" y="0"/>
                  </a:lnTo>
                  <a:lnTo>
                    <a:pt x="4256" y="5175"/>
                  </a:lnTo>
                  <a:lnTo>
                    <a:pt x="227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9"/>
            <p:cNvSpPr/>
            <p:nvPr/>
          </p:nvSpPr>
          <p:spPr>
            <a:xfrm>
              <a:off x="4390002" y="3227873"/>
              <a:ext cx="1352069" cy="1275641"/>
            </a:xfrm>
            <a:custGeom>
              <a:avLst/>
              <a:gdLst/>
              <a:ahLst/>
              <a:cxnLst/>
              <a:rect l="l" t="t" r="r" b="b"/>
              <a:pathLst>
                <a:path w="8454" h="8051" fill="none" extrusionOk="0">
                  <a:moveTo>
                    <a:pt x="2271" y="0"/>
                  </a:moveTo>
                  <a:lnTo>
                    <a:pt x="4256" y="5175"/>
                  </a:lnTo>
                  <a:lnTo>
                    <a:pt x="6363" y="0"/>
                  </a:lnTo>
                  <a:lnTo>
                    <a:pt x="8453" y="0"/>
                  </a:lnTo>
                  <a:lnTo>
                    <a:pt x="8453" y="8051"/>
                  </a:lnTo>
                  <a:lnTo>
                    <a:pt x="6538" y="8051"/>
                  </a:lnTo>
                  <a:lnTo>
                    <a:pt x="6538" y="3260"/>
                  </a:lnTo>
                  <a:lnTo>
                    <a:pt x="4838" y="7649"/>
                  </a:lnTo>
                  <a:lnTo>
                    <a:pt x="3645" y="7649"/>
                  </a:lnTo>
                  <a:lnTo>
                    <a:pt x="1927" y="3394"/>
                  </a:lnTo>
                  <a:lnTo>
                    <a:pt x="1927" y="8051"/>
                  </a:lnTo>
                  <a:lnTo>
                    <a:pt x="12" y="8051"/>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9"/>
            <p:cNvSpPr/>
            <p:nvPr/>
          </p:nvSpPr>
          <p:spPr>
            <a:xfrm>
              <a:off x="720004" y="927393"/>
              <a:ext cx="1099696" cy="1308122"/>
            </a:xfrm>
            <a:custGeom>
              <a:avLst/>
              <a:gdLst/>
              <a:ahLst/>
              <a:cxnLst/>
              <a:rect l="l" t="t" r="r" b="b"/>
              <a:pathLst>
                <a:path w="6876" h="8256" extrusionOk="0">
                  <a:moveTo>
                    <a:pt x="1" y="1"/>
                  </a:moveTo>
                  <a:lnTo>
                    <a:pt x="1" y="4739"/>
                  </a:lnTo>
                  <a:cubicBezTo>
                    <a:pt x="1" y="7056"/>
                    <a:pt x="1176" y="8256"/>
                    <a:pt x="3435" y="8256"/>
                  </a:cubicBezTo>
                  <a:cubicBezTo>
                    <a:pt x="5694" y="8256"/>
                    <a:pt x="6876" y="7056"/>
                    <a:pt x="6876" y="4739"/>
                  </a:cubicBezTo>
                  <a:lnTo>
                    <a:pt x="6876" y="1"/>
                  </a:lnTo>
                  <a:lnTo>
                    <a:pt x="4826" y="1"/>
                  </a:lnTo>
                  <a:lnTo>
                    <a:pt x="4826" y="4763"/>
                  </a:lnTo>
                  <a:cubicBezTo>
                    <a:pt x="4826" y="5898"/>
                    <a:pt x="4343" y="6480"/>
                    <a:pt x="3435" y="6480"/>
                  </a:cubicBezTo>
                  <a:cubicBezTo>
                    <a:pt x="2533" y="6480"/>
                    <a:pt x="2050" y="5898"/>
                    <a:pt x="2050" y="4763"/>
                  </a:cubicBezTo>
                  <a:lnTo>
                    <a:pt x="2050"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9"/>
            <p:cNvSpPr/>
            <p:nvPr/>
          </p:nvSpPr>
          <p:spPr>
            <a:xfrm>
              <a:off x="720004" y="927393"/>
              <a:ext cx="1099696" cy="1308122"/>
            </a:xfrm>
            <a:custGeom>
              <a:avLst/>
              <a:gdLst/>
              <a:ahLst/>
              <a:cxnLst/>
              <a:rect l="l" t="t" r="r" b="b"/>
              <a:pathLst>
                <a:path w="6876" h="8256" fill="none" extrusionOk="0">
                  <a:moveTo>
                    <a:pt x="2050" y="4763"/>
                  </a:moveTo>
                  <a:cubicBezTo>
                    <a:pt x="2050" y="5898"/>
                    <a:pt x="2533" y="6480"/>
                    <a:pt x="3435" y="6480"/>
                  </a:cubicBezTo>
                  <a:cubicBezTo>
                    <a:pt x="4343" y="6480"/>
                    <a:pt x="4826" y="5898"/>
                    <a:pt x="4826" y="4763"/>
                  </a:cubicBezTo>
                  <a:lnTo>
                    <a:pt x="4826" y="1"/>
                  </a:lnTo>
                  <a:lnTo>
                    <a:pt x="6876" y="1"/>
                  </a:lnTo>
                  <a:lnTo>
                    <a:pt x="6876" y="4739"/>
                  </a:lnTo>
                  <a:cubicBezTo>
                    <a:pt x="6876" y="7056"/>
                    <a:pt x="5694" y="8256"/>
                    <a:pt x="3435" y="8256"/>
                  </a:cubicBezTo>
                  <a:cubicBezTo>
                    <a:pt x="1176" y="8256"/>
                    <a:pt x="1" y="7056"/>
                    <a:pt x="1" y="4739"/>
                  </a:cubicBezTo>
                  <a:lnTo>
                    <a:pt x="1" y="1"/>
                  </a:lnTo>
                  <a:lnTo>
                    <a:pt x="205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9"/>
            <p:cNvSpPr/>
            <p:nvPr/>
          </p:nvSpPr>
          <p:spPr>
            <a:xfrm>
              <a:off x="1978683" y="896971"/>
              <a:ext cx="943282" cy="1336642"/>
            </a:xfrm>
            <a:custGeom>
              <a:avLst/>
              <a:gdLst/>
              <a:ahLst/>
              <a:cxnLst/>
              <a:rect l="l" t="t" r="r" b="b"/>
              <a:pathLst>
                <a:path w="5898" h="8436" extrusionOk="0">
                  <a:moveTo>
                    <a:pt x="3086" y="1"/>
                  </a:moveTo>
                  <a:cubicBezTo>
                    <a:pt x="1416" y="1"/>
                    <a:pt x="257" y="827"/>
                    <a:pt x="257" y="2271"/>
                  </a:cubicBezTo>
                  <a:cubicBezTo>
                    <a:pt x="257" y="3476"/>
                    <a:pt x="979" y="4116"/>
                    <a:pt x="2236" y="4675"/>
                  </a:cubicBezTo>
                  <a:cubicBezTo>
                    <a:pt x="3238" y="5124"/>
                    <a:pt x="3831" y="5403"/>
                    <a:pt x="3831" y="5927"/>
                  </a:cubicBezTo>
                  <a:cubicBezTo>
                    <a:pt x="3831" y="6445"/>
                    <a:pt x="3319" y="6660"/>
                    <a:pt x="2708" y="6660"/>
                  </a:cubicBezTo>
                  <a:cubicBezTo>
                    <a:pt x="2033" y="6660"/>
                    <a:pt x="1392" y="6387"/>
                    <a:pt x="624" y="5880"/>
                  </a:cubicBezTo>
                  <a:lnTo>
                    <a:pt x="1" y="7499"/>
                  </a:lnTo>
                  <a:cubicBezTo>
                    <a:pt x="816" y="8092"/>
                    <a:pt x="1771" y="8436"/>
                    <a:pt x="2929" y="8436"/>
                  </a:cubicBezTo>
                  <a:cubicBezTo>
                    <a:pt x="4658" y="8436"/>
                    <a:pt x="5898" y="7656"/>
                    <a:pt x="5898" y="5997"/>
                  </a:cubicBezTo>
                  <a:cubicBezTo>
                    <a:pt x="5898" y="4745"/>
                    <a:pt x="5106" y="4058"/>
                    <a:pt x="3674" y="3418"/>
                  </a:cubicBezTo>
                  <a:cubicBezTo>
                    <a:pt x="2492" y="2888"/>
                    <a:pt x="2283" y="2731"/>
                    <a:pt x="2283" y="2341"/>
                  </a:cubicBezTo>
                  <a:cubicBezTo>
                    <a:pt x="2283" y="1951"/>
                    <a:pt x="2591" y="1776"/>
                    <a:pt x="3156" y="1776"/>
                  </a:cubicBezTo>
                  <a:cubicBezTo>
                    <a:pt x="3901" y="1776"/>
                    <a:pt x="4431" y="2044"/>
                    <a:pt x="4943" y="2306"/>
                  </a:cubicBezTo>
                  <a:lnTo>
                    <a:pt x="5642" y="781"/>
                  </a:lnTo>
                  <a:cubicBezTo>
                    <a:pt x="4821" y="240"/>
                    <a:pt x="3983" y="1"/>
                    <a:pt x="3086"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9"/>
            <p:cNvSpPr/>
            <p:nvPr/>
          </p:nvSpPr>
          <p:spPr>
            <a:xfrm>
              <a:off x="1978683" y="896971"/>
              <a:ext cx="943282" cy="1336642"/>
            </a:xfrm>
            <a:custGeom>
              <a:avLst/>
              <a:gdLst/>
              <a:ahLst/>
              <a:cxnLst/>
              <a:rect l="l" t="t" r="r" b="b"/>
              <a:pathLst>
                <a:path w="5898" h="8436" fill="none" extrusionOk="0">
                  <a:moveTo>
                    <a:pt x="1" y="7499"/>
                  </a:moveTo>
                  <a:lnTo>
                    <a:pt x="624" y="5880"/>
                  </a:lnTo>
                  <a:cubicBezTo>
                    <a:pt x="1392" y="6387"/>
                    <a:pt x="2033" y="6660"/>
                    <a:pt x="2708" y="6660"/>
                  </a:cubicBezTo>
                  <a:cubicBezTo>
                    <a:pt x="3319" y="6660"/>
                    <a:pt x="3831" y="6445"/>
                    <a:pt x="3831" y="5927"/>
                  </a:cubicBezTo>
                  <a:cubicBezTo>
                    <a:pt x="3831" y="5403"/>
                    <a:pt x="3238" y="5124"/>
                    <a:pt x="2236" y="4675"/>
                  </a:cubicBezTo>
                  <a:cubicBezTo>
                    <a:pt x="979" y="4116"/>
                    <a:pt x="257" y="3476"/>
                    <a:pt x="257" y="2271"/>
                  </a:cubicBezTo>
                  <a:cubicBezTo>
                    <a:pt x="257" y="827"/>
                    <a:pt x="1416" y="1"/>
                    <a:pt x="3086" y="1"/>
                  </a:cubicBezTo>
                  <a:cubicBezTo>
                    <a:pt x="3983" y="1"/>
                    <a:pt x="4821" y="240"/>
                    <a:pt x="5642" y="781"/>
                  </a:cubicBezTo>
                  <a:lnTo>
                    <a:pt x="4943" y="2306"/>
                  </a:lnTo>
                  <a:cubicBezTo>
                    <a:pt x="4431" y="2044"/>
                    <a:pt x="3901" y="1776"/>
                    <a:pt x="3156" y="1776"/>
                  </a:cubicBezTo>
                  <a:cubicBezTo>
                    <a:pt x="2591" y="1776"/>
                    <a:pt x="2283" y="1951"/>
                    <a:pt x="2283" y="2341"/>
                  </a:cubicBezTo>
                  <a:cubicBezTo>
                    <a:pt x="2283" y="2731"/>
                    <a:pt x="2492" y="2888"/>
                    <a:pt x="3674" y="3418"/>
                  </a:cubicBezTo>
                  <a:cubicBezTo>
                    <a:pt x="5106" y="4058"/>
                    <a:pt x="5898" y="4745"/>
                    <a:pt x="5898" y="5997"/>
                  </a:cubicBezTo>
                  <a:cubicBezTo>
                    <a:pt x="5898" y="7656"/>
                    <a:pt x="4658" y="8436"/>
                    <a:pt x="2929" y="8436"/>
                  </a:cubicBezTo>
                  <a:cubicBezTo>
                    <a:pt x="1771" y="8436"/>
                    <a:pt x="816" y="8092"/>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9"/>
            <p:cNvSpPr/>
            <p:nvPr/>
          </p:nvSpPr>
          <p:spPr>
            <a:xfrm>
              <a:off x="3514048" y="927393"/>
              <a:ext cx="1215167" cy="1275799"/>
            </a:xfrm>
            <a:custGeom>
              <a:avLst/>
              <a:gdLst/>
              <a:ahLst/>
              <a:cxnLst/>
              <a:rect l="l" t="t" r="r" b="b"/>
              <a:pathLst>
                <a:path w="7598" h="8052" extrusionOk="0">
                  <a:moveTo>
                    <a:pt x="0" y="1"/>
                  </a:moveTo>
                  <a:lnTo>
                    <a:pt x="2725" y="8052"/>
                  </a:lnTo>
                  <a:lnTo>
                    <a:pt x="4838" y="8052"/>
                  </a:lnTo>
                  <a:lnTo>
                    <a:pt x="7597" y="1"/>
                  </a:lnTo>
                  <a:lnTo>
                    <a:pt x="5548" y="1"/>
                  </a:lnTo>
                  <a:lnTo>
                    <a:pt x="3825" y="5578"/>
                  </a:lnTo>
                  <a:lnTo>
                    <a:pt x="2131"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9"/>
            <p:cNvSpPr/>
            <p:nvPr/>
          </p:nvSpPr>
          <p:spPr>
            <a:xfrm>
              <a:off x="3514048" y="927393"/>
              <a:ext cx="1215167" cy="1275799"/>
            </a:xfrm>
            <a:custGeom>
              <a:avLst/>
              <a:gdLst/>
              <a:ahLst/>
              <a:cxnLst/>
              <a:rect l="l" t="t" r="r" b="b"/>
              <a:pathLst>
                <a:path w="7598" h="8052" fill="none" extrusionOk="0">
                  <a:moveTo>
                    <a:pt x="0" y="1"/>
                  </a:moveTo>
                  <a:lnTo>
                    <a:pt x="2131" y="1"/>
                  </a:lnTo>
                  <a:lnTo>
                    <a:pt x="3825" y="5578"/>
                  </a:lnTo>
                  <a:lnTo>
                    <a:pt x="5548" y="1"/>
                  </a:lnTo>
                  <a:lnTo>
                    <a:pt x="7597" y="1"/>
                  </a:lnTo>
                  <a:lnTo>
                    <a:pt x="4838" y="8052"/>
                  </a:lnTo>
                  <a:lnTo>
                    <a:pt x="2725"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9"/>
            <p:cNvSpPr/>
            <p:nvPr/>
          </p:nvSpPr>
          <p:spPr>
            <a:xfrm>
              <a:off x="4797038" y="896971"/>
              <a:ext cx="944082" cy="1336642"/>
            </a:xfrm>
            <a:custGeom>
              <a:avLst/>
              <a:gdLst/>
              <a:ahLst/>
              <a:cxnLst/>
              <a:rect l="l" t="t" r="r" b="b"/>
              <a:pathLst>
                <a:path w="5903" h="8436" extrusionOk="0">
                  <a:moveTo>
                    <a:pt x="3085" y="1"/>
                  </a:moveTo>
                  <a:cubicBezTo>
                    <a:pt x="1420" y="1"/>
                    <a:pt x="262" y="827"/>
                    <a:pt x="262" y="2271"/>
                  </a:cubicBezTo>
                  <a:cubicBezTo>
                    <a:pt x="262" y="3476"/>
                    <a:pt x="984" y="4116"/>
                    <a:pt x="2235" y="4675"/>
                  </a:cubicBezTo>
                  <a:cubicBezTo>
                    <a:pt x="3242" y="5124"/>
                    <a:pt x="3830" y="5403"/>
                    <a:pt x="3830" y="5927"/>
                  </a:cubicBezTo>
                  <a:cubicBezTo>
                    <a:pt x="3830" y="6445"/>
                    <a:pt x="3324" y="6660"/>
                    <a:pt x="2707" y="6660"/>
                  </a:cubicBezTo>
                  <a:cubicBezTo>
                    <a:pt x="2032" y="6660"/>
                    <a:pt x="1397" y="6387"/>
                    <a:pt x="629" y="5880"/>
                  </a:cubicBezTo>
                  <a:lnTo>
                    <a:pt x="0" y="7499"/>
                  </a:lnTo>
                  <a:cubicBezTo>
                    <a:pt x="815" y="8092"/>
                    <a:pt x="1776" y="8436"/>
                    <a:pt x="2934" y="8436"/>
                  </a:cubicBezTo>
                  <a:cubicBezTo>
                    <a:pt x="4657" y="8436"/>
                    <a:pt x="5903" y="7656"/>
                    <a:pt x="5903" y="5997"/>
                  </a:cubicBezTo>
                  <a:cubicBezTo>
                    <a:pt x="5903" y="4745"/>
                    <a:pt x="5111" y="4058"/>
                    <a:pt x="3679" y="3418"/>
                  </a:cubicBezTo>
                  <a:cubicBezTo>
                    <a:pt x="2497" y="2888"/>
                    <a:pt x="2282" y="2731"/>
                    <a:pt x="2282" y="2341"/>
                  </a:cubicBezTo>
                  <a:cubicBezTo>
                    <a:pt x="2282" y="1951"/>
                    <a:pt x="2590" y="1776"/>
                    <a:pt x="3155" y="1776"/>
                  </a:cubicBezTo>
                  <a:cubicBezTo>
                    <a:pt x="3900" y="1776"/>
                    <a:pt x="4436" y="2044"/>
                    <a:pt x="4942" y="2306"/>
                  </a:cubicBezTo>
                  <a:lnTo>
                    <a:pt x="5641" y="781"/>
                  </a:lnTo>
                  <a:cubicBezTo>
                    <a:pt x="4826" y="240"/>
                    <a:pt x="3988" y="1"/>
                    <a:pt x="3085"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9"/>
            <p:cNvSpPr/>
            <p:nvPr/>
          </p:nvSpPr>
          <p:spPr>
            <a:xfrm>
              <a:off x="4797038" y="896971"/>
              <a:ext cx="944082" cy="1336642"/>
            </a:xfrm>
            <a:custGeom>
              <a:avLst/>
              <a:gdLst/>
              <a:ahLst/>
              <a:cxnLst/>
              <a:rect l="l" t="t" r="r" b="b"/>
              <a:pathLst>
                <a:path w="5903" h="8436" fill="none" extrusionOk="0">
                  <a:moveTo>
                    <a:pt x="0" y="7499"/>
                  </a:moveTo>
                  <a:lnTo>
                    <a:pt x="629" y="5880"/>
                  </a:lnTo>
                  <a:cubicBezTo>
                    <a:pt x="1397" y="6387"/>
                    <a:pt x="2032" y="6660"/>
                    <a:pt x="2707" y="6660"/>
                  </a:cubicBezTo>
                  <a:cubicBezTo>
                    <a:pt x="3324" y="6660"/>
                    <a:pt x="3830" y="6445"/>
                    <a:pt x="3830" y="5927"/>
                  </a:cubicBezTo>
                  <a:cubicBezTo>
                    <a:pt x="3830" y="5403"/>
                    <a:pt x="3242" y="5124"/>
                    <a:pt x="2235" y="4675"/>
                  </a:cubicBezTo>
                  <a:cubicBezTo>
                    <a:pt x="984" y="4116"/>
                    <a:pt x="262" y="3476"/>
                    <a:pt x="262" y="2271"/>
                  </a:cubicBezTo>
                  <a:cubicBezTo>
                    <a:pt x="262" y="827"/>
                    <a:pt x="1420" y="1"/>
                    <a:pt x="3085" y="1"/>
                  </a:cubicBezTo>
                  <a:cubicBezTo>
                    <a:pt x="3988" y="1"/>
                    <a:pt x="4826" y="240"/>
                    <a:pt x="5641" y="781"/>
                  </a:cubicBezTo>
                  <a:lnTo>
                    <a:pt x="4942" y="2306"/>
                  </a:lnTo>
                  <a:cubicBezTo>
                    <a:pt x="4436" y="2044"/>
                    <a:pt x="3900" y="1776"/>
                    <a:pt x="3155" y="1776"/>
                  </a:cubicBezTo>
                  <a:cubicBezTo>
                    <a:pt x="2590" y="1776"/>
                    <a:pt x="2282" y="1951"/>
                    <a:pt x="2282" y="2341"/>
                  </a:cubicBezTo>
                  <a:cubicBezTo>
                    <a:pt x="2282" y="2731"/>
                    <a:pt x="2497" y="2888"/>
                    <a:pt x="3679" y="3418"/>
                  </a:cubicBezTo>
                  <a:cubicBezTo>
                    <a:pt x="5111" y="4058"/>
                    <a:pt x="5903" y="4745"/>
                    <a:pt x="5903" y="5997"/>
                  </a:cubicBezTo>
                  <a:cubicBezTo>
                    <a:pt x="5903" y="7656"/>
                    <a:pt x="4657" y="8436"/>
                    <a:pt x="2934" y="8436"/>
                  </a:cubicBezTo>
                  <a:cubicBezTo>
                    <a:pt x="1776" y="8436"/>
                    <a:pt x="815" y="8092"/>
                    <a:pt x="0"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9"/>
            <p:cNvSpPr/>
            <p:nvPr/>
          </p:nvSpPr>
          <p:spPr>
            <a:xfrm>
              <a:off x="720000" y="3079250"/>
              <a:ext cx="1074427" cy="1275799"/>
            </a:xfrm>
            <a:custGeom>
              <a:avLst/>
              <a:gdLst/>
              <a:ahLst/>
              <a:cxnLst/>
              <a:rect l="l" t="t" r="r" b="b"/>
              <a:pathLst>
                <a:path w="6718" h="8052" extrusionOk="0">
                  <a:moveTo>
                    <a:pt x="0" y="1"/>
                  </a:moveTo>
                  <a:lnTo>
                    <a:pt x="0" y="1753"/>
                  </a:lnTo>
                  <a:lnTo>
                    <a:pt x="2329" y="1753"/>
                  </a:lnTo>
                  <a:lnTo>
                    <a:pt x="2329" y="8052"/>
                  </a:lnTo>
                  <a:lnTo>
                    <a:pt x="4378" y="8052"/>
                  </a:lnTo>
                  <a:lnTo>
                    <a:pt x="4378" y="1753"/>
                  </a:lnTo>
                  <a:lnTo>
                    <a:pt x="6718" y="1753"/>
                  </a:lnTo>
                  <a:lnTo>
                    <a:pt x="6718"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9"/>
            <p:cNvSpPr/>
            <p:nvPr/>
          </p:nvSpPr>
          <p:spPr>
            <a:xfrm>
              <a:off x="720000" y="3079250"/>
              <a:ext cx="1074427" cy="1275799"/>
            </a:xfrm>
            <a:custGeom>
              <a:avLst/>
              <a:gdLst/>
              <a:ahLst/>
              <a:cxnLst/>
              <a:rect l="l" t="t" r="r" b="b"/>
              <a:pathLst>
                <a:path w="6718" h="8052" fill="none" extrusionOk="0">
                  <a:moveTo>
                    <a:pt x="2329" y="1753"/>
                  </a:moveTo>
                  <a:lnTo>
                    <a:pt x="0" y="1753"/>
                  </a:lnTo>
                  <a:lnTo>
                    <a:pt x="0" y="1"/>
                  </a:lnTo>
                  <a:lnTo>
                    <a:pt x="6718" y="1"/>
                  </a:lnTo>
                  <a:lnTo>
                    <a:pt x="6718" y="1753"/>
                  </a:lnTo>
                  <a:lnTo>
                    <a:pt x="4378" y="1753"/>
                  </a:lnTo>
                  <a:lnTo>
                    <a:pt x="4378" y="8052"/>
                  </a:lnTo>
                  <a:lnTo>
                    <a:pt x="2329"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9"/>
            <p:cNvSpPr/>
            <p:nvPr/>
          </p:nvSpPr>
          <p:spPr>
            <a:xfrm>
              <a:off x="1966524" y="3079250"/>
              <a:ext cx="1095058" cy="1275799"/>
            </a:xfrm>
            <a:custGeom>
              <a:avLst/>
              <a:gdLst/>
              <a:ahLst/>
              <a:cxnLst/>
              <a:rect l="l" t="t" r="r" b="b"/>
              <a:pathLst>
                <a:path w="6847" h="8052" extrusionOk="0">
                  <a:moveTo>
                    <a:pt x="1" y="1"/>
                  </a:moveTo>
                  <a:lnTo>
                    <a:pt x="1" y="8052"/>
                  </a:lnTo>
                  <a:lnTo>
                    <a:pt x="2050" y="8052"/>
                  </a:lnTo>
                  <a:lnTo>
                    <a:pt x="2050" y="4681"/>
                  </a:lnTo>
                  <a:lnTo>
                    <a:pt x="4803" y="4681"/>
                  </a:lnTo>
                  <a:lnTo>
                    <a:pt x="4803" y="8052"/>
                  </a:lnTo>
                  <a:lnTo>
                    <a:pt x="6847" y="8052"/>
                  </a:lnTo>
                  <a:lnTo>
                    <a:pt x="6847" y="1"/>
                  </a:lnTo>
                  <a:lnTo>
                    <a:pt x="4803" y="1"/>
                  </a:lnTo>
                  <a:lnTo>
                    <a:pt x="4803" y="2877"/>
                  </a:lnTo>
                  <a:lnTo>
                    <a:pt x="2050" y="2877"/>
                  </a:lnTo>
                  <a:lnTo>
                    <a:pt x="2050"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9"/>
            <p:cNvSpPr/>
            <p:nvPr/>
          </p:nvSpPr>
          <p:spPr>
            <a:xfrm>
              <a:off x="1966524" y="3079250"/>
              <a:ext cx="1095058" cy="1275799"/>
            </a:xfrm>
            <a:custGeom>
              <a:avLst/>
              <a:gdLst/>
              <a:ahLst/>
              <a:cxnLst/>
              <a:rect l="l" t="t" r="r" b="b"/>
              <a:pathLst>
                <a:path w="6847" h="8052" fill="none" extrusionOk="0">
                  <a:moveTo>
                    <a:pt x="1" y="8052"/>
                  </a:moveTo>
                  <a:lnTo>
                    <a:pt x="1" y="1"/>
                  </a:lnTo>
                  <a:lnTo>
                    <a:pt x="2050" y="1"/>
                  </a:lnTo>
                  <a:lnTo>
                    <a:pt x="2050" y="2877"/>
                  </a:lnTo>
                  <a:lnTo>
                    <a:pt x="4803" y="2877"/>
                  </a:lnTo>
                  <a:lnTo>
                    <a:pt x="4803" y="1"/>
                  </a:lnTo>
                  <a:lnTo>
                    <a:pt x="6847" y="1"/>
                  </a:lnTo>
                  <a:lnTo>
                    <a:pt x="6847" y="8052"/>
                  </a:lnTo>
                  <a:lnTo>
                    <a:pt x="4803" y="8052"/>
                  </a:lnTo>
                  <a:lnTo>
                    <a:pt x="4803" y="4681"/>
                  </a:lnTo>
                  <a:lnTo>
                    <a:pt x="2050" y="4681"/>
                  </a:lnTo>
                  <a:lnTo>
                    <a:pt x="2050"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9"/>
            <p:cNvSpPr/>
            <p:nvPr/>
          </p:nvSpPr>
          <p:spPr>
            <a:xfrm>
              <a:off x="3334279" y="3079250"/>
              <a:ext cx="852920" cy="1275799"/>
            </a:xfrm>
            <a:custGeom>
              <a:avLst/>
              <a:gdLst/>
              <a:ahLst/>
              <a:cxnLst/>
              <a:rect l="l" t="t" r="r" b="b"/>
              <a:pathLst>
                <a:path w="5333" h="8052" extrusionOk="0">
                  <a:moveTo>
                    <a:pt x="0" y="1"/>
                  </a:moveTo>
                  <a:lnTo>
                    <a:pt x="0" y="8052"/>
                  </a:lnTo>
                  <a:lnTo>
                    <a:pt x="5333" y="8052"/>
                  </a:lnTo>
                  <a:lnTo>
                    <a:pt x="5333" y="6329"/>
                  </a:lnTo>
                  <a:lnTo>
                    <a:pt x="2049" y="6329"/>
                  </a:lnTo>
                  <a:lnTo>
                    <a:pt x="2049" y="4734"/>
                  </a:lnTo>
                  <a:lnTo>
                    <a:pt x="4436" y="4734"/>
                  </a:lnTo>
                  <a:lnTo>
                    <a:pt x="4908" y="3121"/>
                  </a:lnTo>
                  <a:lnTo>
                    <a:pt x="2049" y="3121"/>
                  </a:lnTo>
                  <a:lnTo>
                    <a:pt x="2049" y="1724"/>
                  </a:lnTo>
                  <a:lnTo>
                    <a:pt x="5333" y="1724"/>
                  </a:lnTo>
                  <a:lnTo>
                    <a:pt x="5333"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9"/>
            <p:cNvSpPr/>
            <p:nvPr/>
          </p:nvSpPr>
          <p:spPr>
            <a:xfrm>
              <a:off x="3334279" y="3079250"/>
              <a:ext cx="852920" cy="1275799"/>
            </a:xfrm>
            <a:custGeom>
              <a:avLst/>
              <a:gdLst/>
              <a:ahLst/>
              <a:cxnLst/>
              <a:rect l="l" t="t" r="r" b="b"/>
              <a:pathLst>
                <a:path w="5333" h="8052" fill="none" extrusionOk="0">
                  <a:moveTo>
                    <a:pt x="5333" y="8052"/>
                  </a:moveTo>
                  <a:lnTo>
                    <a:pt x="0" y="8052"/>
                  </a:lnTo>
                  <a:lnTo>
                    <a:pt x="0" y="1"/>
                  </a:lnTo>
                  <a:lnTo>
                    <a:pt x="5333" y="1"/>
                  </a:lnTo>
                  <a:lnTo>
                    <a:pt x="5333" y="1724"/>
                  </a:lnTo>
                  <a:lnTo>
                    <a:pt x="2049" y="1724"/>
                  </a:lnTo>
                  <a:lnTo>
                    <a:pt x="2049" y="3121"/>
                  </a:lnTo>
                  <a:lnTo>
                    <a:pt x="4908" y="3121"/>
                  </a:lnTo>
                  <a:lnTo>
                    <a:pt x="4436" y="4734"/>
                  </a:lnTo>
                  <a:lnTo>
                    <a:pt x="2049" y="4734"/>
                  </a:lnTo>
                  <a:lnTo>
                    <a:pt x="2049"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9"/>
            <p:cNvSpPr/>
            <p:nvPr/>
          </p:nvSpPr>
          <p:spPr>
            <a:xfrm>
              <a:off x="4390002" y="3079250"/>
              <a:ext cx="1352069" cy="1275799"/>
            </a:xfrm>
            <a:custGeom>
              <a:avLst/>
              <a:gdLst/>
              <a:ahLst/>
              <a:cxnLst/>
              <a:rect l="l" t="t" r="r" b="b"/>
              <a:pathLst>
                <a:path w="8454" h="8052" extrusionOk="0">
                  <a:moveTo>
                    <a:pt x="1" y="1"/>
                  </a:moveTo>
                  <a:lnTo>
                    <a:pt x="12" y="8052"/>
                  </a:lnTo>
                  <a:lnTo>
                    <a:pt x="1927" y="8052"/>
                  </a:lnTo>
                  <a:lnTo>
                    <a:pt x="1927" y="3395"/>
                  </a:lnTo>
                  <a:lnTo>
                    <a:pt x="3645" y="7650"/>
                  </a:lnTo>
                  <a:lnTo>
                    <a:pt x="4838" y="7650"/>
                  </a:lnTo>
                  <a:lnTo>
                    <a:pt x="6538" y="3267"/>
                  </a:lnTo>
                  <a:lnTo>
                    <a:pt x="6538" y="8052"/>
                  </a:lnTo>
                  <a:lnTo>
                    <a:pt x="8453" y="8052"/>
                  </a:lnTo>
                  <a:lnTo>
                    <a:pt x="8453" y="1"/>
                  </a:lnTo>
                  <a:lnTo>
                    <a:pt x="6363" y="1"/>
                  </a:lnTo>
                  <a:lnTo>
                    <a:pt x="4256" y="5182"/>
                  </a:lnTo>
                  <a:lnTo>
                    <a:pt x="2271"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9"/>
            <p:cNvSpPr/>
            <p:nvPr/>
          </p:nvSpPr>
          <p:spPr>
            <a:xfrm>
              <a:off x="4390002" y="3079250"/>
              <a:ext cx="1352069" cy="1275799"/>
            </a:xfrm>
            <a:custGeom>
              <a:avLst/>
              <a:gdLst/>
              <a:ahLst/>
              <a:cxnLst/>
              <a:rect l="l" t="t" r="r" b="b"/>
              <a:pathLst>
                <a:path w="8454" h="8052" fill="none" extrusionOk="0">
                  <a:moveTo>
                    <a:pt x="2271" y="1"/>
                  </a:moveTo>
                  <a:lnTo>
                    <a:pt x="4256" y="5182"/>
                  </a:lnTo>
                  <a:lnTo>
                    <a:pt x="6363" y="1"/>
                  </a:lnTo>
                  <a:lnTo>
                    <a:pt x="8453" y="1"/>
                  </a:lnTo>
                  <a:lnTo>
                    <a:pt x="8453" y="8052"/>
                  </a:lnTo>
                  <a:lnTo>
                    <a:pt x="6538" y="8052"/>
                  </a:lnTo>
                  <a:lnTo>
                    <a:pt x="6538" y="3267"/>
                  </a:lnTo>
                  <a:lnTo>
                    <a:pt x="4838" y="7650"/>
                  </a:lnTo>
                  <a:lnTo>
                    <a:pt x="3645" y="7650"/>
                  </a:lnTo>
                  <a:lnTo>
                    <a:pt x="1927" y="3395"/>
                  </a:lnTo>
                  <a:lnTo>
                    <a:pt x="1927" y="8052"/>
                  </a:lnTo>
                  <a:lnTo>
                    <a:pt x="12" y="8052"/>
                  </a:lnTo>
                  <a:lnTo>
                    <a:pt x="1"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9"/>
            <p:cNvSpPr/>
            <p:nvPr/>
          </p:nvSpPr>
          <p:spPr>
            <a:xfrm>
              <a:off x="720004" y="750408"/>
              <a:ext cx="1099696" cy="1307963"/>
            </a:xfrm>
            <a:custGeom>
              <a:avLst/>
              <a:gdLst/>
              <a:ahLst/>
              <a:cxnLst/>
              <a:rect l="l" t="t" r="r" b="b"/>
              <a:pathLst>
                <a:path w="6876" h="8255" extrusionOk="0">
                  <a:moveTo>
                    <a:pt x="1" y="0"/>
                  </a:moveTo>
                  <a:lnTo>
                    <a:pt x="1" y="4745"/>
                  </a:lnTo>
                  <a:cubicBezTo>
                    <a:pt x="1" y="7061"/>
                    <a:pt x="1176" y="8255"/>
                    <a:pt x="3435" y="8255"/>
                  </a:cubicBezTo>
                  <a:cubicBezTo>
                    <a:pt x="5694" y="8255"/>
                    <a:pt x="6876" y="7061"/>
                    <a:pt x="6876" y="4745"/>
                  </a:cubicBezTo>
                  <a:lnTo>
                    <a:pt x="6876" y="0"/>
                  </a:lnTo>
                  <a:lnTo>
                    <a:pt x="4826" y="0"/>
                  </a:lnTo>
                  <a:lnTo>
                    <a:pt x="4826" y="4768"/>
                  </a:lnTo>
                  <a:cubicBezTo>
                    <a:pt x="4826" y="5903"/>
                    <a:pt x="4343" y="6479"/>
                    <a:pt x="3435" y="6479"/>
                  </a:cubicBezTo>
                  <a:cubicBezTo>
                    <a:pt x="2533" y="6479"/>
                    <a:pt x="2050" y="5903"/>
                    <a:pt x="2050" y="4768"/>
                  </a:cubicBezTo>
                  <a:lnTo>
                    <a:pt x="205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9"/>
            <p:cNvSpPr/>
            <p:nvPr/>
          </p:nvSpPr>
          <p:spPr>
            <a:xfrm>
              <a:off x="720004" y="750408"/>
              <a:ext cx="1099696" cy="1307963"/>
            </a:xfrm>
            <a:custGeom>
              <a:avLst/>
              <a:gdLst/>
              <a:ahLst/>
              <a:cxnLst/>
              <a:rect l="l" t="t" r="r" b="b"/>
              <a:pathLst>
                <a:path w="6876" h="8255" fill="none" extrusionOk="0">
                  <a:moveTo>
                    <a:pt x="2050" y="4768"/>
                  </a:moveTo>
                  <a:cubicBezTo>
                    <a:pt x="2050" y="5903"/>
                    <a:pt x="2533" y="6479"/>
                    <a:pt x="3435" y="6479"/>
                  </a:cubicBezTo>
                  <a:cubicBezTo>
                    <a:pt x="4343" y="6479"/>
                    <a:pt x="4826" y="5903"/>
                    <a:pt x="4826" y="4768"/>
                  </a:cubicBezTo>
                  <a:lnTo>
                    <a:pt x="4826" y="0"/>
                  </a:lnTo>
                  <a:lnTo>
                    <a:pt x="6876" y="0"/>
                  </a:lnTo>
                  <a:lnTo>
                    <a:pt x="6876" y="4745"/>
                  </a:lnTo>
                  <a:cubicBezTo>
                    <a:pt x="6876" y="7061"/>
                    <a:pt x="5694" y="8255"/>
                    <a:pt x="3435" y="8255"/>
                  </a:cubicBezTo>
                  <a:cubicBezTo>
                    <a:pt x="1176" y="8255"/>
                    <a:pt x="1" y="7061"/>
                    <a:pt x="1" y="4745"/>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9"/>
            <p:cNvSpPr/>
            <p:nvPr/>
          </p:nvSpPr>
          <p:spPr>
            <a:xfrm>
              <a:off x="1978683" y="719986"/>
              <a:ext cx="943282" cy="1336642"/>
            </a:xfrm>
            <a:custGeom>
              <a:avLst/>
              <a:gdLst/>
              <a:ahLst/>
              <a:cxnLst/>
              <a:rect l="l" t="t" r="r" b="b"/>
              <a:pathLst>
                <a:path w="5898" h="8436" extrusionOk="0">
                  <a:moveTo>
                    <a:pt x="3086" y="0"/>
                  </a:moveTo>
                  <a:cubicBezTo>
                    <a:pt x="1416" y="0"/>
                    <a:pt x="257" y="833"/>
                    <a:pt x="257" y="2276"/>
                  </a:cubicBezTo>
                  <a:cubicBezTo>
                    <a:pt x="257" y="3481"/>
                    <a:pt x="979" y="4116"/>
                    <a:pt x="2236" y="4675"/>
                  </a:cubicBezTo>
                  <a:cubicBezTo>
                    <a:pt x="3238" y="5123"/>
                    <a:pt x="3831" y="5408"/>
                    <a:pt x="3831" y="5926"/>
                  </a:cubicBezTo>
                  <a:cubicBezTo>
                    <a:pt x="3831" y="6450"/>
                    <a:pt x="3319" y="6660"/>
                    <a:pt x="2708" y="6660"/>
                  </a:cubicBezTo>
                  <a:cubicBezTo>
                    <a:pt x="2033" y="6660"/>
                    <a:pt x="1392" y="6392"/>
                    <a:pt x="624" y="5880"/>
                  </a:cubicBezTo>
                  <a:lnTo>
                    <a:pt x="1" y="7504"/>
                  </a:lnTo>
                  <a:cubicBezTo>
                    <a:pt x="816" y="8092"/>
                    <a:pt x="1771" y="8435"/>
                    <a:pt x="2929" y="8435"/>
                  </a:cubicBezTo>
                  <a:cubicBezTo>
                    <a:pt x="4658" y="8435"/>
                    <a:pt x="5898" y="7655"/>
                    <a:pt x="5898" y="5996"/>
                  </a:cubicBezTo>
                  <a:cubicBezTo>
                    <a:pt x="5898" y="4744"/>
                    <a:pt x="5106" y="4058"/>
                    <a:pt x="3674" y="3423"/>
                  </a:cubicBezTo>
                  <a:cubicBezTo>
                    <a:pt x="2492" y="2888"/>
                    <a:pt x="2283" y="2736"/>
                    <a:pt x="2283" y="2346"/>
                  </a:cubicBezTo>
                  <a:cubicBezTo>
                    <a:pt x="2283" y="1956"/>
                    <a:pt x="2591" y="1776"/>
                    <a:pt x="3156" y="1776"/>
                  </a:cubicBezTo>
                  <a:cubicBezTo>
                    <a:pt x="3901" y="1776"/>
                    <a:pt x="4431" y="2049"/>
                    <a:pt x="4943" y="2311"/>
                  </a:cubicBezTo>
                  <a:lnTo>
                    <a:pt x="5642" y="786"/>
                  </a:lnTo>
                  <a:cubicBezTo>
                    <a:pt x="4821" y="239"/>
                    <a:pt x="3983" y="0"/>
                    <a:pt x="308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9"/>
            <p:cNvSpPr/>
            <p:nvPr/>
          </p:nvSpPr>
          <p:spPr>
            <a:xfrm>
              <a:off x="1978683" y="719986"/>
              <a:ext cx="943282" cy="1336642"/>
            </a:xfrm>
            <a:custGeom>
              <a:avLst/>
              <a:gdLst/>
              <a:ahLst/>
              <a:cxnLst/>
              <a:rect l="l" t="t" r="r" b="b"/>
              <a:pathLst>
                <a:path w="5898" h="8436" fill="none" extrusionOk="0">
                  <a:moveTo>
                    <a:pt x="1" y="7504"/>
                  </a:moveTo>
                  <a:lnTo>
                    <a:pt x="624" y="5880"/>
                  </a:lnTo>
                  <a:cubicBezTo>
                    <a:pt x="1392" y="6392"/>
                    <a:pt x="2033" y="6660"/>
                    <a:pt x="2708" y="6660"/>
                  </a:cubicBezTo>
                  <a:cubicBezTo>
                    <a:pt x="3319" y="6660"/>
                    <a:pt x="3831" y="6450"/>
                    <a:pt x="3831" y="5926"/>
                  </a:cubicBezTo>
                  <a:cubicBezTo>
                    <a:pt x="3831" y="5408"/>
                    <a:pt x="3238" y="5123"/>
                    <a:pt x="2236" y="4675"/>
                  </a:cubicBezTo>
                  <a:cubicBezTo>
                    <a:pt x="979" y="4116"/>
                    <a:pt x="257" y="3481"/>
                    <a:pt x="257" y="2276"/>
                  </a:cubicBezTo>
                  <a:cubicBezTo>
                    <a:pt x="257" y="833"/>
                    <a:pt x="1416" y="0"/>
                    <a:pt x="3086" y="0"/>
                  </a:cubicBezTo>
                  <a:cubicBezTo>
                    <a:pt x="3983" y="0"/>
                    <a:pt x="4821" y="239"/>
                    <a:pt x="5642" y="786"/>
                  </a:cubicBezTo>
                  <a:lnTo>
                    <a:pt x="4943" y="2311"/>
                  </a:lnTo>
                  <a:cubicBezTo>
                    <a:pt x="4431" y="2049"/>
                    <a:pt x="3901" y="1776"/>
                    <a:pt x="3156" y="1776"/>
                  </a:cubicBezTo>
                  <a:cubicBezTo>
                    <a:pt x="2591" y="1776"/>
                    <a:pt x="2283" y="1956"/>
                    <a:pt x="2283" y="2346"/>
                  </a:cubicBezTo>
                  <a:cubicBezTo>
                    <a:pt x="2283" y="2736"/>
                    <a:pt x="2492" y="2888"/>
                    <a:pt x="3674" y="3423"/>
                  </a:cubicBezTo>
                  <a:cubicBezTo>
                    <a:pt x="5106" y="4058"/>
                    <a:pt x="5898" y="4744"/>
                    <a:pt x="5898" y="5996"/>
                  </a:cubicBezTo>
                  <a:cubicBezTo>
                    <a:pt x="5898" y="7655"/>
                    <a:pt x="4658" y="8435"/>
                    <a:pt x="2929" y="8435"/>
                  </a:cubicBezTo>
                  <a:cubicBezTo>
                    <a:pt x="1771" y="8435"/>
                    <a:pt x="816" y="8092"/>
                    <a:pt x="1"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9"/>
            <p:cNvSpPr/>
            <p:nvPr/>
          </p:nvSpPr>
          <p:spPr>
            <a:xfrm>
              <a:off x="3514048" y="750408"/>
              <a:ext cx="1215167" cy="1276591"/>
            </a:xfrm>
            <a:custGeom>
              <a:avLst/>
              <a:gdLst/>
              <a:ahLst/>
              <a:cxnLst/>
              <a:rect l="l" t="t" r="r" b="b"/>
              <a:pathLst>
                <a:path w="7598" h="8057" extrusionOk="0">
                  <a:moveTo>
                    <a:pt x="0" y="0"/>
                  </a:moveTo>
                  <a:lnTo>
                    <a:pt x="2725" y="8057"/>
                  </a:lnTo>
                  <a:lnTo>
                    <a:pt x="4838" y="8057"/>
                  </a:lnTo>
                  <a:lnTo>
                    <a:pt x="7597" y="0"/>
                  </a:lnTo>
                  <a:lnTo>
                    <a:pt x="5548" y="0"/>
                  </a:lnTo>
                  <a:lnTo>
                    <a:pt x="3825" y="5583"/>
                  </a:lnTo>
                  <a:lnTo>
                    <a:pt x="213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9"/>
            <p:cNvSpPr/>
            <p:nvPr/>
          </p:nvSpPr>
          <p:spPr>
            <a:xfrm>
              <a:off x="3514048" y="750408"/>
              <a:ext cx="1215167" cy="1276591"/>
            </a:xfrm>
            <a:custGeom>
              <a:avLst/>
              <a:gdLst/>
              <a:ahLst/>
              <a:cxnLst/>
              <a:rect l="l" t="t" r="r" b="b"/>
              <a:pathLst>
                <a:path w="7598" h="8057" fill="none" extrusionOk="0">
                  <a:moveTo>
                    <a:pt x="0" y="0"/>
                  </a:moveTo>
                  <a:lnTo>
                    <a:pt x="2131" y="0"/>
                  </a:lnTo>
                  <a:lnTo>
                    <a:pt x="3825" y="5583"/>
                  </a:lnTo>
                  <a:lnTo>
                    <a:pt x="5548" y="0"/>
                  </a:lnTo>
                  <a:lnTo>
                    <a:pt x="7597" y="0"/>
                  </a:lnTo>
                  <a:lnTo>
                    <a:pt x="4838" y="8057"/>
                  </a:lnTo>
                  <a:lnTo>
                    <a:pt x="272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9"/>
            <p:cNvSpPr/>
            <p:nvPr/>
          </p:nvSpPr>
          <p:spPr>
            <a:xfrm>
              <a:off x="4797038" y="719986"/>
              <a:ext cx="944082" cy="1336642"/>
            </a:xfrm>
            <a:custGeom>
              <a:avLst/>
              <a:gdLst/>
              <a:ahLst/>
              <a:cxnLst/>
              <a:rect l="l" t="t" r="r" b="b"/>
              <a:pathLst>
                <a:path w="5903" h="8436" extrusionOk="0">
                  <a:moveTo>
                    <a:pt x="3085" y="0"/>
                  </a:moveTo>
                  <a:cubicBezTo>
                    <a:pt x="1420" y="0"/>
                    <a:pt x="262" y="833"/>
                    <a:pt x="262" y="2276"/>
                  </a:cubicBezTo>
                  <a:cubicBezTo>
                    <a:pt x="262" y="3481"/>
                    <a:pt x="984" y="4116"/>
                    <a:pt x="2235" y="4675"/>
                  </a:cubicBezTo>
                  <a:cubicBezTo>
                    <a:pt x="3242" y="5123"/>
                    <a:pt x="3830" y="5408"/>
                    <a:pt x="3830" y="5926"/>
                  </a:cubicBezTo>
                  <a:cubicBezTo>
                    <a:pt x="3830" y="6450"/>
                    <a:pt x="3324" y="6660"/>
                    <a:pt x="2707" y="6660"/>
                  </a:cubicBezTo>
                  <a:cubicBezTo>
                    <a:pt x="2032" y="6660"/>
                    <a:pt x="1397" y="6392"/>
                    <a:pt x="629" y="5880"/>
                  </a:cubicBezTo>
                  <a:lnTo>
                    <a:pt x="0" y="7504"/>
                  </a:lnTo>
                  <a:cubicBezTo>
                    <a:pt x="815" y="8092"/>
                    <a:pt x="1776" y="8435"/>
                    <a:pt x="2934" y="8435"/>
                  </a:cubicBezTo>
                  <a:cubicBezTo>
                    <a:pt x="4657" y="8435"/>
                    <a:pt x="5903" y="7655"/>
                    <a:pt x="5903" y="5996"/>
                  </a:cubicBezTo>
                  <a:cubicBezTo>
                    <a:pt x="5903" y="4744"/>
                    <a:pt x="5111" y="4058"/>
                    <a:pt x="3679" y="3423"/>
                  </a:cubicBezTo>
                  <a:cubicBezTo>
                    <a:pt x="2497" y="2888"/>
                    <a:pt x="2282" y="2736"/>
                    <a:pt x="2282" y="2346"/>
                  </a:cubicBezTo>
                  <a:cubicBezTo>
                    <a:pt x="2282" y="1956"/>
                    <a:pt x="2590" y="1776"/>
                    <a:pt x="3155" y="1776"/>
                  </a:cubicBezTo>
                  <a:cubicBezTo>
                    <a:pt x="3900" y="1776"/>
                    <a:pt x="4436" y="2049"/>
                    <a:pt x="4942" y="2311"/>
                  </a:cubicBezTo>
                  <a:lnTo>
                    <a:pt x="5641" y="786"/>
                  </a:lnTo>
                  <a:cubicBezTo>
                    <a:pt x="4826" y="239"/>
                    <a:pt x="3988" y="0"/>
                    <a:pt x="3085"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9"/>
            <p:cNvSpPr/>
            <p:nvPr/>
          </p:nvSpPr>
          <p:spPr>
            <a:xfrm>
              <a:off x="4797038" y="719986"/>
              <a:ext cx="944082" cy="1336642"/>
            </a:xfrm>
            <a:custGeom>
              <a:avLst/>
              <a:gdLst/>
              <a:ahLst/>
              <a:cxnLst/>
              <a:rect l="l" t="t" r="r" b="b"/>
              <a:pathLst>
                <a:path w="5903" h="8436" fill="none" extrusionOk="0">
                  <a:moveTo>
                    <a:pt x="0" y="7504"/>
                  </a:moveTo>
                  <a:lnTo>
                    <a:pt x="629" y="5880"/>
                  </a:lnTo>
                  <a:cubicBezTo>
                    <a:pt x="1397" y="6392"/>
                    <a:pt x="2032" y="6660"/>
                    <a:pt x="2707" y="6660"/>
                  </a:cubicBezTo>
                  <a:cubicBezTo>
                    <a:pt x="3324" y="6660"/>
                    <a:pt x="3830" y="6450"/>
                    <a:pt x="3830" y="5926"/>
                  </a:cubicBezTo>
                  <a:cubicBezTo>
                    <a:pt x="3830" y="5408"/>
                    <a:pt x="3242" y="5123"/>
                    <a:pt x="2235" y="4675"/>
                  </a:cubicBezTo>
                  <a:cubicBezTo>
                    <a:pt x="984" y="4116"/>
                    <a:pt x="262" y="3481"/>
                    <a:pt x="262" y="2276"/>
                  </a:cubicBezTo>
                  <a:cubicBezTo>
                    <a:pt x="262" y="833"/>
                    <a:pt x="1420" y="0"/>
                    <a:pt x="3085" y="0"/>
                  </a:cubicBezTo>
                  <a:cubicBezTo>
                    <a:pt x="3988" y="0"/>
                    <a:pt x="4826" y="239"/>
                    <a:pt x="5641" y="786"/>
                  </a:cubicBezTo>
                  <a:lnTo>
                    <a:pt x="4942" y="2311"/>
                  </a:lnTo>
                  <a:cubicBezTo>
                    <a:pt x="4436" y="2049"/>
                    <a:pt x="3900" y="1776"/>
                    <a:pt x="3155" y="1776"/>
                  </a:cubicBezTo>
                  <a:cubicBezTo>
                    <a:pt x="2590" y="1776"/>
                    <a:pt x="2282" y="1956"/>
                    <a:pt x="2282" y="2346"/>
                  </a:cubicBezTo>
                  <a:cubicBezTo>
                    <a:pt x="2282" y="2736"/>
                    <a:pt x="2497" y="2888"/>
                    <a:pt x="3679" y="3423"/>
                  </a:cubicBezTo>
                  <a:cubicBezTo>
                    <a:pt x="5111" y="4058"/>
                    <a:pt x="5903" y="4744"/>
                    <a:pt x="5903" y="5996"/>
                  </a:cubicBezTo>
                  <a:cubicBezTo>
                    <a:pt x="5903" y="7655"/>
                    <a:pt x="4657" y="8435"/>
                    <a:pt x="2934" y="8435"/>
                  </a:cubicBezTo>
                  <a:cubicBezTo>
                    <a:pt x="1776" y="8435"/>
                    <a:pt x="815"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9"/>
            <p:cNvSpPr/>
            <p:nvPr/>
          </p:nvSpPr>
          <p:spPr>
            <a:xfrm>
              <a:off x="720000" y="2902266"/>
              <a:ext cx="1074427" cy="1276591"/>
            </a:xfrm>
            <a:custGeom>
              <a:avLst/>
              <a:gdLst/>
              <a:ahLst/>
              <a:cxnLst/>
              <a:rect l="l" t="t" r="r" b="b"/>
              <a:pathLst>
                <a:path w="6718" h="8057" extrusionOk="0">
                  <a:moveTo>
                    <a:pt x="0" y="0"/>
                  </a:moveTo>
                  <a:lnTo>
                    <a:pt x="0" y="1752"/>
                  </a:lnTo>
                  <a:lnTo>
                    <a:pt x="2329" y="1752"/>
                  </a:lnTo>
                  <a:lnTo>
                    <a:pt x="2329" y="8057"/>
                  </a:lnTo>
                  <a:lnTo>
                    <a:pt x="4378" y="8057"/>
                  </a:lnTo>
                  <a:lnTo>
                    <a:pt x="4378" y="1752"/>
                  </a:lnTo>
                  <a:lnTo>
                    <a:pt x="6718" y="1752"/>
                  </a:lnTo>
                  <a:lnTo>
                    <a:pt x="6718"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9"/>
            <p:cNvSpPr/>
            <p:nvPr/>
          </p:nvSpPr>
          <p:spPr>
            <a:xfrm>
              <a:off x="720000" y="2902266"/>
              <a:ext cx="1074427" cy="1276591"/>
            </a:xfrm>
            <a:custGeom>
              <a:avLst/>
              <a:gdLst/>
              <a:ahLst/>
              <a:cxnLst/>
              <a:rect l="l" t="t" r="r" b="b"/>
              <a:pathLst>
                <a:path w="6718" h="8057" fill="none" extrusionOk="0">
                  <a:moveTo>
                    <a:pt x="2329" y="1752"/>
                  </a:moveTo>
                  <a:lnTo>
                    <a:pt x="0" y="1752"/>
                  </a:lnTo>
                  <a:lnTo>
                    <a:pt x="0" y="0"/>
                  </a:lnTo>
                  <a:lnTo>
                    <a:pt x="6718" y="0"/>
                  </a:lnTo>
                  <a:lnTo>
                    <a:pt x="6718" y="1752"/>
                  </a:lnTo>
                  <a:lnTo>
                    <a:pt x="4378" y="1752"/>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9"/>
            <p:cNvSpPr/>
            <p:nvPr/>
          </p:nvSpPr>
          <p:spPr>
            <a:xfrm>
              <a:off x="1966524" y="2902266"/>
              <a:ext cx="1095058" cy="1276591"/>
            </a:xfrm>
            <a:custGeom>
              <a:avLst/>
              <a:gdLst/>
              <a:ahLst/>
              <a:cxnLst/>
              <a:rect l="l" t="t" r="r" b="b"/>
              <a:pathLst>
                <a:path w="6847" h="8057" extrusionOk="0">
                  <a:moveTo>
                    <a:pt x="1" y="0"/>
                  </a:moveTo>
                  <a:lnTo>
                    <a:pt x="1" y="8057"/>
                  </a:lnTo>
                  <a:lnTo>
                    <a:pt x="2050" y="8057"/>
                  </a:lnTo>
                  <a:lnTo>
                    <a:pt x="2050" y="4686"/>
                  </a:lnTo>
                  <a:lnTo>
                    <a:pt x="4803" y="4686"/>
                  </a:lnTo>
                  <a:lnTo>
                    <a:pt x="4803" y="8057"/>
                  </a:lnTo>
                  <a:lnTo>
                    <a:pt x="6847" y="8057"/>
                  </a:lnTo>
                  <a:lnTo>
                    <a:pt x="6847" y="0"/>
                  </a:lnTo>
                  <a:lnTo>
                    <a:pt x="4803" y="0"/>
                  </a:lnTo>
                  <a:lnTo>
                    <a:pt x="4803" y="2876"/>
                  </a:lnTo>
                  <a:lnTo>
                    <a:pt x="2050" y="2876"/>
                  </a:lnTo>
                  <a:lnTo>
                    <a:pt x="205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9"/>
            <p:cNvSpPr/>
            <p:nvPr/>
          </p:nvSpPr>
          <p:spPr>
            <a:xfrm>
              <a:off x="1966524" y="2902266"/>
              <a:ext cx="1095058" cy="1276591"/>
            </a:xfrm>
            <a:custGeom>
              <a:avLst/>
              <a:gdLst/>
              <a:ahLst/>
              <a:cxnLst/>
              <a:rect l="l" t="t" r="r" b="b"/>
              <a:pathLst>
                <a:path w="6847" h="8057" fill="none" extrusionOk="0">
                  <a:moveTo>
                    <a:pt x="1" y="8057"/>
                  </a:moveTo>
                  <a:lnTo>
                    <a:pt x="1" y="0"/>
                  </a:lnTo>
                  <a:lnTo>
                    <a:pt x="2050" y="0"/>
                  </a:lnTo>
                  <a:lnTo>
                    <a:pt x="2050" y="2876"/>
                  </a:lnTo>
                  <a:lnTo>
                    <a:pt x="4803" y="2876"/>
                  </a:lnTo>
                  <a:lnTo>
                    <a:pt x="4803" y="0"/>
                  </a:lnTo>
                  <a:lnTo>
                    <a:pt x="6847" y="0"/>
                  </a:lnTo>
                  <a:lnTo>
                    <a:pt x="6847" y="8057"/>
                  </a:lnTo>
                  <a:lnTo>
                    <a:pt x="4803" y="8057"/>
                  </a:lnTo>
                  <a:lnTo>
                    <a:pt x="4803" y="4686"/>
                  </a:lnTo>
                  <a:lnTo>
                    <a:pt x="2050" y="4686"/>
                  </a:lnTo>
                  <a:lnTo>
                    <a:pt x="205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9"/>
            <p:cNvSpPr/>
            <p:nvPr/>
          </p:nvSpPr>
          <p:spPr>
            <a:xfrm>
              <a:off x="3334279" y="2902266"/>
              <a:ext cx="852920" cy="1276591"/>
            </a:xfrm>
            <a:custGeom>
              <a:avLst/>
              <a:gdLst/>
              <a:ahLst/>
              <a:cxnLst/>
              <a:rect l="l" t="t" r="r" b="b"/>
              <a:pathLst>
                <a:path w="5333" h="8057" extrusionOk="0">
                  <a:moveTo>
                    <a:pt x="0" y="0"/>
                  </a:moveTo>
                  <a:lnTo>
                    <a:pt x="0" y="8057"/>
                  </a:lnTo>
                  <a:lnTo>
                    <a:pt x="5333" y="8057"/>
                  </a:lnTo>
                  <a:lnTo>
                    <a:pt x="5333" y="6328"/>
                  </a:lnTo>
                  <a:lnTo>
                    <a:pt x="2049" y="6328"/>
                  </a:lnTo>
                  <a:lnTo>
                    <a:pt x="2049" y="4733"/>
                  </a:lnTo>
                  <a:lnTo>
                    <a:pt x="4436" y="4733"/>
                  </a:lnTo>
                  <a:lnTo>
                    <a:pt x="4908" y="3126"/>
                  </a:lnTo>
                  <a:lnTo>
                    <a:pt x="2049" y="3126"/>
                  </a:lnTo>
                  <a:lnTo>
                    <a:pt x="2049" y="1729"/>
                  </a:lnTo>
                  <a:lnTo>
                    <a:pt x="5333" y="1729"/>
                  </a:lnTo>
                  <a:lnTo>
                    <a:pt x="533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9"/>
            <p:cNvSpPr/>
            <p:nvPr/>
          </p:nvSpPr>
          <p:spPr>
            <a:xfrm>
              <a:off x="3334279" y="2902266"/>
              <a:ext cx="852920" cy="1276591"/>
            </a:xfrm>
            <a:custGeom>
              <a:avLst/>
              <a:gdLst/>
              <a:ahLst/>
              <a:cxnLst/>
              <a:rect l="l" t="t" r="r" b="b"/>
              <a:pathLst>
                <a:path w="5333" h="8057" fill="none" extrusionOk="0">
                  <a:moveTo>
                    <a:pt x="5333" y="8057"/>
                  </a:moveTo>
                  <a:lnTo>
                    <a:pt x="0" y="8057"/>
                  </a:lnTo>
                  <a:lnTo>
                    <a:pt x="0" y="0"/>
                  </a:lnTo>
                  <a:lnTo>
                    <a:pt x="5333" y="0"/>
                  </a:lnTo>
                  <a:lnTo>
                    <a:pt x="5333" y="1729"/>
                  </a:lnTo>
                  <a:lnTo>
                    <a:pt x="2049" y="1729"/>
                  </a:lnTo>
                  <a:lnTo>
                    <a:pt x="2049" y="3126"/>
                  </a:lnTo>
                  <a:lnTo>
                    <a:pt x="4908" y="3126"/>
                  </a:lnTo>
                  <a:lnTo>
                    <a:pt x="4436" y="4733"/>
                  </a:lnTo>
                  <a:lnTo>
                    <a:pt x="2049" y="4733"/>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9"/>
            <p:cNvSpPr/>
            <p:nvPr/>
          </p:nvSpPr>
          <p:spPr>
            <a:xfrm>
              <a:off x="4390002" y="2902266"/>
              <a:ext cx="1352069" cy="1276591"/>
            </a:xfrm>
            <a:custGeom>
              <a:avLst/>
              <a:gdLst/>
              <a:ahLst/>
              <a:cxnLst/>
              <a:rect l="l" t="t" r="r" b="b"/>
              <a:pathLst>
                <a:path w="8454" h="8057" extrusionOk="0">
                  <a:moveTo>
                    <a:pt x="1" y="0"/>
                  </a:moveTo>
                  <a:lnTo>
                    <a:pt x="12" y="8057"/>
                  </a:lnTo>
                  <a:lnTo>
                    <a:pt x="1927" y="8057"/>
                  </a:lnTo>
                  <a:lnTo>
                    <a:pt x="1927" y="3394"/>
                  </a:lnTo>
                  <a:lnTo>
                    <a:pt x="3645" y="7655"/>
                  </a:lnTo>
                  <a:lnTo>
                    <a:pt x="4838" y="7655"/>
                  </a:lnTo>
                  <a:lnTo>
                    <a:pt x="6538" y="3266"/>
                  </a:lnTo>
                  <a:lnTo>
                    <a:pt x="6538" y="8057"/>
                  </a:lnTo>
                  <a:lnTo>
                    <a:pt x="8453" y="8057"/>
                  </a:lnTo>
                  <a:lnTo>
                    <a:pt x="8453" y="0"/>
                  </a:lnTo>
                  <a:lnTo>
                    <a:pt x="6363" y="0"/>
                  </a:lnTo>
                  <a:lnTo>
                    <a:pt x="4256" y="5181"/>
                  </a:lnTo>
                  <a:lnTo>
                    <a:pt x="227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9"/>
            <p:cNvSpPr/>
            <p:nvPr/>
          </p:nvSpPr>
          <p:spPr>
            <a:xfrm>
              <a:off x="4390002" y="2902266"/>
              <a:ext cx="1352069" cy="1276591"/>
            </a:xfrm>
            <a:custGeom>
              <a:avLst/>
              <a:gdLst/>
              <a:ahLst/>
              <a:cxnLst/>
              <a:rect l="l" t="t" r="r" b="b"/>
              <a:pathLst>
                <a:path w="8454" h="8057" fill="none" extrusionOk="0">
                  <a:moveTo>
                    <a:pt x="2271" y="0"/>
                  </a:moveTo>
                  <a:lnTo>
                    <a:pt x="4256" y="5181"/>
                  </a:lnTo>
                  <a:lnTo>
                    <a:pt x="6363" y="0"/>
                  </a:lnTo>
                  <a:lnTo>
                    <a:pt x="8453" y="0"/>
                  </a:lnTo>
                  <a:lnTo>
                    <a:pt x="8453" y="8057"/>
                  </a:lnTo>
                  <a:lnTo>
                    <a:pt x="6538" y="8057"/>
                  </a:lnTo>
                  <a:lnTo>
                    <a:pt x="6538" y="3266"/>
                  </a:lnTo>
                  <a:lnTo>
                    <a:pt x="4838" y="7655"/>
                  </a:lnTo>
                  <a:lnTo>
                    <a:pt x="3645" y="7655"/>
                  </a:lnTo>
                  <a:lnTo>
                    <a:pt x="1927" y="3394"/>
                  </a:lnTo>
                  <a:lnTo>
                    <a:pt x="1927" y="8057"/>
                  </a:lnTo>
                  <a:lnTo>
                    <a:pt x="12" y="8057"/>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4" name="Google Shape;944;p9"/>
          <p:cNvSpPr/>
          <p:nvPr/>
        </p:nvSpPr>
        <p:spPr>
          <a:xfrm rot="-741069">
            <a:off x="10379222" y="1828510"/>
            <a:ext cx="7700788" cy="13074192"/>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5" name="Google Shape;945;p9"/>
          <p:cNvGrpSpPr/>
          <p:nvPr/>
        </p:nvGrpSpPr>
        <p:grpSpPr>
          <a:xfrm rot="-363107">
            <a:off x="8004310" y="2123188"/>
            <a:ext cx="7910653" cy="6623926"/>
            <a:chOff x="8531625" y="2630949"/>
            <a:chExt cx="7097868" cy="5943347"/>
          </a:xfrm>
        </p:grpSpPr>
        <p:sp>
          <p:nvSpPr>
            <p:cNvPr id="946" name="Google Shape;946;p9"/>
            <p:cNvSpPr/>
            <p:nvPr/>
          </p:nvSpPr>
          <p:spPr>
            <a:xfrm>
              <a:off x="12084923" y="4310849"/>
              <a:ext cx="3527478" cy="2909595"/>
            </a:xfrm>
            <a:custGeom>
              <a:avLst/>
              <a:gdLst/>
              <a:ahLst/>
              <a:cxnLst/>
              <a:rect l="l" t="t" r="r" b="b"/>
              <a:pathLst>
                <a:path w="10938" h="9022" extrusionOk="0">
                  <a:moveTo>
                    <a:pt x="6298" y="1"/>
                  </a:moveTo>
                  <a:cubicBezTo>
                    <a:pt x="5701" y="1"/>
                    <a:pt x="5089" y="204"/>
                    <a:pt x="4496" y="321"/>
                  </a:cubicBezTo>
                  <a:cubicBezTo>
                    <a:pt x="4175" y="383"/>
                    <a:pt x="3836" y="428"/>
                    <a:pt x="3586" y="633"/>
                  </a:cubicBezTo>
                  <a:cubicBezTo>
                    <a:pt x="3577" y="642"/>
                    <a:pt x="3560" y="651"/>
                    <a:pt x="3551" y="669"/>
                  </a:cubicBezTo>
                  <a:cubicBezTo>
                    <a:pt x="3461" y="749"/>
                    <a:pt x="3390" y="856"/>
                    <a:pt x="3328" y="963"/>
                  </a:cubicBezTo>
                  <a:cubicBezTo>
                    <a:pt x="3310" y="963"/>
                    <a:pt x="3292" y="963"/>
                    <a:pt x="3273" y="963"/>
                  </a:cubicBezTo>
                  <a:cubicBezTo>
                    <a:pt x="2268" y="963"/>
                    <a:pt x="1086" y="1209"/>
                    <a:pt x="482" y="1980"/>
                  </a:cubicBezTo>
                  <a:cubicBezTo>
                    <a:pt x="71" y="2507"/>
                    <a:pt x="0" y="3274"/>
                    <a:pt x="366" y="3845"/>
                  </a:cubicBezTo>
                  <a:cubicBezTo>
                    <a:pt x="428" y="3934"/>
                    <a:pt x="491" y="4014"/>
                    <a:pt x="562" y="4094"/>
                  </a:cubicBezTo>
                  <a:cubicBezTo>
                    <a:pt x="553" y="4112"/>
                    <a:pt x="544" y="4130"/>
                    <a:pt x="535" y="4148"/>
                  </a:cubicBezTo>
                  <a:cubicBezTo>
                    <a:pt x="357" y="4567"/>
                    <a:pt x="348" y="5067"/>
                    <a:pt x="571" y="5468"/>
                  </a:cubicBezTo>
                  <a:cubicBezTo>
                    <a:pt x="687" y="5682"/>
                    <a:pt x="874" y="5852"/>
                    <a:pt x="1088" y="5986"/>
                  </a:cubicBezTo>
                  <a:cubicBezTo>
                    <a:pt x="1035" y="6128"/>
                    <a:pt x="999" y="6271"/>
                    <a:pt x="990" y="6414"/>
                  </a:cubicBezTo>
                  <a:cubicBezTo>
                    <a:pt x="892" y="7199"/>
                    <a:pt x="1534" y="7645"/>
                    <a:pt x="2248" y="7770"/>
                  </a:cubicBezTo>
                  <a:cubicBezTo>
                    <a:pt x="2284" y="7779"/>
                    <a:pt x="2311" y="7779"/>
                    <a:pt x="2337" y="7788"/>
                  </a:cubicBezTo>
                  <a:cubicBezTo>
                    <a:pt x="2328" y="7877"/>
                    <a:pt x="2328" y="7966"/>
                    <a:pt x="2337" y="8055"/>
                  </a:cubicBezTo>
                  <a:cubicBezTo>
                    <a:pt x="2373" y="8716"/>
                    <a:pt x="2926" y="9001"/>
                    <a:pt x="3488" y="9019"/>
                  </a:cubicBezTo>
                  <a:cubicBezTo>
                    <a:pt x="3526" y="9020"/>
                    <a:pt x="3563" y="9021"/>
                    <a:pt x="3601" y="9021"/>
                  </a:cubicBezTo>
                  <a:cubicBezTo>
                    <a:pt x="3972" y="9021"/>
                    <a:pt x="4334" y="8942"/>
                    <a:pt x="4675" y="8796"/>
                  </a:cubicBezTo>
                  <a:cubicBezTo>
                    <a:pt x="4891" y="8807"/>
                    <a:pt x="5110" y="8815"/>
                    <a:pt x="5329" y="8815"/>
                  </a:cubicBezTo>
                  <a:cubicBezTo>
                    <a:pt x="6021" y="8815"/>
                    <a:pt x="6712" y="8733"/>
                    <a:pt x="7315" y="8394"/>
                  </a:cubicBezTo>
                  <a:cubicBezTo>
                    <a:pt x="7735" y="8162"/>
                    <a:pt x="8109" y="7868"/>
                    <a:pt x="8555" y="7690"/>
                  </a:cubicBezTo>
                  <a:cubicBezTo>
                    <a:pt x="9129" y="7454"/>
                    <a:pt x="9662" y="7241"/>
                    <a:pt x="10276" y="7241"/>
                  </a:cubicBezTo>
                  <a:cubicBezTo>
                    <a:pt x="10312" y="7241"/>
                    <a:pt x="10348" y="7242"/>
                    <a:pt x="10384" y="7244"/>
                  </a:cubicBezTo>
                  <a:cubicBezTo>
                    <a:pt x="10384" y="7244"/>
                    <a:pt x="10937" y="5825"/>
                    <a:pt x="10937" y="4701"/>
                  </a:cubicBezTo>
                  <a:cubicBezTo>
                    <a:pt x="10937" y="3577"/>
                    <a:pt x="10500" y="2168"/>
                    <a:pt x="10500" y="2168"/>
                  </a:cubicBezTo>
                  <a:cubicBezTo>
                    <a:pt x="10390" y="2199"/>
                    <a:pt x="10277" y="2213"/>
                    <a:pt x="10165" y="2213"/>
                  </a:cubicBezTo>
                  <a:cubicBezTo>
                    <a:pt x="9796" y="2213"/>
                    <a:pt x="9427" y="2060"/>
                    <a:pt x="9126" y="1855"/>
                  </a:cubicBezTo>
                  <a:cubicBezTo>
                    <a:pt x="8734" y="1588"/>
                    <a:pt x="8430" y="1231"/>
                    <a:pt x="8091" y="892"/>
                  </a:cubicBezTo>
                  <a:cubicBezTo>
                    <a:pt x="7761" y="562"/>
                    <a:pt x="7396" y="241"/>
                    <a:pt x="6950" y="98"/>
                  </a:cubicBezTo>
                  <a:cubicBezTo>
                    <a:pt x="6736" y="28"/>
                    <a:pt x="6518" y="1"/>
                    <a:pt x="6298"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9"/>
            <p:cNvSpPr/>
            <p:nvPr/>
          </p:nvSpPr>
          <p:spPr>
            <a:xfrm>
              <a:off x="12096210" y="4298594"/>
              <a:ext cx="3533283" cy="2936363"/>
            </a:xfrm>
            <a:custGeom>
              <a:avLst/>
              <a:gdLst/>
              <a:ahLst/>
              <a:cxnLst/>
              <a:rect l="l" t="t" r="r" b="b"/>
              <a:pathLst>
                <a:path w="10956" h="9105" extrusionOk="0">
                  <a:moveTo>
                    <a:pt x="6243" y="81"/>
                  </a:moveTo>
                  <a:cubicBezTo>
                    <a:pt x="6271" y="81"/>
                    <a:pt x="6298" y="81"/>
                    <a:pt x="6326" y="82"/>
                  </a:cubicBezTo>
                  <a:cubicBezTo>
                    <a:pt x="6897" y="91"/>
                    <a:pt x="7369" y="350"/>
                    <a:pt x="7780" y="725"/>
                  </a:cubicBezTo>
                  <a:cubicBezTo>
                    <a:pt x="8181" y="1073"/>
                    <a:pt x="8511" y="1501"/>
                    <a:pt x="8931" y="1822"/>
                  </a:cubicBezTo>
                  <a:cubicBezTo>
                    <a:pt x="9269" y="2090"/>
                    <a:pt x="9691" y="2285"/>
                    <a:pt x="10125" y="2285"/>
                  </a:cubicBezTo>
                  <a:cubicBezTo>
                    <a:pt x="10227" y="2285"/>
                    <a:pt x="10330" y="2274"/>
                    <a:pt x="10432" y="2251"/>
                  </a:cubicBezTo>
                  <a:lnTo>
                    <a:pt x="10432" y="2251"/>
                  </a:lnTo>
                  <a:cubicBezTo>
                    <a:pt x="10613" y="2829"/>
                    <a:pt x="10743" y="3441"/>
                    <a:pt x="10813" y="4043"/>
                  </a:cubicBezTo>
                  <a:cubicBezTo>
                    <a:pt x="10867" y="4498"/>
                    <a:pt x="10875" y="4944"/>
                    <a:pt x="10813" y="5399"/>
                  </a:cubicBezTo>
                  <a:cubicBezTo>
                    <a:pt x="10751" y="5819"/>
                    <a:pt x="10644" y="6229"/>
                    <a:pt x="10528" y="6630"/>
                  </a:cubicBezTo>
                  <a:cubicBezTo>
                    <a:pt x="10468" y="6835"/>
                    <a:pt x="10400" y="7040"/>
                    <a:pt x="10324" y="7245"/>
                  </a:cubicBezTo>
                  <a:lnTo>
                    <a:pt x="10324" y="7245"/>
                  </a:lnTo>
                  <a:cubicBezTo>
                    <a:pt x="10297" y="7244"/>
                    <a:pt x="10270" y="7244"/>
                    <a:pt x="10244" y="7244"/>
                  </a:cubicBezTo>
                  <a:cubicBezTo>
                    <a:pt x="9641" y="7244"/>
                    <a:pt x="9077" y="7455"/>
                    <a:pt x="8529" y="7683"/>
                  </a:cubicBezTo>
                  <a:cubicBezTo>
                    <a:pt x="7949" y="7915"/>
                    <a:pt x="7477" y="8343"/>
                    <a:pt x="6897" y="8566"/>
                  </a:cubicBezTo>
                  <a:cubicBezTo>
                    <a:pt x="6368" y="8770"/>
                    <a:pt x="5794" y="8817"/>
                    <a:pt x="5237" y="8817"/>
                  </a:cubicBezTo>
                  <a:cubicBezTo>
                    <a:pt x="5183" y="8817"/>
                    <a:pt x="5130" y="8817"/>
                    <a:pt x="5077" y="8816"/>
                  </a:cubicBezTo>
                  <a:cubicBezTo>
                    <a:pt x="4996" y="8816"/>
                    <a:pt x="4925" y="8807"/>
                    <a:pt x="4854" y="8807"/>
                  </a:cubicBezTo>
                  <a:cubicBezTo>
                    <a:pt x="4797" y="8807"/>
                    <a:pt x="4734" y="8796"/>
                    <a:pt x="4674" y="8796"/>
                  </a:cubicBezTo>
                  <a:cubicBezTo>
                    <a:pt x="4660" y="8796"/>
                    <a:pt x="4645" y="8796"/>
                    <a:pt x="4631" y="8798"/>
                  </a:cubicBezTo>
                  <a:cubicBezTo>
                    <a:pt x="4559" y="8816"/>
                    <a:pt x="4479" y="8861"/>
                    <a:pt x="4408" y="8887"/>
                  </a:cubicBezTo>
                  <a:cubicBezTo>
                    <a:pt x="4327" y="8905"/>
                    <a:pt x="4247" y="8932"/>
                    <a:pt x="4167" y="8950"/>
                  </a:cubicBezTo>
                  <a:cubicBezTo>
                    <a:pt x="3971" y="8997"/>
                    <a:pt x="3762" y="9025"/>
                    <a:pt x="3556" y="9025"/>
                  </a:cubicBezTo>
                  <a:cubicBezTo>
                    <a:pt x="3452" y="9025"/>
                    <a:pt x="3349" y="9018"/>
                    <a:pt x="3248" y="9003"/>
                  </a:cubicBezTo>
                  <a:cubicBezTo>
                    <a:pt x="2998" y="8959"/>
                    <a:pt x="2748" y="8861"/>
                    <a:pt x="2570" y="8673"/>
                  </a:cubicBezTo>
                  <a:cubicBezTo>
                    <a:pt x="2356" y="8441"/>
                    <a:pt x="2320" y="8129"/>
                    <a:pt x="2338" y="7826"/>
                  </a:cubicBezTo>
                  <a:cubicBezTo>
                    <a:pt x="2347" y="7808"/>
                    <a:pt x="2329" y="7790"/>
                    <a:pt x="2311" y="7790"/>
                  </a:cubicBezTo>
                  <a:cubicBezTo>
                    <a:pt x="1919" y="7728"/>
                    <a:pt x="1517" y="7585"/>
                    <a:pt x="1241" y="7282"/>
                  </a:cubicBezTo>
                  <a:cubicBezTo>
                    <a:pt x="920" y="6934"/>
                    <a:pt x="946" y="6461"/>
                    <a:pt x="1089" y="6033"/>
                  </a:cubicBezTo>
                  <a:cubicBezTo>
                    <a:pt x="1098" y="6015"/>
                    <a:pt x="1089" y="5997"/>
                    <a:pt x="1071" y="5988"/>
                  </a:cubicBezTo>
                  <a:cubicBezTo>
                    <a:pt x="768" y="5801"/>
                    <a:pt x="545" y="5542"/>
                    <a:pt x="456" y="5194"/>
                  </a:cubicBezTo>
                  <a:cubicBezTo>
                    <a:pt x="358" y="4846"/>
                    <a:pt x="411" y="4471"/>
                    <a:pt x="563" y="4150"/>
                  </a:cubicBezTo>
                  <a:cubicBezTo>
                    <a:pt x="572" y="4132"/>
                    <a:pt x="572" y="4115"/>
                    <a:pt x="554" y="4097"/>
                  </a:cubicBezTo>
                  <a:cubicBezTo>
                    <a:pt x="36" y="3553"/>
                    <a:pt x="1" y="2687"/>
                    <a:pt x="447" y="2081"/>
                  </a:cubicBezTo>
                  <a:cubicBezTo>
                    <a:pt x="839" y="1545"/>
                    <a:pt x="1508" y="1278"/>
                    <a:pt x="2142" y="1144"/>
                  </a:cubicBezTo>
                  <a:cubicBezTo>
                    <a:pt x="2479" y="1080"/>
                    <a:pt x="2830" y="1044"/>
                    <a:pt x="3176" y="1044"/>
                  </a:cubicBezTo>
                  <a:cubicBezTo>
                    <a:pt x="3215" y="1044"/>
                    <a:pt x="3254" y="1045"/>
                    <a:pt x="3293" y="1046"/>
                  </a:cubicBezTo>
                  <a:cubicBezTo>
                    <a:pt x="3310" y="1046"/>
                    <a:pt x="3319" y="1037"/>
                    <a:pt x="3328" y="1019"/>
                  </a:cubicBezTo>
                  <a:cubicBezTo>
                    <a:pt x="3462" y="778"/>
                    <a:pt x="3649" y="609"/>
                    <a:pt x="3917" y="519"/>
                  </a:cubicBezTo>
                  <a:cubicBezTo>
                    <a:pt x="4167" y="439"/>
                    <a:pt x="4417" y="412"/>
                    <a:pt x="4666" y="359"/>
                  </a:cubicBezTo>
                  <a:cubicBezTo>
                    <a:pt x="5184" y="240"/>
                    <a:pt x="5709" y="81"/>
                    <a:pt x="6243" y="81"/>
                  </a:cubicBezTo>
                  <a:close/>
                  <a:moveTo>
                    <a:pt x="6261" y="1"/>
                  </a:moveTo>
                  <a:cubicBezTo>
                    <a:pt x="5727" y="1"/>
                    <a:pt x="5202" y="160"/>
                    <a:pt x="4684" y="279"/>
                  </a:cubicBezTo>
                  <a:cubicBezTo>
                    <a:pt x="4408" y="332"/>
                    <a:pt x="4113" y="368"/>
                    <a:pt x="3846" y="466"/>
                  </a:cubicBezTo>
                  <a:cubicBezTo>
                    <a:pt x="3593" y="562"/>
                    <a:pt x="3401" y="734"/>
                    <a:pt x="3267" y="965"/>
                  </a:cubicBezTo>
                  <a:lnTo>
                    <a:pt x="3267" y="965"/>
                  </a:lnTo>
                  <a:cubicBezTo>
                    <a:pt x="3263" y="965"/>
                    <a:pt x="3258" y="965"/>
                    <a:pt x="3254" y="965"/>
                  </a:cubicBezTo>
                  <a:cubicBezTo>
                    <a:pt x="1970" y="965"/>
                    <a:pt x="107" y="1410"/>
                    <a:pt x="54" y="2999"/>
                  </a:cubicBezTo>
                  <a:cubicBezTo>
                    <a:pt x="45" y="3428"/>
                    <a:pt x="200" y="3823"/>
                    <a:pt x="484" y="4141"/>
                  </a:cubicBezTo>
                  <a:lnTo>
                    <a:pt x="484" y="4141"/>
                  </a:lnTo>
                  <a:cubicBezTo>
                    <a:pt x="327" y="4480"/>
                    <a:pt x="281" y="4858"/>
                    <a:pt x="375" y="5212"/>
                  </a:cubicBezTo>
                  <a:cubicBezTo>
                    <a:pt x="471" y="5567"/>
                    <a:pt x="701" y="5847"/>
                    <a:pt x="1008" y="6034"/>
                  </a:cubicBezTo>
                  <a:lnTo>
                    <a:pt x="1008" y="6034"/>
                  </a:lnTo>
                  <a:cubicBezTo>
                    <a:pt x="865" y="6472"/>
                    <a:pt x="855" y="6942"/>
                    <a:pt x="1160" y="7308"/>
                  </a:cubicBezTo>
                  <a:cubicBezTo>
                    <a:pt x="1430" y="7631"/>
                    <a:pt x="1854" y="7791"/>
                    <a:pt x="2264" y="7857"/>
                  </a:cubicBezTo>
                  <a:lnTo>
                    <a:pt x="2264" y="7857"/>
                  </a:lnTo>
                  <a:cubicBezTo>
                    <a:pt x="2242" y="8106"/>
                    <a:pt x="2272" y="8370"/>
                    <a:pt x="2409" y="8584"/>
                  </a:cubicBezTo>
                  <a:cubicBezTo>
                    <a:pt x="2525" y="8771"/>
                    <a:pt x="2695" y="8896"/>
                    <a:pt x="2900" y="8985"/>
                  </a:cubicBezTo>
                  <a:cubicBezTo>
                    <a:pt x="3103" y="9070"/>
                    <a:pt x="3319" y="9105"/>
                    <a:pt x="3538" y="9105"/>
                  </a:cubicBezTo>
                  <a:cubicBezTo>
                    <a:pt x="3897" y="9105"/>
                    <a:pt x="4263" y="9012"/>
                    <a:pt x="4595" y="8896"/>
                  </a:cubicBezTo>
                  <a:cubicBezTo>
                    <a:pt x="4635" y="8883"/>
                    <a:pt x="4673" y="8878"/>
                    <a:pt x="4712" y="8878"/>
                  </a:cubicBezTo>
                  <a:cubicBezTo>
                    <a:pt x="4751" y="8878"/>
                    <a:pt x="4791" y="8883"/>
                    <a:pt x="4836" y="8887"/>
                  </a:cubicBezTo>
                  <a:lnTo>
                    <a:pt x="5086" y="8887"/>
                  </a:lnTo>
                  <a:cubicBezTo>
                    <a:pt x="5166" y="8892"/>
                    <a:pt x="5246" y="8894"/>
                    <a:pt x="5327" y="8894"/>
                  </a:cubicBezTo>
                  <a:cubicBezTo>
                    <a:pt x="5407" y="8894"/>
                    <a:pt x="5487" y="8892"/>
                    <a:pt x="5567" y="8887"/>
                  </a:cubicBezTo>
                  <a:cubicBezTo>
                    <a:pt x="5880" y="8878"/>
                    <a:pt x="6183" y="8843"/>
                    <a:pt x="6477" y="8771"/>
                  </a:cubicBezTo>
                  <a:cubicBezTo>
                    <a:pt x="6781" y="8709"/>
                    <a:pt x="7075" y="8593"/>
                    <a:pt x="7343" y="8441"/>
                  </a:cubicBezTo>
                  <a:cubicBezTo>
                    <a:pt x="7628" y="8281"/>
                    <a:pt x="7896" y="8093"/>
                    <a:pt x="8172" y="7933"/>
                  </a:cubicBezTo>
                  <a:cubicBezTo>
                    <a:pt x="8502" y="7754"/>
                    <a:pt x="8868" y="7621"/>
                    <a:pt x="9216" y="7505"/>
                  </a:cubicBezTo>
                  <a:cubicBezTo>
                    <a:pt x="9553" y="7392"/>
                    <a:pt x="9889" y="7323"/>
                    <a:pt x="10232" y="7323"/>
                  </a:cubicBezTo>
                  <a:cubicBezTo>
                    <a:pt x="10271" y="7323"/>
                    <a:pt x="10310" y="7324"/>
                    <a:pt x="10349" y="7326"/>
                  </a:cubicBezTo>
                  <a:cubicBezTo>
                    <a:pt x="10367" y="7326"/>
                    <a:pt x="10376" y="7308"/>
                    <a:pt x="10385" y="7290"/>
                  </a:cubicBezTo>
                  <a:cubicBezTo>
                    <a:pt x="10608" y="6728"/>
                    <a:pt x="10768" y="6131"/>
                    <a:pt x="10867" y="5533"/>
                  </a:cubicBezTo>
                  <a:cubicBezTo>
                    <a:pt x="10938" y="5087"/>
                    <a:pt x="10956" y="4641"/>
                    <a:pt x="10911" y="4186"/>
                  </a:cubicBezTo>
                  <a:cubicBezTo>
                    <a:pt x="10867" y="3749"/>
                    <a:pt x="10786" y="3321"/>
                    <a:pt x="10688" y="2892"/>
                  </a:cubicBezTo>
                  <a:cubicBezTo>
                    <a:pt x="10626" y="2661"/>
                    <a:pt x="10572" y="2420"/>
                    <a:pt x="10501" y="2197"/>
                  </a:cubicBezTo>
                  <a:cubicBezTo>
                    <a:pt x="10499" y="2191"/>
                    <a:pt x="10497" y="2187"/>
                    <a:pt x="10494" y="2183"/>
                  </a:cubicBezTo>
                  <a:lnTo>
                    <a:pt x="10494" y="2183"/>
                  </a:lnTo>
                  <a:cubicBezTo>
                    <a:pt x="10488" y="2170"/>
                    <a:pt x="10474" y="2160"/>
                    <a:pt x="10456" y="2160"/>
                  </a:cubicBezTo>
                  <a:cubicBezTo>
                    <a:pt x="10453" y="2160"/>
                    <a:pt x="10450" y="2160"/>
                    <a:pt x="10447" y="2161"/>
                  </a:cubicBezTo>
                  <a:cubicBezTo>
                    <a:pt x="10336" y="2192"/>
                    <a:pt x="10224" y="2206"/>
                    <a:pt x="10112" y="2206"/>
                  </a:cubicBezTo>
                  <a:cubicBezTo>
                    <a:pt x="9679" y="2206"/>
                    <a:pt x="9255" y="1992"/>
                    <a:pt x="8922" y="1715"/>
                  </a:cubicBezTo>
                  <a:cubicBezTo>
                    <a:pt x="8494" y="1376"/>
                    <a:pt x="8163" y="939"/>
                    <a:pt x="7744" y="582"/>
                  </a:cubicBezTo>
                  <a:cubicBezTo>
                    <a:pt x="7343" y="243"/>
                    <a:pt x="6879" y="20"/>
                    <a:pt x="6344" y="2"/>
                  </a:cubicBezTo>
                  <a:cubicBezTo>
                    <a:pt x="6316" y="1"/>
                    <a:pt x="6288" y="1"/>
                    <a:pt x="6261"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9"/>
            <p:cNvSpPr/>
            <p:nvPr/>
          </p:nvSpPr>
          <p:spPr>
            <a:xfrm>
              <a:off x="12479017" y="3859027"/>
              <a:ext cx="3110166" cy="2844127"/>
            </a:xfrm>
            <a:custGeom>
              <a:avLst/>
              <a:gdLst/>
              <a:ahLst/>
              <a:cxnLst/>
              <a:rect l="l" t="t" r="r" b="b"/>
              <a:pathLst>
                <a:path w="9644" h="8819" extrusionOk="0">
                  <a:moveTo>
                    <a:pt x="5004" y="1"/>
                  </a:moveTo>
                  <a:cubicBezTo>
                    <a:pt x="4408" y="1"/>
                    <a:pt x="3796" y="204"/>
                    <a:pt x="3203" y="321"/>
                  </a:cubicBezTo>
                  <a:cubicBezTo>
                    <a:pt x="2882" y="384"/>
                    <a:pt x="2543" y="428"/>
                    <a:pt x="2293" y="634"/>
                  </a:cubicBezTo>
                  <a:cubicBezTo>
                    <a:pt x="2034" y="857"/>
                    <a:pt x="2025" y="1178"/>
                    <a:pt x="1740" y="1356"/>
                  </a:cubicBezTo>
                  <a:cubicBezTo>
                    <a:pt x="1249" y="1651"/>
                    <a:pt x="339" y="1704"/>
                    <a:pt x="0" y="2293"/>
                  </a:cubicBezTo>
                  <a:lnTo>
                    <a:pt x="3096" y="8787"/>
                  </a:lnTo>
                  <a:cubicBezTo>
                    <a:pt x="3393" y="8803"/>
                    <a:pt x="3697" y="8819"/>
                    <a:pt x="4001" y="8819"/>
                  </a:cubicBezTo>
                  <a:cubicBezTo>
                    <a:pt x="4703" y="8819"/>
                    <a:pt x="5406" y="8737"/>
                    <a:pt x="6022" y="8395"/>
                  </a:cubicBezTo>
                  <a:cubicBezTo>
                    <a:pt x="6441" y="8163"/>
                    <a:pt x="6816" y="7868"/>
                    <a:pt x="7262" y="7690"/>
                  </a:cubicBezTo>
                  <a:cubicBezTo>
                    <a:pt x="7835" y="7454"/>
                    <a:pt x="8369" y="7242"/>
                    <a:pt x="8983" y="7242"/>
                  </a:cubicBezTo>
                  <a:cubicBezTo>
                    <a:pt x="9019" y="7242"/>
                    <a:pt x="9054" y="7243"/>
                    <a:pt x="9091" y="7244"/>
                  </a:cubicBezTo>
                  <a:cubicBezTo>
                    <a:pt x="9091" y="7244"/>
                    <a:pt x="9644" y="5826"/>
                    <a:pt x="9644" y="4701"/>
                  </a:cubicBezTo>
                  <a:cubicBezTo>
                    <a:pt x="9644" y="3577"/>
                    <a:pt x="9198" y="2168"/>
                    <a:pt x="9198" y="2168"/>
                  </a:cubicBezTo>
                  <a:cubicBezTo>
                    <a:pt x="9087" y="2199"/>
                    <a:pt x="8975" y="2213"/>
                    <a:pt x="8862" y="2213"/>
                  </a:cubicBezTo>
                  <a:cubicBezTo>
                    <a:pt x="8494" y="2213"/>
                    <a:pt x="8127" y="2061"/>
                    <a:pt x="7833" y="1856"/>
                  </a:cubicBezTo>
                  <a:cubicBezTo>
                    <a:pt x="7440" y="1588"/>
                    <a:pt x="7128" y="1231"/>
                    <a:pt x="6798" y="892"/>
                  </a:cubicBezTo>
                  <a:cubicBezTo>
                    <a:pt x="6468" y="562"/>
                    <a:pt x="6102" y="241"/>
                    <a:pt x="5656" y="98"/>
                  </a:cubicBezTo>
                  <a:cubicBezTo>
                    <a:pt x="5442" y="29"/>
                    <a:pt x="5224" y="1"/>
                    <a:pt x="5004" y="1"/>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9"/>
            <p:cNvSpPr/>
            <p:nvPr/>
          </p:nvSpPr>
          <p:spPr>
            <a:xfrm>
              <a:off x="12461280" y="3846773"/>
              <a:ext cx="3145318" cy="2869283"/>
            </a:xfrm>
            <a:custGeom>
              <a:avLst/>
              <a:gdLst/>
              <a:ahLst/>
              <a:cxnLst/>
              <a:rect l="l" t="t" r="r" b="b"/>
              <a:pathLst>
                <a:path w="9753" h="8897" extrusionOk="0">
                  <a:moveTo>
                    <a:pt x="5080" y="0"/>
                  </a:moveTo>
                  <a:cubicBezTo>
                    <a:pt x="4791" y="0"/>
                    <a:pt x="4497" y="50"/>
                    <a:pt x="4212" y="109"/>
                  </a:cubicBezTo>
                  <a:cubicBezTo>
                    <a:pt x="3820" y="190"/>
                    <a:pt x="3436" y="288"/>
                    <a:pt x="3044" y="359"/>
                  </a:cubicBezTo>
                  <a:cubicBezTo>
                    <a:pt x="2723" y="422"/>
                    <a:pt x="2384" y="520"/>
                    <a:pt x="2187" y="787"/>
                  </a:cubicBezTo>
                  <a:cubicBezTo>
                    <a:pt x="2098" y="912"/>
                    <a:pt x="2045" y="1055"/>
                    <a:pt x="1964" y="1180"/>
                  </a:cubicBezTo>
                  <a:cubicBezTo>
                    <a:pt x="1875" y="1305"/>
                    <a:pt x="1750" y="1376"/>
                    <a:pt x="1616" y="1439"/>
                  </a:cubicBezTo>
                  <a:cubicBezTo>
                    <a:pt x="1072" y="1689"/>
                    <a:pt x="350" y="1751"/>
                    <a:pt x="20" y="2313"/>
                  </a:cubicBezTo>
                  <a:cubicBezTo>
                    <a:pt x="1" y="2338"/>
                    <a:pt x="30" y="2367"/>
                    <a:pt x="59" y="2367"/>
                  </a:cubicBezTo>
                  <a:cubicBezTo>
                    <a:pt x="71" y="2367"/>
                    <a:pt x="83" y="2362"/>
                    <a:pt x="91" y="2349"/>
                  </a:cubicBezTo>
                  <a:cubicBezTo>
                    <a:pt x="385" y="1849"/>
                    <a:pt x="1045" y="1751"/>
                    <a:pt x="1545" y="1555"/>
                  </a:cubicBezTo>
                  <a:cubicBezTo>
                    <a:pt x="1661" y="1510"/>
                    <a:pt x="1777" y="1457"/>
                    <a:pt x="1875" y="1376"/>
                  </a:cubicBezTo>
                  <a:cubicBezTo>
                    <a:pt x="1982" y="1296"/>
                    <a:pt x="2054" y="1180"/>
                    <a:pt x="2116" y="1064"/>
                  </a:cubicBezTo>
                  <a:cubicBezTo>
                    <a:pt x="2196" y="921"/>
                    <a:pt x="2277" y="770"/>
                    <a:pt x="2410" y="672"/>
                  </a:cubicBezTo>
                  <a:cubicBezTo>
                    <a:pt x="2562" y="564"/>
                    <a:pt x="2740" y="511"/>
                    <a:pt x="2919" y="466"/>
                  </a:cubicBezTo>
                  <a:cubicBezTo>
                    <a:pt x="3088" y="431"/>
                    <a:pt x="3267" y="404"/>
                    <a:pt x="3445" y="359"/>
                  </a:cubicBezTo>
                  <a:cubicBezTo>
                    <a:pt x="3641" y="315"/>
                    <a:pt x="3838" y="270"/>
                    <a:pt x="4034" y="225"/>
                  </a:cubicBezTo>
                  <a:cubicBezTo>
                    <a:pt x="4374" y="148"/>
                    <a:pt x="4721" y="78"/>
                    <a:pt x="5075" y="78"/>
                  </a:cubicBezTo>
                  <a:cubicBezTo>
                    <a:pt x="5129" y="78"/>
                    <a:pt x="5184" y="79"/>
                    <a:pt x="5238" y="83"/>
                  </a:cubicBezTo>
                  <a:cubicBezTo>
                    <a:pt x="6059" y="145"/>
                    <a:pt x="6612" y="734"/>
                    <a:pt x="7147" y="1287"/>
                  </a:cubicBezTo>
                  <a:cubicBezTo>
                    <a:pt x="7613" y="1768"/>
                    <a:pt x="8216" y="2288"/>
                    <a:pt x="8912" y="2288"/>
                  </a:cubicBezTo>
                  <a:cubicBezTo>
                    <a:pt x="9016" y="2288"/>
                    <a:pt x="9121" y="2277"/>
                    <a:pt x="9229" y="2252"/>
                  </a:cubicBezTo>
                  <a:lnTo>
                    <a:pt x="9229" y="2252"/>
                  </a:lnTo>
                  <a:cubicBezTo>
                    <a:pt x="9410" y="2830"/>
                    <a:pt x="9540" y="3441"/>
                    <a:pt x="9610" y="4044"/>
                  </a:cubicBezTo>
                  <a:cubicBezTo>
                    <a:pt x="9663" y="4499"/>
                    <a:pt x="9672" y="4945"/>
                    <a:pt x="9601" y="5400"/>
                  </a:cubicBezTo>
                  <a:cubicBezTo>
                    <a:pt x="9547" y="5819"/>
                    <a:pt x="9440" y="6229"/>
                    <a:pt x="9324" y="6631"/>
                  </a:cubicBezTo>
                  <a:cubicBezTo>
                    <a:pt x="9264" y="6836"/>
                    <a:pt x="9196" y="7040"/>
                    <a:pt x="9120" y="7245"/>
                  </a:cubicBezTo>
                  <a:lnTo>
                    <a:pt x="9120" y="7245"/>
                  </a:lnTo>
                  <a:cubicBezTo>
                    <a:pt x="9093" y="7244"/>
                    <a:pt x="9066" y="7244"/>
                    <a:pt x="9038" y="7244"/>
                  </a:cubicBezTo>
                  <a:cubicBezTo>
                    <a:pt x="8656" y="7244"/>
                    <a:pt x="8282" y="7329"/>
                    <a:pt x="7915" y="7451"/>
                  </a:cubicBezTo>
                  <a:cubicBezTo>
                    <a:pt x="7531" y="7585"/>
                    <a:pt x="7147" y="7737"/>
                    <a:pt x="6791" y="7951"/>
                  </a:cubicBezTo>
                  <a:cubicBezTo>
                    <a:pt x="6434" y="8165"/>
                    <a:pt x="6095" y="8415"/>
                    <a:pt x="5693" y="8567"/>
                  </a:cubicBezTo>
                  <a:cubicBezTo>
                    <a:pt x="5319" y="8709"/>
                    <a:pt x="4908" y="8781"/>
                    <a:pt x="4507" y="8807"/>
                  </a:cubicBezTo>
                  <a:cubicBezTo>
                    <a:pt x="4374" y="8815"/>
                    <a:pt x="4241" y="8819"/>
                    <a:pt x="4109" y="8819"/>
                  </a:cubicBezTo>
                  <a:cubicBezTo>
                    <a:pt x="3790" y="8819"/>
                    <a:pt x="3473" y="8800"/>
                    <a:pt x="3151" y="8781"/>
                  </a:cubicBezTo>
                  <a:cubicBezTo>
                    <a:pt x="3097" y="8781"/>
                    <a:pt x="3097" y="8861"/>
                    <a:pt x="3151" y="8861"/>
                  </a:cubicBezTo>
                  <a:cubicBezTo>
                    <a:pt x="3461" y="8879"/>
                    <a:pt x="3777" y="8896"/>
                    <a:pt x="4093" y="8896"/>
                  </a:cubicBezTo>
                  <a:cubicBezTo>
                    <a:pt x="4576" y="8896"/>
                    <a:pt x="5060" y="8855"/>
                    <a:pt x="5524" y="8709"/>
                  </a:cubicBezTo>
                  <a:cubicBezTo>
                    <a:pt x="5916" y="8584"/>
                    <a:pt x="6255" y="8379"/>
                    <a:pt x="6594" y="8165"/>
                  </a:cubicBezTo>
                  <a:cubicBezTo>
                    <a:pt x="6773" y="8049"/>
                    <a:pt x="6942" y="7942"/>
                    <a:pt x="7130" y="7853"/>
                  </a:cubicBezTo>
                  <a:cubicBezTo>
                    <a:pt x="7326" y="7755"/>
                    <a:pt x="7531" y="7675"/>
                    <a:pt x="7736" y="7603"/>
                  </a:cubicBezTo>
                  <a:cubicBezTo>
                    <a:pt x="8162" y="7444"/>
                    <a:pt x="8596" y="7325"/>
                    <a:pt x="9052" y="7325"/>
                  </a:cubicBezTo>
                  <a:cubicBezTo>
                    <a:pt x="9083" y="7325"/>
                    <a:pt x="9114" y="7325"/>
                    <a:pt x="9146" y="7327"/>
                  </a:cubicBezTo>
                  <a:cubicBezTo>
                    <a:pt x="9164" y="7327"/>
                    <a:pt x="9173" y="7309"/>
                    <a:pt x="9181" y="7291"/>
                  </a:cubicBezTo>
                  <a:cubicBezTo>
                    <a:pt x="9396" y="6729"/>
                    <a:pt x="9565" y="6131"/>
                    <a:pt x="9663" y="5533"/>
                  </a:cubicBezTo>
                  <a:cubicBezTo>
                    <a:pt x="9735" y="5087"/>
                    <a:pt x="9752" y="4641"/>
                    <a:pt x="9708" y="4186"/>
                  </a:cubicBezTo>
                  <a:cubicBezTo>
                    <a:pt x="9663" y="3749"/>
                    <a:pt x="9583" y="3321"/>
                    <a:pt x="9485" y="2893"/>
                  </a:cubicBezTo>
                  <a:cubicBezTo>
                    <a:pt x="9422" y="2661"/>
                    <a:pt x="9369" y="2420"/>
                    <a:pt x="9297" y="2197"/>
                  </a:cubicBezTo>
                  <a:cubicBezTo>
                    <a:pt x="9291" y="2177"/>
                    <a:pt x="9279" y="2167"/>
                    <a:pt x="9262" y="2167"/>
                  </a:cubicBezTo>
                  <a:cubicBezTo>
                    <a:pt x="9257" y="2167"/>
                    <a:pt x="9251" y="2168"/>
                    <a:pt x="9244" y="2170"/>
                  </a:cubicBezTo>
                  <a:cubicBezTo>
                    <a:pt x="9129" y="2200"/>
                    <a:pt x="9017" y="2214"/>
                    <a:pt x="8907" y="2214"/>
                  </a:cubicBezTo>
                  <a:cubicBezTo>
                    <a:pt x="8237" y="2214"/>
                    <a:pt x="7653" y="1701"/>
                    <a:pt x="7201" y="1234"/>
                  </a:cubicBezTo>
                  <a:cubicBezTo>
                    <a:pt x="6692" y="707"/>
                    <a:pt x="6157" y="127"/>
                    <a:pt x="5381" y="20"/>
                  </a:cubicBezTo>
                  <a:cubicBezTo>
                    <a:pt x="5282" y="6"/>
                    <a:pt x="5181" y="0"/>
                    <a:pt x="50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9"/>
            <p:cNvSpPr/>
            <p:nvPr/>
          </p:nvSpPr>
          <p:spPr>
            <a:xfrm>
              <a:off x="12801194" y="5680183"/>
              <a:ext cx="1168408" cy="1088115"/>
            </a:xfrm>
            <a:custGeom>
              <a:avLst/>
              <a:gdLst/>
              <a:ahLst/>
              <a:cxnLst/>
              <a:rect l="l" t="t" r="r" b="b"/>
              <a:pathLst>
                <a:path w="3623" h="3374" extrusionOk="0">
                  <a:moveTo>
                    <a:pt x="2356" y="0"/>
                  </a:moveTo>
                  <a:lnTo>
                    <a:pt x="2356" y="0"/>
                  </a:lnTo>
                  <a:cubicBezTo>
                    <a:pt x="1856" y="63"/>
                    <a:pt x="1356" y="259"/>
                    <a:pt x="937" y="553"/>
                  </a:cubicBezTo>
                  <a:cubicBezTo>
                    <a:pt x="402" y="919"/>
                    <a:pt x="0" y="1713"/>
                    <a:pt x="36" y="2409"/>
                  </a:cubicBezTo>
                  <a:cubicBezTo>
                    <a:pt x="81" y="3069"/>
                    <a:pt x="634" y="3354"/>
                    <a:pt x="1196" y="3372"/>
                  </a:cubicBezTo>
                  <a:cubicBezTo>
                    <a:pt x="1227" y="3373"/>
                    <a:pt x="1258" y="3374"/>
                    <a:pt x="1289" y="3374"/>
                  </a:cubicBezTo>
                  <a:cubicBezTo>
                    <a:pt x="2041" y="3374"/>
                    <a:pt x="2770" y="3065"/>
                    <a:pt x="3310" y="2534"/>
                  </a:cubicBezTo>
                  <a:cubicBezTo>
                    <a:pt x="3480" y="2364"/>
                    <a:pt x="3622" y="2132"/>
                    <a:pt x="3613" y="1874"/>
                  </a:cubicBezTo>
                  <a:cubicBezTo>
                    <a:pt x="3590" y="1344"/>
                    <a:pt x="3151" y="1164"/>
                    <a:pt x="2739" y="1164"/>
                  </a:cubicBezTo>
                  <a:cubicBezTo>
                    <a:pt x="2672" y="1164"/>
                    <a:pt x="2606" y="1169"/>
                    <a:pt x="2543" y="1178"/>
                  </a:cubicBezTo>
                  <a:cubicBezTo>
                    <a:pt x="1972" y="1258"/>
                    <a:pt x="1347" y="1535"/>
                    <a:pt x="955" y="1998"/>
                  </a:cubicBezTo>
                  <a:lnTo>
                    <a:pt x="2356" y="0"/>
                  </a:ln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9"/>
            <p:cNvSpPr/>
            <p:nvPr/>
          </p:nvSpPr>
          <p:spPr>
            <a:xfrm>
              <a:off x="12786682" y="5668250"/>
              <a:ext cx="1202916" cy="1113915"/>
            </a:xfrm>
            <a:custGeom>
              <a:avLst/>
              <a:gdLst/>
              <a:ahLst/>
              <a:cxnLst/>
              <a:rect l="l" t="t" r="r" b="b"/>
              <a:pathLst>
                <a:path w="3730" h="3454" extrusionOk="0">
                  <a:moveTo>
                    <a:pt x="2408" y="1"/>
                  </a:moveTo>
                  <a:cubicBezTo>
                    <a:pt x="2406" y="1"/>
                    <a:pt x="2403" y="1"/>
                    <a:pt x="2401" y="1"/>
                  </a:cubicBezTo>
                  <a:cubicBezTo>
                    <a:pt x="1937" y="55"/>
                    <a:pt x="1491" y="216"/>
                    <a:pt x="1098" y="465"/>
                  </a:cubicBezTo>
                  <a:cubicBezTo>
                    <a:pt x="750" y="679"/>
                    <a:pt x="482" y="983"/>
                    <a:pt x="295" y="1349"/>
                  </a:cubicBezTo>
                  <a:cubicBezTo>
                    <a:pt x="117" y="1705"/>
                    <a:pt x="1" y="2125"/>
                    <a:pt x="54" y="2526"/>
                  </a:cubicBezTo>
                  <a:cubicBezTo>
                    <a:pt x="99" y="2865"/>
                    <a:pt x="295" y="3142"/>
                    <a:pt x="590" y="3293"/>
                  </a:cubicBezTo>
                  <a:cubicBezTo>
                    <a:pt x="821" y="3409"/>
                    <a:pt x="1077" y="3454"/>
                    <a:pt x="1332" y="3454"/>
                  </a:cubicBezTo>
                  <a:cubicBezTo>
                    <a:pt x="1451" y="3454"/>
                    <a:pt x="1570" y="3444"/>
                    <a:pt x="1687" y="3427"/>
                  </a:cubicBezTo>
                  <a:cubicBezTo>
                    <a:pt x="2124" y="3374"/>
                    <a:pt x="2543" y="3222"/>
                    <a:pt x="2909" y="2981"/>
                  </a:cubicBezTo>
                  <a:cubicBezTo>
                    <a:pt x="3239" y="2767"/>
                    <a:pt x="3632" y="2455"/>
                    <a:pt x="3685" y="2035"/>
                  </a:cubicBezTo>
                  <a:cubicBezTo>
                    <a:pt x="3730" y="1714"/>
                    <a:pt x="3569" y="1402"/>
                    <a:pt x="3275" y="1259"/>
                  </a:cubicBezTo>
                  <a:cubicBezTo>
                    <a:pt x="3123" y="1191"/>
                    <a:pt x="2960" y="1165"/>
                    <a:pt x="2796" y="1165"/>
                  </a:cubicBezTo>
                  <a:cubicBezTo>
                    <a:pt x="2593" y="1165"/>
                    <a:pt x="2387" y="1205"/>
                    <a:pt x="2195" y="1259"/>
                  </a:cubicBezTo>
                  <a:cubicBezTo>
                    <a:pt x="1731" y="1393"/>
                    <a:pt x="1285" y="1643"/>
                    <a:pt x="973" y="2009"/>
                  </a:cubicBezTo>
                  <a:cubicBezTo>
                    <a:pt x="946" y="2036"/>
                    <a:pt x="971" y="2074"/>
                    <a:pt x="1000" y="2074"/>
                  </a:cubicBezTo>
                  <a:cubicBezTo>
                    <a:pt x="1009" y="2074"/>
                    <a:pt x="1018" y="2070"/>
                    <a:pt x="1027" y="2062"/>
                  </a:cubicBezTo>
                  <a:cubicBezTo>
                    <a:pt x="1294" y="1759"/>
                    <a:pt x="1642" y="1536"/>
                    <a:pt x="2017" y="1402"/>
                  </a:cubicBezTo>
                  <a:cubicBezTo>
                    <a:pt x="2254" y="1311"/>
                    <a:pt x="2519" y="1242"/>
                    <a:pt x="2777" y="1242"/>
                  </a:cubicBezTo>
                  <a:cubicBezTo>
                    <a:pt x="2848" y="1242"/>
                    <a:pt x="2920" y="1248"/>
                    <a:pt x="2989" y="1259"/>
                  </a:cubicBezTo>
                  <a:cubicBezTo>
                    <a:pt x="3293" y="1304"/>
                    <a:pt x="3542" y="1482"/>
                    <a:pt x="3605" y="1795"/>
                  </a:cubicBezTo>
                  <a:cubicBezTo>
                    <a:pt x="3685" y="2241"/>
                    <a:pt x="3337" y="2571"/>
                    <a:pt x="3016" y="2812"/>
                  </a:cubicBezTo>
                  <a:cubicBezTo>
                    <a:pt x="2686" y="3052"/>
                    <a:pt x="2311" y="3231"/>
                    <a:pt x="1910" y="3311"/>
                  </a:cubicBezTo>
                  <a:cubicBezTo>
                    <a:pt x="1727" y="3353"/>
                    <a:pt x="1535" y="3378"/>
                    <a:pt x="1343" y="3378"/>
                  </a:cubicBezTo>
                  <a:cubicBezTo>
                    <a:pt x="1169" y="3378"/>
                    <a:pt x="996" y="3358"/>
                    <a:pt x="830" y="3311"/>
                  </a:cubicBezTo>
                  <a:cubicBezTo>
                    <a:pt x="518" y="3213"/>
                    <a:pt x="251" y="2990"/>
                    <a:pt x="161" y="2669"/>
                  </a:cubicBezTo>
                  <a:cubicBezTo>
                    <a:pt x="63" y="2321"/>
                    <a:pt x="143" y="1919"/>
                    <a:pt x="268" y="1589"/>
                  </a:cubicBezTo>
                  <a:cubicBezTo>
                    <a:pt x="429" y="1197"/>
                    <a:pt x="679" y="840"/>
                    <a:pt x="1027" y="599"/>
                  </a:cubicBezTo>
                  <a:cubicBezTo>
                    <a:pt x="1437" y="323"/>
                    <a:pt x="1910" y="135"/>
                    <a:pt x="2401" y="82"/>
                  </a:cubicBezTo>
                  <a:cubicBezTo>
                    <a:pt x="2451" y="73"/>
                    <a:pt x="2454" y="1"/>
                    <a:pt x="240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9"/>
            <p:cNvSpPr/>
            <p:nvPr/>
          </p:nvSpPr>
          <p:spPr>
            <a:xfrm>
              <a:off x="12349372" y="5149671"/>
              <a:ext cx="1571208" cy="1236465"/>
            </a:xfrm>
            <a:custGeom>
              <a:avLst/>
              <a:gdLst/>
              <a:ahLst/>
              <a:cxnLst/>
              <a:rect l="l" t="t" r="r" b="b"/>
              <a:pathLst>
                <a:path w="4872" h="3834" extrusionOk="0">
                  <a:moveTo>
                    <a:pt x="3420" y="0"/>
                  </a:moveTo>
                  <a:cubicBezTo>
                    <a:pt x="2811" y="0"/>
                    <a:pt x="2200" y="140"/>
                    <a:pt x="1642" y="378"/>
                  </a:cubicBezTo>
                  <a:cubicBezTo>
                    <a:pt x="875" y="717"/>
                    <a:pt x="188" y="1583"/>
                    <a:pt x="90" y="2412"/>
                  </a:cubicBezTo>
                  <a:cubicBezTo>
                    <a:pt x="1" y="3197"/>
                    <a:pt x="643" y="3643"/>
                    <a:pt x="1357" y="3768"/>
                  </a:cubicBezTo>
                  <a:cubicBezTo>
                    <a:pt x="1590" y="3812"/>
                    <a:pt x="1826" y="3833"/>
                    <a:pt x="2062" y="3833"/>
                  </a:cubicBezTo>
                  <a:cubicBezTo>
                    <a:pt x="2836" y="3833"/>
                    <a:pt x="3604" y="3603"/>
                    <a:pt x="4247" y="3180"/>
                  </a:cubicBezTo>
                  <a:cubicBezTo>
                    <a:pt x="4506" y="3019"/>
                    <a:pt x="4729" y="2769"/>
                    <a:pt x="4774" y="2466"/>
                  </a:cubicBezTo>
                  <a:cubicBezTo>
                    <a:pt x="4872" y="1725"/>
                    <a:pt x="4149" y="1449"/>
                    <a:pt x="3560" y="1431"/>
                  </a:cubicBezTo>
                  <a:cubicBezTo>
                    <a:pt x="3544" y="1431"/>
                    <a:pt x="3529" y="1431"/>
                    <a:pt x="3513" y="1431"/>
                  </a:cubicBezTo>
                  <a:cubicBezTo>
                    <a:pt x="2767" y="1431"/>
                    <a:pt x="1942" y="1637"/>
                    <a:pt x="1348" y="2100"/>
                  </a:cubicBezTo>
                  <a:lnTo>
                    <a:pt x="3578" y="4"/>
                  </a:lnTo>
                  <a:cubicBezTo>
                    <a:pt x="3525" y="2"/>
                    <a:pt x="3472" y="0"/>
                    <a:pt x="3420" y="0"/>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9"/>
            <p:cNvSpPr/>
            <p:nvPr/>
          </p:nvSpPr>
          <p:spPr>
            <a:xfrm>
              <a:off x="12360982" y="5138061"/>
              <a:ext cx="1571208" cy="1261620"/>
            </a:xfrm>
            <a:custGeom>
              <a:avLst/>
              <a:gdLst/>
              <a:ahLst/>
              <a:cxnLst/>
              <a:rect l="l" t="t" r="r" b="b"/>
              <a:pathLst>
                <a:path w="4872" h="3912" extrusionOk="0">
                  <a:moveTo>
                    <a:pt x="3369" y="0"/>
                  </a:moveTo>
                  <a:cubicBezTo>
                    <a:pt x="2820" y="0"/>
                    <a:pt x="2275" y="114"/>
                    <a:pt x="1767" y="307"/>
                  </a:cubicBezTo>
                  <a:cubicBezTo>
                    <a:pt x="1285" y="495"/>
                    <a:pt x="884" y="798"/>
                    <a:pt x="562" y="1208"/>
                  </a:cubicBezTo>
                  <a:cubicBezTo>
                    <a:pt x="268" y="1583"/>
                    <a:pt x="27" y="2065"/>
                    <a:pt x="9" y="2555"/>
                  </a:cubicBezTo>
                  <a:cubicBezTo>
                    <a:pt x="0" y="2984"/>
                    <a:pt x="223" y="3349"/>
                    <a:pt x="580" y="3572"/>
                  </a:cubicBezTo>
                  <a:cubicBezTo>
                    <a:pt x="991" y="3831"/>
                    <a:pt x="1499" y="3902"/>
                    <a:pt x="1972" y="3911"/>
                  </a:cubicBezTo>
                  <a:cubicBezTo>
                    <a:pt x="2525" y="3911"/>
                    <a:pt x="3078" y="3804"/>
                    <a:pt x="3596" y="3590"/>
                  </a:cubicBezTo>
                  <a:cubicBezTo>
                    <a:pt x="4033" y="3403"/>
                    <a:pt x="4586" y="3126"/>
                    <a:pt x="4746" y="2636"/>
                  </a:cubicBezTo>
                  <a:cubicBezTo>
                    <a:pt x="4871" y="2243"/>
                    <a:pt x="4702" y="1851"/>
                    <a:pt x="4354" y="1645"/>
                  </a:cubicBezTo>
                  <a:cubicBezTo>
                    <a:pt x="4075" y="1478"/>
                    <a:pt x="3742" y="1431"/>
                    <a:pt x="3418" y="1431"/>
                  </a:cubicBezTo>
                  <a:cubicBezTo>
                    <a:pt x="3327" y="1431"/>
                    <a:pt x="3237" y="1434"/>
                    <a:pt x="3150" y="1440"/>
                  </a:cubicBezTo>
                  <a:cubicBezTo>
                    <a:pt x="2614" y="1485"/>
                    <a:pt x="2088" y="1619"/>
                    <a:pt x="1624" y="1877"/>
                  </a:cubicBezTo>
                  <a:cubicBezTo>
                    <a:pt x="1508" y="1949"/>
                    <a:pt x="1401" y="2020"/>
                    <a:pt x="1294" y="2100"/>
                  </a:cubicBezTo>
                  <a:cubicBezTo>
                    <a:pt x="1265" y="2122"/>
                    <a:pt x="1283" y="2173"/>
                    <a:pt x="1310" y="2173"/>
                  </a:cubicBezTo>
                  <a:cubicBezTo>
                    <a:pt x="1316" y="2173"/>
                    <a:pt x="1323" y="2170"/>
                    <a:pt x="1330" y="2163"/>
                  </a:cubicBezTo>
                  <a:cubicBezTo>
                    <a:pt x="1731" y="1860"/>
                    <a:pt x="2213" y="1672"/>
                    <a:pt x="2712" y="1574"/>
                  </a:cubicBezTo>
                  <a:cubicBezTo>
                    <a:pt x="2941" y="1535"/>
                    <a:pt x="3182" y="1504"/>
                    <a:pt x="3421" y="1504"/>
                  </a:cubicBezTo>
                  <a:cubicBezTo>
                    <a:pt x="3621" y="1504"/>
                    <a:pt x="3819" y="1526"/>
                    <a:pt x="4006" y="1583"/>
                  </a:cubicBezTo>
                  <a:cubicBezTo>
                    <a:pt x="4363" y="1681"/>
                    <a:pt x="4684" y="1931"/>
                    <a:pt x="4702" y="2323"/>
                  </a:cubicBezTo>
                  <a:cubicBezTo>
                    <a:pt x="4729" y="2868"/>
                    <a:pt x="4247" y="3180"/>
                    <a:pt x="3819" y="3403"/>
                  </a:cubicBezTo>
                  <a:cubicBezTo>
                    <a:pt x="3346" y="3644"/>
                    <a:pt x="2819" y="3786"/>
                    <a:pt x="2284" y="3822"/>
                  </a:cubicBezTo>
                  <a:cubicBezTo>
                    <a:pt x="2181" y="3830"/>
                    <a:pt x="2076" y="3834"/>
                    <a:pt x="1970" y="3834"/>
                  </a:cubicBezTo>
                  <a:cubicBezTo>
                    <a:pt x="1598" y="3834"/>
                    <a:pt x="1215" y="3781"/>
                    <a:pt x="875" y="3635"/>
                  </a:cubicBezTo>
                  <a:cubicBezTo>
                    <a:pt x="509" y="3483"/>
                    <a:pt x="179" y="3198"/>
                    <a:pt x="107" y="2796"/>
                  </a:cubicBezTo>
                  <a:cubicBezTo>
                    <a:pt x="18" y="2341"/>
                    <a:pt x="223" y="1851"/>
                    <a:pt x="464" y="1485"/>
                  </a:cubicBezTo>
                  <a:cubicBezTo>
                    <a:pt x="750" y="1030"/>
                    <a:pt x="1160" y="646"/>
                    <a:pt x="1660" y="441"/>
                  </a:cubicBezTo>
                  <a:cubicBezTo>
                    <a:pt x="2196" y="205"/>
                    <a:pt x="2785" y="81"/>
                    <a:pt x="3371" y="81"/>
                  </a:cubicBezTo>
                  <a:cubicBezTo>
                    <a:pt x="3428" y="81"/>
                    <a:pt x="3485" y="82"/>
                    <a:pt x="3542" y="84"/>
                  </a:cubicBezTo>
                  <a:cubicBezTo>
                    <a:pt x="3596" y="84"/>
                    <a:pt x="3596" y="4"/>
                    <a:pt x="3542" y="4"/>
                  </a:cubicBezTo>
                  <a:cubicBezTo>
                    <a:pt x="3484" y="1"/>
                    <a:pt x="3427" y="0"/>
                    <a:pt x="33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9"/>
            <p:cNvSpPr/>
            <p:nvPr/>
          </p:nvSpPr>
          <p:spPr>
            <a:xfrm>
              <a:off x="12173933" y="4663341"/>
              <a:ext cx="1646027" cy="1238722"/>
            </a:xfrm>
            <a:custGeom>
              <a:avLst/>
              <a:gdLst/>
              <a:ahLst/>
              <a:cxnLst/>
              <a:rect l="l" t="t" r="r" b="b"/>
              <a:pathLst>
                <a:path w="5104" h="3841" extrusionOk="0">
                  <a:moveTo>
                    <a:pt x="3434" y="0"/>
                  </a:moveTo>
                  <a:cubicBezTo>
                    <a:pt x="2890" y="0"/>
                    <a:pt x="2340" y="107"/>
                    <a:pt x="1829" y="298"/>
                  </a:cubicBezTo>
                  <a:cubicBezTo>
                    <a:pt x="1187" y="539"/>
                    <a:pt x="473" y="1003"/>
                    <a:pt x="188" y="1654"/>
                  </a:cubicBezTo>
                  <a:cubicBezTo>
                    <a:pt x="9" y="2074"/>
                    <a:pt x="1" y="2573"/>
                    <a:pt x="224" y="2975"/>
                  </a:cubicBezTo>
                  <a:cubicBezTo>
                    <a:pt x="447" y="3385"/>
                    <a:pt x="911" y="3626"/>
                    <a:pt x="1348" y="3733"/>
                  </a:cubicBezTo>
                  <a:cubicBezTo>
                    <a:pt x="1656" y="3805"/>
                    <a:pt x="1970" y="3841"/>
                    <a:pt x="2284" y="3841"/>
                  </a:cubicBezTo>
                  <a:cubicBezTo>
                    <a:pt x="3016" y="3841"/>
                    <a:pt x="3744" y="3649"/>
                    <a:pt x="4381" y="3287"/>
                  </a:cubicBezTo>
                  <a:cubicBezTo>
                    <a:pt x="4648" y="3135"/>
                    <a:pt x="4898" y="2894"/>
                    <a:pt x="4961" y="2582"/>
                  </a:cubicBezTo>
                  <a:cubicBezTo>
                    <a:pt x="5103" y="1842"/>
                    <a:pt x="4372" y="1521"/>
                    <a:pt x="3765" y="1476"/>
                  </a:cubicBezTo>
                  <a:cubicBezTo>
                    <a:pt x="3661" y="1468"/>
                    <a:pt x="3555" y="1463"/>
                    <a:pt x="3447" y="1463"/>
                  </a:cubicBezTo>
                  <a:cubicBezTo>
                    <a:pt x="2747" y="1463"/>
                    <a:pt x="2002" y="1642"/>
                    <a:pt x="1437" y="2029"/>
                  </a:cubicBezTo>
                  <a:lnTo>
                    <a:pt x="3854" y="22"/>
                  </a:lnTo>
                  <a:cubicBezTo>
                    <a:pt x="3715" y="7"/>
                    <a:pt x="3575" y="0"/>
                    <a:pt x="3434" y="0"/>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9"/>
            <p:cNvSpPr/>
            <p:nvPr/>
          </p:nvSpPr>
          <p:spPr>
            <a:xfrm>
              <a:off x="12171030" y="4649796"/>
              <a:ext cx="1646027" cy="1264200"/>
            </a:xfrm>
            <a:custGeom>
              <a:avLst/>
              <a:gdLst/>
              <a:ahLst/>
              <a:cxnLst/>
              <a:rect l="l" t="t" r="r" b="b"/>
              <a:pathLst>
                <a:path w="5104" h="3920" extrusionOk="0">
                  <a:moveTo>
                    <a:pt x="3453" y="1"/>
                  </a:moveTo>
                  <a:cubicBezTo>
                    <a:pt x="2480" y="1"/>
                    <a:pt x="1458" y="306"/>
                    <a:pt x="723" y="947"/>
                  </a:cubicBezTo>
                  <a:cubicBezTo>
                    <a:pt x="340" y="1286"/>
                    <a:pt x="54" y="1732"/>
                    <a:pt x="27" y="2258"/>
                  </a:cubicBezTo>
                  <a:cubicBezTo>
                    <a:pt x="1" y="2776"/>
                    <a:pt x="242" y="3258"/>
                    <a:pt x="679" y="3534"/>
                  </a:cubicBezTo>
                  <a:cubicBezTo>
                    <a:pt x="1116" y="3820"/>
                    <a:pt x="1669" y="3909"/>
                    <a:pt x="2177" y="3918"/>
                  </a:cubicBezTo>
                  <a:cubicBezTo>
                    <a:pt x="2221" y="3919"/>
                    <a:pt x="2264" y="3920"/>
                    <a:pt x="2308" y="3920"/>
                  </a:cubicBezTo>
                  <a:cubicBezTo>
                    <a:pt x="2827" y="3920"/>
                    <a:pt x="3352" y="3822"/>
                    <a:pt x="3846" y="3632"/>
                  </a:cubicBezTo>
                  <a:cubicBezTo>
                    <a:pt x="4292" y="3454"/>
                    <a:pt x="4854" y="3195"/>
                    <a:pt x="4988" y="2696"/>
                  </a:cubicBezTo>
                  <a:cubicBezTo>
                    <a:pt x="5103" y="2294"/>
                    <a:pt x="4925" y="1919"/>
                    <a:pt x="4586" y="1714"/>
                  </a:cubicBezTo>
                  <a:cubicBezTo>
                    <a:pt x="4244" y="1511"/>
                    <a:pt x="3836" y="1463"/>
                    <a:pt x="3441" y="1463"/>
                  </a:cubicBezTo>
                  <a:cubicBezTo>
                    <a:pt x="3404" y="1463"/>
                    <a:pt x="3366" y="1464"/>
                    <a:pt x="3328" y="1464"/>
                  </a:cubicBezTo>
                  <a:cubicBezTo>
                    <a:pt x="2793" y="1482"/>
                    <a:pt x="2249" y="1598"/>
                    <a:pt x="1767" y="1839"/>
                  </a:cubicBezTo>
                  <a:cubicBezTo>
                    <a:pt x="1651" y="1893"/>
                    <a:pt x="1535" y="1964"/>
                    <a:pt x="1419" y="2035"/>
                  </a:cubicBezTo>
                  <a:cubicBezTo>
                    <a:pt x="1390" y="2057"/>
                    <a:pt x="1408" y="2108"/>
                    <a:pt x="1439" y="2108"/>
                  </a:cubicBezTo>
                  <a:cubicBezTo>
                    <a:pt x="1447" y="2108"/>
                    <a:pt x="1455" y="2105"/>
                    <a:pt x="1464" y="2098"/>
                  </a:cubicBezTo>
                  <a:cubicBezTo>
                    <a:pt x="1883" y="1812"/>
                    <a:pt x="2383" y="1652"/>
                    <a:pt x="2882" y="1580"/>
                  </a:cubicBezTo>
                  <a:cubicBezTo>
                    <a:pt x="3078" y="1556"/>
                    <a:pt x="3283" y="1540"/>
                    <a:pt x="3487" y="1540"/>
                  </a:cubicBezTo>
                  <a:cubicBezTo>
                    <a:pt x="3739" y="1540"/>
                    <a:pt x="3989" y="1565"/>
                    <a:pt x="4220" y="1634"/>
                  </a:cubicBezTo>
                  <a:cubicBezTo>
                    <a:pt x="4568" y="1750"/>
                    <a:pt x="4916" y="1982"/>
                    <a:pt x="4943" y="2383"/>
                  </a:cubicBezTo>
                  <a:cubicBezTo>
                    <a:pt x="4988" y="2936"/>
                    <a:pt x="4506" y="3249"/>
                    <a:pt x="4060" y="3454"/>
                  </a:cubicBezTo>
                  <a:cubicBezTo>
                    <a:pt x="3578" y="3677"/>
                    <a:pt x="3052" y="3811"/>
                    <a:pt x="2525" y="3837"/>
                  </a:cubicBezTo>
                  <a:cubicBezTo>
                    <a:pt x="2439" y="3842"/>
                    <a:pt x="2352" y="3845"/>
                    <a:pt x="2265" y="3845"/>
                  </a:cubicBezTo>
                  <a:cubicBezTo>
                    <a:pt x="1846" y="3845"/>
                    <a:pt x="1419" y="3787"/>
                    <a:pt x="1035" y="3632"/>
                  </a:cubicBezTo>
                  <a:cubicBezTo>
                    <a:pt x="545" y="3436"/>
                    <a:pt x="179" y="3052"/>
                    <a:pt x="117" y="2517"/>
                  </a:cubicBezTo>
                  <a:cubicBezTo>
                    <a:pt x="45" y="2009"/>
                    <a:pt x="268" y="1518"/>
                    <a:pt x="616" y="1161"/>
                  </a:cubicBezTo>
                  <a:cubicBezTo>
                    <a:pt x="982" y="769"/>
                    <a:pt x="1473" y="501"/>
                    <a:pt x="1981" y="331"/>
                  </a:cubicBezTo>
                  <a:cubicBezTo>
                    <a:pt x="2458" y="168"/>
                    <a:pt x="2970" y="83"/>
                    <a:pt x="3479" y="83"/>
                  </a:cubicBezTo>
                  <a:cubicBezTo>
                    <a:pt x="3608" y="83"/>
                    <a:pt x="3736" y="89"/>
                    <a:pt x="3863" y="100"/>
                  </a:cubicBezTo>
                  <a:cubicBezTo>
                    <a:pt x="3917" y="100"/>
                    <a:pt x="3917" y="28"/>
                    <a:pt x="3863" y="19"/>
                  </a:cubicBezTo>
                  <a:cubicBezTo>
                    <a:pt x="3728" y="7"/>
                    <a:pt x="3591" y="1"/>
                    <a:pt x="345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9"/>
            <p:cNvSpPr/>
            <p:nvPr/>
          </p:nvSpPr>
          <p:spPr>
            <a:xfrm>
              <a:off x="12061703" y="4170240"/>
              <a:ext cx="1651832" cy="1216147"/>
            </a:xfrm>
            <a:custGeom>
              <a:avLst/>
              <a:gdLst/>
              <a:ahLst/>
              <a:cxnLst/>
              <a:rect l="l" t="t" r="r" b="b"/>
              <a:pathLst>
                <a:path w="5122" h="3771" extrusionOk="0">
                  <a:moveTo>
                    <a:pt x="3294" y="0"/>
                  </a:moveTo>
                  <a:cubicBezTo>
                    <a:pt x="2278" y="0"/>
                    <a:pt x="1087" y="239"/>
                    <a:pt x="482" y="1016"/>
                  </a:cubicBezTo>
                  <a:cubicBezTo>
                    <a:pt x="72" y="1542"/>
                    <a:pt x="1" y="2309"/>
                    <a:pt x="366" y="2880"/>
                  </a:cubicBezTo>
                  <a:cubicBezTo>
                    <a:pt x="670" y="3344"/>
                    <a:pt x="1196" y="3629"/>
                    <a:pt x="1740" y="3719"/>
                  </a:cubicBezTo>
                  <a:cubicBezTo>
                    <a:pt x="1938" y="3754"/>
                    <a:pt x="2139" y="3771"/>
                    <a:pt x="2341" y="3771"/>
                  </a:cubicBezTo>
                  <a:cubicBezTo>
                    <a:pt x="3058" y="3771"/>
                    <a:pt x="3784" y="3558"/>
                    <a:pt x="4390" y="3210"/>
                  </a:cubicBezTo>
                  <a:cubicBezTo>
                    <a:pt x="4666" y="3059"/>
                    <a:pt x="4916" y="2818"/>
                    <a:pt x="4970" y="2505"/>
                  </a:cubicBezTo>
                  <a:cubicBezTo>
                    <a:pt x="5121" y="1765"/>
                    <a:pt x="4390" y="1444"/>
                    <a:pt x="3774" y="1399"/>
                  </a:cubicBezTo>
                  <a:cubicBezTo>
                    <a:pt x="3679" y="1393"/>
                    <a:pt x="3582" y="1389"/>
                    <a:pt x="3484" y="1389"/>
                  </a:cubicBezTo>
                  <a:cubicBezTo>
                    <a:pt x="2783" y="1389"/>
                    <a:pt x="2025" y="1561"/>
                    <a:pt x="1446" y="1952"/>
                  </a:cubicBezTo>
                  <a:lnTo>
                    <a:pt x="3863" y="25"/>
                  </a:lnTo>
                  <a:cubicBezTo>
                    <a:pt x="3684" y="9"/>
                    <a:pt x="3492" y="0"/>
                    <a:pt x="3294" y="0"/>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9"/>
            <p:cNvSpPr/>
            <p:nvPr/>
          </p:nvSpPr>
          <p:spPr>
            <a:xfrm>
              <a:off x="12067508" y="4156372"/>
              <a:ext cx="1648930" cy="1243882"/>
            </a:xfrm>
            <a:custGeom>
              <a:avLst/>
              <a:gdLst/>
              <a:ahLst/>
              <a:cxnLst/>
              <a:rect l="l" t="t" r="r" b="b"/>
              <a:pathLst>
                <a:path w="5113" h="3857" extrusionOk="0">
                  <a:moveTo>
                    <a:pt x="3196" y="1"/>
                  </a:moveTo>
                  <a:cubicBezTo>
                    <a:pt x="2455" y="1"/>
                    <a:pt x="1695" y="132"/>
                    <a:pt x="1062" y="497"/>
                  </a:cubicBezTo>
                  <a:cubicBezTo>
                    <a:pt x="661" y="737"/>
                    <a:pt x="313" y="1085"/>
                    <a:pt x="161" y="1540"/>
                  </a:cubicBezTo>
                  <a:cubicBezTo>
                    <a:pt x="0" y="2031"/>
                    <a:pt x="63" y="2602"/>
                    <a:pt x="375" y="3021"/>
                  </a:cubicBezTo>
                  <a:cubicBezTo>
                    <a:pt x="823" y="3632"/>
                    <a:pt x="1568" y="3856"/>
                    <a:pt x="2313" y="3856"/>
                  </a:cubicBezTo>
                  <a:cubicBezTo>
                    <a:pt x="2711" y="3856"/>
                    <a:pt x="3108" y="3793"/>
                    <a:pt x="3462" y="3690"/>
                  </a:cubicBezTo>
                  <a:cubicBezTo>
                    <a:pt x="3747" y="3601"/>
                    <a:pt x="4024" y="3485"/>
                    <a:pt x="4283" y="3351"/>
                  </a:cubicBezTo>
                  <a:cubicBezTo>
                    <a:pt x="4515" y="3226"/>
                    <a:pt x="4738" y="3075"/>
                    <a:pt x="4880" y="2843"/>
                  </a:cubicBezTo>
                  <a:cubicBezTo>
                    <a:pt x="5112" y="2468"/>
                    <a:pt x="5032" y="1977"/>
                    <a:pt x="4675" y="1710"/>
                  </a:cubicBezTo>
                  <a:cubicBezTo>
                    <a:pt x="4318" y="1442"/>
                    <a:pt x="3854" y="1389"/>
                    <a:pt x="3417" y="1389"/>
                  </a:cubicBezTo>
                  <a:cubicBezTo>
                    <a:pt x="2855" y="1398"/>
                    <a:pt x="2284" y="1505"/>
                    <a:pt x="1767" y="1754"/>
                  </a:cubicBezTo>
                  <a:cubicBezTo>
                    <a:pt x="1642" y="1817"/>
                    <a:pt x="1526" y="1879"/>
                    <a:pt x="1410" y="1960"/>
                  </a:cubicBezTo>
                  <a:cubicBezTo>
                    <a:pt x="1372" y="1982"/>
                    <a:pt x="1398" y="2037"/>
                    <a:pt x="1429" y="2037"/>
                  </a:cubicBezTo>
                  <a:cubicBezTo>
                    <a:pt x="1435" y="2037"/>
                    <a:pt x="1440" y="2035"/>
                    <a:pt x="1446" y="2031"/>
                  </a:cubicBezTo>
                  <a:cubicBezTo>
                    <a:pt x="1901" y="1728"/>
                    <a:pt x="2436" y="1558"/>
                    <a:pt x="2971" y="1496"/>
                  </a:cubicBezTo>
                  <a:cubicBezTo>
                    <a:pt x="3141" y="1475"/>
                    <a:pt x="3317" y="1461"/>
                    <a:pt x="3492" y="1461"/>
                  </a:cubicBezTo>
                  <a:cubicBezTo>
                    <a:pt x="3777" y="1461"/>
                    <a:pt x="4062" y="1498"/>
                    <a:pt x="4327" y="1603"/>
                  </a:cubicBezTo>
                  <a:cubicBezTo>
                    <a:pt x="4506" y="1674"/>
                    <a:pt x="4684" y="1790"/>
                    <a:pt x="4809" y="1951"/>
                  </a:cubicBezTo>
                  <a:cubicBezTo>
                    <a:pt x="4925" y="2120"/>
                    <a:pt x="4961" y="2334"/>
                    <a:pt x="4916" y="2539"/>
                  </a:cubicBezTo>
                  <a:cubicBezTo>
                    <a:pt x="4809" y="3084"/>
                    <a:pt x="4176" y="3351"/>
                    <a:pt x="3712" y="3521"/>
                  </a:cubicBezTo>
                  <a:cubicBezTo>
                    <a:pt x="3283" y="3678"/>
                    <a:pt x="2784" y="3782"/>
                    <a:pt x="2292" y="3782"/>
                  </a:cubicBezTo>
                  <a:cubicBezTo>
                    <a:pt x="1669" y="3782"/>
                    <a:pt x="1056" y="3616"/>
                    <a:pt x="607" y="3182"/>
                  </a:cubicBezTo>
                  <a:cubicBezTo>
                    <a:pt x="232" y="2816"/>
                    <a:pt x="81" y="2290"/>
                    <a:pt x="179" y="1772"/>
                  </a:cubicBezTo>
                  <a:cubicBezTo>
                    <a:pt x="277" y="1299"/>
                    <a:pt x="571" y="916"/>
                    <a:pt x="973" y="648"/>
                  </a:cubicBezTo>
                  <a:cubicBezTo>
                    <a:pt x="1629" y="214"/>
                    <a:pt x="2460" y="80"/>
                    <a:pt x="3243" y="80"/>
                  </a:cubicBezTo>
                  <a:cubicBezTo>
                    <a:pt x="3344" y="80"/>
                    <a:pt x="3443" y="82"/>
                    <a:pt x="3542" y="86"/>
                  </a:cubicBezTo>
                  <a:cubicBezTo>
                    <a:pt x="3649" y="95"/>
                    <a:pt x="3747" y="104"/>
                    <a:pt x="3845" y="113"/>
                  </a:cubicBezTo>
                  <a:cubicBezTo>
                    <a:pt x="3899" y="113"/>
                    <a:pt x="3899" y="33"/>
                    <a:pt x="3845" y="33"/>
                  </a:cubicBezTo>
                  <a:cubicBezTo>
                    <a:pt x="3633" y="12"/>
                    <a:pt x="3415" y="1"/>
                    <a:pt x="319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9"/>
            <p:cNvSpPr/>
            <p:nvPr/>
          </p:nvSpPr>
          <p:spPr>
            <a:xfrm>
              <a:off x="12671549" y="3859027"/>
              <a:ext cx="2917635" cy="2707388"/>
            </a:xfrm>
            <a:custGeom>
              <a:avLst/>
              <a:gdLst/>
              <a:ahLst/>
              <a:cxnLst/>
              <a:rect l="l" t="t" r="r" b="b"/>
              <a:pathLst>
                <a:path w="9047" h="8395" extrusionOk="0">
                  <a:moveTo>
                    <a:pt x="4407" y="1"/>
                  </a:moveTo>
                  <a:cubicBezTo>
                    <a:pt x="3811" y="1"/>
                    <a:pt x="3199" y="204"/>
                    <a:pt x="2606" y="321"/>
                  </a:cubicBezTo>
                  <a:cubicBezTo>
                    <a:pt x="2285" y="384"/>
                    <a:pt x="1946" y="428"/>
                    <a:pt x="1696" y="634"/>
                  </a:cubicBezTo>
                  <a:cubicBezTo>
                    <a:pt x="1437" y="857"/>
                    <a:pt x="1330" y="1196"/>
                    <a:pt x="1223" y="1517"/>
                  </a:cubicBezTo>
                  <a:cubicBezTo>
                    <a:pt x="1009" y="2168"/>
                    <a:pt x="724" y="2792"/>
                    <a:pt x="385" y="3372"/>
                  </a:cubicBezTo>
                  <a:cubicBezTo>
                    <a:pt x="206" y="3685"/>
                    <a:pt x="1" y="4041"/>
                    <a:pt x="126" y="4371"/>
                  </a:cubicBezTo>
                  <a:cubicBezTo>
                    <a:pt x="242" y="4690"/>
                    <a:pt x="610" y="4826"/>
                    <a:pt x="957" y="4826"/>
                  </a:cubicBezTo>
                  <a:cubicBezTo>
                    <a:pt x="1007" y="4826"/>
                    <a:pt x="1058" y="4823"/>
                    <a:pt x="1107" y="4817"/>
                  </a:cubicBezTo>
                  <a:cubicBezTo>
                    <a:pt x="1633" y="4746"/>
                    <a:pt x="2115" y="4434"/>
                    <a:pt x="2445" y="4015"/>
                  </a:cubicBezTo>
                  <a:cubicBezTo>
                    <a:pt x="2766" y="3586"/>
                    <a:pt x="2936" y="3060"/>
                    <a:pt x="2981" y="2534"/>
                  </a:cubicBezTo>
                  <a:cubicBezTo>
                    <a:pt x="3195" y="3461"/>
                    <a:pt x="4087" y="4193"/>
                    <a:pt x="5041" y="4229"/>
                  </a:cubicBezTo>
                  <a:lnTo>
                    <a:pt x="5425" y="8395"/>
                  </a:lnTo>
                  <a:cubicBezTo>
                    <a:pt x="5844" y="8163"/>
                    <a:pt x="6219" y="7868"/>
                    <a:pt x="6665" y="7690"/>
                  </a:cubicBezTo>
                  <a:cubicBezTo>
                    <a:pt x="7238" y="7454"/>
                    <a:pt x="7772" y="7242"/>
                    <a:pt x="8386" y="7242"/>
                  </a:cubicBezTo>
                  <a:cubicBezTo>
                    <a:pt x="8422" y="7242"/>
                    <a:pt x="8457" y="7243"/>
                    <a:pt x="8494" y="7244"/>
                  </a:cubicBezTo>
                  <a:cubicBezTo>
                    <a:pt x="8494" y="7244"/>
                    <a:pt x="9047" y="5826"/>
                    <a:pt x="9047" y="4701"/>
                  </a:cubicBezTo>
                  <a:cubicBezTo>
                    <a:pt x="9047" y="3577"/>
                    <a:pt x="8601" y="2168"/>
                    <a:pt x="8601" y="2168"/>
                  </a:cubicBezTo>
                  <a:cubicBezTo>
                    <a:pt x="8490" y="2199"/>
                    <a:pt x="8378" y="2213"/>
                    <a:pt x="8265" y="2213"/>
                  </a:cubicBezTo>
                  <a:cubicBezTo>
                    <a:pt x="7897" y="2213"/>
                    <a:pt x="7530" y="2061"/>
                    <a:pt x="7236" y="1856"/>
                  </a:cubicBezTo>
                  <a:cubicBezTo>
                    <a:pt x="6843" y="1588"/>
                    <a:pt x="6531" y="1231"/>
                    <a:pt x="6201" y="892"/>
                  </a:cubicBezTo>
                  <a:cubicBezTo>
                    <a:pt x="5871" y="562"/>
                    <a:pt x="5505" y="241"/>
                    <a:pt x="5059" y="98"/>
                  </a:cubicBezTo>
                  <a:cubicBezTo>
                    <a:pt x="4845" y="29"/>
                    <a:pt x="4627" y="1"/>
                    <a:pt x="4407" y="1"/>
                  </a:cubicBezTo>
                  <a:close/>
                </a:path>
              </a:pathLst>
            </a:custGeom>
            <a:solidFill>
              <a:srgbClr val="FFA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9"/>
            <p:cNvSpPr/>
            <p:nvPr/>
          </p:nvSpPr>
          <p:spPr>
            <a:xfrm>
              <a:off x="12683159" y="3846773"/>
              <a:ext cx="2923440" cy="2732220"/>
            </a:xfrm>
            <a:custGeom>
              <a:avLst/>
              <a:gdLst/>
              <a:ahLst/>
              <a:cxnLst/>
              <a:rect l="l" t="t" r="r" b="b"/>
              <a:pathLst>
                <a:path w="9065" h="8472" extrusionOk="0">
                  <a:moveTo>
                    <a:pt x="4345" y="0"/>
                  </a:moveTo>
                  <a:cubicBezTo>
                    <a:pt x="4303" y="0"/>
                    <a:pt x="4262" y="1"/>
                    <a:pt x="4220" y="2"/>
                  </a:cubicBezTo>
                  <a:cubicBezTo>
                    <a:pt x="3631" y="38"/>
                    <a:pt x="3069" y="225"/>
                    <a:pt x="2498" y="333"/>
                  </a:cubicBezTo>
                  <a:cubicBezTo>
                    <a:pt x="2249" y="386"/>
                    <a:pt x="1990" y="422"/>
                    <a:pt x="1776" y="547"/>
                  </a:cubicBezTo>
                  <a:cubicBezTo>
                    <a:pt x="1562" y="672"/>
                    <a:pt x="1419" y="868"/>
                    <a:pt x="1321" y="1082"/>
                  </a:cubicBezTo>
                  <a:cubicBezTo>
                    <a:pt x="1214" y="1323"/>
                    <a:pt x="1142" y="1581"/>
                    <a:pt x="1053" y="1822"/>
                  </a:cubicBezTo>
                  <a:cubicBezTo>
                    <a:pt x="946" y="2117"/>
                    <a:pt x="830" y="2402"/>
                    <a:pt x="696" y="2679"/>
                  </a:cubicBezTo>
                  <a:cubicBezTo>
                    <a:pt x="563" y="2955"/>
                    <a:pt x="420" y="3214"/>
                    <a:pt x="268" y="3482"/>
                  </a:cubicBezTo>
                  <a:cubicBezTo>
                    <a:pt x="134" y="3705"/>
                    <a:pt x="1" y="3972"/>
                    <a:pt x="18" y="4240"/>
                  </a:cubicBezTo>
                  <a:cubicBezTo>
                    <a:pt x="54" y="4695"/>
                    <a:pt x="509" y="4900"/>
                    <a:pt x="911" y="4900"/>
                  </a:cubicBezTo>
                  <a:cubicBezTo>
                    <a:pt x="1392" y="4900"/>
                    <a:pt x="1856" y="4659"/>
                    <a:pt x="2195" y="4338"/>
                  </a:cubicBezTo>
                  <a:cubicBezTo>
                    <a:pt x="2588" y="3972"/>
                    <a:pt x="2829" y="3473"/>
                    <a:pt x="2927" y="2955"/>
                  </a:cubicBezTo>
                  <a:cubicBezTo>
                    <a:pt x="2940" y="2892"/>
                    <a:pt x="2951" y="2827"/>
                    <a:pt x="2962" y="2762"/>
                  </a:cubicBezTo>
                  <a:lnTo>
                    <a:pt x="2962" y="2762"/>
                  </a:lnTo>
                  <a:cubicBezTo>
                    <a:pt x="3255" y="3626"/>
                    <a:pt x="4087" y="4269"/>
                    <a:pt x="5005" y="4302"/>
                  </a:cubicBezTo>
                  <a:cubicBezTo>
                    <a:pt x="5008" y="4303"/>
                    <a:pt x="5010" y="4303"/>
                    <a:pt x="5012" y="4303"/>
                  </a:cubicBezTo>
                  <a:cubicBezTo>
                    <a:pt x="5050" y="4303"/>
                    <a:pt x="5048" y="4231"/>
                    <a:pt x="5005" y="4231"/>
                  </a:cubicBezTo>
                  <a:cubicBezTo>
                    <a:pt x="4060" y="4186"/>
                    <a:pt x="3203" y="3482"/>
                    <a:pt x="2989" y="2563"/>
                  </a:cubicBezTo>
                  <a:cubicBezTo>
                    <a:pt x="2981" y="2543"/>
                    <a:pt x="2964" y="2533"/>
                    <a:pt x="2948" y="2533"/>
                  </a:cubicBezTo>
                  <a:cubicBezTo>
                    <a:pt x="2928" y="2533"/>
                    <a:pt x="2909" y="2547"/>
                    <a:pt x="2909" y="2572"/>
                  </a:cubicBezTo>
                  <a:cubicBezTo>
                    <a:pt x="2855" y="3107"/>
                    <a:pt x="2686" y="3642"/>
                    <a:pt x="2338" y="4070"/>
                  </a:cubicBezTo>
                  <a:cubicBezTo>
                    <a:pt x="2035" y="4445"/>
                    <a:pt x="1606" y="4731"/>
                    <a:pt x="1116" y="4811"/>
                  </a:cubicBezTo>
                  <a:cubicBezTo>
                    <a:pt x="1058" y="4820"/>
                    <a:pt x="996" y="4824"/>
                    <a:pt x="933" y="4824"/>
                  </a:cubicBezTo>
                  <a:cubicBezTo>
                    <a:pt x="540" y="4824"/>
                    <a:pt x="90" y="4649"/>
                    <a:pt x="90" y="4195"/>
                  </a:cubicBezTo>
                  <a:cubicBezTo>
                    <a:pt x="90" y="3919"/>
                    <a:pt x="250" y="3669"/>
                    <a:pt x="384" y="3437"/>
                  </a:cubicBezTo>
                  <a:cubicBezTo>
                    <a:pt x="527" y="3187"/>
                    <a:pt x="661" y="2929"/>
                    <a:pt x="786" y="2670"/>
                  </a:cubicBezTo>
                  <a:cubicBezTo>
                    <a:pt x="902" y="2420"/>
                    <a:pt x="1009" y="2161"/>
                    <a:pt x="1107" y="1894"/>
                  </a:cubicBezTo>
                  <a:cubicBezTo>
                    <a:pt x="1205" y="1644"/>
                    <a:pt x="1267" y="1394"/>
                    <a:pt x="1374" y="1144"/>
                  </a:cubicBezTo>
                  <a:cubicBezTo>
                    <a:pt x="1473" y="930"/>
                    <a:pt x="1606" y="725"/>
                    <a:pt x="1820" y="609"/>
                  </a:cubicBezTo>
                  <a:cubicBezTo>
                    <a:pt x="2044" y="484"/>
                    <a:pt x="2302" y="448"/>
                    <a:pt x="2552" y="404"/>
                  </a:cubicBezTo>
                  <a:cubicBezTo>
                    <a:pt x="3096" y="297"/>
                    <a:pt x="3640" y="118"/>
                    <a:pt x="4202" y="83"/>
                  </a:cubicBezTo>
                  <a:cubicBezTo>
                    <a:pt x="4257" y="79"/>
                    <a:pt x="4312" y="78"/>
                    <a:pt x="4367" y="78"/>
                  </a:cubicBezTo>
                  <a:cubicBezTo>
                    <a:pt x="4597" y="78"/>
                    <a:pt x="4825" y="109"/>
                    <a:pt x="5041" y="181"/>
                  </a:cubicBezTo>
                  <a:cubicBezTo>
                    <a:pt x="5300" y="270"/>
                    <a:pt x="5532" y="422"/>
                    <a:pt x="5746" y="600"/>
                  </a:cubicBezTo>
                  <a:cubicBezTo>
                    <a:pt x="6210" y="975"/>
                    <a:pt x="6566" y="1457"/>
                    <a:pt x="7039" y="1822"/>
                  </a:cubicBezTo>
                  <a:cubicBezTo>
                    <a:pt x="7377" y="2090"/>
                    <a:pt x="7799" y="2285"/>
                    <a:pt x="8234" y="2285"/>
                  </a:cubicBezTo>
                  <a:cubicBezTo>
                    <a:pt x="8336" y="2285"/>
                    <a:pt x="8438" y="2275"/>
                    <a:pt x="8541" y="2252"/>
                  </a:cubicBezTo>
                  <a:lnTo>
                    <a:pt x="8541" y="2252"/>
                  </a:lnTo>
                  <a:cubicBezTo>
                    <a:pt x="8722" y="2830"/>
                    <a:pt x="8852" y="3441"/>
                    <a:pt x="8922" y="4044"/>
                  </a:cubicBezTo>
                  <a:cubicBezTo>
                    <a:pt x="8975" y="4499"/>
                    <a:pt x="8984" y="4945"/>
                    <a:pt x="8913" y="5400"/>
                  </a:cubicBezTo>
                  <a:cubicBezTo>
                    <a:pt x="8859" y="5819"/>
                    <a:pt x="8752" y="6229"/>
                    <a:pt x="8636" y="6631"/>
                  </a:cubicBezTo>
                  <a:cubicBezTo>
                    <a:pt x="8576" y="6836"/>
                    <a:pt x="8508" y="7041"/>
                    <a:pt x="8432" y="7246"/>
                  </a:cubicBezTo>
                  <a:lnTo>
                    <a:pt x="8432" y="7246"/>
                  </a:lnTo>
                  <a:cubicBezTo>
                    <a:pt x="8413" y="7245"/>
                    <a:pt x="8394" y="7245"/>
                    <a:pt x="8375" y="7245"/>
                  </a:cubicBezTo>
                  <a:cubicBezTo>
                    <a:pt x="7835" y="7245"/>
                    <a:pt x="7326" y="7408"/>
                    <a:pt x="6825" y="7603"/>
                  </a:cubicBezTo>
                  <a:cubicBezTo>
                    <a:pt x="6566" y="7710"/>
                    <a:pt x="6326" y="7817"/>
                    <a:pt x="6094" y="7960"/>
                  </a:cubicBezTo>
                  <a:cubicBezTo>
                    <a:pt x="5853" y="8103"/>
                    <a:pt x="5612" y="8263"/>
                    <a:pt x="5371" y="8397"/>
                  </a:cubicBezTo>
                  <a:cubicBezTo>
                    <a:pt x="5332" y="8421"/>
                    <a:pt x="5355" y="8472"/>
                    <a:pt x="5391" y="8472"/>
                  </a:cubicBezTo>
                  <a:cubicBezTo>
                    <a:pt x="5396" y="8472"/>
                    <a:pt x="5401" y="8471"/>
                    <a:pt x="5407" y="8468"/>
                  </a:cubicBezTo>
                  <a:cubicBezTo>
                    <a:pt x="5648" y="8335"/>
                    <a:pt x="5871" y="8183"/>
                    <a:pt x="6103" y="8040"/>
                  </a:cubicBezTo>
                  <a:cubicBezTo>
                    <a:pt x="6343" y="7898"/>
                    <a:pt x="6584" y="7782"/>
                    <a:pt x="6843" y="7683"/>
                  </a:cubicBezTo>
                  <a:cubicBezTo>
                    <a:pt x="7326" y="7492"/>
                    <a:pt x="7824" y="7324"/>
                    <a:pt x="8345" y="7324"/>
                  </a:cubicBezTo>
                  <a:cubicBezTo>
                    <a:pt x="8382" y="7324"/>
                    <a:pt x="8420" y="7325"/>
                    <a:pt x="8458" y="7327"/>
                  </a:cubicBezTo>
                  <a:cubicBezTo>
                    <a:pt x="8476" y="7327"/>
                    <a:pt x="8485" y="7309"/>
                    <a:pt x="8493" y="7291"/>
                  </a:cubicBezTo>
                  <a:cubicBezTo>
                    <a:pt x="8708" y="6729"/>
                    <a:pt x="8877" y="6131"/>
                    <a:pt x="8975" y="5533"/>
                  </a:cubicBezTo>
                  <a:cubicBezTo>
                    <a:pt x="9047" y="5087"/>
                    <a:pt x="9064" y="4641"/>
                    <a:pt x="9020" y="4186"/>
                  </a:cubicBezTo>
                  <a:cubicBezTo>
                    <a:pt x="8975" y="3749"/>
                    <a:pt x="8895" y="3321"/>
                    <a:pt x="8797" y="2893"/>
                  </a:cubicBezTo>
                  <a:cubicBezTo>
                    <a:pt x="8734" y="2661"/>
                    <a:pt x="8681" y="2420"/>
                    <a:pt x="8609" y="2197"/>
                  </a:cubicBezTo>
                  <a:cubicBezTo>
                    <a:pt x="8603" y="2177"/>
                    <a:pt x="8591" y="2167"/>
                    <a:pt x="8574" y="2167"/>
                  </a:cubicBezTo>
                  <a:cubicBezTo>
                    <a:pt x="8569" y="2167"/>
                    <a:pt x="8563" y="2168"/>
                    <a:pt x="8556" y="2170"/>
                  </a:cubicBezTo>
                  <a:cubicBezTo>
                    <a:pt x="8447" y="2199"/>
                    <a:pt x="8338" y="2212"/>
                    <a:pt x="8230" y="2212"/>
                  </a:cubicBezTo>
                  <a:cubicBezTo>
                    <a:pt x="7763" y="2212"/>
                    <a:pt x="7316" y="1968"/>
                    <a:pt x="6968" y="1671"/>
                  </a:cubicBezTo>
                  <a:cubicBezTo>
                    <a:pt x="6531" y="1296"/>
                    <a:pt x="6183" y="841"/>
                    <a:pt x="5737" y="493"/>
                  </a:cubicBezTo>
                  <a:cubicBezTo>
                    <a:pt x="5532" y="333"/>
                    <a:pt x="5309" y="199"/>
                    <a:pt x="5059" y="109"/>
                  </a:cubicBezTo>
                  <a:cubicBezTo>
                    <a:pt x="4830" y="26"/>
                    <a:pt x="4588" y="0"/>
                    <a:pt x="43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9"/>
            <p:cNvSpPr/>
            <p:nvPr/>
          </p:nvSpPr>
          <p:spPr>
            <a:xfrm>
              <a:off x="8649660" y="4874901"/>
              <a:ext cx="3438146" cy="2781240"/>
            </a:xfrm>
            <a:custGeom>
              <a:avLst/>
              <a:gdLst/>
              <a:ahLst/>
              <a:cxnLst/>
              <a:rect l="l" t="t" r="r" b="b"/>
              <a:pathLst>
                <a:path w="10661" h="8624" extrusionOk="0">
                  <a:moveTo>
                    <a:pt x="5925" y="0"/>
                  </a:moveTo>
                  <a:cubicBezTo>
                    <a:pt x="5815" y="0"/>
                    <a:pt x="5704" y="5"/>
                    <a:pt x="5594" y="8"/>
                  </a:cubicBezTo>
                  <a:cubicBezTo>
                    <a:pt x="5535" y="9"/>
                    <a:pt x="5477" y="10"/>
                    <a:pt x="5418" y="10"/>
                  </a:cubicBezTo>
                  <a:cubicBezTo>
                    <a:pt x="5175" y="10"/>
                    <a:pt x="4929" y="1"/>
                    <a:pt x="4684" y="1"/>
                  </a:cubicBezTo>
                  <a:cubicBezTo>
                    <a:pt x="4144" y="1"/>
                    <a:pt x="3612" y="43"/>
                    <a:pt x="3149" y="311"/>
                  </a:cubicBezTo>
                  <a:cubicBezTo>
                    <a:pt x="2748" y="552"/>
                    <a:pt x="2454" y="945"/>
                    <a:pt x="2204" y="1337"/>
                  </a:cubicBezTo>
                  <a:cubicBezTo>
                    <a:pt x="1945" y="1739"/>
                    <a:pt x="1722" y="2158"/>
                    <a:pt x="1401" y="2497"/>
                  </a:cubicBezTo>
                  <a:cubicBezTo>
                    <a:pt x="1094" y="2829"/>
                    <a:pt x="657" y="3097"/>
                    <a:pt x="191" y="3097"/>
                  </a:cubicBezTo>
                  <a:cubicBezTo>
                    <a:pt x="169" y="3097"/>
                    <a:pt x="147" y="3096"/>
                    <a:pt x="125" y="3095"/>
                  </a:cubicBezTo>
                  <a:lnTo>
                    <a:pt x="125" y="3095"/>
                  </a:lnTo>
                  <a:cubicBezTo>
                    <a:pt x="125" y="3095"/>
                    <a:pt x="0" y="4567"/>
                    <a:pt x="241" y="5664"/>
                  </a:cubicBezTo>
                  <a:cubicBezTo>
                    <a:pt x="482" y="6761"/>
                    <a:pt x="1330" y="8037"/>
                    <a:pt x="1330" y="8037"/>
                  </a:cubicBezTo>
                  <a:cubicBezTo>
                    <a:pt x="1580" y="7971"/>
                    <a:pt x="1823" y="7946"/>
                    <a:pt x="2063" y="7946"/>
                  </a:cubicBezTo>
                  <a:cubicBezTo>
                    <a:pt x="2440" y="7946"/>
                    <a:pt x="2811" y="8007"/>
                    <a:pt x="3203" y="8073"/>
                  </a:cubicBezTo>
                  <a:cubicBezTo>
                    <a:pt x="3685" y="8153"/>
                    <a:pt x="4113" y="8358"/>
                    <a:pt x="4568" y="8501"/>
                  </a:cubicBezTo>
                  <a:cubicBezTo>
                    <a:pt x="4862" y="8588"/>
                    <a:pt x="5161" y="8624"/>
                    <a:pt x="5462" y="8624"/>
                  </a:cubicBezTo>
                  <a:cubicBezTo>
                    <a:pt x="6055" y="8624"/>
                    <a:pt x="6655" y="8485"/>
                    <a:pt x="7235" y="8331"/>
                  </a:cubicBezTo>
                  <a:cubicBezTo>
                    <a:pt x="7406" y="8362"/>
                    <a:pt x="7578" y="8378"/>
                    <a:pt x="7749" y="8378"/>
                  </a:cubicBezTo>
                  <a:cubicBezTo>
                    <a:pt x="7982" y="8378"/>
                    <a:pt x="8214" y="8348"/>
                    <a:pt x="8440" y="8287"/>
                  </a:cubicBezTo>
                  <a:cubicBezTo>
                    <a:pt x="8984" y="8153"/>
                    <a:pt x="9466" y="7752"/>
                    <a:pt x="9367" y="7100"/>
                  </a:cubicBezTo>
                  <a:cubicBezTo>
                    <a:pt x="9350" y="7011"/>
                    <a:pt x="9332" y="6922"/>
                    <a:pt x="9305" y="6842"/>
                  </a:cubicBezTo>
                  <a:cubicBezTo>
                    <a:pt x="9332" y="6824"/>
                    <a:pt x="9358" y="6815"/>
                    <a:pt x="9385" y="6806"/>
                  </a:cubicBezTo>
                  <a:cubicBezTo>
                    <a:pt x="10054" y="6520"/>
                    <a:pt x="10590" y="5958"/>
                    <a:pt x="10331" y="5200"/>
                  </a:cubicBezTo>
                  <a:cubicBezTo>
                    <a:pt x="10277" y="5066"/>
                    <a:pt x="10215" y="4933"/>
                    <a:pt x="10135" y="4808"/>
                  </a:cubicBezTo>
                  <a:cubicBezTo>
                    <a:pt x="10322" y="4638"/>
                    <a:pt x="10465" y="4433"/>
                    <a:pt x="10527" y="4192"/>
                  </a:cubicBezTo>
                  <a:cubicBezTo>
                    <a:pt x="10661" y="3755"/>
                    <a:pt x="10554" y="3264"/>
                    <a:pt x="10286" y="2899"/>
                  </a:cubicBezTo>
                  <a:cubicBezTo>
                    <a:pt x="10268" y="2881"/>
                    <a:pt x="10259" y="2863"/>
                    <a:pt x="10242" y="2845"/>
                  </a:cubicBezTo>
                  <a:cubicBezTo>
                    <a:pt x="10295" y="2756"/>
                    <a:pt x="10340" y="2658"/>
                    <a:pt x="10384" y="2560"/>
                  </a:cubicBezTo>
                  <a:cubicBezTo>
                    <a:pt x="10616" y="1926"/>
                    <a:pt x="10384" y="1195"/>
                    <a:pt x="9867" y="766"/>
                  </a:cubicBezTo>
                  <a:cubicBezTo>
                    <a:pt x="9398" y="380"/>
                    <a:pt x="8757" y="239"/>
                    <a:pt x="8100" y="239"/>
                  </a:cubicBezTo>
                  <a:cubicBezTo>
                    <a:pt x="7682" y="239"/>
                    <a:pt x="7258" y="296"/>
                    <a:pt x="6869" y="383"/>
                  </a:cubicBezTo>
                  <a:cubicBezTo>
                    <a:pt x="6789" y="294"/>
                    <a:pt x="6700" y="204"/>
                    <a:pt x="6593" y="142"/>
                  </a:cubicBezTo>
                  <a:cubicBezTo>
                    <a:pt x="6575" y="133"/>
                    <a:pt x="6566" y="124"/>
                    <a:pt x="6548" y="115"/>
                  </a:cubicBezTo>
                  <a:cubicBezTo>
                    <a:pt x="6358" y="20"/>
                    <a:pt x="6144" y="0"/>
                    <a:pt x="5925"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9"/>
            <p:cNvSpPr/>
            <p:nvPr/>
          </p:nvSpPr>
          <p:spPr>
            <a:xfrm>
              <a:off x="8660947" y="4862324"/>
              <a:ext cx="3423311" cy="2805750"/>
            </a:xfrm>
            <a:custGeom>
              <a:avLst/>
              <a:gdLst/>
              <a:ahLst/>
              <a:cxnLst/>
              <a:rect l="l" t="t" r="r" b="b"/>
              <a:pathLst>
                <a:path w="10615" h="8700" extrusionOk="0">
                  <a:moveTo>
                    <a:pt x="4649" y="78"/>
                  </a:moveTo>
                  <a:cubicBezTo>
                    <a:pt x="4790" y="78"/>
                    <a:pt x="4929" y="80"/>
                    <a:pt x="5068" y="83"/>
                  </a:cubicBezTo>
                  <a:cubicBezTo>
                    <a:pt x="5132" y="85"/>
                    <a:pt x="5196" y="85"/>
                    <a:pt x="5260" y="85"/>
                  </a:cubicBezTo>
                  <a:cubicBezTo>
                    <a:pt x="5435" y="85"/>
                    <a:pt x="5609" y="80"/>
                    <a:pt x="5781" y="80"/>
                  </a:cubicBezTo>
                  <a:cubicBezTo>
                    <a:pt x="5844" y="80"/>
                    <a:pt x="5907" y="81"/>
                    <a:pt x="5969" y="83"/>
                  </a:cubicBezTo>
                  <a:cubicBezTo>
                    <a:pt x="6130" y="83"/>
                    <a:pt x="6290" y="101"/>
                    <a:pt x="6442" y="163"/>
                  </a:cubicBezTo>
                  <a:cubicBezTo>
                    <a:pt x="6585" y="235"/>
                    <a:pt x="6710" y="333"/>
                    <a:pt x="6808" y="458"/>
                  </a:cubicBezTo>
                  <a:cubicBezTo>
                    <a:pt x="6816" y="466"/>
                    <a:pt x="6825" y="469"/>
                    <a:pt x="6834" y="469"/>
                  </a:cubicBezTo>
                  <a:cubicBezTo>
                    <a:pt x="6840" y="469"/>
                    <a:pt x="6845" y="468"/>
                    <a:pt x="6850" y="465"/>
                  </a:cubicBezTo>
                  <a:lnTo>
                    <a:pt x="6850" y="465"/>
                  </a:lnTo>
                  <a:cubicBezTo>
                    <a:pt x="7213" y="383"/>
                    <a:pt x="7637" y="325"/>
                    <a:pt x="8064" y="325"/>
                  </a:cubicBezTo>
                  <a:cubicBezTo>
                    <a:pt x="9068" y="325"/>
                    <a:pt x="10087" y="642"/>
                    <a:pt x="10349" y="1698"/>
                  </a:cubicBezTo>
                  <a:cubicBezTo>
                    <a:pt x="10448" y="2099"/>
                    <a:pt x="10385" y="2509"/>
                    <a:pt x="10171" y="2866"/>
                  </a:cubicBezTo>
                  <a:cubicBezTo>
                    <a:pt x="10162" y="2884"/>
                    <a:pt x="10171" y="2902"/>
                    <a:pt x="10180" y="2911"/>
                  </a:cubicBezTo>
                  <a:cubicBezTo>
                    <a:pt x="10394" y="3196"/>
                    <a:pt x="10519" y="3544"/>
                    <a:pt x="10510" y="3901"/>
                  </a:cubicBezTo>
                  <a:cubicBezTo>
                    <a:pt x="10501" y="4267"/>
                    <a:pt x="10332" y="4570"/>
                    <a:pt x="10073" y="4820"/>
                  </a:cubicBezTo>
                  <a:cubicBezTo>
                    <a:pt x="10064" y="4829"/>
                    <a:pt x="10064" y="4847"/>
                    <a:pt x="10073" y="4865"/>
                  </a:cubicBezTo>
                  <a:cubicBezTo>
                    <a:pt x="10296" y="5248"/>
                    <a:pt x="10421" y="5694"/>
                    <a:pt x="10189" y="6105"/>
                  </a:cubicBezTo>
                  <a:cubicBezTo>
                    <a:pt x="9993" y="6461"/>
                    <a:pt x="9627" y="6693"/>
                    <a:pt x="9261" y="6836"/>
                  </a:cubicBezTo>
                  <a:cubicBezTo>
                    <a:pt x="9234" y="6845"/>
                    <a:pt x="9225" y="6863"/>
                    <a:pt x="9225" y="6890"/>
                  </a:cubicBezTo>
                  <a:cubicBezTo>
                    <a:pt x="9306" y="7148"/>
                    <a:pt x="9341" y="7425"/>
                    <a:pt x="9225" y="7675"/>
                  </a:cubicBezTo>
                  <a:cubicBezTo>
                    <a:pt x="9136" y="7880"/>
                    <a:pt x="8976" y="8031"/>
                    <a:pt x="8779" y="8139"/>
                  </a:cubicBezTo>
                  <a:cubicBezTo>
                    <a:pt x="8547" y="8272"/>
                    <a:pt x="8262" y="8335"/>
                    <a:pt x="7994" y="8362"/>
                  </a:cubicBezTo>
                  <a:cubicBezTo>
                    <a:pt x="7905" y="8372"/>
                    <a:pt x="7813" y="8376"/>
                    <a:pt x="7722" y="8376"/>
                  </a:cubicBezTo>
                  <a:cubicBezTo>
                    <a:pt x="7657" y="8376"/>
                    <a:pt x="7593" y="8374"/>
                    <a:pt x="7530" y="8370"/>
                  </a:cubicBezTo>
                  <a:cubicBezTo>
                    <a:pt x="7441" y="8362"/>
                    <a:pt x="7361" y="8353"/>
                    <a:pt x="7281" y="8344"/>
                  </a:cubicBezTo>
                  <a:cubicBezTo>
                    <a:pt x="7250" y="8337"/>
                    <a:pt x="7226" y="8334"/>
                    <a:pt x="7203" y="8334"/>
                  </a:cubicBezTo>
                  <a:cubicBezTo>
                    <a:pt x="7166" y="8334"/>
                    <a:pt x="7134" y="8342"/>
                    <a:pt x="7084" y="8353"/>
                  </a:cubicBezTo>
                  <a:cubicBezTo>
                    <a:pt x="6550" y="8500"/>
                    <a:pt x="5995" y="8620"/>
                    <a:pt x="5432" y="8620"/>
                  </a:cubicBezTo>
                  <a:cubicBezTo>
                    <a:pt x="5347" y="8620"/>
                    <a:pt x="5261" y="8617"/>
                    <a:pt x="5175" y="8611"/>
                  </a:cubicBezTo>
                  <a:cubicBezTo>
                    <a:pt x="4542" y="8567"/>
                    <a:pt x="3980" y="8254"/>
                    <a:pt x="3364" y="8112"/>
                  </a:cubicBezTo>
                  <a:cubicBezTo>
                    <a:pt x="3034" y="8031"/>
                    <a:pt x="2677" y="7987"/>
                    <a:pt x="2338" y="7960"/>
                  </a:cubicBezTo>
                  <a:cubicBezTo>
                    <a:pt x="2225" y="7949"/>
                    <a:pt x="2112" y="7943"/>
                    <a:pt x="2000" y="7943"/>
                  </a:cubicBezTo>
                  <a:cubicBezTo>
                    <a:pt x="1767" y="7943"/>
                    <a:pt x="1536" y="7968"/>
                    <a:pt x="1313" y="8024"/>
                  </a:cubicBezTo>
                  <a:lnTo>
                    <a:pt x="1313" y="8024"/>
                  </a:lnTo>
                  <a:cubicBezTo>
                    <a:pt x="982" y="7532"/>
                    <a:pt x="702" y="6996"/>
                    <a:pt x="483" y="6444"/>
                  </a:cubicBezTo>
                  <a:cubicBezTo>
                    <a:pt x="313" y="6024"/>
                    <a:pt x="206" y="5587"/>
                    <a:pt x="153" y="5132"/>
                  </a:cubicBezTo>
                  <a:cubicBezTo>
                    <a:pt x="108" y="4704"/>
                    <a:pt x="90" y="4258"/>
                    <a:pt x="99" y="3821"/>
                  </a:cubicBezTo>
                  <a:cubicBezTo>
                    <a:pt x="108" y="3610"/>
                    <a:pt x="108" y="3391"/>
                    <a:pt x="131" y="3171"/>
                  </a:cubicBezTo>
                  <a:lnTo>
                    <a:pt x="131" y="3171"/>
                  </a:lnTo>
                  <a:cubicBezTo>
                    <a:pt x="141" y="3171"/>
                    <a:pt x="150" y="3171"/>
                    <a:pt x="160" y="3171"/>
                  </a:cubicBezTo>
                  <a:cubicBezTo>
                    <a:pt x="624" y="3171"/>
                    <a:pt x="1052" y="2921"/>
                    <a:pt x="1366" y="2599"/>
                  </a:cubicBezTo>
                  <a:cubicBezTo>
                    <a:pt x="1749" y="2206"/>
                    <a:pt x="1990" y="1706"/>
                    <a:pt x="2294" y="1251"/>
                  </a:cubicBezTo>
                  <a:cubicBezTo>
                    <a:pt x="2597" y="805"/>
                    <a:pt x="2963" y="404"/>
                    <a:pt x="3489" y="226"/>
                  </a:cubicBezTo>
                  <a:cubicBezTo>
                    <a:pt x="3864" y="101"/>
                    <a:pt x="4258" y="78"/>
                    <a:pt x="4649" y="78"/>
                  </a:cubicBezTo>
                  <a:close/>
                  <a:moveTo>
                    <a:pt x="4635" y="0"/>
                  </a:moveTo>
                  <a:cubicBezTo>
                    <a:pt x="4368" y="0"/>
                    <a:pt x="4100" y="11"/>
                    <a:pt x="3837" y="56"/>
                  </a:cubicBezTo>
                  <a:cubicBezTo>
                    <a:pt x="3311" y="154"/>
                    <a:pt x="2874" y="404"/>
                    <a:pt x="2526" y="814"/>
                  </a:cubicBezTo>
                  <a:cubicBezTo>
                    <a:pt x="2169" y="1234"/>
                    <a:pt x="1928" y="1733"/>
                    <a:pt x="1616" y="2170"/>
                  </a:cubicBezTo>
                  <a:cubicBezTo>
                    <a:pt x="1269" y="2656"/>
                    <a:pt x="770" y="3099"/>
                    <a:pt x="145" y="3099"/>
                  </a:cubicBezTo>
                  <a:cubicBezTo>
                    <a:pt x="127" y="3099"/>
                    <a:pt x="108" y="3099"/>
                    <a:pt x="90" y="3098"/>
                  </a:cubicBezTo>
                  <a:cubicBezTo>
                    <a:pt x="88" y="3097"/>
                    <a:pt x="85" y="3096"/>
                    <a:pt x="83" y="3096"/>
                  </a:cubicBezTo>
                  <a:cubicBezTo>
                    <a:pt x="68" y="3096"/>
                    <a:pt x="54" y="3118"/>
                    <a:pt x="54" y="3134"/>
                  </a:cubicBezTo>
                  <a:cubicBezTo>
                    <a:pt x="1" y="3758"/>
                    <a:pt x="1" y="4392"/>
                    <a:pt x="63" y="5016"/>
                  </a:cubicBezTo>
                  <a:cubicBezTo>
                    <a:pt x="108" y="5471"/>
                    <a:pt x="197" y="5908"/>
                    <a:pt x="358" y="6328"/>
                  </a:cubicBezTo>
                  <a:cubicBezTo>
                    <a:pt x="509" y="6729"/>
                    <a:pt x="697" y="7113"/>
                    <a:pt x="902" y="7487"/>
                  </a:cubicBezTo>
                  <a:cubicBezTo>
                    <a:pt x="1009" y="7692"/>
                    <a:pt x="1134" y="7898"/>
                    <a:pt x="1259" y="8094"/>
                  </a:cubicBezTo>
                  <a:cubicBezTo>
                    <a:pt x="1268" y="8103"/>
                    <a:pt x="1286" y="8112"/>
                    <a:pt x="1303" y="8112"/>
                  </a:cubicBezTo>
                  <a:cubicBezTo>
                    <a:pt x="1542" y="8047"/>
                    <a:pt x="1785" y="8020"/>
                    <a:pt x="2033" y="8020"/>
                  </a:cubicBezTo>
                  <a:cubicBezTo>
                    <a:pt x="2128" y="8020"/>
                    <a:pt x="2224" y="8024"/>
                    <a:pt x="2320" y="8031"/>
                  </a:cubicBezTo>
                  <a:cubicBezTo>
                    <a:pt x="2651" y="8058"/>
                    <a:pt x="2998" y="8103"/>
                    <a:pt x="3329" y="8183"/>
                  </a:cubicBezTo>
                  <a:cubicBezTo>
                    <a:pt x="3650" y="8254"/>
                    <a:pt x="3953" y="8379"/>
                    <a:pt x="4265" y="8486"/>
                  </a:cubicBezTo>
                  <a:cubicBezTo>
                    <a:pt x="4569" y="8593"/>
                    <a:pt x="4872" y="8674"/>
                    <a:pt x="5193" y="8692"/>
                  </a:cubicBezTo>
                  <a:cubicBezTo>
                    <a:pt x="5276" y="8697"/>
                    <a:pt x="5359" y="8700"/>
                    <a:pt x="5441" y="8700"/>
                  </a:cubicBezTo>
                  <a:cubicBezTo>
                    <a:pt x="6015" y="8700"/>
                    <a:pt x="6575" y="8572"/>
                    <a:pt x="7129" y="8424"/>
                  </a:cubicBezTo>
                  <a:cubicBezTo>
                    <a:pt x="7164" y="8415"/>
                    <a:pt x="7201" y="8412"/>
                    <a:pt x="7239" y="8412"/>
                  </a:cubicBezTo>
                  <a:cubicBezTo>
                    <a:pt x="7357" y="8412"/>
                    <a:pt x="7485" y="8444"/>
                    <a:pt x="7593" y="8451"/>
                  </a:cubicBezTo>
                  <a:cubicBezTo>
                    <a:pt x="7635" y="8453"/>
                    <a:pt x="7678" y="8454"/>
                    <a:pt x="7720" y="8454"/>
                  </a:cubicBezTo>
                  <a:cubicBezTo>
                    <a:pt x="7847" y="8454"/>
                    <a:pt x="7974" y="8444"/>
                    <a:pt x="8101" y="8424"/>
                  </a:cubicBezTo>
                  <a:cubicBezTo>
                    <a:pt x="8351" y="8397"/>
                    <a:pt x="8601" y="8335"/>
                    <a:pt x="8824" y="8210"/>
                  </a:cubicBezTo>
                  <a:cubicBezTo>
                    <a:pt x="9029" y="8085"/>
                    <a:pt x="9207" y="7915"/>
                    <a:pt x="9306" y="7692"/>
                  </a:cubicBezTo>
                  <a:cubicBezTo>
                    <a:pt x="9416" y="7437"/>
                    <a:pt x="9389" y="7165"/>
                    <a:pt x="9316" y="6901"/>
                  </a:cubicBezTo>
                  <a:lnTo>
                    <a:pt x="9316" y="6901"/>
                  </a:lnTo>
                  <a:cubicBezTo>
                    <a:pt x="9696" y="6740"/>
                    <a:pt x="10070" y="6503"/>
                    <a:pt x="10269" y="6131"/>
                  </a:cubicBezTo>
                  <a:cubicBezTo>
                    <a:pt x="10497" y="5703"/>
                    <a:pt x="10381" y="5248"/>
                    <a:pt x="10149" y="4852"/>
                  </a:cubicBezTo>
                  <a:lnTo>
                    <a:pt x="10149" y="4852"/>
                  </a:lnTo>
                  <a:cubicBezTo>
                    <a:pt x="10412" y="4596"/>
                    <a:pt x="10573" y="4274"/>
                    <a:pt x="10590" y="3901"/>
                  </a:cubicBezTo>
                  <a:cubicBezTo>
                    <a:pt x="10599" y="3537"/>
                    <a:pt x="10473" y="3173"/>
                    <a:pt x="10253" y="2883"/>
                  </a:cubicBezTo>
                  <a:lnTo>
                    <a:pt x="10253" y="2883"/>
                  </a:lnTo>
                  <a:cubicBezTo>
                    <a:pt x="10615" y="2261"/>
                    <a:pt x="10514" y="1460"/>
                    <a:pt x="10019" y="930"/>
                  </a:cubicBezTo>
                  <a:cubicBezTo>
                    <a:pt x="9529" y="404"/>
                    <a:pt x="8770" y="243"/>
                    <a:pt x="8075" y="243"/>
                  </a:cubicBezTo>
                  <a:cubicBezTo>
                    <a:pt x="7663" y="243"/>
                    <a:pt x="7252" y="295"/>
                    <a:pt x="6849" y="381"/>
                  </a:cubicBezTo>
                  <a:lnTo>
                    <a:pt x="6849" y="381"/>
                  </a:lnTo>
                  <a:cubicBezTo>
                    <a:pt x="6682" y="193"/>
                    <a:pt x="6480" y="73"/>
                    <a:pt x="6228" y="29"/>
                  </a:cubicBezTo>
                  <a:cubicBezTo>
                    <a:pt x="6110" y="9"/>
                    <a:pt x="5991" y="4"/>
                    <a:pt x="5870" y="4"/>
                  </a:cubicBezTo>
                  <a:cubicBezTo>
                    <a:pt x="5726" y="4"/>
                    <a:pt x="5580" y="11"/>
                    <a:pt x="5434" y="11"/>
                  </a:cubicBezTo>
                  <a:cubicBezTo>
                    <a:pt x="5171" y="11"/>
                    <a:pt x="4903" y="0"/>
                    <a:pt x="4635"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9"/>
            <p:cNvSpPr/>
            <p:nvPr/>
          </p:nvSpPr>
          <p:spPr>
            <a:xfrm>
              <a:off x="8531625" y="4438882"/>
              <a:ext cx="2946337" cy="2781240"/>
            </a:xfrm>
            <a:custGeom>
              <a:avLst/>
              <a:gdLst/>
              <a:ahLst/>
              <a:cxnLst/>
              <a:rect l="l" t="t" r="r" b="b"/>
              <a:pathLst>
                <a:path w="9136" h="8624" extrusionOk="0">
                  <a:moveTo>
                    <a:pt x="5906" y="1"/>
                  </a:moveTo>
                  <a:cubicBezTo>
                    <a:pt x="5801" y="1"/>
                    <a:pt x="5697" y="4"/>
                    <a:pt x="5594" y="4"/>
                  </a:cubicBezTo>
                  <a:cubicBezTo>
                    <a:pt x="5509" y="7"/>
                    <a:pt x="5423" y="8"/>
                    <a:pt x="5337" y="8"/>
                  </a:cubicBezTo>
                  <a:cubicBezTo>
                    <a:pt x="5121" y="8"/>
                    <a:pt x="4904" y="2"/>
                    <a:pt x="4687" y="2"/>
                  </a:cubicBezTo>
                  <a:cubicBezTo>
                    <a:pt x="4142" y="2"/>
                    <a:pt x="3609" y="41"/>
                    <a:pt x="3150" y="316"/>
                  </a:cubicBezTo>
                  <a:cubicBezTo>
                    <a:pt x="2739" y="548"/>
                    <a:pt x="2445" y="941"/>
                    <a:pt x="2195" y="1342"/>
                  </a:cubicBezTo>
                  <a:cubicBezTo>
                    <a:pt x="1945" y="1735"/>
                    <a:pt x="1722" y="2154"/>
                    <a:pt x="1401" y="2493"/>
                  </a:cubicBezTo>
                  <a:cubicBezTo>
                    <a:pt x="1090" y="2821"/>
                    <a:pt x="667" y="3094"/>
                    <a:pt x="209" y="3094"/>
                  </a:cubicBezTo>
                  <a:cubicBezTo>
                    <a:pt x="181" y="3094"/>
                    <a:pt x="153" y="3093"/>
                    <a:pt x="125" y="3091"/>
                  </a:cubicBezTo>
                  <a:lnTo>
                    <a:pt x="125" y="3091"/>
                  </a:lnTo>
                  <a:cubicBezTo>
                    <a:pt x="125" y="3091"/>
                    <a:pt x="1" y="4563"/>
                    <a:pt x="241" y="5660"/>
                  </a:cubicBezTo>
                  <a:cubicBezTo>
                    <a:pt x="482" y="6757"/>
                    <a:pt x="1321" y="8033"/>
                    <a:pt x="1321" y="8033"/>
                  </a:cubicBezTo>
                  <a:cubicBezTo>
                    <a:pt x="1572" y="7967"/>
                    <a:pt x="1815" y="7942"/>
                    <a:pt x="2058" y="7942"/>
                  </a:cubicBezTo>
                  <a:cubicBezTo>
                    <a:pt x="2437" y="7942"/>
                    <a:pt x="2812" y="8003"/>
                    <a:pt x="3203" y="8069"/>
                  </a:cubicBezTo>
                  <a:cubicBezTo>
                    <a:pt x="3676" y="8149"/>
                    <a:pt x="4104" y="8363"/>
                    <a:pt x="4559" y="8497"/>
                  </a:cubicBezTo>
                  <a:cubicBezTo>
                    <a:pt x="4856" y="8587"/>
                    <a:pt x="5157" y="8623"/>
                    <a:pt x="5461" y="8623"/>
                  </a:cubicBezTo>
                  <a:cubicBezTo>
                    <a:pt x="6151" y="8623"/>
                    <a:pt x="6849" y="8433"/>
                    <a:pt x="7512" y="8247"/>
                  </a:cubicBezTo>
                  <a:lnTo>
                    <a:pt x="9136" y="1244"/>
                  </a:lnTo>
                  <a:cubicBezTo>
                    <a:pt x="8681" y="745"/>
                    <a:pt x="7780" y="887"/>
                    <a:pt x="7235" y="700"/>
                  </a:cubicBezTo>
                  <a:cubicBezTo>
                    <a:pt x="6914" y="593"/>
                    <a:pt x="6843" y="272"/>
                    <a:pt x="6549" y="120"/>
                  </a:cubicBezTo>
                  <a:cubicBezTo>
                    <a:pt x="6348" y="17"/>
                    <a:pt x="6128" y="1"/>
                    <a:pt x="59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9"/>
            <p:cNvSpPr/>
            <p:nvPr/>
          </p:nvSpPr>
          <p:spPr>
            <a:xfrm>
              <a:off x="8540332" y="4425659"/>
              <a:ext cx="2955690" cy="2807040"/>
            </a:xfrm>
            <a:custGeom>
              <a:avLst/>
              <a:gdLst/>
              <a:ahLst/>
              <a:cxnLst/>
              <a:rect l="l" t="t" r="r" b="b"/>
              <a:pathLst>
                <a:path w="9165" h="8704" extrusionOk="0">
                  <a:moveTo>
                    <a:pt x="5852" y="1"/>
                  </a:moveTo>
                  <a:cubicBezTo>
                    <a:pt x="5469" y="9"/>
                    <a:pt x="5085" y="9"/>
                    <a:pt x="4711" y="9"/>
                  </a:cubicBezTo>
                  <a:cubicBezTo>
                    <a:pt x="4656" y="8"/>
                    <a:pt x="4602" y="7"/>
                    <a:pt x="4547" y="7"/>
                  </a:cubicBezTo>
                  <a:cubicBezTo>
                    <a:pt x="4234" y="7"/>
                    <a:pt x="3917" y="32"/>
                    <a:pt x="3613" y="108"/>
                  </a:cubicBezTo>
                  <a:cubicBezTo>
                    <a:pt x="3265" y="206"/>
                    <a:pt x="2944" y="384"/>
                    <a:pt x="2686" y="643"/>
                  </a:cubicBezTo>
                  <a:cubicBezTo>
                    <a:pt x="2427" y="902"/>
                    <a:pt x="2222" y="1214"/>
                    <a:pt x="2034" y="1526"/>
                  </a:cubicBezTo>
                  <a:cubicBezTo>
                    <a:pt x="1608" y="2214"/>
                    <a:pt x="1070" y="3098"/>
                    <a:pt x="165" y="3098"/>
                  </a:cubicBezTo>
                  <a:cubicBezTo>
                    <a:pt x="143" y="3098"/>
                    <a:pt x="121" y="3097"/>
                    <a:pt x="98" y="3096"/>
                  </a:cubicBezTo>
                  <a:cubicBezTo>
                    <a:pt x="72" y="3096"/>
                    <a:pt x="63" y="3114"/>
                    <a:pt x="54" y="3132"/>
                  </a:cubicBezTo>
                  <a:cubicBezTo>
                    <a:pt x="0" y="3756"/>
                    <a:pt x="9" y="4399"/>
                    <a:pt x="72" y="5023"/>
                  </a:cubicBezTo>
                  <a:cubicBezTo>
                    <a:pt x="116" y="5469"/>
                    <a:pt x="205" y="5906"/>
                    <a:pt x="357" y="6334"/>
                  </a:cubicBezTo>
                  <a:cubicBezTo>
                    <a:pt x="509" y="6736"/>
                    <a:pt x="696" y="7120"/>
                    <a:pt x="901" y="7485"/>
                  </a:cubicBezTo>
                  <a:cubicBezTo>
                    <a:pt x="1017" y="7690"/>
                    <a:pt x="1133" y="7896"/>
                    <a:pt x="1258" y="8092"/>
                  </a:cubicBezTo>
                  <a:cubicBezTo>
                    <a:pt x="1271" y="8105"/>
                    <a:pt x="1279" y="8113"/>
                    <a:pt x="1290" y="8113"/>
                  </a:cubicBezTo>
                  <a:cubicBezTo>
                    <a:pt x="1294" y="8113"/>
                    <a:pt x="1298" y="8112"/>
                    <a:pt x="1303" y="8110"/>
                  </a:cubicBezTo>
                  <a:cubicBezTo>
                    <a:pt x="1545" y="8048"/>
                    <a:pt x="1789" y="8025"/>
                    <a:pt x="2035" y="8025"/>
                  </a:cubicBezTo>
                  <a:cubicBezTo>
                    <a:pt x="2216" y="8025"/>
                    <a:pt x="2397" y="8037"/>
                    <a:pt x="2578" y="8056"/>
                  </a:cubicBezTo>
                  <a:cubicBezTo>
                    <a:pt x="2998" y="8110"/>
                    <a:pt x="3408" y="8181"/>
                    <a:pt x="3801" y="8324"/>
                  </a:cubicBezTo>
                  <a:cubicBezTo>
                    <a:pt x="4184" y="8458"/>
                    <a:pt x="4559" y="8618"/>
                    <a:pt x="4960" y="8672"/>
                  </a:cubicBezTo>
                  <a:cubicBezTo>
                    <a:pt x="5120" y="8694"/>
                    <a:pt x="5279" y="8703"/>
                    <a:pt x="5438" y="8703"/>
                  </a:cubicBezTo>
                  <a:cubicBezTo>
                    <a:pt x="5670" y="8703"/>
                    <a:pt x="5901" y="8682"/>
                    <a:pt x="6129" y="8645"/>
                  </a:cubicBezTo>
                  <a:cubicBezTo>
                    <a:pt x="6593" y="8574"/>
                    <a:pt x="7039" y="8458"/>
                    <a:pt x="7494" y="8333"/>
                  </a:cubicBezTo>
                  <a:cubicBezTo>
                    <a:pt x="7536" y="8316"/>
                    <a:pt x="7523" y="8252"/>
                    <a:pt x="7476" y="8252"/>
                  </a:cubicBezTo>
                  <a:cubicBezTo>
                    <a:pt x="7473" y="8252"/>
                    <a:pt x="7470" y="8252"/>
                    <a:pt x="7467" y="8252"/>
                  </a:cubicBezTo>
                  <a:cubicBezTo>
                    <a:pt x="6813" y="8438"/>
                    <a:pt x="6128" y="8624"/>
                    <a:pt x="5437" y="8624"/>
                  </a:cubicBezTo>
                  <a:cubicBezTo>
                    <a:pt x="5299" y="8624"/>
                    <a:pt x="5161" y="8617"/>
                    <a:pt x="5023" y="8600"/>
                  </a:cubicBezTo>
                  <a:cubicBezTo>
                    <a:pt x="4612" y="8547"/>
                    <a:pt x="4229" y="8395"/>
                    <a:pt x="3836" y="8252"/>
                  </a:cubicBezTo>
                  <a:cubicBezTo>
                    <a:pt x="3453" y="8119"/>
                    <a:pt x="3060" y="8047"/>
                    <a:pt x="2650" y="7994"/>
                  </a:cubicBezTo>
                  <a:cubicBezTo>
                    <a:pt x="2446" y="7966"/>
                    <a:pt x="2241" y="7948"/>
                    <a:pt x="2037" y="7948"/>
                  </a:cubicBezTo>
                  <a:cubicBezTo>
                    <a:pt x="1796" y="7948"/>
                    <a:pt x="1554" y="7973"/>
                    <a:pt x="1313" y="8031"/>
                  </a:cubicBezTo>
                  <a:lnTo>
                    <a:pt x="1313" y="8031"/>
                  </a:lnTo>
                  <a:cubicBezTo>
                    <a:pt x="990" y="7538"/>
                    <a:pt x="701" y="6994"/>
                    <a:pt x="491" y="6450"/>
                  </a:cubicBezTo>
                  <a:cubicBezTo>
                    <a:pt x="321" y="6022"/>
                    <a:pt x="205" y="5594"/>
                    <a:pt x="161" y="5139"/>
                  </a:cubicBezTo>
                  <a:cubicBezTo>
                    <a:pt x="107" y="4702"/>
                    <a:pt x="98" y="4265"/>
                    <a:pt x="107" y="3828"/>
                  </a:cubicBezTo>
                  <a:cubicBezTo>
                    <a:pt x="107" y="3611"/>
                    <a:pt x="115" y="3394"/>
                    <a:pt x="131" y="3177"/>
                  </a:cubicBezTo>
                  <a:lnTo>
                    <a:pt x="131" y="3177"/>
                  </a:lnTo>
                  <a:cubicBezTo>
                    <a:pt x="137" y="3177"/>
                    <a:pt x="143" y="3177"/>
                    <a:pt x="149" y="3177"/>
                  </a:cubicBezTo>
                  <a:cubicBezTo>
                    <a:pt x="865" y="3177"/>
                    <a:pt x="1410" y="2628"/>
                    <a:pt x="1784" y="2070"/>
                  </a:cubicBezTo>
                  <a:cubicBezTo>
                    <a:pt x="2195" y="1446"/>
                    <a:pt x="2534" y="705"/>
                    <a:pt x="3221" y="340"/>
                  </a:cubicBezTo>
                  <a:cubicBezTo>
                    <a:pt x="3648" y="118"/>
                    <a:pt x="4126" y="79"/>
                    <a:pt x="4605" y="79"/>
                  </a:cubicBezTo>
                  <a:cubicBezTo>
                    <a:pt x="4867" y="79"/>
                    <a:pt x="5128" y="90"/>
                    <a:pt x="5381" y="90"/>
                  </a:cubicBezTo>
                  <a:cubicBezTo>
                    <a:pt x="5410" y="90"/>
                    <a:pt x="5440" y="90"/>
                    <a:pt x="5469" y="90"/>
                  </a:cubicBezTo>
                  <a:cubicBezTo>
                    <a:pt x="5612" y="90"/>
                    <a:pt x="5764" y="79"/>
                    <a:pt x="5915" y="79"/>
                  </a:cubicBezTo>
                  <a:cubicBezTo>
                    <a:pt x="6151" y="79"/>
                    <a:pt x="6385" y="105"/>
                    <a:pt x="6575" y="241"/>
                  </a:cubicBezTo>
                  <a:cubicBezTo>
                    <a:pt x="6700" y="331"/>
                    <a:pt x="6789" y="456"/>
                    <a:pt x="6896" y="572"/>
                  </a:cubicBezTo>
                  <a:cubicBezTo>
                    <a:pt x="6985" y="670"/>
                    <a:pt x="7101" y="750"/>
                    <a:pt x="7235" y="786"/>
                  </a:cubicBezTo>
                  <a:cubicBezTo>
                    <a:pt x="7833" y="982"/>
                    <a:pt x="8609" y="812"/>
                    <a:pt x="9082" y="1312"/>
                  </a:cubicBezTo>
                  <a:cubicBezTo>
                    <a:pt x="9090" y="1320"/>
                    <a:pt x="9099" y="1324"/>
                    <a:pt x="9108" y="1324"/>
                  </a:cubicBezTo>
                  <a:cubicBezTo>
                    <a:pt x="9138" y="1324"/>
                    <a:pt x="9165" y="1286"/>
                    <a:pt x="9144" y="1258"/>
                  </a:cubicBezTo>
                  <a:cubicBezTo>
                    <a:pt x="8725" y="812"/>
                    <a:pt x="8047" y="866"/>
                    <a:pt x="7494" y="768"/>
                  </a:cubicBezTo>
                  <a:cubicBezTo>
                    <a:pt x="7360" y="750"/>
                    <a:pt x="7208" y="723"/>
                    <a:pt x="7093" y="643"/>
                  </a:cubicBezTo>
                  <a:cubicBezTo>
                    <a:pt x="6968" y="554"/>
                    <a:pt x="6878" y="429"/>
                    <a:pt x="6780" y="322"/>
                  </a:cubicBezTo>
                  <a:cubicBezTo>
                    <a:pt x="6539" y="54"/>
                    <a:pt x="6200" y="1"/>
                    <a:pt x="585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9"/>
            <p:cNvSpPr/>
            <p:nvPr/>
          </p:nvSpPr>
          <p:spPr>
            <a:xfrm>
              <a:off x="10352779" y="6125232"/>
              <a:ext cx="1231618" cy="1015875"/>
            </a:xfrm>
            <a:custGeom>
              <a:avLst/>
              <a:gdLst/>
              <a:ahLst/>
              <a:cxnLst/>
              <a:rect l="l" t="t" r="r" b="b"/>
              <a:pathLst>
                <a:path w="3819" h="3150" extrusionOk="0">
                  <a:moveTo>
                    <a:pt x="1190" y="0"/>
                  </a:moveTo>
                  <a:cubicBezTo>
                    <a:pt x="1102" y="0"/>
                    <a:pt x="1015" y="4"/>
                    <a:pt x="928" y="12"/>
                  </a:cubicBezTo>
                  <a:lnTo>
                    <a:pt x="2730" y="1662"/>
                  </a:lnTo>
                  <a:cubicBezTo>
                    <a:pt x="2308" y="1341"/>
                    <a:pt x="1741" y="1199"/>
                    <a:pt x="1217" y="1199"/>
                  </a:cubicBezTo>
                  <a:cubicBezTo>
                    <a:pt x="1143" y="1199"/>
                    <a:pt x="1071" y="1202"/>
                    <a:pt x="1000" y="1207"/>
                  </a:cubicBezTo>
                  <a:cubicBezTo>
                    <a:pt x="545" y="1243"/>
                    <a:pt x="1" y="1502"/>
                    <a:pt x="108" y="2117"/>
                  </a:cubicBezTo>
                  <a:cubicBezTo>
                    <a:pt x="152" y="2367"/>
                    <a:pt x="340" y="2563"/>
                    <a:pt x="545" y="2688"/>
                  </a:cubicBezTo>
                  <a:cubicBezTo>
                    <a:pt x="1015" y="2989"/>
                    <a:pt x="1561" y="3149"/>
                    <a:pt x="2108" y="3149"/>
                  </a:cubicBezTo>
                  <a:cubicBezTo>
                    <a:pt x="2338" y="3149"/>
                    <a:pt x="2568" y="3121"/>
                    <a:pt x="2793" y="3063"/>
                  </a:cubicBezTo>
                  <a:cubicBezTo>
                    <a:pt x="3337" y="2920"/>
                    <a:pt x="3819" y="2528"/>
                    <a:pt x="3712" y="1867"/>
                  </a:cubicBezTo>
                  <a:cubicBezTo>
                    <a:pt x="3605" y="1180"/>
                    <a:pt x="3043" y="494"/>
                    <a:pt x="2436" y="244"/>
                  </a:cubicBezTo>
                  <a:cubicBezTo>
                    <a:pt x="2044" y="88"/>
                    <a:pt x="1615" y="0"/>
                    <a:pt x="1190"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9"/>
            <p:cNvSpPr/>
            <p:nvPr/>
          </p:nvSpPr>
          <p:spPr>
            <a:xfrm>
              <a:off x="10370194" y="6113622"/>
              <a:ext cx="1263223" cy="1037805"/>
            </a:xfrm>
            <a:custGeom>
              <a:avLst/>
              <a:gdLst/>
              <a:ahLst/>
              <a:cxnLst/>
              <a:rect l="l" t="t" r="r" b="b"/>
              <a:pathLst>
                <a:path w="3917" h="3218" extrusionOk="0">
                  <a:moveTo>
                    <a:pt x="1156" y="0"/>
                  </a:moveTo>
                  <a:cubicBezTo>
                    <a:pt x="1062" y="0"/>
                    <a:pt x="968" y="4"/>
                    <a:pt x="874" y="12"/>
                  </a:cubicBezTo>
                  <a:cubicBezTo>
                    <a:pt x="830" y="21"/>
                    <a:pt x="830" y="92"/>
                    <a:pt x="874" y="92"/>
                  </a:cubicBezTo>
                  <a:cubicBezTo>
                    <a:pt x="975" y="82"/>
                    <a:pt x="1076" y="77"/>
                    <a:pt x="1176" y="77"/>
                  </a:cubicBezTo>
                  <a:cubicBezTo>
                    <a:pt x="1514" y="77"/>
                    <a:pt x="1852" y="134"/>
                    <a:pt x="2168" y="244"/>
                  </a:cubicBezTo>
                  <a:cubicBezTo>
                    <a:pt x="2543" y="369"/>
                    <a:pt x="2855" y="583"/>
                    <a:pt x="3114" y="877"/>
                  </a:cubicBezTo>
                  <a:cubicBezTo>
                    <a:pt x="3551" y="1386"/>
                    <a:pt x="3916" y="2260"/>
                    <a:pt x="3301" y="2778"/>
                  </a:cubicBezTo>
                  <a:cubicBezTo>
                    <a:pt x="3024" y="3010"/>
                    <a:pt x="2659" y="3099"/>
                    <a:pt x="2311" y="3134"/>
                  </a:cubicBezTo>
                  <a:cubicBezTo>
                    <a:pt x="2229" y="3142"/>
                    <a:pt x="2146" y="3145"/>
                    <a:pt x="2064" y="3145"/>
                  </a:cubicBezTo>
                  <a:cubicBezTo>
                    <a:pt x="1743" y="3145"/>
                    <a:pt x="1422" y="3091"/>
                    <a:pt x="1124" y="2992"/>
                  </a:cubicBezTo>
                  <a:cubicBezTo>
                    <a:pt x="767" y="2867"/>
                    <a:pt x="321" y="2671"/>
                    <a:pt x="152" y="2314"/>
                  </a:cubicBezTo>
                  <a:cubicBezTo>
                    <a:pt x="0" y="2001"/>
                    <a:pt x="98" y="1645"/>
                    <a:pt x="384" y="1457"/>
                  </a:cubicBezTo>
                  <a:cubicBezTo>
                    <a:pt x="618" y="1313"/>
                    <a:pt x="895" y="1269"/>
                    <a:pt x="1165" y="1269"/>
                  </a:cubicBezTo>
                  <a:cubicBezTo>
                    <a:pt x="1245" y="1269"/>
                    <a:pt x="1324" y="1273"/>
                    <a:pt x="1401" y="1279"/>
                  </a:cubicBezTo>
                  <a:cubicBezTo>
                    <a:pt x="1856" y="1323"/>
                    <a:pt x="2293" y="1466"/>
                    <a:pt x="2659" y="1734"/>
                  </a:cubicBezTo>
                  <a:cubicBezTo>
                    <a:pt x="2666" y="1738"/>
                    <a:pt x="2673" y="1740"/>
                    <a:pt x="2680" y="1740"/>
                  </a:cubicBezTo>
                  <a:cubicBezTo>
                    <a:pt x="2713" y="1740"/>
                    <a:pt x="2731" y="1692"/>
                    <a:pt x="2694" y="1662"/>
                  </a:cubicBezTo>
                  <a:cubicBezTo>
                    <a:pt x="2355" y="1413"/>
                    <a:pt x="1936" y="1270"/>
                    <a:pt x="1508" y="1216"/>
                  </a:cubicBezTo>
                  <a:cubicBezTo>
                    <a:pt x="1395" y="1202"/>
                    <a:pt x="1278" y="1193"/>
                    <a:pt x="1160" y="1193"/>
                  </a:cubicBezTo>
                  <a:cubicBezTo>
                    <a:pt x="926" y="1193"/>
                    <a:pt x="690" y="1228"/>
                    <a:pt x="482" y="1323"/>
                  </a:cubicBezTo>
                  <a:cubicBezTo>
                    <a:pt x="196" y="1448"/>
                    <a:pt x="0" y="1698"/>
                    <a:pt x="0" y="2010"/>
                  </a:cubicBezTo>
                  <a:cubicBezTo>
                    <a:pt x="9" y="2439"/>
                    <a:pt x="339" y="2706"/>
                    <a:pt x="687" y="2885"/>
                  </a:cubicBezTo>
                  <a:cubicBezTo>
                    <a:pt x="1071" y="3090"/>
                    <a:pt x="1499" y="3206"/>
                    <a:pt x="1936" y="3215"/>
                  </a:cubicBezTo>
                  <a:cubicBezTo>
                    <a:pt x="1983" y="3217"/>
                    <a:pt x="2030" y="3218"/>
                    <a:pt x="2078" y="3218"/>
                  </a:cubicBezTo>
                  <a:cubicBezTo>
                    <a:pt x="2431" y="3218"/>
                    <a:pt x="2808" y="3157"/>
                    <a:pt x="3122" y="2992"/>
                  </a:cubicBezTo>
                  <a:cubicBezTo>
                    <a:pt x="3408" y="2840"/>
                    <a:pt x="3640" y="2581"/>
                    <a:pt x="3693" y="2260"/>
                  </a:cubicBezTo>
                  <a:cubicBezTo>
                    <a:pt x="3765" y="1886"/>
                    <a:pt x="3613" y="1484"/>
                    <a:pt x="3417" y="1163"/>
                  </a:cubicBezTo>
                  <a:cubicBezTo>
                    <a:pt x="3185" y="779"/>
                    <a:pt x="2846" y="440"/>
                    <a:pt x="2427" y="262"/>
                  </a:cubicBezTo>
                  <a:cubicBezTo>
                    <a:pt x="2030" y="86"/>
                    <a:pt x="1592" y="0"/>
                    <a:pt x="1156"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9"/>
            <p:cNvSpPr/>
            <p:nvPr/>
          </p:nvSpPr>
          <p:spPr>
            <a:xfrm>
              <a:off x="10306662" y="5557633"/>
              <a:ext cx="1637320" cy="1172932"/>
            </a:xfrm>
            <a:custGeom>
              <a:avLst/>
              <a:gdLst/>
              <a:ahLst/>
              <a:cxnLst/>
              <a:rect l="l" t="t" r="r" b="b"/>
              <a:pathLst>
                <a:path w="5077" h="3637" extrusionOk="0">
                  <a:moveTo>
                    <a:pt x="1975" y="0"/>
                  </a:moveTo>
                  <a:cubicBezTo>
                    <a:pt x="1611" y="0"/>
                    <a:pt x="1248" y="42"/>
                    <a:pt x="902" y="130"/>
                  </a:cubicBezTo>
                  <a:lnTo>
                    <a:pt x="3525" y="1700"/>
                  </a:lnTo>
                  <a:cubicBezTo>
                    <a:pt x="3107" y="1502"/>
                    <a:pt x="2624" y="1417"/>
                    <a:pt x="2147" y="1417"/>
                  </a:cubicBezTo>
                  <a:cubicBezTo>
                    <a:pt x="1830" y="1417"/>
                    <a:pt x="1515" y="1454"/>
                    <a:pt x="1223" y="1522"/>
                  </a:cubicBezTo>
                  <a:cubicBezTo>
                    <a:pt x="652" y="1665"/>
                    <a:pt x="1" y="2093"/>
                    <a:pt x="260" y="2789"/>
                  </a:cubicBezTo>
                  <a:cubicBezTo>
                    <a:pt x="367" y="3074"/>
                    <a:pt x="643" y="3271"/>
                    <a:pt x="929" y="3378"/>
                  </a:cubicBezTo>
                  <a:cubicBezTo>
                    <a:pt x="1380" y="3550"/>
                    <a:pt x="1865" y="3637"/>
                    <a:pt x="2350" y="3637"/>
                  </a:cubicBezTo>
                  <a:cubicBezTo>
                    <a:pt x="2871" y="3637"/>
                    <a:pt x="3392" y="3536"/>
                    <a:pt x="3873" y="3333"/>
                  </a:cubicBezTo>
                  <a:cubicBezTo>
                    <a:pt x="4542" y="3056"/>
                    <a:pt x="5077" y="2485"/>
                    <a:pt x="4818" y="1736"/>
                  </a:cubicBezTo>
                  <a:cubicBezTo>
                    <a:pt x="4542" y="942"/>
                    <a:pt x="3694" y="246"/>
                    <a:pt x="2873" y="86"/>
                  </a:cubicBezTo>
                  <a:cubicBezTo>
                    <a:pt x="2578" y="29"/>
                    <a:pt x="2276" y="0"/>
                    <a:pt x="1975"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9"/>
            <p:cNvSpPr/>
            <p:nvPr/>
          </p:nvSpPr>
          <p:spPr>
            <a:xfrm>
              <a:off x="10335686" y="5543120"/>
              <a:ext cx="1567983" cy="1200990"/>
            </a:xfrm>
            <a:custGeom>
              <a:avLst/>
              <a:gdLst/>
              <a:ahLst/>
              <a:cxnLst/>
              <a:rect l="l" t="t" r="r" b="b"/>
              <a:pathLst>
                <a:path w="4862" h="3724" extrusionOk="0">
                  <a:moveTo>
                    <a:pt x="1923" y="0"/>
                  </a:moveTo>
                  <a:cubicBezTo>
                    <a:pt x="1690" y="0"/>
                    <a:pt x="1457" y="18"/>
                    <a:pt x="1231" y="50"/>
                  </a:cubicBezTo>
                  <a:cubicBezTo>
                    <a:pt x="1088" y="77"/>
                    <a:pt x="946" y="104"/>
                    <a:pt x="803" y="140"/>
                  </a:cubicBezTo>
                  <a:cubicBezTo>
                    <a:pt x="753" y="156"/>
                    <a:pt x="773" y="221"/>
                    <a:pt x="813" y="221"/>
                  </a:cubicBezTo>
                  <a:cubicBezTo>
                    <a:pt x="816" y="221"/>
                    <a:pt x="818" y="220"/>
                    <a:pt x="821" y="220"/>
                  </a:cubicBezTo>
                  <a:cubicBezTo>
                    <a:pt x="1167" y="127"/>
                    <a:pt x="1529" y="84"/>
                    <a:pt x="1891" y="84"/>
                  </a:cubicBezTo>
                  <a:cubicBezTo>
                    <a:pt x="2088" y="84"/>
                    <a:pt x="2285" y="97"/>
                    <a:pt x="2480" y="122"/>
                  </a:cubicBezTo>
                  <a:cubicBezTo>
                    <a:pt x="2953" y="184"/>
                    <a:pt x="3390" y="345"/>
                    <a:pt x="3783" y="630"/>
                  </a:cubicBezTo>
                  <a:cubicBezTo>
                    <a:pt x="4157" y="907"/>
                    <a:pt x="4487" y="1273"/>
                    <a:pt x="4666" y="1719"/>
                  </a:cubicBezTo>
                  <a:cubicBezTo>
                    <a:pt x="4826" y="2120"/>
                    <a:pt x="4764" y="2539"/>
                    <a:pt x="4469" y="2861"/>
                  </a:cubicBezTo>
                  <a:cubicBezTo>
                    <a:pt x="4175" y="3200"/>
                    <a:pt x="3738" y="3387"/>
                    <a:pt x="3310" y="3503"/>
                  </a:cubicBezTo>
                  <a:cubicBezTo>
                    <a:pt x="2971" y="3598"/>
                    <a:pt x="2620" y="3646"/>
                    <a:pt x="2270" y="3646"/>
                  </a:cubicBezTo>
                  <a:cubicBezTo>
                    <a:pt x="2095" y="3646"/>
                    <a:pt x="1921" y="3634"/>
                    <a:pt x="1749" y="3610"/>
                  </a:cubicBezTo>
                  <a:cubicBezTo>
                    <a:pt x="1490" y="3574"/>
                    <a:pt x="1240" y="3521"/>
                    <a:pt x="999" y="3440"/>
                  </a:cubicBezTo>
                  <a:cubicBezTo>
                    <a:pt x="767" y="3360"/>
                    <a:pt x="544" y="3262"/>
                    <a:pt x="375" y="3084"/>
                  </a:cubicBezTo>
                  <a:cubicBezTo>
                    <a:pt x="214" y="2914"/>
                    <a:pt x="134" y="2682"/>
                    <a:pt x="152" y="2459"/>
                  </a:cubicBezTo>
                  <a:cubicBezTo>
                    <a:pt x="170" y="2272"/>
                    <a:pt x="277" y="2102"/>
                    <a:pt x="410" y="1977"/>
                  </a:cubicBezTo>
                  <a:cubicBezTo>
                    <a:pt x="758" y="1647"/>
                    <a:pt x="1276" y="1549"/>
                    <a:pt x="1731" y="1513"/>
                  </a:cubicBezTo>
                  <a:cubicBezTo>
                    <a:pt x="1842" y="1505"/>
                    <a:pt x="1955" y="1500"/>
                    <a:pt x="2067" y="1500"/>
                  </a:cubicBezTo>
                  <a:cubicBezTo>
                    <a:pt x="2530" y="1500"/>
                    <a:pt x="2993" y="1578"/>
                    <a:pt x="3417" y="1772"/>
                  </a:cubicBezTo>
                  <a:cubicBezTo>
                    <a:pt x="3424" y="1776"/>
                    <a:pt x="3430" y="1778"/>
                    <a:pt x="3437" y="1778"/>
                  </a:cubicBezTo>
                  <a:cubicBezTo>
                    <a:pt x="3471" y="1778"/>
                    <a:pt x="3490" y="1725"/>
                    <a:pt x="3452" y="1710"/>
                  </a:cubicBezTo>
                  <a:cubicBezTo>
                    <a:pt x="3014" y="1507"/>
                    <a:pt x="2530" y="1422"/>
                    <a:pt x="2050" y="1422"/>
                  </a:cubicBezTo>
                  <a:cubicBezTo>
                    <a:pt x="2003" y="1422"/>
                    <a:pt x="1956" y="1423"/>
                    <a:pt x="1909" y="1424"/>
                  </a:cubicBezTo>
                  <a:cubicBezTo>
                    <a:pt x="1445" y="1442"/>
                    <a:pt x="946" y="1513"/>
                    <a:pt x="553" y="1772"/>
                  </a:cubicBezTo>
                  <a:cubicBezTo>
                    <a:pt x="223" y="1986"/>
                    <a:pt x="0" y="2334"/>
                    <a:pt x="98" y="2736"/>
                  </a:cubicBezTo>
                  <a:cubicBezTo>
                    <a:pt x="223" y="3244"/>
                    <a:pt x="732" y="3458"/>
                    <a:pt x="1195" y="3583"/>
                  </a:cubicBezTo>
                  <a:cubicBezTo>
                    <a:pt x="1543" y="3676"/>
                    <a:pt x="1902" y="3723"/>
                    <a:pt x="2259" y="3723"/>
                  </a:cubicBezTo>
                  <a:cubicBezTo>
                    <a:pt x="2453" y="3723"/>
                    <a:pt x="2646" y="3709"/>
                    <a:pt x="2837" y="3681"/>
                  </a:cubicBezTo>
                  <a:cubicBezTo>
                    <a:pt x="3345" y="3610"/>
                    <a:pt x="3872" y="3449"/>
                    <a:pt x="4282" y="3146"/>
                  </a:cubicBezTo>
                  <a:cubicBezTo>
                    <a:pt x="4612" y="2896"/>
                    <a:pt x="4862" y="2522"/>
                    <a:pt x="4835" y="2093"/>
                  </a:cubicBezTo>
                  <a:cubicBezTo>
                    <a:pt x="4808" y="1638"/>
                    <a:pt x="4505" y="1201"/>
                    <a:pt x="4193" y="880"/>
                  </a:cubicBezTo>
                  <a:cubicBezTo>
                    <a:pt x="3854" y="532"/>
                    <a:pt x="3417" y="265"/>
                    <a:pt x="2953" y="131"/>
                  </a:cubicBezTo>
                  <a:cubicBezTo>
                    <a:pt x="2622" y="40"/>
                    <a:pt x="2272" y="0"/>
                    <a:pt x="1923"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9"/>
            <p:cNvSpPr/>
            <p:nvPr/>
          </p:nvSpPr>
          <p:spPr>
            <a:xfrm>
              <a:off x="10309564" y="5044536"/>
              <a:ext cx="1657637" cy="1192928"/>
            </a:xfrm>
            <a:custGeom>
              <a:avLst/>
              <a:gdLst/>
              <a:ahLst/>
              <a:cxnLst/>
              <a:rect l="l" t="t" r="r" b="b"/>
              <a:pathLst>
                <a:path w="5140" h="3699" extrusionOk="0">
                  <a:moveTo>
                    <a:pt x="2206" y="1"/>
                  </a:moveTo>
                  <a:cubicBezTo>
                    <a:pt x="1741" y="1"/>
                    <a:pt x="1271" y="66"/>
                    <a:pt x="830" y="205"/>
                  </a:cubicBezTo>
                  <a:lnTo>
                    <a:pt x="3632" y="1650"/>
                  </a:lnTo>
                  <a:cubicBezTo>
                    <a:pt x="3255" y="1500"/>
                    <a:pt x="2837" y="1434"/>
                    <a:pt x="2417" y="1434"/>
                  </a:cubicBezTo>
                  <a:cubicBezTo>
                    <a:pt x="2011" y="1434"/>
                    <a:pt x="1604" y="1496"/>
                    <a:pt x="1232" y="1605"/>
                  </a:cubicBezTo>
                  <a:cubicBezTo>
                    <a:pt x="643" y="1784"/>
                    <a:pt x="1" y="2248"/>
                    <a:pt x="304" y="2952"/>
                  </a:cubicBezTo>
                  <a:cubicBezTo>
                    <a:pt x="429" y="3238"/>
                    <a:pt x="723" y="3416"/>
                    <a:pt x="1018" y="3514"/>
                  </a:cubicBezTo>
                  <a:cubicBezTo>
                    <a:pt x="1422" y="3637"/>
                    <a:pt x="1846" y="3699"/>
                    <a:pt x="2268" y="3699"/>
                  </a:cubicBezTo>
                  <a:cubicBezTo>
                    <a:pt x="2890" y="3699"/>
                    <a:pt x="3511" y="3566"/>
                    <a:pt x="4069" y="3300"/>
                  </a:cubicBezTo>
                  <a:cubicBezTo>
                    <a:pt x="4479" y="3104"/>
                    <a:pt x="4881" y="2765"/>
                    <a:pt x="5014" y="2310"/>
                  </a:cubicBezTo>
                  <a:cubicBezTo>
                    <a:pt x="5139" y="1873"/>
                    <a:pt x="5032" y="1391"/>
                    <a:pt x="4765" y="1025"/>
                  </a:cubicBezTo>
                  <a:cubicBezTo>
                    <a:pt x="4345" y="446"/>
                    <a:pt x="3551" y="142"/>
                    <a:pt x="2864" y="44"/>
                  </a:cubicBezTo>
                  <a:cubicBezTo>
                    <a:pt x="2648" y="15"/>
                    <a:pt x="2428" y="1"/>
                    <a:pt x="22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9"/>
            <p:cNvSpPr/>
            <p:nvPr/>
          </p:nvSpPr>
          <p:spPr>
            <a:xfrm>
              <a:off x="10338266" y="5029378"/>
              <a:ext cx="1634740" cy="1220663"/>
            </a:xfrm>
            <a:custGeom>
              <a:avLst/>
              <a:gdLst/>
              <a:ahLst/>
              <a:cxnLst/>
              <a:rect l="l" t="t" r="r" b="b"/>
              <a:pathLst>
                <a:path w="5069" h="3785" extrusionOk="0">
                  <a:moveTo>
                    <a:pt x="2149" y="1"/>
                  </a:moveTo>
                  <a:cubicBezTo>
                    <a:pt x="1815" y="1"/>
                    <a:pt x="1484" y="36"/>
                    <a:pt x="1170" y="100"/>
                  </a:cubicBezTo>
                  <a:cubicBezTo>
                    <a:pt x="1018" y="136"/>
                    <a:pt x="875" y="171"/>
                    <a:pt x="732" y="216"/>
                  </a:cubicBezTo>
                  <a:cubicBezTo>
                    <a:pt x="685" y="232"/>
                    <a:pt x="701" y="290"/>
                    <a:pt x="736" y="290"/>
                  </a:cubicBezTo>
                  <a:cubicBezTo>
                    <a:pt x="741" y="290"/>
                    <a:pt x="745" y="289"/>
                    <a:pt x="750" y="287"/>
                  </a:cubicBezTo>
                  <a:cubicBezTo>
                    <a:pt x="1188" y="150"/>
                    <a:pt x="1663" y="74"/>
                    <a:pt x="2138" y="74"/>
                  </a:cubicBezTo>
                  <a:cubicBezTo>
                    <a:pt x="2707" y="74"/>
                    <a:pt x="3277" y="183"/>
                    <a:pt x="3783" y="421"/>
                  </a:cubicBezTo>
                  <a:cubicBezTo>
                    <a:pt x="4203" y="618"/>
                    <a:pt x="4586" y="912"/>
                    <a:pt x="4792" y="1331"/>
                  </a:cubicBezTo>
                  <a:cubicBezTo>
                    <a:pt x="5015" y="1804"/>
                    <a:pt x="4988" y="2366"/>
                    <a:pt x="4667" y="2776"/>
                  </a:cubicBezTo>
                  <a:cubicBezTo>
                    <a:pt x="4363" y="3160"/>
                    <a:pt x="3891" y="3374"/>
                    <a:pt x="3436" y="3517"/>
                  </a:cubicBezTo>
                  <a:cubicBezTo>
                    <a:pt x="3041" y="3644"/>
                    <a:pt x="2624" y="3709"/>
                    <a:pt x="2203" y="3709"/>
                  </a:cubicBezTo>
                  <a:cubicBezTo>
                    <a:pt x="2090" y="3709"/>
                    <a:pt x="1978" y="3705"/>
                    <a:pt x="1865" y="3695"/>
                  </a:cubicBezTo>
                  <a:cubicBezTo>
                    <a:pt x="1607" y="3677"/>
                    <a:pt x="1348" y="3633"/>
                    <a:pt x="1098" y="3561"/>
                  </a:cubicBezTo>
                  <a:cubicBezTo>
                    <a:pt x="866" y="3499"/>
                    <a:pt x="634" y="3419"/>
                    <a:pt x="447" y="3249"/>
                  </a:cubicBezTo>
                  <a:cubicBezTo>
                    <a:pt x="277" y="3098"/>
                    <a:pt x="170" y="2875"/>
                    <a:pt x="179" y="2643"/>
                  </a:cubicBezTo>
                  <a:cubicBezTo>
                    <a:pt x="179" y="2437"/>
                    <a:pt x="277" y="2259"/>
                    <a:pt x="411" y="2116"/>
                  </a:cubicBezTo>
                  <a:cubicBezTo>
                    <a:pt x="759" y="1750"/>
                    <a:pt x="1286" y="1626"/>
                    <a:pt x="1767" y="1563"/>
                  </a:cubicBezTo>
                  <a:cubicBezTo>
                    <a:pt x="1962" y="1534"/>
                    <a:pt x="2159" y="1518"/>
                    <a:pt x="2356" y="1518"/>
                  </a:cubicBezTo>
                  <a:cubicBezTo>
                    <a:pt x="2755" y="1518"/>
                    <a:pt x="3154" y="1583"/>
                    <a:pt x="3525" y="1733"/>
                  </a:cubicBezTo>
                  <a:cubicBezTo>
                    <a:pt x="3531" y="1735"/>
                    <a:pt x="3536" y="1735"/>
                    <a:pt x="3541" y="1735"/>
                  </a:cubicBezTo>
                  <a:cubicBezTo>
                    <a:pt x="3581" y="1735"/>
                    <a:pt x="3591" y="1677"/>
                    <a:pt x="3552" y="1661"/>
                  </a:cubicBezTo>
                  <a:cubicBezTo>
                    <a:pt x="3161" y="1509"/>
                    <a:pt x="2747" y="1440"/>
                    <a:pt x="2333" y="1440"/>
                  </a:cubicBezTo>
                  <a:cubicBezTo>
                    <a:pt x="2189" y="1440"/>
                    <a:pt x="2044" y="1449"/>
                    <a:pt x="1901" y="1465"/>
                  </a:cubicBezTo>
                  <a:cubicBezTo>
                    <a:pt x="1428" y="1519"/>
                    <a:pt x="920" y="1626"/>
                    <a:pt x="527" y="1911"/>
                  </a:cubicBezTo>
                  <a:cubicBezTo>
                    <a:pt x="188" y="2161"/>
                    <a:pt x="1" y="2553"/>
                    <a:pt x="162" y="2964"/>
                  </a:cubicBezTo>
                  <a:cubicBezTo>
                    <a:pt x="349" y="3454"/>
                    <a:pt x="893" y="3615"/>
                    <a:pt x="1357" y="3704"/>
                  </a:cubicBezTo>
                  <a:cubicBezTo>
                    <a:pt x="1629" y="3758"/>
                    <a:pt x="1906" y="3784"/>
                    <a:pt x="2182" y="3784"/>
                  </a:cubicBezTo>
                  <a:cubicBezTo>
                    <a:pt x="2459" y="3784"/>
                    <a:pt x="2735" y="3758"/>
                    <a:pt x="3007" y="3704"/>
                  </a:cubicBezTo>
                  <a:cubicBezTo>
                    <a:pt x="3516" y="3606"/>
                    <a:pt x="4051" y="3419"/>
                    <a:pt x="4461" y="3089"/>
                  </a:cubicBezTo>
                  <a:cubicBezTo>
                    <a:pt x="4854" y="2767"/>
                    <a:pt x="5068" y="2304"/>
                    <a:pt x="5006" y="1786"/>
                  </a:cubicBezTo>
                  <a:cubicBezTo>
                    <a:pt x="4934" y="1287"/>
                    <a:pt x="4631" y="876"/>
                    <a:pt x="4230" y="591"/>
                  </a:cubicBezTo>
                  <a:cubicBezTo>
                    <a:pt x="3634" y="173"/>
                    <a:pt x="2886" y="1"/>
                    <a:pt x="2149"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9"/>
            <p:cNvSpPr/>
            <p:nvPr/>
          </p:nvSpPr>
          <p:spPr>
            <a:xfrm>
              <a:off x="10303759" y="4516604"/>
              <a:ext cx="1648930" cy="1195185"/>
            </a:xfrm>
            <a:custGeom>
              <a:avLst/>
              <a:gdLst/>
              <a:ahLst/>
              <a:cxnLst/>
              <a:rect l="l" t="t" r="r" b="b"/>
              <a:pathLst>
                <a:path w="5113" h="3706" extrusionOk="0">
                  <a:moveTo>
                    <a:pt x="2613" y="0"/>
                  </a:moveTo>
                  <a:cubicBezTo>
                    <a:pt x="1997" y="0"/>
                    <a:pt x="1368" y="125"/>
                    <a:pt x="857" y="290"/>
                  </a:cubicBezTo>
                  <a:lnTo>
                    <a:pt x="3623" y="1646"/>
                  </a:lnTo>
                  <a:cubicBezTo>
                    <a:pt x="3257" y="1498"/>
                    <a:pt x="2847" y="1434"/>
                    <a:pt x="2434" y="1434"/>
                  </a:cubicBezTo>
                  <a:cubicBezTo>
                    <a:pt x="2021" y="1434"/>
                    <a:pt x="1607" y="1498"/>
                    <a:pt x="1232" y="1610"/>
                  </a:cubicBezTo>
                  <a:cubicBezTo>
                    <a:pt x="643" y="1779"/>
                    <a:pt x="1" y="2252"/>
                    <a:pt x="304" y="2948"/>
                  </a:cubicBezTo>
                  <a:cubicBezTo>
                    <a:pt x="429" y="3233"/>
                    <a:pt x="723" y="3421"/>
                    <a:pt x="1018" y="3510"/>
                  </a:cubicBezTo>
                  <a:cubicBezTo>
                    <a:pt x="1429" y="3637"/>
                    <a:pt x="1867" y="3706"/>
                    <a:pt x="2306" y="3706"/>
                  </a:cubicBezTo>
                  <a:cubicBezTo>
                    <a:pt x="2791" y="3706"/>
                    <a:pt x="3276" y="3621"/>
                    <a:pt x="3721" y="3439"/>
                  </a:cubicBezTo>
                  <a:cubicBezTo>
                    <a:pt x="4229" y="3233"/>
                    <a:pt x="4693" y="2841"/>
                    <a:pt x="4881" y="2323"/>
                  </a:cubicBezTo>
                  <a:cubicBezTo>
                    <a:pt x="5113" y="1681"/>
                    <a:pt x="4881" y="950"/>
                    <a:pt x="4372" y="521"/>
                  </a:cubicBezTo>
                  <a:cubicBezTo>
                    <a:pt x="3904" y="140"/>
                    <a:pt x="3266" y="0"/>
                    <a:pt x="2613"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9"/>
            <p:cNvSpPr/>
            <p:nvPr/>
          </p:nvSpPr>
          <p:spPr>
            <a:xfrm>
              <a:off x="10352779" y="4500479"/>
              <a:ext cx="1591203" cy="1224533"/>
            </a:xfrm>
            <a:custGeom>
              <a:avLst/>
              <a:gdLst/>
              <a:ahLst/>
              <a:cxnLst/>
              <a:rect l="l" t="t" r="r" b="b"/>
              <a:pathLst>
                <a:path w="4934" h="3797" extrusionOk="0">
                  <a:moveTo>
                    <a:pt x="2462" y="1"/>
                  </a:moveTo>
                  <a:cubicBezTo>
                    <a:pt x="1972" y="1"/>
                    <a:pt x="1477" y="85"/>
                    <a:pt x="1026" y="206"/>
                  </a:cubicBezTo>
                  <a:cubicBezTo>
                    <a:pt x="910" y="232"/>
                    <a:pt x="803" y="268"/>
                    <a:pt x="696" y="295"/>
                  </a:cubicBezTo>
                  <a:cubicBezTo>
                    <a:pt x="648" y="311"/>
                    <a:pt x="665" y="378"/>
                    <a:pt x="702" y="378"/>
                  </a:cubicBezTo>
                  <a:cubicBezTo>
                    <a:pt x="706" y="378"/>
                    <a:pt x="710" y="377"/>
                    <a:pt x="714" y="375"/>
                  </a:cubicBezTo>
                  <a:cubicBezTo>
                    <a:pt x="1254" y="203"/>
                    <a:pt x="1844" y="83"/>
                    <a:pt x="2428" y="83"/>
                  </a:cubicBezTo>
                  <a:cubicBezTo>
                    <a:pt x="2751" y="83"/>
                    <a:pt x="3073" y="120"/>
                    <a:pt x="3382" y="206"/>
                  </a:cubicBezTo>
                  <a:cubicBezTo>
                    <a:pt x="3819" y="322"/>
                    <a:pt x="4238" y="554"/>
                    <a:pt x="4497" y="937"/>
                  </a:cubicBezTo>
                  <a:cubicBezTo>
                    <a:pt x="4764" y="1330"/>
                    <a:pt x="4863" y="1847"/>
                    <a:pt x="4711" y="2311"/>
                  </a:cubicBezTo>
                  <a:cubicBezTo>
                    <a:pt x="4372" y="3346"/>
                    <a:pt x="3123" y="3721"/>
                    <a:pt x="2142" y="3721"/>
                  </a:cubicBezTo>
                  <a:cubicBezTo>
                    <a:pt x="1865" y="3721"/>
                    <a:pt x="1580" y="3685"/>
                    <a:pt x="1312" y="3631"/>
                  </a:cubicBezTo>
                  <a:cubicBezTo>
                    <a:pt x="1062" y="3587"/>
                    <a:pt x="803" y="3524"/>
                    <a:pt x="580" y="3390"/>
                  </a:cubicBezTo>
                  <a:cubicBezTo>
                    <a:pt x="357" y="3266"/>
                    <a:pt x="188" y="3069"/>
                    <a:pt x="134" y="2820"/>
                  </a:cubicBezTo>
                  <a:cubicBezTo>
                    <a:pt x="81" y="2605"/>
                    <a:pt x="134" y="2391"/>
                    <a:pt x="268" y="2213"/>
                  </a:cubicBezTo>
                  <a:cubicBezTo>
                    <a:pt x="536" y="1847"/>
                    <a:pt x="1009" y="1696"/>
                    <a:pt x="1437" y="1606"/>
                  </a:cubicBezTo>
                  <a:cubicBezTo>
                    <a:pt x="1714" y="1552"/>
                    <a:pt x="1998" y="1520"/>
                    <a:pt x="2282" y="1520"/>
                  </a:cubicBezTo>
                  <a:cubicBezTo>
                    <a:pt x="2556" y="1520"/>
                    <a:pt x="2829" y="1550"/>
                    <a:pt x="3096" y="1615"/>
                  </a:cubicBezTo>
                  <a:cubicBezTo>
                    <a:pt x="3221" y="1651"/>
                    <a:pt x="3346" y="1687"/>
                    <a:pt x="3462" y="1731"/>
                  </a:cubicBezTo>
                  <a:cubicBezTo>
                    <a:pt x="3468" y="1733"/>
                    <a:pt x="3473" y="1734"/>
                    <a:pt x="3478" y="1734"/>
                  </a:cubicBezTo>
                  <a:cubicBezTo>
                    <a:pt x="3519" y="1734"/>
                    <a:pt x="3528" y="1676"/>
                    <a:pt x="3489" y="1660"/>
                  </a:cubicBezTo>
                  <a:cubicBezTo>
                    <a:pt x="3095" y="1507"/>
                    <a:pt x="2679" y="1441"/>
                    <a:pt x="2263" y="1441"/>
                  </a:cubicBezTo>
                  <a:cubicBezTo>
                    <a:pt x="2094" y="1441"/>
                    <a:pt x="1925" y="1452"/>
                    <a:pt x="1758" y="1472"/>
                  </a:cubicBezTo>
                  <a:cubicBezTo>
                    <a:pt x="1276" y="1535"/>
                    <a:pt x="768" y="1651"/>
                    <a:pt x="393" y="1972"/>
                  </a:cubicBezTo>
                  <a:cubicBezTo>
                    <a:pt x="232" y="2106"/>
                    <a:pt x="99" y="2275"/>
                    <a:pt x="54" y="2481"/>
                  </a:cubicBezTo>
                  <a:cubicBezTo>
                    <a:pt x="1" y="2695"/>
                    <a:pt x="54" y="2936"/>
                    <a:pt x="179" y="3123"/>
                  </a:cubicBezTo>
                  <a:cubicBezTo>
                    <a:pt x="464" y="3569"/>
                    <a:pt x="1089" y="3685"/>
                    <a:pt x="1571" y="3756"/>
                  </a:cubicBezTo>
                  <a:cubicBezTo>
                    <a:pt x="1762" y="3782"/>
                    <a:pt x="1962" y="3797"/>
                    <a:pt x="2166" y="3797"/>
                  </a:cubicBezTo>
                  <a:cubicBezTo>
                    <a:pt x="3072" y="3797"/>
                    <a:pt x="4043" y="3515"/>
                    <a:pt x="4568" y="2757"/>
                  </a:cubicBezTo>
                  <a:cubicBezTo>
                    <a:pt x="4854" y="2347"/>
                    <a:pt x="4934" y="1838"/>
                    <a:pt x="4782" y="1357"/>
                  </a:cubicBezTo>
                  <a:cubicBezTo>
                    <a:pt x="4639" y="893"/>
                    <a:pt x="4300" y="518"/>
                    <a:pt x="3863" y="304"/>
                  </a:cubicBezTo>
                  <a:cubicBezTo>
                    <a:pt x="3435" y="85"/>
                    <a:pt x="2951" y="1"/>
                    <a:pt x="246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9"/>
            <p:cNvSpPr/>
            <p:nvPr/>
          </p:nvSpPr>
          <p:spPr>
            <a:xfrm>
              <a:off x="8531625" y="4438882"/>
              <a:ext cx="2877323" cy="2740283"/>
            </a:xfrm>
            <a:custGeom>
              <a:avLst/>
              <a:gdLst/>
              <a:ahLst/>
              <a:cxnLst/>
              <a:rect l="l" t="t" r="r" b="b"/>
              <a:pathLst>
                <a:path w="8922" h="8497" extrusionOk="0">
                  <a:moveTo>
                    <a:pt x="5906" y="1"/>
                  </a:moveTo>
                  <a:cubicBezTo>
                    <a:pt x="5801" y="1"/>
                    <a:pt x="5697" y="4"/>
                    <a:pt x="5594" y="4"/>
                  </a:cubicBezTo>
                  <a:cubicBezTo>
                    <a:pt x="5501" y="7"/>
                    <a:pt x="5408" y="8"/>
                    <a:pt x="5315" y="8"/>
                  </a:cubicBezTo>
                  <a:cubicBezTo>
                    <a:pt x="5120" y="8"/>
                    <a:pt x="4925" y="4"/>
                    <a:pt x="4730" y="4"/>
                  </a:cubicBezTo>
                  <a:cubicBezTo>
                    <a:pt x="4170" y="4"/>
                    <a:pt x="3621" y="39"/>
                    <a:pt x="3150" y="316"/>
                  </a:cubicBezTo>
                  <a:cubicBezTo>
                    <a:pt x="2739" y="548"/>
                    <a:pt x="2445" y="941"/>
                    <a:pt x="2195" y="1342"/>
                  </a:cubicBezTo>
                  <a:cubicBezTo>
                    <a:pt x="1945" y="1735"/>
                    <a:pt x="1722" y="2154"/>
                    <a:pt x="1401" y="2493"/>
                  </a:cubicBezTo>
                  <a:cubicBezTo>
                    <a:pt x="1090" y="2821"/>
                    <a:pt x="667" y="3094"/>
                    <a:pt x="209" y="3094"/>
                  </a:cubicBezTo>
                  <a:cubicBezTo>
                    <a:pt x="181" y="3094"/>
                    <a:pt x="153" y="3093"/>
                    <a:pt x="125" y="3091"/>
                  </a:cubicBezTo>
                  <a:lnTo>
                    <a:pt x="125" y="3091"/>
                  </a:lnTo>
                  <a:cubicBezTo>
                    <a:pt x="125" y="3091"/>
                    <a:pt x="1" y="4563"/>
                    <a:pt x="241" y="5660"/>
                  </a:cubicBezTo>
                  <a:cubicBezTo>
                    <a:pt x="482" y="6757"/>
                    <a:pt x="1321" y="8033"/>
                    <a:pt x="1321" y="8033"/>
                  </a:cubicBezTo>
                  <a:cubicBezTo>
                    <a:pt x="1572" y="7967"/>
                    <a:pt x="1815" y="7942"/>
                    <a:pt x="2058" y="7942"/>
                  </a:cubicBezTo>
                  <a:cubicBezTo>
                    <a:pt x="2437" y="7942"/>
                    <a:pt x="2812" y="8003"/>
                    <a:pt x="3203" y="8069"/>
                  </a:cubicBezTo>
                  <a:cubicBezTo>
                    <a:pt x="3676" y="8149"/>
                    <a:pt x="4104" y="8363"/>
                    <a:pt x="4559" y="8497"/>
                  </a:cubicBezTo>
                  <a:lnTo>
                    <a:pt x="4051" y="4349"/>
                  </a:lnTo>
                  <a:cubicBezTo>
                    <a:pt x="4970" y="4108"/>
                    <a:pt x="5683" y="3207"/>
                    <a:pt x="5692" y="2252"/>
                  </a:cubicBezTo>
                  <a:cubicBezTo>
                    <a:pt x="5853" y="2761"/>
                    <a:pt x="6129" y="3234"/>
                    <a:pt x="6540" y="3573"/>
                  </a:cubicBezTo>
                  <a:cubicBezTo>
                    <a:pt x="6907" y="3884"/>
                    <a:pt x="7373" y="4081"/>
                    <a:pt x="7844" y="4081"/>
                  </a:cubicBezTo>
                  <a:cubicBezTo>
                    <a:pt x="7900" y="4081"/>
                    <a:pt x="7956" y="4078"/>
                    <a:pt x="8012" y="4072"/>
                  </a:cubicBezTo>
                  <a:cubicBezTo>
                    <a:pt x="8404" y="4045"/>
                    <a:pt x="8823" y="3813"/>
                    <a:pt x="8877" y="3430"/>
                  </a:cubicBezTo>
                  <a:cubicBezTo>
                    <a:pt x="8922" y="3082"/>
                    <a:pt x="8654" y="2779"/>
                    <a:pt x="8413" y="2511"/>
                  </a:cubicBezTo>
                  <a:cubicBezTo>
                    <a:pt x="7949" y="2011"/>
                    <a:pt x="7548" y="1467"/>
                    <a:pt x="7191" y="878"/>
                  </a:cubicBezTo>
                  <a:cubicBezTo>
                    <a:pt x="7021" y="593"/>
                    <a:pt x="6843" y="272"/>
                    <a:pt x="6549" y="120"/>
                  </a:cubicBezTo>
                  <a:cubicBezTo>
                    <a:pt x="6348" y="17"/>
                    <a:pt x="6128" y="1"/>
                    <a:pt x="59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9"/>
            <p:cNvSpPr/>
            <p:nvPr/>
          </p:nvSpPr>
          <p:spPr>
            <a:xfrm>
              <a:off x="8540332" y="4425659"/>
              <a:ext cx="2880225" cy="2766082"/>
            </a:xfrm>
            <a:custGeom>
              <a:avLst/>
              <a:gdLst/>
              <a:ahLst/>
              <a:cxnLst/>
              <a:rect l="l" t="t" r="r" b="b"/>
              <a:pathLst>
                <a:path w="8931" h="8577" extrusionOk="0">
                  <a:moveTo>
                    <a:pt x="5879" y="1"/>
                  </a:moveTo>
                  <a:cubicBezTo>
                    <a:pt x="5651" y="1"/>
                    <a:pt x="5422" y="12"/>
                    <a:pt x="5199" y="12"/>
                  </a:cubicBezTo>
                  <a:cubicBezTo>
                    <a:pt x="5143" y="12"/>
                    <a:pt x="5087" y="11"/>
                    <a:pt x="5032" y="9"/>
                  </a:cubicBezTo>
                  <a:cubicBezTo>
                    <a:pt x="4914" y="6"/>
                    <a:pt x="4797" y="4"/>
                    <a:pt x="4681" y="4"/>
                  </a:cubicBezTo>
                  <a:cubicBezTo>
                    <a:pt x="4517" y="4"/>
                    <a:pt x="4355" y="8"/>
                    <a:pt x="4193" y="18"/>
                  </a:cubicBezTo>
                  <a:cubicBezTo>
                    <a:pt x="3649" y="63"/>
                    <a:pt x="3140" y="215"/>
                    <a:pt x="2739" y="598"/>
                  </a:cubicBezTo>
                  <a:cubicBezTo>
                    <a:pt x="1945" y="1339"/>
                    <a:pt x="1660" y="2721"/>
                    <a:pt x="509" y="3052"/>
                  </a:cubicBezTo>
                  <a:cubicBezTo>
                    <a:pt x="398" y="3081"/>
                    <a:pt x="287" y="3098"/>
                    <a:pt x="171" y="3098"/>
                  </a:cubicBezTo>
                  <a:cubicBezTo>
                    <a:pt x="147" y="3098"/>
                    <a:pt x="123" y="3098"/>
                    <a:pt x="98" y="3096"/>
                  </a:cubicBezTo>
                  <a:cubicBezTo>
                    <a:pt x="72" y="3096"/>
                    <a:pt x="63" y="3114"/>
                    <a:pt x="54" y="3132"/>
                  </a:cubicBezTo>
                  <a:cubicBezTo>
                    <a:pt x="0" y="3756"/>
                    <a:pt x="9" y="4399"/>
                    <a:pt x="72" y="5023"/>
                  </a:cubicBezTo>
                  <a:cubicBezTo>
                    <a:pt x="116" y="5469"/>
                    <a:pt x="205" y="5906"/>
                    <a:pt x="357" y="6334"/>
                  </a:cubicBezTo>
                  <a:cubicBezTo>
                    <a:pt x="509" y="6736"/>
                    <a:pt x="696" y="7120"/>
                    <a:pt x="901" y="7485"/>
                  </a:cubicBezTo>
                  <a:cubicBezTo>
                    <a:pt x="1017" y="7690"/>
                    <a:pt x="1133" y="7896"/>
                    <a:pt x="1258" y="8092"/>
                  </a:cubicBezTo>
                  <a:cubicBezTo>
                    <a:pt x="1271" y="8105"/>
                    <a:pt x="1279" y="8113"/>
                    <a:pt x="1290" y="8113"/>
                  </a:cubicBezTo>
                  <a:cubicBezTo>
                    <a:pt x="1294" y="8113"/>
                    <a:pt x="1298" y="8112"/>
                    <a:pt x="1303" y="8110"/>
                  </a:cubicBezTo>
                  <a:cubicBezTo>
                    <a:pt x="1543" y="8049"/>
                    <a:pt x="1783" y="8025"/>
                    <a:pt x="2023" y="8025"/>
                  </a:cubicBezTo>
                  <a:cubicBezTo>
                    <a:pt x="2345" y="8025"/>
                    <a:pt x="2667" y="8068"/>
                    <a:pt x="2989" y="8119"/>
                  </a:cubicBezTo>
                  <a:cubicBezTo>
                    <a:pt x="3248" y="8163"/>
                    <a:pt x="3506" y="8217"/>
                    <a:pt x="3756" y="8306"/>
                  </a:cubicBezTo>
                  <a:cubicBezTo>
                    <a:pt x="4015" y="8395"/>
                    <a:pt x="4265" y="8493"/>
                    <a:pt x="4523" y="8574"/>
                  </a:cubicBezTo>
                  <a:cubicBezTo>
                    <a:pt x="4529" y="8576"/>
                    <a:pt x="4535" y="8576"/>
                    <a:pt x="4540" y="8576"/>
                  </a:cubicBezTo>
                  <a:cubicBezTo>
                    <a:pt x="4580" y="8576"/>
                    <a:pt x="4590" y="8518"/>
                    <a:pt x="4550" y="8502"/>
                  </a:cubicBezTo>
                  <a:cubicBezTo>
                    <a:pt x="4282" y="8422"/>
                    <a:pt x="4024" y="8315"/>
                    <a:pt x="3756" y="8226"/>
                  </a:cubicBezTo>
                  <a:cubicBezTo>
                    <a:pt x="3488" y="8137"/>
                    <a:pt x="3221" y="8083"/>
                    <a:pt x="2935" y="8038"/>
                  </a:cubicBezTo>
                  <a:cubicBezTo>
                    <a:pt x="2628" y="7989"/>
                    <a:pt x="2321" y="7950"/>
                    <a:pt x="2015" y="7950"/>
                  </a:cubicBezTo>
                  <a:cubicBezTo>
                    <a:pt x="1780" y="7950"/>
                    <a:pt x="1546" y="7973"/>
                    <a:pt x="1313" y="8031"/>
                  </a:cubicBezTo>
                  <a:lnTo>
                    <a:pt x="1313" y="8031"/>
                  </a:lnTo>
                  <a:cubicBezTo>
                    <a:pt x="990" y="7538"/>
                    <a:pt x="701" y="6994"/>
                    <a:pt x="491" y="6450"/>
                  </a:cubicBezTo>
                  <a:cubicBezTo>
                    <a:pt x="321" y="6022"/>
                    <a:pt x="205" y="5585"/>
                    <a:pt x="161" y="5139"/>
                  </a:cubicBezTo>
                  <a:cubicBezTo>
                    <a:pt x="107" y="4702"/>
                    <a:pt x="98" y="4265"/>
                    <a:pt x="107" y="3828"/>
                  </a:cubicBezTo>
                  <a:cubicBezTo>
                    <a:pt x="107" y="3611"/>
                    <a:pt x="115" y="3394"/>
                    <a:pt x="131" y="3177"/>
                  </a:cubicBezTo>
                  <a:lnTo>
                    <a:pt x="131" y="3177"/>
                  </a:lnTo>
                  <a:cubicBezTo>
                    <a:pt x="136" y="3177"/>
                    <a:pt x="141" y="3177"/>
                    <a:pt x="146" y="3177"/>
                  </a:cubicBezTo>
                  <a:cubicBezTo>
                    <a:pt x="618" y="3177"/>
                    <a:pt x="1046" y="2925"/>
                    <a:pt x="1365" y="2597"/>
                  </a:cubicBezTo>
                  <a:cubicBezTo>
                    <a:pt x="1740" y="2213"/>
                    <a:pt x="1981" y="1731"/>
                    <a:pt x="2275" y="1285"/>
                  </a:cubicBezTo>
                  <a:cubicBezTo>
                    <a:pt x="2578" y="830"/>
                    <a:pt x="2944" y="420"/>
                    <a:pt x="3462" y="241"/>
                  </a:cubicBezTo>
                  <a:cubicBezTo>
                    <a:pt x="3840" y="109"/>
                    <a:pt x="4238" y="85"/>
                    <a:pt x="4633" y="85"/>
                  </a:cubicBezTo>
                  <a:cubicBezTo>
                    <a:pt x="4770" y="85"/>
                    <a:pt x="4906" y="87"/>
                    <a:pt x="5041" y="90"/>
                  </a:cubicBezTo>
                  <a:cubicBezTo>
                    <a:pt x="5308" y="90"/>
                    <a:pt x="5567" y="81"/>
                    <a:pt x="5835" y="81"/>
                  </a:cubicBezTo>
                  <a:cubicBezTo>
                    <a:pt x="6102" y="81"/>
                    <a:pt x="6379" y="99"/>
                    <a:pt x="6602" y="259"/>
                  </a:cubicBezTo>
                  <a:cubicBezTo>
                    <a:pt x="6816" y="411"/>
                    <a:pt x="6950" y="634"/>
                    <a:pt x="7075" y="848"/>
                  </a:cubicBezTo>
                  <a:cubicBezTo>
                    <a:pt x="7217" y="1080"/>
                    <a:pt x="7360" y="1312"/>
                    <a:pt x="7521" y="1544"/>
                  </a:cubicBezTo>
                  <a:cubicBezTo>
                    <a:pt x="7681" y="1767"/>
                    <a:pt x="7851" y="1990"/>
                    <a:pt x="8020" y="2195"/>
                  </a:cubicBezTo>
                  <a:cubicBezTo>
                    <a:pt x="8199" y="2409"/>
                    <a:pt x="8395" y="2605"/>
                    <a:pt x="8564" y="2820"/>
                  </a:cubicBezTo>
                  <a:cubicBezTo>
                    <a:pt x="8725" y="3025"/>
                    <a:pt x="8877" y="3283"/>
                    <a:pt x="8796" y="3542"/>
                  </a:cubicBezTo>
                  <a:cubicBezTo>
                    <a:pt x="8734" y="3765"/>
                    <a:pt x="8538" y="3908"/>
                    <a:pt x="8341" y="3988"/>
                  </a:cubicBezTo>
                  <a:cubicBezTo>
                    <a:pt x="8177" y="4055"/>
                    <a:pt x="8002" y="4085"/>
                    <a:pt x="7827" y="4085"/>
                  </a:cubicBezTo>
                  <a:cubicBezTo>
                    <a:pt x="7487" y="4085"/>
                    <a:pt x="7143" y="3974"/>
                    <a:pt x="6861" y="3810"/>
                  </a:cubicBezTo>
                  <a:cubicBezTo>
                    <a:pt x="6406" y="3551"/>
                    <a:pt x="6058" y="3123"/>
                    <a:pt x="5844" y="2650"/>
                  </a:cubicBezTo>
                  <a:cubicBezTo>
                    <a:pt x="5790" y="2534"/>
                    <a:pt x="5745" y="2409"/>
                    <a:pt x="5701" y="2275"/>
                  </a:cubicBezTo>
                  <a:cubicBezTo>
                    <a:pt x="5697" y="2261"/>
                    <a:pt x="5684" y="2253"/>
                    <a:pt x="5670" y="2253"/>
                  </a:cubicBezTo>
                  <a:cubicBezTo>
                    <a:pt x="5651" y="2253"/>
                    <a:pt x="5629" y="2267"/>
                    <a:pt x="5629" y="2293"/>
                  </a:cubicBezTo>
                  <a:cubicBezTo>
                    <a:pt x="5612" y="3230"/>
                    <a:pt x="4925" y="4104"/>
                    <a:pt x="4015" y="4354"/>
                  </a:cubicBezTo>
                  <a:cubicBezTo>
                    <a:pt x="3964" y="4362"/>
                    <a:pt x="3985" y="4426"/>
                    <a:pt x="4025" y="4426"/>
                  </a:cubicBezTo>
                  <a:cubicBezTo>
                    <a:pt x="4027" y="4426"/>
                    <a:pt x="4030" y="4426"/>
                    <a:pt x="4033" y="4425"/>
                  </a:cubicBezTo>
                  <a:cubicBezTo>
                    <a:pt x="4919" y="4191"/>
                    <a:pt x="5594" y="3377"/>
                    <a:pt x="5690" y="2474"/>
                  </a:cubicBezTo>
                  <a:lnTo>
                    <a:pt x="5690" y="2474"/>
                  </a:lnTo>
                  <a:cubicBezTo>
                    <a:pt x="5854" y="2908"/>
                    <a:pt x="6103" y="3306"/>
                    <a:pt x="6450" y="3614"/>
                  </a:cubicBezTo>
                  <a:cubicBezTo>
                    <a:pt x="6830" y="3943"/>
                    <a:pt x="7321" y="4160"/>
                    <a:pt x="7826" y="4160"/>
                  </a:cubicBezTo>
                  <a:cubicBezTo>
                    <a:pt x="7855" y="4160"/>
                    <a:pt x="7884" y="4159"/>
                    <a:pt x="7913" y="4158"/>
                  </a:cubicBezTo>
                  <a:cubicBezTo>
                    <a:pt x="8306" y="4140"/>
                    <a:pt x="8805" y="3944"/>
                    <a:pt x="8886" y="3507"/>
                  </a:cubicBezTo>
                  <a:cubicBezTo>
                    <a:pt x="8930" y="3266"/>
                    <a:pt x="8814" y="3034"/>
                    <a:pt x="8672" y="2837"/>
                  </a:cubicBezTo>
                  <a:cubicBezTo>
                    <a:pt x="8511" y="2614"/>
                    <a:pt x="8306" y="2418"/>
                    <a:pt x="8127" y="2213"/>
                  </a:cubicBezTo>
                  <a:cubicBezTo>
                    <a:pt x="7735" y="1740"/>
                    <a:pt x="7414" y="1241"/>
                    <a:pt x="7093" y="723"/>
                  </a:cubicBezTo>
                  <a:cubicBezTo>
                    <a:pt x="6968" y="518"/>
                    <a:pt x="6834" y="322"/>
                    <a:pt x="6629" y="188"/>
                  </a:cubicBezTo>
                  <a:cubicBezTo>
                    <a:pt x="6415" y="36"/>
                    <a:pt x="6138" y="1"/>
                    <a:pt x="5879"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9"/>
            <p:cNvSpPr/>
            <p:nvPr/>
          </p:nvSpPr>
          <p:spPr>
            <a:xfrm>
              <a:off x="10804278" y="2630949"/>
              <a:ext cx="1410927" cy="1908233"/>
            </a:xfrm>
            <a:custGeom>
              <a:avLst/>
              <a:gdLst/>
              <a:ahLst/>
              <a:cxnLst/>
              <a:rect l="l" t="t" r="r" b="b"/>
              <a:pathLst>
                <a:path w="4375" h="5917" extrusionOk="0">
                  <a:moveTo>
                    <a:pt x="1737" y="0"/>
                  </a:moveTo>
                  <a:cubicBezTo>
                    <a:pt x="1715" y="0"/>
                    <a:pt x="1691" y="20"/>
                    <a:pt x="1696" y="52"/>
                  </a:cubicBezTo>
                  <a:cubicBezTo>
                    <a:pt x="1892" y="802"/>
                    <a:pt x="2098" y="1578"/>
                    <a:pt x="2080" y="2363"/>
                  </a:cubicBezTo>
                  <a:cubicBezTo>
                    <a:pt x="2071" y="2666"/>
                    <a:pt x="2053" y="3068"/>
                    <a:pt x="1839" y="3309"/>
                  </a:cubicBezTo>
                  <a:cubicBezTo>
                    <a:pt x="1756" y="3399"/>
                    <a:pt x="1661" y="3434"/>
                    <a:pt x="1562" y="3434"/>
                  </a:cubicBezTo>
                  <a:cubicBezTo>
                    <a:pt x="1338" y="3434"/>
                    <a:pt x="1093" y="3259"/>
                    <a:pt x="920" y="3148"/>
                  </a:cubicBezTo>
                  <a:cubicBezTo>
                    <a:pt x="611" y="2951"/>
                    <a:pt x="319" y="2712"/>
                    <a:pt x="114" y="2408"/>
                  </a:cubicBezTo>
                  <a:lnTo>
                    <a:pt x="114" y="2408"/>
                  </a:lnTo>
                  <a:cubicBezTo>
                    <a:pt x="106" y="2396"/>
                    <a:pt x="98" y="2384"/>
                    <a:pt x="90" y="2372"/>
                  </a:cubicBezTo>
                  <a:lnTo>
                    <a:pt x="90" y="2372"/>
                  </a:lnTo>
                  <a:cubicBezTo>
                    <a:pt x="90" y="2372"/>
                    <a:pt x="90" y="2372"/>
                    <a:pt x="90" y="2372"/>
                  </a:cubicBezTo>
                  <a:cubicBezTo>
                    <a:pt x="82" y="2357"/>
                    <a:pt x="68" y="2351"/>
                    <a:pt x="55" y="2351"/>
                  </a:cubicBezTo>
                  <a:cubicBezTo>
                    <a:pt x="28" y="2351"/>
                    <a:pt x="1" y="2377"/>
                    <a:pt x="19" y="2408"/>
                  </a:cubicBezTo>
                  <a:cubicBezTo>
                    <a:pt x="19" y="2408"/>
                    <a:pt x="19" y="2408"/>
                    <a:pt x="19" y="2408"/>
                  </a:cubicBezTo>
                  <a:lnTo>
                    <a:pt x="19" y="2408"/>
                  </a:lnTo>
                  <a:cubicBezTo>
                    <a:pt x="27" y="2420"/>
                    <a:pt x="35" y="2431"/>
                    <a:pt x="43" y="2443"/>
                  </a:cubicBezTo>
                  <a:lnTo>
                    <a:pt x="43" y="2443"/>
                  </a:lnTo>
                  <a:cubicBezTo>
                    <a:pt x="580" y="3251"/>
                    <a:pt x="1149" y="4035"/>
                    <a:pt x="1553" y="4932"/>
                  </a:cubicBezTo>
                  <a:cubicBezTo>
                    <a:pt x="1687" y="5244"/>
                    <a:pt x="1812" y="5566"/>
                    <a:pt x="1910" y="5887"/>
                  </a:cubicBezTo>
                  <a:cubicBezTo>
                    <a:pt x="1917" y="5908"/>
                    <a:pt x="1933" y="5916"/>
                    <a:pt x="1948" y="5916"/>
                  </a:cubicBezTo>
                  <a:cubicBezTo>
                    <a:pt x="1972" y="5916"/>
                    <a:pt x="1996" y="5896"/>
                    <a:pt x="1991" y="5869"/>
                  </a:cubicBezTo>
                  <a:cubicBezTo>
                    <a:pt x="1812" y="5334"/>
                    <a:pt x="1598" y="4807"/>
                    <a:pt x="1330" y="4308"/>
                  </a:cubicBezTo>
                  <a:cubicBezTo>
                    <a:pt x="1098" y="3879"/>
                    <a:pt x="831" y="3469"/>
                    <a:pt x="563" y="3068"/>
                  </a:cubicBezTo>
                  <a:cubicBezTo>
                    <a:pt x="518" y="3002"/>
                    <a:pt x="472" y="2936"/>
                    <a:pt x="427" y="2870"/>
                  </a:cubicBezTo>
                  <a:lnTo>
                    <a:pt x="427" y="2870"/>
                  </a:lnTo>
                  <a:cubicBezTo>
                    <a:pt x="544" y="2974"/>
                    <a:pt x="669" y="3069"/>
                    <a:pt x="795" y="3157"/>
                  </a:cubicBezTo>
                  <a:cubicBezTo>
                    <a:pt x="1000" y="3296"/>
                    <a:pt x="1283" y="3513"/>
                    <a:pt x="1555" y="3513"/>
                  </a:cubicBezTo>
                  <a:cubicBezTo>
                    <a:pt x="1615" y="3513"/>
                    <a:pt x="1674" y="3502"/>
                    <a:pt x="1732" y="3478"/>
                  </a:cubicBezTo>
                  <a:cubicBezTo>
                    <a:pt x="2008" y="3362"/>
                    <a:pt x="2089" y="3023"/>
                    <a:pt x="2124" y="2755"/>
                  </a:cubicBezTo>
                  <a:cubicBezTo>
                    <a:pt x="2178" y="2336"/>
                    <a:pt x="2160" y="1908"/>
                    <a:pt x="2098" y="1489"/>
                  </a:cubicBezTo>
                  <a:cubicBezTo>
                    <a:pt x="2063" y="1248"/>
                    <a:pt x="2016" y="1012"/>
                    <a:pt x="1962" y="777"/>
                  </a:cubicBezTo>
                  <a:lnTo>
                    <a:pt x="1962" y="777"/>
                  </a:lnTo>
                  <a:cubicBezTo>
                    <a:pt x="2011" y="896"/>
                    <a:pt x="2062" y="1014"/>
                    <a:pt x="2115" y="1132"/>
                  </a:cubicBezTo>
                  <a:cubicBezTo>
                    <a:pt x="2276" y="1489"/>
                    <a:pt x="2463" y="1819"/>
                    <a:pt x="2669" y="2149"/>
                  </a:cubicBezTo>
                  <a:cubicBezTo>
                    <a:pt x="2838" y="2408"/>
                    <a:pt x="3043" y="2720"/>
                    <a:pt x="3382" y="2755"/>
                  </a:cubicBezTo>
                  <a:cubicBezTo>
                    <a:pt x="3393" y="2756"/>
                    <a:pt x="3404" y="2756"/>
                    <a:pt x="3415" y="2756"/>
                  </a:cubicBezTo>
                  <a:cubicBezTo>
                    <a:pt x="3684" y="2756"/>
                    <a:pt x="3887" y="2550"/>
                    <a:pt x="4007" y="2318"/>
                  </a:cubicBezTo>
                  <a:cubicBezTo>
                    <a:pt x="4050" y="2237"/>
                    <a:pt x="4087" y="2152"/>
                    <a:pt x="4120" y="2066"/>
                  </a:cubicBezTo>
                  <a:lnTo>
                    <a:pt x="4120" y="2066"/>
                  </a:lnTo>
                  <a:cubicBezTo>
                    <a:pt x="4087" y="2327"/>
                    <a:pt x="4064" y="2589"/>
                    <a:pt x="4060" y="2854"/>
                  </a:cubicBezTo>
                  <a:cubicBezTo>
                    <a:pt x="4051" y="3433"/>
                    <a:pt x="4132" y="4004"/>
                    <a:pt x="4292" y="4557"/>
                  </a:cubicBezTo>
                  <a:cubicBezTo>
                    <a:pt x="4296" y="4579"/>
                    <a:pt x="4310" y="4587"/>
                    <a:pt x="4326" y="4587"/>
                  </a:cubicBezTo>
                  <a:cubicBezTo>
                    <a:pt x="4349" y="4587"/>
                    <a:pt x="4374" y="4567"/>
                    <a:pt x="4364" y="4540"/>
                  </a:cubicBezTo>
                  <a:cubicBezTo>
                    <a:pt x="4203" y="3995"/>
                    <a:pt x="4123" y="3425"/>
                    <a:pt x="4141" y="2854"/>
                  </a:cubicBezTo>
                  <a:cubicBezTo>
                    <a:pt x="4148" y="2381"/>
                    <a:pt x="4210" y="1908"/>
                    <a:pt x="4287" y="1441"/>
                  </a:cubicBezTo>
                  <a:lnTo>
                    <a:pt x="4287" y="1441"/>
                  </a:lnTo>
                  <a:cubicBezTo>
                    <a:pt x="4306" y="1344"/>
                    <a:pt x="4322" y="1246"/>
                    <a:pt x="4337" y="1150"/>
                  </a:cubicBezTo>
                  <a:lnTo>
                    <a:pt x="4337" y="1150"/>
                  </a:lnTo>
                  <a:cubicBezTo>
                    <a:pt x="4337" y="1150"/>
                    <a:pt x="4337" y="1150"/>
                    <a:pt x="4337" y="1150"/>
                  </a:cubicBezTo>
                  <a:cubicBezTo>
                    <a:pt x="4342" y="1123"/>
                    <a:pt x="4318" y="1102"/>
                    <a:pt x="4296" y="1102"/>
                  </a:cubicBezTo>
                  <a:cubicBezTo>
                    <a:pt x="4282" y="1102"/>
                    <a:pt x="4269" y="1111"/>
                    <a:pt x="4265" y="1132"/>
                  </a:cubicBezTo>
                  <a:cubicBezTo>
                    <a:pt x="4258" y="1177"/>
                    <a:pt x="4250" y="1222"/>
                    <a:pt x="4242" y="1268"/>
                  </a:cubicBezTo>
                  <a:lnTo>
                    <a:pt x="4242" y="1268"/>
                  </a:lnTo>
                  <a:cubicBezTo>
                    <a:pt x="4193" y="1543"/>
                    <a:pt x="4133" y="1818"/>
                    <a:pt x="4033" y="2086"/>
                  </a:cubicBezTo>
                  <a:cubicBezTo>
                    <a:pt x="3926" y="2336"/>
                    <a:pt x="3757" y="2666"/>
                    <a:pt x="3445" y="2675"/>
                  </a:cubicBezTo>
                  <a:cubicBezTo>
                    <a:pt x="3436" y="2676"/>
                    <a:pt x="3428" y="2676"/>
                    <a:pt x="3420" y="2676"/>
                  </a:cubicBezTo>
                  <a:cubicBezTo>
                    <a:pt x="3078" y="2676"/>
                    <a:pt x="2879" y="2321"/>
                    <a:pt x="2713" y="2069"/>
                  </a:cubicBezTo>
                  <a:cubicBezTo>
                    <a:pt x="2526" y="1774"/>
                    <a:pt x="2356" y="1471"/>
                    <a:pt x="2205" y="1150"/>
                  </a:cubicBezTo>
                  <a:cubicBezTo>
                    <a:pt x="2044" y="784"/>
                    <a:pt x="1892" y="409"/>
                    <a:pt x="1768" y="26"/>
                  </a:cubicBezTo>
                  <a:lnTo>
                    <a:pt x="1768" y="26"/>
                  </a:lnTo>
                  <a:cubicBezTo>
                    <a:pt x="1768" y="26"/>
                    <a:pt x="1768" y="26"/>
                    <a:pt x="1768" y="26"/>
                  </a:cubicBezTo>
                  <a:cubicBezTo>
                    <a:pt x="1764" y="8"/>
                    <a:pt x="1751" y="0"/>
                    <a:pt x="1737"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9"/>
            <p:cNvSpPr/>
            <p:nvPr/>
          </p:nvSpPr>
          <p:spPr>
            <a:xfrm>
              <a:off x="11689539" y="6933416"/>
              <a:ext cx="1454464" cy="1640880"/>
            </a:xfrm>
            <a:custGeom>
              <a:avLst/>
              <a:gdLst/>
              <a:ahLst/>
              <a:cxnLst/>
              <a:rect l="l" t="t" r="r" b="b"/>
              <a:pathLst>
                <a:path w="4510" h="5088" extrusionOk="0">
                  <a:moveTo>
                    <a:pt x="613" y="1"/>
                  </a:moveTo>
                  <a:cubicBezTo>
                    <a:pt x="589" y="1"/>
                    <a:pt x="564" y="21"/>
                    <a:pt x="575" y="48"/>
                  </a:cubicBezTo>
                  <a:cubicBezTo>
                    <a:pt x="691" y="566"/>
                    <a:pt x="709" y="1101"/>
                    <a:pt x="673" y="1627"/>
                  </a:cubicBezTo>
                  <a:cubicBezTo>
                    <a:pt x="628" y="2180"/>
                    <a:pt x="530" y="2734"/>
                    <a:pt x="361" y="3260"/>
                  </a:cubicBezTo>
                  <a:cubicBezTo>
                    <a:pt x="271" y="3511"/>
                    <a:pt x="175" y="3762"/>
                    <a:pt x="51" y="4000"/>
                  </a:cubicBezTo>
                  <a:lnTo>
                    <a:pt x="51" y="4000"/>
                  </a:lnTo>
                  <a:cubicBezTo>
                    <a:pt x="38" y="4024"/>
                    <a:pt x="25" y="4048"/>
                    <a:pt x="13" y="4072"/>
                  </a:cubicBezTo>
                  <a:cubicBezTo>
                    <a:pt x="0" y="4103"/>
                    <a:pt x="28" y="4135"/>
                    <a:pt x="54" y="4135"/>
                  </a:cubicBezTo>
                  <a:cubicBezTo>
                    <a:pt x="65" y="4135"/>
                    <a:pt x="76" y="4129"/>
                    <a:pt x="84" y="4116"/>
                  </a:cubicBezTo>
                  <a:cubicBezTo>
                    <a:pt x="110" y="4067"/>
                    <a:pt x="136" y="4017"/>
                    <a:pt x="160" y="3966"/>
                  </a:cubicBezTo>
                  <a:lnTo>
                    <a:pt x="160" y="3966"/>
                  </a:lnTo>
                  <a:cubicBezTo>
                    <a:pt x="314" y="3673"/>
                    <a:pt x="494" y="3393"/>
                    <a:pt x="700" y="3126"/>
                  </a:cubicBezTo>
                  <a:cubicBezTo>
                    <a:pt x="877" y="2884"/>
                    <a:pt x="1149" y="2599"/>
                    <a:pt x="1470" y="2599"/>
                  </a:cubicBezTo>
                  <a:cubicBezTo>
                    <a:pt x="1504" y="2599"/>
                    <a:pt x="1539" y="2602"/>
                    <a:pt x="1574" y="2609"/>
                  </a:cubicBezTo>
                  <a:cubicBezTo>
                    <a:pt x="1904" y="2680"/>
                    <a:pt x="2118" y="3037"/>
                    <a:pt x="2270" y="3313"/>
                  </a:cubicBezTo>
                  <a:cubicBezTo>
                    <a:pt x="2395" y="3545"/>
                    <a:pt x="2475" y="3795"/>
                    <a:pt x="2520" y="4054"/>
                  </a:cubicBezTo>
                  <a:cubicBezTo>
                    <a:pt x="2582" y="4393"/>
                    <a:pt x="2618" y="4732"/>
                    <a:pt x="2680" y="5062"/>
                  </a:cubicBezTo>
                  <a:cubicBezTo>
                    <a:pt x="2684" y="5080"/>
                    <a:pt x="2698" y="5088"/>
                    <a:pt x="2712" y="5088"/>
                  </a:cubicBezTo>
                  <a:cubicBezTo>
                    <a:pt x="2734" y="5088"/>
                    <a:pt x="2757" y="5071"/>
                    <a:pt x="2752" y="5044"/>
                  </a:cubicBezTo>
                  <a:cubicBezTo>
                    <a:pt x="2671" y="4464"/>
                    <a:pt x="2636" y="3902"/>
                    <a:pt x="2734" y="3322"/>
                  </a:cubicBezTo>
                  <a:cubicBezTo>
                    <a:pt x="2787" y="3028"/>
                    <a:pt x="2832" y="2725"/>
                    <a:pt x="2930" y="2448"/>
                  </a:cubicBezTo>
                  <a:cubicBezTo>
                    <a:pt x="2966" y="2323"/>
                    <a:pt x="3028" y="2189"/>
                    <a:pt x="3126" y="2100"/>
                  </a:cubicBezTo>
                  <a:cubicBezTo>
                    <a:pt x="3201" y="2031"/>
                    <a:pt x="3291" y="2003"/>
                    <a:pt x="3385" y="2003"/>
                  </a:cubicBezTo>
                  <a:cubicBezTo>
                    <a:pt x="3450" y="2003"/>
                    <a:pt x="3516" y="2016"/>
                    <a:pt x="3581" y="2038"/>
                  </a:cubicBezTo>
                  <a:cubicBezTo>
                    <a:pt x="3751" y="2097"/>
                    <a:pt x="3914" y="2188"/>
                    <a:pt x="4061" y="2299"/>
                  </a:cubicBezTo>
                  <a:lnTo>
                    <a:pt x="4061" y="2299"/>
                  </a:lnTo>
                  <a:cubicBezTo>
                    <a:pt x="4175" y="2427"/>
                    <a:pt x="4298" y="2548"/>
                    <a:pt x="4429" y="2662"/>
                  </a:cubicBezTo>
                  <a:cubicBezTo>
                    <a:pt x="4439" y="2670"/>
                    <a:pt x="4449" y="2674"/>
                    <a:pt x="4459" y="2674"/>
                  </a:cubicBezTo>
                  <a:cubicBezTo>
                    <a:pt x="4490" y="2674"/>
                    <a:pt x="4510" y="2636"/>
                    <a:pt x="4482" y="2609"/>
                  </a:cubicBezTo>
                  <a:cubicBezTo>
                    <a:pt x="4379" y="2478"/>
                    <a:pt x="4260" y="2360"/>
                    <a:pt x="4128" y="2257"/>
                  </a:cubicBezTo>
                  <a:lnTo>
                    <a:pt x="4128" y="2257"/>
                  </a:lnTo>
                  <a:cubicBezTo>
                    <a:pt x="3929" y="2035"/>
                    <a:pt x="3754" y="1793"/>
                    <a:pt x="3617" y="1529"/>
                  </a:cubicBezTo>
                  <a:cubicBezTo>
                    <a:pt x="3394" y="1110"/>
                    <a:pt x="3269" y="646"/>
                    <a:pt x="3171" y="182"/>
                  </a:cubicBezTo>
                  <a:cubicBezTo>
                    <a:pt x="3167" y="161"/>
                    <a:pt x="3154" y="152"/>
                    <a:pt x="3140" y="152"/>
                  </a:cubicBezTo>
                  <a:cubicBezTo>
                    <a:pt x="3118" y="152"/>
                    <a:pt x="3094" y="173"/>
                    <a:pt x="3099" y="200"/>
                  </a:cubicBezTo>
                  <a:cubicBezTo>
                    <a:pt x="3189" y="673"/>
                    <a:pt x="3322" y="1137"/>
                    <a:pt x="3545" y="1565"/>
                  </a:cubicBezTo>
                  <a:cubicBezTo>
                    <a:pt x="3645" y="1753"/>
                    <a:pt x="3761" y="1930"/>
                    <a:pt x="3891" y="2096"/>
                  </a:cubicBezTo>
                  <a:lnTo>
                    <a:pt x="3891" y="2096"/>
                  </a:lnTo>
                  <a:cubicBezTo>
                    <a:pt x="3831" y="2061"/>
                    <a:pt x="3769" y="2030"/>
                    <a:pt x="3706" y="2002"/>
                  </a:cubicBezTo>
                  <a:cubicBezTo>
                    <a:pt x="3597" y="1957"/>
                    <a:pt x="3484" y="1921"/>
                    <a:pt x="3372" y="1921"/>
                  </a:cubicBezTo>
                  <a:cubicBezTo>
                    <a:pt x="3328" y="1921"/>
                    <a:pt x="3285" y="1927"/>
                    <a:pt x="3242" y="1940"/>
                  </a:cubicBezTo>
                  <a:cubicBezTo>
                    <a:pt x="3126" y="1984"/>
                    <a:pt x="3037" y="2064"/>
                    <a:pt x="2975" y="2163"/>
                  </a:cubicBezTo>
                  <a:cubicBezTo>
                    <a:pt x="2805" y="2430"/>
                    <a:pt x="2760" y="2778"/>
                    <a:pt x="2698" y="3081"/>
                  </a:cubicBezTo>
                  <a:cubicBezTo>
                    <a:pt x="2644" y="3367"/>
                    <a:pt x="2600" y="3652"/>
                    <a:pt x="2591" y="3947"/>
                  </a:cubicBezTo>
                  <a:cubicBezTo>
                    <a:pt x="2590" y="3976"/>
                    <a:pt x="2590" y="4004"/>
                    <a:pt x="2590" y="4033"/>
                  </a:cubicBezTo>
                  <a:lnTo>
                    <a:pt x="2590" y="4033"/>
                  </a:lnTo>
                  <a:cubicBezTo>
                    <a:pt x="2536" y="3763"/>
                    <a:pt x="2459" y="3499"/>
                    <a:pt x="2323" y="3251"/>
                  </a:cubicBezTo>
                  <a:cubicBezTo>
                    <a:pt x="2172" y="2974"/>
                    <a:pt x="1958" y="2635"/>
                    <a:pt x="1636" y="2546"/>
                  </a:cubicBezTo>
                  <a:cubicBezTo>
                    <a:pt x="1580" y="2530"/>
                    <a:pt x="1525" y="2522"/>
                    <a:pt x="1471" y="2522"/>
                  </a:cubicBezTo>
                  <a:cubicBezTo>
                    <a:pt x="1199" y="2522"/>
                    <a:pt x="959" y="2711"/>
                    <a:pt x="780" y="2912"/>
                  </a:cubicBezTo>
                  <a:cubicBezTo>
                    <a:pt x="633" y="3072"/>
                    <a:pt x="501" y="3250"/>
                    <a:pt x="381" y="3435"/>
                  </a:cubicBezTo>
                  <a:lnTo>
                    <a:pt x="381" y="3435"/>
                  </a:lnTo>
                  <a:cubicBezTo>
                    <a:pt x="477" y="3163"/>
                    <a:pt x="553" y="2883"/>
                    <a:pt x="610" y="2600"/>
                  </a:cubicBezTo>
                  <a:cubicBezTo>
                    <a:pt x="726" y="2038"/>
                    <a:pt x="780" y="1467"/>
                    <a:pt x="762" y="896"/>
                  </a:cubicBezTo>
                  <a:cubicBezTo>
                    <a:pt x="744" y="601"/>
                    <a:pt x="709" y="316"/>
                    <a:pt x="646" y="30"/>
                  </a:cubicBezTo>
                  <a:cubicBezTo>
                    <a:pt x="643" y="9"/>
                    <a:pt x="628" y="1"/>
                    <a:pt x="613"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Footer_Us Vs Them 1">
  <p:cSld name="TITLE_ONLY_1">
    <p:spTree>
      <p:nvGrpSpPr>
        <p:cNvPr id="1" name="Shape 976"/>
        <p:cNvGrpSpPr/>
        <p:nvPr/>
      </p:nvGrpSpPr>
      <p:grpSpPr>
        <a:xfrm>
          <a:off x="0" y="0"/>
          <a:ext cx="0" cy="0"/>
          <a:chOff x="0" y="0"/>
          <a:chExt cx="0" cy="0"/>
        </a:xfrm>
      </p:grpSpPr>
      <p:grpSp>
        <p:nvGrpSpPr>
          <p:cNvPr id="977" name="Google Shape;977;p10"/>
          <p:cNvGrpSpPr/>
          <p:nvPr/>
        </p:nvGrpSpPr>
        <p:grpSpPr>
          <a:xfrm>
            <a:off x="1260002" y="9195015"/>
            <a:ext cx="5307925" cy="421200"/>
            <a:chOff x="1039675" y="2990075"/>
            <a:chExt cx="5307925" cy="421200"/>
          </a:xfrm>
        </p:grpSpPr>
        <p:sp>
          <p:nvSpPr>
            <p:cNvPr id="978" name="Google Shape;978;p10"/>
            <p:cNvSpPr/>
            <p:nvPr/>
          </p:nvSpPr>
          <p:spPr>
            <a:xfrm>
              <a:off x="1039675" y="3072200"/>
              <a:ext cx="283550" cy="330800"/>
            </a:xfrm>
            <a:custGeom>
              <a:avLst/>
              <a:gdLst/>
              <a:ahLst/>
              <a:cxnLst/>
              <a:rect l="l" t="t" r="r" b="b"/>
              <a:pathLst>
                <a:path w="11342" h="13232" extrusionOk="0">
                  <a:moveTo>
                    <a:pt x="5506" y="2812"/>
                  </a:moveTo>
                  <a:cubicBezTo>
                    <a:pt x="6333" y="2812"/>
                    <a:pt x="6805" y="3261"/>
                    <a:pt x="6805" y="4040"/>
                  </a:cubicBezTo>
                  <a:cubicBezTo>
                    <a:pt x="6805" y="4844"/>
                    <a:pt x="6333" y="5293"/>
                    <a:pt x="5506" y="5293"/>
                  </a:cubicBezTo>
                  <a:lnTo>
                    <a:pt x="3970" y="5293"/>
                  </a:lnTo>
                  <a:lnTo>
                    <a:pt x="3970" y="2812"/>
                  </a:lnTo>
                  <a:close/>
                  <a:moveTo>
                    <a:pt x="5506" y="7844"/>
                  </a:moveTo>
                  <a:cubicBezTo>
                    <a:pt x="6616" y="7844"/>
                    <a:pt x="7230" y="8293"/>
                    <a:pt x="7230" y="9144"/>
                  </a:cubicBezTo>
                  <a:cubicBezTo>
                    <a:pt x="7230" y="9947"/>
                    <a:pt x="6616" y="10420"/>
                    <a:pt x="5506" y="10420"/>
                  </a:cubicBezTo>
                  <a:lnTo>
                    <a:pt x="3970" y="10420"/>
                  </a:lnTo>
                  <a:lnTo>
                    <a:pt x="3970" y="7844"/>
                  </a:lnTo>
                  <a:close/>
                  <a:moveTo>
                    <a:pt x="0" y="0"/>
                  </a:moveTo>
                  <a:lnTo>
                    <a:pt x="0" y="13231"/>
                  </a:lnTo>
                  <a:lnTo>
                    <a:pt x="5978" y="13231"/>
                  </a:lnTo>
                  <a:cubicBezTo>
                    <a:pt x="9215" y="13231"/>
                    <a:pt x="11342" y="12026"/>
                    <a:pt x="11342" y="9569"/>
                  </a:cubicBezTo>
                  <a:cubicBezTo>
                    <a:pt x="11342" y="7915"/>
                    <a:pt x="10373" y="7041"/>
                    <a:pt x="9050" y="6356"/>
                  </a:cubicBezTo>
                  <a:cubicBezTo>
                    <a:pt x="10042" y="5812"/>
                    <a:pt x="10845" y="4915"/>
                    <a:pt x="10845" y="3615"/>
                  </a:cubicBezTo>
                  <a:cubicBezTo>
                    <a:pt x="10845" y="1583"/>
                    <a:pt x="8932" y="0"/>
                    <a:pt x="578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79" name="Google Shape;979;p10"/>
            <p:cNvSpPr/>
            <p:nvPr/>
          </p:nvSpPr>
          <p:spPr>
            <a:xfrm>
              <a:off x="1039675" y="3072200"/>
              <a:ext cx="283550" cy="330800"/>
            </a:xfrm>
            <a:custGeom>
              <a:avLst/>
              <a:gdLst/>
              <a:ahLst/>
              <a:cxnLst/>
              <a:rect l="l" t="t" r="r" b="b"/>
              <a:pathLst>
                <a:path w="11342" h="13232" fill="none" extrusionOk="0">
                  <a:moveTo>
                    <a:pt x="5506" y="10420"/>
                  </a:moveTo>
                  <a:cubicBezTo>
                    <a:pt x="6616" y="10420"/>
                    <a:pt x="7230" y="9947"/>
                    <a:pt x="7230" y="9144"/>
                  </a:cubicBezTo>
                  <a:cubicBezTo>
                    <a:pt x="7230" y="8293"/>
                    <a:pt x="6616" y="7844"/>
                    <a:pt x="5506" y="7844"/>
                  </a:cubicBezTo>
                  <a:lnTo>
                    <a:pt x="3970" y="7844"/>
                  </a:lnTo>
                  <a:lnTo>
                    <a:pt x="3970" y="10420"/>
                  </a:lnTo>
                  <a:close/>
                  <a:moveTo>
                    <a:pt x="5506" y="5293"/>
                  </a:moveTo>
                  <a:cubicBezTo>
                    <a:pt x="6333" y="5293"/>
                    <a:pt x="6805" y="4844"/>
                    <a:pt x="6805" y="4040"/>
                  </a:cubicBezTo>
                  <a:cubicBezTo>
                    <a:pt x="6805" y="3261"/>
                    <a:pt x="6333" y="2812"/>
                    <a:pt x="5506" y="2812"/>
                  </a:cubicBezTo>
                  <a:lnTo>
                    <a:pt x="3970" y="2812"/>
                  </a:lnTo>
                  <a:lnTo>
                    <a:pt x="3970" y="5293"/>
                  </a:lnTo>
                  <a:close/>
                  <a:moveTo>
                    <a:pt x="0" y="0"/>
                  </a:moveTo>
                  <a:lnTo>
                    <a:pt x="5789" y="0"/>
                  </a:lnTo>
                  <a:cubicBezTo>
                    <a:pt x="8932" y="0"/>
                    <a:pt x="10845" y="1583"/>
                    <a:pt x="10845" y="3615"/>
                  </a:cubicBezTo>
                  <a:cubicBezTo>
                    <a:pt x="10845" y="4915"/>
                    <a:pt x="10042" y="5812"/>
                    <a:pt x="9050" y="6356"/>
                  </a:cubicBezTo>
                  <a:cubicBezTo>
                    <a:pt x="10373" y="7041"/>
                    <a:pt x="11342" y="7915"/>
                    <a:pt x="11342" y="9569"/>
                  </a:cubicBezTo>
                  <a:cubicBezTo>
                    <a:pt x="11342" y="12026"/>
                    <a:pt x="9215" y="13231"/>
                    <a:pt x="5978" y="13231"/>
                  </a:cubicBezTo>
                  <a:lnTo>
                    <a:pt x="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0" name="Google Shape;980;p10"/>
            <p:cNvSpPr/>
            <p:nvPr/>
          </p:nvSpPr>
          <p:spPr>
            <a:xfrm>
              <a:off x="1362775" y="3072200"/>
              <a:ext cx="230400" cy="3308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1" name="Google Shape;981;p10"/>
            <p:cNvSpPr/>
            <p:nvPr/>
          </p:nvSpPr>
          <p:spPr>
            <a:xfrm>
              <a:off x="1362775" y="3072200"/>
              <a:ext cx="230400" cy="3308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2" name="Google Shape;982;p10"/>
            <p:cNvSpPr/>
            <p:nvPr/>
          </p:nvSpPr>
          <p:spPr>
            <a:xfrm>
              <a:off x="1778025" y="3072200"/>
              <a:ext cx="101625" cy="330800"/>
            </a:xfrm>
            <a:custGeom>
              <a:avLst/>
              <a:gdLst/>
              <a:ahLst/>
              <a:cxnLst/>
              <a:rect l="l" t="t" r="r" b="b"/>
              <a:pathLst>
                <a:path w="4065" h="13232" extrusionOk="0">
                  <a:moveTo>
                    <a:pt x="1" y="0"/>
                  </a:moveTo>
                  <a:lnTo>
                    <a:pt x="1" y="13231"/>
                  </a:lnTo>
                  <a:lnTo>
                    <a:pt x="4065" y="13231"/>
                  </a:lnTo>
                  <a:lnTo>
                    <a:pt x="4065"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3" name="Google Shape;983;p10"/>
            <p:cNvSpPr/>
            <p:nvPr/>
          </p:nvSpPr>
          <p:spPr>
            <a:xfrm>
              <a:off x="1935150" y="3072200"/>
              <a:ext cx="294200" cy="330800"/>
            </a:xfrm>
            <a:custGeom>
              <a:avLst/>
              <a:gdLst/>
              <a:ahLst/>
              <a:cxnLst/>
              <a:rect l="l" t="t" r="r" b="b"/>
              <a:pathLst>
                <a:path w="11768" h="13232" extrusionOk="0">
                  <a:moveTo>
                    <a:pt x="1" y="0"/>
                  </a:moveTo>
                  <a:lnTo>
                    <a:pt x="1" y="13231"/>
                  </a:lnTo>
                  <a:lnTo>
                    <a:pt x="3899" y="13231"/>
                  </a:lnTo>
                  <a:lnTo>
                    <a:pt x="3899" y="6120"/>
                  </a:lnTo>
                  <a:lnTo>
                    <a:pt x="8176" y="13231"/>
                  </a:lnTo>
                  <a:lnTo>
                    <a:pt x="11767" y="13231"/>
                  </a:lnTo>
                  <a:lnTo>
                    <a:pt x="11767" y="0"/>
                  </a:lnTo>
                  <a:lnTo>
                    <a:pt x="7869" y="0"/>
                  </a:lnTo>
                  <a:lnTo>
                    <a:pt x="7869" y="7041"/>
                  </a:lnTo>
                  <a:lnTo>
                    <a:pt x="3616"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4" name="Google Shape;984;p10"/>
            <p:cNvSpPr/>
            <p:nvPr/>
          </p:nvSpPr>
          <p:spPr>
            <a:xfrm>
              <a:off x="1935150" y="3072200"/>
              <a:ext cx="294200" cy="330800"/>
            </a:xfrm>
            <a:custGeom>
              <a:avLst/>
              <a:gdLst/>
              <a:ahLst/>
              <a:cxnLst/>
              <a:rect l="l" t="t" r="r" b="b"/>
              <a:pathLst>
                <a:path w="11768" h="13232" fill="none" extrusionOk="0">
                  <a:moveTo>
                    <a:pt x="3616" y="0"/>
                  </a:moveTo>
                  <a:lnTo>
                    <a:pt x="7869" y="7041"/>
                  </a:lnTo>
                  <a:lnTo>
                    <a:pt x="7869" y="0"/>
                  </a:lnTo>
                  <a:lnTo>
                    <a:pt x="11767" y="0"/>
                  </a:lnTo>
                  <a:lnTo>
                    <a:pt x="11767" y="13231"/>
                  </a:lnTo>
                  <a:lnTo>
                    <a:pt x="8176" y="13231"/>
                  </a:lnTo>
                  <a:lnTo>
                    <a:pt x="3899" y="6120"/>
                  </a:lnTo>
                  <a:lnTo>
                    <a:pt x="3899" y="13231"/>
                  </a:lnTo>
                  <a:lnTo>
                    <a:pt x="1" y="13231"/>
                  </a:lnTo>
                  <a:lnTo>
                    <a:pt x="1"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5" name="Google Shape;985;p10"/>
            <p:cNvSpPr/>
            <p:nvPr/>
          </p:nvSpPr>
          <p:spPr>
            <a:xfrm>
              <a:off x="2267125" y="3072200"/>
              <a:ext cx="288850" cy="330800"/>
            </a:xfrm>
            <a:custGeom>
              <a:avLst/>
              <a:gdLst/>
              <a:ahLst/>
              <a:cxnLst/>
              <a:rect l="l" t="t" r="r" b="b"/>
              <a:pathLst>
                <a:path w="11554"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6" name="Google Shape;986;p10"/>
            <p:cNvSpPr/>
            <p:nvPr/>
          </p:nvSpPr>
          <p:spPr>
            <a:xfrm>
              <a:off x="2267125" y="3072200"/>
              <a:ext cx="288850" cy="330800"/>
            </a:xfrm>
            <a:custGeom>
              <a:avLst/>
              <a:gdLst/>
              <a:ahLst/>
              <a:cxnLst/>
              <a:rect l="l" t="t" r="r" b="b"/>
              <a:pathLst>
                <a:path w="11554"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7" name="Google Shape;987;p10"/>
            <p:cNvSpPr/>
            <p:nvPr/>
          </p:nvSpPr>
          <p:spPr>
            <a:xfrm>
              <a:off x="2593175" y="3072200"/>
              <a:ext cx="230975" cy="330800"/>
            </a:xfrm>
            <a:custGeom>
              <a:avLst/>
              <a:gdLst/>
              <a:ahLst/>
              <a:cxnLst/>
              <a:rect l="l" t="t" r="r" b="b"/>
              <a:pathLst>
                <a:path w="9239" h="13232" extrusionOk="0">
                  <a:moveTo>
                    <a:pt x="1" y="0"/>
                  </a:moveTo>
                  <a:lnTo>
                    <a:pt x="1" y="13231"/>
                  </a:lnTo>
                  <a:lnTo>
                    <a:pt x="9239" y="13231"/>
                  </a:lnTo>
                  <a:lnTo>
                    <a:pt x="9239" y="10207"/>
                  </a:lnTo>
                  <a:lnTo>
                    <a:pt x="4088" y="10207"/>
                  </a:lnTo>
                  <a:lnTo>
                    <a:pt x="4088" y="7844"/>
                  </a:lnTo>
                  <a:lnTo>
                    <a:pt x="7727" y="7844"/>
                  </a:lnTo>
                  <a:lnTo>
                    <a:pt x="8483" y="4985"/>
                  </a:lnTo>
                  <a:lnTo>
                    <a:pt x="4088" y="4985"/>
                  </a:lnTo>
                  <a:lnTo>
                    <a:pt x="4088" y="3024"/>
                  </a:lnTo>
                  <a:lnTo>
                    <a:pt x="9239" y="3024"/>
                  </a:lnTo>
                  <a:lnTo>
                    <a:pt x="9239"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8" name="Google Shape;988;p10"/>
            <p:cNvSpPr/>
            <p:nvPr/>
          </p:nvSpPr>
          <p:spPr>
            <a:xfrm>
              <a:off x="2593175" y="3072200"/>
              <a:ext cx="230975" cy="330800"/>
            </a:xfrm>
            <a:custGeom>
              <a:avLst/>
              <a:gdLst/>
              <a:ahLst/>
              <a:cxnLst/>
              <a:rect l="l" t="t" r="r" b="b"/>
              <a:pathLst>
                <a:path w="9239" h="13232" fill="none" extrusionOk="0">
                  <a:moveTo>
                    <a:pt x="9239" y="13231"/>
                  </a:moveTo>
                  <a:lnTo>
                    <a:pt x="1" y="13231"/>
                  </a:lnTo>
                  <a:lnTo>
                    <a:pt x="1" y="0"/>
                  </a:lnTo>
                  <a:lnTo>
                    <a:pt x="9239" y="0"/>
                  </a:lnTo>
                  <a:lnTo>
                    <a:pt x="9239" y="3024"/>
                  </a:lnTo>
                  <a:lnTo>
                    <a:pt x="4088" y="3024"/>
                  </a:lnTo>
                  <a:lnTo>
                    <a:pt x="4088" y="4985"/>
                  </a:lnTo>
                  <a:lnTo>
                    <a:pt x="8483" y="4985"/>
                  </a:lnTo>
                  <a:lnTo>
                    <a:pt x="7727" y="7844"/>
                  </a:lnTo>
                  <a:lnTo>
                    <a:pt x="4088" y="7844"/>
                  </a:lnTo>
                  <a:lnTo>
                    <a:pt x="4088" y="10207"/>
                  </a:lnTo>
                  <a:lnTo>
                    <a:pt x="9239"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89" name="Google Shape;989;p10"/>
            <p:cNvSpPr/>
            <p:nvPr/>
          </p:nvSpPr>
          <p:spPr>
            <a:xfrm>
              <a:off x="2869025" y="3072200"/>
              <a:ext cx="286500" cy="330800"/>
            </a:xfrm>
            <a:custGeom>
              <a:avLst/>
              <a:gdLst/>
              <a:ahLst/>
              <a:cxnLst/>
              <a:rect l="l" t="t" r="r" b="b"/>
              <a:pathLst>
                <a:path w="11460" h="13232" extrusionOk="0">
                  <a:moveTo>
                    <a:pt x="4986" y="2953"/>
                  </a:moveTo>
                  <a:cubicBezTo>
                    <a:pt x="6002" y="2953"/>
                    <a:pt x="6569" y="3473"/>
                    <a:pt x="6569" y="4371"/>
                  </a:cubicBezTo>
                  <a:cubicBezTo>
                    <a:pt x="6569" y="5316"/>
                    <a:pt x="6002" y="5836"/>
                    <a:pt x="4986" y="5836"/>
                  </a:cubicBezTo>
                  <a:lnTo>
                    <a:pt x="3994" y="5836"/>
                  </a:lnTo>
                  <a:lnTo>
                    <a:pt x="3994" y="2953"/>
                  </a:lnTo>
                  <a:close/>
                  <a:moveTo>
                    <a:pt x="1" y="0"/>
                  </a:moveTo>
                  <a:lnTo>
                    <a:pt x="1" y="13231"/>
                  </a:lnTo>
                  <a:lnTo>
                    <a:pt x="4088" y="13231"/>
                  </a:lnTo>
                  <a:lnTo>
                    <a:pt x="4088" y="8388"/>
                  </a:lnTo>
                  <a:lnTo>
                    <a:pt x="4821" y="8388"/>
                  </a:lnTo>
                  <a:lnTo>
                    <a:pt x="7349" y="13231"/>
                  </a:lnTo>
                  <a:lnTo>
                    <a:pt x="11460" y="13231"/>
                  </a:lnTo>
                  <a:lnTo>
                    <a:pt x="8341" y="7892"/>
                  </a:lnTo>
                  <a:cubicBezTo>
                    <a:pt x="9877" y="7277"/>
                    <a:pt x="10656" y="6072"/>
                    <a:pt x="10656" y="4348"/>
                  </a:cubicBezTo>
                  <a:cubicBezTo>
                    <a:pt x="10656" y="1489"/>
                    <a:pt x="8814" y="0"/>
                    <a:pt x="526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0" name="Google Shape;990;p10"/>
            <p:cNvSpPr/>
            <p:nvPr/>
          </p:nvSpPr>
          <p:spPr>
            <a:xfrm>
              <a:off x="2869025" y="3072200"/>
              <a:ext cx="286500" cy="330800"/>
            </a:xfrm>
            <a:custGeom>
              <a:avLst/>
              <a:gdLst/>
              <a:ahLst/>
              <a:cxnLst/>
              <a:rect l="l" t="t" r="r" b="b"/>
              <a:pathLst>
                <a:path w="11460" h="13232" fill="none" extrusionOk="0">
                  <a:moveTo>
                    <a:pt x="4986" y="5836"/>
                  </a:moveTo>
                  <a:cubicBezTo>
                    <a:pt x="6002" y="5836"/>
                    <a:pt x="6569" y="5316"/>
                    <a:pt x="6569" y="4371"/>
                  </a:cubicBezTo>
                  <a:cubicBezTo>
                    <a:pt x="6569" y="3473"/>
                    <a:pt x="6002" y="2953"/>
                    <a:pt x="4986" y="2953"/>
                  </a:cubicBezTo>
                  <a:lnTo>
                    <a:pt x="3994" y="2953"/>
                  </a:lnTo>
                  <a:lnTo>
                    <a:pt x="3994" y="5836"/>
                  </a:lnTo>
                  <a:close/>
                  <a:moveTo>
                    <a:pt x="1" y="0"/>
                  </a:moveTo>
                  <a:lnTo>
                    <a:pt x="5269" y="0"/>
                  </a:lnTo>
                  <a:cubicBezTo>
                    <a:pt x="8814" y="0"/>
                    <a:pt x="10656" y="1489"/>
                    <a:pt x="10656" y="4348"/>
                  </a:cubicBezTo>
                  <a:cubicBezTo>
                    <a:pt x="10656" y="6072"/>
                    <a:pt x="9877" y="7277"/>
                    <a:pt x="8341" y="7892"/>
                  </a:cubicBezTo>
                  <a:lnTo>
                    <a:pt x="11460" y="13231"/>
                  </a:lnTo>
                  <a:lnTo>
                    <a:pt x="7349" y="13231"/>
                  </a:lnTo>
                  <a:lnTo>
                    <a:pt x="4821" y="8388"/>
                  </a:lnTo>
                  <a:lnTo>
                    <a:pt x="4088" y="8388"/>
                  </a:lnTo>
                  <a:lnTo>
                    <a:pt x="4088" y="13231"/>
                  </a:lnTo>
                  <a:lnTo>
                    <a:pt x="1"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1" name="Google Shape;991;p10"/>
            <p:cNvSpPr/>
            <p:nvPr/>
          </p:nvSpPr>
          <p:spPr>
            <a:xfrm>
              <a:off x="3188000" y="3072200"/>
              <a:ext cx="294175" cy="330800"/>
            </a:xfrm>
            <a:custGeom>
              <a:avLst/>
              <a:gdLst/>
              <a:ahLst/>
              <a:cxnLst/>
              <a:rect l="l" t="t" r="r" b="b"/>
              <a:pathLst>
                <a:path w="11767" h="13232" extrusionOk="0">
                  <a:moveTo>
                    <a:pt x="0" y="0"/>
                  </a:moveTo>
                  <a:lnTo>
                    <a:pt x="0" y="13231"/>
                  </a:lnTo>
                  <a:lnTo>
                    <a:pt x="3899" y="13231"/>
                  </a:lnTo>
                  <a:lnTo>
                    <a:pt x="3899" y="6120"/>
                  </a:lnTo>
                  <a:lnTo>
                    <a:pt x="8175" y="13231"/>
                  </a:lnTo>
                  <a:lnTo>
                    <a:pt x="11767" y="13231"/>
                  </a:lnTo>
                  <a:lnTo>
                    <a:pt x="11767" y="0"/>
                  </a:lnTo>
                  <a:lnTo>
                    <a:pt x="7868" y="0"/>
                  </a:lnTo>
                  <a:lnTo>
                    <a:pt x="7868" y="7041"/>
                  </a:lnTo>
                  <a:lnTo>
                    <a:pt x="36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2" name="Google Shape;992;p10"/>
            <p:cNvSpPr/>
            <p:nvPr/>
          </p:nvSpPr>
          <p:spPr>
            <a:xfrm>
              <a:off x="3188000" y="3072200"/>
              <a:ext cx="294175" cy="330800"/>
            </a:xfrm>
            <a:custGeom>
              <a:avLst/>
              <a:gdLst/>
              <a:ahLst/>
              <a:cxnLst/>
              <a:rect l="l" t="t" r="r" b="b"/>
              <a:pathLst>
                <a:path w="11767" h="13232" fill="none" extrusionOk="0">
                  <a:moveTo>
                    <a:pt x="3615" y="0"/>
                  </a:moveTo>
                  <a:lnTo>
                    <a:pt x="7868" y="7041"/>
                  </a:lnTo>
                  <a:lnTo>
                    <a:pt x="7868" y="0"/>
                  </a:lnTo>
                  <a:lnTo>
                    <a:pt x="11767" y="0"/>
                  </a:lnTo>
                  <a:lnTo>
                    <a:pt x="11767" y="13231"/>
                  </a:lnTo>
                  <a:lnTo>
                    <a:pt x="8175" y="13231"/>
                  </a:lnTo>
                  <a:lnTo>
                    <a:pt x="3899" y="6120"/>
                  </a:lnTo>
                  <a:lnTo>
                    <a:pt x="3899" y="13231"/>
                  </a:lnTo>
                  <a:lnTo>
                    <a:pt x="0" y="13231"/>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3" name="Google Shape;993;p10"/>
            <p:cNvSpPr/>
            <p:nvPr/>
          </p:nvSpPr>
          <p:spPr>
            <a:xfrm>
              <a:off x="3539450" y="3072200"/>
              <a:ext cx="230400" cy="330800"/>
            </a:xfrm>
            <a:custGeom>
              <a:avLst/>
              <a:gdLst/>
              <a:ahLst/>
              <a:cxnLst/>
              <a:rect l="l" t="t" r="r" b="b"/>
              <a:pathLst>
                <a:path w="9216" h="13232" extrusionOk="0">
                  <a:moveTo>
                    <a:pt x="1" y="0"/>
                  </a:moveTo>
                  <a:lnTo>
                    <a:pt x="1"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4" name="Google Shape;994;p10"/>
            <p:cNvSpPr/>
            <p:nvPr/>
          </p:nvSpPr>
          <p:spPr>
            <a:xfrm>
              <a:off x="3539450" y="3072200"/>
              <a:ext cx="230400" cy="330800"/>
            </a:xfrm>
            <a:custGeom>
              <a:avLst/>
              <a:gdLst/>
              <a:ahLst/>
              <a:cxnLst/>
              <a:rect l="l" t="t" r="r" b="b"/>
              <a:pathLst>
                <a:path w="9216" h="13232" fill="none" extrusionOk="0">
                  <a:moveTo>
                    <a:pt x="9215" y="13231"/>
                  </a:moveTo>
                  <a:lnTo>
                    <a:pt x="1" y="13231"/>
                  </a:lnTo>
                  <a:lnTo>
                    <a:pt x="1"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5" name="Google Shape;995;p10"/>
            <p:cNvSpPr/>
            <p:nvPr/>
          </p:nvSpPr>
          <p:spPr>
            <a:xfrm>
              <a:off x="3795800" y="3072200"/>
              <a:ext cx="298925" cy="330800"/>
            </a:xfrm>
            <a:custGeom>
              <a:avLst/>
              <a:gdLst/>
              <a:ahLst/>
              <a:cxnLst/>
              <a:rect l="l" t="t" r="r" b="b"/>
              <a:pathLst>
                <a:path w="11957" h="13232" extrusionOk="0">
                  <a:moveTo>
                    <a:pt x="1" y="0"/>
                  </a:moveTo>
                  <a:lnTo>
                    <a:pt x="1" y="3308"/>
                  </a:lnTo>
                  <a:lnTo>
                    <a:pt x="3710" y="3308"/>
                  </a:lnTo>
                  <a:lnTo>
                    <a:pt x="3710" y="13231"/>
                  </a:lnTo>
                  <a:lnTo>
                    <a:pt x="7798" y="13231"/>
                  </a:lnTo>
                  <a:lnTo>
                    <a:pt x="7798" y="3308"/>
                  </a:lnTo>
                  <a:lnTo>
                    <a:pt x="11129" y="3308"/>
                  </a:lnTo>
                  <a:lnTo>
                    <a:pt x="11956"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6" name="Google Shape;996;p10"/>
            <p:cNvSpPr/>
            <p:nvPr/>
          </p:nvSpPr>
          <p:spPr>
            <a:xfrm>
              <a:off x="3795800" y="3072200"/>
              <a:ext cx="298925" cy="330800"/>
            </a:xfrm>
            <a:custGeom>
              <a:avLst/>
              <a:gdLst/>
              <a:ahLst/>
              <a:cxnLst/>
              <a:rect l="l" t="t" r="r" b="b"/>
              <a:pathLst>
                <a:path w="11957" h="13232" fill="none" extrusionOk="0">
                  <a:moveTo>
                    <a:pt x="3710" y="3308"/>
                  </a:moveTo>
                  <a:lnTo>
                    <a:pt x="1" y="3308"/>
                  </a:lnTo>
                  <a:lnTo>
                    <a:pt x="1" y="0"/>
                  </a:lnTo>
                  <a:lnTo>
                    <a:pt x="11956" y="0"/>
                  </a:lnTo>
                  <a:lnTo>
                    <a:pt x="11129" y="3308"/>
                  </a:lnTo>
                  <a:lnTo>
                    <a:pt x="7798" y="3308"/>
                  </a:lnTo>
                  <a:lnTo>
                    <a:pt x="7798"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7" name="Google Shape;997;p10"/>
            <p:cNvSpPr/>
            <p:nvPr/>
          </p:nvSpPr>
          <p:spPr>
            <a:xfrm>
              <a:off x="4247675" y="3063925"/>
              <a:ext cx="291825" cy="347350"/>
            </a:xfrm>
            <a:custGeom>
              <a:avLst/>
              <a:gdLst/>
              <a:ahLst/>
              <a:cxnLst/>
              <a:rect l="l" t="t" r="r" b="b"/>
              <a:pathLst>
                <a:path w="11673" h="13894" extrusionOk="0">
                  <a:moveTo>
                    <a:pt x="6569" y="0"/>
                  </a:moveTo>
                  <a:cubicBezTo>
                    <a:pt x="2576" y="0"/>
                    <a:pt x="1" y="2670"/>
                    <a:pt x="1" y="7065"/>
                  </a:cubicBezTo>
                  <a:cubicBezTo>
                    <a:pt x="1" y="11318"/>
                    <a:pt x="2600" y="13893"/>
                    <a:pt x="6498" y="13893"/>
                  </a:cubicBezTo>
                  <a:cubicBezTo>
                    <a:pt x="8767" y="13893"/>
                    <a:pt x="10515" y="12948"/>
                    <a:pt x="11673" y="11389"/>
                  </a:cubicBezTo>
                  <a:lnTo>
                    <a:pt x="9121" y="9168"/>
                  </a:lnTo>
                  <a:cubicBezTo>
                    <a:pt x="8412" y="10160"/>
                    <a:pt x="7727" y="10562"/>
                    <a:pt x="6546" y="10562"/>
                  </a:cubicBezTo>
                  <a:cubicBezTo>
                    <a:pt x="4892" y="10562"/>
                    <a:pt x="4088" y="9168"/>
                    <a:pt x="4088" y="6970"/>
                  </a:cubicBezTo>
                  <a:cubicBezTo>
                    <a:pt x="4088" y="4749"/>
                    <a:pt x="5175" y="3332"/>
                    <a:pt x="6640" y="3332"/>
                  </a:cubicBezTo>
                  <a:cubicBezTo>
                    <a:pt x="7703" y="3332"/>
                    <a:pt x="8247" y="3710"/>
                    <a:pt x="9003" y="4513"/>
                  </a:cubicBezTo>
                  <a:lnTo>
                    <a:pt x="11460" y="2339"/>
                  </a:lnTo>
                  <a:cubicBezTo>
                    <a:pt x="10515" y="1016"/>
                    <a:pt x="8979" y="0"/>
                    <a:pt x="6569"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8" name="Google Shape;998;p10"/>
            <p:cNvSpPr/>
            <p:nvPr/>
          </p:nvSpPr>
          <p:spPr>
            <a:xfrm>
              <a:off x="4247675" y="3063925"/>
              <a:ext cx="291825" cy="347350"/>
            </a:xfrm>
            <a:custGeom>
              <a:avLst/>
              <a:gdLst/>
              <a:ahLst/>
              <a:cxnLst/>
              <a:rect l="l" t="t" r="r" b="b"/>
              <a:pathLst>
                <a:path w="11673" h="13894" fill="none" extrusionOk="0">
                  <a:moveTo>
                    <a:pt x="1" y="7065"/>
                  </a:moveTo>
                  <a:cubicBezTo>
                    <a:pt x="1" y="2670"/>
                    <a:pt x="2576" y="0"/>
                    <a:pt x="6569" y="0"/>
                  </a:cubicBezTo>
                  <a:cubicBezTo>
                    <a:pt x="8979" y="0"/>
                    <a:pt x="10515" y="1016"/>
                    <a:pt x="11460" y="2339"/>
                  </a:cubicBezTo>
                  <a:lnTo>
                    <a:pt x="9003" y="4513"/>
                  </a:lnTo>
                  <a:cubicBezTo>
                    <a:pt x="8247" y="3710"/>
                    <a:pt x="7703" y="3332"/>
                    <a:pt x="6640" y="3332"/>
                  </a:cubicBezTo>
                  <a:cubicBezTo>
                    <a:pt x="5175" y="3332"/>
                    <a:pt x="4088" y="4749"/>
                    <a:pt x="4088" y="6970"/>
                  </a:cubicBezTo>
                  <a:cubicBezTo>
                    <a:pt x="4088" y="9168"/>
                    <a:pt x="4892" y="10562"/>
                    <a:pt x="6546" y="10562"/>
                  </a:cubicBezTo>
                  <a:cubicBezTo>
                    <a:pt x="7727" y="10562"/>
                    <a:pt x="8412" y="10160"/>
                    <a:pt x="9121" y="9168"/>
                  </a:cubicBezTo>
                  <a:lnTo>
                    <a:pt x="11673" y="11389"/>
                  </a:lnTo>
                  <a:cubicBezTo>
                    <a:pt x="10515" y="12948"/>
                    <a:pt x="8767" y="13893"/>
                    <a:pt x="6498" y="13893"/>
                  </a:cubicBezTo>
                  <a:cubicBezTo>
                    <a:pt x="2600" y="13893"/>
                    <a:pt x="1" y="11318"/>
                    <a:pt x="1" y="7065"/>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999" name="Google Shape;999;p10"/>
            <p:cNvSpPr/>
            <p:nvPr/>
          </p:nvSpPr>
          <p:spPr>
            <a:xfrm>
              <a:off x="4573150" y="3072200"/>
              <a:ext cx="102225" cy="330800"/>
            </a:xfrm>
            <a:custGeom>
              <a:avLst/>
              <a:gdLst/>
              <a:ahLst/>
              <a:cxnLst/>
              <a:rect l="l" t="t" r="r" b="b"/>
              <a:pathLst>
                <a:path w="4089" h="13232" extrusionOk="0">
                  <a:moveTo>
                    <a:pt x="1" y="0"/>
                  </a:moveTo>
                  <a:lnTo>
                    <a:pt x="1" y="13231"/>
                  </a:lnTo>
                  <a:lnTo>
                    <a:pt x="4088" y="13231"/>
                  </a:lnTo>
                  <a:lnTo>
                    <a:pt x="4088"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0" name="Google Shape;1000;p10"/>
            <p:cNvSpPr/>
            <p:nvPr/>
          </p:nvSpPr>
          <p:spPr>
            <a:xfrm>
              <a:off x="4711375" y="3072200"/>
              <a:ext cx="288875" cy="330800"/>
            </a:xfrm>
            <a:custGeom>
              <a:avLst/>
              <a:gdLst/>
              <a:ahLst/>
              <a:cxnLst/>
              <a:rect l="l" t="t" r="r" b="b"/>
              <a:pathLst>
                <a:path w="11555" h="13232" extrusionOk="0">
                  <a:moveTo>
                    <a:pt x="0" y="0"/>
                  </a:moveTo>
                  <a:lnTo>
                    <a:pt x="0" y="3308"/>
                  </a:lnTo>
                  <a:lnTo>
                    <a:pt x="3710" y="3308"/>
                  </a:lnTo>
                  <a:lnTo>
                    <a:pt x="3710" y="13231"/>
                  </a:lnTo>
                  <a:lnTo>
                    <a:pt x="7797" y="13231"/>
                  </a:lnTo>
                  <a:lnTo>
                    <a:pt x="7797" y="3308"/>
                  </a:lnTo>
                  <a:lnTo>
                    <a:pt x="11554" y="3308"/>
                  </a:lnTo>
                  <a:lnTo>
                    <a:pt x="11554"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1" name="Google Shape;1001;p10"/>
            <p:cNvSpPr/>
            <p:nvPr/>
          </p:nvSpPr>
          <p:spPr>
            <a:xfrm>
              <a:off x="4711375" y="3072200"/>
              <a:ext cx="288875" cy="330800"/>
            </a:xfrm>
            <a:custGeom>
              <a:avLst/>
              <a:gdLst/>
              <a:ahLst/>
              <a:cxnLst/>
              <a:rect l="l" t="t" r="r" b="b"/>
              <a:pathLst>
                <a:path w="11555" h="13232" fill="none" extrusionOk="0">
                  <a:moveTo>
                    <a:pt x="3710" y="3308"/>
                  </a:moveTo>
                  <a:lnTo>
                    <a:pt x="0" y="3308"/>
                  </a:lnTo>
                  <a:lnTo>
                    <a:pt x="0" y="0"/>
                  </a:lnTo>
                  <a:lnTo>
                    <a:pt x="11554" y="0"/>
                  </a:lnTo>
                  <a:lnTo>
                    <a:pt x="11554" y="3308"/>
                  </a:lnTo>
                  <a:lnTo>
                    <a:pt x="7797" y="3308"/>
                  </a:lnTo>
                  <a:lnTo>
                    <a:pt x="7797" y="13231"/>
                  </a:lnTo>
                  <a:lnTo>
                    <a:pt x="371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2" name="Google Shape;1002;p10"/>
            <p:cNvSpPr/>
            <p:nvPr/>
          </p:nvSpPr>
          <p:spPr>
            <a:xfrm>
              <a:off x="5035650" y="3072200"/>
              <a:ext cx="102225" cy="330800"/>
            </a:xfrm>
            <a:custGeom>
              <a:avLst/>
              <a:gdLst/>
              <a:ahLst/>
              <a:cxnLst/>
              <a:rect l="l" t="t" r="r" b="b"/>
              <a:pathLst>
                <a:path w="4089" h="13232" extrusionOk="0">
                  <a:moveTo>
                    <a:pt x="1" y="0"/>
                  </a:moveTo>
                  <a:lnTo>
                    <a:pt x="1" y="13231"/>
                  </a:lnTo>
                  <a:lnTo>
                    <a:pt x="4088" y="13231"/>
                  </a:lnTo>
                  <a:lnTo>
                    <a:pt x="4088" y="0"/>
                  </a:lnTo>
                  <a:close/>
                </a:path>
              </a:pathLst>
            </a:custGeom>
            <a:solidFill>
              <a:srgbClr val="FFAC73"/>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3" name="Google Shape;1003;p10"/>
            <p:cNvSpPr/>
            <p:nvPr/>
          </p:nvSpPr>
          <p:spPr>
            <a:xfrm>
              <a:off x="5173300" y="3072200"/>
              <a:ext cx="267000" cy="330800"/>
            </a:xfrm>
            <a:custGeom>
              <a:avLst/>
              <a:gdLst/>
              <a:ahLst/>
              <a:cxnLst/>
              <a:rect l="l" t="t" r="r" b="b"/>
              <a:pathLst>
                <a:path w="10680" h="13232" extrusionOk="0">
                  <a:moveTo>
                    <a:pt x="284" y="0"/>
                  </a:moveTo>
                  <a:lnTo>
                    <a:pt x="284" y="3426"/>
                  </a:lnTo>
                  <a:lnTo>
                    <a:pt x="5080" y="3426"/>
                  </a:lnTo>
                  <a:lnTo>
                    <a:pt x="0" y="13231"/>
                  </a:lnTo>
                  <a:lnTo>
                    <a:pt x="10680" y="13231"/>
                  </a:lnTo>
                  <a:lnTo>
                    <a:pt x="10680" y="9829"/>
                  </a:lnTo>
                  <a:lnTo>
                    <a:pt x="5553" y="9829"/>
                  </a:lnTo>
                  <a:lnTo>
                    <a:pt x="10680"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4" name="Google Shape;1004;p10"/>
            <p:cNvSpPr/>
            <p:nvPr/>
          </p:nvSpPr>
          <p:spPr>
            <a:xfrm>
              <a:off x="5173300" y="3072200"/>
              <a:ext cx="267000" cy="330800"/>
            </a:xfrm>
            <a:custGeom>
              <a:avLst/>
              <a:gdLst/>
              <a:ahLst/>
              <a:cxnLst/>
              <a:rect l="l" t="t" r="r" b="b"/>
              <a:pathLst>
                <a:path w="10680" h="13232" fill="none" extrusionOk="0">
                  <a:moveTo>
                    <a:pt x="5080" y="3426"/>
                  </a:moveTo>
                  <a:lnTo>
                    <a:pt x="284" y="3426"/>
                  </a:lnTo>
                  <a:lnTo>
                    <a:pt x="284" y="0"/>
                  </a:lnTo>
                  <a:lnTo>
                    <a:pt x="10680" y="0"/>
                  </a:lnTo>
                  <a:lnTo>
                    <a:pt x="5553" y="9829"/>
                  </a:lnTo>
                  <a:lnTo>
                    <a:pt x="10680" y="9829"/>
                  </a:lnTo>
                  <a:lnTo>
                    <a:pt x="10680" y="13231"/>
                  </a:lnTo>
                  <a:lnTo>
                    <a:pt x="0" y="13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5" name="Google Shape;1005;p10"/>
            <p:cNvSpPr/>
            <p:nvPr/>
          </p:nvSpPr>
          <p:spPr>
            <a:xfrm>
              <a:off x="5483400" y="3072200"/>
              <a:ext cx="230400" cy="330800"/>
            </a:xfrm>
            <a:custGeom>
              <a:avLst/>
              <a:gdLst/>
              <a:ahLst/>
              <a:cxnLst/>
              <a:rect l="l" t="t" r="r" b="b"/>
              <a:pathLst>
                <a:path w="9216" h="13232" extrusionOk="0">
                  <a:moveTo>
                    <a:pt x="0" y="0"/>
                  </a:moveTo>
                  <a:lnTo>
                    <a:pt x="0" y="13231"/>
                  </a:lnTo>
                  <a:lnTo>
                    <a:pt x="9215" y="13231"/>
                  </a:lnTo>
                  <a:lnTo>
                    <a:pt x="9215" y="10207"/>
                  </a:lnTo>
                  <a:lnTo>
                    <a:pt x="4088" y="10207"/>
                  </a:lnTo>
                  <a:lnTo>
                    <a:pt x="4088" y="7844"/>
                  </a:lnTo>
                  <a:lnTo>
                    <a:pt x="7727" y="7844"/>
                  </a:lnTo>
                  <a:lnTo>
                    <a:pt x="8459" y="4985"/>
                  </a:lnTo>
                  <a:lnTo>
                    <a:pt x="4088" y="4985"/>
                  </a:lnTo>
                  <a:lnTo>
                    <a:pt x="4088" y="3024"/>
                  </a:lnTo>
                  <a:lnTo>
                    <a:pt x="9215" y="3024"/>
                  </a:lnTo>
                  <a:lnTo>
                    <a:pt x="92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6" name="Google Shape;1006;p10"/>
            <p:cNvSpPr/>
            <p:nvPr/>
          </p:nvSpPr>
          <p:spPr>
            <a:xfrm>
              <a:off x="5483400" y="3072200"/>
              <a:ext cx="230400" cy="330800"/>
            </a:xfrm>
            <a:custGeom>
              <a:avLst/>
              <a:gdLst/>
              <a:ahLst/>
              <a:cxnLst/>
              <a:rect l="l" t="t" r="r" b="b"/>
              <a:pathLst>
                <a:path w="9216" h="13232" fill="none" extrusionOk="0">
                  <a:moveTo>
                    <a:pt x="9215" y="13231"/>
                  </a:moveTo>
                  <a:lnTo>
                    <a:pt x="0" y="13231"/>
                  </a:lnTo>
                  <a:lnTo>
                    <a:pt x="0" y="0"/>
                  </a:lnTo>
                  <a:lnTo>
                    <a:pt x="9215" y="0"/>
                  </a:lnTo>
                  <a:lnTo>
                    <a:pt x="9215" y="3024"/>
                  </a:lnTo>
                  <a:lnTo>
                    <a:pt x="4088" y="3024"/>
                  </a:lnTo>
                  <a:lnTo>
                    <a:pt x="4088" y="4985"/>
                  </a:lnTo>
                  <a:lnTo>
                    <a:pt x="8459" y="4985"/>
                  </a:lnTo>
                  <a:lnTo>
                    <a:pt x="7727" y="7844"/>
                  </a:lnTo>
                  <a:lnTo>
                    <a:pt x="4088" y="7844"/>
                  </a:lnTo>
                  <a:lnTo>
                    <a:pt x="4088" y="10207"/>
                  </a:lnTo>
                  <a:lnTo>
                    <a:pt x="9215" y="10207"/>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7" name="Google Shape;1007;p10"/>
            <p:cNvSpPr/>
            <p:nvPr/>
          </p:nvSpPr>
          <p:spPr>
            <a:xfrm>
              <a:off x="5759250" y="3072200"/>
              <a:ext cx="293600" cy="330800"/>
            </a:xfrm>
            <a:custGeom>
              <a:avLst/>
              <a:gdLst/>
              <a:ahLst/>
              <a:cxnLst/>
              <a:rect l="l" t="t" r="r" b="b"/>
              <a:pathLst>
                <a:path w="11744" h="13232" extrusionOk="0">
                  <a:moveTo>
                    <a:pt x="0" y="0"/>
                  </a:moveTo>
                  <a:lnTo>
                    <a:pt x="0" y="13231"/>
                  </a:lnTo>
                  <a:lnTo>
                    <a:pt x="3875" y="13231"/>
                  </a:lnTo>
                  <a:lnTo>
                    <a:pt x="3875" y="6120"/>
                  </a:lnTo>
                  <a:lnTo>
                    <a:pt x="8176" y="13231"/>
                  </a:lnTo>
                  <a:lnTo>
                    <a:pt x="11743" y="13231"/>
                  </a:lnTo>
                  <a:lnTo>
                    <a:pt x="11743" y="0"/>
                  </a:lnTo>
                  <a:lnTo>
                    <a:pt x="7845" y="0"/>
                  </a:lnTo>
                  <a:lnTo>
                    <a:pt x="7845" y="7041"/>
                  </a:lnTo>
                  <a:lnTo>
                    <a:pt x="3615" y="0"/>
                  </a:ln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8" name="Google Shape;1008;p10"/>
            <p:cNvSpPr/>
            <p:nvPr/>
          </p:nvSpPr>
          <p:spPr>
            <a:xfrm>
              <a:off x="5759250" y="3072200"/>
              <a:ext cx="293600" cy="330800"/>
            </a:xfrm>
            <a:custGeom>
              <a:avLst/>
              <a:gdLst/>
              <a:ahLst/>
              <a:cxnLst/>
              <a:rect l="l" t="t" r="r" b="b"/>
              <a:pathLst>
                <a:path w="11744" h="13232" fill="none" extrusionOk="0">
                  <a:moveTo>
                    <a:pt x="3615" y="0"/>
                  </a:moveTo>
                  <a:lnTo>
                    <a:pt x="7845" y="7041"/>
                  </a:lnTo>
                  <a:lnTo>
                    <a:pt x="7845" y="0"/>
                  </a:lnTo>
                  <a:lnTo>
                    <a:pt x="11743" y="0"/>
                  </a:lnTo>
                  <a:lnTo>
                    <a:pt x="11743" y="13231"/>
                  </a:lnTo>
                  <a:lnTo>
                    <a:pt x="8176" y="13231"/>
                  </a:lnTo>
                  <a:lnTo>
                    <a:pt x="3875" y="6120"/>
                  </a:lnTo>
                  <a:lnTo>
                    <a:pt x="3875" y="13231"/>
                  </a:lnTo>
                  <a:lnTo>
                    <a:pt x="0" y="13231"/>
                  </a:lnTo>
                  <a:lnTo>
                    <a:pt x="0" y="0"/>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09" name="Google Shape;1009;p10"/>
            <p:cNvSpPr/>
            <p:nvPr/>
          </p:nvSpPr>
          <p:spPr>
            <a:xfrm>
              <a:off x="6091225" y="3063925"/>
              <a:ext cx="256375" cy="347350"/>
            </a:xfrm>
            <a:custGeom>
              <a:avLst/>
              <a:gdLst/>
              <a:ahLst/>
              <a:cxnLst/>
              <a:rect l="l" t="t" r="r" b="b"/>
              <a:pathLst>
                <a:path w="10255" h="13894" extrusionOk="0">
                  <a:moveTo>
                    <a:pt x="5245" y="0"/>
                  </a:moveTo>
                  <a:cubicBezTo>
                    <a:pt x="2386" y="0"/>
                    <a:pt x="402" y="1371"/>
                    <a:pt x="402" y="3757"/>
                  </a:cubicBezTo>
                  <a:cubicBezTo>
                    <a:pt x="402" y="5931"/>
                    <a:pt x="1725" y="7018"/>
                    <a:pt x="3615" y="7797"/>
                  </a:cubicBezTo>
                  <a:cubicBezTo>
                    <a:pt x="5529" y="8577"/>
                    <a:pt x="6143" y="9097"/>
                    <a:pt x="6143" y="9640"/>
                  </a:cubicBezTo>
                  <a:cubicBezTo>
                    <a:pt x="6143" y="10373"/>
                    <a:pt x="5458" y="10562"/>
                    <a:pt x="4655" y="10562"/>
                  </a:cubicBezTo>
                  <a:cubicBezTo>
                    <a:pt x="3591" y="10562"/>
                    <a:pt x="2410" y="10042"/>
                    <a:pt x="1158" y="9191"/>
                  </a:cubicBezTo>
                  <a:lnTo>
                    <a:pt x="0" y="12357"/>
                  </a:lnTo>
                  <a:cubicBezTo>
                    <a:pt x="1418" y="13279"/>
                    <a:pt x="3143" y="13893"/>
                    <a:pt x="5222" y="13893"/>
                  </a:cubicBezTo>
                  <a:cubicBezTo>
                    <a:pt x="8175" y="13893"/>
                    <a:pt x="10254" y="12688"/>
                    <a:pt x="10254" y="9829"/>
                  </a:cubicBezTo>
                  <a:cubicBezTo>
                    <a:pt x="10254" y="8081"/>
                    <a:pt x="9309" y="6663"/>
                    <a:pt x="6545" y="5458"/>
                  </a:cubicBezTo>
                  <a:cubicBezTo>
                    <a:pt x="4607" y="4631"/>
                    <a:pt x="4324" y="4489"/>
                    <a:pt x="4324" y="3970"/>
                  </a:cubicBezTo>
                  <a:cubicBezTo>
                    <a:pt x="4324" y="3544"/>
                    <a:pt x="4655" y="3332"/>
                    <a:pt x="5482" y="3332"/>
                  </a:cubicBezTo>
                  <a:cubicBezTo>
                    <a:pt x="6710" y="3332"/>
                    <a:pt x="7726" y="3804"/>
                    <a:pt x="8435" y="4159"/>
                  </a:cubicBezTo>
                  <a:lnTo>
                    <a:pt x="9687" y="1205"/>
                  </a:lnTo>
                  <a:cubicBezTo>
                    <a:pt x="8317" y="378"/>
                    <a:pt x="6781" y="0"/>
                    <a:pt x="5245" y="0"/>
                  </a:cubicBezTo>
                  <a:close/>
                </a:path>
              </a:pathLst>
            </a:custGeom>
            <a:solidFill>
              <a:srgbClr val="FFAC73"/>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0" name="Google Shape;1010;p10"/>
            <p:cNvSpPr/>
            <p:nvPr/>
          </p:nvSpPr>
          <p:spPr>
            <a:xfrm>
              <a:off x="6091225" y="3063925"/>
              <a:ext cx="256375" cy="347350"/>
            </a:xfrm>
            <a:custGeom>
              <a:avLst/>
              <a:gdLst/>
              <a:ahLst/>
              <a:cxnLst/>
              <a:rect l="l" t="t" r="r" b="b"/>
              <a:pathLst>
                <a:path w="10255" h="13894" fill="none" extrusionOk="0">
                  <a:moveTo>
                    <a:pt x="0" y="12357"/>
                  </a:moveTo>
                  <a:lnTo>
                    <a:pt x="1158" y="9191"/>
                  </a:lnTo>
                  <a:cubicBezTo>
                    <a:pt x="2410" y="10042"/>
                    <a:pt x="3591" y="10562"/>
                    <a:pt x="4655" y="10562"/>
                  </a:cubicBezTo>
                  <a:cubicBezTo>
                    <a:pt x="5458" y="10562"/>
                    <a:pt x="6143" y="10373"/>
                    <a:pt x="6143" y="9640"/>
                  </a:cubicBezTo>
                  <a:cubicBezTo>
                    <a:pt x="6143" y="9097"/>
                    <a:pt x="5529" y="8577"/>
                    <a:pt x="3615" y="7797"/>
                  </a:cubicBezTo>
                  <a:cubicBezTo>
                    <a:pt x="1725" y="7018"/>
                    <a:pt x="402" y="5931"/>
                    <a:pt x="402" y="3757"/>
                  </a:cubicBezTo>
                  <a:cubicBezTo>
                    <a:pt x="402" y="1371"/>
                    <a:pt x="2386" y="0"/>
                    <a:pt x="5245" y="0"/>
                  </a:cubicBezTo>
                  <a:cubicBezTo>
                    <a:pt x="6781" y="0"/>
                    <a:pt x="8317" y="378"/>
                    <a:pt x="9687" y="1205"/>
                  </a:cubicBezTo>
                  <a:lnTo>
                    <a:pt x="8435" y="4159"/>
                  </a:lnTo>
                  <a:cubicBezTo>
                    <a:pt x="7726" y="3804"/>
                    <a:pt x="6710" y="3332"/>
                    <a:pt x="5482" y="3332"/>
                  </a:cubicBezTo>
                  <a:cubicBezTo>
                    <a:pt x="4655" y="3332"/>
                    <a:pt x="4324" y="3544"/>
                    <a:pt x="4324" y="3970"/>
                  </a:cubicBezTo>
                  <a:cubicBezTo>
                    <a:pt x="4324" y="4489"/>
                    <a:pt x="4607" y="4631"/>
                    <a:pt x="6545" y="5458"/>
                  </a:cubicBezTo>
                  <a:cubicBezTo>
                    <a:pt x="9309" y="6663"/>
                    <a:pt x="10254" y="8081"/>
                    <a:pt x="10254" y="9829"/>
                  </a:cubicBezTo>
                  <a:cubicBezTo>
                    <a:pt x="10254" y="12688"/>
                    <a:pt x="8175" y="13893"/>
                    <a:pt x="5222" y="13893"/>
                  </a:cubicBezTo>
                  <a:cubicBezTo>
                    <a:pt x="3143" y="13893"/>
                    <a:pt x="1418" y="13279"/>
                    <a:pt x="0" y="12357"/>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1" name="Google Shape;1011;p10"/>
            <p:cNvSpPr/>
            <p:nvPr/>
          </p:nvSpPr>
          <p:spPr>
            <a:xfrm>
              <a:off x="1039675" y="2998350"/>
              <a:ext cx="283550" cy="331400"/>
            </a:xfrm>
            <a:custGeom>
              <a:avLst/>
              <a:gdLst/>
              <a:ahLst/>
              <a:cxnLst/>
              <a:rect l="l" t="t" r="r" b="b"/>
              <a:pathLst>
                <a:path w="11342" h="13256" extrusionOk="0">
                  <a:moveTo>
                    <a:pt x="5506" y="2836"/>
                  </a:moveTo>
                  <a:cubicBezTo>
                    <a:pt x="6333" y="2836"/>
                    <a:pt x="6805" y="3285"/>
                    <a:pt x="6805" y="4065"/>
                  </a:cubicBezTo>
                  <a:cubicBezTo>
                    <a:pt x="6805" y="4868"/>
                    <a:pt x="6333" y="5293"/>
                    <a:pt x="5506" y="5293"/>
                  </a:cubicBezTo>
                  <a:lnTo>
                    <a:pt x="3970" y="5293"/>
                  </a:lnTo>
                  <a:lnTo>
                    <a:pt x="3970" y="2836"/>
                  </a:lnTo>
                  <a:close/>
                  <a:moveTo>
                    <a:pt x="5506" y="7845"/>
                  </a:moveTo>
                  <a:cubicBezTo>
                    <a:pt x="6616" y="7845"/>
                    <a:pt x="7230" y="8317"/>
                    <a:pt x="7230" y="9144"/>
                  </a:cubicBezTo>
                  <a:cubicBezTo>
                    <a:pt x="7230" y="9971"/>
                    <a:pt x="6616" y="10444"/>
                    <a:pt x="5506" y="10444"/>
                  </a:cubicBezTo>
                  <a:lnTo>
                    <a:pt x="3970" y="10444"/>
                  </a:lnTo>
                  <a:lnTo>
                    <a:pt x="3970" y="7845"/>
                  </a:lnTo>
                  <a:close/>
                  <a:moveTo>
                    <a:pt x="0" y="1"/>
                  </a:moveTo>
                  <a:lnTo>
                    <a:pt x="0" y="13256"/>
                  </a:lnTo>
                  <a:lnTo>
                    <a:pt x="5978" y="13256"/>
                  </a:lnTo>
                  <a:cubicBezTo>
                    <a:pt x="9215" y="13256"/>
                    <a:pt x="11342" y="12051"/>
                    <a:pt x="11342" y="9593"/>
                  </a:cubicBezTo>
                  <a:cubicBezTo>
                    <a:pt x="11342" y="7939"/>
                    <a:pt x="10373" y="7065"/>
                    <a:pt x="9050" y="6380"/>
                  </a:cubicBezTo>
                  <a:cubicBezTo>
                    <a:pt x="10042" y="5837"/>
                    <a:pt x="10845" y="4939"/>
                    <a:pt x="10845" y="3639"/>
                  </a:cubicBezTo>
                  <a:cubicBezTo>
                    <a:pt x="10845" y="1607"/>
                    <a:pt x="8932" y="1"/>
                    <a:pt x="578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2" name="Google Shape;1012;p10"/>
            <p:cNvSpPr/>
            <p:nvPr/>
          </p:nvSpPr>
          <p:spPr>
            <a:xfrm>
              <a:off x="1039675" y="2998350"/>
              <a:ext cx="283550" cy="331400"/>
            </a:xfrm>
            <a:custGeom>
              <a:avLst/>
              <a:gdLst/>
              <a:ahLst/>
              <a:cxnLst/>
              <a:rect l="l" t="t" r="r" b="b"/>
              <a:pathLst>
                <a:path w="11342" h="13256" fill="none" extrusionOk="0">
                  <a:moveTo>
                    <a:pt x="5506" y="10444"/>
                  </a:moveTo>
                  <a:cubicBezTo>
                    <a:pt x="6616" y="10444"/>
                    <a:pt x="7230" y="9971"/>
                    <a:pt x="7230" y="9144"/>
                  </a:cubicBezTo>
                  <a:cubicBezTo>
                    <a:pt x="7230" y="8317"/>
                    <a:pt x="6616" y="7845"/>
                    <a:pt x="5506" y="7845"/>
                  </a:cubicBezTo>
                  <a:lnTo>
                    <a:pt x="3970" y="7845"/>
                  </a:lnTo>
                  <a:lnTo>
                    <a:pt x="3970" y="10444"/>
                  </a:lnTo>
                  <a:close/>
                  <a:moveTo>
                    <a:pt x="5506" y="5293"/>
                  </a:moveTo>
                  <a:cubicBezTo>
                    <a:pt x="6333" y="5293"/>
                    <a:pt x="6805" y="4868"/>
                    <a:pt x="6805" y="4065"/>
                  </a:cubicBezTo>
                  <a:cubicBezTo>
                    <a:pt x="6805" y="3285"/>
                    <a:pt x="6333" y="2836"/>
                    <a:pt x="5506" y="2836"/>
                  </a:cubicBezTo>
                  <a:lnTo>
                    <a:pt x="3970" y="2836"/>
                  </a:lnTo>
                  <a:lnTo>
                    <a:pt x="3970" y="5293"/>
                  </a:lnTo>
                  <a:close/>
                  <a:moveTo>
                    <a:pt x="0" y="1"/>
                  </a:moveTo>
                  <a:lnTo>
                    <a:pt x="5789" y="1"/>
                  </a:lnTo>
                  <a:cubicBezTo>
                    <a:pt x="8932" y="1"/>
                    <a:pt x="10845" y="1607"/>
                    <a:pt x="10845" y="3639"/>
                  </a:cubicBezTo>
                  <a:cubicBezTo>
                    <a:pt x="10845" y="4939"/>
                    <a:pt x="10042" y="5837"/>
                    <a:pt x="9050" y="6380"/>
                  </a:cubicBezTo>
                  <a:cubicBezTo>
                    <a:pt x="10373" y="7065"/>
                    <a:pt x="11342" y="7939"/>
                    <a:pt x="11342" y="9593"/>
                  </a:cubicBezTo>
                  <a:cubicBezTo>
                    <a:pt x="11342" y="12051"/>
                    <a:pt x="9215" y="13256"/>
                    <a:pt x="5978" y="13256"/>
                  </a:cubicBez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3" name="Google Shape;1013;p10"/>
            <p:cNvSpPr/>
            <p:nvPr/>
          </p:nvSpPr>
          <p:spPr>
            <a:xfrm>
              <a:off x="1362775" y="2998350"/>
              <a:ext cx="230400" cy="3314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4" name="Google Shape;1014;p10"/>
            <p:cNvSpPr/>
            <p:nvPr/>
          </p:nvSpPr>
          <p:spPr>
            <a:xfrm>
              <a:off x="1362775" y="2998350"/>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5" name="Google Shape;1015;p10"/>
            <p:cNvSpPr/>
            <p:nvPr/>
          </p:nvSpPr>
          <p:spPr>
            <a:xfrm>
              <a:off x="1778025" y="2998350"/>
              <a:ext cx="101625" cy="331400"/>
            </a:xfrm>
            <a:custGeom>
              <a:avLst/>
              <a:gdLst/>
              <a:ahLst/>
              <a:cxnLst/>
              <a:rect l="l" t="t" r="r" b="b"/>
              <a:pathLst>
                <a:path w="4065" h="13256" extrusionOk="0">
                  <a:moveTo>
                    <a:pt x="1" y="1"/>
                  </a:moveTo>
                  <a:lnTo>
                    <a:pt x="1" y="13256"/>
                  </a:lnTo>
                  <a:lnTo>
                    <a:pt x="4065" y="13256"/>
                  </a:lnTo>
                  <a:lnTo>
                    <a:pt x="4065"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6" name="Google Shape;1016;p10"/>
            <p:cNvSpPr/>
            <p:nvPr/>
          </p:nvSpPr>
          <p:spPr>
            <a:xfrm>
              <a:off x="1935150" y="2998350"/>
              <a:ext cx="294200" cy="331400"/>
            </a:xfrm>
            <a:custGeom>
              <a:avLst/>
              <a:gdLst/>
              <a:ahLst/>
              <a:cxnLst/>
              <a:rect l="l" t="t" r="r" b="b"/>
              <a:pathLst>
                <a:path w="11768" h="13256" extrusionOk="0">
                  <a:moveTo>
                    <a:pt x="1" y="1"/>
                  </a:moveTo>
                  <a:lnTo>
                    <a:pt x="1" y="13256"/>
                  </a:lnTo>
                  <a:lnTo>
                    <a:pt x="3899" y="13256"/>
                  </a:lnTo>
                  <a:lnTo>
                    <a:pt x="3899" y="6144"/>
                  </a:lnTo>
                  <a:lnTo>
                    <a:pt x="8176" y="13256"/>
                  </a:lnTo>
                  <a:lnTo>
                    <a:pt x="11767" y="13256"/>
                  </a:lnTo>
                  <a:lnTo>
                    <a:pt x="11767" y="1"/>
                  </a:lnTo>
                  <a:lnTo>
                    <a:pt x="7869" y="1"/>
                  </a:lnTo>
                  <a:lnTo>
                    <a:pt x="7869" y="7065"/>
                  </a:lnTo>
                  <a:lnTo>
                    <a:pt x="361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7" name="Google Shape;1017;p10"/>
            <p:cNvSpPr/>
            <p:nvPr/>
          </p:nvSpPr>
          <p:spPr>
            <a:xfrm>
              <a:off x="1935150" y="2998350"/>
              <a:ext cx="294200" cy="331400"/>
            </a:xfrm>
            <a:custGeom>
              <a:avLst/>
              <a:gdLst/>
              <a:ahLst/>
              <a:cxnLst/>
              <a:rect l="l" t="t" r="r" b="b"/>
              <a:pathLst>
                <a:path w="11768" h="13256" fill="none" extrusionOk="0">
                  <a:moveTo>
                    <a:pt x="3616" y="1"/>
                  </a:moveTo>
                  <a:lnTo>
                    <a:pt x="7869" y="7065"/>
                  </a:lnTo>
                  <a:lnTo>
                    <a:pt x="7869" y="1"/>
                  </a:lnTo>
                  <a:lnTo>
                    <a:pt x="11767" y="1"/>
                  </a:lnTo>
                  <a:lnTo>
                    <a:pt x="11767" y="13256"/>
                  </a:lnTo>
                  <a:lnTo>
                    <a:pt x="8176" y="13256"/>
                  </a:lnTo>
                  <a:lnTo>
                    <a:pt x="3899" y="6144"/>
                  </a:lnTo>
                  <a:lnTo>
                    <a:pt x="3899" y="13256"/>
                  </a:lnTo>
                  <a:lnTo>
                    <a:pt x="1" y="13256"/>
                  </a:lnTo>
                  <a:lnTo>
                    <a:pt x="1"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sz="2800"/>
            </a:p>
          </p:txBody>
        </p:sp>
        <p:sp>
          <p:nvSpPr>
            <p:cNvPr id="1018" name="Google Shape;1018;p10"/>
            <p:cNvSpPr/>
            <p:nvPr/>
          </p:nvSpPr>
          <p:spPr>
            <a:xfrm>
              <a:off x="2267125" y="2998350"/>
              <a:ext cx="288850" cy="331400"/>
            </a:xfrm>
            <a:custGeom>
              <a:avLst/>
              <a:gdLst/>
              <a:ahLst/>
              <a:cxnLst/>
              <a:rect l="l" t="t" r="r" b="b"/>
              <a:pathLst>
                <a:path w="11554"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19" name="Google Shape;1019;p10"/>
            <p:cNvSpPr/>
            <p:nvPr/>
          </p:nvSpPr>
          <p:spPr>
            <a:xfrm>
              <a:off x="2267125" y="2998350"/>
              <a:ext cx="288850" cy="331400"/>
            </a:xfrm>
            <a:custGeom>
              <a:avLst/>
              <a:gdLst/>
              <a:ahLst/>
              <a:cxnLst/>
              <a:rect l="l" t="t" r="r" b="b"/>
              <a:pathLst>
                <a:path w="11554"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0" name="Google Shape;1020;p10"/>
            <p:cNvSpPr/>
            <p:nvPr/>
          </p:nvSpPr>
          <p:spPr>
            <a:xfrm>
              <a:off x="2593175" y="2998350"/>
              <a:ext cx="230975" cy="331400"/>
            </a:xfrm>
            <a:custGeom>
              <a:avLst/>
              <a:gdLst/>
              <a:ahLst/>
              <a:cxnLst/>
              <a:rect l="l" t="t" r="r" b="b"/>
              <a:pathLst>
                <a:path w="9239" h="13256" extrusionOk="0">
                  <a:moveTo>
                    <a:pt x="1" y="1"/>
                  </a:moveTo>
                  <a:lnTo>
                    <a:pt x="1" y="13256"/>
                  </a:lnTo>
                  <a:lnTo>
                    <a:pt x="9239" y="13256"/>
                  </a:lnTo>
                  <a:lnTo>
                    <a:pt x="9239" y="10231"/>
                  </a:lnTo>
                  <a:lnTo>
                    <a:pt x="4088" y="10231"/>
                  </a:lnTo>
                  <a:lnTo>
                    <a:pt x="4088" y="7845"/>
                  </a:lnTo>
                  <a:lnTo>
                    <a:pt x="7727" y="7845"/>
                  </a:lnTo>
                  <a:lnTo>
                    <a:pt x="8483" y="5010"/>
                  </a:lnTo>
                  <a:lnTo>
                    <a:pt x="4088" y="5010"/>
                  </a:lnTo>
                  <a:lnTo>
                    <a:pt x="4088" y="3049"/>
                  </a:lnTo>
                  <a:lnTo>
                    <a:pt x="9239" y="3049"/>
                  </a:lnTo>
                  <a:lnTo>
                    <a:pt x="9239"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1" name="Google Shape;1021;p10"/>
            <p:cNvSpPr/>
            <p:nvPr/>
          </p:nvSpPr>
          <p:spPr>
            <a:xfrm>
              <a:off x="2593175" y="2998350"/>
              <a:ext cx="230975" cy="331400"/>
            </a:xfrm>
            <a:custGeom>
              <a:avLst/>
              <a:gdLst/>
              <a:ahLst/>
              <a:cxnLst/>
              <a:rect l="l" t="t" r="r" b="b"/>
              <a:pathLst>
                <a:path w="9239" h="13256" fill="none" extrusionOk="0">
                  <a:moveTo>
                    <a:pt x="9239" y="13256"/>
                  </a:moveTo>
                  <a:lnTo>
                    <a:pt x="1" y="13256"/>
                  </a:lnTo>
                  <a:lnTo>
                    <a:pt x="1" y="1"/>
                  </a:lnTo>
                  <a:lnTo>
                    <a:pt x="9239" y="1"/>
                  </a:lnTo>
                  <a:lnTo>
                    <a:pt x="9239" y="3049"/>
                  </a:lnTo>
                  <a:lnTo>
                    <a:pt x="4088" y="3049"/>
                  </a:lnTo>
                  <a:lnTo>
                    <a:pt x="4088" y="5010"/>
                  </a:lnTo>
                  <a:lnTo>
                    <a:pt x="8483" y="5010"/>
                  </a:lnTo>
                  <a:lnTo>
                    <a:pt x="7727" y="7845"/>
                  </a:lnTo>
                  <a:lnTo>
                    <a:pt x="4088" y="7845"/>
                  </a:lnTo>
                  <a:lnTo>
                    <a:pt x="4088" y="10231"/>
                  </a:lnTo>
                  <a:lnTo>
                    <a:pt x="9239"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2" name="Google Shape;1022;p10"/>
            <p:cNvSpPr/>
            <p:nvPr/>
          </p:nvSpPr>
          <p:spPr>
            <a:xfrm>
              <a:off x="2869025" y="2998350"/>
              <a:ext cx="286500" cy="331400"/>
            </a:xfrm>
            <a:custGeom>
              <a:avLst/>
              <a:gdLst/>
              <a:ahLst/>
              <a:cxnLst/>
              <a:rect l="l" t="t" r="r" b="b"/>
              <a:pathLst>
                <a:path w="11460" h="13256" extrusionOk="0">
                  <a:moveTo>
                    <a:pt x="4986" y="2978"/>
                  </a:moveTo>
                  <a:cubicBezTo>
                    <a:pt x="6002" y="2978"/>
                    <a:pt x="6569" y="3497"/>
                    <a:pt x="6569" y="4395"/>
                  </a:cubicBezTo>
                  <a:cubicBezTo>
                    <a:pt x="6569" y="5317"/>
                    <a:pt x="6002" y="5860"/>
                    <a:pt x="4986" y="5860"/>
                  </a:cubicBezTo>
                  <a:lnTo>
                    <a:pt x="3994" y="5860"/>
                  </a:lnTo>
                  <a:lnTo>
                    <a:pt x="3994" y="2978"/>
                  </a:lnTo>
                  <a:close/>
                  <a:moveTo>
                    <a:pt x="1" y="1"/>
                  </a:moveTo>
                  <a:lnTo>
                    <a:pt x="1" y="13256"/>
                  </a:lnTo>
                  <a:lnTo>
                    <a:pt x="4088" y="13256"/>
                  </a:lnTo>
                  <a:lnTo>
                    <a:pt x="4088" y="8388"/>
                  </a:lnTo>
                  <a:lnTo>
                    <a:pt x="4821" y="8388"/>
                  </a:lnTo>
                  <a:lnTo>
                    <a:pt x="7349" y="13256"/>
                  </a:lnTo>
                  <a:lnTo>
                    <a:pt x="11460" y="13256"/>
                  </a:lnTo>
                  <a:lnTo>
                    <a:pt x="8341" y="7916"/>
                  </a:lnTo>
                  <a:cubicBezTo>
                    <a:pt x="9877" y="7278"/>
                    <a:pt x="10656" y="6097"/>
                    <a:pt x="10656" y="4372"/>
                  </a:cubicBezTo>
                  <a:cubicBezTo>
                    <a:pt x="10656" y="1513"/>
                    <a:pt x="8814" y="1"/>
                    <a:pt x="52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3" name="Google Shape;1023;p10"/>
            <p:cNvSpPr/>
            <p:nvPr/>
          </p:nvSpPr>
          <p:spPr>
            <a:xfrm>
              <a:off x="2869025" y="2998350"/>
              <a:ext cx="286500" cy="331400"/>
            </a:xfrm>
            <a:custGeom>
              <a:avLst/>
              <a:gdLst/>
              <a:ahLst/>
              <a:cxnLst/>
              <a:rect l="l" t="t" r="r" b="b"/>
              <a:pathLst>
                <a:path w="11460" h="13256" fill="none" extrusionOk="0">
                  <a:moveTo>
                    <a:pt x="4986" y="5860"/>
                  </a:moveTo>
                  <a:cubicBezTo>
                    <a:pt x="6002" y="5860"/>
                    <a:pt x="6569" y="5317"/>
                    <a:pt x="6569" y="4395"/>
                  </a:cubicBezTo>
                  <a:cubicBezTo>
                    <a:pt x="6569" y="3497"/>
                    <a:pt x="6002" y="2978"/>
                    <a:pt x="4986" y="2978"/>
                  </a:cubicBezTo>
                  <a:lnTo>
                    <a:pt x="3994" y="2978"/>
                  </a:lnTo>
                  <a:lnTo>
                    <a:pt x="3994" y="5860"/>
                  </a:lnTo>
                  <a:close/>
                  <a:moveTo>
                    <a:pt x="1" y="1"/>
                  </a:moveTo>
                  <a:lnTo>
                    <a:pt x="5269" y="1"/>
                  </a:lnTo>
                  <a:cubicBezTo>
                    <a:pt x="8814" y="1"/>
                    <a:pt x="10656" y="1513"/>
                    <a:pt x="10656" y="4372"/>
                  </a:cubicBezTo>
                  <a:cubicBezTo>
                    <a:pt x="10656" y="6097"/>
                    <a:pt x="9877" y="7278"/>
                    <a:pt x="8341" y="7916"/>
                  </a:cubicBezTo>
                  <a:lnTo>
                    <a:pt x="11460" y="13256"/>
                  </a:lnTo>
                  <a:lnTo>
                    <a:pt x="7349" y="13256"/>
                  </a:lnTo>
                  <a:lnTo>
                    <a:pt x="4821" y="8388"/>
                  </a:lnTo>
                  <a:lnTo>
                    <a:pt x="4088" y="8388"/>
                  </a:lnTo>
                  <a:lnTo>
                    <a:pt x="4088" y="13256"/>
                  </a:lnTo>
                  <a:lnTo>
                    <a:pt x="1"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4" name="Google Shape;1024;p10"/>
            <p:cNvSpPr/>
            <p:nvPr/>
          </p:nvSpPr>
          <p:spPr>
            <a:xfrm>
              <a:off x="3188000" y="2998350"/>
              <a:ext cx="294175" cy="331400"/>
            </a:xfrm>
            <a:custGeom>
              <a:avLst/>
              <a:gdLst/>
              <a:ahLst/>
              <a:cxnLst/>
              <a:rect l="l" t="t" r="r" b="b"/>
              <a:pathLst>
                <a:path w="11767" h="13256" extrusionOk="0">
                  <a:moveTo>
                    <a:pt x="0" y="1"/>
                  </a:moveTo>
                  <a:lnTo>
                    <a:pt x="0" y="13256"/>
                  </a:lnTo>
                  <a:lnTo>
                    <a:pt x="3899" y="13256"/>
                  </a:lnTo>
                  <a:lnTo>
                    <a:pt x="3899" y="6144"/>
                  </a:lnTo>
                  <a:lnTo>
                    <a:pt x="8175" y="13256"/>
                  </a:lnTo>
                  <a:lnTo>
                    <a:pt x="11767" y="13256"/>
                  </a:lnTo>
                  <a:lnTo>
                    <a:pt x="11767" y="1"/>
                  </a:lnTo>
                  <a:lnTo>
                    <a:pt x="7868" y="1"/>
                  </a:lnTo>
                  <a:lnTo>
                    <a:pt x="7868" y="7065"/>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5" name="Google Shape;1025;p10"/>
            <p:cNvSpPr/>
            <p:nvPr/>
          </p:nvSpPr>
          <p:spPr>
            <a:xfrm>
              <a:off x="3188000" y="2998350"/>
              <a:ext cx="294175" cy="331400"/>
            </a:xfrm>
            <a:custGeom>
              <a:avLst/>
              <a:gdLst/>
              <a:ahLst/>
              <a:cxnLst/>
              <a:rect l="l" t="t" r="r" b="b"/>
              <a:pathLst>
                <a:path w="11767" h="13256" fill="none" extrusionOk="0">
                  <a:moveTo>
                    <a:pt x="3615" y="1"/>
                  </a:moveTo>
                  <a:lnTo>
                    <a:pt x="7868" y="7065"/>
                  </a:lnTo>
                  <a:lnTo>
                    <a:pt x="7868" y="1"/>
                  </a:lnTo>
                  <a:lnTo>
                    <a:pt x="11767" y="1"/>
                  </a:lnTo>
                  <a:lnTo>
                    <a:pt x="11767" y="13256"/>
                  </a:lnTo>
                  <a:lnTo>
                    <a:pt x="8175" y="13256"/>
                  </a:lnTo>
                  <a:lnTo>
                    <a:pt x="3899" y="6144"/>
                  </a:lnTo>
                  <a:lnTo>
                    <a:pt x="3899"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6" name="Google Shape;1026;p10"/>
            <p:cNvSpPr/>
            <p:nvPr/>
          </p:nvSpPr>
          <p:spPr>
            <a:xfrm>
              <a:off x="3539450" y="2998350"/>
              <a:ext cx="230400" cy="331400"/>
            </a:xfrm>
            <a:custGeom>
              <a:avLst/>
              <a:gdLst/>
              <a:ahLst/>
              <a:cxnLst/>
              <a:rect l="l" t="t" r="r" b="b"/>
              <a:pathLst>
                <a:path w="9216" h="13256" extrusionOk="0">
                  <a:moveTo>
                    <a:pt x="1" y="1"/>
                  </a:moveTo>
                  <a:lnTo>
                    <a:pt x="1"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7" name="Google Shape;1027;p10"/>
            <p:cNvSpPr/>
            <p:nvPr/>
          </p:nvSpPr>
          <p:spPr>
            <a:xfrm>
              <a:off x="3539450" y="2998350"/>
              <a:ext cx="230400" cy="331400"/>
            </a:xfrm>
            <a:custGeom>
              <a:avLst/>
              <a:gdLst/>
              <a:ahLst/>
              <a:cxnLst/>
              <a:rect l="l" t="t" r="r" b="b"/>
              <a:pathLst>
                <a:path w="9216" h="13256" fill="none" extrusionOk="0">
                  <a:moveTo>
                    <a:pt x="9215" y="13256"/>
                  </a:moveTo>
                  <a:lnTo>
                    <a:pt x="1" y="13256"/>
                  </a:lnTo>
                  <a:lnTo>
                    <a:pt x="1"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8" name="Google Shape;1028;p10"/>
            <p:cNvSpPr/>
            <p:nvPr/>
          </p:nvSpPr>
          <p:spPr>
            <a:xfrm>
              <a:off x="3795800" y="2998350"/>
              <a:ext cx="298925" cy="331400"/>
            </a:xfrm>
            <a:custGeom>
              <a:avLst/>
              <a:gdLst/>
              <a:ahLst/>
              <a:cxnLst/>
              <a:rect l="l" t="t" r="r" b="b"/>
              <a:pathLst>
                <a:path w="11957" h="13256" extrusionOk="0">
                  <a:moveTo>
                    <a:pt x="1" y="1"/>
                  </a:moveTo>
                  <a:lnTo>
                    <a:pt x="1" y="3308"/>
                  </a:lnTo>
                  <a:lnTo>
                    <a:pt x="3710" y="3308"/>
                  </a:lnTo>
                  <a:lnTo>
                    <a:pt x="3710" y="13256"/>
                  </a:lnTo>
                  <a:lnTo>
                    <a:pt x="7798" y="13256"/>
                  </a:lnTo>
                  <a:lnTo>
                    <a:pt x="7798" y="3308"/>
                  </a:lnTo>
                  <a:lnTo>
                    <a:pt x="11129" y="3308"/>
                  </a:lnTo>
                  <a:lnTo>
                    <a:pt x="11956"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29" name="Google Shape;1029;p10"/>
            <p:cNvSpPr/>
            <p:nvPr/>
          </p:nvSpPr>
          <p:spPr>
            <a:xfrm>
              <a:off x="3795800" y="2998350"/>
              <a:ext cx="298925" cy="331400"/>
            </a:xfrm>
            <a:custGeom>
              <a:avLst/>
              <a:gdLst/>
              <a:ahLst/>
              <a:cxnLst/>
              <a:rect l="l" t="t" r="r" b="b"/>
              <a:pathLst>
                <a:path w="11957" h="13256" fill="none" extrusionOk="0">
                  <a:moveTo>
                    <a:pt x="3710" y="3308"/>
                  </a:moveTo>
                  <a:lnTo>
                    <a:pt x="1" y="3308"/>
                  </a:lnTo>
                  <a:lnTo>
                    <a:pt x="1" y="1"/>
                  </a:lnTo>
                  <a:lnTo>
                    <a:pt x="11956" y="1"/>
                  </a:lnTo>
                  <a:lnTo>
                    <a:pt x="11129" y="3308"/>
                  </a:lnTo>
                  <a:lnTo>
                    <a:pt x="7798" y="3308"/>
                  </a:lnTo>
                  <a:lnTo>
                    <a:pt x="7798"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0" name="Google Shape;1030;p10"/>
            <p:cNvSpPr/>
            <p:nvPr/>
          </p:nvSpPr>
          <p:spPr>
            <a:xfrm>
              <a:off x="4247675" y="2990075"/>
              <a:ext cx="291825" cy="347950"/>
            </a:xfrm>
            <a:custGeom>
              <a:avLst/>
              <a:gdLst/>
              <a:ahLst/>
              <a:cxnLst/>
              <a:rect l="l" t="t" r="r" b="b"/>
              <a:pathLst>
                <a:path w="11673" h="13918" extrusionOk="0">
                  <a:moveTo>
                    <a:pt x="6569" y="1"/>
                  </a:moveTo>
                  <a:cubicBezTo>
                    <a:pt x="2576" y="1"/>
                    <a:pt x="1" y="2694"/>
                    <a:pt x="1" y="7089"/>
                  </a:cubicBezTo>
                  <a:cubicBezTo>
                    <a:pt x="1" y="11342"/>
                    <a:pt x="2600" y="13917"/>
                    <a:pt x="6498" y="13917"/>
                  </a:cubicBezTo>
                  <a:cubicBezTo>
                    <a:pt x="8767" y="13917"/>
                    <a:pt x="10515" y="12972"/>
                    <a:pt x="11673" y="11413"/>
                  </a:cubicBezTo>
                  <a:lnTo>
                    <a:pt x="9121" y="9192"/>
                  </a:lnTo>
                  <a:cubicBezTo>
                    <a:pt x="8412" y="10184"/>
                    <a:pt x="7727" y="10586"/>
                    <a:pt x="6546" y="10586"/>
                  </a:cubicBezTo>
                  <a:cubicBezTo>
                    <a:pt x="4892" y="10586"/>
                    <a:pt x="4088" y="9168"/>
                    <a:pt x="4088" y="6995"/>
                  </a:cubicBezTo>
                  <a:cubicBezTo>
                    <a:pt x="4088" y="4774"/>
                    <a:pt x="5175" y="3356"/>
                    <a:pt x="6640" y="3356"/>
                  </a:cubicBezTo>
                  <a:cubicBezTo>
                    <a:pt x="7703" y="3356"/>
                    <a:pt x="8247" y="3734"/>
                    <a:pt x="9003" y="4537"/>
                  </a:cubicBezTo>
                  <a:lnTo>
                    <a:pt x="11460" y="2364"/>
                  </a:lnTo>
                  <a:cubicBezTo>
                    <a:pt x="10515" y="1040"/>
                    <a:pt x="8979" y="1"/>
                    <a:pt x="6569"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1" name="Google Shape;1031;p10"/>
            <p:cNvSpPr/>
            <p:nvPr/>
          </p:nvSpPr>
          <p:spPr>
            <a:xfrm>
              <a:off x="4247675" y="2990075"/>
              <a:ext cx="291825" cy="347950"/>
            </a:xfrm>
            <a:custGeom>
              <a:avLst/>
              <a:gdLst/>
              <a:ahLst/>
              <a:cxnLst/>
              <a:rect l="l" t="t" r="r" b="b"/>
              <a:pathLst>
                <a:path w="11673" h="13918" fill="none" extrusionOk="0">
                  <a:moveTo>
                    <a:pt x="1" y="7089"/>
                  </a:moveTo>
                  <a:cubicBezTo>
                    <a:pt x="1" y="2694"/>
                    <a:pt x="2576" y="1"/>
                    <a:pt x="6569" y="1"/>
                  </a:cubicBezTo>
                  <a:cubicBezTo>
                    <a:pt x="8979" y="1"/>
                    <a:pt x="10515" y="1040"/>
                    <a:pt x="11460" y="2364"/>
                  </a:cubicBezTo>
                  <a:lnTo>
                    <a:pt x="9003" y="4537"/>
                  </a:lnTo>
                  <a:cubicBezTo>
                    <a:pt x="8247" y="3734"/>
                    <a:pt x="7703" y="3356"/>
                    <a:pt x="6640" y="3356"/>
                  </a:cubicBezTo>
                  <a:cubicBezTo>
                    <a:pt x="5175" y="3356"/>
                    <a:pt x="4088" y="4774"/>
                    <a:pt x="4088" y="6995"/>
                  </a:cubicBezTo>
                  <a:cubicBezTo>
                    <a:pt x="4088" y="9168"/>
                    <a:pt x="4892" y="10586"/>
                    <a:pt x="6546" y="10586"/>
                  </a:cubicBezTo>
                  <a:cubicBezTo>
                    <a:pt x="7727" y="10586"/>
                    <a:pt x="8412" y="10184"/>
                    <a:pt x="9121" y="9192"/>
                  </a:cubicBezTo>
                  <a:lnTo>
                    <a:pt x="11673" y="11413"/>
                  </a:lnTo>
                  <a:cubicBezTo>
                    <a:pt x="10515" y="12972"/>
                    <a:pt x="8767" y="13917"/>
                    <a:pt x="6498" y="13917"/>
                  </a:cubicBezTo>
                  <a:cubicBezTo>
                    <a:pt x="2600" y="13917"/>
                    <a:pt x="1" y="11342"/>
                    <a:pt x="1" y="7089"/>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2" name="Google Shape;1032;p10"/>
            <p:cNvSpPr/>
            <p:nvPr/>
          </p:nvSpPr>
          <p:spPr>
            <a:xfrm>
              <a:off x="4573150" y="2998350"/>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3" name="Google Shape;1033;p10"/>
            <p:cNvSpPr/>
            <p:nvPr/>
          </p:nvSpPr>
          <p:spPr>
            <a:xfrm>
              <a:off x="4711375" y="2998350"/>
              <a:ext cx="288875" cy="331400"/>
            </a:xfrm>
            <a:custGeom>
              <a:avLst/>
              <a:gdLst/>
              <a:ahLst/>
              <a:cxnLst/>
              <a:rect l="l" t="t" r="r" b="b"/>
              <a:pathLst>
                <a:path w="11555" h="13256" extrusionOk="0">
                  <a:moveTo>
                    <a:pt x="0" y="1"/>
                  </a:moveTo>
                  <a:lnTo>
                    <a:pt x="0" y="3308"/>
                  </a:lnTo>
                  <a:lnTo>
                    <a:pt x="3710" y="3308"/>
                  </a:lnTo>
                  <a:lnTo>
                    <a:pt x="3710" y="13256"/>
                  </a:lnTo>
                  <a:lnTo>
                    <a:pt x="7797" y="13256"/>
                  </a:lnTo>
                  <a:lnTo>
                    <a:pt x="7797" y="3308"/>
                  </a:lnTo>
                  <a:lnTo>
                    <a:pt x="11554" y="3308"/>
                  </a:lnTo>
                  <a:lnTo>
                    <a:pt x="11554"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4" name="Google Shape;1034;p10"/>
            <p:cNvSpPr/>
            <p:nvPr/>
          </p:nvSpPr>
          <p:spPr>
            <a:xfrm>
              <a:off x="4711375" y="2998350"/>
              <a:ext cx="288875" cy="331400"/>
            </a:xfrm>
            <a:custGeom>
              <a:avLst/>
              <a:gdLst/>
              <a:ahLst/>
              <a:cxnLst/>
              <a:rect l="l" t="t" r="r" b="b"/>
              <a:pathLst>
                <a:path w="11555" h="13256" fill="none" extrusionOk="0">
                  <a:moveTo>
                    <a:pt x="3710" y="3308"/>
                  </a:moveTo>
                  <a:lnTo>
                    <a:pt x="0" y="3308"/>
                  </a:lnTo>
                  <a:lnTo>
                    <a:pt x="0" y="1"/>
                  </a:lnTo>
                  <a:lnTo>
                    <a:pt x="11554" y="1"/>
                  </a:lnTo>
                  <a:lnTo>
                    <a:pt x="11554" y="3308"/>
                  </a:lnTo>
                  <a:lnTo>
                    <a:pt x="7797" y="3308"/>
                  </a:lnTo>
                  <a:lnTo>
                    <a:pt x="7797" y="13256"/>
                  </a:lnTo>
                  <a:lnTo>
                    <a:pt x="371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5" name="Google Shape;1035;p10"/>
            <p:cNvSpPr/>
            <p:nvPr/>
          </p:nvSpPr>
          <p:spPr>
            <a:xfrm>
              <a:off x="5035650" y="2998350"/>
              <a:ext cx="102225" cy="331400"/>
            </a:xfrm>
            <a:custGeom>
              <a:avLst/>
              <a:gdLst/>
              <a:ahLst/>
              <a:cxnLst/>
              <a:rect l="l" t="t" r="r" b="b"/>
              <a:pathLst>
                <a:path w="4089" h="13256" extrusionOk="0">
                  <a:moveTo>
                    <a:pt x="1" y="1"/>
                  </a:moveTo>
                  <a:lnTo>
                    <a:pt x="1" y="13256"/>
                  </a:lnTo>
                  <a:lnTo>
                    <a:pt x="4088" y="13256"/>
                  </a:lnTo>
                  <a:lnTo>
                    <a:pt x="4088" y="1"/>
                  </a:lnTo>
                  <a:close/>
                </a:path>
              </a:pathLst>
            </a:custGeom>
            <a:solidFill>
              <a:srgbClr val="FFFFFF"/>
            </a:solid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6" name="Google Shape;1036;p10"/>
            <p:cNvSpPr/>
            <p:nvPr/>
          </p:nvSpPr>
          <p:spPr>
            <a:xfrm>
              <a:off x="5173300" y="2998350"/>
              <a:ext cx="267000" cy="331400"/>
            </a:xfrm>
            <a:custGeom>
              <a:avLst/>
              <a:gdLst/>
              <a:ahLst/>
              <a:cxnLst/>
              <a:rect l="l" t="t" r="r" b="b"/>
              <a:pathLst>
                <a:path w="10680" h="13256" extrusionOk="0">
                  <a:moveTo>
                    <a:pt x="284" y="1"/>
                  </a:moveTo>
                  <a:lnTo>
                    <a:pt x="284" y="3427"/>
                  </a:lnTo>
                  <a:lnTo>
                    <a:pt x="5080" y="3427"/>
                  </a:lnTo>
                  <a:lnTo>
                    <a:pt x="0" y="13256"/>
                  </a:lnTo>
                  <a:lnTo>
                    <a:pt x="10680" y="13256"/>
                  </a:lnTo>
                  <a:lnTo>
                    <a:pt x="10680" y="9830"/>
                  </a:lnTo>
                  <a:lnTo>
                    <a:pt x="5553" y="9830"/>
                  </a:lnTo>
                  <a:lnTo>
                    <a:pt x="10680"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7" name="Google Shape;1037;p10"/>
            <p:cNvSpPr/>
            <p:nvPr/>
          </p:nvSpPr>
          <p:spPr>
            <a:xfrm>
              <a:off x="5173300" y="2998350"/>
              <a:ext cx="267000" cy="331400"/>
            </a:xfrm>
            <a:custGeom>
              <a:avLst/>
              <a:gdLst/>
              <a:ahLst/>
              <a:cxnLst/>
              <a:rect l="l" t="t" r="r" b="b"/>
              <a:pathLst>
                <a:path w="10680" h="13256" fill="none" extrusionOk="0">
                  <a:moveTo>
                    <a:pt x="5080" y="3427"/>
                  </a:moveTo>
                  <a:lnTo>
                    <a:pt x="284" y="3427"/>
                  </a:lnTo>
                  <a:lnTo>
                    <a:pt x="284" y="1"/>
                  </a:lnTo>
                  <a:lnTo>
                    <a:pt x="10680" y="1"/>
                  </a:lnTo>
                  <a:lnTo>
                    <a:pt x="5553" y="9830"/>
                  </a:lnTo>
                  <a:lnTo>
                    <a:pt x="10680" y="9830"/>
                  </a:lnTo>
                  <a:lnTo>
                    <a:pt x="10680" y="13256"/>
                  </a:lnTo>
                  <a:lnTo>
                    <a:pt x="0" y="13256"/>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8" name="Google Shape;1038;p10"/>
            <p:cNvSpPr/>
            <p:nvPr/>
          </p:nvSpPr>
          <p:spPr>
            <a:xfrm>
              <a:off x="5483400" y="2998350"/>
              <a:ext cx="230400" cy="331400"/>
            </a:xfrm>
            <a:custGeom>
              <a:avLst/>
              <a:gdLst/>
              <a:ahLst/>
              <a:cxnLst/>
              <a:rect l="l" t="t" r="r" b="b"/>
              <a:pathLst>
                <a:path w="9216" h="13256" extrusionOk="0">
                  <a:moveTo>
                    <a:pt x="0" y="1"/>
                  </a:moveTo>
                  <a:lnTo>
                    <a:pt x="0" y="13256"/>
                  </a:lnTo>
                  <a:lnTo>
                    <a:pt x="9215" y="13256"/>
                  </a:lnTo>
                  <a:lnTo>
                    <a:pt x="9215" y="10231"/>
                  </a:lnTo>
                  <a:lnTo>
                    <a:pt x="4088" y="10231"/>
                  </a:lnTo>
                  <a:lnTo>
                    <a:pt x="4088" y="7845"/>
                  </a:lnTo>
                  <a:lnTo>
                    <a:pt x="7727" y="7845"/>
                  </a:lnTo>
                  <a:lnTo>
                    <a:pt x="8459" y="5010"/>
                  </a:lnTo>
                  <a:lnTo>
                    <a:pt x="4088" y="5010"/>
                  </a:lnTo>
                  <a:lnTo>
                    <a:pt x="4088" y="3049"/>
                  </a:lnTo>
                  <a:lnTo>
                    <a:pt x="9215" y="3049"/>
                  </a:lnTo>
                  <a:lnTo>
                    <a:pt x="92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39" name="Google Shape;1039;p10"/>
            <p:cNvSpPr/>
            <p:nvPr/>
          </p:nvSpPr>
          <p:spPr>
            <a:xfrm>
              <a:off x="5483400" y="2998350"/>
              <a:ext cx="230400" cy="331400"/>
            </a:xfrm>
            <a:custGeom>
              <a:avLst/>
              <a:gdLst/>
              <a:ahLst/>
              <a:cxnLst/>
              <a:rect l="l" t="t" r="r" b="b"/>
              <a:pathLst>
                <a:path w="9216" h="13256" fill="none" extrusionOk="0">
                  <a:moveTo>
                    <a:pt x="9215" y="13256"/>
                  </a:moveTo>
                  <a:lnTo>
                    <a:pt x="0" y="13256"/>
                  </a:lnTo>
                  <a:lnTo>
                    <a:pt x="0" y="1"/>
                  </a:lnTo>
                  <a:lnTo>
                    <a:pt x="9215" y="1"/>
                  </a:lnTo>
                  <a:lnTo>
                    <a:pt x="9215" y="3049"/>
                  </a:lnTo>
                  <a:lnTo>
                    <a:pt x="4088" y="3049"/>
                  </a:lnTo>
                  <a:lnTo>
                    <a:pt x="4088" y="5010"/>
                  </a:lnTo>
                  <a:lnTo>
                    <a:pt x="8459" y="5010"/>
                  </a:lnTo>
                  <a:lnTo>
                    <a:pt x="7727" y="7845"/>
                  </a:lnTo>
                  <a:lnTo>
                    <a:pt x="4088" y="7845"/>
                  </a:lnTo>
                  <a:lnTo>
                    <a:pt x="4088" y="10231"/>
                  </a:lnTo>
                  <a:lnTo>
                    <a:pt x="9215" y="1023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0" name="Google Shape;1040;p10"/>
            <p:cNvSpPr/>
            <p:nvPr/>
          </p:nvSpPr>
          <p:spPr>
            <a:xfrm>
              <a:off x="5759250" y="2998350"/>
              <a:ext cx="293600" cy="331400"/>
            </a:xfrm>
            <a:custGeom>
              <a:avLst/>
              <a:gdLst/>
              <a:ahLst/>
              <a:cxnLst/>
              <a:rect l="l" t="t" r="r" b="b"/>
              <a:pathLst>
                <a:path w="11744" h="13256" extrusionOk="0">
                  <a:moveTo>
                    <a:pt x="0" y="1"/>
                  </a:moveTo>
                  <a:lnTo>
                    <a:pt x="0" y="13256"/>
                  </a:lnTo>
                  <a:lnTo>
                    <a:pt x="3875" y="13256"/>
                  </a:lnTo>
                  <a:lnTo>
                    <a:pt x="3875" y="6144"/>
                  </a:lnTo>
                  <a:lnTo>
                    <a:pt x="8176" y="13256"/>
                  </a:lnTo>
                  <a:lnTo>
                    <a:pt x="11743" y="13256"/>
                  </a:lnTo>
                  <a:lnTo>
                    <a:pt x="11743" y="1"/>
                  </a:lnTo>
                  <a:lnTo>
                    <a:pt x="7845" y="1"/>
                  </a:lnTo>
                  <a:lnTo>
                    <a:pt x="7845" y="7065"/>
                  </a:lnTo>
                  <a:lnTo>
                    <a:pt x="3615" y="1"/>
                  </a:ln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1" name="Google Shape;1041;p10"/>
            <p:cNvSpPr/>
            <p:nvPr/>
          </p:nvSpPr>
          <p:spPr>
            <a:xfrm>
              <a:off x="5759250" y="2998350"/>
              <a:ext cx="293600" cy="331400"/>
            </a:xfrm>
            <a:custGeom>
              <a:avLst/>
              <a:gdLst/>
              <a:ahLst/>
              <a:cxnLst/>
              <a:rect l="l" t="t" r="r" b="b"/>
              <a:pathLst>
                <a:path w="11744" h="13256" fill="none" extrusionOk="0">
                  <a:moveTo>
                    <a:pt x="3615" y="1"/>
                  </a:moveTo>
                  <a:lnTo>
                    <a:pt x="7845" y="7065"/>
                  </a:lnTo>
                  <a:lnTo>
                    <a:pt x="7845" y="1"/>
                  </a:lnTo>
                  <a:lnTo>
                    <a:pt x="11743" y="1"/>
                  </a:lnTo>
                  <a:lnTo>
                    <a:pt x="11743" y="13256"/>
                  </a:lnTo>
                  <a:lnTo>
                    <a:pt x="8176" y="13256"/>
                  </a:lnTo>
                  <a:lnTo>
                    <a:pt x="3875" y="6144"/>
                  </a:lnTo>
                  <a:lnTo>
                    <a:pt x="3875" y="13256"/>
                  </a:lnTo>
                  <a:lnTo>
                    <a:pt x="0" y="13256"/>
                  </a:lnTo>
                  <a:lnTo>
                    <a:pt x="0" y="1"/>
                  </a:ln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2" name="Google Shape;1042;p10"/>
            <p:cNvSpPr/>
            <p:nvPr/>
          </p:nvSpPr>
          <p:spPr>
            <a:xfrm>
              <a:off x="6091225" y="2990075"/>
              <a:ext cx="256375" cy="347350"/>
            </a:xfrm>
            <a:custGeom>
              <a:avLst/>
              <a:gdLst/>
              <a:ahLst/>
              <a:cxnLst/>
              <a:rect l="l" t="t" r="r" b="b"/>
              <a:pathLst>
                <a:path w="10255" h="13894" extrusionOk="0">
                  <a:moveTo>
                    <a:pt x="5245" y="1"/>
                  </a:moveTo>
                  <a:cubicBezTo>
                    <a:pt x="2386" y="1"/>
                    <a:pt x="402" y="1395"/>
                    <a:pt x="402" y="3781"/>
                  </a:cubicBezTo>
                  <a:cubicBezTo>
                    <a:pt x="402" y="5955"/>
                    <a:pt x="1725" y="7042"/>
                    <a:pt x="3615" y="7822"/>
                  </a:cubicBezTo>
                  <a:cubicBezTo>
                    <a:pt x="5529" y="8601"/>
                    <a:pt x="6143" y="9121"/>
                    <a:pt x="6143" y="9664"/>
                  </a:cubicBezTo>
                  <a:cubicBezTo>
                    <a:pt x="6143" y="10397"/>
                    <a:pt x="5458" y="10586"/>
                    <a:pt x="4655" y="10586"/>
                  </a:cubicBezTo>
                  <a:cubicBezTo>
                    <a:pt x="3591" y="10586"/>
                    <a:pt x="2410" y="10066"/>
                    <a:pt x="1158" y="9216"/>
                  </a:cubicBezTo>
                  <a:lnTo>
                    <a:pt x="0" y="12382"/>
                  </a:lnTo>
                  <a:cubicBezTo>
                    <a:pt x="1418" y="13303"/>
                    <a:pt x="3143" y="13894"/>
                    <a:pt x="5222" y="13894"/>
                  </a:cubicBezTo>
                  <a:cubicBezTo>
                    <a:pt x="8175" y="13894"/>
                    <a:pt x="10254" y="12712"/>
                    <a:pt x="10254" y="9853"/>
                  </a:cubicBezTo>
                  <a:cubicBezTo>
                    <a:pt x="10254" y="8105"/>
                    <a:pt x="9309" y="6687"/>
                    <a:pt x="6545" y="5482"/>
                  </a:cubicBezTo>
                  <a:cubicBezTo>
                    <a:pt x="4607" y="4632"/>
                    <a:pt x="4324" y="4514"/>
                    <a:pt x="4324" y="3970"/>
                  </a:cubicBezTo>
                  <a:cubicBezTo>
                    <a:pt x="4324" y="3545"/>
                    <a:pt x="4655" y="3356"/>
                    <a:pt x="5482" y="3356"/>
                  </a:cubicBezTo>
                  <a:cubicBezTo>
                    <a:pt x="6710" y="3356"/>
                    <a:pt x="7726" y="3828"/>
                    <a:pt x="8435" y="4183"/>
                  </a:cubicBezTo>
                  <a:lnTo>
                    <a:pt x="9687" y="1229"/>
                  </a:lnTo>
                  <a:cubicBezTo>
                    <a:pt x="8317" y="403"/>
                    <a:pt x="6781" y="1"/>
                    <a:pt x="5245" y="1"/>
                  </a:cubicBezTo>
                  <a:close/>
                </a:path>
              </a:pathLst>
            </a:custGeom>
            <a:solidFill>
              <a:srgbClr val="FFFFFF"/>
            </a:solidFill>
            <a:ln>
              <a:noFill/>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1043" name="Google Shape;1043;p10"/>
            <p:cNvSpPr/>
            <p:nvPr/>
          </p:nvSpPr>
          <p:spPr>
            <a:xfrm>
              <a:off x="6091225" y="2990075"/>
              <a:ext cx="256375" cy="347350"/>
            </a:xfrm>
            <a:custGeom>
              <a:avLst/>
              <a:gdLst/>
              <a:ahLst/>
              <a:cxnLst/>
              <a:rect l="l" t="t" r="r" b="b"/>
              <a:pathLst>
                <a:path w="10255" h="13894" fill="none" extrusionOk="0">
                  <a:moveTo>
                    <a:pt x="0" y="12382"/>
                  </a:moveTo>
                  <a:lnTo>
                    <a:pt x="1158" y="9216"/>
                  </a:lnTo>
                  <a:cubicBezTo>
                    <a:pt x="2410" y="10066"/>
                    <a:pt x="3591" y="10586"/>
                    <a:pt x="4655" y="10586"/>
                  </a:cubicBezTo>
                  <a:cubicBezTo>
                    <a:pt x="5458" y="10586"/>
                    <a:pt x="6143" y="10397"/>
                    <a:pt x="6143" y="9664"/>
                  </a:cubicBezTo>
                  <a:cubicBezTo>
                    <a:pt x="6143" y="9121"/>
                    <a:pt x="5529" y="8601"/>
                    <a:pt x="3615" y="7822"/>
                  </a:cubicBezTo>
                  <a:cubicBezTo>
                    <a:pt x="1725" y="7042"/>
                    <a:pt x="402" y="5955"/>
                    <a:pt x="402" y="3781"/>
                  </a:cubicBezTo>
                  <a:cubicBezTo>
                    <a:pt x="402" y="1395"/>
                    <a:pt x="2386" y="1"/>
                    <a:pt x="5245" y="1"/>
                  </a:cubicBezTo>
                  <a:cubicBezTo>
                    <a:pt x="6781" y="1"/>
                    <a:pt x="8317" y="403"/>
                    <a:pt x="9687" y="1229"/>
                  </a:cubicBezTo>
                  <a:lnTo>
                    <a:pt x="8435" y="4183"/>
                  </a:lnTo>
                  <a:cubicBezTo>
                    <a:pt x="7726" y="3828"/>
                    <a:pt x="6710" y="3356"/>
                    <a:pt x="5482" y="3356"/>
                  </a:cubicBezTo>
                  <a:cubicBezTo>
                    <a:pt x="4655" y="3356"/>
                    <a:pt x="4324" y="3545"/>
                    <a:pt x="4324" y="3970"/>
                  </a:cubicBezTo>
                  <a:cubicBezTo>
                    <a:pt x="4324" y="4514"/>
                    <a:pt x="4607" y="4632"/>
                    <a:pt x="6545" y="5482"/>
                  </a:cubicBezTo>
                  <a:cubicBezTo>
                    <a:pt x="9309" y="6687"/>
                    <a:pt x="10254" y="8105"/>
                    <a:pt x="10254" y="9853"/>
                  </a:cubicBezTo>
                  <a:cubicBezTo>
                    <a:pt x="10254" y="12712"/>
                    <a:pt x="8175" y="13894"/>
                    <a:pt x="5222" y="13894"/>
                  </a:cubicBezTo>
                  <a:cubicBezTo>
                    <a:pt x="3143" y="13894"/>
                    <a:pt x="1418" y="13303"/>
                    <a:pt x="0" y="12382"/>
                  </a:cubicBezTo>
                  <a:close/>
                </a:path>
              </a:pathLst>
            </a:custGeom>
            <a:noFill/>
            <a:ln w="10050" cap="flat" cmpd="sng">
              <a:solidFill>
                <a:srgbClr val="212121"/>
              </a:solidFill>
              <a:prstDash val="solid"/>
              <a:miter lim="23627"/>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theme" Target="../theme/theme2.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DFDFD"/>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16944916" y="9326434"/>
            <a:ext cx="1097400" cy="787200"/>
          </a:xfrm>
          <a:prstGeom prst="rect">
            <a:avLst/>
          </a:prstGeom>
          <a:noFill/>
          <a:ln>
            <a:noFill/>
          </a:ln>
        </p:spPr>
        <p:txBody>
          <a:bodyPr spcFirstLastPara="1" wrap="square" lIns="182850" tIns="182850" rIns="182850" bIns="182850" anchor="ctr" anchorCtr="0">
            <a:normAutofit/>
          </a:bodyPr>
          <a:lstStyle>
            <a:lvl1pPr lvl="0" algn="r">
              <a:buNone/>
              <a:defRPr sz="2000">
                <a:solidFill>
                  <a:schemeClr val="dk2"/>
                </a:solidFill>
              </a:defRPr>
            </a:lvl1pPr>
            <a:lvl2pPr lvl="1" algn="r">
              <a:buNone/>
              <a:defRPr sz="2000">
                <a:solidFill>
                  <a:schemeClr val="dk2"/>
                </a:solidFill>
              </a:defRPr>
            </a:lvl2pPr>
            <a:lvl3pPr lvl="2" algn="r">
              <a:buNone/>
              <a:defRPr sz="2000">
                <a:solidFill>
                  <a:schemeClr val="dk2"/>
                </a:solidFill>
              </a:defRPr>
            </a:lvl3pPr>
            <a:lvl4pPr lvl="3" algn="r">
              <a:buNone/>
              <a:defRPr sz="2000">
                <a:solidFill>
                  <a:schemeClr val="dk2"/>
                </a:solidFill>
              </a:defRPr>
            </a:lvl4pPr>
            <a:lvl5pPr lvl="4" algn="r">
              <a:buNone/>
              <a:defRPr sz="2000">
                <a:solidFill>
                  <a:schemeClr val="dk2"/>
                </a:solidFill>
              </a:defRPr>
            </a:lvl5pPr>
            <a:lvl6pPr lvl="5" algn="r">
              <a:buNone/>
              <a:defRPr sz="2000">
                <a:solidFill>
                  <a:schemeClr val="dk2"/>
                </a:solidFill>
              </a:defRPr>
            </a:lvl6pPr>
            <a:lvl7pPr lvl="6" algn="r">
              <a:buNone/>
              <a:defRPr sz="2000">
                <a:solidFill>
                  <a:schemeClr val="dk2"/>
                </a:solidFill>
              </a:defRPr>
            </a:lvl7pPr>
            <a:lvl8pPr lvl="7" algn="r">
              <a:buNone/>
              <a:defRPr sz="2000">
                <a:solidFill>
                  <a:schemeClr val="dk2"/>
                </a:solidFill>
              </a:defRPr>
            </a:lvl8pPr>
            <a:lvl9pPr lvl="8" algn="r">
              <a:buNone/>
              <a:defRPr sz="2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FDFDFD"/>
        </a:solidFill>
        <a:effectLst/>
      </p:bgPr>
    </p:bg>
    <p:spTree>
      <p:nvGrpSpPr>
        <p:cNvPr id="1" name="Shape 1842"/>
        <p:cNvGrpSpPr/>
        <p:nvPr/>
      </p:nvGrpSpPr>
      <p:grpSpPr>
        <a:xfrm>
          <a:off x="0" y="0"/>
          <a:ext cx="0" cy="0"/>
          <a:chOff x="0" y="0"/>
          <a:chExt cx="0" cy="0"/>
        </a:xfrm>
      </p:grpSpPr>
      <p:sp>
        <p:nvSpPr>
          <p:cNvPr id="1843" name="Google Shape;1843;p21"/>
          <p:cNvSpPr txBox="1">
            <a:spLocks noGrp="1"/>
          </p:cNvSpPr>
          <p:nvPr>
            <p:ph type="sldNum" idx="12"/>
          </p:nvPr>
        </p:nvSpPr>
        <p:spPr>
          <a:xfrm>
            <a:off x="16944916" y="9326434"/>
            <a:ext cx="1097400" cy="787200"/>
          </a:xfrm>
          <a:prstGeom prst="rect">
            <a:avLst/>
          </a:prstGeom>
          <a:noFill/>
          <a:ln>
            <a:noFill/>
          </a:ln>
        </p:spPr>
        <p:txBody>
          <a:bodyPr spcFirstLastPara="1" wrap="square" lIns="182850" tIns="182850" rIns="182850" bIns="182850" anchor="ctr" anchorCtr="0">
            <a:normAutofit/>
          </a:bodyPr>
          <a:lstStyle>
            <a:lvl1pPr lvl="0" algn="r">
              <a:buNone/>
              <a:defRPr sz="2000">
                <a:solidFill>
                  <a:schemeClr val="dk2"/>
                </a:solidFill>
              </a:defRPr>
            </a:lvl1pPr>
            <a:lvl2pPr lvl="1" algn="r">
              <a:buNone/>
              <a:defRPr sz="2000">
                <a:solidFill>
                  <a:schemeClr val="dk2"/>
                </a:solidFill>
              </a:defRPr>
            </a:lvl2pPr>
            <a:lvl3pPr lvl="2" algn="r">
              <a:buNone/>
              <a:defRPr sz="2000">
                <a:solidFill>
                  <a:schemeClr val="dk2"/>
                </a:solidFill>
              </a:defRPr>
            </a:lvl3pPr>
            <a:lvl4pPr lvl="3" algn="r">
              <a:buNone/>
              <a:defRPr sz="2000">
                <a:solidFill>
                  <a:schemeClr val="dk2"/>
                </a:solidFill>
              </a:defRPr>
            </a:lvl4pPr>
            <a:lvl5pPr lvl="4" algn="r">
              <a:buNone/>
              <a:defRPr sz="2000">
                <a:solidFill>
                  <a:schemeClr val="dk2"/>
                </a:solidFill>
              </a:defRPr>
            </a:lvl5pPr>
            <a:lvl6pPr lvl="5" algn="r">
              <a:buNone/>
              <a:defRPr sz="2000">
                <a:solidFill>
                  <a:schemeClr val="dk2"/>
                </a:solidFill>
              </a:defRPr>
            </a:lvl6pPr>
            <a:lvl7pPr lvl="6" algn="r">
              <a:buNone/>
              <a:defRPr sz="2000">
                <a:solidFill>
                  <a:schemeClr val="dk2"/>
                </a:solidFill>
              </a:defRPr>
            </a:lvl7pPr>
            <a:lvl8pPr lvl="7" algn="r">
              <a:buNone/>
              <a:defRPr sz="2000">
                <a:solidFill>
                  <a:schemeClr val="dk2"/>
                </a:solidFill>
              </a:defRPr>
            </a:lvl8pPr>
            <a:lvl9pPr lvl="8" algn="r">
              <a:buNone/>
              <a:defRPr sz="2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hyperlink" Target="http://www.thinkuknow.co.uk" TargetMode="External"/><Relationship Id="rId3" Type="http://schemas.openxmlformats.org/officeDocument/2006/relationships/hyperlink" Target="http://www.childline.org.uk" TargetMode="External"/><Relationship Id="rId7" Type="http://schemas.openxmlformats.org/officeDocument/2006/relationships/hyperlink" Target="http://www.samaritans.org"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www.relate.org.uk" TargetMode="External"/><Relationship Id="rId5" Type="http://schemas.openxmlformats.org/officeDocument/2006/relationships/hyperlink" Target="https://www.saferinternet.org.uk/" TargetMode="External"/><Relationship Id="rId4" Type="http://schemas.openxmlformats.org/officeDocument/2006/relationships/hyperlink" Target="http://www.themix.org.uk"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openxmlformats.org/officeDocument/2006/relationships/hyperlink" Target="http://www.thinkuknow.co.uk" TargetMode="External"/><Relationship Id="rId3" Type="http://schemas.openxmlformats.org/officeDocument/2006/relationships/hyperlink" Target="http://www.childline.org.uk" TargetMode="External"/><Relationship Id="rId7" Type="http://schemas.openxmlformats.org/officeDocument/2006/relationships/hyperlink" Target="http://www.samaritans.org"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hyperlink" Target="http://www.relate.org.uk" TargetMode="External"/><Relationship Id="rId5" Type="http://schemas.openxmlformats.org/officeDocument/2006/relationships/hyperlink" Target="https://www.saferinternet.org.uk/" TargetMode="External"/><Relationship Id="rId4" Type="http://schemas.openxmlformats.org/officeDocument/2006/relationships/hyperlink" Target="http://www.themix.org.uk"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8" Type="http://schemas.openxmlformats.org/officeDocument/2006/relationships/hyperlink" Target="http://www.thinkuknow.co.uk" TargetMode="External"/><Relationship Id="rId3" Type="http://schemas.openxmlformats.org/officeDocument/2006/relationships/hyperlink" Target="http://www.childline.org.uk" TargetMode="External"/><Relationship Id="rId7" Type="http://schemas.openxmlformats.org/officeDocument/2006/relationships/hyperlink" Target="http://www.samaritans.org" TargetMode="External"/><Relationship Id="rId2" Type="http://schemas.openxmlformats.org/officeDocument/2006/relationships/notesSlide" Target="../notesSlides/notesSlide39.xml"/><Relationship Id="rId1" Type="http://schemas.openxmlformats.org/officeDocument/2006/relationships/slideLayout" Target="../slideLayouts/slideLayout11.xml"/><Relationship Id="rId6" Type="http://schemas.openxmlformats.org/officeDocument/2006/relationships/hyperlink" Target="http://www.relate.org.uk" TargetMode="External"/><Relationship Id="rId5" Type="http://schemas.openxmlformats.org/officeDocument/2006/relationships/hyperlink" Target="https://www.saferinternet.org.uk/" TargetMode="External"/><Relationship Id="rId4" Type="http://schemas.openxmlformats.org/officeDocument/2006/relationships/hyperlink" Target="http://www.themix.org.uk"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8" Type="http://schemas.openxmlformats.org/officeDocument/2006/relationships/hyperlink" Target="http://www.thinkuknow.co.uk" TargetMode="External"/><Relationship Id="rId3" Type="http://schemas.openxmlformats.org/officeDocument/2006/relationships/hyperlink" Target="http://www.childline.org.uk" TargetMode="External"/><Relationship Id="rId7" Type="http://schemas.openxmlformats.org/officeDocument/2006/relationships/hyperlink" Target="http://www.samaritans.org" TargetMode="External"/><Relationship Id="rId2" Type="http://schemas.openxmlformats.org/officeDocument/2006/relationships/notesSlide" Target="../notesSlides/notesSlide48.xml"/><Relationship Id="rId1" Type="http://schemas.openxmlformats.org/officeDocument/2006/relationships/slideLayout" Target="../slideLayouts/slideLayout11.xml"/><Relationship Id="rId6" Type="http://schemas.openxmlformats.org/officeDocument/2006/relationships/hyperlink" Target="http://www.relate.org.uk" TargetMode="External"/><Relationship Id="rId5" Type="http://schemas.openxmlformats.org/officeDocument/2006/relationships/hyperlink" Target="https://www.saferinternet.org.uk/" TargetMode="External"/><Relationship Id="rId4" Type="http://schemas.openxmlformats.org/officeDocument/2006/relationships/hyperlink" Target="http://www.themix.org.uk"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8" Type="http://schemas.openxmlformats.org/officeDocument/2006/relationships/hyperlink" Target="http://www.thinkuknow.co.uk" TargetMode="External"/><Relationship Id="rId3" Type="http://schemas.openxmlformats.org/officeDocument/2006/relationships/hyperlink" Target="http://www.childline.org.uk" TargetMode="External"/><Relationship Id="rId7" Type="http://schemas.openxmlformats.org/officeDocument/2006/relationships/hyperlink" Target="http://www.samaritans.org" TargetMode="External"/><Relationship Id="rId2" Type="http://schemas.openxmlformats.org/officeDocument/2006/relationships/notesSlide" Target="../notesSlides/notesSlide53.xml"/><Relationship Id="rId1" Type="http://schemas.openxmlformats.org/officeDocument/2006/relationships/slideLayout" Target="../slideLayouts/slideLayout11.xml"/><Relationship Id="rId6" Type="http://schemas.openxmlformats.org/officeDocument/2006/relationships/hyperlink" Target="http://www.relate.org.uk" TargetMode="External"/><Relationship Id="rId5" Type="http://schemas.openxmlformats.org/officeDocument/2006/relationships/hyperlink" Target="https://www.saferinternet.org.uk/" TargetMode="External"/><Relationship Id="rId4" Type="http://schemas.openxmlformats.org/officeDocument/2006/relationships/hyperlink" Target="http://www.themix.org.uk"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4.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1.xml"/></Relationships>
</file>

<file path=ppt/slides/_rels/slide63.xml.rels><?xml version="1.0" encoding="UTF-8" standalone="yes"?>
<Relationships xmlns="http://schemas.openxmlformats.org/package/2006/relationships"><Relationship Id="rId8" Type="http://schemas.openxmlformats.org/officeDocument/2006/relationships/hyperlink" Target="http://www.thinkuknow.co.uk" TargetMode="External"/><Relationship Id="rId3" Type="http://schemas.openxmlformats.org/officeDocument/2006/relationships/hyperlink" Target="http://www.childline.org.uk" TargetMode="External"/><Relationship Id="rId7" Type="http://schemas.openxmlformats.org/officeDocument/2006/relationships/hyperlink" Target="http://www.samaritans.org" TargetMode="External"/><Relationship Id="rId2" Type="http://schemas.openxmlformats.org/officeDocument/2006/relationships/notesSlide" Target="../notesSlides/notesSlide63.xml"/><Relationship Id="rId1" Type="http://schemas.openxmlformats.org/officeDocument/2006/relationships/slideLayout" Target="../slideLayouts/slideLayout31.xml"/><Relationship Id="rId6" Type="http://schemas.openxmlformats.org/officeDocument/2006/relationships/hyperlink" Target="http://www.relate.org.uk" TargetMode="External"/><Relationship Id="rId5" Type="http://schemas.openxmlformats.org/officeDocument/2006/relationships/hyperlink" Target="https://www.saferinternet.org.uk/" TargetMode="External"/><Relationship Id="rId4" Type="http://schemas.openxmlformats.org/officeDocument/2006/relationships/hyperlink" Target="http://www.themix.org.uk" TargetMode="Externa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03"/>
        <p:cNvGrpSpPr/>
        <p:nvPr/>
      </p:nvGrpSpPr>
      <p:grpSpPr>
        <a:xfrm>
          <a:off x="0" y="0"/>
          <a:ext cx="0" cy="0"/>
          <a:chOff x="0" y="0"/>
          <a:chExt cx="0" cy="0"/>
        </a:xfrm>
      </p:grpSpPr>
      <p:sp>
        <p:nvSpPr>
          <p:cNvPr id="3504" name="Google Shape;3504;p38"/>
          <p:cNvSpPr/>
          <p:nvPr/>
        </p:nvSpPr>
        <p:spPr>
          <a:xfrm>
            <a:off x="10146323" y="624627"/>
            <a:ext cx="12788731" cy="11975888"/>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05" name="Google Shape;3505;p38"/>
          <p:cNvGrpSpPr/>
          <p:nvPr/>
        </p:nvGrpSpPr>
        <p:grpSpPr>
          <a:xfrm>
            <a:off x="10621382" y="2237935"/>
            <a:ext cx="6407327" cy="6850079"/>
            <a:chOff x="13437787" y="1134774"/>
            <a:chExt cx="2358670" cy="2521656"/>
          </a:xfrm>
        </p:grpSpPr>
        <p:sp>
          <p:nvSpPr>
            <p:cNvPr id="3506" name="Google Shape;3506;p38"/>
            <p:cNvSpPr/>
            <p:nvPr/>
          </p:nvSpPr>
          <p:spPr>
            <a:xfrm>
              <a:off x="13624382" y="1753229"/>
              <a:ext cx="2172075" cy="1903201"/>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38"/>
            <p:cNvSpPr/>
            <p:nvPr/>
          </p:nvSpPr>
          <p:spPr>
            <a:xfrm>
              <a:off x="13624382" y="1740725"/>
              <a:ext cx="2172075" cy="1915705"/>
            </a:xfrm>
            <a:custGeom>
              <a:avLst/>
              <a:gdLst/>
              <a:ahLst/>
              <a:cxnLst/>
              <a:rect l="l" t="t" r="r" b="b"/>
              <a:pathLst>
                <a:path w="18066" h="15934" fill="none" extrusionOk="0">
                  <a:moveTo>
                    <a:pt x="2659" y="126"/>
                  </a:moveTo>
                  <a:cubicBezTo>
                    <a:pt x="4336" y="295"/>
                    <a:pt x="5327" y="402"/>
                    <a:pt x="6442" y="509"/>
                  </a:cubicBezTo>
                  <a:cubicBezTo>
                    <a:pt x="7191" y="590"/>
                    <a:pt x="7994" y="670"/>
                    <a:pt x="9091" y="786"/>
                  </a:cubicBezTo>
                  <a:lnTo>
                    <a:pt x="9644" y="840"/>
                  </a:lnTo>
                  <a:cubicBezTo>
                    <a:pt x="10510" y="929"/>
                    <a:pt x="11652" y="1054"/>
                    <a:pt x="12847" y="1179"/>
                  </a:cubicBezTo>
                  <a:lnTo>
                    <a:pt x="13008" y="1196"/>
                  </a:lnTo>
                  <a:cubicBezTo>
                    <a:pt x="14283" y="1330"/>
                    <a:pt x="15621" y="1473"/>
                    <a:pt x="16754" y="1589"/>
                  </a:cubicBezTo>
                  <a:cubicBezTo>
                    <a:pt x="17923" y="1714"/>
                    <a:pt x="18066" y="1928"/>
                    <a:pt x="17923" y="3409"/>
                  </a:cubicBezTo>
                  <a:cubicBezTo>
                    <a:pt x="17789" y="4863"/>
                    <a:pt x="17620" y="6246"/>
                    <a:pt x="17468" y="7584"/>
                  </a:cubicBezTo>
                  <a:lnTo>
                    <a:pt x="17459" y="7602"/>
                  </a:lnTo>
                  <a:cubicBezTo>
                    <a:pt x="17308" y="8940"/>
                    <a:pt x="17147" y="10323"/>
                    <a:pt x="17004" y="11768"/>
                  </a:cubicBezTo>
                  <a:cubicBezTo>
                    <a:pt x="16960" y="12241"/>
                    <a:pt x="16808" y="12580"/>
                    <a:pt x="16558" y="12785"/>
                  </a:cubicBezTo>
                  <a:cubicBezTo>
                    <a:pt x="16326" y="12972"/>
                    <a:pt x="16014" y="13052"/>
                    <a:pt x="15621" y="13017"/>
                  </a:cubicBezTo>
                  <a:cubicBezTo>
                    <a:pt x="15381" y="12990"/>
                    <a:pt x="15140" y="12963"/>
                    <a:pt x="14890" y="12945"/>
                  </a:cubicBezTo>
                  <a:lnTo>
                    <a:pt x="14863" y="12936"/>
                  </a:lnTo>
                  <a:cubicBezTo>
                    <a:pt x="14462" y="12901"/>
                    <a:pt x="14051" y="12865"/>
                    <a:pt x="13632" y="12820"/>
                  </a:cubicBezTo>
                  <a:cubicBezTo>
                    <a:pt x="13480" y="12803"/>
                    <a:pt x="13373" y="12820"/>
                    <a:pt x="13302" y="12883"/>
                  </a:cubicBezTo>
                  <a:cubicBezTo>
                    <a:pt x="13213" y="12954"/>
                    <a:pt x="13204" y="13079"/>
                    <a:pt x="13195" y="13186"/>
                  </a:cubicBezTo>
                  <a:lnTo>
                    <a:pt x="13159" y="13606"/>
                  </a:lnTo>
                  <a:cubicBezTo>
                    <a:pt x="13097" y="14355"/>
                    <a:pt x="13025" y="15131"/>
                    <a:pt x="12927" y="15898"/>
                  </a:cubicBezTo>
                  <a:cubicBezTo>
                    <a:pt x="12918" y="15916"/>
                    <a:pt x="12909" y="15925"/>
                    <a:pt x="12901" y="15934"/>
                  </a:cubicBezTo>
                  <a:cubicBezTo>
                    <a:pt x="12892" y="15934"/>
                    <a:pt x="12892" y="15934"/>
                    <a:pt x="12883" y="15934"/>
                  </a:cubicBezTo>
                  <a:cubicBezTo>
                    <a:pt x="12874" y="15934"/>
                    <a:pt x="12865" y="15925"/>
                    <a:pt x="12856" y="15916"/>
                  </a:cubicBezTo>
                  <a:cubicBezTo>
                    <a:pt x="12410" y="15265"/>
                    <a:pt x="11901" y="14667"/>
                    <a:pt x="11411" y="14087"/>
                  </a:cubicBezTo>
                  <a:cubicBezTo>
                    <a:pt x="11036" y="13632"/>
                    <a:pt x="10635" y="13168"/>
                    <a:pt x="10269" y="12678"/>
                  </a:cubicBezTo>
                  <a:cubicBezTo>
                    <a:pt x="10171" y="12544"/>
                    <a:pt x="10019" y="12455"/>
                    <a:pt x="9850" y="12437"/>
                  </a:cubicBezTo>
                  <a:cubicBezTo>
                    <a:pt x="9136" y="12357"/>
                    <a:pt x="8529" y="12285"/>
                    <a:pt x="8021" y="12214"/>
                  </a:cubicBezTo>
                  <a:cubicBezTo>
                    <a:pt x="6852" y="12062"/>
                    <a:pt x="5710" y="11955"/>
                    <a:pt x="4390" y="11830"/>
                  </a:cubicBezTo>
                  <a:cubicBezTo>
                    <a:pt x="4327" y="11830"/>
                    <a:pt x="4194" y="11821"/>
                    <a:pt x="4185" y="11821"/>
                  </a:cubicBezTo>
                  <a:lnTo>
                    <a:pt x="3774" y="11777"/>
                  </a:lnTo>
                  <a:cubicBezTo>
                    <a:pt x="2909" y="11696"/>
                    <a:pt x="2008" y="11616"/>
                    <a:pt x="1107" y="11527"/>
                  </a:cubicBezTo>
                  <a:cubicBezTo>
                    <a:pt x="670" y="11482"/>
                    <a:pt x="366" y="11331"/>
                    <a:pt x="197" y="11090"/>
                  </a:cubicBezTo>
                  <a:cubicBezTo>
                    <a:pt x="54" y="10876"/>
                    <a:pt x="1" y="10590"/>
                    <a:pt x="45" y="10224"/>
                  </a:cubicBezTo>
                  <a:cubicBezTo>
                    <a:pt x="90" y="9787"/>
                    <a:pt x="152" y="9190"/>
                    <a:pt x="197" y="8726"/>
                  </a:cubicBezTo>
                  <a:cubicBezTo>
                    <a:pt x="197" y="8726"/>
                    <a:pt x="197" y="8717"/>
                    <a:pt x="197" y="8717"/>
                  </a:cubicBezTo>
                  <a:cubicBezTo>
                    <a:pt x="286" y="7834"/>
                    <a:pt x="384" y="6915"/>
                    <a:pt x="474" y="5969"/>
                  </a:cubicBezTo>
                  <a:lnTo>
                    <a:pt x="482" y="5942"/>
                  </a:lnTo>
                  <a:cubicBezTo>
                    <a:pt x="625" y="4497"/>
                    <a:pt x="777" y="3007"/>
                    <a:pt x="929" y="1571"/>
                  </a:cubicBezTo>
                  <a:cubicBezTo>
                    <a:pt x="1044" y="411"/>
                    <a:pt x="1535" y="1"/>
                    <a:pt x="2659" y="126"/>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38"/>
            <p:cNvSpPr/>
            <p:nvPr/>
          </p:nvSpPr>
          <p:spPr>
            <a:xfrm>
              <a:off x="14166012" y="1629273"/>
              <a:ext cx="1404166" cy="1895266"/>
            </a:xfrm>
            <a:custGeom>
              <a:avLst/>
              <a:gdLst/>
              <a:ahLst/>
              <a:cxnLst/>
              <a:rect l="l" t="t" r="r" b="b"/>
              <a:pathLst>
                <a:path w="11679" h="15764" extrusionOk="0">
                  <a:moveTo>
                    <a:pt x="4101" y="0"/>
                  </a:moveTo>
                  <a:cubicBezTo>
                    <a:pt x="4016" y="0"/>
                    <a:pt x="3928" y="6"/>
                    <a:pt x="3837" y="18"/>
                  </a:cubicBezTo>
                  <a:cubicBezTo>
                    <a:pt x="1401" y="330"/>
                    <a:pt x="563" y="5085"/>
                    <a:pt x="367" y="6539"/>
                  </a:cubicBezTo>
                  <a:cubicBezTo>
                    <a:pt x="1" y="9171"/>
                    <a:pt x="527" y="13284"/>
                    <a:pt x="2222" y="15719"/>
                  </a:cubicBezTo>
                  <a:cubicBezTo>
                    <a:pt x="2240" y="15746"/>
                    <a:pt x="2258" y="15764"/>
                    <a:pt x="2285" y="15764"/>
                  </a:cubicBezTo>
                  <a:lnTo>
                    <a:pt x="2302" y="15764"/>
                  </a:lnTo>
                  <a:cubicBezTo>
                    <a:pt x="2329" y="15764"/>
                    <a:pt x="2356" y="15755"/>
                    <a:pt x="2383" y="15728"/>
                  </a:cubicBezTo>
                  <a:cubicBezTo>
                    <a:pt x="3792" y="13935"/>
                    <a:pt x="5229" y="12579"/>
                    <a:pt x="6495" y="11383"/>
                  </a:cubicBezTo>
                  <a:cubicBezTo>
                    <a:pt x="8833" y="9180"/>
                    <a:pt x="10679" y="7440"/>
                    <a:pt x="11420" y="4157"/>
                  </a:cubicBezTo>
                  <a:cubicBezTo>
                    <a:pt x="11634" y="3203"/>
                    <a:pt x="11679" y="1945"/>
                    <a:pt x="11134" y="1276"/>
                  </a:cubicBezTo>
                  <a:cubicBezTo>
                    <a:pt x="10874" y="964"/>
                    <a:pt x="10521" y="812"/>
                    <a:pt x="10059" y="812"/>
                  </a:cubicBezTo>
                  <a:cubicBezTo>
                    <a:pt x="10046" y="812"/>
                    <a:pt x="10033" y="812"/>
                    <a:pt x="10019" y="812"/>
                  </a:cubicBezTo>
                  <a:cubicBezTo>
                    <a:pt x="9011" y="830"/>
                    <a:pt x="7834" y="1945"/>
                    <a:pt x="7200" y="3042"/>
                  </a:cubicBezTo>
                  <a:cubicBezTo>
                    <a:pt x="6469" y="4291"/>
                    <a:pt x="5817" y="5594"/>
                    <a:pt x="5264" y="6932"/>
                  </a:cubicBezTo>
                  <a:cubicBezTo>
                    <a:pt x="5250" y="6967"/>
                    <a:pt x="5214" y="6991"/>
                    <a:pt x="5178" y="6991"/>
                  </a:cubicBezTo>
                  <a:cubicBezTo>
                    <a:pt x="5168" y="6991"/>
                    <a:pt x="5158" y="6989"/>
                    <a:pt x="5148" y="6985"/>
                  </a:cubicBezTo>
                  <a:cubicBezTo>
                    <a:pt x="5095" y="6967"/>
                    <a:pt x="5068" y="6914"/>
                    <a:pt x="5077" y="6869"/>
                  </a:cubicBezTo>
                  <a:cubicBezTo>
                    <a:pt x="5380" y="5683"/>
                    <a:pt x="6255" y="1722"/>
                    <a:pt x="5113" y="428"/>
                  </a:cubicBezTo>
                  <a:cubicBezTo>
                    <a:pt x="4860" y="146"/>
                    <a:pt x="4521" y="0"/>
                    <a:pt x="4101"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38"/>
            <p:cNvSpPr/>
            <p:nvPr/>
          </p:nvSpPr>
          <p:spPr>
            <a:xfrm>
              <a:off x="14166012" y="1622781"/>
              <a:ext cx="1404166" cy="1901759"/>
            </a:xfrm>
            <a:custGeom>
              <a:avLst/>
              <a:gdLst/>
              <a:ahLst/>
              <a:cxnLst/>
              <a:rect l="l" t="t" r="r" b="b"/>
              <a:pathLst>
                <a:path w="11679" h="15818" fill="none" extrusionOk="0">
                  <a:moveTo>
                    <a:pt x="2222" y="15773"/>
                  </a:moveTo>
                  <a:cubicBezTo>
                    <a:pt x="2240" y="15800"/>
                    <a:pt x="2258" y="15818"/>
                    <a:pt x="2285" y="15818"/>
                  </a:cubicBezTo>
                  <a:cubicBezTo>
                    <a:pt x="2294" y="15818"/>
                    <a:pt x="2294" y="15818"/>
                    <a:pt x="2302" y="15818"/>
                  </a:cubicBezTo>
                  <a:cubicBezTo>
                    <a:pt x="2329" y="15818"/>
                    <a:pt x="2356" y="15809"/>
                    <a:pt x="2383" y="15782"/>
                  </a:cubicBezTo>
                  <a:cubicBezTo>
                    <a:pt x="3792" y="13989"/>
                    <a:pt x="5229" y="12633"/>
                    <a:pt x="6495" y="11437"/>
                  </a:cubicBezTo>
                  <a:cubicBezTo>
                    <a:pt x="8833" y="9234"/>
                    <a:pt x="10679" y="7494"/>
                    <a:pt x="11420" y="4211"/>
                  </a:cubicBezTo>
                  <a:cubicBezTo>
                    <a:pt x="11634" y="3257"/>
                    <a:pt x="11679" y="1999"/>
                    <a:pt x="11134" y="1330"/>
                  </a:cubicBezTo>
                  <a:cubicBezTo>
                    <a:pt x="10867" y="1009"/>
                    <a:pt x="10501" y="857"/>
                    <a:pt x="10019" y="866"/>
                  </a:cubicBezTo>
                  <a:cubicBezTo>
                    <a:pt x="9011" y="884"/>
                    <a:pt x="7834" y="1999"/>
                    <a:pt x="7200" y="3096"/>
                  </a:cubicBezTo>
                  <a:cubicBezTo>
                    <a:pt x="6469" y="4345"/>
                    <a:pt x="5817" y="5648"/>
                    <a:pt x="5264" y="6986"/>
                  </a:cubicBezTo>
                  <a:cubicBezTo>
                    <a:pt x="5246" y="7030"/>
                    <a:pt x="5193" y="7057"/>
                    <a:pt x="5148" y="7039"/>
                  </a:cubicBezTo>
                  <a:cubicBezTo>
                    <a:pt x="5095" y="7021"/>
                    <a:pt x="5068" y="6968"/>
                    <a:pt x="5077" y="6923"/>
                  </a:cubicBezTo>
                  <a:cubicBezTo>
                    <a:pt x="5380" y="5737"/>
                    <a:pt x="6255" y="1776"/>
                    <a:pt x="5113" y="482"/>
                  </a:cubicBezTo>
                  <a:cubicBezTo>
                    <a:pt x="4809" y="143"/>
                    <a:pt x="4381" y="1"/>
                    <a:pt x="3837" y="72"/>
                  </a:cubicBezTo>
                  <a:cubicBezTo>
                    <a:pt x="1401" y="384"/>
                    <a:pt x="563" y="5139"/>
                    <a:pt x="367" y="6593"/>
                  </a:cubicBezTo>
                  <a:cubicBezTo>
                    <a:pt x="1" y="9225"/>
                    <a:pt x="527" y="13338"/>
                    <a:pt x="2222" y="15773"/>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38"/>
            <p:cNvSpPr/>
            <p:nvPr/>
          </p:nvSpPr>
          <p:spPr>
            <a:xfrm>
              <a:off x="13985909" y="1452177"/>
              <a:ext cx="1404046" cy="1895387"/>
            </a:xfrm>
            <a:custGeom>
              <a:avLst/>
              <a:gdLst/>
              <a:ahLst/>
              <a:cxnLst/>
              <a:rect l="l" t="t" r="r" b="b"/>
              <a:pathLst>
                <a:path w="11678" h="15765" extrusionOk="0">
                  <a:moveTo>
                    <a:pt x="4105" y="1"/>
                  </a:moveTo>
                  <a:cubicBezTo>
                    <a:pt x="4018" y="1"/>
                    <a:pt x="3929" y="7"/>
                    <a:pt x="3836" y="19"/>
                  </a:cubicBezTo>
                  <a:cubicBezTo>
                    <a:pt x="1401" y="322"/>
                    <a:pt x="562" y="5086"/>
                    <a:pt x="357" y="6540"/>
                  </a:cubicBezTo>
                  <a:cubicBezTo>
                    <a:pt x="0" y="9163"/>
                    <a:pt x="526" y="13276"/>
                    <a:pt x="2221" y="15720"/>
                  </a:cubicBezTo>
                  <a:cubicBezTo>
                    <a:pt x="2239" y="15747"/>
                    <a:pt x="2257" y="15756"/>
                    <a:pt x="2284" y="15765"/>
                  </a:cubicBezTo>
                  <a:lnTo>
                    <a:pt x="2293" y="15765"/>
                  </a:lnTo>
                  <a:cubicBezTo>
                    <a:pt x="2329" y="15765"/>
                    <a:pt x="2355" y="15747"/>
                    <a:pt x="2373" y="15729"/>
                  </a:cubicBezTo>
                  <a:cubicBezTo>
                    <a:pt x="3792" y="13936"/>
                    <a:pt x="5228" y="12580"/>
                    <a:pt x="6495" y="11384"/>
                  </a:cubicBezTo>
                  <a:cubicBezTo>
                    <a:pt x="8832" y="9181"/>
                    <a:pt x="10679" y="7432"/>
                    <a:pt x="11419" y="4149"/>
                  </a:cubicBezTo>
                  <a:cubicBezTo>
                    <a:pt x="11633" y="3195"/>
                    <a:pt x="11678" y="1946"/>
                    <a:pt x="11134" y="1277"/>
                  </a:cubicBezTo>
                  <a:cubicBezTo>
                    <a:pt x="10873" y="965"/>
                    <a:pt x="10520" y="813"/>
                    <a:pt x="10050" y="813"/>
                  </a:cubicBezTo>
                  <a:cubicBezTo>
                    <a:pt x="10037" y="813"/>
                    <a:pt x="10023" y="813"/>
                    <a:pt x="10010" y="813"/>
                  </a:cubicBezTo>
                  <a:cubicBezTo>
                    <a:pt x="9001" y="831"/>
                    <a:pt x="7833" y="1946"/>
                    <a:pt x="7199" y="3034"/>
                  </a:cubicBezTo>
                  <a:cubicBezTo>
                    <a:pt x="6468" y="4283"/>
                    <a:pt x="5817" y="5595"/>
                    <a:pt x="5264" y="6924"/>
                  </a:cubicBezTo>
                  <a:cubicBezTo>
                    <a:pt x="5250" y="6959"/>
                    <a:pt x="5213" y="6983"/>
                    <a:pt x="5173" y="6983"/>
                  </a:cubicBezTo>
                  <a:cubicBezTo>
                    <a:pt x="5162" y="6983"/>
                    <a:pt x="5150" y="6981"/>
                    <a:pt x="5139" y="6977"/>
                  </a:cubicBezTo>
                  <a:cubicBezTo>
                    <a:pt x="5094" y="6969"/>
                    <a:pt x="5067" y="6915"/>
                    <a:pt x="5076" y="6861"/>
                  </a:cubicBezTo>
                  <a:cubicBezTo>
                    <a:pt x="5380" y="5684"/>
                    <a:pt x="6254" y="1723"/>
                    <a:pt x="5103" y="429"/>
                  </a:cubicBezTo>
                  <a:cubicBezTo>
                    <a:pt x="4852" y="142"/>
                    <a:pt x="4516" y="1"/>
                    <a:pt x="4105" y="1"/>
                  </a:cubicBezTo>
                  <a:close/>
                </a:path>
              </a:pathLst>
            </a:custGeom>
            <a:solidFill>
              <a:srgbClr val="D09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38"/>
            <p:cNvSpPr/>
            <p:nvPr/>
          </p:nvSpPr>
          <p:spPr>
            <a:xfrm>
              <a:off x="13985909" y="1445805"/>
              <a:ext cx="1404046" cy="1901759"/>
            </a:xfrm>
            <a:custGeom>
              <a:avLst/>
              <a:gdLst/>
              <a:ahLst/>
              <a:cxnLst/>
              <a:rect l="l" t="t" r="r" b="b"/>
              <a:pathLst>
                <a:path w="11678" h="15818" fill="none" extrusionOk="0">
                  <a:moveTo>
                    <a:pt x="2221" y="15773"/>
                  </a:moveTo>
                  <a:cubicBezTo>
                    <a:pt x="2239" y="15800"/>
                    <a:pt x="2257" y="15809"/>
                    <a:pt x="2284" y="15818"/>
                  </a:cubicBezTo>
                  <a:cubicBezTo>
                    <a:pt x="2293" y="15818"/>
                    <a:pt x="2293" y="15818"/>
                    <a:pt x="2293" y="15818"/>
                  </a:cubicBezTo>
                  <a:cubicBezTo>
                    <a:pt x="2329" y="15818"/>
                    <a:pt x="2355" y="15800"/>
                    <a:pt x="2373" y="15782"/>
                  </a:cubicBezTo>
                  <a:cubicBezTo>
                    <a:pt x="3792" y="13989"/>
                    <a:pt x="5228" y="12633"/>
                    <a:pt x="6495" y="11437"/>
                  </a:cubicBezTo>
                  <a:cubicBezTo>
                    <a:pt x="8832" y="9234"/>
                    <a:pt x="10679" y="7485"/>
                    <a:pt x="11419" y="4202"/>
                  </a:cubicBezTo>
                  <a:cubicBezTo>
                    <a:pt x="11633" y="3248"/>
                    <a:pt x="11678" y="1999"/>
                    <a:pt x="11134" y="1330"/>
                  </a:cubicBezTo>
                  <a:cubicBezTo>
                    <a:pt x="10866" y="1009"/>
                    <a:pt x="10500" y="857"/>
                    <a:pt x="10010" y="866"/>
                  </a:cubicBezTo>
                  <a:cubicBezTo>
                    <a:pt x="9001" y="884"/>
                    <a:pt x="7833" y="1999"/>
                    <a:pt x="7199" y="3087"/>
                  </a:cubicBezTo>
                  <a:cubicBezTo>
                    <a:pt x="6468" y="4336"/>
                    <a:pt x="5817" y="5648"/>
                    <a:pt x="5264" y="6977"/>
                  </a:cubicBezTo>
                  <a:cubicBezTo>
                    <a:pt x="5246" y="7022"/>
                    <a:pt x="5192" y="7048"/>
                    <a:pt x="5139" y="7030"/>
                  </a:cubicBezTo>
                  <a:cubicBezTo>
                    <a:pt x="5094" y="7022"/>
                    <a:pt x="5067" y="6968"/>
                    <a:pt x="5076" y="6914"/>
                  </a:cubicBezTo>
                  <a:cubicBezTo>
                    <a:pt x="5380" y="5737"/>
                    <a:pt x="6254" y="1776"/>
                    <a:pt x="5103" y="482"/>
                  </a:cubicBezTo>
                  <a:cubicBezTo>
                    <a:pt x="4800" y="135"/>
                    <a:pt x="4371" y="1"/>
                    <a:pt x="3836" y="72"/>
                  </a:cubicBezTo>
                  <a:cubicBezTo>
                    <a:pt x="1401" y="375"/>
                    <a:pt x="562" y="5139"/>
                    <a:pt x="357" y="6593"/>
                  </a:cubicBezTo>
                  <a:cubicBezTo>
                    <a:pt x="0" y="9216"/>
                    <a:pt x="526" y="13329"/>
                    <a:pt x="2221" y="15773"/>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38"/>
            <p:cNvSpPr/>
            <p:nvPr/>
          </p:nvSpPr>
          <p:spPr>
            <a:xfrm>
              <a:off x="13437787" y="1134774"/>
              <a:ext cx="587925" cy="735913"/>
            </a:xfrm>
            <a:custGeom>
              <a:avLst/>
              <a:gdLst/>
              <a:ahLst/>
              <a:cxnLst/>
              <a:rect l="l" t="t" r="r" b="b"/>
              <a:pathLst>
                <a:path w="4890" h="6121" fill="none" extrusionOk="0">
                  <a:moveTo>
                    <a:pt x="4889" y="3275"/>
                  </a:moveTo>
                  <a:cubicBezTo>
                    <a:pt x="4202" y="1580"/>
                    <a:pt x="2953" y="509"/>
                    <a:pt x="2275" y="18"/>
                  </a:cubicBezTo>
                  <a:cubicBezTo>
                    <a:pt x="2257" y="1"/>
                    <a:pt x="2240" y="1"/>
                    <a:pt x="2222" y="10"/>
                  </a:cubicBezTo>
                  <a:cubicBezTo>
                    <a:pt x="2204" y="18"/>
                    <a:pt x="2195" y="36"/>
                    <a:pt x="2195" y="54"/>
                  </a:cubicBezTo>
                  <a:cubicBezTo>
                    <a:pt x="2133" y="741"/>
                    <a:pt x="3114" y="3114"/>
                    <a:pt x="3765" y="4506"/>
                  </a:cubicBezTo>
                  <a:cubicBezTo>
                    <a:pt x="3765" y="4506"/>
                    <a:pt x="3765" y="4506"/>
                    <a:pt x="3765" y="4506"/>
                  </a:cubicBezTo>
                  <a:cubicBezTo>
                    <a:pt x="3060" y="3747"/>
                    <a:pt x="1731" y="2454"/>
                    <a:pt x="491" y="2026"/>
                  </a:cubicBezTo>
                  <a:cubicBezTo>
                    <a:pt x="473" y="2017"/>
                    <a:pt x="455" y="2026"/>
                    <a:pt x="438" y="2035"/>
                  </a:cubicBezTo>
                  <a:cubicBezTo>
                    <a:pt x="420" y="2052"/>
                    <a:pt x="420" y="2070"/>
                    <a:pt x="420" y="2088"/>
                  </a:cubicBezTo>
                  <a:cubicBezTo>
                    <a:pt x="643" y="2900"/>
                    <a:pt x="1401" y="4078"/>
                    <a:pt x="2097" y="4925"/>
                  </a:cubicBezTo>
                  <a:cubicBezTo>
                    <a:pt x="2097" y="4925"/>
                    <a:pt x="2097" y="4925"/>
                    <a:pt x="2097" y="4925"/>
                  </a:cubicBezTo>
                  <a:cubicBezTo>
                    <a:pt x="1535" y="4666"/>
                    <a:pt x="919" y="4506"/>
                    <a:pt x="313" y="4452"/>
                  </a:cubicBezTo>
                  <a:cubicBezTo>
                    <a:pt x="206" y="4425"/>
                    <a:pt x="116" y="4461"/>
                    <a:pt x="63" y="4532"/>
                  </a:cubicBezTo>
                  <a:cubicBezTo>
                    <a:pt x="0" y="4622"/>
                    <a:pt x="9" y="4764"/>
                    <a:pt x="90" y="4889"/>
                  </a:cubicBezTo>
                  <a:cubicBezTo>
                    <a:pt x="357" y="5353"/>
                    <a:pt x="687" y="5764"/>
                    <a:pt x="1089" y="612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13" name="Google Shape;3513;p38"/>
          <p:cNvSpPr/>
          <p:nvPr/>
        </p:nvSpPr>
        <p:spPr>
          <a:xfrm flipH="1">
            <a:off x="11606607" y="995239"/>
            <a:ext cx="1866424" cy="1970168"/>
          </a:xfrm>
          <a:custGeom>
            <a:avLst/>
            <a:gdLst/>
            <a:ahLst/>
            <a:cxnLst/>
            <a:rect l="l" t="t" r="r" b="b"/>
            <a:pathLst>
              <a:path w="15586" h="16452" extrusionOk="0">
                <a:moveTo>
                  <a:pt x="7788" y="3275"/>
                </a:moveTo>
                <a:cubicBezTo>
                  <a:pt x="7788" y="3275"/>
                  <a:pt x="7788" y="3284"/>
                  <a:pt x="7788" y="3284"/>
                </a:cubicBezTo>
                <a:lnTo>
                  <a:pt x="7779" y="3284"/>
                </a:lnTo>
                <a:cubicBezTo>
                  <a:pt x="7788" y="3275"/>
                  <a:pt x="7788" y="3275"/>
                  <a:pt x="7788" y="3275"/>
                </a:cubicBezTo>
                <a:close/>
                <a:moveTo>
                  <a:pt x="4894" y="0"/>
                </a:moveTo>
                <a:cubicBezTo>
                  <a:pt x="2800" y="0"/>
                  <a:pt x="887" y="2203"/>
                  <a:pt x="455" y="5202"/>
                </a:cubicBezTo>
                <a:cubicBezTo>
                  <a:pt x="0" y="8325"/>
                  <a:pt x="1035" y="11991"/>
                  <a:pt x="3604" y="16407"/>
                </a:cubicBezTo>
                <a:cubicBezTo>
                  <a:pt x="3613" y="16425"/>
                  <a:pt x="3640" y="16443"/>
                  <a:pt x="3658" y="16443"/>
                </a:cubicBezTo>
                <a:cubicBezTo>
                  <a:pt x="3667" y="16443"/>
                  <a:pt x="3667" y="16452"/>
                  <a:pt x="3667" y="16452"/>
                </a:cubicBezTo>
                <a:cubicBezTo>
                  <a:pt x="3675" y="16452"/>
                  <a:pt x="3675" y="16443"/>
                  <a:pt x="3684" y="16443"/>
                </a:cubicBezTo>
                <a:cubicBezTo>
                  <a:pt x="3711" y="16443"/>
                  <a:pt x="3738" y="16416"/>
                  <a:pt x="3747" y="16389"/>
                </a:cubicBezTo>
                <a:cubicBezTo>
                  <a:pt x="4353" y="14034"/>
                  <a:pt x="6619" y="12785"/>
                  <a:pt x="9010" y="11447"/>
                </a:cubicBezTo>
                <a:lnTo>
                  <a:pt x="9019" y="11447"/>
                </a:lnTo>
                <a:cubicBezTo>
                  <a:pt x="10527" y="10608"/>
                  <a:pt x="12097" y="9734"/>
                  <a:pt x="13212" y="8565"/>
                </a:cubicBezTo>
                <a:cubicBezTo>
                  <a:pt x="15032" y="6656"/>
                  <a:pt x="15585" y="3855"/>
                  <a:pt x="14452" y="2321"/>
                </a:cubicBezTo>
                <a:cubicBezTo>
                  <a:pt x="13866" y="1536"/>
                  <a:pt x="13027" y="1126"/>
                  <a:pt x="12021" y="1126"/>
                </a:cubicBezTo>
                <a:cubicBezTo>
                  <a:pt x="11941" y="1126"/>
                  <a:pt x="11859" y="1129"/>
                  <a:pt x="11776" y="1134"/>
                </a:cubicBezTo>
                <a:cubicBezTo>
                  <a:pt x="10464" y="1215"/>
                  <a:pt x="9028" y="1973"/>
                  <a:pt x="7824" y="3195"/>
                </a:cubicBezTo>
                <a:cubicBezTo>
                  <a:pt x="7779" y="2347"/>
                  <a:pt x="7574" y="1652"/>
                  <a:pt x="7217" y="1134"/>
                </a:cubicBezTo>
                <a:cubicBezTo>
                  <a:pt x="6780" y="492"/>
                  <a:pt x="6111" y="117"/>
                  <a:pt x="5228" y="19"/>
                </a:cubicBezTo>
                <a:cubicBezTo>
                  <a:pt x="5116" y="7"/>
                  <a:pt x="5005" y="0"/>
                  <a:pt x="4894"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38"/>
          <p:cNvSpPr/>
          <p:nvPr/>
        </p:nvSpPr>
        <p:spPr>
          <a:xfrm flipH="1">
            <a:off x="12742171" y="1194950"/>
            <a:ext cx="315202" cy="633548"/>
          </a:xfrm>
          <a:custGeom>
            <a:avLst/>
            <a:gdLst/>
            <a:ahLst/>
            <a:cxnLst/>
            <a:rect l="l" t="t" r="r" b="b"/>
            <a:pathLst>
              <a:path w="1999" h="4018" extrusionOk="0">
                <a:moveTo>
                  <a:pt x="1954" y="0"/>
                </a:moveTo>
                <a:cubicBezTo>
                  <a:pt x="1945" y="0"/>
                  <a:pt x="1936" y="0"/>
                  <a:pt x="1927" y="9"/>
                </a:cubicBezTo>
                <a:cubicBezTo>
                  <a:pt x="1428" y="545"/>
                  <a:pt x="990" y="1133"/>
                  <a:pt x="625" y="1776"/>
                </a:cubicBezTo>
                <a:cubicBezTo>
                  <a:pt x="411" y="2159"/>
                  <a:pt x="0" y="3167"/>
                  <a:pt x="179" y="3685"/>
                </a:cubicBezTo>
                <a:cubicBezTo>
                  <a:pt x="223" y="3828"/>
                  <a:pt x="312" y="3917"/>
                  <a:pt x="437" y="3970"/>
                </a:cubicBezTo>
                <a:cubicBezTo>
                  <a:pt x="482" y="3988"/>
                  <a:pt x="527" y="4006"/>
                  <a:pt x="571" y="4015"/>
                </a:cubicBezTo>
                <a:cubicBezTo>
                  <a:pt x="587" y="4016"/>
                  <a:pt x="604" y="4017"/>
                  <a:pt x="620" y="4017"/>
                </a:cubicBezTo>
                <a:cubicBezTo>
                  <a:pt x="702" y="4017"/>
                  <a:pt x="784" y="3999"/>
                  <a:pt x="866" y="3961"/>
                </a:cubicBezTo>
                <a:cubicBezTo>
                  <a:pt x="1419" y="3667"/>
                  <a:pt x="1695" y="2391"/>
                  <a:pt x="1695" y="2382"/>
                </a:cubicBezTo>
                <a:cubicBezTo>
                  <a:pt x="1900" y="1597"/>
                  <a:pt x="1999" y="768"/>
                  <a:pt x="1981" y="27"/>
                </a:cubicBezTo>
                <a:cubicBezTo>
                  <a:pt x="1981" y="18"/>
                  <a:pt x="1972" y="9"/>
                  <a:pt x="1954"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38"/>
          <p:cNvSpPr/>
          <p:nvPr/>
        </p:nvSpPr>
        <p:spPr>
          <a:xfrm flipH="1">
            <a:off x="11837364" y="843514"/>
            <a:ext cx="1853610" cy="1957355"/>
          </a:xfrm>
          <a:custGeom>
            <a:avLst/>
            <a:gdLst/>
            <a:ahLst/>
            <a:cxnLst/>
            <a:rect l="l" t="t" r="r" b="b"/>
            <a:pathLst>
              <a:path w="15479" h="16345" extrusionOk="0">
                <a:moveTo>
                  <a:pt x="4834" y="0"/>
                </a:moveTo>
                <a:cubicBezTo>
                  <a:pt x="2773" y="0"/>
                  <a:pt x="878" y="2185"/>
                  <a:pt x="446" y="5158"/>
                </a:cubicBezTo>
                <a:cubicBezTo>
                  <a:pt x="0" y="8271"/>
                  <a:pt x="1026" y="11929"/>
                  <a:pt x="3595" y="16336"/>
                </a:cubicBezTo>
                <a:cubicBezTo>
                  <a:pt x="3595" y="16345"/>
                  <a:pt x="3604" y="16345"/>
                  <a:pt x="3613" y="16345"/>
                </a:cubicBezTo>
                <a:lnTo>
                  <a:pt x="3622" y="16345"/>
                </a:lnTo>
                <a:cubicBezTo>
                  <a:pt x="3631" y="16345"/>
                  <a:pt x="3649" y="16336"/>
                  <a:pt x="3649" y="16327"/>
                </a:cubicBezTo>
                <a:cubicBezTo>
                  <a:pt x="4255" y="13954"/>
                  <a:pt x="6530" y="12696"/>
                  <a:pt x="8939" y="11358"/>
                </a:cubicBezTo>
                <a:cubicBezTo>
                  <a:pt x="10447" y="10519"/>
                  <a:pt x="12008" y="9645"/>
                  <a:pt x="13123" y="8476"/>
                </a:cubicBezTo>
                <a:cubicBezTo>
                  <a:pt x="14925" y="6585"/>
                  <a:pt x="15478" y="3811"/>
                  <a:pt x="14363" y="2303"/>
                </a:cubicBezTo>
                <a:cubicBezTo>
                  <a:pt x="13786" y="1528"/>
                  <a:pt x="12965" y="1126"/>
                  <a:pt x="11970" y="1126"/>
                </a:cubicBezTo>
                <a:cubicBezTo>
                  <a:pt x="11889" y="1126"/>
                  <a:pt x="11806" y="1129"/>
                  <a:pt x="11722" y="1134"/>
                </a:cubicBezTo>
                <a:cubicBezTo>
                  <a:pt x="10420" y="1215"/>
                  <a:pt x="8993" y="1964"/>
                  <a:pt x="7797" y="3195"/>
                </a:cubicBezTo>
                <a:cubicBezTo>
                  <a:pt x="7788" y="3195"/>
                  <a:pt x="7788" y="3204"/>
                  <a:pt x="7788" y="3213"/>
                </a:cubicBezTo>
                <a:cubicBezTo>
                  <a:pt x="7824" y="3989"/>
                  <a:pt x="7726" y="4872"/>
                  <a:pt x="7512" y="5702"/>
                </a:cubicBezTo>
                <a:cubicBezTo>
                  <a:pt x="7494" y="5756"/>
                  <a:pt x="7226" y="7013"/>
                  <a:pt x="6646" y="7317"/>
                </a:cubicBezTo>
                <a:cubicBezTo>
                  <a:pt x="6564" y="7360"/>
                  <a:pt x="6479" y="7383"/>
                  <a:pt x="6391" y="7383"/>
                </a:cubicBezTo>
                <a:cubicBezTo>
                  <a:pt x="6317" y="7383"/>
                  <a:pt x="6242" y="7367"/>
                  <a:pt x="6165" y="7335"/>
                </a:cubicBezTo>
                <a:cubicBezTo>
                  <a:pt x="6031" y="7281"/>
                  <a:pt x="5933" y="7165"/>
                  <a:pt x="5879" y="7013"/>
                </a:cubicBezTo>
                <a:cubicBezTo>
                  <a:pt x="5674" y="6416"/>
                  <a:pt x="6182" y="5318"/>
                  <a:pt x="6325" y="5051"/>
                </a:cubicBezTo>
                <a:cubicBezTo>
                  <a:pt x="6718" y="4364"/>
                  <a:pt x="7182" y="3730"/>
                  <a:pt x="7717" y="3177"/>
                </a:cubicBezTo>
                <a:cubicBezTo>
                  <a:pt x="7717" y="3168"/>
                  <a:pt x="7726" y="3160"/>
                  <a:pt x="7726" y="3151"/>
                </a:cubicBezTo>
                <a:cubicBezTo>
                  <a:pt x="7681" y="2312"/>
                  <a:pt x="7476" y="1625"/>
                  <a:pt x="7128" y="1108"/>
                </a:cubicBezTo>
                <a:cubicBezTo>
                  <a:pt x="6691" y="483"/>
                  <a:pt x="6031" y="117"/>
                  <a:pt x="5165" y="19"/>
                </a:cubicBezTo>
                <a:cubicBezTo>
                  <a:pt x="5055" y="7"/>
                  <a:pt x="4944" y="0"/>
                  <a:pt x="4834"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38"/>
          <p:cNvSpPr/>
          <p:nvPr/>
        </p:nvSpPr>
        <p:spPr>
          <a:xfrm flipH="1">
            <a:off x="11837364" y="815851"/>
            <a:ext cx="1853610" cy="1985017"/>
          </a:xfrm>
          <a:custGeom>
            <a:avLst/>
            <a:gdLst/>
            <a:ahLst/>
            <a:cxnLst/>
            <a:rect l="l" t="t" r="r" b="b"/>
            <a:pathLst>
              <a:path w="15479" h="16576" fill="none" extrusionOk="0">
                <a:moveTo>
                  <a:pt x="446" y="5389"/>
                </a:moveTo>
                <a:cubicBezTo>
                  <a:pt x="0" y="8502"/>
                  <a:pt x="1026" y="12160"/>
                  <a:pt x="3595" y="16567"/>
                </a:cubicBezTo>
                <a:cubicBezTo>
                  <a:pt x="3595" y="16576"/>
                  <a:pt x="3604" y="16576"/>
                  <a:pt x="3613" y="16576"/>
                </a:cubicBezTo>
                <a:cubicBezTo>
                  <a:pt x="3613" y="16576"/>
                  <a:pt x="3622" y="16576"/>
                  <a:pt x="3622" y="16576"/>
                </a:cubicBezTo>
                <a:cubicBezTo>
                  <a:pt x="3631" y="16576"/>
                  <a:pt x="3649" y="16567"/>
                  <a:pt x="3649" y="16558"/>
                </a:cubicBezTo>
                <a:cubicBezTo>
                  <a:pt x="4255" y="14185"/>
                  <a:pt x="6530" y="12927"/>
                  <a:pt x="8939" y="11589"/>
                </a:cubicBezTo>
                <a:lnTo>
                  <a:pt x="8939" y="11589"/>
                </a:lnTo>
                <a:cubicBezTo>
                  <a:pt x="10447" y="10750"/>
                  <a:pt x="12008" y="9876"/>
                  <a:pt x="13123" y="8707"/>
                </a:cubicBezTo>
                <a:cubicBezTo>
                  <a:pt x="14925" y="6816"/>
                  <a:pt x="15478" y="4042"/>
                  <a:pt x="14363" y="2534"/>
                </a:cubicBezTo>
                <a:cubicBezTo>
                  <a:pt x="13739" y="1696"/>
                  <a:pt x="12829" y="1294"/>
                  <a:pt x="11722" y="1365"/>
                </a:cubicBezTo>
                <a:cubicBezTo>
                  <a:pt x="10420" y="1446"/>
                  <a:pt x="8993" y="2195"/>
                  <a:pt x="7797" y="3426"/>
                </a:cubicBezTo>
                <a:cubicBezTo>
                  <a:pt x="7788" y="3426"/>
                  <a:pt x="7788" y="3435"/>
                  <a:pt x="7788" y="3444"/>
                </a:cubicBezTo>
                <a:cubicBezTo>
                  <a:pt x="7824" y="4220"/>
                  <a:pt x="7726" y="5103"/>
                  <a:pt x="7512" y="5933"/>
                </a:cubicBezTo>
                <a:cubicBezTo>
                  <a:pt x="7494" y="5987"/>
                  <a:pt x="7226" y="7244"/>
                  <a:pt x="6646" y="7548"/>
                </a:cubicBezTo>
                <a:cubicBezTo>
                  <a:pt x="6495" y="7628"/>
                  <a:pt x="6334" y="7637"/>
                  <a:pt x="6165" y="7566"/>
                </a:cubicBezTo>
                <a:cubicBezTo>
                  <a:pt x="6031" y="7512"/>
                  <a:pt x="5933" y="7396"/>
                  <a:pt x="5879" y="7244"/>
                </a:cubicBezTo>
                <a:cubicBezTo>
                  <a:pt x="5674" y="6647"/>
                  <a:pt x="6182" y="5549"/>
                  <a:pt x="6325" y="5282"/>
                </a:cubicBezTo>
                <a:cubicBezTo>
                  <a:pt x="6718" y="4595"/>
                  <a:pt x="7182" y="3961"/>
                  <a:pt x="7717" y="3408"/>
                </a:cubicBezTo>
                <a:cubicBezTo>
                  <a:pt x="7717" y="3399"/>
                  <a:pt x="7726" y="3391"/>
                  <a:pt x="7726" y="3382"/>
                </a:cubicBezTo>
                <a:cubicBezTo>
                  <a:pt x="7681" y="2543"/>
                  <a:pt x="7476" y="1856"/>
                  <a:pt x="7128" y="1339"/>
                </a:cubicBezTo>
                <a:cubicBezTo>
                  <a:pt x="6691" y="714"/>
                  <a:pt x="6031" y="348"/>
                  <a:pt x="5165" y="250"/>
                </a:cubicBezTo>
                <a:cubicBezTo>
                  <a:pt x="2980" y="1"/>
                  <a:pt x="901" y="2258"/>
                  <a:pt x="446" y="5389"/>
                </a:cubicBezTo>
                <a:close/>
              </a:path>
            </a:pathLst>
          </a:custGeom>
          <a:noFill/>
          <a:ln w="190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38"/>
          <p:cNvSpPr/>
          <p:nvPr/>
        </p:nvSpPr>
        <p:spPr>
          <a:xfrm>
            <a:off x="14764207" y="974320"/>
            <a:ext cx="1360853" cy="1436465"/>
          </a:xfrm>
          <a:custGeom>
            <a:avLst/>
            <a:gdLst/>
            <a:ahLst/>
            <a:cxnLst/>
            <a:rect l="l" t="t" r="r" b="b"/>
            <a:pathLst>
              <a:path w="15586" h="16452" extrusionOk="0">
                <a:moveTo>
                  <a:pt x="7788" y="3275"/>
                </a:moveTo>
                <a:cubicBezTo>
                  <a:pt x="7788" y="3275"/>
                  <a:pt x="7788" y="3284"/>
                  <a:pt x="7788" y="3284"/>
                </a:cubicBezTo>
                <a:lnTo>
                  <a:pt x="7779" y="3284"/>
                </a:lnTo>
                <a:cubicBezTo>
                  <a:pt x="7788" y="3275"/>
                  <a:pt x="7788" y="3275"/>
                  <a:pt x="7788" y="3275"/>
                </a:cubicBezTo>
                <a:close/>
                <a:moveTo>
                  <a:pt x="4894" y="0"/>
                </a:moveTo>
                <a:cubicBezTo>
                  <a:pt x="2800" y="0"/>
                  <a:pt x="887" y="2203"/>
                  <a:pt x="455" y="5202"/>
                </a:cubicBezTo>
                <a:cubicBezTo>
                  <a:pt x="0" y="8325"/>
                  <a:pt x="1035" y="11991"/>
                  <a:pt x="3604" y="16407"/>
                </a:cubicBezTo>
                <a:cubicBezTo>
                  <a:pt x="3613" y="16425"/>
                  <a:pt x="3640" y="16443"/>
                  <a:pt x="3658" y="16443"/>
                </a:cubicBezTo>
                <a:cubicBezTo>
                  <a:pt x="3667" y="16443"/>
                  <a:pt x="3667" y="16452"/>
                  <a:pt x="3667" y="16452"/>
                </a:cubicBezTo>
                <a:cubicBezTo>
                  <a:pt x="3675" y="16452"/>
                  <a:pt x="3675" y="16443"/>
                  <a:pt x="3684" y="16443"/>
                </a:cubicBezTo>
                <a:cubicBezTo>
                  <a:pt x="3711" y="16443"/>
                  <a:pt x="3738" y="16416"/>
                  <a:pt x="3747" y="16389"/>
                </a:cubicBezTo>
                <a:cubicBezTo>
                  <a:pt x="4353" y="14034"/>
                  <a:pt x="6619" y="12785"/>
                  <a:pt x="9010" y="11447"/>
                </a:cubicBezTo>
                <a:lnTo>
                  <a:pt x="9019" y="11447"/>
                </a:lnTo>
                <a:cubicBezTo>
                  <a:pt x="10527" y="10608"/>
                  <a:pt x="12097" y="9734"/>
                  <a:pt x="13212" y="8565"/>
                </a:cubicBezTo>
                <a:cubicBezTo>
                  <a:pt x="15032" y="6656"/>
                  <a:pt x="15585" y="3855"/>
                  <a:pt x="14452" y="2321"/>
                </a:cubicBezTo>
                <a:cubicBezTo>
                  <a:pt x="13866" y="1536"/>
                  <a:pt x="13027" y="1126"/>
                  <a:pt x="12021" y="1126"/>
                </a:cubicBezTo>
                <a:cubicBezTo>
                  <a:pt x="11941" y="1126"/>
                  <a:pt x="11859" y="1129"/>
                  <a:pt x="11776" y="1134"/>
                </a:cubicBezTo>
                <a:cubicBezTo>
                  <a:pt x="10464" y="1215"/>
                  <a:pt x="9028" y="1973"/>
                  <a:pt x="7824" y="3195"/>
                </a:cubicBezTo>
                <a:cubicBezTo>
                  <a:pt x="7779" y="2347"/>
                  <a:pt x="7574" y="1652"/>
                  <a:pt x="7217" y="1134"/>
                </a:cubicBezTo>
                <a:cubicBezTo>
                  <a:pt x="6780" y="492"/>
                  <a:pt x="6111" y="117"/>
                  <a:pt x="5228" y="19"/>
                </a:cubicBezTo>
                <a:cubicBezTo>
                  <a:pt x="5116" y="7"/>
                  <a:pt x="5005" y="0"/>
                  <a:pt x="4894"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38"/>
          <p:cNvSpPr/>
          <p:nvPr/>
        </p:nvSpPr>
        <p:spPr>
          <a:xfrm>
            <a:off x="15067270" y="1119932"/>
            <a:ext cx="229820" cy="461929"/>
          </a:xfrm>
          <a:custGeom>
            <a:avLst/>
            <a:gdLst/>
            <a:ahLst/>
            <a:cxnLst/>
            <a:rect l="l" t="t" r="r" b="b"/>
            <a:pathLst>
              <a:path w="1999" h="4018" extrusionOk="0">
                <a:moveTo>
                  <a:pt x="1954" y="0"/>
                </a:moveTo>
                <a:cubicBezTo>
                  <a:pt x="1945" y="0"/>
                  <a:pt x="1936" y="0"/>
                  <a:pt x="1927" y="9"/>
                </a:cubicBezTo>
                <a:cubicBezTo>
                  <a:pt x="1428" y="545"/>
                  <a:pt x="990" y="1133"/>
                  <a:pt x="625" y="1776"/>
                </a:cubicBezTo>
                <a:cubicBezTo>
                  <a:pt x="411" y="2159"/>
                  <a:pt x="0" y="3167"/>
                  <a:pt x="179" y="3685"/>
                </a:cubicBezTo>
                <a:cubicBezTo>
                  <a:pt x="223" y="3828"/>
                  <a:pt x="312" y="3917"/>
                  <a:pt x="437" y="3970"/>
                </a:cubicBezTo>
                <a:cubicBezTo>
                  <a:pt x="482" y="3988"/>
                  <a:pt x="527" y="4006"/>
                  <a:pt x="571" y="4015"/>
                </a:cubicBezTo>
                <a:cubicBezTo>
                  <a:pt x="587" y="4016"/>
                  <a:pt x="604" y="4017"/>
                  <a:pt x="620" y="4017"/>
                </a:cubicBezTo>
                <a:cubicBezTo>
                  <a:pt x="702" y="4017"/>
                  <a:pt x="784" y="3999"/>
                  <a:pt x="866" y="3961"/>
                </a:cubicBezTo>
                <a:cubicBezTo>
                  <a:pt x="1419" y="3667"/>
                  <a:pt x="1695" y="2391"/>
                  <a:pt x="1695" y="2382"/>
                </a:cubicBezTo>
                <a:cubicBezTo>
                  <a:pt x="1900" y="1597"/>
                  <a:pt x="1999" y="768"/>
                  <a:pt x="1981" y="27"/>
                </a:cubicBezTo>
                <a:cubicBezTo>
                  <a:pt x="1981" y="18"/>
                  <a:pt x="1972" y="9"/>
                  <a:pt x="1954" y="0"/>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38"/>
          <p:cNvSpPr/>
          <p:nvPr/>
        </p:nvSpPr>
        <p:spPr>
          <a:xfrm>
            <a:off x="14605300" y="863695"/>
            <a:ext cx="1351510" cy="1427123"/>
          </a:xfrm>
          <a:custGeom>
            <a:avLst/>
            <a:gdLst/>
            <a:ahLst/>
            <a:cxnLst/>
            <a:rect l="l" t="t" r="r" b="b"/>
            <a:pathLst>
              <a:path w="15479" h="16345" extrusionOk="0">
                <a:moveTo>
                  <a:pt x="4834" y="0"/>
                </a:moveTo>
                <a:cubicBezTo>
                  <a:pt x="2773" y="0"/>
                  <a:pt x="878" y="2185"/>
                  <a:pt x="446" y="5158"/>
                </a:cubicBezTo>
                <a:cubicBezTo>
                  <a:pt x="0" y="8271"/>
                  <a:pt x="1026" y="11929"/>
                  <a:pt x="3595" y="16336"/>
                </a:cubicBezTo>
                <a:cubicBezTo>
                  <a:pt x="3595" y="16345"/>
                  <a:pt x="3604" y="16345"/>
                  <a:pt x="3613" y="16345"/>
                </a:cubicBezTo>
                <a:lnTo>
                  <a:pt x="3622" y="16345"/>
                </a:lnTo>
                <a:cubicBezTo>
                  <a:pt x="3631" y="16345"/>
                  <a:pt x="3649" y="16336"/>
                  <a:pt x="3649" y="16327"/>
                </a:cubicBezTo>
                <a:cubicBezTo>
                  <a:pt x="4255" y="13954"/>
                  <a:pt x="6530" y="12696"/>
                  <a:pt x="8939" y="11358"/>
                </a:cubicBezTo>
                <a:cubicBezTo>
                  <a:pt x="10447" y="10519"/>
                  <a:pt x="12008" y="9645"/>
                  <a:pt x="13123" y="8476"/>
                </a:cubicBezTo>
                <a:cubicBezTo>
                  <a:pt x="14925" y="6585"/>
                  <a:pt x="15478" y="3811"/>
                  <a:pt x="14363" y="2303"/>
                </a:cubicBezTo>
                <a:cubicBezTo>
                  <a:pt x="13786" y="1528"/>
                  <a:pt x="12965" y="1126"/>
                  <a:pt x="11970" y="1126"/>
                </a:cubicBezTo>
                <a:cubicBezTo>
                  <a:pt x="11889" y="1126"/>
                  <a:pt x="11806" y="1129"/>
                  <a:pt x="11722" y="1134"/>
                </a:cubicBezTo>
                <a:cubicBezTo>
                  <a:pt x="10420" y="1215"/>
                  <a:pt x="8993" y="1964"/>
                  <a:pt x="7797" y="3195"/>
                </a:cubicBezTo>
                <a:cubicBezTo>
                  <a:pt x="7788" y="3195"/>
                  <a:pt x="7788" y="3204"/>
                  <a:pt x="7788" y="3213"/>
                </a:cubicBezTo>
                <a:cubicBezTo>
                  <a:pt x="7824" y="3989"/>
                  <a:pt x="7726" y="4872"/>
                  <a:pt x="7512" y="5702"/>
                </a:cubicBezTo>
                <a:cubicBezTo>
                  <a:pt x="7494" y="5756"/>
                  <a:pt x="7226" y="7013"/>
                  <a:pt x="6646" y="7317"/>
                </a:cubicBezTo>
                <a:cubicBezTo>
                  <a:pt x="6564" y="7360"/>
                  <a:pt x="6479" y="7383"/>
                  <a:pt x="6391" y="7383"/>
                </a:cubicBezTo>
                <a:cubicBezTo>
                  <a:pt x="6317" y="7383"/>
                  <a:pt x="6242" y="7367"/>
                  <a:pt x="6165" y="7335"/>
                </a:cubicBezTo>
                <a:cubicBezTo>
                  <a:pt x="6031" y="7281"/>
                  <a:pt x="5933" y="7165"/>
                  <a:pt x="5879" y="7013"/>
                </a:cubicBezTo>
                <a:cubicBezTo>
                  <a:pt x="5674" y="6416"/>
                  <a:pt x="6182" y="5318"/>
                  <a:pt x="6325" y="5051"/>
                </a:cubicBezTo>
                <a:cubicBezTo>
                  <a:pt x="6718" y="4364"/>
                  <a:pt x="7182" y="3730"/>
                  <a:pt x="7717" y="3177"/>
                </a:cubicBezTo>
                <a:cubicBezTo>
                  <a:pt x="7717" y="3168"/>
                  <a:pt x="7726" y="3160"/>
                  <a:pt x="7726" y="3151"/>
                </a:cubicBezTo>
                <a:cubicBezTo>
                  <a:pt x="7681" y="2312"/>
                  <a:pt x="7476" y="1625"/>
                  <a:pt x="7128" y="1108"/>
                </a:cubicBezTo>
                <a:cubicBezTo>
                  <a:pt x="6691" y="483"/>
                  <a:pt x="6031" y="117"/>
                  <a:pt x="5165" y="19"/>
                </a:cubicBezTo>
                <a:cubicBezTo>
                  <a:pt x="5055" y="7"/>
                  <a:pt x="4944" y="0"/>
                  <a:pt x="4834" y="0"/>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38"/>
          <p:cNvSpPr/>
          <p:nvPr/>
        </p:nvSpPr>
        <p:spPr>
          <a:xfrm>
            <a:off x="14605300" y="843525"/>
            <a:ext cx="1351510" cy="1447292"/>
          </a:xfrm>
          <a:custGeom>
            <a:avLst/>
            <a:gdLst/>
            <a:ahLst/>
            <a:cxnLst/>
            <a:rect l="l" t="t" r="r" b="b"/>
            <a:pathLst>
              <a:path w="15479" h="16576" fill="none" extrusionOk="0">
                <a:moveTo>
                  <a:pt x="446" y="5389"/>
                </a:moveTo>
                <a:cubicBezTo>
                  <a:pt x="0" y="8502"/>
                  <a:pt x="1026" y="12160"/>
                  <a:pt x="3595" y="16567"/>
                </a:cubicBezTo>
                <a:cubicBezTo>
                  <a:pt x="3595" y="16576"/>
                  <a:pt x="3604" y="16576"/>
                  <a:pt x="3613" y="16576"/>
                </a:cubicBezTo>
                <a:cubicBezTo>
                  <a:pt x="3613" y="16576"/>
                  <a:pt x="3622" y="16576"/>
                  <a:pt x="3622" y="16576"/>
                </a:cubicBezTo>
                <a:cubicBezTo>
                  <a:pt x="3631" y="16576"/>
                  <a:pt x="3649" y="16567"/>
                  <a:pt x="3649" y="16558"/>
                </a:cubicBezTo>
                <a:cubicBezTo>
                  <a:pt x="4255" y="14185"/>
                  <a:pt x="6530" y="12927"/>
                  <a:pt x="8939" y="11589"/>
                </a:cubicBezTo>
                <a:lnTo>
                  <a:pt x="8939" y="11589"/>
                </a:lnTo>
                <a:cubicBezTo>
                  <a:pt x="10447" y="10750"/>
                  <a:pt x="12008" y="9876"/>
                  <a:pt x="13123" y="8707"/>
                </a:cubicBezTo>
                <a:cubicBezTo>
                  <a:pt x="14925" y="6816"/>
                  <a:pt x="15478" y="4042"/>
                  <a:pt x="14363" y="2534"/>
                </a:cubicBezTo>
                <a:cubicBezTo>
                  <a:pt x="13739" y="1696"/>
                  <a:pt x="12829" y="1294"/>
                  <a:pt x="11722" y="1365"/>
                </a:cubicBezTo>
                <a:cubicBezTo>
                  <a:pt x="10420" y="1446"/>
                  <a:pt x="8993" y="2195"/>
                  <a:pt x="7797" y="3426"/>
                </a:cubicBezTo>
                <a:cubicBezTo>
                  <a:pt x="7788" y="3426"/>
                  <a:pt x="7788" y="3435"/>
                  <a:pt x="7788" y="3444"/>
                </a:cubicBezTo>
                <a:cubicBezTo>
                  <a:pt x="7824" y="4220"/>
                  <a:pt x="7726" y="5103"/>
                  <a:pt x="7512" y="5933"/>
                </a:cubicBezTo>
                <a:cubicBezTo>
                  <a:pt x="7494" y="5987"/>
                  <a:pt x="7226" y="7244"/>
                  <a:pt x="6646" y="7548"/>
                </a:cubicBezTo>
                <a:cubicBezTo>
                  <a:pt x="6495" y="7628"/>
                  <a:pt x="6334" y="7637"/>
                  <a:pt x="6165" y="7566"/>
                </a:cubicBezTo>
                <a:cubicBezTo>
                  <a:pt x="6031" y="7512"/>
                  <a:pt x="5933" y="7396"/>
                  <a:pt x="5879" y="7244"/>
                </a:cubicBezTo>
                <a:cubicBezTo>
                  <a:pt x="5674" y="6647"/>
                  <a:pt x="6182" y="5549"/>
                  <a:pt x="6325" y="5282"/>
                </a:cubicBezTo>
                <a:cubicBezTo>
                  <a:pt x="6718" y="4595"/>
                  <a:pt x="7182" y="3961"/>
                  <a:pt x="7717" y="3408"/>
                </a:cubicBezTo>
                <a:cubicBezTo>
                  <a:pt x="7717" y="3399"/>
                  <a:pt x="7726" y="3391"/>
                  <a:pt x="7726" y="3382"/>
                </a:cubicBezTo>
                <a:cubicBezTo>
                  <a:pt x="7681" y="2543"/>
                  <a:pt x="7476" y="1856"/>
                  <a:pt x="7128" y="1339"/>
                </a:cubicBezTo>
                <a:cubicBezTo>
                  <a:pt x="6691" y="714"/>
                  <a:pt x="6031" y="348"/>
                  <a:pt x="5165" y="250"/>
                </a:cubicBezTo>
                <a:cubicBezTo>
                  <a:pt x="2980" y="1"/>
                  <a:pt x="901" y="2258"/>
                  <a:pt x="446" y="5389"/>
                </a:cubicBezTo>
                <a:close/>
              </a:path>
            </a:pathLst>
          </a:custGeom>
          <a:noFill/>
          <a:ln w="190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38"/>
          <p:cNvSpPr/>
          <p:nvPr/>
        </p:nvSpPr>
        <p:spPr>
          <a:xfrm>
            <a:off x="13795281" y="-228075"/>
            <a:ext cx="946460" cy="999007"/>
          </a:xfrm>
          <a:custGeom>
            <a:avLst/>
            <a:gdLst/>
            <a:ahLst/>
            <a:cxnLst/>
            <a:rect l="l" t="t" r="r" b="b"/>
            <a:pathLst>
              <a:path w="15586" h="16452" extrusionOk="0">
                <a:moveTo>
                  <a:pt x="7788" y="3275"/>
                </a:moveTo>
                <a:cubicBezTo>
                  <a:pt x="7788" y="3275"/>
                  <a:pt x="7788" y="3284"/>
                  <a:pt x="7788" y="3284"/>
                </a:cubicBezTo>
                <a:lnTo>
                  <a:pt x="7779" y="3284"/>
                </a:lnTo>
                <a:cubicBezTo>
                  <a:pt x="7788" y="3275"/>
                  <a:pt x="7788" y="3275"/>
                  <a:pt x="7788" y="3275"/>
                </a:cubicBezTo>
                <a:close/>
                <a:moveTo>
                  <a:pt x="4894" y="0"/>
                </a:moveTo>
                <a:cubicBezTo>
                  <a:pt x="2800" y="0"/>
                  <a:pt x="887" y="2203"/>
                  <a:pt x="455" y="5202"/>
                </a:cubicBezTo>
                <a:cubicBezTo>
                  <a:pt x="0" y="8325"/>
                  <a:pt x="1035" y="11991"/>
                  <a:pt x="3604" y="16407"/>
                </a:cubicBezTo>
                <a:cubicBezTo>
                  <a:pt x="3613" y="16425"/>
                  <a:pt x="3640" y="16443"/>
                  <a:pt x="3658" y="16443"/>
                </a:cubicBezTo>
                <a:cubicBezTo>
                  <a:pt x="3667" y="16443"/>
                  <a:pt x="3667" y="16452"/>
                  <a:pt x="3667" y="16452"/>
                </a:cubicBezTo>
                <a:cubicBezTo>
                  <a:pt x="3675" y="16452"/>
                  <a:pt x="3675" y="16443"/>
                  <a:pt x="3684" y="16443"/>
                </a:cubicBezTo>
                <a:cubicBezTo>
                  <a:pt x="3711" y="16443"/>
                  <a:pt x="3738" y="16416"/>
                  <a:pt x="3747" y="16389"/>
                </a:cubicBezTo>
                <a:cubicBezTo>
                  <a:pt x="4353" y="14034"/>
                  <a:pt x="6619" y="12785"/>
                  <a:pt x="9010" y="11447"/>
                </a:cubicBezTo>
                <a:lnTo>
                  <a:pt x="9019" y="11447"/>
                </a:lnTo>
                <a:cubicBezTo>
                  <a:pt x="10527" y="10608"/>
                  <a:pt x="12097" y="9734"/>
                  <a:pt x="13212" y="8565"/>
                </a:cubicBezTo>
                <a:cubicBezTo>
                  <a:pt x="15032" y="6656"/>
                  <a:pt x="15585" y="3855"/>
                  <a:pt x="14452" y="2321"/>
                </a:cubicBezTo>
                <a:cubicBezTo>
                  <a:pt x="13866" y="1536"/>
                  <a:pt x="13027" y="1126"/>
                  <a:pt x="12021" y="1126"/>
                </a:cubicBezTo>
                <a:cubicBezTo>
                  <a:pt x="11941" y="1126"/>
                  <a:pt x="11859" y="1129"/>
                  <a:pt x="11776" y="1134"/>
                </a:cubicBezTo>
                <a:cubicBezTo>
                  <a:pt x="10464" y="1215"/>
                  <a:pt x="9028" y="1973"/>
                  <a:pt x="7824" y="3195"/>
                </a:cubicBezTo>
                <a:cubicBezTo>
                  <a:pt x="7779" y="2347"/>
                  <a:pt x="7574" y="1652"/>
                  <a:pt x="7217" y="1134"/>
                </a:cubicBezTo>
                <a:cubicBezTo>
                  <a:pt x="6780" y="492"/>
                  <a:pt x="6111" y="117"/>
                  <a:pt x="5228" y="19"/>
                </a:cubicBezTo>
                <a:cubicBezTo>
                  <a:pt x="5116" y="7"/>
                  <a:pt x="5005" y="0"/>
                  <a:pt x="4894"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38"/>
          <p:cNvSpPr/>
          <p:nvPr/>
        </p:nvSpPr>
        <p:spPr>
          <a:xfrm>
            <a:off x="14006051" y="-126809"/>
            <a:ext cx="159830" cy="321259"/>
          </a:xfrm>
          <a:custGeom>
            <a:avLst/>
            <a:gdLst/>
            <a:ahLst/>
            <a:cxnLst/>
            <a:rect l="l" t="t" r="r" b="b"/>
            <a:pathLst>
              <a:path w="1999" h="4018" extrusionOk="0">
                <a:moveTo>
                  <a:pt x="1954" y="0"/>
                </a:moveTo>
                <a:cubicBezTo>
                  <a:pt x="1945" y="0"/>
                  <a:pt x="1936" y="0"/>
                  <a:pt x="1927" y="9"/>
                </a:cubicBezTo>
                <a:cubicBezTo>
                  <a:pt x="1428" y="545"/>
                  <a:pt x="990" y="1133"/>
                  <a:pt x="625" y="1776"/>
                </a:cubicBezTo>
                <a:cubicBezTo>
                  <a:pt x="411" y="2159"/>
                  <a:pt x="0" y="3167"/>
                  <a:pt x="179" y="3685"/>
                </a:cubicBezTo>
                <a:cubicBezTo>
                  <a:pt x="223" y="3828"/>
                  <a:pt x="312" y="3917"/>
                  <a:pt x="437" y="3970"/>
                </a:cubicBezTo>
                <a:cubicBezTo>
                  <a:pt x="482" y="3988"/>
                  <a:pt x="527" y="4006"/>
                  <a:pt x="571" y="4015"/>
                </a:cubicBezTo>
                <a:cubicBezTo>
                  <a:pt x="587" y="4016"/>
                  <a:pt x="604" y="4017"/>
                  <a:pt x="620" y="4017"/>
                </a:cubicBezTo>
                <a:cubicBezTo>
                  <a:pt x="702" y="4017"/>
                  <a:pt x="784" y="3999"/>
                  <a:pt x="866" y="3961"/>
                </a:cubicBezTo>
                <a:cubicBezTo>
                  <a:pt x="1419" y="3667"/>
                  <a:pt x="1695" y="2391"/>
                  <a:pt x="1695" y="2382"/>
                </a:cubicBezTo>
                <a:cubicBezTo>
                  <a:pt x="1900" y="1597"/>
                  <a:pt x="1999" y="768"/>
                  <a:pt x="1981" y="27"/>
                </a:cubicBezTo>
                <a:cubicBezTo>
                  <a:pt x="1981" y="18"/>
                  <a:pt x="1972" y="9"/>
                  <a:pt x="1954" y="0"/>
                </a:cubicBezTo>
                <a:close/>
              </a:path>
            </a:pathLst>
          </a:custGeom>
          <a:solidFill>
            <a:srgbClr val="D09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38"/>
          <p:cNvSpPr/>
          <p:nvPr/>
        </p:nvSpPr>
        <p:spPr>
          <a:xfrm>
            <a:off x="13690974" y="-305550"/>
            <a:ext cx="939962" cy="992509"/>
          </a:xfrm>
          <a:custGeom>
            <a:avLst/>
            <a:gdLst/>
            <a:ahLst/>
            <a:cxnLst/>
            <a:rect l="l" t="t" r="r" b="b"/>
            <a:pathLst>
              <a:path w="15479" h="16345" extrusionOk="0">
                <a:moveTo>
                  <a:pt x="4834" y="0"/>
                </a:moveTo>
                <a:cubicBezTo>
                  <a:pt x="2773" y="0"/>
                  <a:pt x="878" y="2185"/>
                  <a:pt x="446" y="5158"/>
                </a:cubicBezTo>
                <a:cubicBezTo>
                  <a:pt x="0" y="8271"/>
                  <a:pt x="1026" y="11929"/>
                  <a:pt x="3595" y="16336"/>
                </a:cubicBezTo>
                <a:cubicBezTo>
                  <a:pt x="3595" y="16345"/>
                  <a:pt x="3604" y="16345"/>
                  <a:pt x="3613" y="16345"/>
                </a:cubicBezTo>
                <a:lnTo>
                  <a:pt x="3622" y="16345"/>
                </a:lnTo>
                <a:cubicBezTo>
                  <a:pt x="3631" y="16345"/>
                  <a:pt x="3649" y="16336"/>
                  <a:pt x="3649" y="16327"/>
                </a:cubicBezTo>
                <a:cubicBezTo>
                  <a:pt x="4255" y="13954"/>
                  <a:pt x="6530" y="12696"/>
                  <a:pt x="8939" y="11358"/>
                </a:cubicBezTo>
                <a:cubicBezTo>
                  <a:pt x="10447" y="10519"/>
                  <a:pt x="12008" y="9645"/>
                  <a:pt x="13123" y="8476"/>
                </a:cubicBezTo>
                <a:cubicBezTo>
                  <a:pt x="14925" y="6585"/>
                  <a:pt x="15478" y="3811"/>
                  <a:pt x="14363" y="2303"/>
                </a:cubicBezTo>
                <a:cubicBezTo>
                  <a:pt x="13786" y="1528"/>
                  <a:pt x="12965" y="1126"/>
                  <a:pt x="11970" y="1126"/>
                </a:cubicBezTo>
                <a:cubicBezTo>
                  <a:pt x="11889" y="1126"/>
                  <a:pt x="11806" y="1129"/>
                  <a:pt x="11722" y="1134"/>
                </a:cubicBezTo>
                <a:cubicBezTo>
                  <a:pt x="10420" y="1215"/>
                  <a:pt x="8993" y="1964"/>
                  <a:pt x="7797" y="3195"/>
                </a:cubicBezTo>
                <a:cubicBezTo>
                  <a:pt x="7788" y="3195"/>
                  <a:pt x="7788" y="3204"/>
                  <a:pt x="7788" y="3213"/>
                </a:cubicBezTo>
                <a:cubicBezTo>
                  <a:pt x="7824" y="3989"/>
                  <a:pt x="7726" y="4872"/>
                  <a:pt x="7512" y="5702"/>
                </a:cubicBezTo>
                <a:cubicBezTo>
                  <a:pt x="7494" y="5756"/>
                  <a:pt x="7226" y="7013"/>
                  <a:pt x="6646" y="7317"/>
                </a:cubicBezTo>
                <a:cubicBezTo>
                  <a:pt x="6564" y="7360"/>
                  <a:pt x="6479" y="7383"/>
                  <a:pt x="6391" y="7383"/>
                </a:cubicBezTo>
                <a:cubicBezTo>
                  <a:pt x="6317" y="7383"/>
                  <a:pt x="6242" y="7367"/>
                  <a:pt x="6165" y="7335"/>
                </a:cubicBezTo>
                <a:cubicBezTo>
                  <a:pt x="6031" y="7281"/>
                  <a:pt x="5933" y="7165"/>
                  <a:pt x="5879" y="7013"/>
                </a:cubicBezTo>
                <a:cubicBezTo>
                  <a:pt x="5674" y="6416"/>
                  <a:pt x="6182" y="5318"/>
                  <a:pt x="6325" y="5051"/>
                </a:cubicBezTo>
                <a:cubicBezTo>
                  <a:pt x="6718" y="4364"/>
                  <a:pt x="7182" y="3730"/>
                  <a:pt x="7717" y="3177"/>
                </a:cubicBezTo>
                <a:cubicBezTo>
                  <a:pt x="7717" y="3168"/>
                  <a:pt x="7726" y="3160"/>
                  <a:pt x="7726" y="3151"/>
                </a:cubicBezTo>
                <a:cubicBezTo>
                  <a:pt x="7681" y="2312"/>
                  <a:pt x="7476" y="1625"/>
                  <a:pt x="7128" y="1108"/>
                </a:cubicBezTo>
                <a:cubicBezTo>
                  <a:pt x="6691" y="483"/>
                  <a:pt x="6031" y="117"/>
                  <a:pt x="5165" y="19"/>
                </a:cubicBezTo>
                <a:cubicBezTo>
                  <a:pt x="5055" y="7"/>
                  <a:pt x="4944" y="0"/>
                  <a:pt x="4834" y="0"/>
                </a:cubicBezTo>
                <a:close/>
              </a:path>
            </a:pathLst>
          </a:custGeom>
          <a:solidFill>
            <a:srgbClr val="D09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42"/>
        <p:cNvGrpSpPr/>
        <p:nvPr/>
      </p:nvGrpSpPr>
      <p:grpSpPr>
        <a:xfrm>
          <a:off x="0" y="0"/>
          <a:ext cx="0" cy="0"/>
          <a:chOff x="0" y="0"/>
          <a:chExt cx="0" cy="0"/>
        </a:xfrm>
      </p:grpSpPr>
      <p:sp>
        <p:nvSpPr>
          <p:cNvPr id="3843" name="Google Shape;3843;p47"/>
          <p:cNvSpPr/>
          <p:nvPr/>
        </p:nvSpPr>
        <p:spPr>
          <a:xfrm rot="-5400000">
            <a:off x="13572380" y="2890885"/>
            <a:ext cx="5337087" cy="9455147"/>
          </a:xfrm>
          <a:custGeom>
            <a:avLst/>
            <a:gdLst/>
            <a:ahLst/>
            <a:cxnLst/>
            <a:rect l="l" t="t" r="r" b="b"/>
            <a:pathLst>
              <a:path w="33506" h="59359" extrusionOk="0">
                <a:moveTo>
                  <a:pt x="758" y="0"/>
                </a:moveTo>
                <a:cubicBezTo>
                  <a:pt x="300" y="0"/>
                  <a:pt x="111" y="235"/>
                  <a:pt x="46" y="743"/>
                </a:cubicBezTo>
                <a:cubicBezTo>
                  <a:pt x="27" y="893"/>
                  <a:pt x="0" y="1043"/>
                  <a:pt x="0" y="1186"/>
                </a:cubicBezTo>
                <a:cubicBezTo>
                  <a:pt x="398" y="20284"/>
                  <a:pt x="671" y="39589"/>
                  <a:pt x="385" y="58641"/>
                </a:cubicBezTo>
                <a:cubicBezTo>
                  <a:pt x="379" y="59181"/>
                  <a:pt x="544" y="59359"/>
                  <a:pt x="1018" y="59359"/>
                </a:cubicBezTo>
                <a:cubicBezTo>
                  <a:pt x="1076" y="59359"/>
                  <a:pt x="1138" y="59356"/>
                  <a:pt x="1205" y="59351"/>
                </a:cubicBezTo>
                <a:cubicBezTo>
                  <a:pt x="2795" y="59234"/>
                  <a:pt x="4391" y="59123"/>
                  <a:pt x="5986" y="59045"/>
                </a:cubicBezTo>
                <a:cubicBezTo>
                  <a:pt x="10956" y="58810"/>
                  <a:pt x="16010" y="58824"/>
                  <a:pt x="20707" y="56922"/>
                </a:cubicBezTo>
                <a:cubicBezTo>
                  <a:pt x="24478" y="55404"/>
                  <a:pt x="27982" y="52610"/>
                  <a:pt x="29910" y="48982"/>
                </a:cubicBezTo>
                <a:cubicBezTo>
                  <a:pt x="31538" y="45914"/>
                  <a:pt x="32300" y="42468"/>
                  <a:pt x="32743" y="39016"/>
                </a:cubicBezTo>
                <a:cubicBezTo>
                  <a:pt x="32782" y="38704"/>
                  <a:pt x="32822" y="38391"/>
                  <a:pt x="32854" y="38078"/>
                </a:cubicBezTo>
                <a:cubicBezTo>
                  <a:pt x="33505" y="32327"/>
                  <a:pt x="33453" y="26426"/>
                  <a:pt x="31897" y="20850"/>
                </a:cubicBezTo>
                <a:cubicBezTo>
                  <a:pt x="30340" y="15275"/>
                  <a:pt x="27181" y="10031"/>
                  <a:pt x="22478" y="6657"/>
                </a:cubicBezTo>
                <a:cubicBezTo>
                  <a:pt x="17339" y="2977"/>
                  <a:pt x="10383" y="1232"/>
                  <a:pt x="4202" y="385"/>
                </a:cubicBezTo>
                <a:cubicBezTo>
                  <a:pt x="3107" y="235"/>
                  <a:pt x="2007" y="105"/>
                  <a:pt x="906" y="7"/>
                </a:cubicBezTo>
                <a:cubicBezTo>
                  <a:pt x="854" y="2"/>
                  <a:pt x="804" y="0"/>
                  <a:pt x="758"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 name="Google Shape;3844;p47"/>
          <p:cNvSpPr/>
          <p:nvPr/>
        </p:nvSpPr>
        <p:spPr>
          <a:xfrm>
            <a:off x="1260000" y="2974673"/>
            <a:ext cx="6917100" cy="48882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 name="Google Shape;3845;p47"/>
          <p:cNvSpPr/>
          <p:nvPr/>
        </p:nvSpPr>
        <p:spPr>
          <a:xfrm>
            <a:off x="1479750" y="2702075"/>
            <a:ext cx="6917100" cy="48882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 name="Google Shape;3846;p47"/>
          <p:cNvSpPr txBox="1"/>
          <p:nvPr/>
        </p:nvSpPr>
        <p:spPr>
          <a:xfrm>
            <a:off x="1855488" y="3180625"/>
            <a:ext cx="6153300" cy="39831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Read through or watch your example of information that has been shared online. </a:t>
            </a:r>
            <a:endParaRPr sz="2300" b="1">
              <a:solidFill>
                <a:srgbClr val="212121"/>
              </a:solidFill>
              <a:latin typeface="Roboto"/>
              <a:ea typeface="Roboto"/>
              <a:cs typeface="Roboto"/>
              <a:sym typeface="Roboto"/>
            </a:endParaRPr>
          </a:p>
          <a:p>
            <a:pPr marL="0" lvl="0" indent="0" algn="l" rtl="0">
              <a:lnSpc>
                <a:spcPct val="110000"/>
              </a:lnSpc>
              <a:spcBef>
                <a:spcPts val="1400"/>
              </a:spcBef>
              <a:spcAft>
                <a:spcPts val="0"/>
              </a:spcAft>
              <a:buNone/>
            </a:pPr>
            <a:r>
              <a:rPr lang="en-GB" sz="2300" b="1">
                <a:solidFill>
                  <a:srgbClr val="212121"/>
                </a:solidFill>
                <a:latin typeface="Roboto"/>
                <a:ea typeface="Roboto"/>
                <a:cs typeface="Roboto"/>
                <a:sym typeface="Roboto"/>
              </a:rPr>
              <a:t>In your groups, discuss:</a:t>
            </a:r>
            <a:endParaRPr sz="2300" b="1">
              <a:solidFill>
                <a:srgbClr val="212121"/>
              </a:solidFill>
              <a:latin typeface="Roboto"/>
              <a:ea typeface="Roboto"/>
              <a:cs typeface="Roboto"/>
              <a:sym typeface="Roboto"/>
            </a:endParaRPr>
          </a:p>
          <a:p>
            <a:pPr marL="327600" lvl="0" indent="-3152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Do you think this information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is trustworthy? </a:t>
            </a:r>
            <a:endParaRPr sz="2300">
              <a:solidFill>
                <a:srgbClr val="212121"/>
              </a:solidFill>
              <a:latin typeface="Roboto"/>
              <a:ea typeface="Roboto"/>
              <a:cs typeface="Roboto"/>
              <a:sym typeface="Roboto"/>
            </a:endParaRPr>
          </a:p>
          <a:p>
            <a:pPr marL="327600" lvl="0" indent="-3152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Why is/isn’t it trustworthy? </a:t>
            </a:r>
            <a:endParaRPr sz="2300">
              <a:solidFill>
                <a:srgbClr val="212121"/>
              </a:solidFill>
              <a:latin typeface="Roboto"/>
              <a:ea typeface="Roboto"/>
              <a:cs typeface="Roboto"/>
              <a:sym typeface="Roboto"/>
            </a:endParaRPr>
          </a:p>
          <a:p>
            <a:pPr marL="327600" lvl="0" indent="-315250" algn="l" rtl="0">
              <a:lnSpc>
                <a:spcPct val="110000"/>
              </a:lnSpc>
              <a:spcBef>
                <a:spcPts val="1400"/>
              </a:spcBef>
              <a:spcAft>
                <a:spcPts val="1400"/>
              </a:spcAft>
              <a:buClr>
                <a:srgbClr val="212121"/>
              </a:buClr>
              <a:buSzPts val="2300"/>
              <a:buChar char="●"/>
            </a:pPr>
            <a:r>
              <a:rPr lang="en-GB" sz="2300">
                <a:solidFill>
                  <a:srgbClr val="212121"/>
                </a:solidFill>
                <a:latin typeface="Roboto"/>
                <a:ea typeface="Roboto"/>
                <a:cs typeface="Roboto"/>
                <a:sym typeface="Roboto"/>
              </a:rPr>
              <a:t>Do you think this content should be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shared around online?  </a:t>
            </a:r>
            <a:endParaRPr sz="2300">
              <a:solidFill>
                <a:srgbClr val="212121"/>
              </a:solidFill>
              <a:latin typeface="Roboto"/>
              <a:ea typeface="Roboto"/>
              <a:cs typeface="Roboto"/>
              <a:sym typeface="Roboto"/>
            </a:endParaRPr>
          </a:p>
        </p:txBody>
      </p:sp>
      <p:sp>
        <p:nvSpPr>
          <p:cNvPr id="3847" name="Google Shape;3847;p47"/>
          <p:cNvSpPr/>
          <p:nvPr/>
        </p:nvSpPr>
        <p:spPr>
          <a:xfrm>
            <a:off x="1232825" y="720000"/>
            <a:ext cx="6432050"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CASE STUDIES</a:t>
            </a:r>
          </a:p>
        </p:txBody>
      </p:sp>
      <p:sp>
        <p:nvSpPr>
          <p:cNvPr id="3848" name="Google Shape;3848;p47"/>
          <p:cNvSpPr/>
          <p:nvPr/>
        </p:nvSpPr>
        <p:spPr>
          <a:xfrm>
            <a:off x="9963150" y="4193875"/>
            <a:ext cx="6917100" cy="23262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 name="Google Shape;3849;p47"/>
          <p:cNvSpPr/>
          <p:nvPr/>
        </p:nvSpPr>
        <p:spPr>
          <a:xfrm>
            <a:off x="10182900" y="3921275"/>
            <a:ext cx="6917100" cy="23766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 name="Google Shape;3850;p47"/>
          <p:cNvSpPr txBox="1"/>
          <p:nvPr/>
        </p:nvSpPr>
        <p:spPr>
          <a:xfrm>
            <a:off x="10564788" y="4399825"/>
            <a:ext cx="6153300" cy="14616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Answered these questions?</a:t>
            </a:r>
            <a:endParaRPr sz="2300" b="1">
              <a:solidFill>
                <a:srgbClr val="212121"/>
              </a:solidFill>
              <a:latin typeface="Roboto"/>
              <a:ea typeface="Roboto"/>
              <a:cs typeface="Roboto"/>
              <a:sym typeface="Roboto"/>
            </a:endParaRPr>
          </a:p>
          <a:p>
            <a:pPr marL="0" lvl="0" indent="0" algn="l" rtl="0">
              <a:spcBef>
                <a:spcPts val="1400"/>
              </a:spcBef>
              <a:spcAft>
                <a:spcPts val="0"/>
              </a:spcAft>
              <a:buNone/>
            </a:pPr>
            <a:r>
              <a:rPr lang="en-GB" sz="2300">
                <a:solidFill>
                  <a:srgbClr val="212121"/>
                </a:solidFill>
                <a:latin typeface="Roboto"/>
                <a:ea typeface="Roboto"/>
                <a:cs typeface="Roboto"/>
                <a:sym typeface="Roboto"/>
              </a:rPr>
              <a:t>Now plan a short presentation of your case study to give to the rest of the group. </a:t>
            </a:r>
            <a:endParaRPr sz="2600">
              <a:solidFill>
                <a:srgbClr val="212121"/>
              </a:solidFill>
              <a:latin typeface="Roboto"/>
              <a:ea typeface="Roboto"/>
              <a:cs typeface="Roboto"/>
              <a:sym typeface="Roboto"/>
            </a:endParaRPr>
          </a:p>
        </p:txBody>
      </p:sp>
      <p:grpSp>
        <p:nvGrpSpPr>
          <p:cNvPr id="3851" name="Google Shape;3851;p47"/>
          <p:cNvGrpSpPr/>
          <p:nvPr/>
        </p:nvGrpSpPr>
        <p:grpSpPr>
          <a:xfrm>
            <a:off x="15793155" y="2899041"/>
            <a:ext cx="1817062" cy="1673980"/>
            <a:chOff x="14634150" y="4558844"/>
            <a:chExt cx="3122637" cy="2876748"/>
          </a:xfrm>
        </p:grpSpPr>
        <p:sp>
          <p:nvSpPr>
            <p:cNvPr id="3852" name="Google Shape;3852;p47"/>
            <p:cNvSpPr/>
            <p:nvPr/>
          </p:nvSpPr>
          <p:spPr>
            <a:xfrm>
              <a:off x="14781570" y="6725893"/>
              <a:ext cx="934814" cy="708065"/>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 name="Google Shape;3853;p47"/>
            <p:cNvSpPr/>
            <p:nvPr/>
          </p:nvSpPr>
          <p:spPr>
            <a:xfrm>
              <a:off x="14781570" y="6706467"/>
              <a:ext cx="934814" cy="729125"/>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 name="Google Shape;3854;p47"/>
            <p:cNvSpPr/>
            <p:nvPr/>
          </p:nvSpPr>
          <p:spPr>
            <a:xfrm>
              <a:off x="15102372" y="4801411"/>
              <a:ext cx="1723478" cy="1882544"/>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 name="Google Shape;3855;p47"/>
            <p:cNvSpPr/>
            <p:nvPr/>
          </p:nvSpPr>
          <p:spPr>
            <a:xfrm>
              <a:off x="15102372" y="4762921"/>
              <a:ext cx="1723478" cy="1921033"/>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 name="Google Shape;3856;p47"/>
            <p:cNvSpPr/>
            <p:nvPr/>
          </p:nvSpPr>
          <p:spPr>
            <a:xfrm>
              <a:off x="14634150" y="6521826"/>
              <a:ext cx="934814" cy="708064"/>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DEEFF"/>
                </a:solidFill>
              </a:endParaRPr>
            </a:p>
          </p:txBody>
        </p:sp>
        <p:sp>
          <p:nvSpPr>
            <p:cNvPr id="3857" name="Google Shape;3857;p47"/>
            <p:cNvSpPr/>
            <p:nvPr/>
          </p:nvSpPr>
          <p:spPr>
            <a:xfrm>
              <a:off x="14634150" y="6502399"/>
              <a:ext cx="934814" cy="729125"/>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 name="Google Shape;3858;p47"/>
            <p:cNvSpPr/>
            <p:nvPr/>
          </p:nvSpPr>
          <p:spPr>
            <a:xfrm>
              <a:off x="14954952" y="4597343"/>
              <a:ext cx="1723478" cy="1882544"/>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 name="Google Shape;3859;p47"/>
            <p:cNvSpPr/>
            <p:nvPr/>
          </p:nvSpPr>
          <p:spPr>
            <a:xfrm>
              <a:off x="14954952" y="4558853"/>
              <a:ext cx="1723478" cy="1921033"/>
            </a:xfrm>
            <a:custGeom>
              <a:avLst/>
              <a:gdLst/>
              <a:ahLst/>
              <a:cxnLst/>
              <a:rect l="l" t="t" r="r" b="b"/>
              <a:pathLst>
                <a:path w="9493" h="10581" fill="none" extrusionOk="0">
                  <a:moveTo>
                    <a:pt x="5835" y="277"/>
                  </a:moveTo>
                  <a:cubicBezTo>
                    <a:pt x="3819" y="1"/>
                    <a:pt x="2284" y="616"/>
                    <a:pt x="1285" y="2115"/>
                  </a:cubicBezTo>
                  <a:cubicBezTo>
                    <a:pt x="1071" y="2427"/>
                    <a:pt x="241" y="3953"/>
                    <a:pt x="0" y="5228"/>
                  </a:cubicBezTo>
                  <a:cubicBezTo>
                    <a:pt x="0" y="5237"/>
                    <a:pt x="0" y="5246"/>
                    <a:pt x="9" y="5246"/>
                  </a:cubicBezTo>
                  <a:cubicBezTo>
                    <a:pt x="9" y="5255"/>
                    <a:pt x="9" y="5255"/>
                    <a:pt x="18" y="5255"/>
                  </a:cubicBezTo>
                  <a:cubicBezTo>
                    <a:pt x="232" y="5282"/>
                    <a:pt x="1356" y="5433"/>
                    <a:pt x="3051" y="5737"/>
                  </a:cubicBezTo>
                  <a:cubicBezTo>
                    <a:pt x="3060" y="5737"/>
                    <a:pt x="3069" y="5728"/>
                    <a:pt x="3078" y="5719"/>
                  </a:cubicBezTo>
                  <a:cubicBezTo>
                    <a:pt x="3123" y="5496"/>
                    <a:pt x="3319" y="4720"/>
                    <a:pt x="3720" y="4024"/>
                  </a:cubicBezTo>
                  <a:cubicBezTo>
                    <a:pt x="4077" y="3417"/>
                    <a:pt x="4505" y="3150"/>
                    <a:pt x="4952" y="3275"/>
                  </a:cubicBezTo>
                  <a:cubicBezTo>
                    <a:pt x="5219" y="3346"/>
                    <a:pt x="5505" y="3551"/>
                    <a:pt x="5407" y="4113"/>
                  </a:cubicBezTo>
                  <a:cubicBezTo>
                    <a:pt x="5246" y="4961"/>
                    <a:pt x="4648" y="5737"/>
                    <a:pt x="3640" y="6406"/>
                  </a:cubicBezTo>
                  <a:cubicBezTo>
                    <a:pt x="3355" y="6584"/>
                    <a:pt x="3060" y="6727"/>
                    <a:pt x="2748" y="6870"/>
                  </a:cubicBezTo>
                  <a:cubicBezTo>
                    <a:pt x="2159" y="7137"/>
                    <a:pt x="1544" y="7414"/>
                    <a:pt x="1026" y="8074"/>
                  </a:cubicBezTo>
                  <a:cubicBezTo>
                    <a:pt x="607" y="8592"/>
                    <a:pt x="330" y="9118"/>
                    <a:pt x="63" y="9885"/>
                  </a:cubicBezTo>
                  <a:cubicBezTo>
                    <a:pt x="63" y="9894"/>
                    <a:pt x="63" y="9903"/>
                    <a:pt x="63" y="9903"/>
                  </a:cubicBezTo>
                  <a:cubicBezTo>
                    <a:pt x="72" y="9912"/>
                    <a:pt x="72" y="9912"/>
                    <a:pt x="81" y="9912"/>
                  </a:cubicBezTo>
                  <a:lnTo>
                    <a:pt x="81" y="9912"/>
                  </a:lnTo>
                  <a:cubicBezTo>
                    <a:pt x="473" y="9974"/>
                    <a:pt x="2498" y="10269"/>
                    <a:pt x="3881" y="10581"/>
                  </a:cubicBezTo>
                  <a:cubicBezTo>
                    <a:pt x="3890" y="10581"/>
                    <a:pt x="3899" y="10581"/>
                    <a:pt x="3908" y="10563"/>
                  </a:cubicBezTo>
                  <a:cubicBezTo>
                    <a:pt x="4265" y="9287"/>
                    <a:pt x="5059" y="8806"/>
                    <a:pt x="5897" y="8288"/>
                  </a:cubicBezTo>
                  <a:cubicBezTo>
                    <a:pt x="6236" y="8083"/>
                    <a:pt x="6593" y="7869"/>
                    <a:pt x="6923" y="7592"/>
                  </a:cubicBezTo>
                  <a:cubicBezTo>
                    <a:pt x="8315" y="6459"/>
                    <a:pt x="9144" y="5094"/>
                    <a:pt x="9394" y="3524"/>
                  </a:cubicBezTo>
                  <a:cubicBezTo>
                    <a:pt x="9492" y="2927"/>
                    <a:pt x="9466" y="2472"/>
                    <a:pt x="9323" y="2097"/>
                  </a:cubicBezTo>
                  <a:cubicBezTo>
                    <a:pt x="9118" y="1562"/>
                    <a:pt x="8395" y="625"/>
                    <a:pt x="5835" y="27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DEEFF"/>
                </a:solidFill>
              </a:endParaRPr>
            </a:p>
          </p:txBody>
        </p:sp>
        <p:sp>
          <p:nvSpPr>
            <p:cNvPr id="3860" name="Google Shape;3860;p47"/>
            <p:cNvSpPr/>
            <p:nvPr/>
          </p:nvSpPr>
          <p:spPr>
            <a:xfrm rot="3246910" flipH="1">
              <a:off x="16857775" y="4659862"/>
              <a:ext cx="691465" cy="865542"/>
            </a:xfrm>
            <a:custGeom>
              <a:avLst/>
              <a:gdLst/>
              <a:ahLst/>
              <a:cxnLst/>
              <a:rect l="l" t="t" r="r" b="b"/>
              <a:pathLst>
                <a:path w="4890" h="6121" fill="none" extrusionOk="0">
                  <a:moveTo>
                    <a:pt x="4889" y="3275"/>
                  </a:moveTo>
                  <a:cubicBezTo>
                    <a:pt x="4202" y="1580"/>
                    <a:pt x="2953" y="509"/>
                    <a:pt x="2275" y="18"/>
                  </a:cubicBezTo>
                  <a:cubicBezTo>
                    <a:pt x="2257" y="1"/>
                    <a:pt x="2240" y="1"/>
                    <a:pt x="2222" y="10"/>
                  </a:cubicBezTo>
                  <a:cubicBezTo>
                    <a:pt x="2204" y="18"/>
                    <a:pt x="2195" y="36"/>
                    <a:pt x="2195" y="54"/>
                  </a:cubicBezTo>
                  <a:cubicBezTo>
                    <a:pt x="2133" y="741"/>
                    <a:pt x="3114" y="3114"/>
                    <a:pt x="3765" y="4506"/>
                  </a:cubicBezTo>
                  <a:cubicBezTo>
                    <a:pt x="3765" y="4506"/>
                    <a:pt x="3765" y="4506"/>
                    <a:pt x="3765" y="4506"/>
                  </a:cubicBezTo>
                  <a:cubicBezTo>
                    <a:pt x="3060" y="3747"/>
                    <a:pt x="1731" y="2454"/>
                    <a:pt x="491" y="2026"/>
                  </a:cubicBezTo>
                  <a:cubicBezTo>
                    <a:pt x="473" y="2017"/>
                    <a:pt x="455" y="2026"/>
                    <a:pt x="438" y="2035"/>
                  </a:cubicBezTo>
                  <a:cubicBezTo>
                    <a:pt x="420" y="2052"/>
                    <a:pt x="420" y="2070"/>
                    <a:pt x="420" y="2088"/>
                  </a:cubicBezTo>
                  <a:cubicBezTo>
                    <a:pt x="643" y="2900"/>
                    <a:pt x="1401" y="4078"/>
                    <a:pt x="2097" y="4925"/>
                  </a:cubicBezTo>
                  <a:cubicBezTo>
                    <a:pt x="2097" y="4925"/>
                    <a:pt x="2097" y="4925"/>
                    <a:pt x="2097" y="4925"/>
                  </a:cubicBezTo>
                  <a:cubicBezTo>
                    <a:pt x="1535" y="4666"/>
                    <a:pt x="919" y="4506"/>
                    <a:pt x="313" y="4452"/>
                  </a:cubicBezTo>
                  <a:cubicBezTo>
                    <a:pt x="206" y="4425"/>
                    <a:pt x="116" y="4461"/>
                    <a:pt x="63" y="4532"/>
                  </a:cubicBezTo>
                  <a:cubicBezTo>
                    <a:pt x="0" y="4622"/>
                    <a:pt x="9" y="4764"/>
                    <a:pt x="90" y="4889"/>
                  </a:cubicBezTo>
                  <a:cubicBezTo>
                    <a:pt x="357" y="5353"/>
                    <a:pt x="687" y="5764"/>
                    <a:pt x="1089" y="612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864"/>
        <p:cNvGrpSpPr/>
        <p:nvPr/>
      </p:nvGrpSpPr>
      <p:grpSpPr>
        <a:xfrm>
          <a:off x="0" y="0"/>
          <a:ext cx="0" cy="0"/>
          <a:chOff x="0" y="0"/>
          <a:chExt cx="0" cy="0"/>
        </a:xfrm>
      </p:grpSpPr>
      <p:sp>
        <p:nvSpPr>
          <p:cNvPr id="3865" name="Google Shape;3865;p48"/>
          <p:cNvSpPr/>
          <p:nvPr/>
        </p:nvSpPr>
        <p:spPr>
          <a:xfrm rot="10800000">
            <a:off x="14294150" y="-61373"/>
            <a:ext cx="5405225" cy="7398576"/>
          </a:xfrm>
          <a:custGeom>
            <a:avLst/>
            <a:gdLst/>
            <a:ahLst/>
            <a:cxnLst/>
            <a:rect l="l" t="t" r="r" b="b"/>
            <a:pathLst>
              <a:path w="40951" h="56053" extrusionOk="0">
                <a:moveTo>
                  <a:pt x="522" y="0"/>
                </a:moveTo>
                <a:cubicBezTo>
                  <a:pt x="502" y="222"/>
                  <a:pt x="470" y="378"/>
                  <a:pt x="470" y="528"/>
                </a:cubicBezTo>
                <a:cubicBezTo>
                  <a:pt x="352" y="3960"/>
                  <a:pt x="170" y="7393"/>
                  <a:pt x="138" y="10826"/>
                </a:cubicBezTo>
                <a:cubicBezTo>
                  <a:pt x="53" y="18844"/>
                  <a:pt x="7" y="26862"/>
                  <a:pt x="1" y="34880"/>
                </a:cubicBezTo>
                <a:cubicBezTo>
                  <a:pt x="1" y="37895"/>
                  <a:pt x="124" y="40905"/>
                  <a:pt x="242" y="43914"/>
                </a:cubicBezTo>
                <a:cubicBezTo>
                  <a:pt x="352" y="46734"/>
                  <a:pt x="535" y="49554"/>
                  <a:pt x="672" y="52381"/>
                </a:cubicBezTo>
                <a:cubicBezTo>
                  <a:pt x="730" y="53508"/>
                  <a:pt x="769" y="54641"/>
                  <a:pt x="808" y="55690"/>
                </a:cubicBezTo>
                <a:cubicBezTo>
                  <a:pt x="2551" y="55659"/>
                  <a:pt x="4306" y="55611"/>
                  <a:pt x="6056" y="55611"/>
                </a:cubicBezTo>
                <a:cubicBezTo>
                  <a:pt x="6163" y="55611"/>
                  <a:pt x="6270" y="55611"/>
                  <a:pt x="6377" y="55612"/>
                </a:cubicBezTo>
                <a:cubicBezTo>
                  <a:pt x="10351" y="55631"/>
                  <a:pt x="14317" y="55996"/>
                  <a:pt x="18290" y="56042"/>
                </a:cubicBezTo>
                <a:cubicBezTo>
                  <a:pt x="18910" y="56049"/>
                  <a:pt x="19529" y="56052"/>
                  <a:pt x="20149" y="56052"/>
                </a:cubicBezTo>
                <a:cubicBezTo>
                  <a:pt x="23040" y="56052"/>
                  <a:pt x="25929" y="55977"/>
                  <a:pt x="28810" y="55827"/>
                </a:cubicBezTo>
                <a:cubicBezTo>
                  <a:pt x="30599" y="55733"/>
                  <a:pt x="32409" y="55642"/>
                  <a:pt x="34216" y="55642"/>
                </a:cubicBezTo>
                <a:cubicBezTo>
                  <a:pt x="35789" y="55642"/>
                  <a:pt x="37360" y="55711"/>
                  <a:pt x="38912" y="55905"/>
                </a:cubicBezTo>
                <a:cubicBezTo>
                  <a:pt x="39492" y="55964"/>
                  <a:pt x="40084" y="55970"/>
                  <a:pt x="40768" y="56009"/>
                </a:cubicBezTo>
                <a:cubicBezTo>
                  <a:pt x="40768" y="56009"/>
                  <a:pt x="40768" y="56009"/>
                  <a:pt x="40768" y="56009"/>
                </a:cubicBezTo>
                <a:cubicBezTo>
                  <a:pt x="40847" y="56009"/>
                  <a:pt x="40951" y="53736"/>
                  <a:pt x="40944" y="53502"/>
                </a:cubicBezTo>
                <a:cubicBezTo>
                  <a:pt x="40801" y="49606"/>
                  <a:pt x="40254" y="45744"/>
                  <a:pt x="39960" y="41869"/>
                </a:cubicBezTo>
                <a:cubicBezTo>
                  <a:pt x="39674" y="38026"/>
                  <a:pt x="39322" y="34176"/>
                  <a:pt x="38534" y="30405"/>
                </a:cubicBezTo>
                <a:cubicBezTo>
                  <a:pt x="37837" y="27037"/>
                  <a:pt x="36697" y="23742"/>
                  <a:pt x="35186" y="20648"/>
                </a:cubicBezTo>
                <a:cubicBezTo>
                  <a:pt x="33708" y="17619"/>
                  <a:pt x="31806" y="14929"/>
                  <a:pt x="29630" y="12363"/>
                </a:cubicBezTo>
                <a:cubicBezTo>
                  <a:pt x="27116" y="9562"/>
                  <a:pt x="24146" y="7373"/>
                  <a:pt x="21098" y="5204"/>
                </a:cubicBezTo>
                <a:cubicBezTo>
                  <a:pt x="20726" y="4937"/>
                  <a:pt x="20316" y="4709"/>
                  <a:pt x="19912" y="4488"/>
                </a:cubicBezTo>
                <a:cubicBezTo>
                  <a:pt x="16571" y="2671"/>
                  <a:pt x="13054" y="1355"/>
                  <a:pt x="9282" y="756"/>
                </a:cubicBezTo>
                <a:cubicBezTo>
                  <a:pt x="8195" y="580"/>
                  <a:pt x="7081" y="502"/>
                  <a:pt x="5980" y="411"/>
                </a:cubicBezTo>
                <a:cubicBezTo>
                  <a:pt x="4176" y="261"/>
                  <a:pt x="2378" y="144"/>
                  <a:pt x="522"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 name="Google Shape;3866;p48"/>
          <p:cNvSpPr/>
          <p:nvPr/>
        </p:nvSpPr>
        <p:spPr>
          <a:xfrm>
            <a:off x="9238475" y="4048500"/>
            <a:ext cx="6427500" cy="14331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 name="Google Shape;3867;p48"/>
          <p:cNvSpPr/>
          <p:nvPr/>
        </p:nvSpPr>
        <p:spPr>
          <a:xfrm>
            <a:off x="1232825" y="720000"/>
            <a:ext cx="7933718"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DIFFERENT TYPES</a:t>
            </a:r>
          </a:p>
        </p:txBody>
      </p:sp>
      <p:sp>
        <p:nvSpPr>
          <p:cNvPr id="3868" name="Google Shape;3868;p48"/>
          <p:cNvSpPr/>
          <p:nvPr/>
        </p:nvSpPr>
        <p:spPr>
          <a:xfrm>
            <a:off x="1232825" y="1776975"/>
            <a:ext cx="10691535"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OF FALSE INFORMATION</a:t>
            </a:r>
          </a:p>
        </p:txBody>
      </p:sp>
      <p:sp>
        <p:nvSpPr>
          <p:cNvPr id="3869" name="Google Shape;3869;p48"/>
          <p:cNvSpPr/>
          <p:nvPr/>
        </p:nvSpPr>
        <p:spPr>
          <a:xfrm>
            <a:off x="1232825" y="4048500"/>
            <a:ext cx="6427500" cy="14331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 name="Google Shape;3870;p48"/>
          <p:cNvSpPr/>
          <p:nvPr/>
        </p:nvSpPr>
        <p:spPr>
          <a:xfrm>
            <a:off x="1452575" y="3775900"/>
            <a:ext cx="6486000" cy="1485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 name="Google Shape;3871;p48"/>
          <p:cNvSpPr/>
          <p:nvPr/>
        </p:nvSpPr>
        <p:spPr>
          <a:xfrm>
            <a:off x="2373000" y="4313862"/>
            <a:ext cx="4645150" cy="403896"/>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DEEPFAKE VIDEOS</a:t>
            </a:r>
          </a:p>
        </p:txBody>
      </p:sp>
      <p:sp>
        <p:nvSpPr>
          <p:cNvPr id="3872" name="Google Shape;3872;p48"/>
          <p:cNvSpPr/>
          <p:nvPr/>
        </p:nvSpPr>
        <p:spPr>
          <a:xfrm>
            <a:off x="9431104" y="3775900"/>
            <a:ext cx="6486000" cy="1485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 name="Google Shape;3873;p48"/>
          <p:cNvSpPr/>
          <p:nvPr/>
        </p:nvSpPr>
        <p:spPr>
          <a:xfrm>
            <a:off x="9835050" y="4313587"/>
            <a:ext cx="5678082"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CONSPIRACY THEORY</a:t>
            </a:r>
          </a:p>
        </p:txBody>
      </p:sp>
      <p:sp>
        <p:nvSpPr>
          <p:cNvPr id="3874" name="Google Shape;3874;p48"/>
          <p:cNvSpPr/>
          <p:nvPr/>
        </p:nvSpPr>
        <p:spPr>
          <a:xfrm>
            <a:off x="9238475" y="6433850"/>
            <a:ext cx="6427500" cy="14331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5" name="Google Shape;3875;p48"/>
          <p:cNvSpPr/>
          <p:nvPr/>
        </p:nvSpPr>
        <p:spPr>
          <a:xfrm>
            <a:off x="1232825" y="6433850"/>
            <a:ext cx="6427500" cy="14331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6" name="Google Shape;3876;p48"/>
          <p:cNvSpPr/>
          <p:nvPr/>
        </p:nvSpPr>
        <p:spPr>
          <a:xfrm>
            <a:off x="1452575" y="6161250"/>
            <a:ext cx="6486000" cy="1485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 name="Google Shape;3877;p48"/>
          <p:cNvSpPr/>
          <p:nvPr/>
        </p:nvSpPr>
        <p:spPr>
          <a:xfrm>
            <a:off x="3066750" y="6699212"/>
            <a:ext cx="2759648"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CLICKBAIT</a:t>
            </a:r>
          </a:p>
        </p:txBody>
      </p:sp>
      <p:sp>
        <p:nvSpPr>
          <p:cNvPr id="3878" name="Google Shape;3878;p48"/>
          <p:cNvSpPr/>
          <p:nvPr/>
        </p:nvSpPr>
        <p:spPr>
          <a:xfrm>
            <a:off x="9431104" y="6161250"/>
            <a:ext cx="6486000" cy="1485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 name="Google Shape;3879;p48"/>
          <p:cNvSpPr/>
          <p:nvPr/>
        </p:nvSpPr>
        <p:spPr>
          <a:xfrm>
            <a:off x="10344325" y="6698937"/>
            <a:ext cx="4659535" cy="403896"/>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MISINFORMATION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883"/>
        <p:cNvGrpSpPr/>
        <p:nvPr/>
      </p:nvGrpSpPr>
      <p:grpSpPr>
        <a:xfrm>
          <a:off x="0" y="0"/>
          <a:ext cx="0" cy="0"/>
          <a:chOff x="0" y="0"/>
          <a:chExt cx="0" cy="0"/>
        </a:xfrm>
      </p:grpSpPr>
      <p:sp>
        <p:nvSpPr>
          <p:cNvPr id="3884" name="Google Shape;3884;p49"/>
          <p:cNvSpPr/>
          <p:nvPr/>
        </p:nvSpPr>
        <p:spPr>
          <a:xfrm rot="10800000">
            <a:off x="13269487" y="-682129"/>
            <a:ext cx="5160338" cy="7063379"/>
          </a:xfrm>
          <a:custGeom>
            <a:avLst/>
            <a:gdLst/>
            <a:ahLst/>
            <a:cxnLst/>
            <a:rect l="l" t="t" r="r" b="b"/>
            <a:pathLst>
              <a:path w="40951" h="56053" extrusionOk="0">
                <a:moveTo>
                  <a:pt x="522" y="0"/>
                </a:moveTo>
                <a:cubicBezTo>
                  <a:pt x="502" y="222"/>
                  <a:pt x="470" y="378"/>
                  <a:pt x="470" y="528"/>
                </a:cubicBezTo>
                <a:cubicBezTo>
                  <a:pt x="352" y="3960"/>
                  <a:pt x="170" y="7393"/>
                  <a:pt x="138" y="10826"/>
                </a:cubicBezTo>
                <a:cubicBezTo>
                  <a:pt x="53" y="18844"/>
                  <a:pt x="7" y="26862"/>
                  <a:pt x="1" y="34880"/>
                </a:cubicBezTo>
                <a:cubicBezTo>
                  <a:pt x="1" y="37895"/>
                  <a:pt x="124" y="40905"/>
                  <a:pt x="242" y="43914"/>
                </a:cubicBezTo>
                <a:cubicBezTo>
                  <a:pt x="352" y="46734"/>
                  <a:pt x="535" y="49554"/>
                  <a:pt x="672" y="52381"/>
                </a:cubicBezTo>
                <a:cubicBezTo>
                  <a:pt x="730" y="53508"/>
                  <a:pt x="769" y="54641"/>
                  <a:pt x="808" y="55690"/>
                </a:cubicBezTo>
                <a:cubicBezTo>
                  <a:pt x="2551" y="55659"/>
                  <a:pt x="4306" y="55611"/>
                  <a:pt x="6056" y="55611"/>
                </a:cubicBezTo>
                <a:cubicBezTo>
                  <a:pt x="6163" y="55611"/>
                  <a:pt x="6270" y="55611"/>
                  <a:pt x="6377" y="55612"/>
                </a:cubicBezTo>
                <a:cubicBezTo>
                  <a:pt x="10351" y="55631"/>
                  <a:pt x="14317" y="55996"/>
                  <a:pt x="18290" y="56042"/>
                </a:cubicBezTo>
                <a:cubicBezTo>
                  <a:pt x="18910" y="56049"/>
                  <a:pt x="19529" y="56052"/>
                  <a:pt x="20149" y="56052"/>
                </a:cubicBezTo>
                <a:cubicBezTo>
                  <a:pt x="23040" y="56052"/>
                  <a:pt x="25929" y="55977"/>
                  <a:pt x="28810" y="55827"/>
                </a:cubicBezTo>
                <a:cubicBezTo>
                  <a:pt x="30599" y="55733"/>
                  <a:pt x="32409" y="55642"/>
                  <a:pt x="34216" y="55642"/>
                </a:cubicBezTo>
                <a:cubicBezTo>
                  <a:pt x="35789" y="55642"/>
                  <a:pt x="37360" y="55711"/>
                  <a:pt x="38912" y="55905"/>
                </a:cubicBezTo>
                <a:cubicBezTo>
                  <a:pt x="39492" y="55964"/>
                  <a:pt x="40084" y="55970"/>
                  <a:pt x="40768" y="56009"/>
                </a:cubicBezTo>
                <a:cubicBezTo>
                  <a:pt x="40768" y="56009"/>
                  <a:pt x="40768" y="56009"/>
                  <a:pt x="40768" y="56009"/>
                </a:cubicBezTo>
                <a:cubicBezTo>
                  <a:pt x="40847" y="56009"/>
                  <a:pt x="40951" y="53736"/>
                  <a:pt x="40944" y="53502"/>
                </a:cubicBezTo>
                <a:cubicBezTo>
                  <a:pt x="40801" y="49606"/>
                  <a:pt x="40254" y="45744"/>
                  <a:pt x="39960" y="41869"/>
                </a:cubicBezTo>
                <a:cubicBezTo>
                  <a:pt x="39674" y="38026"/>
                  <a:pt x="39322" y="34176"/>
                  <a:pt x="38534" y="30405"/>
                </a:cubicBezTo>
                <a:cubicBezTo>
                  <a:pt x="37837" y="27037"/>
                  <a:pt x="36697" y="23742"/>
                  <a:pt x="35186" y="20648"/>
                </a:cubicBezTo>
                <a:cubicBezTo>
                  <a:pt x="33708" y="17619"/>
                  <a:pt x="31806" y="14929"/>
                  <a:pt x="29630" y="12363"/>
                </a:cubicBezTo>
                <a:cubicBezTo>
                  <a:pt x="27116" y="9562"/>
                  <a:pt x="24146" y="7373"/>
                  <a:pt x="21098" y="5204"/>
                </a:cubicBezTo>
                <a:cubicBezTo>
                  <a:pt x="20726" y="4937"/>
                  <a:pt x="20316" y="4709"/>
                  <a:pt x="19912" y="4488"/>
                </a:cubicBezTo>
                <a:cubicBezTo>
                  <a:pt x="16571" y="2671"/>
                  <a:pt x="13054" y="1355"/>
                  <a:pt x="9282" y="756"/>
                </a:cubicBezTo>
                <a:cubicBezTo>
                  <a:pt x="8195" y="580"/>
                  <a:pt x="7081" y="502"/>
                  <a:pt x="5980" y="411"/>
                </a:cubicBezTo>
                <a:cubicBezTo>
                  <a:pt x="4176" y="261"/>
                  <a:pt x="2378" y="144"/>
                  <a:pt x="522"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 name="Google Shape;3885;p49"/>
          <p:cNvSpPr/>
          <p:nvPr/>
        </p:nvSpPr>
        <p:spPr>
          <a:xfrm>
            <a:off x="1232825" y="720000"/>
            <a:ext cx="7478841"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FACT VS FICTION</a:t>
            </a:r>
          </a:p>
        </p:txBody>
      </p:sp>
      <p:sp>
        <p:nvSpPr>
          <p:cNvPr id="3886" name="Google Shape;3886;p49"/>
          <p:cNvSpPr/>
          <p:nvPr/>
        </p:nvSpPr>
        <p:spPr>
          <a:xfrm>
            <a:off x="1260000" y="2878950"/>
            <a:ext cx="12846600" cy="54621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 name="Google Shape;3887;p49"/>
          <p:cNvSpPr/>
          <p:nvPr/>
        </p:nvSpPr>
        <p:spPr>
          <a:xfrm>
            <a:off x="1479750" y="2606350"/>
            <a:ext cx="12930300" cy="54621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8" name="Google Shape;3888;p49"/>
          <p:cNvSpPr txBox="1"/>
          <p:nvPr/>
        </p:nvSpPr>
        <p:spPr>
          <a:xfrm>
            <a:off x="1855500" y="3084900"/>
            <a:ext cx="12251100" cy="574692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dirty="0">
                <a:solidFill>
                  <a:srgbClr val="212121"/>
                </a:solidFill>
                <a:latin typeface="Roboto"/>
                <a:ea typeface="Roboto"/>
                <a:cs typeface="Roboto"/>
                <a:sym typeface="Roboto"/>
              </a:rPr>
              <a:t>As a whole group, write a list of key indicators of dis- and misinformation:</a:t>
            </a:r>
            <a:endParaRPr sz="2300" b="1" dirty="0">
              <a:solidFill>
                <a:srgbClr val="212121"/>
              </a:solidFill>
              <a:latin typeface="Roboto"/>
              <a:ea typeface="Roboto"/>
              <a:cs typeface="Roboto"/>
              <a:sym typeface="Roboto"/>
            </a:endParaRPr>
          </a:p>
          <a:p>
            <a:pPr marL="457200" lvl="0" indent="-374650" algn="l" rtl="0">
              <a:lnSpc>
                <a:spcPct val="150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 </a:t>
            </a:r>
          </a:p>
          <a:p>
            <a:pPr marL="457200" lvl="0" indent="-374650" algn="l" rtl="0">
              <a:lnSpc>
                <a:spcPct val="150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 </a:t>
            </a:r>
          </a:p>
          <a:p>
            <a:pPr marL="457200" lvl="0" indent="-374650" algn="l" rtl="0">
              <a:lnSpc>
                <a:spcPct val="150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 </a:t>
            </a:r>
          </a:p>
          <a:p>
            <a:pPr marL="457200" lvl="0" indent="-374650" algn="l" rtl="0">
              <a:lnSpc>
                <a:spcPct val="150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 </a:t>
            </a:r>
          </a:p>
          <a:p>
            <a:pPr marL="457200" lvl="0" indent="-374650" algn="l" rtl="0">
              <a:lnSpc>
                <a:spcPct val="150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 </a:t>
            </a:r>
          </a:p>
          <a:p>
            <a:pPr marL="457200" lvl="0" indent="-374650" algn="l" rtl="0">
              <a:lnSpc>
                <a:spcPct val="150000"/>
              </a:lnSpc>
              <a:spcBef>
                <a:spcPts val="1400"/>
              </a:spcBef>
              <a:spcAft>
                <a:spcPts val="1400"/>
              </a:spcAft>
              <a:buClr>
                <a:srgbClr val="212121"/>
              </a:buClr>
              <a:buSzPts val="2300"/>
              <a:buFont typeface="Roboto"/>
              <a:buChar char="●"/>
            </a:pPr>
            <a:r>
              <a:rPr lang="en-GB" sz="2300" b="1" dirty="0">
                <a:solidFill>
                  <a:srgbClr val="212121"/>
                </a:solidFill>
                <a:latin typeface="Roboto"/>
                <a:ea typeface="Roboto"/>
                <a:cs typeface="Roboto"/>
                <a:sym typeface="Roboto"/>
              </a:rPr>
              <a:t> </a:t>
            </a:r>
          </a:p>
          <a:p>
            <a:pPr marL="82550" lvl="0" algn="l" rtl="0">
              <a:lnSpc>
                <a:spcPct val="115000"/>
              </a:lnSpc>
              <a:spcBef>
                <a:spcPts val="1400"/>
              </a:spcBef>
              <a:spcAft>
                <a:spcPts val="1400"/>
              </a:spcAft>
              <a:buClr>
                <a:srgbClr val="212121"/>
              </a:buClr>
              <a:buSzPts val="2300"/>
            </a:pPr>
            <a:endParaRPr lang="en-GB" sz="2300" b="1" dirty="0">
              <a:solidFill>
                <a:srgbClr val="212121"/>
              </a:solidFill>
              <a:latin typeface="Roboto"/>
              <a:ea typeface="Roboto"/>
              <a:cs typeface="Roboto"/>
              <a:sym typeface="Roboto"/>
            </a:endParaRPr>
          </a:p>
        </p:txBody>
      </p:sp>
      <p:grpSp>
        <p:nvGrpSpPr>
          <p:cNvPr id="3889" name="Google Shape;3889;p49"/>
          <p:cNvGrpSpPr/>
          <p:nvPr/>
        </p:nvGrpSpPr>
        <p:grpSpPr>
          <a:xfrm>
            <a:off x="12903662" y="4709301"/>
            <a:ext cx="4317603" cy="4746980"/>
            <a:chOff x="13101025" y="4790450"/>
            <a:chExt cx="3826644" cy="4207196"/>
          </a:xfrm>
        </p:grpSpPr>
        <p:sp>
          <p:nvSpPr>
            <p:cNvPr id="3890" name="Google Shape;3890;p49"/>
            <p:cNvSpPr/>
            <p:nvPr/>
          </p:nvSpPr>
          <p:spPr>
            <a:xfrm>
              <a:off x="13101025" y="5193472"/>
              <a:ext cx="3659059" cy="3804175"/>
            </a:xfrm>
            <a:custGeom>
              <a:avLst/>
              <a:gdLst/>
              <a:ahLst/>
              <a:cxnLst/>
              <a:rect l="l" t="t" r="r" b="b"/>
              <a:pathLst>
                <a:path w="15961" h="16594" extrusionOk="0">
                  <a:moveTo>
                    <a:pt x="11357" y="0"/>
                  </a:moveTo>
                  <a:lnTo>
                    <a:pt x="2516" y="2364"/>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74"/>
                    <a:pt x="15951" y="1847"/>
                    <a:pt x="15933" y="1811"/>
                  </a:cubicBezTo>
                  <a:cubicBezTo>
                    <a:pt x="15871" y="1695"/>
                    <a:pt x="15737" y="1437"/>
                    <a:pt x="15478" y="1169"/>
                  </a:cubicBezTo>
                  <a:cubicBezTo>
                    <a:pt x="15238" y="910"/>
                    <a:pt x="14890" y="652"/>
                    <a:pt x="14408" y="491"/>
                  </a:cubicBezTo>
                  <a:cubicBezTo>
                    <a:pt x="14158" y="420"/>
                    <a:pt x="13882" y="366"/>
                    <a:pt x="13560" y="357"/>
                  </a:cubicBezTo>
                  <a:lnTo>
                    <a:pt x="13551" y="357"/>
                  </a:lnTo>
                  <a:lnTo>
                    <a:pt x="13444" y="500"/>
                  </a:lnTo>
                  <a:lnTo>
                    <a:pt x="13186" y="866"/>
                  </a:lnTo>
                  <a:lnTo>
                    <a:pt x="12026" y="2498"/>
                  </a:lnTo>
                  <a:lnTo>
                    <a:pt x="11990" y="2382"/>
                  </a:lnTo>
                  <a:lnTo>
                    <a:pt x="11981" y="2338"/>
                  </a:lnTo>
                  <a:lnTo>
                    <a:pt x="11642" y="1080"/>
                  </a:lnTo>
                  <a:lnTo>
                    <a:pt x="11633" y="1044"/>
                  </a:lnTo>
                  <a:lnTo>
                    <a:pt x="11357" y="0"/>
                  </a:ln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1" name="Google Shape;3891;p49"/>
            <p:cNvSpPr/>
            <p:nvPr/>
          </p:nvSpPr>
          <p:spPr>
            <a:xfrm>
              <a:off x="13101025" y="5193472"/>
              <a:ext cx="3659059" cy="3804175"/>
            </a:xfrm>
            <a:custGeom>
              <a:avLst/>
              <a:gdLst/>
              <a:ahLst/>
              <a:cxnLst/>
              <a:rect l="l" t="t" r="r" b="b"/>
              <a:pathLst>
                <a:path w="15961" h="16594" fill="none" extrusionOk="0">
                  <a:moveTo>
                    <a:pt x="15960" y="1883"/>
                  </a:moveTo>
                  <a:cubicBezTo>
                    <a:pt x="15960" y="1874"/>
                    <a:pt x="15951" y="1847"/>
                    <a:pt x="15933" y="1811"/>
                  </a:cubicBezTo>
                  <a:lnTo>
                    <a:pt x="15933" y="1811"/>
                  </a:lnTo>
                  <a:cubicBezTo>
                    <a:pt x="15871" y="1695"/>
                    <a:pt x="15737" y="1437"/>
                    <a:pt x="15478" y="1169"/>
                  </a:cubicBezTo>
                  <a:cubicBezTo>
                    <a:pt x="15238" y="910"/>
                    <a:pt x="14890" y="652"/>
                    <a:pt x="14408" y="491"/>
                  </a:cubicBezTo>
                  <a:cubicBezTo>
                    <a:pt x="14158" y="420"/>
                    <a:pt x="13882" y="366"/>
                    <a:pt x="13560" y="357"/>
                  </a:cubicBezTo>
                  <a:cubicBezTo>
                    <a:pt x="13551" y="357"/>
                    <a:pt x="13551" y="357"/>
                    <a:pt x="13551" y="357"/>
                  </a:cubicBezTo>
                  <a:lnTo>
                    <a:pt x="13551" y="357"/>
                  </a:lnTo>
                  <a:lnTo>
                    <a:pt x="13444" y="500"/>
                  </a:lnTo>
                  <a:lnTo>
                    <a:pt x="13444" y="500"/>
                  </a:lnTo>
                  <a:lnTo>
                    <a:pt x="13186" y="866"/>
                  </a:lnTo>
                  <a:lnTo>
                    <a:pt x="13186" y="866"/>
                  </a:lnTo>
                  <a:lnTo>
                    <a:pt x="12026" y="2498"/>
                  </a:lnTo>
                  <a:lnTo>
                    <a:pt x="11990" y="2382"/>
                  </a:lnTo>
                  <a:lnTo>
                    <a:pt x="11981" y="2338"/>
                  </a:lnTo>
                  <a:lnTo>
                    <a:pt x="11642" y="1080"/>
                  </a:lnTo>
                  <a:lnTo>
                    <a:pt x="11633" y="1044"/>
                  </a:lnTo>
                  <a:lnTo>
                    <a:pt x="11357" y="0"/>
                  </a:lnTo>
                  <a:lnTo>
                    <a:pt x="2516" y="2364"/>
                  </a:lnTo>
                  <a:lnTo>
                    <a:pt x="2480" y="2373"/>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83"/>
                    <a:pt x="15960" y="1883"/>
                    <a:pt x="15960" y="188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2" name="Google Shape;3892;p49"/>
            <p:cNvSpPr/>
            <p:nvPr/>
          </p:nvSpPr>
          <p:spPr>
            <a:xfrm>
              <a:off x="13268607" y="4790450"/>
              <a:ext cx="3452505" cy="3804174"/>
            </a:xfrm>
            <a:custGeom>
              <a:avLst/>
              <a:gdLst/>
              <a:ahLst/>
              <a:cxnLst/>
              <a:rect l="l" t="t" r="r" b="b"/>
              <a:pathLst>
                <a:path w="15060" h="16594" extrusionOk="0">
                  <a:moveTo>
                    <a:pt x="11357" y="1"/>
                  </a:moveTo>
                  <a:lnTo>
                    <a:pt x="2526" y="2365"/>
                  </a:lnTo>
                  <a:lnTo>
                    <a:pt x="2481" y="2374"/>
                  </a:lnTo>
                  <a:lnTo>
                    <a:pt x="1" y="3034"/>
                  </a:lnTo>
                  <a:lnTo>
                    <a:pt x="402" y="4283"/>
                  </a:lnTo>
                  <a:lnTo>
                    <a:pt x="411" y="4319"/>
                  </a:lnTo>
                  <a:lnTo>
                    <a:pt x="813" y="5559"/>
                  </a:lnTo>
                  <a:lnTo>
                    <a:pt x="822" y="5594"/>
                  </a:lnTo>
                  <a:lnTo>
                    <a:pt x="1259" y="6959"/>
                  </a:lnTo>
                  <a:lnTo>
                    <a:pt x="1268" y="6995"/>
                  </a:lnTo>
                  <a:lnTo>
                    <a:pt x="1696" y="8333"/>
                  </a:lnTo>
                  <a:lnTo>
                    <a:pt x="1714" y="8378"/>
                  </a:lnTo>
                  <a:lnTo>
                    <a:pt x="2142" y="9716"/>
                  </a:lnTo>
                  <a:lnTo>
                    <a:pt x="2151" y="9751"/>
                  </a:lnTo>
                  <a:lnTo>
                    <a:pt x="2588" y="11125"/>
                  </a:lnTo>
                  <a:lnTo>
                    <a:pt x="2606" y="11161"/>
                  </a:lnTo>
                  <a:lnTo>
                    <a:pt x="3025" y="12472"/>
                  </a:lnTo>
                  <a:lnTo>
                    <a:pt x="3034" y="12508"/>
                  </a:lnTo>
                  <a:lnTo>
                    <a:pt x="3480" y="13918"/>
                  </a:lnTo>
                  <a:lnTo>
                    <a:pt x="3498" y="13953"/>
                  </a:lnTo>
                  <a:lnTo>
                    <a:pt x="3917" y="15274"/>
                  </a:lnTo>
                  <a:lnTo>
                    <a:pt x="3926" y="15309"/>
                  </a:lnTo>
                  <a:lnTo>
                    <a:pt x="4337" y="16594"/>
                  </a:lnTo>
                  <a:lnTo>
                    <a:pt x="6602" y="15987"/>
                  </a:lnTo>
                  <a:lnTo>
                    <a:pt x="6638" y="15978"/>
                  </a:lnTo>
                  <a:lnTo>
                    <a:pt x="15060" y="13721"/>
                  </a:lnTo>
                  <a:lnTo>
                    <a:pt x="14658" y="12214"/>
                  </a:lnTo>
                  <a:lnTo>
                    <a:pt x="14640" y="12178"/>
                  </a:lnTo>
                  <a:lnTo>
                    <a:pt x="14283" y="10849"/>
                  </a:lnTo>
                  <a:lnTo>
                    <a:pt x="14275" y="10804"/>
                  </a:lnTo>
                  <a:lnTo>
                    <a:pt x="13891" y="9377"/>
                  </a:lnTo>
                  <a:lnTo>
                    <a:pt x="13882" y="9341"/>
                  </a:lnTo>
                  <a:lnTo>
                    <a:pt x="13516" y="8021"/>
                  </a:lnTo>
                  <a:lnTo>
                    <a:pt x="13507" y="7976"/>
                  </a:lnTo>
                  <a:lnTo>
                    <a:pt x="13133" y="6585"/>
                  </a:lnTo>
                  <a:lnTo>
                    <a:pt x="13124" y="6549"/>
                  </a:lnTo>
                  <a:lnTo>
                    <a:pt x="12758" y="5193"/>
                  </a:lnTo>
                  <a:lnTo>
                    <a:pt x="12749" y="5148"/>
                  </a:lnTo>
                  <a:lnTo>
                    <a:pt x="12374" y="3792"/>
                  </a:lnTo>
                  <a:lnTo>
                    <a:pt x="12365" y="3757"/>
                  </a:lnTo>
                  <a:lnTo>
                    <a:pt x="12000" y="2374"/>
                  </a:lnTo>
                  <a:lnTo>
                    <a:pt x="11982" y="2338"/>
                  </a:lnTo>
                  <a:lnTo>
                    <a:pt x="11643" y="1080"/>
                  </a:lnTo>
                  <a:lnTo>
                    <a:pt x="11634" y="1045"/>
                  </a:lnTo>
                  <a:lnTo>
                    <a:pt x="11357" y="1"/>
                  </a:ln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3" name="Google Shape;3893;p49"/>
            <p:cNvSpPr/>
            <p:nvPr/>
          </p:nvSpPr>
          <p:spPr>
            <a:xfrm>
              <a:off x="13268607" y="4790450"/>
              <a:ext cx="3452505" cy="3804174"/>
            </a:xfrm>
            <a:custGeom>
              <a:avLst/>
              <a:gdLst/>
              <a:ahLst/>
              <a:cxnLst/>
              <a:rect l="l" t="t" r="r" b="b"/>
              <a:pathLst>
                <a:path w="15060" h="16594" fill="none" extrusionOk="0">
                  <a:moveTo>
                    <a:pt x="15060" y="13721"/>
                  </a:moveTo>
                  <a:lnTo>
                    <a:pt x="6638" y="15978"/>
                  </a:lnTo>
                  <a:lnTo>
                    <a:pt x="6602" y="15987"/>
                  </a:lnTo>
                  <a:lnTo>
                    <a:pt x="4337" y="16594"/>
                  </a:lnTo>
                  <a:lnTo>
                    <a:pt x="3926" y="15309"/>
                  </a:lnTo>
                  <a:lnTo>
                    <a:pt x="3917" y="15274"/>
                  </a:lnTo>
                  <a:lnTo>
                    <a:pt x="3498" y="13953"/>
                  </a:lnTo>
                  <a:lnTo>
                    <a:pt x="3480" y="13918"/>
                  </a:lnTo>
                  <a:lnTo>
                    <a:pt x="3034" y="12508"/>
                  </a:lnTo>
                  <a:lnTo>
                    <a:pt x="3025" y="12472"/>
                  </a:lnTo>
                  <a:lnTo>
                    <a:pt x="2606" y="11161"/>
                  </a:lnTo>
                  <a:lnTo>
                    <a:pt x="2588" y="11125"/>
                  </a:lnTo>
                  <a:lnTo>
                    <a:pt x="2151" y="9751"/>
                  </a:lnTo>
                  <a:lnTo>
                    <a:pt x="2142" y="9716"/>
                  </a:lnTo>
                  <a:lnTo>
                    <a:pt x="1714" y="8378"/>
                  </a:lnTo>
                  <a:lnTo>
                    <a:pt x="1696" y="8333"/>
                  </a:lnTo>
                  <a:lnTo>
                    <a:pt x="1268" y="6995"/>
                  </a:lnTo>
                  <a:lnTo>
                    <a:pt x="1259" y="6959"/>
                  </a:lnTo>
                  <a:lnTo>
                    <a:pt x="822" y="5594"/>
                  </a:lnTo>
                  <a:lnTo>
                    <a:pt x="813" y="5559"/>
                  </a:lnTo>
                  <a:lnTo>
                    <a:pt x="411" y="4319"/>
                  </a:lnTo>
                  <a:lnTo>
                    <a:pt x="402" y="4283"/>
                  </a:lnTo>
                  <a:lnTo>
                    <a:pt x="1" y="3034"/>
                  </a:lnTo>
                  <a:lnTo>
                    <a:pt x="2481" y="2374"/>
                  </a:lnTo>
                  <a:lnTo>
                    <a:pt x="2481" y="2374"/>
                  </a:lnTo>
                  <a:lnTo>
                    <a:pt x="2526" y="2365"/>
                  </a:lnTo>
                  <a:lnTo>
                    <a:pt x="11357" y="1"/>
                  </a:lnTo>
                  <a:lnTo>
                    <a:pt x="11634" y="1045"/>
                  </a:lnTo>
                  <a:lnTo>
                    <a:pt x="11643" y="1080"/>
                  </a:lnTo>
                  <a:lnTo>
                    <a:pt x="11982" y="2338"/>
                  </a:lnTo>
                  <a:lnTo>
                    <a:pt x="12000" y="2374"/>
                  </a:lnTo>
                  <a:lnTo>
                    <a:pt x="12365" y="3757"/>
                  </a:lnTo>
                  <a:lnTo>
                    <a:pt x="12374" y="3792"/>
                  </a:lnTo>
                  <a:lnTo>
                    <a:pt x="12749" y="5148"/>
                  </a:lnTo>
                  <a:lnTo>
                    <a:pt x="12758" y="5193"/>
                  </a:lnTo>
                  <a:lnTo>
                    <a:pt x="13124" y="6549"/>
                  </a:lnTo>
                  <a:lnTo>
                    <a:pt x="13133" y="6585"/>
                  </a:lnTo>
                  <a:lnTo>
                    <a:pt x="13507" y="7976"/>
                  </a:lnTo>
                  <a:lnTo>
                    <a:pt x="13516" y="8021"/>
                  </a:lnTo>
                  <a:lnTo>
                    <a:pt x="13882" y="9341"/>
                  </a:lnTo>
                  <a:lnTo>
                    <a:pt x="13891" y="9377"/>
                  </a:lnTo>
                  <a:lnTo>
                    <a:pt x="14275" y="10804"/>
                  </a:lnTo>
                  <a:lnTo>
                    <a:pt x="14283" y="10849"/>
                  </a:lnTo>
                  <a:lnTo>
                    <a:pt x="14640" y="12178"/>
                  </a:lnTo>
                  <a:lnTo>
                    <a:pt x="14658" y="1221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4" name="Google Shape;3894;p49"/>
            <p:cNvSpPr/>
            <p:nvPr/>
          </p:nvSpPr>
          <p:spPr>
            <a:xfrm>
              <a:off x="13837147" y="5332398"/>
              <a:ext cx="953451" cy="3123302"/>
            </a:xfrm>
            <a:custGeom>
              <a:avLst/>
              <a:gdLst/>
              <a:ahLst/>
              <a:cxnLst/>
              <a:rect l="l" t="t" r="r" b="b"/>
              <a:pathLst>
                <a:path w="4159" h="13624" fill="none" extrusionOk="0">
                  <a:moveTo>
                    <a:pt x="4158" y="13614"/>
                  </a:moveTo>
                  <a:lnTo>
                    <a:pt x="4122" y="13623"/>
                  </a:lnTo>
                  <a:lnTo>
                    <a:pt x="3712" y="12294"/>
                  </a:lnTo>
                  <a:lnTo>
                    <a:pt x="3703" y="12258"/>
                  </a:lnTo>
                  <a:lnTo>
                    <a:pt x="3302" y="10929"/>
                  </a:lnTo>
                  <a:lnTo>
                    <a:pt x="3293" y="10893"/>
                  </a:lnTo>
                  <a:lnTo>
                    <a:pt x="2865" y="9475"/>
                  </a:lnTo>
                  <a:lnTo>
                    <a:pt x="2856" y="9439"/>
                  </a:lnTo>
                  <a:lnTo>
                    <a:pt x="2454" y="8128"/>
                  </a:lnTo>
                  <a:lnTo>
                    <a:pt x="2445" y="8092"/>
                  </a:lnTo>
                  <a:lnTo>
                    <a:pt x="2026" y="6709"/>
                  </a:lnTo>
                  <a:lnTo>
                    <a:pt x="2017" y="6674"/>
                  </a:lnTo>
                  <a:lnTo>
                    <a:pt x="1607" y="5327"/>
                  </a:lnTo>
                  <a:lnTo>
                    <a:pt x="1598" y="5282"/>
                  </a:lnTo>
                  <a:lnTo>
                    <a:pt x="1187" y="3935"/>
                  </a:lnTo>
                  <a:lnTo>
                    <a:pt x="1179" y="3899"/>
                  </a:lnTo>
                  <a:lnTo>
                    <a:pt x="768" y="2534"/>
                  </a:lnTo>
                  <a:lnTo>
                    <a:pt x="759" y="2499"/>
                  </a:lnTo>
                  <a:lnTo>
                    <a:pt x="376" y="1250"/>
                  </a:lnTo>
                  <a:lnTo>
                    <a:pt x="367" y="1214"/>
                  </a:lnTo>
                  <a:lnTo>
                    <a:pt x="1" y="10"/>
                  </a:lnTo>
                  <a:lnTo>
                    <a:pt x="46" y="1"/>
                  </a:lnTo>
                  <a:lnTo>
                    <a:pt x="402" y="1196"/>
                  </a:lnTo>
                  <a:lnTo>
                    <a:pt x="420" y="1241"/>
                  </a:lnTo>
                  <a:lnTo>
                    <a:pt x="795" y="2490"/>
                  </a:lnTo>
                  <a:lnTo>
                    <a:pt x="795" y="2490"/>
                  </a:lnTo>
                  <a:lnTo>
                    <a:pt x="804" y="2526"/>
                  </a:lnTo>
                  <a:lnTo>
                    <a:pt x="1214" y="3890"/>
                  </a:lnTo>
                  <a:lnTo>
                    <a:pt x="1214" y="3890"/>
                  </a:lnTo>
                  <a:lnTo>
                    <a:pt x="1232" y="3926"/>
                  </a:lnTo>
                  <a:lnTo>
                    <a:pt x="1633" y="5273"/>
                  </a:lnTo>
                  <a:lnTo>
                    <a:pt x="1651" y="5309"/>
                  </a:lnTo>
                  <a:lnTo>
                    <a:pt x="2053" y="6656"/>
                  </a:lnTo>
                  <a:lnTo>
                    <a:pt x="2071" y="6701"/>
                  </a:lnTo>
                  <a:lnTo>
                    <a:pt x="2481" y="8083"/>
                  </a:lnTo>
                  <a:lnTo>
                    <a:pt x="2499" y="8119"/>
                  </a:lnTo>
                  <a:lnTo>
                    <a:pt x="2891" y="9430"/>
                  </a:lnTo>
                  <a:lnTo>
                    <a:pt x="2900" y="9466"/>
                  </a:lnTo>
                  <a:lnTo>
                    <a:pt x="3328" y="10885"/>
                  </a:lnTo>
                  <a:lnTo>
                    <a:pt x="3346" y="10920"/>
                  </a:lnTo>
                  <a:lnTo>
                    <a:pt x="3739" y="12241"/>
                  </a:lnTo>
                  <a:lnTo>
                    <a:pt x="3757"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5" name="Google Shape;3895;p49"/>
            <p:cNvSpPr/>
            <p:nvPr/>
          </p:nvSpPr>
          <p:spPr>
            <a:xfrm>
              <a:off x="13360765" y="5029787"/>
              <a:ext cx="2576999" cy="750794"/>
            </a:xfrm>
            <a:custGeom>
              <a:avLst/>
              <a:gdLst/>
              <a:ahLst/>
              <a:cxnLst/>
              <a:rect l="l" t="t" r="r" b="b"/>
              <a:pathLst>
                <a:path w="11241" h="3275" fill="none" extrusionOk="0">
                  <a:moveTo>
                    <a:pt x="11241" y="36"/>
                  </a:moveTo>
                  <a:lnTo>
                    <a:pt x="2498" y="2561"/>
                  </a:lnTo>
                  <a:lnTo>
                    <a:pt x="2454" y="2570"/>
                  </a:lnTo>
                  <a:lnTo>
                    <a:pt x="9" y="3275"/>
                  </a:lnTo>
                  <a:lnTo>
                    <a:pt x="0" y="3239"/>
                  </a:lnTo>
                  <a:lnTo>
                    <a:pt x="2445" y="2534"/>
                  </a:lnTo>
                  <a:lnTo>
                    <a:pt x="2480" y="2516"/>
                  </a:lnTo>
                  <a:lnTo>
                    <a:pt x="11232"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6" name="Google Shape;3896;p49"/>
            <p:cNvSpPr/>
            <p:nvPr/>
          </p:nvSpPr>
          <p:spPr>
            <a:xfrm>
              <a:off x="13454758" y="5326437"/>
              <a:ext cx="2564849" cy="746667"/>
            </a:xfrm>
            <a:custGeom>
              <a:avLst/>
              <a:gdLst/>
              <a:ahLst/>
              <a:cxnLst/>
              <a:rect l="l" t="t" r="r" b="b"/>
              <a:pathLst>
                <a:path w="11188" h="3257" fill="none" extrusionOk="0">
                  <a:moveTo>
                    <a:pt x="11188" y="36"/>
                  </a:moveTo>
                  <a:lnTo>
                    <a:pt x="2472" y="2552"/>
                  </a:lnTo>
                  <a:lnTo>
                    <a:pt x="2436" y="2560"/>
                  </a:lnTo>
                  <a:lnTo>
                    <a:pt x="10" y="3256"/>
                  </a:lnTo>
                  <a:lnTo>
                    <a:pt x="1" y="3221"/>
                  </a:lnTo>
                  <a:lnTo>
                    <a:pt x="2427" y="2525"/>
                  </a:lnTo>
                  <a:lnTo>
                    <a:pt x="2463" y="2516"/>
                  </a:lnTo>
                  <a:lnTo>
                    <a:pt x="2463" y="2516"/>
                  </a:lnTo>
                  <a:lnTo>
                    <a:pt x="1117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7" name="Google Shape;3897;p49"/>
            <p:cNvSpPr/>
            <p:nvPr/>
          </p:nvSpPr>
          <p:spPr>
            <a:xfrm>
              <a:off x="13557004" y="5651514"/>
              <a:ext cx="2548572" cy="742541"/>
            </a:xfrm>
            <a:custGeom>
              <a:avLst/>
              <a:gdLst/>
              <a:ahLst/>
              <a:cxnLst/>
              <a:rect l="l" t="t" r="r" b="b"/>
              <a:pathLst>
                <a:path w="11117" h="3239" fill="none" extrusionOk="0">
                  <a:moveTo>
                    <a:pt x="11116" y="36"/>
                  </a:moveTo>
                  <a:lnTo>
                    <a:pt x="2454" y="2534"/>
                  </a:lnTo>
                  <a:lnTo>
                    <a:pt x="2418" y="2543"/>
                  </a:lnTo>
                  <a:lnTo>
                    <a:pt x="10" y="3239"/>
                  </a:lnTo>
                  <a:lnTo>
                    <a:pt x="1" y="3203"/>
                  </a:lnTo>
                  <a:lnTo>
                    <a:pt x="2401" y="2507"/>
                  </a:lnTo>
                  <a:lnTo>
                    <a:pt x="2436" y="2498"/>
                  </a:lnTo>
                  <a:lnTo>
                    <a:pt x="2436" y="2498"/>
                  </a:lnTo>
                  <a:lnTo>
                    <a:pt x="11107"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8" name="Google Shape;3898;p49"/>
            <p:cNvSpPr/>
            <p:nvPr/>
          </p:nvSpPr>
          <p:spPr>
            <a:xfrm>
              <a:off x="13657186" y="5970630"/>
              <a:ext cx="2536193" cy="740477"/>
            </a:xfrm>
            <a:custGeom>
              <a:avLst/>
              <a:gdLst/>
              <a:ahLst/>
              <a:cxnLst/>
              <a:rect l="l" t="t" r="r" b="b"/>
              <a:pathLst>
                <a:path w="11063" h="3230" fill="none" extrusionOk="0">
                  <a:moveTo>
                    <a:pt x="11063" y="45"/>
                  </a:moveTo>
                  <a:lnTo>
                    <a:pt x="2436" y="2525"/>
                  </a:lnTo>
                  <a:lnTo>
                    <a:pt x="2392" y="2543"/>
                  </a:lnTo>
                  <a:lnTo>
                    <a:pt x="19" y="3230"/>
                  </a:lnTo>
                  <a:lnTo>
                    <a:pt x="1" y="3185"/>
                  </a:lnTo>
                  <a:lnTo>
                    <a:pt x="2383" y="2498"/>
                  </a:lnTo>
                  <a:lnTo>
                    <a:pt x="2418" y="2489"/>
                  </a:lnTo>
                  <a:lnTo>
                    <a:pt x="11054"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9" name="Google Shape;3899;p49"/>
            <p:cNvSpPr/>
            <p:nvPr/>
          </p:nvSpPr>
          <p:spPr>
            <a:xfrm>
              <a:off x="13759432" y="6291580"/>
              <a:ext cx="2519916" cy="734517"/>
            </a:xfrm>
            <a:custGeom>
              <a:avLst/>
              <a:gdLst/>
              <a:ahLst/>
              <a:cxnLst/>
              <a:rect l="l" t="t" r="r" b="b"/>
              <a:pathLst>
                <a:path w="10992" h="3204" fill="none" extrusionOk="0">
                  <a:moveTo>
                    <a:pt x="10992" y="37"/>
                  </a:moveTo>
                  <a:lnTo>
                    <a:pt x="2410" y="2517"/>
                  </a:lnTo>
                  <a:lnTo>
                    <a:pt x="2365" y="2525"/>
                  </a:lnTo>
                  <a:lnTo>
                    <a:pt x="10" y="3203"/>
                  </a:lnTo>
                  <a:lnTo>
                    <a:pt x="1" y="3168"/>
                  </a:lnTo>
                  <a:lnTo>
                    <a:pt x="2356" y="2490"/>
                  </a:lnTo>
                  <a:lnTo>
                    <a:pt x="2392" y="2472"/>
                  </a:lnTo>
                  <a:lnTo>
                    <a:pt x="10983"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0" name="Google Shape;3900;p49"/>
            <p:cNvSpPr/>
            <p:nvPr/>
          </p:nvSpPr>
          <p:spPr>
            <a:xfrm>
              <a:off x="13861677" y="6618950"/>
              <a:ext cx="2505702" cy="730161"/>
            </a:xfrm>
            <a:custGeom>
              <a:avLst/>
              <a:gdLst/>
              <a:ahLst/>
              <a:cxnLst/>
              <a:rect l="l" t="t" r="r" b="b"/>
              <a:pathLst>
                <a:path w="10930" h="3185" fill="none" extrusionOk="0">
                  <a:moveTo>
                    <a:pt x="10929" y="45"/>
                  </a:moveTo>
                  <a:lnTo>
                    <a:pt x="2392" y="2507"/>
                  </a:lnTo>
                  <a:lnTo>
                    <a:pt x="2347" y="2516"/>
                  </a:lnTo>
                  <a:lnTo>
                    <a:pt x="19" y="3185"/>
                  </a:lnTo>
                  <a:lnTo>
                    <a:pt x="1" y="3149"/>
                  </a:lnTo>
                  <a:lnTo>
                    <a:pt x="2338" y="2480"/>
                  </a:lnTo>
                  <a:lnTo>
                    <a:pt x="2374" y="2471"/>
                  </a:lnTo>
                  <a:lnTo>
                    <a:pt x="1092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1" name="Google Shape;3901;p49"/>
            <p:cNvSpPr/>
            <p:nvPr/>
          </p:nvSpPr>
          <p:spPr>
            <a:xfrm>
              <a:off x="13962089" y="6931876"/>
              <a:ext cx="2491030" cy="726264"/>
            </a:xfrm>
            <a:custGeom>
              <a:avLst/>
              <a:gdLst/>
              <a:ahLst/>
              <a:cxnLst/>
              <a:rect l="l" t="t" r="r" b="b"/>
              <a:pathLst>
                <a:path w="10866" h="3168" fill="none" extrusionOk="0">
                  <a:moveTo>
                    <a:pt x="10866" y="36"/>
                  </a:moveTo>
                  <a:lnTo>
                    <a:pt x="2355" y="2489"/>
                  </a:lnTo>
                  <a:lnTo>
                    <a:pt x="2320" y="2498"/>
                  </a:lnTo>
                  <a:lnTo>
                    <a:pt x="9" y="3167"/>
                  </a:lnTo>
                  <a:lnTo>
                    <a:pt x="0" y="3131"/>
                  </a:lnTo>
                  <a:lnTo>
                    <a:pt x="2311" y="2462"/>
                  </a:lnTo>
                  <a:lnTo>
                    <a:pt x="2346" y="2453"/>
                  </a:lnTo>
                  <a:lnTo>
                    <a:pt x="10857"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2" name="Google Shape;3902;p49"/>
            <p:cNvSpPr/>
            <p:nvPr/>
          </p:nvSpPr>
          <p:spPr>
            <a:xfrm>
              <a:off x="14066398" y="7267269"/>
              <a:ext cx="2476817" cy="722138"/>
            </a:xfrm>
            <a:custGeom>
              <a:avLst/>
              <a:gdLst/>
              <a:ahLst/>
              <a:cxnLst/>
              <a:rect l="l" t="t" r="r" b="b"/>
              <a:pathLst>
                <a:path w="10804" h="3150" fill="none" extrusionOk="0">
                  <a:moveTo>
                    <a:pt x="10803" y="45"/>
                  </a:moveTo>
                  <a:lnTo>
                    <a:pt x="2346" y="2480"/>
                  </a:lnTo>
                  <a:lnTo>
                    <a:pt x="2302" y="2489"/>
                  </a:lnTo>
                  <a:lnTo>
                    <a:pt x="18" y="3149"/>
                  </a:lnTo>
                  <a:lnTo>
                    <a:pt x="0" y="3114"/>
                  </a:lnTo>
                  <a:lnTo>
                    <a:pt x="2293" y="2453"/>
                  </a:lnTo>
                  <a:lnTo>
                    <a:pt x="2328" y="2445"/>
                  </a:lnTo>
                  <a:lnTo>
                    <a:pt x="10795"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3" name="Google Shape;3903;p49"/>
            <p:cNvSpPr/>
            <p:nvPr/>
          </p:nvSpPr>
          <p:spPr>
            <a:xfrm>
              <a:off x="14166580" y="7582259"/>
              <a:ext cx="2462604" cy="718011"/>
            </a:xfrm>
            <a:custGeom>
              <a:avLst/>
              <a:gdLst/>
              <a:ahLst/>
              <a:cxnLst/>
              <a:rect l="l" t="t" r="r" b="b"/>
              <a:pathLst>
                <a:path w="10742" h="3132" fill="none" extrusionOk="0">
                  <a:moveTo>
                    <a:pt x="10741" y="36"/>
                  </a:moveTo>
                  <a:lnTo>
                    <a:pt x="2320" y="2471"/>
                  </a:lnTo>
                  <a:lnTo>
                    <a:pt x="2284" y="2480"/>
                  </a:lnTo>
                  <a:lnTo>
                    <a:pt x="9" y="3131"/>
                  </a:lnTo>
                  <a:lnTo>
                    <a:pt x="0" y="3096"/>
                  </a:lnTo>
                  <a:lnTo>
                    <a:pt x="2266" y="2444"/>
                  </a:lnTo>
                  <a:lnTo>
                    <a:pt x="2302" y="2427"/>
                  </a:lnTo>
                  <a:lnTo>
                    <a:pt x="10723"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4" name="Google Shape;3904;p49"/>
            <p:cNvSpPr/>
            <p:nvPr/>
          </p:nvSpPr>
          <p:spPr>
            <a:xfrm>
              <a:off x="13585660" y="5700803"/>
              <a:ext cx="272349" cy="253092"/>
            </a:xfrm>
            <a:custGeom>
              <a:avLst/>
              <a:gdLst/>
              <a:ahLst/>
              <a:cxnLst/>
              <a:rect l="l" t="t" r="r" b="b"/>
              <a:pathLst>
                <a:path w="1188" h="1104" extrusionOk="0">
                  <a:moveTo>
                    <a:pt x="582" y="0"/>
                  </a:moveTo>
                  <a:cubicBezTo>
                    <a:pt x="319" y="0"/>
                    <a:pt x="93" y="193"/>
                    <a:pt x="45" y="464"/>
                  </a:cubicBezTo>
                  <a:cubicBezTo>
                    <a:pt x="1" y="758"/>
                    <a:pt x="206" y="1043"/>
                    <a:pt x="500" y="1097"/>
                  </a:cubicBezTo>
                  <a:cubicBezTo>
                    <a:pt x="528" y="1101"/>
                    <a:pt x="556" y="1103"/>
                    <a:pt x="583" y="1103"/>
                  </a:cubicBezTo>
                  <a:cubicBezTo>
                    <a:pt x="854" y="1103"/>
                    <a:pt x="1093" y="909"/>
                    <a:pt x="1134" y="642"/>
                  </a:cubicBezTo>
                  <a:cubicBezTo>
                    <a:pt x="1187" y="339"/>
                    <a:pt x="982" y="53"/>
                    <a:pt x="679" y="9"/>
                  </a:cubicBezTo>
                  <a:cubicBezTo>
                    <a:pt x="646" y="3"/>
                    <a:pt x="614" y="0"/>
                    <a:pt x="582"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5" name="Google Shape;3905;p49"/>
            <p:cNvSpPr/>
            <p:nvPr/>
          </p:nvSpPr>
          <p:spPr>
            <a:xfrm>
              <a:off x="13585660" y="5690486"/>
              <a:ext cx="272349" cy="272120"/>
            </a:xfrm>
            <a:custGeom>
              <a:avLst/>
              <a:gdLst/>
              <a:ahLst/>
              <a:cxnLst/>
              <a:rect l="l" t="t" r="r" b="b"/>
              <a:pathLst>
                <a:path w="1188" h="1187" fill="none" extrusionOk="0">
                  <a:moveTo>
                    <a:pt x="45" y="509"/>
                  </a:moveTo>
                  <a:cubicBezTo>
                    <a:pt x="99" y="205"/>
                    <a:pt x="375" y="0"/>
                    <a:pt x="679" y="54"/>
                  </a:cubicBezTo>
                  <a:cubicBezTo>
                    <a:pt x="982" y="98"/>
                    <a:pt x="1187" y="384"/>
                    <a:pt x="1134" y="687"/>
                  </a:cubicBezTo>
                  <a:cubicBezTo>
                    <a:pt x="1089" y="981"/>
                    <a:pt x="804" y="1187"/>
                    <a:pt x="500" y="1142"/>
                  </a:cubicBezTo>
                  <a:cubicBezTo>
                    <a:pt x="206" y="1088"/>
                    <a:pt x="1" y="803"/>
                    <a:pt x="45" y="509"/>
                  </a:cubicBezTo>
                  <a:close/>
                </a:path>
              </a:pathLst>
            </a:custGeom>
            <a:solidFill>
              <a:srgbClr val="FFD61D"/>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6" name="Google Shape;3906;p49"/>
            <p:cNvSpPr/>
            <p:nvPr/>
          </p:nvSpPr>
          <p:spPr>
            <a:xfrm>
              <a:off x="13894460" y="6790658"/>
              <a:ext cx="278310" cy="253321"/>
            </a:xfrm>
            <a:custGeom>
              <a:avLst/>
              <a:gdLst/>
              <a:ahLst/>
              <a:cxnLst/>
              <a:rect l="l" t="t" r="r" b="b"/>
              <a:pathLst>
                <a:path w="1214" h="1105" extrusionOk="0">
                  <a:moveTo>
                    <a:pt x="612" y="1"/>
                  </a:moveTo>
                  <a:cubicBezTo>
                    <a:pt x="471" y="1"/>
                    <a:pt x="331" y="54"/>
                    <a:pt x="224" y="161"/>
                  </a:cubicBezTo>
                  <a:cubicBezTo>
                    <a:pt x="1" y="375"/>
                    <a:pt x="1" y="723"/>
                    <a:pt x="224" y="937"/>
                  </a:cubicBezTo>
                  <a:cubicBezTo>
                    <a:pt x="331" y="1049"/>
                    <a:pt x="471" y="1105"/>
                    <a:pt x="612" y="1105"/>
                  </a:cubicBezTo>
                  <a:cubicBezTo>
                    <a:pt x="752" y="1105"/>
                    <a:pt x="893" y="1049"/>
                    <a:pt x="1000" y="937"/>
                  </a:cubicBezTo>
                  <a:cubicBezTo>
                    <a:pt x="1214" y="723"/>
                    <a:pt x="1214" y="375"/>
                    <a:pt x="1000" y="161"/>
                  </a:cubicBezTo>
                  <a:cubicBezTo>
                    <a:pt x="893" y="54"/>
                    <a:pt x="752" y="1"/>
                    <a:pt x="612"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7" name="Google Shape;3907;p49"/>
            <p:cNvSpPr/>
            <p:nvPr/>
          </p:nvSpPr>
          <p:spPr>
            <a:xfrm>
              <a:off x="13894460" y="6778508"/>
              <a:ext cx="278310" cy="278310"/>
            </a:xfrm>
            <a:custGeom>
              <a:avLst/>
              <a:gdLst/>
              <a:ahLst/>
              <a:cxnLst/>
              <a:rect l="l" t="t" r="r" b="b"/>
              <a:pathLst>
                <a:path w="1214" h="1214" fill="none" extrusionOk="0">
                  <a:moveTo>
                    <a:pt x="224" y="214"/>
                  </a:moveTo>
                  <a:cubicBezTo>
                    <a:pt x="438" y="0"/>
                    <a:pt x="786" y="0"/>
                    <a:pt x="1000" y="214"/>
                  </a:cubicBezTo>
                  <a:cubicBezTo>
                    <a:pt x="1214" y="428"/>
                    <a:pt x="1214" y="776"/>
                    <a:pt x="1000" y="990"/>
                  </a:cubicBezTo>
                  <a:cubicBezTo>
                    <a:pt x="786" y="1213"/>
                    <a:pt x="438" y="1213"/>
                    <a:pt x="224" y="990"/>
                  </a:cubicBezTo>
                  <a:cubicBezTo>
                    <a:pt x="1" y="776"/>
                    <a:pt x="1" y="428"/>
                    <a:pt x="224" y="21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8" name="Google Shape;3908;p49"/>
            <p:cNvSpPr/>
            <p:nvPr/>
          </p:nvSpPr>
          <p:spPr>
            <a:xfrm>
              <a:off x="14191110" y="7778497"/>
              <a:ext cx="278310" cy="253780"/>
            </a:xfrm>
            <a:custGeom>
              <a:avLst/>
              <a:gdLst/>
              <a:ahLst/>
              <a:cxnLst/>
              <a:rect l="l" t="t" r="r" b="b"/>
              <a:pathLst>
                <a:path w="1214" h="1107" extrusionOk="0">
                  <a:moveTo>
                    <a:pt x="602" y="0"/>
                  </a:moveTo>
                  <a:cubicBezTo>
                    <a:pt x="462" y="0"/>
                    <a:pt x="321" y="54"/>
                    <a:pt x="214" y="161"/>
                  </a:cubicBezTo>
                  <a:cubicBezTo>
                    <a:pt x="0" y="375"/>
                    <a:pt x="0" y="723"/>
                    <a:pt x="214" y="946"/>
                  </a:cubicBezTo>
                  <a:cubicBezTo>
                    <a:pt x="321" y="1053"/>
                    <a:pt x="462" y="1107"/>
                    <a:pt x="602" y="1107"/>
                  </a:cubicBezTo>
                  <a:cubicBezTo>
                    <a:pt x="743" y="1107"/>
                    <a:pt x="883" y="1053"/>
                    <a:pt x="991" y="946"/>
                  </a:cubicBezTo>
                  <a:cubicBezTo>
                    <a:pt x="1214" y="723"/>
                    <a:pt x="1214" y="375"/>
                    <a:pt x="991" y="161"/>
                  </a:cubicBezTo>
                  <a:cubicBezTo>
                    <a:pt x="883" y="54"/>
                    <a:pt x="743" y="0"/>
                    <a:pt x="602"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9" name="Google Shape;3909;p49"/>
            <p:cNvSpPr/>
            <p:nvPr/>
          </p:nvSpPr>
          <p:spPr>
            <a:xfrm>
              <a:off x="14191110" y="7766118"/>
              <a:ext cx="278310" cy="278539"/>
            </a:xfrm>
            <a:custGeom>
              <a:avLst/>
              <a:gdLst/>
              <a:ahLst/>
              <a:cxnLst/>
              <a:rect l="l" t="t" r="r" b="b"/>
              <a:pathLst>
                <a:path w="1214" h="1215" fill="none" extrusionOk="0">
                  <a:moveTo>
                    <a:pt x="214" y="215"/>
                  </a:moveTo>
                  <a:cubicBezTo>
                    <a:pt x="428" y="1"/>
                    <a:pt x="776" y="1"/>
                    <a:pt x="991" y="215"/>
                  </a:cubicBezTo>
                  <a:cubicBezTo>
                    <a:pt x="1214" y="429"/>
                    <a:pt x="1214" y="777"/>
                    <a:pt x="991" y="1000"/>
                  </a:cubicBezTo>
                  <a:cubicBezTo>
                    <a:pt x="776" y="1214"/>
                    <a:pt x="428" y="1214"/>
                    <a:pt x="214" y="1000"/>
                  </a:cubicBezTo>
                  <a:cubicBezTo>
                    <a:pt x="0" y="777"/>
                    <a:pt x="0" y="429"/>
                    <a:pt x="214" y="215"/>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0" name="Google Shape;3910;p49"/>
            <p:cNvSpPr/>
            <p:nvPr/>
          </p:nvSpPr>
          <p:spPr>
            <a:xfrm>
              <a:off x="15252538" y="4872292"/>
              <a:ext cx="1675130" cy="2045369"/>
            </a:xfrm>
            <a:custGeom>
              <a:avLst/>
              <a:gdLst/>
              <a:ahLst/>
              <a:cxnLst/>
              <a:rect l="l" t="t" r="r" b="b"/>
              <a:pathLst>
                <a:path w="7307" h="8922" extrusionOk="0">
                  <a:moveTo>
                    <a:pt x="4898" y="1"/>
                  </a:moveTo>
                  <a:lnTo>
                    <a:pt x="4809" y="126"/>
                  </a:lnTo>
                  <a:lnTo>
                    <a:pt x="4791" y="143"/>
                  </a:lnTo>
                  <a:lnTo>
                    <a:pt x="4541" y="509"/>
                  </a:lnTo>
                  <a:lnTo>
                    <a:pt x="125" y="6718"/>
                  </a:lnTo>
                  <a:lnTo>
                    <a:pt x="116" y="6727"/>
                  </a:lnTo>
                  <a:lnTo>
                    <a:pt x="45" y="8012"/>
                  </a:lnTo>
                  <a:lnTo>
                    <a:pt x="0" y="8922"/>
                  </a:lnTo>
                  <a:lnTo>
                    <a:pt x="794" y="8583"/>
                  </a:lnTo>
                  <a:lnTo>
                    <a:pt x="2239" y="7958"/>
                  </a:lnTo>
                  <a:lnTo>
                    <a:pt x="2293" y="7931"/>
                  </a:lnTo>
                  <a:lnTo>
                    <a:pt x="6941" y="1990"/>
                  </a:lnTo>
                  <a:lnTo>
                    <a:pt x="7209" y="1651"/>
                  </a:lnTo>
                  <a:lnTo>
                    <a:pt x="7271" y="1571"/>
                  </a:lnTo>
                  <a:lnTo>
                    <a:pt x="7307" y="1517"/>
                  </a:lnTo>
                  <a:cubicBezTo>
                    <a:pt x="7307" y="1517"/>
                    <a:pt x="7298" y="1499"/>
                    <a:pt x="7280" y="1455"/>
                  </a:cubicBezTo>
                  <a:cubicBezTo>
                    <a:pt x="7226" y="1339"/>
                    <a:pt x="7084" y="1080"/>
                    <a:pt x="6825" y="812"/>
                  </a:cubicBezTo>
                  <a:cubicBezTo>
                    <a:pt x="6584" y="554"/>
                    <a:pt x="6236" y="295"/>
                    <a:pt x="5754" y="134"/>
                  </a:cubicBezTo>
                  <a:cubicBezTo>
                    <a:pt x="5505" y="54"/>
                    <a:pt x="5228" y="10"/>
                    <a:pt x="4907"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1" name="Google Shape;3911;p49"/>
            <p:cNvSpPr/>
            <p:nvPr/>
          </p:nvSpPr>
          <p:spPr>
            <a:xfrm>
              <a:off x="15252538" y="4872292"/>
              <a:ext cx="1675130" cy="2045369"/>
            </a:xfrm>
            <a:custGeom>
              <a:avLst/>
              <a:gdLst/>
              <a:ahLst/>
              <a:cxnLst/>
              <a:rect l="l" t="t" r="r" b="b"/>
              <a:pathLst>
                <a:path w="7307" h="8922" fill="none" extrusionOk="0">
                  <a:moveTo>
                    <a:pt x="7307" y="1517"/>
                  </a:moveTo>
                  <a:lnTo>
                    <a:pt x="7271" y="1571"/>
                  </a:lnTo>
                  <a:lnTo>
                    <a:pt x="7209" y="1651"/>
                  </a:lnTo>
                  <a:lnTo>
                    <a:pt x="6941" y="1990"/>
                  </a:lnTo>
                  <a:lnTo>
                    <a:pt x="2293" y="7931"/>
                  </a:lnTo>
                  <a:lnTo>
                    <a:pt x="2239" y="7958"/>
                  </a:lnTo>
                  <a:lnTo>
                    <a:pt x="794" y="8583"/>
                  </a:lnTo>
                  <a:lnTo>
                    <a:pt x="0" y="8922"/>
                  </a:lnTo>
                  <a:lnTo>
                    <a:pt x="45" y="8012"/>
                  </a:lnTo>
                  <a:lnTo>
                    <a:pt x="116" y="6727"/>
                  </a:lnTo>
                  <a:lnTo>
                    <a:pt x="125" y="6718"/>
                  </a:lnTo>
                  <a:lnTo>
                    <a:pt x="4541" y="509"/>
                  </a:lnTo>
                  <a:lnTo>
                    <a:pt x="4791" y="143"/>
                  </a:lnTo>
                  <a:lnTo>
                    <a:pt x="4809" y="126"/>
                  </a:lnTo>
                  <a:lnTo>
                    <a:pt x="4898" y="1"/>
                  </a:lnTo>
                  <a:cubicBezTo>
                    <a:pt x="4898" y="1"/>
                    <a:pt x="4907" y="1"/>
                    <a:pt x="4907" y="1"/>
                  </a:cubicBezTo>
                  <a:cubicBezTo>
                    <a:pt x="5228" y="10"/>
                    <a:pt x="5505" y="54"/>
                    <a:pt x="5754" y="134"/>
                  </a:cubicBezTo>
                  <a:cubicBezTo>
                    <a:pt x="6236" y="295"/>
                    <a:pt x="6584" y="554"/>
                    <a:pt x="6825" y="812"/>
                  </a:cubicBezTo>
                  <a:cubicBezTo>
                    <a:pt x="7084" y="1080"/>
                    <a:pt x="7226" y="1339"/>
                    <a:pt x="7280" y="1455"/>
                  </a:cubicBezTo>
                  <a:cubicBezTo>
                    <a:pt x="7298" y="1499"/>
                    <a:pt x="7307" y="1517"/>
                    <a:pt x="730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2" name="Google Shape;3912;p49"/>
            <p:cNvSpPr/>
            <p:nvPr/>
          </p:nvSpPr>
          <p:spPr>
            <a:xfrm>
              <a:off x="15281195" y="4872292"/>
              <a:ext cx="1646473" cy="1824601"/>
            </a:xfrm>
            <a:custGeom>
              <a:avLst/>
              <a:gdLst/>
              <a:ahLst/>
              <a:cxnLst/>
              <a:rect l="l" t="t" r="r" b="b"/>
              <a:pathLst>
                <a:path w="7182" h="7959" extrusionOk="0">
                  <a:moveTo>
                    <a:pt x="4773" y="1"/>
                  </a:moveTo>
                  <a:lnTo>
                    <a:pt x="4684" y="126"/>
                  </a:lnTo>
                  <a:lnTo>
                    <a:pt x="4666" y="143"/>
                  </a:lnTo>
                  <a:lnTo>
                    <a:pt x="4416" y="509"/>
                  </a:lnTo>
                  <a:lnTo>
                    <a:pt x="0" y="6718"/>
                  </a:lnTo>
                  <a:cubicBezTo>
                    <a:pt x="205" y="6763"/>
                    <a:pt x="419" y="6816"/>
                    <a:pt x="616" y="6888"/>
                  </a:cubicBezTo>
                  <a:cubicBezTo>
                    <a:pt x="634" y="6897"/>
                    <a:pt x="651" y="6897"/>
                    <a:pt x="669" y="6906"/>
                  </a:cubicBezTo>
                  <a:cubicBezTo>
                    <a:pt x="812" y="6959"/>
                    <a:pt x="955" y="7022"/>
                    <a:pt x="1089" y="7084"/>
                  </a:cubicBezTo>
                  <a:cubicBezTo>
                    <a:pt x="1151" y="7120"/>
                    <a:pt x="1213" y="7146"/>
                    <a:pt x="1267" y="7182"/>
                  </a:cubicBezTo>
                  <a:cubicBezTo>
                    <a:pt x="1285" y="7191"/>
                    <a:pt x="1294" y="7200"/>
                    <a:pt x="1312" y="7209"/>
                  </a:cubicBezTo>
                  <a:cubicBezTo>
                    <a:pt x="1481" y="7316"/>
                    <a:pt x="1642" y="7432"/>
                    <a:pt x="1784" y="7566"/>
                  </a:cubicBezTo>
                  <a:cubicBezTo>
                    <a:pt x="1793" y="7584"/>
                    <a:pt x="1811" y="7592"/>
                    <a:pt x="1820" y="7601"/>
                  </a:cubicBezTo>
                  <a:cubicBezTo>
                    <a:pt x="1927" y="7708"/>
                    <a:pt x="2034" y="7824"/>
                    <a:pt x="2114" y="7958"/>
                  </a:cubicBezTo>
                  <a:lnTo>
                    <a:pt x="2168" y="7931"/>
                  </a:lnTo>
                  <a:lnTo>
                    <a:pt x="6816" y="1990"/>
                  </a:lnTo>
                  <a:lnTo>
                    <a:pt x="7084" y="1651"/>
                  </a:lnTo>
                  <a:lnTo>
                    <a:pt x="7146" y="1571"/>
                  </a:lnTo>
                  <a:lnTo>
                    <a:pt x="7182" y="1517"/>
                  </a:lnTo>
                  <a:cubicBezTo>
                    <a:pt x="7182" y="1517"/>
                    <a:pt x="7173" y="1499"/>
                    <a:pt x="7155" y="1455"/>
                  </a:cubicBezTo>
                  <a:cubicBezTo>
                    <a:pt x="6968" y="1392"/>
                    <a:pt x="6789" y="1330"/>
                    <a:pt x="6611" y="1250"/>
                  </a:cubicBezTo>
                  <a:cubicBezTo>
                    <a:pt x="6602" y="1250"/>
                    <a:pt x="6584" y="1241"/>
                    <a:pt x="6566" y="1232"/>
                  </a:cubicBezTo>
                  <a:cubicBezTo>
                    <a:pt x="6290" y="1116"/>
                    <a:pt x="6031" y="973"/>
                    <a:pt x="5772" y="804"/>
                  </a:cubicBezTo>
                  <a:cubicBezTo>
                    <a:pt x="5763" y="795"/>
                    <a:pt x="5745" y="786"/>
                    <a:pt x="5736" y="777"/>
                  </a:cubicBezTo>
                  <a:cubicBezTo>
                    <a:pt x="5522" y="643"/>
                    <a:pt x="5326" y="491"/>
                    <a:pt x="5139" y="331"/>
                  </a:cubicBezTo>
                  <a:cubicBezTo>
                    <a:pt x="5121" y="322"/>
                    <a:pt x="5112" y="313"/>
                    <a:pt x="5094" y="295"/>
                  </a:cubicBezTo>
                  <a:cubicBezTo>
                    <a:pt x="5041" y="250"/>
                    <a:pt x="4987" y="197"/>
                    <a:pt x="4925" y="143"/>
                  </a:cubicBezTo>
                  <a:cubicBezTo>
                    <a:pt x="4880" y="99"/>
                    <a:pt x="4826" y="54"/>
                    <a:pt x="4782"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3" name="Google Shape;3913;p49"/>
            <p:cNvSpPr/>
            <p:nvPr/>
          </p:nvSpPr>
          <p:spPr>
            <a:xfrm>
              <a:off x="15281195" y="4872292"/>
              <a:ext cx="1646473" cy="1824601"/>
            </a:xfrm>
            <a:custGeom>
              <a:avLst/>
              <a:gdLst/>
              <a:ahLst/>
              <a:cxnLst/>
              <a:rect l="l" t="t" r="r" b="b"/>
              <a:pathLst>
                <a:path w="7182" h="7959" fill="none" extrusionOk="0">
                  <a:moveTo>
                    <a:pt x="7182" y="1517"/>
                  </a:moveTo>
                  <a:lnTo>
                    <a:pt x="7146" y="1571"/>
                  </a:lnTo>
                  <a:lnTo>
                    <a:pt x="7084" y="1651"/>
                  </a:lnTo>
                  <a:lnTo>
                    <a:pt x="6816" y="1990"/>
                  </a:lnTo>
                  <a:lnTo>
                    <a:pt x="2168" y="7931"/>
                  </a:lnTo>
                  <a:lnTo>
                    <a:pt x="2114" y="7958"/>
                  </a:lnTo>
                  <a:cubicBezTo>
                    <a:pt x="2034" y="7824"/>
                    <a:pt x="1927" y="7708"/>
                    <a:pt x="1820" y="7601"/>
                  </a:cubicBezTo>
                  <a:cubicBezTo>
                    <a:pt x="1811" y="7592"/>
                    <a:pt x="1793" y="7584"/>
                    <a:pt x="1784" y="7566"/>
                  </a:cubicBezTo>
                  <a:cubicBezTo>
                    <a:pt x="1642" y="7432"/>
                    <a:pt x="1481" y="7316"/>
                    <a:pt x="1312" y="7209"/>
                  </a:cubicBezTo>
                  <a:cubicBezTo>
                    <a:pt x="1294" y="7200"/>
                    <a:pt x="1285" y="7191"/>
                    <a:pt x="1267" y="7182"/>
                  </a:cubicBezTo>
                  <a:cubicBezTo>
                    <a:pt x="1213" y="7146"/>
                    <a:pt x="1151" y="7120"/>
                    <a:pt x="1089" y="7084"/>
                  </a:cubicBezTo>
                  <a:cubicBezTo>
                    <a:pt x="955" y="7022"/>
                    <a:pt x="812" y="6959"/>
                    <a:pt x="669" y="6906"/>
                  </a:cubicBezTo>
                  <a:lnTo>
                    <a:pt x="669" y="6906"/>
                  </a:lnTo>
                  <a:cubicBezTo>
                    <a:pt x="651" y="6897"/>
                    <a:pt x="634" y="6897"/>
                    <a:pt x="616" y="6888"/>
                  </a:cubicBezTo>
                  <a:cubicBezTo>
                    <a:pt x="419" y="6816"/>
                    <a:pt x="205" y="6763"/>
                    <a:pt x="0" y="6718"/>
                  </a:cubicBezTo>
                  <a:lnTo>
                    <a:pt x="4416" y="509"/>
                  </a:lnTo>
                  <a:lnTo>
                    <a:pt x="4666" y="143"/>
                  </a:lnTo>
                  <a:lnTo>
                    <a:pt x="4684" y="126"/>
                  </a:lnTo>
                  <a:lnTo>
                    <a:pt x="4773" y="1"/>
                  </a:lnTo>
                  <a:cubicBezTo>
                    <a:pt x="4773" y="1"/>
                    <a:pt x="4782" y="1"/>
                    <a:pt x="4782" y="1"/>
                  </a:cubicBezTo>
                  <a:cubicBezTo>
                    <a:pt x="4826" y="54"/>
                    <a:pt x="4880" y="99"/>
                    <a:pt x="4925" y="143"/>
                  </a:cubicBezTo>
                  <a:cubicBezTo>
                    <a:pt x="4987" y="197"/>
                    <a:pt x="5041" y="250"/>
                    <a:pt x="5094" y="295"/>
                  </a:cubicBezTo>
                  <a:cubicBezTo>
                    <a:pt x="5112" y="313"/>
                    <a:pt x="5121" y="322"/>
                    <a:pt x="5139" y="331"/>
                  </a:cubicBezTo>
                  <a:cubicBezTo>
                    <a:pt x="5326" y="491"/>
                    <a:pt x="5522" y="643"/>
                    <a:pt x="5736" y="777"/>
                  </a:cubicBezTo>
                  <a:cubicBezTo>
                    <a:pt x="5745" y="786"/>
                    <a:pt x="5763" y="795"/>
                    <a:pt x="5772" y="804"/>
                  </a:cubicBezTo>
                  <a:cubicBezTo>
                    <a:pt x="6031" y="973"/>
                    <a:pt x="6290" y="1116"/>
                    <a:pt x="6566" y="1232"/>
                  </a:cubicBezTo>
                  <a:cubicBezTo>
                    <a:pt x="6584" y="1241"/>
                    <a:pt x="6602" y="1250"/>
                    <a:pt x="6611" y="1250"/>
                  </a:cubicBezTo>
                  <a:cubicBezTo>
                    <a:pt x="6789" y="1330"/>
                    <a:pt x="6968" y="1392"/>
                    <a:pt x="7155" y="1455"/>
                  </a:cubicBezTo>
                  <a:cubicBezTo>
                    <a:pt x="7173" y="1499"/>
                    <a:pt x="7182" y="1517"/>
                    <a:pt x="7182"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4" name="Google Shape;3914;p49"/>
            <p:cNvSpPr/>
            <p:nvPr/>
          </p:nvSpPr>
          <p:spPr>
            <a:xfrm>
              <a:off x="15252538" y="6704689"/>
              <a:ext cx="182254" cy="212973"/>
            </a:xfrm>
            <a:custGeom>
              <a:avLst/>
              <a:gdLst/>
              <a:ahLst/>
              <a:cxnLst/>
              <a:rect l="l" t="t" r="r" b="b"/>
              <a:pathLst>
                <a:path w="795" h="929" extrusionOk="0">
                  <a:moveTo>
                    <a:pt x="150" y="0"/>
                  </a:moveTo>
                  <a:cubicBezTo>
                    <a:pt x="114" y="0"/>
                    <a:pt x="78" y="6"/>
                    <a:pt x="45" y="19"/>
                  </a:cubicBezTo>
                  <a:lnTo>
                    <a:pt x="0" y="929"/>
                  </a:lnTo>
                  <a:lnTo>
                    <a:pt x="794" y="590"/>
                  </a:lnTo>
                  <a:cubicBezTo>
                    <a:pt x="763" y="330"/>
                    <a:pt x="425" y="0"/>
                    <a:pt x="15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5" name="Google Shape;3915;p49"/>
            <p:cNvSpPr/>
            <p:nvPr/>
          </p:nvSpPr>
          <p:spPr>
            <a:xfrm>
              <a:off x="15252538" y="6684286"/>
              <a:ext cx="182254" cy="233376"/>
            </a:xfrm>
            <a:custGeom>
              <a:avLst/>
              <a:gdLst/>
              <a:ahLst/>
              <a:cxnLst/>
              <a:rect l="l" t="t" r="r" b="b"/>
              <a:pathLst>
                <a:path w="795" h="1018" fill="none" extrusionOk="0">
                  <a:moveTo>
                    <a:pt x="45" y="108"/>
                  </a:moveTo>
                  <a:cubicBezTo>
                    <a:pt x="330" y="1"/>
                    <a:pt x="759" y="384"/>
                    <a:pt x="794" y="679"/>
                  </a:cubicBezTo>
                  <a:lnTo>
                    <a:pt x="0" y="1018"/>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6" name="Google Shape;3916;p49"/>
            <p:cNvSpPr/>
            <p:nvPr/>
          </p:nvSpPr>
          <p:spPr>
            <a:xfrm>
              <a:off x="16350647" y="4872292"/>
              <a:ext cx="577022" cy="378721"/>
            </a:xfrm>
            <a:custGeom>
              <a:avLst/>
              <a:gdLst/>
              <a:ahLst/>
              <a:cxnLst/>
              <a:rect l="l" t="t" r="r" b="b"/>
              <a:pathLst>
                <a:path w="2517" h="1652" extrusionOk="0">
                  <a:moveTo>
                    <a:pt x="108" y="1"/>
                  </a:moveTo>
                  <a:lnTo>
                    <a:pt x="1" y="143"/>
                  </a:lnTo>
                  <a:cubicBezTo>
                    <a:pt x="81" y="277"/>
                    <a:pt x="179" y="411"/>
                    <a:pt x="277" y="527"/>
                  </a:cubicBezTo>
                  <a:cubicBezTo>
                    <a:pt x="286" y="536"/>
                    <a:pt x="304" y="554"/>
                    <a:pt x="313" y="563"/>
                  </a:cubicBezTo>
                  <a:cubicBezTo>
                    <a:pt x="474" y="750"/>
                    <a:pt x="661" y="920"/>
                    <a:pt x="866" y="1062"/>
                  </a:cubicBezTo>
                  <a:cubicBezTo>
                    <a:pt x="884" y="1080"/>
                    <a:pt x="893" y="1089"/>
                    <a:pt x="911" y="1098"/>
                  </a:cubicBezTo>
                  <a:cubicBezTo>
                    <a:pt x="1152" y="1267"/>
                    <a:pt x="1419" y="1401"/>
                    <a:pt x="1705" y="1499"/>
                  </a:cubicBezTo>
                  <a:cubicBezTo>
                    <a:pt x="1723" y="1499"/>
                    <a:pt x="1732" y="1508"/>
                    <a:pt x="1749" y="1508"/>
                  </a:cubicBezTo>
                  <a:cubicBezTo>
                    <a:pt x="1972" y="1580"/>
                    <a:pt x="2195" y="1633"/>
                    <a:pt x="2419" y="1651"/>
                  </a:cubicBezTo>
                  <a:lnTo>
                    <a:pt x="2517" y="1517"/>
                  </a:lnTo>
                  <a:cubicBezTo>
                    <a:pt x="2517" y="1517"/>
                    <a:pt x="2508" y="1499"/>
                    <a:pt x="2490" y="1455"/>
                  </a:cubicBezTo>
                  <a:cubicBezTo>
                    <a:pt x="2436" y="1339"/>
                    <a:pt x="2294" y="1080"/>
                    <a:pt x="2035" y="812"/>
                  </a:cubicBezTo>
                  <a:cubicBezTo>
                    <a:pt x="1794" y="554"/>
                    <a:pt x="1446" y="295"/>
                    <a:pt x="964" y="134"/>
                  </a:cubicBezTo>
                  <a:cubicBezTo>
                    <a:pt x="715" y="54"/>
                    <a:pt x="438" y="10"/>
                    <a:pt x="117"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7" name="Google Shape;3917;p49"/>
            <p:cNvSpPr/>
            <p:nvPr/>
          </p:nvSpPr>
          <p:spPr>
            <a:xfrm>
              <a:off x="16350647" y="4872292"/>
              <a:ext cx="577022" cy="378721"/>
            </a:xfrm>
            <a:custGeom>
              <a:avLst/>
              <a:gdLst/>
              <a:ahLst/>
              <a:cxnLst/>
              <a:rect l="l" t="t" r="r" b="b"/>
              <a:pathLst>
                <a:path w="2517" h="1652" fill="none" extrusionOk="0">
                  <a:moveTo>
                    <a:pt x="2517" y="1517"/>
                  </a:moveTo>
                  <a:lnTo>
                    <a:pt x="2419" y="1651"/>
                  </a:lnTo>
                  <a:cubicBezTo>
                    <a:pt x="2195" y="1633"/>
                    <a:pt x="1972" y="1580"/>
                    <a:pt x="1749" y="1508"/>
                  </a:cubicBezTo>
                  <a:cubicBezTo>
                    <a:pt x="1732" y="1508"/>
                    <a:pt x="1723" y="1499"/>
                    <a:pt x="1705" y="1499"/>
                  </a:cubicBezTo>
                  <a:cubicBezTo>
                    <a:pt x="1419" y="1401"/>
                    <a:pt x="1152" y="1267"/>
                    <a:pt x="911" y="1098"/>
                  </a:cubicBezTo>
                  <a:cubicBezTo>
                    <a:pt x="893" y="1089"/>
                    <a:pt x="884" y="1080"/>
                    <a:pt x="866" y="1062"/>
                  </a:cubicBezTo>
                  <a:cubicBezTo>
                    <a:pt x="661" y="920"/>
                    <a:pt x="474" y="750"/>
                    <a:pt x="313" y="563"/>
                  </a:cubicBezTo>
                  <a:cubicBezTo>
                    <a:pt x="304" y="554"/>
                    <a:pt x="286" y="536"/>
                    <a:pt x="277" y="527"/>
                  </a:cubicBezTo>
                  <a:cubicBezTo>
                    <a:pt x="179" y="411"/>
                    <a:pt x="81" y="277"/>
                    <a:pt x="1" y="143"/>
                  </a:cubicBezTo>
                  <a:lnTo>
                    <a:pt x="108" y="1"/>
                  </a:lnTo>
                  <a:cubicBezTo>
                    <a:pt x="108" y="1"/>
                    <a:pt x="117" y="1"/>
                    <a:pt x="117" y="1"/>
                  </a:cubicBezTo>
                  <a:cubicBezTo>
                    <a:pt x="438" y="10"/>
                    <a:pt x="715" y="54"/>
                    <a:pt x="964" y="134"/>
                  </a:cubicBezTo>
                  <a:cubicBezTo>
                    <a:pt x="1446" y="295"/>
                    <a:pt x="1794" y="554"/>
                    <a:pt x="2035" y="812"/>
                  </a:cubicBezTo>
                  <a:cubicBezTo>
                    <a:pt x="2294" y="1080"/>
                    <a:pt x="2436" y="1339"/>
                    <a:pt x="2490" y="1455"/>
                  </a:cubicBezTo>
                  <a:cubicBezTo>
                    <a:pt x="2508" y="1499"/>
                    <a:pt x="2517" y="1517"/>
                    <a:pt x="251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8" name="Google Shape;3918;p49"/>
            <p:cNvSpPr/>
            <p:nvPr/>
          </p:nvSpPr>
          <p:spPr>
            <a:xfrm>
              <a:off x="16293564" y="4900949"/>
              <a:ext cx="625852" cy="427781"/>
            </a:xfrm>
            <a:custGeom>
              <a:avLst/>
              <a:gdLst/>
              <a:ahLst/>
              <a:cxnLst/>
              <a:rect l="l" t="t" r="r" b="b"/>
              <a:pathLst>
                <a:path w="2730" h="1866" extrusionOk="0">
                  <a:moveTo>
                    <a:pt x="268" y="1"/>
                  </a:moveTo>
                  <a:lnTo>
                    <a:pt x="250" y="18"/>
                  </a:lnTo>
                  <a:lnTo>
                    <a:pt x="0" y="384"/>
                  </a:lnTo>
                  <a:cubicBezTo>
                    <a:pt x="89" y="509"/>
                    <a:pt x="187" y="625"/>
                    <a:pt x="295" y="741"/>
                  </a:cubicBezTo>
                  <a:cubicBezTo>
                    <a:pt x="303" y="759"/>
                    <a:pt x="321" y="768"/>
                    <a:pt x="330" y="786"/>
                  </a:cubicBezTo>
                  <a:cubicBezTo>
                    <a:pt x="500" y="964"/>
                    <a:pt x="687" y="1125"/>
                    <a:pt x="892" y="1258"/>
                  </a:cubicBezTo>
                  <a:cubicBezTo>
                    <a:pt x="910" y="1267"/>
                    <a:pt x="919" y="1276"/>
                    <a:pt x="937" y="1294"/>
                  </a:cubicBezTo>
                  <a:cubicBezTo>
                    <a:pt x="1178" y="1455"/>
                    <a:pt x="1436" y="1589"/>
                    <a:pt x="1713" y="1687"/>
                  </a:cubicBezTo>
                  <a:cubicBezTo>
                    <a:pt x="1731" y="1696"/>
                    <a:pt x="1740" y="1704"/>
                    <a:pt x="1758" y="1704"/>
                  </a:cubicBezTo>
                  <a:cubicBezTo>
                    <a:pt x="1909" y="1758"/>
                    <a:pt x="2052" y="1803"/>
                    <a:pt x="2204" y="1838"/>
                  </a:cubicBezTo>
                  <a:cubicBezTo>
                    <a:pt x="2266" y="1847"/>
                    <a:pt x="2337" y="1856"/>
                    <a:pt x="2400" y="1865"/>
                  </a:cubicBezTo>
                  <a:lnTo>
                    <a:pt x="2668" y="1526"/>
                  </a:lnTo>
                  <a:lnTo>
                    <a:pt x="2730" y="1446"/>
                  </a:lnTo>
                  <a:cubicBezTo>
                    <a:pt x="2507" y="1419"/>
                    <a:pt x="2293" y="1365"/>
                    <a:pt x="2079" y="1285"/>
                  </a:cubicBezTo>
                  <a:cubicBezTo>
                    <a:pt x="2061" y="1276"/>
                    <a:pt x="2052" y="1267"/>
                    <a:pt x="2034" y="1267"/>
                  </a:cubicBezTo>
                  <a:cubicBezTo>
                    <a:pt x="1820" y="1187"/>
                    <a:pt x="1624" y="1080"/>
                    <a:pt x="1427" y="982"/>
                  </a:cubicBezTo>
                  <a:cubicBezTo>
                    <a:pt x="1365" y="946"/>
                    <a:pt x="1294" y="911"/>
                    <a:pt x="1231" y="866"/>
                  </a:cubicBezTo>
                  <a:cubicBezTo>
                    <a:pt x="1213" y="857"/>
                    <a:pt x="1204" y="848"/>
                    <a:pt x="1187" y="839"/>
                  </a:cubicBezTo>
                  <a:cubicBezTo>
                    <a:pt x="973" y="714"/>
                    <a:pt x="767" y="572"/>
                    <a:pt x="589" y="402"/>
                  </a:cubicBezTo>
                  <a:cubicBezTo>
                    <a:pt x="580" y="393"/>
                    <a:pt x="562" y="384"/>
                    <a:pt x="553" y="366"/>
                  </a:cubicBezTo>
                  <a:cubicBezTo>
                    <a:pt x="437" y="259"/>
                    <a:pt x="339" y="134"/>
                    <a:pt x="268"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9" name="Google Shape;3919;p49"/>
            <p:cNvSpPr/>
            <p:nvPr/>
          </p:nvSpPr>
          <p:spPr>
            <a:xfrm>
              <a:off x="16293564" y="4900949"/>
              <a:ext cx="625852" cy="427781"/>
            </a:xfrm>
            <a:custGeom>
              <a:avLst/>
              <a:gdLst/>
              <a:ahLst/>
              <a:cxnLst/>
              <a:rect l="l" t="t" r="r" b="b"/>
              <a:pathLst>
                <a:path w="2730" h="1866" fill="none" extrusionOk="0">
                  <a:moveTo>
                    <a:pt x="2730" y="1446"/>
                  </a:moveTo>
                  <a:lnTo>
                    <a:pt x="2668" y="1526"/>
                  </a:lnTo>
                  <a:lnTo>
                    <a:pt x="2400" y="1865"/>
                  </a:lnTo>
                  <a:cubicBezTo>
                    <a:pt x="2337" y="1856"/>
                    <a:pt x="2266" y="1847"/>
                    <a:pt x="2204" y="1838"/>
                  </a:cubicBezTo>
                  <a:cubicBezTo>
                    <a:pt x="2052" y="1803"/>
                    <a:pt x="1909" y="1758"/>
                    <a:pt x="1758" y="1704"/>
                  </a:cubicBezTo>
                  <a:cubicBezTo>
                    <a:pt x="1740" y="1704"/>
                    <a:pt x="1731" y="1696"/>
                    <a:pt x="1713" y="1687"/>
                  </a:cubicBezTo>
                  <a:lnTo>
                    <a:pt x="1713" y="1687"/>
                  </a:lnTo>
                  <a:cubicBezTo>
                    <a:pt x="1436" y="1589"/>
                    <a:pt x="1178" y="1455"/>
                    <a:pt x="937" y="1294"/>
                  </a:cubicBezTo>
                  <a:cubicBezTo>
                    <a:pt x="919" y="1276"/>
                    <a:pt x="910" y="1267"/>
                    <a:pt x="892" y="1258"/>
                  </a:cubicBezTo>
                  <a:cubicBezTo>
                    <a:pt x="687" y="1125"/>
                    <a:pt x="500" y="964"/>
                    <a:pt x="330" y="786"/>
                  </a:cubicBezTo>
                  <a:cubicBezTo>
                    <a:pt x="321" y="768"/>
                    <a:pt x="303" y="759"/>
                    <a:pt x="295" y="741"/>
                  </a:cubicBezTo>
                  <a:cubicBezTo>
                    <a:pt x="187" y="625"/>
                    <a:pt x="89" y="509"/>
                    <a:pt x="0" y="384"/>
                  </a:cubicBezTo>
                  <a:lnTo>
                    <a:pt x="250" y="18"/>
                  </a:lnTo>
                  <a:lnTo>
                    <a:pt x="268" y="1"/>
                  </a:lnTo>
                  <a:cubicBezTo>
                    <a:pt x="339" y="134"/>
                    <a:pt x="437" y="259"/>
                    <a:pt x="553" y="366"/>
                  </a:cubicBezTo>
                  <a:cubicBezTo>
                    <a:pt x="562" y="384"/>
                    <a:pt x="580" y="393"/>
                    <a:pt x="589" y="402"/>
                  </a:cubicBezTo>
                  <a:cubicBezTo>
                    <a:pt x="767" y="572"/>
                    <a:pt x="973" y="714"/>
                    <a:pt x="1187" y="839"/>
                  </a:cubicBezTo>
                  <a:cubicBezTo>
                    <a:pt x="1204" y="848"/>
                    <a:pt x="1213" y="857"/>
                    <a:pt x="1231" y="866"/>
                  </a:cubicBezTo>
                  <a:cubicBezTo>
                    <a:pt x="1294" y="911"/>
                    <a:pt x="1365" y="946"/>
                    <a:pt x="1427" y="982"/>
                  </a:cubicBezTo>
                  <a:cubicBezTo>
                    <a:pt x="1624" y="1080"/>
                    <a:pt x="1820" y="1187"/>
                    <a:pt x="2034" y="1267"/>
                  </a:cubicBezTo>
                  <a:cubicBezTo>
                    <a:pt x="2052" y="1267"/>
                    <a:pt x="2061" y="1276"/>
                    <a:pt x="2079" y="1285"/>
                  </a:cubicBezTo>
                  <a:cubicBezTo>
                    <a:pt x="2293" y="1365"/>
                    <a:pt x="2507" y="1419"/>
                    <a:pt x="2730" y="144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923"/>
        <p:cNvGrpSpPr/>
        <p:nvPr/>
      </p:nvGrpSpPr>
      <p:grpSpPr>
        <a:xfrm>
          <a:off x="0" y="0"/>
          <a:ext cx="0" cy="0"/>
          <a:chOff x="0" y="0"/>
          <a:chExt cx="0" cy="0"/>
        </a:xfrm>
      </p:grpSpPr>
      <p:sp>
        <p:nvSpPr>
          <p:cNvPr id="3924" name="Google Shape;3924;p50"/>
          <p:cNvSpPr/>
          <p:nvPr/>
        </p:nvSpPr>
        <p:spPr>
          <a:xfrm rot="-5400000">
            <a:off x="13572380" y="2890885"/>
            <a:ext cx="5337087" cy="9455147"/>
          </a:xfrm>
          <a:custGeom>
            <a:avLst/>
            <a:gdLst/>
            <a:ahLst/>
            <a:cxnLst/>
            <a:rect l="l" t="t" r="r" b="b"/>
            <a:pathLst>
              <a:path w="33506" h="59359" extrusionOk="0">
                <a:moveTo>
                  <a:pt x="758" y="0"/>
                </a:moveTo>
                <a:cubicBezTo>
                  <a:pt x="300" y="0"/>
                  <a:pt x="111" y="235"/>
                  <a:pt x="46" y="743"/>
                </a:cubicBezTo>
                <a:cubicBezTo>
                  <a:pt x="27" y="893"/>
                  <a:pt x="0" y="1043"/>
                  <a:pt x="0" y="1186"/>
                </a:cubicBezTo>
                <a:cubicBezTo>
                  <a:pt x="398" y="20284"/>
                  <a:pt x="671" y="39589"/>
                  <a:pt x="385" y="58641"/>
                </a:cubicBezTo>
                <a:cubicBezTo>
                  <a:pt x="379" y="59181"/>
                  <a:pt x="544" y="59359"/>
                  <a:pt x="1018" y="59359"/>
                </a:cubicBezTo>
                <a:cubicBezTo>
                  <a:pt x="1076" y="59359"/>
                  <a:pt x="1138" y="59356"/>
                  <a:pt x="1205" y="59351"/>
                </a:cubicBezTo>
                <a:cubicBezTo>
                  <a:pt x="2795" y="59234"/>
                  <a:pt x="4391" y="59123"/>
                  <a:pt x="5986" y="59045"/>
                </a:cubicBezTo>
                <a:cubicBezTo>
                  <a:pt x="10956" y="58810"/>
                  <a:pt x="16010" y="58824"/>
                  <a:pt x="20707" y="56922"/>
                </a:cubicBezTo>
                <a:cubicBezTo>
                  <a:pt x="24478" y="55404"/>
                  <a:pt x="27982" y="52610"/>
                  <a:pt x="29910" y="48982"/>
                </a:cubicBezTo>
                <a:cubicBezTo>
                  <a:pt x="31538" y="45914"/>
                  <a:pt x="32300" y="42468"/>
                  <a:pt x="32743" y="39016"/>
                </a:cubicBezTo>
                <a:cubicBezTo>
                  <a:pt x="32782" y="38704"/>
                  <a:pt x="32822" y="38391"/>
                  <a:pt x="32854" y="38078"/>
                </a:cubicBezTo>
                <a:cubicBezTo>
                  <a:pt x="33505" y="32327"/>
                  <a:pt x="33453" y="26426"/>
                  <a:pt x="31897" y="20850"/>
                </a:cubicBezTo>
                <a:cubicBezTo>
                  <a:pt x="30340" y="15275"/>
                  <a:pt x="27181" y="10031"/>
                  <a:pt x="22478" y="6657"/>
                </a:cubicBezTo>
                <a:cubicBezTo>
                  <a:pt x="17339" y="2977"/>
                  <a:pt x="10383" y="1232"/>
                  <a:pt x="4202" y="385"/>
                </a:cubicBezTo>
                <a:cubicBezTo>
                  <a:pt x="3107" y="235"/>
                  <a:pt x="2007" y="105"/>
                  <a:pt x="906" y="7"/>
                </a:cubicBezTo>
                <a:cubicBezTo>
                  <a:pt x="854" y="2"/>
                  <a:pt x="804" y="0"/>
                  <a:pt x="758"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5" name="Google Shape;3925;p50"/>
          <p:cNvSpPr/>
          <p:nvPr/>
        </p:nvSpPr>
        <p:spPr>
          <a:xfrm>
            <a:off x="1260000" y="2427290"/>
            <a:ext cx="6917100" cy="62889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6" name="Google Shape;3926;p50"/>
          <p:cNvSpPr/>
          <p:nvPr/>
        </p:nvSpPr>
        <p:spPr>
          <a:xfrm>
            <a:off x="1479750" y="2154700"/>
            <a:ext cx="6917100" cy="6288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7" name="Google Shape;3927;p50"/>
          <p:cNvSpPr txBox="1"/>
          <p:nvPr/>
        </p:nvSpPr>
        <p:spPr>
          <a:xfrm>
            <a:off x="1855488" y="2633250"/>
            <a:ext cx="6153300" cy="54903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In your groups discuss: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Why</a:t>
            </a:r>
            <a:r>
              <a:rPr lang="en-GB" sz="2300">
                <a:solidFill>
                  <a:srgbClr val="212121"/>
                </a:solidFill>
                <a:latin typeface="Roboto"/>
                <a:ea typeface="Roboto"/>
                <a:cs typeface="Roboto"/>
                <a:sym typeface="Roboto"/>
              </a:rPr>
              <a:t> do you think someone produced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this content?</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What</a:t>
            </a:r>
            <a:r>
              <a:rPr lang="en-GB" sz="2300">
                <a:solidFill>
                  <a:srgbClr val="212121"/>
                </a:solidFill>
                <a:latin typeface="Roboto"/>
                <a:ea typeface="Roboto"/>
                <a:cs typeface="Roboto"/>
                <a:sym typeface="Roboto"/>
              </a:rPr>
              <a:t> effect did they want to have on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their audience?</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How </a:t>
            </a:r>
            <a:r>
              <a:rPr lang="en-GB" sz="2300">
                <a:solidFill>
                  <a:srgbClr val="212121"/>
                </a:solidFill>
                <a:latin typeface="Roboto"/>
                <a:ea typeface="Roboto"/>
                <a:cs typeface="Roboto"/>
                <a:sym typeface="Roboto"/>
              </a:rPr>
              <a:t>does it attempt to produce this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effect on its audience?</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Why</a:t>
            </a:r>
            <a:r>
              <a:rPr lang="en-GB" sz="2300">
                <a:solidFill>
                  <a:srgbClr val="212121"/>
                </a:solidFill>
                <a:latin typeface="Roboto"/>
                <a:ea typeface="Roboto"/>
                <a:cs typeface="Roboto"/>
                <a:sym typeface="Roboto"/>
              </a:rPr>
              <a:t> might someone feel compelled to share this?</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a:solidFill>
                  <a:srgbClr val="212121"/>
                </a:solidFill>
                <a:latin typeface="Roboto"/>
                <a:ea typeface="Roboto"/>
                <a:cs typeface="Roboto"/>
                <a:sym typeface="Roboto"/>
              </a:rPr>
              <a:t>What </a:t>
            </a:r>
            <a:r>
              <a:rPr lang="en-GB" sz="2300">
                <a:solidFill>
                  <a:srgbClr val="212121"/>
                </a:solidFill>
                <a:latin typeface="Roboto"/>
                <a:ea typeface="Roboto"/>
                <a:cs typeface="Roboto"/>
                <a:sym typeface="Roboto"/>
              </a:rPr>
              <a:t>consequences might this have on people if it was widely shared? </a:t>
            </a:r>
            <a:endParaRPr sz="2300">
              <a:solidFill>
                <a:srgbClr val="212121"/>
              </a:solidFill>
              <a:latin typeface="Roboto"/>
              <a:ea typeface="Roboto"/>
              <a:cs typeface="Roboto"/>
              <a:sym typeface="Roboto"/>
            </a:endParaRPr>
          </a:p>
        </p:txBody>
      </p:sp>
      <p:sp>
        <p:nvSpPr>
          <p:cNvPr id="3928" name="Google Shape;3928;p50"/>
          <p:cNvSpPr/>
          <p:nvPr/>
        </p:nvSpPr>
        <p:spPr>
          <a:xfrm>
            <a:off x="1232825" y="720000"/>
            <a:ext cx="6432050"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CASE STUDIES</a:t>
            </a:r>
          </a:p>
        </p:txBody>
      </p:sp>
      <p:sp>
        <p:nvSpPr>
          <p:cNvPr id="3929" name="Google Shape;3929;p50"/>
          <p:cNvSpPr/>
          <p:nvPr/>
        </p:nvSpPr>
        <p:spPr>
          <a:xfrm>
            <a:off x="9963150" y="3793303"/>
            <a:ext cx="6917100" cy="29730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0" name="Google Shape;3930;p50"/>
          <p:cNvSpPr/>
          <p:nvPr/>
        </p:nvSpPr>
        <p:spPr>
          <a:xfrm>
            <a:off x="10182900" y="3520700"/>
            <a:ext cx="6917100" cy="29730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1" name="Google Shape;3931;p50"/>
          <p:cNvSpPr txBox="1"/>
          <p:nvPr/>
        </p:nvSpPr>
        <p:spPr>
          <a:xfrm>
            <a:off x="10564788" y="3999250"/>
            <a:ext cx="6153300" cy="19221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Extension:</a:t>
            </a:r>
            <a:endParaRPr sz="2300" b="1">
              <a:solidFill>
                <a:srgbClr val="212121"/>
              </a:solidFill>
              <a:latin typeface="Roboto"/>
              <a:ea typeface="Roboto"/>
              <a:cs typeface="Roboto"/>
              <a:sym typeface="Roboto"/>
            </a:endParaRPr>
          </a:p>
          <a:p>
            <a:pPr marL="0" lvl="0" indent="0" algn="l" rtl="0">
              <a:lnSpc>
                <a:spcPct val="115000"/>
              </a:lnSpc>
              <a:spcBef>
                <a:spcPts val="1400"/>
              </a:spcBef>
              <a:spcAft>
                <a:spcPts val="0"/>
              </a:spcAft>
              <a:buNone/>
            </a:pPr>
            <a:r>
              <a:rPr lang="en-GB" sz="2300">
                <a:solidFill>
                  <a:srgbClr val="212121"/>
                </a:solidFill>
                <a:latin typeface="Roboto"/>
                <a:ea typeface="Roboto"/>
                <a:cs typeface="Roboto"/>
                <a:sym typeface="Roboto"/>
              </a:rPr>
              <a:t>What steps might you take to </a:t>
            </a:r>
            <a:r>
              <a:rPr lang="en-GB" sz="2300" u="sng">
                <a:solidFill>
                  <a:srgbClr val="212121"/>
                </a:solidFill>
                <a:latin typeface="Roboto"/>
                <a:ea typeface="Roboto"/>
                <a:cs typeface="Roboto"/>
                <a:sym typeface="Roboto"/>
              </a:rPr>
              <a:t>counter the spread of this information</a:t>
            </a:r>
            <a:r>
              <a:rPr lang="en-GB" sz="2300">
                <a:solidFill>
                  <a:srgbClr val="212121"/>
                </a:solidFill>
                <a:latin typeface="Roboto"/>
                <a:ea typeface="Roboto"/>
                <a:cs typeface="Roboto"/>
                <a:sym typeface="Roboto"/>
              </a:rPr>
              <a:t> if you discovered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it online, or saw a friend/relative sharing it?</a:t>
            </a:r>
            <a:r>
              <a:rPr lang="en-GB" sz="2000">
                <a:solidFill>
                  <a:srgbClr val="000000"/>
                </a:solidFill>
              </a:rPr>
              <a:t> </a:t>
            </a:r>
            <a:endParaRPr sz="2300" b="1">
              <a:solidFill>
                <a:srgbClr val="212121"/>
              </a:solidFill>
              <a:latin typeface="Roboto"/>
              <a:ea typeface="Roboto"/>
              <a:cs typeface="Roboto"/>
              <a:sym typeface="Roboto"/>
            </a:endParaRPr>
          </a:p>
        </p:txBody>
      </p:sp>
      <p:grpSp>
        <p:nvGrpSpPr>
          <p:cNvPr id="3932" name="Google Shape;3932;p50"/>
          <p:cNvGrpSpPr/>
          <p:nvPr/>
        </p:nvGrpSpPr>
        <p:grpSpPr>
          <a:xfrm>
            <a:off x="15793155" y="2500841"/>
            <a:ext cx="1817062" cy="1673980"/>
            <a:chOff x="14634150" y="4558844"/>
            <a:chExt cx="3122637" cy="2876748"/>
          </a:xfrm>
        </p:grpSpPr>
        <p:sp>
          <p:nvSpPr>
            <p:cNvPr id="3933" name="Google Shape;3933;p50"/>
            <p:cNvSpPr/>
            <p:nvPr/>
          </p:nvSpPr>
          <p:spPr>
            <a:xfrm>
              <a:off x="14781570" y="6725893"/>
              <a:ext cx="934814" cy="708065"/>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4" name="Google Shape;3934;p50"/>
            <p:cNvSpPr/>
            <p:nvPr/>
          </p:nvSpPr>
          <p:spPr>
            <a:xfrm>
              <a:off x="14781570" y="6706467"/>
              <a:ext cx="934814" cy="729125"/>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5" name="Google Shape;3935;p50"/>
            <p:cNvSpPr/>
            <p:nvPr/>
          </p:nvSpPr>
          <p:spPr>
            <a:xfrm>
              <a:off x="15102372" y="4801411"/>
              <a:ext cx="1723478" cy="1882544"/>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6" name="Google Shape;3936;p50"/>
            <p:cNvSpPr/>
            <p:nvPr/>
          </p:nvSpPr>
          <p:spPr>
            <a:xfrm>
              <a:off x="15102372" y="4762921"/>
              <a:ext cx="1723478" cy="1921033"/>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7" name="Google Shape;3937;p50"/>
            <p:cNvSpPr/>
            <p:nvPr/>
          </p:nvSpPr>
          <p:spPr>
            <a:xfrm>
              <a:off x="14634150" y="6521826"/>
              <a:ext cx="934814" cy="708064"/>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DEEFF"/>
                </a:solidFill>
              </a:endParaRPr>
            </a:p>
          </p:txBody>
        </p:sp>
        <p:sp>
          <p:nvSpPr>
            <p:cNvPr id="3938" name="Google Shape;3938;p50"/>
            <p:cNvSpPr/>
            <p:nvPr/>
          </p:nvSpPr>
          <p:spPr>
            <a:xfrm>
              <a:off x="14634150" y="6502399"/>
              <a:ext cx="934814" cy="729125"/>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9" name="Google Shape;3939;p50"/>
            <p:cNvSpPr/>
            <p:nvPr/>
          </p:nvSpPr>
          <p:spPr>
            <a:xfrm>
              <a:off x="14954952" y="4597343"/>
              <a:ext cx="1723478" cy="1882544"/>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0" name="Google Shape;3940;p50"/>
            <p:cNvSpPr/>
            <p:nvPr/>
          </p:nvSpPr>
          <p:spPr>
            <a:xfrm>
              <a:off x="14954952" y="4558853"/>
              <a:ext cx="1723478" cy="1921033"/>
            </a:xfrm>
            <a:custGeom>
              <a:avLst/>
              <a:gdLst/>
              <a:ahLst/>
              <a:cxnLst/>
              <a:rect l="l" t="t" r="r" b="b"/>
              <a:pathLst>
                <a:path w="9493" h="10581" fill="none" extrusionOk="0">
                  <a:moveTo>
                    <a:pt x="5835" y="277"/>
                  </a:moveTo>
                  <a:cubicBezTo>
                    <a:pt x="3819" y="1"/>
                    <a:pt x="2284" y="616"/>
                    <a:pt x="1285" y="2115"/>
                  </a:cubicBezTo>
                  <a:cubicBezTo>
                    <a:pt x="1071" y="2427"/>
                    <a:pt x="241" y="3953"/>
                    <a:pt x="0" y="5228"/>
                  </a:cubicBezTo>
                  <a:cubicBezTo>
                    <a:pt x="0" y="5237"/>
                    <a:pt x="0" y="5246"/>
                    <a:pt x="9" y="5246"/>
                  </a:cubicBezTo>
                  <a:cubicBezTo>
                    <a:pt x="9" y="5255"/>
                    <a:pt x="9" y="5255"/>
                    <a:pt x="18" y="5255"/>
                  </a:cubicBezTo>
                  <a:cubicBezTo>
                    <a:pt x="232" y="5282"/>
                    <a:pt x="1356" y="5433"/>
                    <a:pt x="3051" y="5737"/>
                  </a:cubicBezTo>
                  <a:cubicBezTo>
                    <a:pt x="3060" y="5737"/>
                    <a:pt x="3069" y="5728"/>
                    <a:pt x="3078" y="5719"/>
                  </a:cubicBezTo>
                  <a:cubicBezTo>
                    <a:pt x="3123" y="5496"/>
                    <a:pt x="3319" y="4720"/>
                    <a:pt x="3720" y="4024"/>
                  </a:cubicBezTo>
                  <a:cubicBezTo>
                    <a:pt x="4077" y="3417"/>
                    <a:pt x="4505" y="3150"/>
                    <a:pt x="4952" y="3275"/>
                  </a:cubicBezTo>
                  <a:cubicBezTo>
                    <a:pt x="5219" y="3346"/>
                    <a:pt x="5505" y="3551"/>
                    <a:pt x="5407" y="4113"/>
                  </a:cubicBezTo>
                  <a:cubicBezTo>
                    <a:pt x="5246" y="4961"/>
                    <a:pt x="4648" y="5737"/>
                    <a:pt x="3640" y="6406"/>
                  </a:cubicBezTo>
                  <a:cubicBezTo>
                    <a:pt x="3355" y="6584"/>
                    <a:pt x="3060" y="6727"/>
                    <a:pt x="2748" y="6870"/>
                  </a:cubicBezTo>
                  <a:cubicBezTo>
                    <a:pt x="2159" y="7137"/>
                    <a:pt x="1544" y="7414"/>
                    <a:pt x="1026" y="8074"/>
                  </a:cubicBezTo>
                  <a:cubicBezTo>
                    <a:pt x="607" y="8592"/>
                    <a:pt x="330" y="9118"/>
                    <a:pt x="63" y="9885"/>
                  </a:cubicBezTo>
                  <a:cubicBezTo>
                    <a:pt x="63" y="9894"/>
                    <a:pt x="63" y="9903"/>
                    <a:pt x="63" y="9903"/>
                  </a:cubicBezTo>
                  <a:cubicBezTo>
                    <a:pt x="72" y="9912"/>
                    <a:pt x="72" y="9912"/>
                    <a:pt x="81" y="9912"/>
                  </a:cubicBezTo>
                  <a:lnTo>
                    <a:pt x="81" y="9912"/>
                  </a:lnTo>
                  <a:cubicBezTo>
                    <a:pt x="473" y="9974"/>
                    <a:pt x="2498" y="10269"/>
                    <a:pt x="3881" y="10581"/>
                  </a:cubicBezTo>
                  <a:cubicBezTo>
                    <a:pt x="3890" y="10581"/>
                    <a:pt x="3899" y="10581"/>
                    <a:pt x="3908" y="10563"/>
                  </a:cubicBezTo>
                  <a:cubicBezTo>
                    <a:pt x="4265" y="9287"/>
                    <a:pt x="5059" y="8806"/>
                    <a:pt x="5897" y="8288"/>
                  </a:cubicBezTo>
                  <a:cubicBezTo>
                    <a:pt x="6236" y="8083"/>
                    <a:pt x="6593" y="7869"/>
                    <a:pt x="6923" y="7592"/>
                  </a:cubicBezTo>
                  <a:cubicBezTo>
                    <a:pt x="8315" y="6459"/>
                    <a:pt x="9144" y="5094"/>
                    <a:pt x="9394" y="3524"/>
                  </a:cubicBezTo>
                  <a:cubicBezTo>
                    <a:pt x="9492" y="2927"/>
                    <a:pt x="9466" y="2472"/>
                    <a:pt x="9323" y="2097"/>
                  </a:cubicBezTo>
                  <a:cubicBezTo>
                    <a:pt x="9118" y="1562"/>
                    <a:pt x="8395" y="625"/>
                    <a:pt x="5835" y="27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DEEFF"/>
                </a:solidFill>
              </a:endParaRPr>
            </a:p>
          </p:txBody>
        </p:sp>
        <p:sp>
          <p:nvSpPr>
            <p:cNvPr id="3941" name="Google Shape;3941;p50"/>
            <p:cNvSpPr/>
            <p:nvPr/>
          </p:nvSpPr>
          <p:spPr>
            <a:xfrm rot="3246910" flipH="1">
              <a:off x="16857775" y="4659862"/>
              <a:ext cx="691465" cy="865542"/>
            </a:xfrm>
            <a:custGeom>
              <a:avLst/>
              <a:gdLst/>
              <a:ahLst/>
              <a:cxnLst/>
              <a:rect l="l" t="t" r="r" b="b"/>
              <a:pathLst>
                <a:path w="4890" h="6121" fill="none" extrusionOk="0">
                  <a:moveTo>
                    <a:pt x="4889" y="3275"/>
                  </a:moveTo>
                  <a:cubicBezTo>
                    <a:pt x="4202" y="1580"/>
                    <a:pt x="2953" y="509"/>
                    <a:pt x="2275" y="18"/>
                  </a:cubicBezTo>
                  <a:cubicBezTo>
                    <a:pt x="2257" y="1"/>
                    <a:pt x="2240" y="1"/>
                    <a:pt x="2222" y="10"/>
                  </a:cubicBezTo>
                  <a:cubicBezTo>
                    <a:pt x="2204" y="18"/>
                    <a:pt x="2195" y="36"/>
                    <a:pt x="2195" y="54"/>
                  </a:cubicBezTo>
                  <a:cubicBezTo>
                    <a:pt x="2133" y="741"/>
                    <a:pt x="3114" y="3114"/>
                    <a:pt x="3765" y="4506"/>
                  </a:cubicBezTo>
                  <a:cubicBezTo>
                    <a:pt x="3765" y="4506"/>
                    <a:pt x="3765" y="4506"/>
                    <a:pt x="3765" y="4506"/>
                  </a:cubicBezTo>
                  <a:cubicBezTo>
                    <a:pt x="3060" y="3747"/>
                    <a:pt x="1731" y="2454"/>
                    <a:pt x="491" y="2026"/>
                  </a:cubicBezTo>
                  <a:cubicBezTo>
                    <a:pt x="473" y="2017"/>
                    <a:pt x="455" y="2026"/>
                    <a:pt x="438" y="2035"/>
                  </a:cubicBezTo>
                  <a:cubicBezTo>
                    <a:pt x="420" y="2052"/>
                    <a:pt x="420" y="2070"/>
                    <a:pt x="420" y="2088"/>
                  </a:cubicBezTo>
                  <a:cubicBezTo>
                    <a:pt x="643" y="2900"/>
                    <a:pt x="1401" y="4078"/>
                    <a:pt x="2097" y="4925"/>
                  </a:cubicBezTo>
                  <a:cubicBezTo>
                    <a:pt x="2097" y="4925"/>
                    <a:pt x="2097" y="4925"/>
                    <a:pt x="2097" y="4925"/>
                  </a:cubicBezTo>
                  <a:cubicBezTo>
                    <a:pt x="1535" y="4666"/>
                    <a:pt x="919" y="4506"/>
                    <a:pt x="313" y="4452"/>
                  </a:cubicBezTo>
                  <a:cubicBezTo>
                    <a:pt x="206" y="4425"/>
                    <a:pt x="116" y="4461"/>
                    <a:pt x="63" y="4532"/>
                  </a:cubicBezTo>
                  <a:cubicBezTo>
                    <a:pt x="0" y="4622"/>
                    <a:pt x="9" y="4764"/>
                    <a:pt x="90" y="4889"/>
                  </a:cubicBezTo>
                  <a:cubicBezTo>
                    <a:pt x="357" y="5353"/>
                    <a:pt x="687" y="5764"/>
                    <a:pt x="1089" y="612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45"/>
        <p:cNvGrpSpPr/>
        <p:nvPr/>
      </p:nvGrpSpPr>
      <p:grpSpPr>
        <a:xfrm>
          <a:off x="0" y="0"/>
          <a:ext cx="0" cy="0"/>
          <a:chOff x="0" y="0"/>
          <a:chExt cx="0" cy="0"/>
        </a:xfrm>
      </p:grpSpPr>
      <p:sp>
        <p:nvSpPr>
          <p:cNvPr id="3946" name="Google Shape;3946;p51"/>
          <p:cNvSpPr/>
          <p:nvPr/>
        </p:nvSpPr>
        <p:spPr>
          <a:xfrm rot="10800000">
            <a:off x="13269487" y="-411154"/>
            <a:ext cx="5160338" cy="7063379"/>
          </a:xfrm>
          <a:custGeom>
            <a:avLst/>
            <a:gdLst/>
            <a:ahLst/>
            <a:cxnLst/>
            <a:rect l="l" t="t" r="r" b="b"/>
            <a:pathLst>
              <a:path w="40951" h="56053" extrusionOk="0">
                <a:moveTo>
                  <a:pt x="522" y="0"/>
                </a:moveTo>
                <a:cubicBezTo>
                  <a:pt x="502" y="222"/>
                  <a:pt x="470" y="378"/>
                  <a:pt x="470" y="528"/>
                </a:cubicBezTo>
                <a:cubicBezTo>
                  <a:pt x="352" y="3960"/>
                  <a:pt x="170" y="7393"/>
                  <a:pt x="138" y="10826"/>
                </a:cubicBezTo>
                <a:cubicBezTo>
                  <a:pt x="53" y="18844"/>
                  <a:pt x="7" y="26862"/>
                  <a:pt x="1" y="34880"/>
                </a:cubicBezTo>
                <a:cubicBezTo>
                  <a:pt x="1" y="37895"/>
                  <a:pt x="124" y="40905"/>
                  <a:pt x="242" y="43914"/>
                </a:cubicBezTo>
                <a:cubicBezTo>
                  <a:pt x="352" y="46734"/>
                  <a:pt x="535" y="49554"/>
                  <a:pt x="672" y="52381"/>
                </a:cubicBezTo>
                <a:cubicBezTo>
                  <a:pt x="730" y="53508"/>
                  <a:pt x="769" y="54641"/>
                  <a:pt x="808" y="55690"/>
                </a:cubicBezTo>
                <a:cubicBezTo>
                  <a:pt x="2551" y="55659"/>
                  <a:pt x="4306" y="55611"/>
                  <a:pt x="6056" y="55611"/>
                </a:cubicBezTo>
                <a:cubicBezTo>
                  <a:pt x="6163" y="55611"/>
                  <a:pt x="6270" y="55611"/>
                  <a:pt x="6377" y="55612"/>
                </a:cubicBezTo>
                <a:cubicBezTo>
                  <a:pt x="10351" y="55631"/>
                  <a:pt x="14317" y="55996"/>
                  <a:pt x="18290" y="56042"/>
                </a:cubicBezTo>
                <a:cubicBezTo>
                  <a:pt x="18910" y="56049"/>
                  <a:pt x="19529" y="56052"/>
                  <a:pt x="20149" y="56052"/>
                </a:cubicBezTo>
                <a:cubicBezTo>
                  <a:pt x="23040" y="56052"/>
                  <a:pt x="25929" y="55977"/>
                  <a:pt x="28810" y="55827"/>
                </a:cubicBezTo>
                <a:cubicBezTo>
                  <a:pt x="30599" y="55733"/>
                  <a:pt x="32409" y="55642"/>
                  <a:pt x="34216" y="55642"/>
                </a:cubicBezTo>
                <a:cubicBezTo>
                  <a:pt x="35789" y="55642"/>
                  <a:pt x="37360" y="55711"/>
                  <a:pt x="38912" y="55905"/>
                </a:cubicBezTo>
                <a:cubicBezTo>
                  <a:pt x="39492" y="55964"/>
                  <a:pt x="40084" y="55970"/>
                  <a:pt x="40768" y="56009"/>
                </a:cubicBezTo>
                <a:cubicBezTo>
                  <a:pt x="40768" y="56009"/>
                  <a:pt x="40768" y="56009"/>
                  <a:pt x="40768" y="56009"/>
                </a:cubicBezTo>
                <a:cubicBezTo>
                  <a:pt x="40847" y="56009"/>
                  <a:pt x="40951" y="53736"/>
                  <a:pt x="40944" y="53502"/>
                </a:cubicBezTo>
                <a:cubicBezTo>
                  <a:pt x="40801" y="49606"/>
                  <a:pt x="40254" y="45744"/>
                  <a:pt x="39960" y="41869"/>
                </a:cubicBezTo>
                <a:cubicBezTo>
                  <a:pt x="39674" y="38026"/>
                  <a:pt x="39322" y="34176"/>
                  <a:pt x="38534" y="30405"/>
                </a:cubicBezTo>
                <a:cubicBezTo>
                  <a:pt x="37837" y="27037"/>
                  <a:pt x="36697" y="23742"/>
                  <a:pt x="35186" y="20648"/>
                </a:cubicBezTo>
                <a:cubicBezTo>
                  <a:pt x="33708" y="17619"/>
                  <a:pt x="31806" y="14929"/>
                  <a:pt x="29630" y="12363"/>
                </a:cubicBezTo>
                <a:cubicBezTo>
                  <a:pt x="27116" y="9562"/>
                  <a:pt x="24146" y="7373"/>
                  <a:pt x="21098" y="5204"/>
                </a:cubicBezTo>
                <a:cubicBezTo>
                  <a:pt x="20726" y="4937"/>
                  <a:pt x="20316" y="4709"/>
                  <a:pt x="19912" y="4488"/>
                </a:cubicBezTo>
                <a:cubicBezTo>
                  <a:pt x="16571" y="2671"/>
                  <a:pt x="13054" y="1355"/>
                  <a:pt x="9282" y="756"/>
                </a:cubicBezTo>
                <a:cubicBezTo>
                  <a:pt x="8195" y="580"/>
                  <a:pt x="7081" y="502"/>
                  <a:pt x="5980" y="411"/>
                </a:cubicBezTo>
                <a:cubicBezTo>
                  <a:pt x="4176" y="261"/>
                  <a:pt x="2378" y="144"/>
                  <a:pt x="522"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7" name="Google Shape;3947;p51"/>
          <p:cNvSpPr/>
          <p:nvPr/>
        </p:nvSpPr>
        <p:spPr>
          <a:xfrm>
            <a:off x="11147800" y="4101975"/>
            <a:ext cx="5742900" cy="24279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8" name="Google Shape;3948;p51"/>
          <p:cNvSpPr/>
          <p:nvPr/>
        </p:nvSpPr>
        <p:spPr>
          <a:xfrm>
            <a:off x="1260000" y="720000"/>
            <a:ext cx="7823330"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FINAL THOUGHTS</a:t>
            </a:r>
          </a:p>
        </p:txBody>
      </p:sp>
      <p:sp>
        <p:nvSpPr>
          <p:cNvPr id="3949" name="Google Shape;3949;p51"/>
          <p:cNvSpPr/>
          <p:nvPr/>
        </p:nvSpPr>
        <p:spPr>
          <a:xfrm>
            <a:off x="1260000" y="2814475"/>
            <a:ext cx="9064800" cy="52755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0" name="Google Shape;3950;p51"/>
          <p:cNvSpPr/>
          <p:nvPr/>
        </p:nvSpPr>
        <p:spPr>
          <a:xfrm>
            <a:off x="1479750" y="2541875"/>
            <a:ext cx="9064800" cy="52755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1" name="Google Shape;3951;p51"/>
          <p:cNvSpPr txBox="1"/>
          <p:nvPr/>
        </p:nvSpPr>
        <p:spPr>
          <a:xfrm>
            <a:off x="1925074" y="2957625"/>
            <a:ext cx="8462400" cy="5003904"/>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500" dirty="0">
                <a:solidFill>
                  <a:srgbClr val="212121"/>
                </a:solidFill>
                <a:latin typeface="Roboto"/>
                <a:ea typeface="Roboto"/>
                <a:cs typeface="Roboto"/>
                <a:sym typeface="Roboto"/>
              </a:rPr>
              <a:t>List the top 3 pieces of advice you would give </a:t>
            </a:r>
            <a:br>
              <a:rPr lang="en-GB" sz="2500" dirty="0">
                <a:solidFill>
                  <a:srgbClr val="212121"/>
                </a:solidFill>
                <a:latin typeface="Roboto"/>
                <a:ea typeface="Roboto"/>
                <a:cs typeface="Roboto"/>
                <a:sym typeface="Roboto"/>
              </a:rPr>
            </a:br>
            <a:r>
              <a:rPr lang="en-GB" sz="2500" dirty="0">
                <a:solidFill>
                  <a:srgbClr val="212121"/>
                </a:solidFill>
                <a:latin typeface="Roboto"/>
                <a:ea typeface="Roboto"/>
                <a:cs typeface="Roboto"/>
                <a:sym typeface="Roboto"/>
              </a:rPr>
              <a:t>to a friend or family member to help them tackle </a:t>
            </a:r>
            <a:br>
              <a:rPr lang="en-GB" sz="2500" dirty="0">
                <a:solidFill>
                  <a:srgbClr val="212121"/>
                </a:solidFill>
                <a:latin typeface="Roboto"/>
                <a:ea typeface="Roboto"/>
                <a:cs typeface="Roboto"/>
                <a:sym typeface="Roboto"/>
              </a:rPr>
            </a:br>
            <a:r>
              <a:rPr lang="en-GB" sz="2500" dirty="0">
                <a:solidFill>
                  <a:srgbClr val="212121"/>
                </a:solidFill>
                <a:latin typeface="Roboto"/>
                <a:ea typeface="Roboto"/>
                <a:cs typeface="Roboto"/>
                <a:sym typeface="Roboto"/>
              </a:rPr>
              <a:t>false information online:</a:t>
            </a:r>
            <a:r>
              <a:rPr lang="en-GB" sz="2300" dirty="0">
                <a:solidFill>
                  <a:srgbClr val="212121"/>
                </a:solidFill>
                <a:latin typeface="Roboto"/>
                <a:ea typeface="Roboto"/>
                <a:cs typeface="Roboto"/>
                <a:sym typeface="Roboto"/>
              </a:rPr>
              <a:t> </a:t>
            </a:r>
            <a:endParaRPr sz="2300" dirty="0">
              <a:solidFill>
                <a:srgbClr val="212121"/>
              </a:solidFill>
              <a:latin typeface="Roboto"/>
              <a:ea typeface="Roboto"/>
              <a:cs typeface="Roboto"/>
              <a:sym typeface="Roboto"/>
            </a:endParaRPr>
          </a:p>
          <a:p>
            <a:pPr marL="525599" lvl="0" indent="-412649" algn="l" rtl="0">
              <a:lnSpc>
                <a:spcPct val="200000"/>
              </a:lnSpc>
              <a:spcBef>
                <a:spcPts val="2600"/>
              </a:spcBef>
              <a:spcAft>
                <a:spcPts val="0"/>
              </a:spcAft>
              <a:buClr>
                <a:srgbClr val="212121"/>
              </a:buClr>
              <a:buSzPts val="2700"/>
              <a:buFont typeface="Roboto"/>
              <a:buAutoNum type="arabicPeriod"/>
            </a:pPr>
            <a:r>
              <a:rPr lang="en-GB" sz="2300" dirty="0">
                <a:solidFill>
                  <a:srgbClr val="212121"/>
                </a:solidFill>
                <a:latin typeface="Roboto"/>
                <a:ea typeface="Roboto"/>
                <a:cs typeface="Roboto"/>
                <a:sym typeface="Roboto"/>
              </a:rPr>
              <a:t> </a:t>
            </a:r>
            <a:endParaRPr sz="2300" dirty="0">
              <a:solidFill>
                <a:srgbClr val="212121"/>
              </a:solidFill>
              <a:latin typeface="Roboto"/>
              <a:ea typeface="Roboto"/>
              <a:cs typeface="Roboto"/>
              <a:sym typeface="Roboto"/>
            </a:endParaRPr>
          </a:p>
          <a:p>
            <a:pPr marL="525599" lvl="0" indent="-412649" algn="l" rtl="0">
              <a:lnSpc>
                <a:spcPct val="200000"/>
              </a:lnSpc>
              <a:spcBef>
                <a:spcPts val="1000"/>
              </a:spcBef>
              <a:spcAft>
                <a:spcPts val="0"/>
              </a:spcAft>
              <a:buClr>
                <a:srgbClr val="212121"/>
              </a:buClr>
              <a:buSzPts val="2700"/>
              <a:buFont typeface="Roboto"/>
              <a:buAutoNum type="arabicPeriod"/>
            </a:pPr>
            <a:r>
              <a:rPr lang="en-GB" sz="2300" dirty="0">
                <a:solidFill>
                  <a:srgbClr val="212121"/>
                </a:solidFill>
                <a:latin typeface="Roboto"/>
                <a:ea typeface="Roboto"/>
                <a:cs typeface="Roboto"/>
                <a:sym typeface="Roboto"/>
              </a:rPr>
              <a:t> </a:t>
            </a:r>
          </a:p>
          <a:p>
            <a:pPr marL="525599" lvl="0" indent="-412649" algn="l" rtl="0">
              <a:lnSpc>
                <a:spcPct val="200000"/>
              </a:lnSpc>
              <a:spcBef>
                <a:spcPts val="1000"/>
              </a:spcBef>
              <a:spcAft>
                <a:spcPts val="0"/>
              </a:spcAft>
              <a:buClr>
                <a:srgbClr val="212121"/>
              </a:buClr>
              <a:buSzPts val="2700"/>
              <a:buFont typeface="Roboto"/>
              <a:buAutoNum type="arabicPeriod"/>
            </a:pPr>
            <a:r>
              <a:rPr lang="en-GB" sz="2300" dirty="0">
                <a:solidFill>
                  <a:srgbClr val="212121"/>
                </a:solidFill>
                <a:latin typeface="Roboto"/>
                <a:ea typeface="Roboto"/>
                <a:cs typeface="Roboto"/>
                <a:sym typeface="Roboto"/>
              </a:rPr>
              <a:t> </a:t>
            </a:r>
            <a:endParaRPr sz="2300" dirty="0">
              <a:solidFill>
                <a:srgbClr val="212121"/>
              </a:solidFill>
              <a:latin typeface="Roboto"/>
              <a:ea typeface="Roboto"/>
              <a:cs typeface="Roboto"/>
              <a:sym typeface="Roboto"/>
            </a:endParaRPr>
          </a:p>
          <a:p>
            <a:pPr marL="525599" lvl="0" indent="-412649" algn="l" rtl="0">
              <a:lnSpc>
                <a:spcPct val="200000"/>
              </a:lnSpc>
              <a:spcBef>
                <a:spcPts val="1000"/>
              </a:spcBef>
              <a:spcAft>
                <a:spcPts val="0"/>
              </a:spcAft>
              <a:buClr>
                <a:srgbClr val="212121"/>
              </a:buClr>
              <a:buSzPts val="2700"/>
              <a:buFont typeface="Roboto"/>
              <a:buAutoNum type="arabicPeriod"/>
            </a:pPr>
            <a:endParaRPr sz="2300" dirty="0">
              <a:solidFill>
                <a:srgbClr val="212121"/>
              </a:solidFill>
              <a:latin typeface="Roboto"/>
              <a:ea typeface="Roboto"/>
              <a:cs typeface="Roboto"/>
              <a:sym typeface="Roboto"/>
            </a:endParaRPr>
          </a:p>
        </p:txBody>
      </p:sp>
      <p:sp>
        <p:nvSpPr>
          <p:cNvPr id="3952" name="Google Shape;3952;p51"/>
          <p:cNvSpPr/>
          <p:nvPr/>
        </p:nvSpPr>
        <p:spPr>
          <a:xfrm>
            <a:off x="11357100" y="3829375"/>
            <a:ext cx="5742900" cy="25023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53" name="Google Shape;3953;p51"/>
          <p:cNvGrpSpPr/>
          <p:nvPr/>
        </p:nvGrpSpPr>
        <p:grpSpPr>
          <a:xfrm>
            <a:off x="13967095" y="5542606"/>
            <a:ext cx="3376248" cy="3712009"/>
            <a:chOff x="13101025" y="4790450"/>
            <a:chExt cx="3826644" cy="4207196"/>
          </a:xfrm>
        </p:grpSpPr>
        <p:sp>
          <p:nvSpPr>
            <p:cNvPr id="3954" name="Google Shape;3954;p51"/>
            <p:cNvSpPr/>
            <p:nvPr/>
          </p:nvSpPr>
          <p:spPr>
            <a:xfrm>
              <a:off x="13101025" y="5193472"/>
              <a:ext cx="3659059" cy="3804175"/>
            </a:xfrm>
            <a:custGeom>
              <a:avLst/>
              <a:gdLst/>
              <a:ahLst/>
              <a:cxnLst/>
              <a:rect l="l" t="t" r="r" b="b"/>
              <a:pathLst>
                <a:path w="15961" h="16594" extrusionOk="0">
                  <a:moveTo>
                    <a:pt x="11357" y="0"/>
                  </a:moveTo>
                  <a:lnTo>
                    <a:pt x="2516" y="2364"/>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74"/>
                    <a:pt x="15951" y="1847"/>
                    <a:pt x="15933" y="1811"/>
                  </a:cubicBezTo>
                  <a:cubicBezTo>
                    <a:pt x="15871" y="1695"/>
                    <a:pt x="15737" y="1437"/>
                    <a:pt x="15478" y="1169"/>
                  </a:cubicBezTo>
                  <a:cubicBezTo>
                    <a:pt x="15238" y="910"/>
                    <a:pt x="14890" y="652"/>
                    <a:pt x="14408" y="491"/>
                  </a:cubicBezTo>
                  <a:cubicBezTo>
                    <a:pt x="14158" y="420"/>
                    <a:pt x="13882" y="366"/>
                    <a:pt x="13560" y="357"/>
                  </a:cubicBezTo>
                  <a:lnTo>
                    <a:pt x="13551" y="357"/>
                  </a:lnTo>
                  <a:lnTo>
                    <a:pt x="13444" y="500"/>
                  </a:lnTo>
                  <a:lnTo>
                    <a:pt x="13186" y="866"/>
                  </a:lnTo>
                  <a:lnTo>
                    <a:pt x="12026" y="2498"/>
                  </a:lnTo>
                  <a:lnTo>
                    <a:pt x="11990" y="2382"/>
                  </a:lnTo>
                  <a:lnTo>
                    <a:pt x="11981" y="2338"/>
                  </a:lnTo>
                  <a:lnTo>
                    <a:pt x="11642" y="1080"/>
                  </a:lnTo>
                  <a:lnTo>
                    <a:pt x="11633" y="1044"/>
                  </a:lnTo>
                  <a:lnTo>
                    <a:pt x="11357" y="0"/>
                  </a:ln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5" name="Google Shape;3955;p51"/>
            <p:cNvSpPr/>
            <p:nvPr/>
          </p:nvSpPr>
          <p:spPr>
            <a:xfrm>
              <a:off x="13101025" y="5193472"/>
              <a:ext cx="3659059" cy="3804175"/>
            </a:xfrm>
            <a:custGeom>
              <a:avLst/>
              <a:gdLst/>
              <a:ahLst/>
              <a:cxnLst/>
              <a:rect l="l" t="t" r="r" b="b"/>
              <a:pathLst>
                <a:path w="15961" h="16594" fill="none" extrusionOk="0">
                  <a:moveTo>
                    <a:pt x="15960" y="1883"/>
                  </a:moveTo>
                  <a:cubicBezTo>
                    <a:pt x="15960" y="1874"/>
                    <a:pt x="15951" y="1847"/>
                    <a:pt x="15933" y="1811"/>
                  </a:cubicBezTo>
                  <a:lnTo>
                    <a:pt x="15933" y="1811"/>
                  </a:lnTo>
                  <a:cubicBezTo>
                    <a:pt x="15871" y="1695"/>
                    <a:pt x="15737" y="1437"/>
                    <a:pt x="15478" y="1169"/>
                  </a:cubicBezTo>
                  <a:cubicBezTo>
                    <a:pt x="15238" y="910"/>
                    <a:pt x="14890" y="652"/>
                    <a:pt x="14408" y="491"/>
                  </a:cubicBezTo>
                  <a:cubicBezTo>
                    <a:pt x="14158" y="420"/>
                    <a:pt x="13882" y="366"/>
                    <a:pt x="13560" y="357"/>
                  </a:cubicBezTo>
                  <a:cubicBezTo>
                    <a:pt x="13551" y="357"/>
                    <a:pt x="13551" y="357"/>
                    <a:pt x="13551" y="357"/>
                  </a:cubicBezTo>
                  <a:lnTo>
                    <a:pt x="13551" y="357"/>
                  </a:lnTo>
                  <a:lnTo>
                    <a:pt x="13444" y="500"/>
                  </a:lnTo>
                  <a:lnTo>
                    <a:pt x="13444" y="500"/>
                  </a:lnTo>
                  <a:lnTo>
                    <a:pt x="13186" y="866"/>
                  </a:lnTo>
                  <a:lnTo>
                    <a:pt x="13186" y="866"/>
                  </a:lnTo>
                  <a:lnTo>
                    <a:pt x="12026" y="2498"/>
                  </a:lnTo>
                  <a:lnTo>
                    <a:pt x="11990" y="2382"/>
                  </a:lnTo>
                  <a:lnTo>
                    <a:pt x="11981" y="2338"/>
                  </a:lnTo>
                  <a:lnTo>
                    <a:pt x="11642" y="1080"/>
                  </a:lnTo>
                  <a:lnTo>
                    <a:pt x="11633" y="1044"/>
                  </a:lnTo>
                  <a:lnTo>
                    <a:pt x="11357" y="0"/>
                  </a:lnTo>
                  <a:lnTo>
                    <a:pt x="2516" y="2364"/>
                  </a:lnTo>
                  <a:lnTo>
                    <a:pt x="2480" y="2373"/>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83"/>
                    <a:pt x="15960" y="1883"/>
                    <a:pt x="15960" y="188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6" name="Google Shape;3956;p51"/>
            <p:cNvSpPr/>
            <p:nvPr/>
          </p:nvSpPr>
          <p:spPr>
            <a:xfrm>
              <a:off x="13268607" y="4790450"/>
              <a:ext cx="3452505" cy="3804174"/>
            </a:xfrm>
            <a:custGeom>
              <a:avLst/>
              <a:gdLst/>
              <a:ahLst/>
              <a:cxnLst/>
              <a:rect l="l" t="t" r="r" b="b"/>
              <a:pathLst>
                <a:path w="15060" h="16594" extrusionOk="0">
                  <a:moveTo>
                    <a:pt x="11357" y="1"/>
                  </a:moveTo>
                  <a:lnTo>
                    <a:pt x="2526" y="2365"/>
                  </a:lnTo>
                  <a:lnTo>
                    <a:pt x="2481" y="2374"/>
                  </a:lnTo>
                  <a:lnTo>
                    <a:pt x="1" y="3034"/>
                  </a:lnTo>
                  <a:lnTo>
                    <a:pt x="402" y="4283"/>
                  </a:lnTo>
                  <a:lnTo>
                    <a:pt x="411" y="4319"/>
                  </a:lnTo>
                  <a:lnTo>
                    <a:pt x="813" y="5559"/>
                  </a:lnTo>
                  <a:lnTo>
                    <a:pt x="822" y="5594"/>
                  </a:lnTo>
                  <a:lnTo>
                    <a:pt x="1259" y="6959"/>
                  </a:lnTo>
                  <a:lnTo>
                    <a:pt x="1268" y="6995"/>
                  </a:lnTo>
                  <a:lnTo>
                    <a:pt x="1696" y="8333"/>
                  </a:lnTo>
                  <a:lnTo>
                    <a:pt x="1714" y="8378"/>
                  </a:lnTo>
                  <a:lnTo>
                    <a:pt x="2142" y="9716"/>
                  </a:lnTo>
                  <a:lnTo>
                    <a:pt x="2151" y="9751"/>
                  </a:lnTo>
                  <a:lnTo>
                    <a:pt x="2588" y="11125"/>
                  </a:lnTo>
                  <a:lnTo>
                    <a:pt x="2606" y="11161"/>
                  </a:lnTo>
                  <a:lnTo>
                    <a:pt x="3025" y="12472"/>
                  </a:lnTo>
                  <a:lnTo>
                    <a:pt x="3034" y="12508"/>
                  </a:lnTo>
                  <a:lnTo>
                    <a:pt x="3480" y="13918"/>
                  </a:lnTo>
                  <a:lnTo>
                    <a:pt x="3498" y="13953"/>
                  </a:lnTo>
                  <a:lnTo>
                    <a:pt x="3917" y="15274"/>
                  </a:lnTo>
                  <a:lnTo>
                    <a:pt x="3926" y="15309"/>
                  </a:lnTo>
                  <a:lnTo>
                    <a:pt x="4337" y="16594"/>
                  </a:lnTo>
                  <a:lnTo>
                    <a:pt x="6602" y="15987"/>
                  </a:lnTo>
                  <a:lnTo>
                    <a:pt x="6638" y="15978"/>
                  </a:lnTo>
                  <a:lnTo>
                    <a:pt x="15060" y="13721"/>
                  </a:lnTo>
                  <a:lnTo>
                    <a:pt x="14658" y="12214"/>
                  </a:lnTo>
                  <a:lnTo>
                    <a:pt x="14640" y="12178"/>
                  </a:lnTo>
                  <a:lnTo>
                    <a:pt x="14283" y="10849"/>
                  </a:lnTo>
                  <a:lnTo>
                    <a:pt x="14275" y="10804"/>
                  </a:lnTo>
                  <a:lnTo>
                    <a:pt x="13891" y="9377"/>
                  </a:lnTo>
                  <a:lnTo>
                    <a:pt x="13882" y="9341"/>
                  </a:lnTo>
                  <a:lnTo>
                    <a:pt x="13516" y="8021"/>
                  </a:lnTo>
                  <a:lnTo>
                    <a:pt x="13507" y="7976"/>
                  </a:lnTo>
                  <a:lnTo>
                    <a:pt x="13133" y="6585"/>
                  </a:lnTo>
                  <a:lnTo>
                    <a:pt x="13124" y="6549"/>
                  </a:lnTo>
                  <a:lnTo>
                    <a:pt x="12758" y="5193"/>
                  </a:lnTo>
                  <a:lnTo>
                    <a:pt x="12749" y="5148"/>
                  </a:lnTo>
                  <a:lnTo>
                    <a:pt x="12374" y="3792"/>
                  </a:lnTo>
                  <a:lnTo>
                    <a:pt x="12365" y="3757"/>
                  </a:lnTo>
                  <a:lnTo>
                    <a:pt x="12000" y="2374"/>
                  </a:lnTo>
                  <a:lnTo>
                    <a:pt x="11982" y="2338"/>
                  </a:lnTo>
                  <a:lnTo>
                    <a:pt x="11643" y="1080"/>
                  </a:lnTo>
                  <a:lnTo>
                    <a:pt x="11634" y="1045"/>
                  </a:lnTo>
                  <a:lnTo>
                    <a:pt x="11357" y="1"/>
                  </a:ln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7" name="Google Shape;3957;p51"/>
            <p:cNvSpPr/>
            <p:nvPr/>
          </p:nvSpPr>
          <p:spPr>
            <a:xfrm>
              <a:off x="13268607" y="4790450"/>
              <a:ext cx="3452505" cy="3804174"/>
            </a:xfrm>
            <a:custGeom>
              <a:avLst/>
              <a:gdLst/>
              <a:ahLst/>
              <a:cxnLst/>
              <a:rect l="l" t="t" r="r" b="b"/>
              <a:pathLst>
                <a:path w="15060" h="16594" fill="none" extrusionOk="0">
                  <a:moveTo>
                    <a:pt x="15060" y="13721"/>
                  </a:moveTo>
                  <a:lnTo>
                    <a:pt x="6638" y="15978"/>
                  </a:lnTo>
                  <a:lnTo>
                    <a:pt x="6602" y="15987"/>
                  </a:lnTo>
                  <a:lnTo>
                    <a:pt x="4337" y="16594"/>
                  </a:lnTo>
                  <a:lnTo>
                    <a:pt x="3926" y="15309"/>
                  </a:lnTo>
                  <a:lnTo>
                    <a:pt x="3917" y="15274"/>
                  </a:lnTo>
                  <a:lnTo>
                    <a:pt x="3498" y="13953"/>
                  </a:lnTo>
                  <a:lnTo>
                    <a:pt x="3480" y="13918"/>
                  </a:lnTo>
                  <a:lnTo>
                    <a:pt x="3034" y="12508"/>
                  </a:lnTo>
                  <a:lnTo>
                    <a:pt x="3025" y="12472"/>
                  </a:lnTo>
                  <a:lnTo>
                    <a:pt x="2606" y="11161"/>
                  </a:lnTo>
                  <a:lnTo>
                    <a:pt x="2588" y="11125"/>
                  </a:lnTo>
                  <a:lnTo>
                    <a:pt x="2151" y="9751"/>
                  </a:lnTo>
                  <a:lnTo>
                    <a:pt x="2142" y="9716"/>
                  </a:lnTo>
                  <a:lnTo>
                    <a:pt x="1714" y="8378"/>
                  </a:lnTo>
                  <a:lnTo>
                    <a:pt x="1696" y="8333"/>
                  </a:lnTo>
                  <a:lnTo>
                    <a:pt x="1268" y="6995"/>
                  </a:lnTo>
                  <a:lnTo>
                    <a:pt x="1259" y="6959"/>
                  </a:lnTo>
                  <a:lnTo>
                    <a:pt x="822" y="5594"/>
                  </a:lnTo>
                  <a:lnTo>
                    <a:pt x="813" y="5559"/>
                  </a:lnTo>
                  <a:lnTo>
                    <a:pt x="411" y="4319"/>
                  </a:lnTo>
                  <a:lnTo>
                    <a:pt x="402" y="4283"/>
                  </a:lnTo>
                  <a:lnTo>
                    <a:pt x="1" y="3034"/>
                  </a:lnTo>
                  <a:lnTo>
                    <a:pt x="2481" y="2374"/>
                  </a:lnTo>
                  <a:lnTo>
                    <a:pt x="2481" y="2374"/>
                  </a:lnTo>
                  <a:lnTo>
                    <a:pt x="2526" y="2365"/>
                  </a:lnTo>
                  <a:lnTo>
                    <a:pt x="11357" y="1"/>
                  </a:lnTo>
                  <a:lnTo>
                    <a:pt x="11634" y="1045"/>
                  </a:lnTo>
                  <a:lnTo>
                    <a:pt x="11643" y="1080"/>
                  </a:lnTo>
                  <a:lnTo>
                    <a:pt x="11982" y="2338"/>
                  </a:lnTo>
                  <a:lnTo>
                    <a:pt x="12000" y="2374"/>
                  </a:lnTo>
                  <a:lnTo>
                    <a:pt x="12365" y="3757"/>
                  </a:lnTo>
                  <a:lnTo>
                    <a:pt x="12374" y="3792"/>
                  </a:lnTo>
                  <a:lnTo>
                    <a:pt x="12749" y="5148"/>
                  </a:lnTo>
                  <a:lnTo>
                    <a:pt x="12758" y="5193"/>
                  </a:lnTo>
                  <a:lnTo>
                    <a:pt x="13124" y="6549"/>
                  </a:lnTo>
                  <a:lnTo>
                    <a:pt x="13133" y="6585"/>
                  </a:lnTo>
                  <a:lnTo>
                    <a:pt x="13507" y="7976"/>
                  </a:lnTo>
                  <a:lnTo>
                    <a:pt x="13516" y="8021"/>
                  </a:lnTo>
                  <a:lnTo>
                    <a:pt x="13882" y="9341"/>
                  </a:lnTo>
                  <a:lnTo>
                    <a:pt x="13891" y="9377"/>
                  </a:lnTo>
                  <a:lnTo>
                    <a:pt x="14275" y="10804"/>
                  </a:lnTo>
                  <a:lnTo>
                    <a:pt x="14283" y="10849"/>
                  </a:lnTo>
                  <a:lnTo>
                    <a:pt x="14640" y="12178"/>
                  </a:lnTo>
                  <a:lnTo>
                    <a:pt x="14658" y="1221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8" name="Google Shape;3958;p51"/>
            <p:cNvSpPr/>
            <p:nvPr/>
          </p:nvSpPr>
          <p:spPr>
            <a:xfrm>
              <a:off x="13837147" y="5332398"/>
              <a:ext cx="953451" cy="3123302"/>
            </a:xfrm>
            <a:custGeom>
              <a:avLst/>
              <a:gdLst/>
              <a:ahLst/>
              <a:cxnLst/>
              <a:rect l="l" t="t" r="r" b="b"/>
              <a:pathLst>
                <a:path w="4159" h="13624" fill="none" extrusionOk="0">
                  <a:moveTo>
                    <a:pt x="4158" y="13614"/>
                  </a:moveTo>
                  <a:lnTo>
                    <a:pt x="4122" y="13623"/>
                  </a:lnTo>
                  <a:lnTo>
                    <a:pt x="3712" y="12294"/>
                  </a:lnTo>
                  <a:lnTo>
                    <a:pt x="3703" y="12258"/>
                  </a:lnTo>
                  <a:lnTo>
                    <a:pt x="3302" y="10929"/>
                  </a:lnTo>
                  <a:lnTo>
                    <a:pt x="3293" y="10893"/>
                  </a:lnTo>
                  <a:lnTo>
                    <a:pt x="2865" y="9475"/>
                  </a:lnTo>
                  <a:lnTo>
                    <a:pt x="2856" y="9439"/>
                  </a:lnTo>
                  <a:lnTo>
                    <a:pt x="2454" y="8128"/>
                  </a:lnTo>
                  <a:lnTo>
                    <a:pt x="2445" y="8092"/>
                  </a:lnTo>
                  <a:lnTo>
                    <a:pt x="2026" y="6709"/>
                  </a:lnTo>
                  <a:lnTo>
                    <a:pt x="2017" y="6674"/>
                  </a:lnTo>
                  <a:lnTo>
                    <a:pt x="1607" y="5327"/>
                  </a:lnTo>
                  <a:lnTo>
                    <a:pt x="1598" y="5282"/>
                  </a:lnTo>
                  <a:lnTo>
                    <a:pt x="1187" y="3935"/>
                  </a:lnTo>
                  <a:lnTo>
                    <a:pt x="1179" y="3899"/>
                  </a:lnTo>
                  <a:lnTo>
                    <a:pt x="768" y="2534"/>
                  </a:lnTo>
                  <a:lnTo>
                    <a:pt x="759" y="2499"/>
                  </a:lnTo>
                  <a:lnTo>
                    <a:pt x="376" y="1250"/>
                  </a:lnTo>
                  <a:lnTo>
                    <a:pt x="367" y="1214"/>
                  </a:lnTo>
                  <a:lnTo>
                    <a:pt x="1" y="10"/>
                  </a:lnTo>
                  <a:lnTo>
                    <a:pt x="46" y="1"/>
                  </a:lnTo>
                  <a:lnTo>
                    <a:pt x="402" y="1196"/>
                  </a:lnTo>
                  <a:lnTo>
                    <a:pt x="420" y="1241"/>
                  </a:lnTo>
                  <a:lnTo>
                    <a:pt x="795" y="2490"/>
                  </a:lnTo>
                  <a:lnTo>
                    <a:pt x="795" y="2490"/>
                  </a:lnTo>
                  <a:lnTo>
                    <a:pt x="804" y="2526"/>
                  </a:lnTo>
                  <a:lnTo>
                    <a:pt x="1214" y="3890"/>
                  </a:lnTo>
                  <a:lnTo>
                    <a:pt x="1214" y="3890"/>
                  </a:lnTo>
                  <a:lnTo>
                    <a:pt x="1232" y="3926"/>
                  </a:lnTo>
                  <a:lnTo>
                    <a:pt x="1633" y="5273"/>
                  </a:lnTo>
                  <a:lnTo>
                    <a:pt x="1651" y="5309"/>
                  </a:lnTo>
                  <a:lnTo>
                    <a:pt x="2053" y="6656"/>
                  </a:lnTo>
                  <a:lnTo>
                    <a:pt x="2071" y="6701"/>
                  </a:lnTo>
                  <a:lnTo>
                    <a:pt x="2481" y="8083"/>
                  </a:lnTo>
                  <a:lnTo>
                    <a:pt x="2499" y="8119"/>
                  </a:lnTo>
                  <a:lnTo>
                    <a:pt x="2891" y="9430"/>
                  </a:lnTo>
                  <a:lnTo>
                    <a:pt x="2900" y="9466"/>
                  </a:lnTo>
                  <a:lnTo>
                    <a:pt x="3328" y="10885"/>
                  </a:lnTo>
                  <a:lnTo>
                    <a:pt x="3346" y="10920"/>
                  </a:lnTo>
                  <a:lnTo>
                    <a:pt x="3739" y="12241"/>
                  </a:lnTo>
                  <a:lnTo>
                    <a:pt x="3757"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9" name="Google Shape;3959;p51"/>
            <p:cNvSpPr/>
            <p:nvPr/>
          </p:nvSpPr>
          <p:spPr>
            <a:xfrm>
              <a:off x="13360765" y="5029787"/>
              <a:ext cx="2576999" cy="750794"/>
            </a:xfrm>
            <a:custGeom>
              <a:avLst/>
              <a:gdLst/>
              <a:ahLst/>
              <a:cxnLst/>
              <a:rect l="l" t="t" r="r" b="b"/>
              <a:pathLst>
                <a:path w="11241" h="3275" fill="none" extrusionOk="0">
                  <a:moveTo>
                    <a:pt x="11241" y="36"/>
                  </a:moveTo>
                  <a:lnTo>
                    <a:pt x="2498" y="2561"/>
                  </a:lnTo>
                  <a:lnTo>
                    <a:pt x="2454" y="2570"/>
                  </a:lnTo>
                  <a:lnTo>
                    <a:pt x="9" y="3275"/>
                  </a:lnTo>
                  <a:lnTo>
                    <a:pt x="0" y="3239"/>
                  </a:lnTo>
                  <a:lnTo>
                    <a:pt x="2445" y="2534"/>
                  </a:lnTo>
                  <a:lnTo>
                    <a:pt x="2480" y="2516"/>
                  </a:lnTo>
                  <a:lnTo>
                    <a:pt x="11232"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0" name="Google Shape;3960;p51"/>
            <p:cNvSpPr/>
            <p:nvPr/>
          </p:nvSpPr>
          <p:spPr>
            <a:xfrm>
              <a:off x="13454758" y="5326437"/>
              <a:ext cx="2564849" cy="746667"/>
            </a:xfrm>
            <a:custGeom>
              <a:avLst/>
              <a:gdLst/>
              <a:ahLst/>
              <a:cxnLst/>
              <a:rect l="l" t="t" r="r" b="b"/>
              <a:pathLst>
                <a:path w="11188" h="3257" fill="none" extrusionOk="0">
                  <a:moveTo>
                    <a:pt x="11188" y="36"/>
                  </a:moveTo>
                  <a:lnTo>
                    <a:pt x="2472" y="2552"/>
                  </a:lnTo>
                  <a:lnTo>
                    <a:pt x="2436" y="2560"/>
                  </a:lnTo>
                  <a:lnTo>
                    <a:pt x="10" y="3256"/>
                  </a:lnTo>
                  <a:lnTo>
                    <a:pt x="1" y="3221"/>
                  </a:lnTo>
                  <a:lnTo>
                    <a:pt x="2427" y="2525"/>
                  </a:lnTo>
                  <a:lnTo>
                    <a:pt x="2463" y="2516"/>
                  </a:lnTo>
                  <a:lnTo>
                    <a:pt x="2463" y="2516"/>
                  </a:lnTo>
                  <a:lnTo>
                    <a:pt x="1117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1" name="Google Shape;3961;p51"/>
            <p:cNvSpPr/>
            <p:nvPr/>
          </p:nvSpPr>
          <p:spPr>
            <a:xfrm>
              <a:off x="13557004" y="5651514"/>
              <a:ext cx="2548572" cy="742541"/>
            </a:xfrm>
            <a:custGeom>
              <a:avLst/>
              <a:gdLst/>
              <a:ahLst/>
              <a:cxnLst/>
              <a:rect l="l" t="t" r="r" b="b"/>
              <a:pathLst>
                <a:path w="11117" h="3239" fill="none" extrusionOk="0">
                  <a:moveTo>
                    <a:pt x="11116" y="36"/>
                  </a:moveTo>
                  <a:lnTo>
                    <a:pt x="2454" y="2534"/>
                  </a:lnTo>
                  <a:lnTo>
                    <a:pt x="2418" y="2543"/>
                  </a:lnTo>
                  <a:lnTo>
                    <a:pt x="10" y="3239"/>
                  </a:lnTo>
                  <a:lnTo>
                    <a:pt x="1" y="3203"/>
                  </a:lnTo>
                  <a:lnTo>
                    <a:pt x="2401" y="2507"/>
                  </a:lnTo>
                  <a:lnTo>
                    <a:pt x="2436" y="2498"/>
                  </a:lnTo>
                  <a:lnTo>
                    <a:pt x="2436" y="2498"/>
                  </a:lnTo>
                  <a:lnTo>
                    <a:pt x="11107"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2" name="Google Shape;3962;p51"/>
            <p:cNvSpPr/>
            <p:nvPr/>
          </p:nvSpPr>
          <p:spPr>
            <a:xfrm>
              <a:off x="13657186" y="5970630"/>
              <a:ext cx="2536193" cy="740477"/>
            </a:xfrm>
            <a:custGeom>
              <a:avLst/>
              <a:gdLst/>
              <a:ahLst/>
              <a:cxnLst/>
              <a:rect l="l" t="t" r="r" b="b"/>
              <a:pathLst>
                <a:path w="11063" h="3230" fill="none" extrusionOk="0">
                  <a:moveTo>
                    <a:pt x="11063" y="45"/>
                  </a:moveTo>
                  <a:lnTo>
                    <a:pt x="2436" y="2525"/>
                  </a:lnTo>
                  <a:lnTo>
                    <a:pt x="2392" y="2543"/>
                  </a:lnTo>
                  <a:lnTo>
                    <a:pt x="19" y="3230"/>
                  </a:lnTo>
                  <a:lnTo>
                    <a:pt x="1" y="3185"/>
                  </a:lnTo>
                  <a:lnTo>
                    <a:pt x="2383" y="2498"/>
                  </a:lnTo>
                  <a:lnTo>
                    <a:pt x="2418" y="2489"/>
                  </a:lnTo>
                  <a:lnTo>
                    <a:pt x="11054"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3" name="Google Shape;3963;p51"/>
            <p:cNvSpPr/>
            <p:nvPr/>
          </p:nvSpPr>
          <p:spPr>
            <a:xfrm>
              <a:off x="13759432" y="6291580"/>
              <a:ext cx="2519916" cy="734517"/>
            </a:xfrm>
            <a:custGeom>
              <a:avLst/>
              <a:gdLst/>
              <a:ahLst/>
              <a:cxnLst/>
              <a:rect l="l" t="t" r="r" b="b"/>
              <a:pathLst>
                <a:path w="10992" h="3204" fill="none" extrusionOk="0">
                  <a:moveTo>
                    <a:pt x="10992" y="37"/>
                  </a:moveTo>
                  <a:lnTo>
                    <a:pt x="2410" y="2517"/>
                  </a:lnTo>
                  <a:lnTo>
                    <a:pt x="2365" y="2525"/>
                  </a:lnTo>
                  <a:lnTo>
                    <a:pt x="10" y="3203"/>
                  </a:lnTo>
                  <a:lnTo>
                    <a:pt x="1" y="3168"/>
                  </a:lnTo>
                  <a:lnTo>
                    <a:pt x="2356" y="2490"/>
                  </a:lnTo>
                  <a:lnTo>
                    <a:pt x="2392" y="2472"/>
                  </a:lnTo>
                  <a:lnTo>
                    <a:pt x="10983"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4" name="Google Shape;3964;p51"/>
            <p:cNvSpPr/>
            <p:nvPr/>
          </p:nvSpPr>
          <p:spPr>
            <a:xfrm>
              <a:off x="13861677" y="6618950"/>
              <a:ext cx="2505702" cy="730161"/>
            </a:xfrm>
            <a:custGeom>
              <a:avLst/>
              <a:gdLst/>
              <a:ahLst/>
              <a:cxnLst/>
              <a:rect l="l" t="t" r="r" b="b"/>
              <a:pathLst>
                <a:path w="10930" h="3185" fill="none" extrusionOk="0">
                  <a:moveTo>
                    <a:pt x="10929" y="45"/>
                  </a:moveTo>
                  <a:lnTo>
                    <a:pt x="2392" y="2507"/>
                  </a:lnTo>
                  <a:lnTo>
                    <a:pt x="2347" y="2516"/>
                  </a:lnTo>
                  <a:lnTo>
                    <a:pt x="19" y="3185"/>
                  </a:lnTo>
                  <a:lnTo>
                    <a:pt x="1" y="3149"/>
                  </a:lnTo>
                  <a:lnTo>
                    <a:pt x="2338" y="2480"/>
                  </a:lnTo>
                  <a:lnTo>
                    <a:pt x="2374" y="2471"/>
                  </a:lnTo>
                  <a:lnTo>
                    <a:pt x="1092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5" name="Google Shape;3965;p51"/>
            <p:cNvSpPr/>
            <p:nvPr/>
          </p:nvSpPr>
          <p:spPr>
            <a:xfrm>
              <a:off x="13962089" y="6931876"/>
              <a:ext cx="2491030" cy="726264"/>
            </a:xfrm>
            <a:custGeom>
              <a:avLst/>
              <a:gdLst/>
              <a:ahLst/>
              <a:cxnLst/>
              <a:rect l="l" t="t" r="r" b="b"/>
              <a:pathLst>
                <a:path w="10866" h="3168" fill="none" extrusionOk="0">
                  <a:moveTo>
                    <a:pt x="10866" y="36"/>
                  </a:moveTo>
                  <a:lnTo>
                    <a:pt x="2355" y="2489"/>
                  </a:lnTo>
                  <a:lnTo>
                    <a:pt x="2320" y="2498"/>
                  </a:lnTo>
                  <a:lnTo>
                    <a:pt x="9" y="3167"/>
                  </a:lnTo>
                  <a:lnTo>
                    <a:pt x="0" y="3131"/>
                  </a:lnTo>
                  <a:lnTo>
                    <a:pt x="2311" y="2462"/>
                  </a:lnTo>
                  <a:lnTo>
                    <a:pt x="2346" y="2453"/>
                  </a:lnTo>
                  <a:lnTo>
                    <a:pt x="10857"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6" name="Google Shape;3966;p51"/>
            <p:cNvSpPr/>
            <p:nvPr/>
          </p:nvSpPr>
          <p:spPr>
            <a:xfrm>
              <a:off x="14066398" y="7267269"/>
              <a:ext cx="2476817" cy="722138"/>
            </a:xfrm>
            <a:custGeom>
              <a:avLst/>
              <a:gdLst/>
              <a:ahLst/>
              <a:cxnLst/>
              <a:rect l="l" t="t" r="r" b="b"/>
              <a:pathLst>
                <a:path w="10804" h="3150" fill="none" extrusionOk="0">
                  <a:moveTo>
                    <a:pt x="10803" y="45"/>
                  </a:moveTo>
                  <a:lnTo>
                    <a:pt x="2346" y="2480"/>
                  </a:lnTo>
                  <a:lnTo>
                    <a:pt x="2302" y="2489"/>
                  </a:lnTo>
                  <a:lnTo>
                    <a:pt x="18" y="3149"/>
                  </a:lnTo>
                  <a:lnTo>
                    <a:pt x="0" y="3114"/>
                  </a:lnTo>
                  <a:lnTo>
                    <a:pt x="2293" y="2453"/>
                  </a:lnTo>
                  <a:lnTo>
                    <a:pt x="2328" y="2445"/>
                  </a:lnTo>
                  <a:lnTo>
                    <a:pt x="10795"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7" name="Google Shape;3967;p51"/>
            <p:cNvSpPr/>
            <p:nvPr/>
          </p:nvSpPr>
          <p:spPr>
            <a:xfrm>
              <a:off x="14166580" y="7582259"/>
              <a:ext cx="2462604" cy="718011"/>
            </a:xfrm>
            <a:custGeom>
              <a:avLst/>
              <a:gdLst/>
              <a:ahLst/>
              <a:cxnLst/>
              <a:rect l="l" t="t" r="r" b="b"/>
              <a:pathLst>
                <a:path w="10742" h="3132" fill="none" extrusionOk="0">
                  <a:moveTo>
                    <a:pt x="10741" y="36"/>
                  </a:moveTo>
                  <a:lnTo>
                    <a:pt x="2320" y="2471"/>
                  </a:lnTo>
                  <a:lnTo>
                    <a:pt x="2284" y="2480"/>
                  </a:lnTo>
                  <a:lnTo>
                    <a:pt x="9" y="3131"/>
                  </a:lnTo>
                  <a:lnTo>
                    <a:pt x="0" y="3096"/>
                  </a:lnTo>
                  <a:lnTo>
                    <a:pt x="2266" y="2444"/>
                  </a:lnTo>
                  <a:lnTo>
                    <a:pt x="2302" y="2427"/>
                  </a:lnTo>
                  <a:lnTo>
                    <a:pt x="10723"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8" name="Google Shape;3968;p51"/>
            <p:cNvSpPr/>
            <p:nvPr/>
          </p:nvSpPr>
          <p:spPr>
            <a:xfrm>
              <a:off x="13585660" y="5700803"/>
              <a:ext cx="272349" cy="253092"/>
            </a:xfrm>
            <a:custGeom>
              <a:avLst/>
              <a:gdLst/>
              <a:ahLst/>
              <a:cxnLst/>
              <a:rect l="l" t="t" r="r" b="b"/>
              <a:pathLst>
                <a:path w="1188" h="1104" extrusionOk="0">
                  <a:moveTo>
                    <a:pt x="582" y="0"/>
                  </a:moveTo>
                  <a:cubicBezTo>
                    <a:pt x="319" y="0"/>
                    <a:pt x="93" y="193"/>
                    <a:pt x="45" y="464"/>
                  </a:cubicBezTo>
                  <a:cubicBezTo>
                    <a:pt x="1" y="758"/>
                    <a:pt x="206" y="1043"/>
                    <a:pt x="500" y="1097"/>
                  </a:cubicBezTo>
                  <a:cubicBezTo>
                    <a:pt x="528" y="1101"/>
                    <a:pt x="556" y="1103"/>
                    <a:pt x="583" y="1103"/>
                  </a:cubicBezTo>
                  <a:cubicBezTo>
                    <a:pt x="854" y="1103"/>
                    <a:pt x="1093" y="909"/>
                    <a:pt x="1134" y="642"/>
                  </a:cubicBezTo>
                  <a:cubicBezTo>
                    <a:pt x="1187" y="339"/>
                    <a:pt x="982" y="53"/>
                    <a:pt x="679" y="9"/>
                  </a:cubicBezTo>
                  <a:cubicBezTo>
                    <a:pt x="646" y="3"/>
                    <a:pt x="614" y="0"/>
                    <a:pt x="582"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9" name="Google Shape;3969;p51"/>
            <p:cNvSpPr/>
            <p:nvPr/>
          </p:nvSpPr>
          <p:spPr>
            <a:xfrm>
              <a:off x="13585660" y="5690486"/>
              <a:ext cx="272349" cy="272120"/>
            </a:xfrm>
            <a:custGeom>
              <a:avLst/>
              <a:gdLst/>
              <a:ahLst/>
              <a:cxnLst/>
              <a:rect l="l" t="t" r="r" b="b"/>
              <a:pathLst>
                <a:path w="1188" h="1187" fill="none" extrusionOk="0">
                  <a:moveTo>
                    <a:pt x="45" y="509"/>
                  </a:moveTo>
                  <a:cubicBezTo>
                    <a:pt x="99" y="205"/>
                    <a:pt x="375" y="0"/>
                    <a:pt x="679" y="54"/>
                  </a:cubicBezTo>
                  <a:cubicBezTo>
                    <a:pt x="982" y="98"/>
                    <a:pt x="1187" y="384"/>
                    <a:pt x="1134" y="687"/>
                  </a:cubicBezTo>
                  <a:cubicBezTo>
                    <a:pt x="1089" y="981"/>
                    <a:pt x="804" y="1187"/>
                    <a:pt x="500" y="1142"/>
                  </a:cubicBezTo>
                  <a:cubicBezTo>
                    <a:pt x="206" y="1088"/>
                    <a:pt x="1" y="803"/>
                    <a:pt x="45" y="509"/>
                  </a:cubicBezTo>
                  <a:close/>
                </a:path>
              </a:pathLst>
            </a:custGeom>
            <a:solidFill>
              <a:srgbClr val="FFD61D"/>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0" name="Google Shape;3970;p51"/>
            <p:cNvSpPr/>
            <p:nvPr/>
          </p:nvSpPr>
          <p:spPr>
            <a:xfrm>
              <a:off x="13894460" y="6790658"/>
              <a:ext cx="278310" cy="253321"/>
            </a:xfrm>
            <a:custGeom>
              <a:avLst/>
              <a:gdLst/>
              <a:ahLst/>
              <a:cxnLst/>
              <a:rect l="l" t="t" r="r" b="b"/>
              <a:pathLst>
                <a:path w="1214" h="1105" extrusionOk="0">
                  <a:moveTo>
                    <a:pt x="612" y="1"/>
                  </a:moveTo>
                  <a:cubicBezTo>
                    <a:pt x="471" y="1"/>
                    <a:pt x="331" y="54"/>
                    <a:pt x="224" y="161"/>
                  </a:cubicBezTo>
                  <a:cubicBezTo>
                    <a:pt x="1" y="375"/>
                    <a:pt x="1" y="723"/>
                    <a:pt x="224" y="937"/>
                  </a:cubicBezTo>
                  <a:cubicBezTo>
                    <a:pt x="331" y="1049"/>
                    <a:pt x="471" y="1105"/>
                    <a:pt x="612" y="1105"/>
                  </a:cubicBezTo>
                  <a:cubicBezTo>
                    <a:pt x="752" y="1105"/>
                    <a:pt x="893" y="1049"/>
                    <a:pt x="1000" y="937"/>
                  </a:cubicBezTo>
                  <a:cubicBezTo>
                    <a:pt x="1214" y="723"/>
                    <a:pt x="1214" y="375"/>
                    <a:pt x="1000" y="161"/>
                  </a:cubicBezTo>
                  <a:cubicBezTo>
                    <a:pt x="893" y="54"/>
                    <a:pt x="752" y="1"/>
                    <a:pt x="612"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1" name="Google Shape;3971;p51"/>
            <p:cNvSpPr/>
            <p:nvPr/>
          </p:nvSpPr>
          <p:spPr>
            <a:xfrm>
              <a:off x="13894460" y="6778508"/>
              <a:ext cx="278310" cy="278310"/>
            </a:xfrm>
            <a:custGeom>
              <a:avLst/>
              <a:gdLst/>
              <a:ahLst/>
              <a:cxnLst/>
              <a:rect l="l" t="t" r="r" b="b"/>
              <a:pathLst>
                <a:path w="1214" h="1214" fill="none" extrusionOk="0">
                  <a:moveTo>
                    <a:pt x="224" y="214"/>
                  </a:moveTo>
                  <a:cubicBezTo>
                    <a:pt x="438" y="0"/>
                    <a:pt x="786" y="0"/>
                    <a:pt x="1000" y="214"/>
                  </a:cubicBezTo>
                  <a:cubicBezTo>
                    <a:pt x="1214" y="428"/>
                    <a:pt x="1214" y="776"/>
                    <a:pt x="1000" y="990"/>
                  </a:cubicBezTo>
                  <a:cubicBezTo>
                    <a:pt x="786" y="1213"/>
                    <a:pt x="438" y="1213"/>
                    <a:pt x="224" y="990"/>
                  </a:cubicBezTo>
                  <a:cubicBezTo>
                    <a:pt x="1" y="776"/>
                    <a:pt x="1" y="428"/>
                    <a:pt x="224" y="21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2" name="Google Shape;3972;p51"/>
            <p:cNvSpPr/>
            <p:nvPr/>
          </p:nvSpPr>
          <p:spPr>
            <a:xfrm>
              <a:off x="14191110" y="7778497"/>
              <a:ext cx="278310" cy="253780"/>
            </a:xfrm>
            <a:custGeom>
              <a:avLst/>
              <a:gdLst/>
              <a:ahLst/>
              <a:cxnLst/>
              <a:rect l="l" t="t" r="r" b="b"/>
              <a:pathLst>
                <a:path w="1214" h="1107" extrusionOk="0">
                  <a:moveTo>
                    <a:pt x="602" y="0"/>
                  </a:moveTo>
                  <a:cubicBezTo>
                    <a:pt x="462" y="0"/>
                    <a:pt x="321" y="54"/>
                    <a:pt x="214" y="161"/>
                  </a:cubicBezTo>
                  <a:cubicBezTo>
                    <a:pt x="0" y="375"/>
                    <a:pt x="0" y="723"/>
                    <a:pt x="214" y="946"/>
                  </a:cubicBezTo>
                  <a:cubicBezTo>
                    <a:pt x="321" y="1053"/>
                    <a:pt x="462" y="1107"/>
                    <a:pt x="602" y="1107"/>
                  </a:cubicBezTo>
                  <a:cubicBezTo>
                    <a:pt x="743" y="1107"/>
                    <a:pt x="883" y="1053"/>
                    <a:pt x="991" y="946"/>
                  </a:cubicBezTo>
                  <a:cubicBezTo>
                    <a:pt x="1214" y="723"/>
                    <a:pt x="1214" y="375"/>
                    <a:pt x="991" y="161"/>
                  </a:cubicBezTo>
                  <a:cubicBezTo>
                    <a:pt x="883" y="54"/>
                    <a:pt x="743" y="0"/>
                    <a:pt x="602"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3" name="Google Shape;3973;p51"/>
            <p:cNvSpPr/>
            <p:nvPr/>
          </p:nvSpPr>
          <p:spPr>
            <a:xfrm>
              <a:off x="14191110" y="7766118"/>
              <a:ext cx="278310" cy="278539"/>
            </a:xfrm>
            <a:custGeom>
              <a:avLst/>
              <a:gdLst/>
              <a:ahLst/>
              <a:cxnLst/>
              <a:rect l="l" t="t" r="r" b="b"/>
              <a:pathLst>
                <a:path w="1214" h="1215" fill="none" extrusionOk="0">
                  <a:moveTo>
                    <a:pt x="214" y="215"/>
                  </a:moveTo>
                  <a:cubicBezTo>
                    <a:pt x="428" y="1"/>
                    <a:pt x="776" y="1"/>
                    <a:pt x="991" y="215"/>
                  </a:cubicBezTo>
                  <a:cubicBezTo>
                    <a:pt x="1214" y="429"/>
                    <a:pt x="1214" y="777"/>
                    <a:pt x="991" y="1000"/>
                  </a:cubicBezTo>
                  <a:cubicBezTo>
                    <a:pt x="776" y="1214"/>
                    <a:pt x="428" y="1214"/>
                    <a:pt x="214" y="1000"/>
                  </a:cubicBezTo>
                  <a:cubicBezTo>
                    <a:pt x="0" y="777"/>
                    <a:pt x="0" y="429"/>
                    <a:pt x="214" y="215"/>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4" name="Google Shape;3974;p51"/>
            <p:cNvSpPr/>
            <p:nvPr/>
          </p:nvSpPr>
          <p:spPr>
            <a:xfrm>
              <a:off x="15252538" y="4872292"/>
              <a:ext cx="1675130" cy="2045369"/>
            </a:xfrm>
            <a:custGeom>
              <a:avLst/>
              <a:gdLst/>
              <a:ahLst/>
              <a:cxnLst/>
              <a:rect l="l" t="t" r="r" b="b"/>
              <a:pathLst>
                <a:path w="7307" h="8922" extrusionOk="0">
                  <a:moveTo>
                    <a:pt x="4898" y="1"/>
                  </a:moveTo>
                  <a:lnTo>
                    <a:pt x="4809" y="126"/>
                  </a:lnTo>
                  <a:lnTo>
                    <a:pt x="4791" y="143"/>
                  </a:lnTo>
                  <a:lnTo>
                    <a:pt x="4541" y="509"/>
                  </a:lnTo>
                  <a:lnTo>
                    <a:pt x="125" y="6718"/>
                  </a:lnTo>
                  <a:lnTo>
                    <a:pt x="116" y="6727"/>
                  </a:lnTo>
                  <a:lnTo>
                    <a:pt x="45" y="8012"/>
                  </a:lnTo>
                  <a:lnTo>
                    <a:pt x="0" y="8922"/>
                  </a:lnTo>
                  <a:lnTo>
                    <a:pt x="794" y="8583"/>
                  </a:lnTo>
                  <a:lnTo>
                    <a:pt x="2239" y="7958"/>
                  </a:lnTo>
                  <a:lnTo>
                    <a:pt x="2293" y="7931"/>
                  </a:lnTo>
                  <a:lnTo>
                    <a:pt x="6941" y="1990"/>
                  </a:lnTo>
                  <a:lnTo>
                    <a:pt x="7209" y="1651"/>
                  </a:lnTo>
                  <a:lnTo>
                    <a:pt x="7271" y="1571"/>
                  </a:lnTo>
                  <a:lnTo>
                    <a:pt x="7307" y="1517"/>
                  </a:lnTo>
                  <a:cubicBezTo>
                    <a:pt x="7307" y="1517"/>
                    <a:pt x="7298" y="1499"/>
                    <a:pt x="7280" y="1455"/>
                  </a:cubicBezTo>
                  <a:cubicBezTo>
                    <a:pt x="7226" y="1339"/>
                    <a:pt x="7084" y="1080"/>
                    <a:pt x="6825" y="812"/>
                  </a:cubicBezTo>
                  <a:cubicBezTo>
                    <a:pt x="6584" y="554"/>
                    <a:pt x="6236" y="295"/>
                    <a:pt x="5754" y="134"/>
                  </a:cubicBezTo>
                  <a:cubicBezTo>
                    <a:pt x="5505" y="54"/>
                    <a:pt x="5228" y="10"/>
                    <a:pt x="4907"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5" name="Google Shape;3975;p51"/>
            <p:cNvSpPr/>
            <p:nvPr/>
          </p:nvSpPr>
          <p:spPr>
            <a:xfrm>
              <a:off x="15252538" y="4872292"/>
              <a:ext cx="1675130" cy="2045369"/>
            </a:xfrm>
            <a:custGeom>
              <a:avLst/>
              <a:gdLst/>
              <a:ahLst/>
              <a:cxnLst/>
              <a:rect l="l" t="t" r="r" b="b"/>
              <a:pathLst>
                <a:path w="7307" h="8922" fill="none" extrusionOk="0">
                  <a:moveTo>
                    <a:pt x="7307" y="1517"/>
                  </a:moveTo>
                  <a:lnTo>
                    <a:pt x="7271" y="1571"/>
                  </a:lnTo>
                  <a:lnTo>
                    <a:pt x="7209" y="1651"/>
                  </a:lnTo>
                  <a:lnTo>
                    <a:pt x="6941" y="1990"/>
                  </a:lnTo>
                  <a:lnTo>
                    <a:pt x="2293" y="7931"/>
                  </a:lnTo>
                  <a:lnTo>
                    <a:pt x="2239" y="7958"/>
                  </a:lnTo>
                  <a:lnTo>
                    <a:pt x="794" y="8583"/>
                  </a:lnTo>
                  <a:lnTo>
                    <a:pt x="0" y="8922"/>
                  </a:lnTo>
                  <a:lnTo>
                    <a:pt x="45" y="8012"/>
                  </a:lnTo>
                  <a:lnTo>
                    <a:pt x="116" y="6727"/>
                  </a:lnTo>
                  <a:lnTo>
                    <a:pt x="125" y="6718"/>
                  </a:lnTo>
                  <a:lnTo>
                    <a:pt x="4541" y="509"/>
                  </a:lnTo>
                  <a:lnTo>
                    <a:pt x="4791" y="143"/>
                  </a:lnTo>
                  <a:lnTo>
                    <a:pt x="4809" y="126"/>
                  </a:lnTo>
                  <a:lnTo>
                    <a:pt x="4898" y="1"/>
                  </a:lnTo>
                  <a:cubicBezTo>
                    <a:pt x="4898" y="1"/>
                    <a:pt x="4907" y="1"/>
                    <a:pt x="4907" y="1"/>
                  </a:cubicBezTo>
                  <a:cubicBezTo>
                    <a:pt x="5228" y="10"/>
                    <a:pt x="5505" y="54"/>
                    <a:pt x="5754" y="134"/>
                  </a:cubicBezTo>
                  <a:cubicBezTo>
                    <a:pt x="6236" y="295"/>
                    <a:pt x="6584" y="554"/>
                    <a:pt x="6825" y="812"/>
                  </a:cubicBezTo>
                  <a:cubicBezTo>
                    <a:pt x="7084" y="1080"/>
                    <a:pt x="7226" y="1339"/>
                    <a:pt x="7280" y="1455"/>
                  </a:cubicBezTo>
                  <a:cubicBezTo>
                    <a:pt x="7298" y="1499"/>
                    <a:pt x="7307" y="1517"/>
                    <a:pt x="730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6" name="Google Shape;3976;p51"/>
            <p:cNvSpPr/>
            <p:nvPr/>
          </p:nvSpPr>
          <p:spPr>
            <a:xfrm>
              <a:off x="15281195" y="4872292"/>
              <a:ext cx="1646473" cy="1824601"/>
            </a:xfrm>
            <a:custGeom>
              <a:avLst/>
              <a:gdLst/>
              <a:ahLst/>
              <a:cxnLst/>
              <a:rect l="l" t="t" r="r" b="b"/>
              <a:pathLst>
                <a:path w="7182" h="7959" extrusionOk="0">
                  <a:moveTo>
                    <a:pt x="4773" y="1"/>
                  </a:moveTo>
                  <a:lnTo>
                    <a:pt x="4684" y="126"/>
                  </a:lnTo>
                  <a:lnTo>
                    <a:pt x="4666" y="143"/>
                  </a:lnTo>
                  <a:lnTo>
                    <a:pt x="4416" y="509"/>
                  </a:lnTo>
                  <a:lnTo>
                    <a:pt x="0" y="6718"/>
                  </a:lnTo>
                  <a:cubicBezTo>
                    <a:pt x="205" y="6763"/>
                    <a:pt x="419" y="6816"/>
                    <a:pt x="616" y="6888"/>
                  </a:cubicBezTo>
                  <a:cubicBezTo>
                    <a:pt x="634" y="6897"/>
                    <a:pt x="651" y="6897"/>
                    <a:pt x="669" y="6906"/>
                  </a:cubicBezTo>
                  <a:cubicBezTo>
                    <a:pt x="812" y="6959"/>
                    <a:pt x="955" y="7022"/>
                    <a:pt x="1089" y="7084"/>
                  </a:cubicBezTo>
                  <a:cubicBezTo>
                    <a:pt x="1151" y="7120"/>
                    <a:pt x="1213" y="7146"/>
                    <a:pt x="1267" y="7182"/>
                  </a:cubicBezTo>
                  <a:cubicBezTo>
                    <a:pt x="1285" y="7191"/>
                    <a:pt x="1294" y="7200"/>
                    <a:pt x="1312" y="7209"/>
                  </a:cubicBezTo>
                  <a:cubicBezTo>
                    <a:pt x="1481" y="7316"/>
                    <a:pt x="1642" y="7432"/>
                    <a:pt x="1784" y="7566"/>
                  </a:cubicBezTo>
                  <a:cubicBezTo>
                    <a:pt x="1793" y="7584"/>
                    <a:pt x="1811" y="7592"/>
                    <a:pt x="1820" y="7601"/>
                  </a:cubicBezTo>
                  <a:cubicBezTo>
                    <a:pt x="1927" y="7708"/>
                    <a:pt x="2034" y="7824"/>
                    <a:pt x="2114" y="7958"/>
                  </a:cubicBezTo>
                  <a:lnTo>
                    <a:pt x="2168" y="7931"/>
                  </a:lnTo>
                  <a:lnTo>
                    <a:pt x="6816" y="1990"/>
                  </a:lnTo>
                  <a:lnTo>
                    <a:pt x="7084" y="1651"/>
                  </a:lnTo>
                  <a:lnTo>
                    <a:pt x="7146" y="1571"/>
                  </a:lnTo>
                  <a:lnTo>
                    <a:pt x="7182" y="1517"/>
                  </a:lnTo>
                  <a:cubicBezTo>
                    <a:pt x="7182" y="1517"/>
                    <a:pt x="7173" y="1499"/>
                    <a:pt x="7155" y="1455"/>
                  </a:cubicBezTo>
                  <a:cubicBezTo>
                    <a:pt x="6968" y="1392"/>
                    <a:pt x="6789" y="1330"/>
                    <a:pt x="6611" y="1250"/>
                  </a:cubicBezTo>
                  <a:cubicBezTo>
                    <a:pt x="6602" y="1250"/>
                    <a:pt x="6584" y="1241"/>
                    <a:pt x="6566" y="1232"/>
                  </a:cubicBezTo>
                  <a:cubicBezTo>
                    <a:pt x="6290" y="1116"/>
                    <a:pt x="6031" y="973"/>
                    <a:pt x="5772" y="804"/>
                  </a:cubicBezTo>
                  <a:cubicBezTo>
                    <a:pt x="5763" y="795"/>
                    <a:pt x="5745" y="786"/>
                    <a:pt x="5736" y="777"/>
                  </a:cubicBezTo>
                  <a:cubicBezTo>
                    <a:pt x="5522" y="643"/>
                    <a:pt x="5326" y="491"/>
                    <a:pt x="5139" y="331"/>
                  </a:cubicBezTo>
                  <a:cubicBezTo>
                    <a:pt x="5121" y="322"/>
                    <a:pt x="5112" y="313"/>
                    <a:pt x="5094" y="295"/>
                  </a:cubicBezTo>
                  <a:cubicBezTo>
                    <a:pt x="5041" y="250"/>
                    <a:pt x="4987" y="197"/>
                    <a:pt x="4925" y="143"/>
                  </a:cubicBezTo>
                  <a:cubicBezTo>
                    <a:pt x="4880" y="99"/>
                    <a:pt x="4826" y="54"/>
                    <a:pt x="4782"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7" name="Google Shape;3977;p51"/>
            <p:cNvSpPr/>
            <p:nvPr/>
          </p:nvSpPr>
          <p:spPr>
            <a:xfrm>
              <a:off x="15281195" y="4872292"/>
              <a:ext cx="1646473" cy="1824601"/>
            </a:xfrm>
            <a:custGeom>
              <a:avLst/>
              <a:gdLst/>
              <a:ahLst/>
              <a:cxnLst/>
              <a:rect l="l" t="t" r="r" b="b"/>
              <a:pathLst>
                <a:path w="7182" h="7959" fill="none" extrusionOk="0">
                  <a:moveTo>
                    <a:pt x="7182" y="1517"/>
                  </a:moveTo>
                  <a:lnTo>
                    <a:pt x="7146" y="1571"/>
                  </a:lnTo>
                  <a:lnTo>
                    <a:pt x="7084" y="1651"/>
                  </a:lnTo>
                  <a:lnTo>
                    <a:pt x="6816" y="1990"/>
                  </a:lnTo>
                  <a:lnTo>
                    <a:pt x="2168" y="7931"/>
                  </a:lnTo>
                  <a:lnTo>
                    <a:pt x="2114" y="7958"/>
                  </a:lnTo>
                  <a:cubicBezTo>
                    <a:pt x="2034" y="7824"/>
                    <a:pt x="1927" y="7708"/>
                    <a:pt x="1820" y="7601"/>
                  </a:cubicBezTo>
                  <a:cubicBezTo>
                    <a:pt x="1811" y="7592"/>
                    <a:pt x="1793" y="7584"/>
                    <a:pt x="1784" y="7566"/>
                  </a:cubicBezTo>
                  <a:cubicBezTo>
                    <a:pt x="1642" y="7432"/>
                    <a:pt x="1481" y="7316"/>
                    <a:pt x="1312" y="7209"/>
                  </a:cubicBezTo>
                  <a:cubicBezTo>
                    <a:pt x="1294" y="7200"/>
                    <a:pt x="1285" y="7191"/>
                    <a:pt x="1267" y="7182"/>
                  </a:cubicBezTo>
                  <a:cubicBezTo>
                    <a:pt x="1213" y="7146"/>
                    <a:pt x="1151" y="7120"/>
                    <a:pt x="1089" y="7084"/>
                  </a:cubicBezTo>
                  <a:cubicBezTo>
                    <a:pt x="955" y="7022"/>
                    <a:pt x="812" y="6959"/>
                    <a:pt x="669" y="6906"/>
                  </a:cubicBezTo>
                  <a:lnTo>
                    <a:pt x="669" y="6906"/>
                  </a:lnTo>
                  <a:cubicBezTo>
                    <a:pt x="651" y="6897"/>
                    <a:pt x="634" y="6897"/>
                    <a:pt x="616" y="6888"/>
                  </a:cubicBezTo>
                  <a:cubicBezTo>
                    <a:pt x="419" y="6816"/>
                    <a:pt x="205" y="6763"/>
                    <a:pt x="0" y="6718"/>
                  </a:cubicBezTo>
                  <a:lnTo>
                    <a:pt x="4416" y="509"/>
                  </a:lnTo>
                  <a:lnTo>
                    <a:pt x="4666" y="143"/>
                  </a:lnTo>
                  <a:lnTo>
                    <a:pt x="4684" y="126"/>
                  </a:lnTo>
                  <a:lnTo>
                    <a:pt x="4773" y="1"/>
                  </a:lnTo>
                  <a:cubicBezTo>
                    <a:pt x="4773" y="1"/>
                    <a:pt x="4782" y="1"/>
                    <a:pt x="4782" y="1"/>
                  </a:cubicBezTo>
                  <a:cubicBezTo>
                    <a:pt x="4826" y="54"/>
                    <a:pt x="4880" y="99"/>
                    <a:pt x="4925" y="143"/>
                  </a:cubicBezTo>
                  <a:cubicBezTo>
                    <a:pt x="4987" y="197"/>
                    <a:pt x="5041" y="250"/>
                    <a:pt x="5094" y="295"/>
                  </a:cubicBezTo>
                  <a:cubicBezTo>
                    <a:pt x="5112" y="313"/>
                    <a:pt x="5121" y="322"/>
                    <a:pt x="5139" y="331"/>
                  </a:cubicBezTo>
                  <a:cubicBezTo>
                    <a:pt x="5326" y="491"/>
                    <a:pt x="5522" y="643"/>
                    <a:pt x="5736" y="777"/>
                  </a:cubicBezTo>
                  <a:cubicBezTo>
                    <a:pt x="5745" y="786"/>
                    <a:pt x="5763" y="795"/>
                    <a:pt x="5772" y="804"/>
                  </a:cubicBezTo>
                  <a:cubicBezTo>
                    <a:pt x="6031" y="973"/>
                    <a:pt x="6290" y="1116"/>
                    <a:pt x="6566" y="1232"/>
                  </a:cubicBezTo>
                  <a:cubicBezTo>
                    <a:pt x="6584" y="1241"/>
                    <a:pt x="6602" y="1250"/>
                    <a:pt x="6611" y="1250"/>
                  </a:cubicBezTo>
                  <a:cubicBezTo>
                    <a:pt x="6789" y="1330"/>
                    <a:pt x="6968" y="1392"/>
                    <a:pt x="7155" y="1455"/>
                  </a:cubicBezTo>
                  <a:cubicBezTo>
                    <a:pt x="7173" y="1499"/>
                    <a:pt x="7182" y="1517"/>
                    <a:pt x="7182"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8" name="Google Shape;3978;p51"/>
            <p:cNvSpPr/>
            <p:nvPr/>
          </p:nvSpPr>
          <p:spPr>
            <a:xfrm>
              <a:off x="15252538" y="6704689"/>
              <a:ext cx="182254" cy="212973"/>
            </a:xfrm>
            <a:custGeom>
              <a:avLst/>
              <a:gdLst/>
              <a:ahLst/>
              <a:cxnLst/>
              <a:rect l="l" t="t" r="r" b="b"/>
              <a:pathLst>
                <a:path w="795" h="929" extrusionOk="0">
                  <a:moveTo>
                    <a:pt x="150" y="0"/>
                  </a:moveTo>
                  <a:cubicBezTo>
                    <a:pt x="114" y="0"/>
                    <a:pt x="78" y="6"/>
                    <a:pt x="45" y="19"/>
                  </a:cubicBezTo>
                  <a:lnTo>
                    <a:pt x="0" y="929"/>
                  </a:lnTo>
                  <a:lnTo>
                    <a:pt x="794" y="590"/>
                  </a:lnTo>
                  <a:cubicBezTo>
                    <a:pt x="763" y="330"/>
                    <a:pt x="425" y="0"/>
                    <a:pt x="15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9" name="Google Shape;3979;p51"/>
            <p:cNvSpPr/>
            <p:nvPr/>
          </p:nvSpPr>
          <p:spPr>
            <a:xfrm>
              <a:off x="15252538" y="6684286"/>
              <a:ext cx="182254" cy="233376"/>
            </a:xfrm>
            <a:custGeom>
              <a:avLst/>
              <a:gdLst/>
              <a:ahLst/>
              <a:cxnLst/>
              <a:rect l="l" t="t" r="r" b="b"/>
              <a:pathLst>
                <a:path w="795" h="1018" fill="none" extrusionOk="0">
                  <a:moveTo>
                    <a:pt x="45" y="108"/>
                  </a:moveTo>
                  <a:cubicBezTo>
                    <a:pt x="330" y="1"/>
                    <a:pt x="759" y="384"/>
                    <a:pt x="794" y="679"/>
                  </a:cubicBezTo>
                  <a:lnTo>
                    <a:pt x="0" y="1018"/>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0" name="Google Shape;3980;p51"/>
            <p:cNvSpPr/>
            <p:nvPr/>
          </p:nvSpPr>
          <p:spPr>
            <a:xfrm>
              <a:off x="16350647" y="4872292"/>
              <a:ext cx="577022" cy="378721"/>
            </a:xfrm>
            <a:custGeom>
              <a:avLst/>
              <a:gdLst/>
              <a:ahLst/>
              <a:cxnLst/>
              <a:rect l="l" t="t" r="r" b="b"/>
              <a:pathLst>
                <a:path w="2517" h="1652" extrusionOk="0">
                  <a:moveTo>
                    <a:pt x="108" y="1"/>
                  </a:moveTo>
                  <a:lnTo>
                    <a:pt x="1" y="143"/>
                  </a:lnTo>
                  <a:cubicBezTo>
                    <a:pt x="81" y="277"/>
                    <a:pt x="179" y="411"/>
                    <a:pt x="277" y="527"/>
                  </a:cubicBezTo>
                  <a:cubicBezTo>
                    <a:pt x="286" y="536"/>
                    <a:pt x="304" y="554"/>
                    <a:pt x="313" y="563"/>
                  </a:cubicBezTo>
                  <a:cubicBezTo>
                    <a:pt x="474" y="750"/>
                    <a:pt x="661" y="920"/>
                    <a:pt x="866" y="1062"/>
                  </a:cubicBezTo>
                  <a:cubicBezTo>
                    <a:pt x="884" y="1080"/>
                    <a:pt x="893" y="1089"/>
                    <a:pt x="911" y="1098"/>
                  </a:cubicBezTo>
                  <a:cubicBezTo>
                    <a:pt x="1152" y="1267"/>
                    <a:pt x="1419" y="1401"/>
                    <a:pt x="1705" y="1499"/>
                  </a:cubicBezTo>
                  <a:cubicBezTo>
                    <a:pt x="1723" y="1499"/>
                    <a:pt x="1732" y="1508"/>
                    <a:pt x="1749" y="1508"/>
                  </a:cubicBezTo>
                  <a:cubicBezTo>
                    <a:pt x="1972" y="1580"/>
                    <a:pt x="2195" y="1633"/>
                    <a:pt x="2419" y="1651"/>
                  </a:cubicBezTo>
                  <a:lnTo>
                    <a:pt x="2517" y="1517"/>
                  </a:lnTo>
                  <a:cubicBezTo>
                    <a:pt x="2517" y="1517"/>
                    <a:pt x="2508" y="1499"/>
                    <a:pt x="2490" y="1455"/>
                  </a:cubicBezTo>
                  <a:cubicBezTo>
                    <a:pt x="2436" y="1339"/>
                    <a:pt x="2294" y="1080"/>
                    <a:pt x="2035" y="812"/>
                  </a:cubicBezTo>
                  <a:cubicBezTo>
                    <a:pt x="1794" y="554"/>
                    <a:pt x="1446" y="295"/>
                    <a:pt x="964" y="134"/>
                  </a:cubicBezTo>
                  <a:cubicBezTo>
                    <a:pt x="715" y="54"/>
                    <a:pt x="438" y="10"/>
                    <a:pt x="117"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1" name="Google Shape;3981;p51"/>
            <p:cNvSpPr/>
            <p:nvPr/>
          </p:nvSpPr>
          <p:spPr>
            <a:xfrm>
              <a:off x="16350647" y="4872292"/>
              <a:ext cx="577022" cy="378721"/>
            </a:xfrm>
            <a:custGeom>
              <a:avLst/>
              <a:gdLst/>
              <a:ahLst/>
              <a:cxnLst/>
              <a:rect l="l" t="t" r="r" b="b"/>
              <a:pathLst>
                <a:path w="2517" h="1652" fill="none" extrusionOk="0">
                  <a:moveTo>
                    <a:pt x="2517" y="1517"/>
                  </a:moveTo>
                  <a:lnTo>
                    <a:pt x="2419" y="1651"/>
                  </a:lnTo>
                  <a:cubicBezTo>
                    <a:pt x="2195" y="1633"/>
                    <a:pt x="1972" y="1580"/>
                    <a:pt x="1749" y="1508"/>
                  </a:cubicBezTo>
                  <a:cubicBezTo>
                    <a:pt x="1732" y="1508"/>
                    <a:pt x="1723" y="1499"/>
                    <a:pt x="1705" y="1499"/>
                  </a:cubicBezTo>
                  <a:cubicBezTo>
                    <a:pt x="1419" y="1401"/>
                    <a:pt x="1152" y="1267"/>
                    <a:pt x="911" y="1098"/>
                  </a:cubicBezTo>
                  <a:cubicBezTo>
                    <a:pt x="893" y="1089"/>
                    <a:pt x="884" y="1080"/>
                    <a:pt x="866" y="1062"/>
                  </a:cubicBezTo>
                  <a:cubicBezTo>
                    <a:pt x="661" y="920"/>
                    <a:pt x="474" y="750"/>
                    <a:pt x="313" y="563"/>
                  </a:cubicBezTo>
                  <a:cubicBezTo>
                    <a:pt x="304" y="554"/>
                    <a:pt x="286" y="536"/>
                    <a:pt x="277" y="527"/>
                  </a:cubicBezTo>
                  <a:cubicBezTo>
                    <a:pt x="179" y="411"/>
                    <a:pt x="81" y="277"/>
                    <a:pt x="1" y="143"/>
                  </a:cubicBezTo>
                  <a:lnTo>
                    <a:pt x="108" y="1"/>
                  </a:lnTo>
                  <a:cubicBezTo>
                    <a:pt x="108" y="1"/>
                    <a:pt x="117" y="1"/>
                    <a:pt x="117" y="1"/>
                  </a:cubicBezTo>
                  <a:cubicBezTo>
                    <a:pt x="438" y="10"/>
                    <a:pt x="715" y="54"/>
                    <a:pt x="964" y="134"/>
                  </a:cubicBezTo>
                  <a:cubicBezTo>
                    <a:pt x="1446" y="295"/>
                    <a:pt x="1794" y="554"/>
                    <a:pt x="2035" y="812"/>
                  </a:cubicBezTo>
                  <a:cubicBezTo>
                    <a:pt x="2294" y="1080"/>
                    <a:pt x="2436" y="1339"/>
                    <a:pt x="2490" y="1455"/>
                  </a:cubicBezTo>
                  <a:cubicBezTo>
                    <a:pt x="2508" y="1499"/>
                    <a:pt x="2517" y="1517"/>
                    <a:pt x="251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2" name="Google Shape;3982;p51"/>
            <p:cNvSpPr/>
            <p:nvPr/>
          </p:nvSpPr>
          <p:spPr>
            <a:xfrm>
              <a:off x="16293564" y="4900949"/>
              <a:ext cx="625852" cy="427781"/>
            </a:xfrm>
            <a:custGeom>
              <a:avLst/>
              <a:gdLst/>
              <a:ahLst/>
              <a:cxnLst/>
              <a:rect l="l" t="t" r="r" b="b"/>
              <a:pathLst>
                <a:path w="2730" h="1866" extrusionOk="0">
                  <a:moveTo>
                    <a:pt x="268" y="1"/>
                  </a:moveTo>
                  <a:lnTo>
                    <a:pt x="250" y="18"/>
                  </a:lnTo>
                  <a:lnTo>
                    <a:pt x="0" y="384"/>
                  </a:lnTo>
                  <a:cubicBezTo>
                    <a:pt x="89" y="509"/>
                    <a:pt x="187" y="625"/>
                    <a:pt x="295" y="741"/>
                  </a:cubicBezTo>
                  <a:cubicBezTo>
                    <a:pt x="303" y="759"/>
                    <a:pt x="321" y="768"/>
                    <a:pt x="330" y="786"/>
                  </a:cubicBezTo>
                  <a:cubicBezTo>
                    <a:pt x="500" y="964"/>
                    <a:pt x="687" y="1125"/>
                    <a:pt x="892" y="1258"/>
                  </a:cubicBezTo>
                  <a:cubicBezTo>
                    <a:pt x="910" y="1267"/>
                    <a:pt x="919" y="1276"/>
                    <a:pt x="937" y="1294"/>
                  </a:cubicBezTo>
                  <a:cubicBezTo>
                    <a:pt x="1178" y="1455"/>
                    <a:pt x="1436" y="1589"/>
                    <a:pt x="1713" y="1687"/>
                  </a:cubicBezTo>
                  <a:cubicBezTo>
                    <a:pt x="1731" y="1696"/>
                    <a:pt x="1740" y="1704"/>
                    <a:pt x="1758" y="1704"/>
                  </a:cubicBezTo>
                  <a:cubicBezTo>
                    <a:pt x="1909" y="1758"/>
                    <a:pt x="2052" y="1803"/>
                    <a:pt x="2204" y="1838"/>
                  </a:cubicBezTo>
                  <a:cubicBezTo>
                    <a:pt x="2266" y="1847"/>
                    <a:pt x="2337" y="1856"/>
                    <a:pt x="2400" y="1865"/>
                  </a:cubicBezTo>
                  <a:lnTo>
                    <a:pt x="2668" y="1526"/>
                  </a:lnTo>
                  <a:lnTo>
                    <a:pt x="2730" y="1446"/>
                  </a:lnTo>
                  <a:cubicBezTo>
                    <a:pt x="2507" y="1419"/>
                    <a:pt x="2293" y="1365"/>
                    <a:pt x="2079" y="1285"/>
                  </a:cubicBezTo>
                  <a:cubicBezTo>
                    <a:pt x="2061" y="1276"/>
                    <a:pt x="2052" y="1267"/>
                    <a:pt x="2034" y="1267"/>
                  </a:cubicBezTo>
                  <a:cubicBezTo>
                    <a:pt x="1820" y="1187"/>
                    <a:pt x="1624" y="1080"/>
                    <a:pt x="1427" y="982"/>
                  </a:cubicBezTo>
                  <a:cubicBezTo>
                    <a:pt x="1365" y="946"/>
                    <a:pt x="1294" y="911"/>
                    <a:pt x="1231" y="866"/>
                  </a:cubicBezTo>
                  <a:cubicBezTo>
                    <a:pt x="1213" y="857"/>
                    <a:pt x="1204" y="848"/>
                    <a:pt x="1187" y="839"/>
                  </a:cubicBezTo>
                  <a:cubicBezTo>
                    <a:pt x="973" y="714"/>
                    <a:pt x="767" y="572"/>
                    <a:pt x="589" y="402"/>
                  </a:cubicBezTo>
                  <a:cubicBezTo>
                    <a:pt x="580" y="393"/>
                    <a:pt x="562" y="384"/>
                    <a:pt x="553" y="366"/>
                  </a:cubicBezTo>
                  <a:cubicBezTo>
                    <a:pt x="437" y="259"/>
                    <a:pt x="339" y="134"/>
                    <a:pt x="268"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3" name="Google Shape;3983;p51"/>
            <p:cNvSpPr/>
            <p:nvPr/>
          </p:nvSpPr>
          <p:spPr>
            <a:xfrm>
              <a:off x="16293564" y="4900949"/>
              <a:ext cx="625852" cy="427781"/>
            </a:xfrm>
            <a:custGeom>
              <a:avLst/>
              <a:gdLst/>
              <a:ahLst/>
              <a:cxnLst/>
              <a:rect l="l" t="t" r="r" b="b"/>
              <a:pathLst>
                <a:path w="2730" h="1866" fill="none" extrusionOk="0">
                  <a:moveTo>
                    <a:pt x="2730" y="1446"/>
                  </a:moveTo>
                  <a:lnTo>
                    <a:pt x="2668" y="1526"/>
                  </a:lnTo>
                  <a:lnTo>
                    <a:pt x="2400" y="1865"/>
                  </a:lnTo>
                  <a:cubicBezTo>
                    <a:pt x="2337" y="1856"/>
                    <a:pt x="2266" y="1847"/>
                    <a:pt x="2204" y="1838"/>
                  </a:cubicBezTo>
                  <a:cubicBezTo>
                    <a:pt x="2052" y="1803"/>
                    <a:pt x="1909" y="1758"/>
                    <a:pt x="1758" y="1704"/>
                  </a:cubicBezTo>
                  <a:cubicBezTo>
                    <a:pt x="1740" y="1704"/>
                    <a:pt x="1731" y="1696"/>
                    <a:pt x="1713" y="1687"/>
                  </a:cubicBezTo>
                  <a:lnTo>
                    <a:pt x="1713" y="1687"/>
                  </a:lnTo>
                  <a:cubicBezTo>
                    <a:pt x="1436" y="1589"/>
                    <a:pt x="1178" y="1455"/>
                    <a:pt x="937" y="1294"/>
                  </a:cubicBezTo>
                  <a:cubicBezTo>
                    <a:pt x="919" y="1276"/>
                    <a:pt x="910" y="1267"/>
                    <a:pt x="892" y="1258"/>
                  </a:cubicBezTo>
                  <a:cubicBezTo>
                    <a:pt x="687" y="1125"/>
                    <a:pt x="500" y="964"/>
                    <a:pt x="330" y="786"/>
                  </a:cubicBezTo>
                  <a:cubicBezTo>
                    <a:pt x="321" y="768"/>
                    <a:pt x="303" y="759"/>
                    <a:pt x="295" y="741"/>
                  </a:cubicBezTo>
                  <a:cubicBezTo>
                    <a:pt x="187" y="625"/>
                    <a:pt x="89" y="509"/>
                    <a:pt x="0" y="384"/>
                  </a:cubicBezTo>
                  <a:lnTo>
                    <a:pt x="250" y="18"/>
                  </a:lnTo>
                  <a:lnTo>
                    <a:pt x="268" y="1"/>
                  </a:lnTo>
                  <a:cubicBezTo>
                    <a:pt x="339" y="134"/>
                    <a:pt x="437" y="259"/>
                    <a:pt x="553" y="366"/>
                  </a:cubicBezTo>
                  <a:cubicBezTo>
                    <a:pt x="562" y="384"/>
                    <a:pt x="580" y="393"/>
                    <a:pt x="589" y="402"/>
                  </a:cubicBezTo>
                  <a:cubicBezTo>
                    <a:pt x="767" y="572"/>
                    <a:pt x="973" y="714"/>
                    <a:pt x="1187" y="839"/>
                  </a:cubicBezTo>
                  <a:cubicBezTo>
                    <a:pt x="1204" y="848"/>
                    <a:pt x="1213" y="857"/>
                    <a:pt x="1231" y="866"/>
                  </a:cubicBezTo>
                  <a:cubicBezTo>
                    <a:pt x="1294" y="911"/>
                    <a:pt x="1365" y="946"/>
                    <a:pt x="1427" y="982"/>
                  </a:cubicBezTo>
                  <a:cubicBezTo>
                    <a:pt x="1624" y="1080"/>
                    <a:pt x="1820" y="1187"/>
                    <a:pt x="2034" y="1267"/>
                  </a:cubicBezTo>
                  <a:cubicBezTo>
                    <a:pt x="2052" y="1267"/>
                    <a:pt x="2061" y="1276"/>
                    <a:pt x="2079" y="1285"/>
                  </a:cubicBezTo>
                  <a:cubicBezTo>
                    <a:pt x="2293" y="1365"/>
                    <a:pt x="2507" y="1419"/>
                    <a:pt x="2730" y="144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84" name="Google Shape;3984;p51"/>
          <p:cNvSpPr txBox="1"/>
          <p:nvPr/>
        </p:nvSpPr>
        <p:spPr>
          <a:xfrm>
            <a:off x="11725297" y="4245125"/>
            <a:ext cx="4773900" cy="14616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Finished?</a:t>
            </a:r>
            <a:endParaRPr sz="2300" b="1">
              <a:solidFill>
                <a:srgbClr val="212121"/>
              </a:solidFill>
              <a:latin typeface="Roboto"/>
              <a:ea typeface="Roboto"/>
              <a:cs typeface="Roboto"/>
              <a:sym typeface="Roboto"/>
            </a:endParaRPr>
          </a:p>
          <a:p>
            <a:pPr marL="0" lvl="0" indent="0" algn="l" rtl="0">
              <a:spcBef>
                <a:spcPts val="1400"/>
              </a:spcBef>
              <a:spcAft>
                <a:spcPts val="0"/>
              </a:spcAft>
              <a:buNone/>
            </a:pPr>
            <a:r>
              <a:rPr lang="en-GB" sz="2300">
                <a:solidFill>
                  <a:srgbClr val="212121"/>
                </a:solidFill>
                <a:latin typeface="Roboto"/>
                <a:ea typeface="Roboto"/>
                <a:cs typeface="Roboto"/>
                <a:sym typeface="Roboto"/>
              </a:rPr>
              <a:t>Complete the first question in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your reflective journal. </a:t>
            </a:r>
            <a:endParaRPr sz="2300">
              <a:solidFill>
                <a:srgbClr val="212121"/>
              </a:solidFill>
              <a:latin typeface="Roboto"/>
              <a:ea typeface="Roboto"/>
              <a:cs typeface="Roboto"/>
              <a:sym typeface="Roboto"/>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988"/>
        <p:cNvGrpSpPr/>
        <p:nvPr/>
      </p:nvGrpSpPr>
      <p:grpSpPr>
        <a:xfrm>
          <a:off x="0" y="0"/>
          <a:ext cx="0" cy="0"/>
          <a:chOff x="0" y="0"/>
          <a:chExt cx="0" cy="0"/>
        </a:xfrm>
      </p:grpSpPr>
      <p:sp>
        <p:nvSpPr>
          <p:cNvPr id="3989" name="Google Shape;3989;p52"/>
          <p:cNvSpPr/>
          <p:nvPr/>
        </p:nvSpPr>
        <p:spPr>
          <a:xfrm rot="2700000">
            <a:off x="11346894" y="3661167"/>
            <a:ext cx="9688263" cy="10612420"/>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0" name="Google Shape;3990;p52"/>
          <p:cNvSpPr/>
          <p:nvPr/>
        </p:nvSpPr>
        <p:spPr>
          <a:xfrm>
            <a:off x="1306050" y="720000"/>
            <a:ext cx="9594308"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SUPPORT NETWORKS</a:t>
            </a:r>
          </a:p>
        </p:txBody>
      </p:sp>
      <p:sp>
        <p:nvSpPr>
          <p:cNvPr id="3991" name="Google Shape;3991;p52"/>
          <p:cNvSpPr/>
          <p:nvPr/>
        </p:nvSpPr>
        <p:spPr>
          <a:xfrm>
            <a:off x="1260000" y="2605150"/>
            <a:ext cx="11346000" cy="58824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2" name="Google Shape;3992;p52"/>
          <p:cNvSpPr/>
          <p:nvPr/>
        </p:nvSpPr>
        <p:spPr>
          <a:xfrm>
            <a:off x="1479750" y="2332550"/>
            <a:ext cx="11492400" cy="58824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3" name="Google Shape;3993;p52"/>
          <p:cNvSpPr/>
          <p:nvPr/>
        </p:nvSpPr>
        <p:spPr>
          <a:xfrm>
            <a:off x="1925075" y="2916387"/>
            <a:ext cx="9077849"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WANT MORE SUPPORT OR ADVICE?</a:t>
            </a:r>
          </a:p>
        </p:txBody>
      </p:sp>
      <p:sp>
        <p:nvSpPr>
          <p:cNvPr id="3994" name="Google Shape;3994;p52"/>
          <p:cNvSpPr txBox="1"/>
          <p:nvPr/>
        </p:nvSpPr>
        <p:spPr>
          <a:xfrm>
            <a:off x="1855523" y="3583150"/>
            <a:ext cx="10133100" cy="40413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Why not try accessing some of the following websites: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Childline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3">
                  <a:extLst>
                    <a:ext uri="{A12FA001-AC4F-418D-AE19-62706E023703}">
                      <ahyp:hlinkClr xmlns:ahyp="http://schemas.microsoft.com/office/drawing/2018/hyperlinkcolor" val="tx"/>
                    </a:ext>
                  </a:extLst>
                </a:hlinkClick>
              </a:rPr>
              <a:t>childline.org.uk</a:t>
            </a:r>
            <a:endParaRPr sz="26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The Mix - </a:t>
            </a:r>
            <a:r>
              <a:rPr lang="en-GB" sz="2300" u="sng">
                <a:solidFill>
                  <a:srgbClr val="4285F4"/>
                </a:solidFill>
                <a:latin typeface="Roboto"/>
                <a:ea typeface="Roboto"/>
                <a:cs typeface="Roboto"/>
                <a:sym typeface="Roboto"/>
                <a:hlinkClick r:id="rId4">
                  <a:extLst>
                    <a:ext uri="{A12FA001-AC4F-418D-AE19-62706E023703}">
                      <ahyp:hlinkClr xmlns:ahyp="http://schemas.microsoft.com/office/drawing/2018/hyperlinkcolor" val="tx"/>
                    </a:ext>
                  </a:extLst>
                </a:hlinkClick>
              </a:rPr>
              <a:t>themix.org.uk</a:t>
            </a:r>
            <a:endParaRPr sz="23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Safer Internet Centre - </a:t>
            </a:r>
            <a:r>
              <a:rPr lang="en-GB" sz="2300" u="sng">
                <a:solidFill>
                  <a:srgbClr val="4285F4"/>
                </a:solidFill>
                <a:latin typeface="Roboto"/>
                <a:ea typeface="Roboto"/>
                <a:cs typeface="Roboto"/>
                <a:sym typeface="Roboto"/>
                <a:hlinkClick r:id="rId5">
                  <a:extLst>
                    <a:ext uri="{A12FA001-AC4F-418D-AE19-62706E023703}">
                      <ahyp:hlinkClr xmlns:ahyp="http://schemas.microsoft.com/office/drawing/2018/hyperlinkcolor" val="tx"/>
                    </a:ext>
                  </a:extLst>
                </a:hlinkClick>
              </a:rPr>
              <a:t>saferinternet.org.uk</a:t>
            </a:r>
            <a:endParaRPr sz="23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Relate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6">
                  <a:extLst>
                    <a:ext uri="{A12FA001-AC4F-418D-AE19-62706E023703}">
                      <ahyp:hlinkClr xmlns:ahyp="http://schemas.microsoft.com/office/drawing/2018/hyperlinkcolor" val="tx"/>
                    </a:ext>
                  </a:extLst>
                </a:hlinkClick>
              </a:rPr>
              <a:t>relate.org.uk</a:t>
            </a:r>
            <a:r>
              <a:rPr lang="en-GB" sz="2300">
                <a:solidFill>
                  <a:srgbClr val="212121"/>
                </a:solidFill>
                <a:latin typeface="Roboto"/>
                <a:ea typeface="Roboto"/>
                <a:cs typeface="Roboto"/>
                <a:sym typeface="Roboto"/>
              </a:rPr>
              <a:t> (Help for children and young people section)</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Samaritans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7">
                  <a:extLst>
                    <a:ext uri="{A12FA001-AC4F-418D-AE19-62706E023703}">
                      <ahyp:hlinkClr xmlns:ahyp="http://schemas.microsoft.com/office/drawing/2018/hyperlinkcolor" val="tx"/>
                    </a:ext>
                  </a:extLst>
                </a:hlinkClick>
              </a:rPr>
              <a:t>samaritans.org</a:t>
            </a:r>
            <a:r>
              <a:rPr lang="en-GB" sz="2300">
                <a:solidFill>
                  <a:srgbClr val="212121"/>
                </a:solidFill>
                <a:latin typeface="Roboto"/>
                <a:ea typeface="Roboto"/>
                <a:cs typeface="Roboto"/>
                <a:sym typeface="Roboto"/>
              </a:rPr>
              <a:t> (England, Scotland, Wales)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a:solidFill>
                  <a:srgbClr val="212121"/>
                </a:solidFill>
                <a:latin typeface="Roboto"/>
                <a:ea typeface="Roboto"/>
                <a:cs typeface="Roboto"/>
                <a:sym typeface="Roboto"/>
              </a:rPr>
              <a:t>Thinkuknow - </a:t>
            </a:r>
            <a:r>
              <a:rPr lang="en-GB" sz="2300" u="sng">
                <a:solidFill>
                  <a:srgbClr val="4285F4"/>
                </a:solidFill>
                <a:latin typeface="Roboto"/>
                <a:ea typeface="Roboto"/>
                <a:cs typeface="Roboto"/>
                <a:sym typeface="Roboto"/>
                <a:hlinkClick r:id="rId8">
                  <a:extLst>
                    <a:ext uri="{A12FA001-AC4F-418D-AE19-62706E023703}">
                      <ahyp:hlinkClr xmlns:ahyp="http://schemas.microsoft.com/office/drawing/2018/hyperlinkcolor" val="tx"/>
                    </a:ext>
                  </a:extLst>
                </a:hlinkClick>
              </a:rPr>
              <a:t>thinkuknow.co.uk</a:t>
            </a:r>
            <a:endParaRPr sz="2300">
              <a:solidFill>
                <a:srgbClr val="4285F4"/>
              </a:solidFill>
              <a:latin typeface="Roboto"/>
              <a:ea typeface="Roboto"/>
              <a:cs typeface="Roboto"/>
              <a:sym typeface="Roboto"/>
            </a:endParaRPr>
          </a:p>
        </p:txBody>
      </p:sp>
      <p:sp>
        <p:nvSpPr>
          <p:cNvPr id="3995" name="Google Shape;3995;p52"/>
          <p:cNvSpPr/>
          <p:nvPr/>
        </p:nvSpPr>
        <p:spPr>
          <a:xfrm>
            <a:off x="12764316" y="4601943"/>
            <a:ext cx="4094745" cy="4047355"/>
          </a:xfrm>
          <a:custGeom>
            <a:avLst/>
            <a:gdLst/>
            <a:ahLst/>
            <a:cxnLst/>
            <a:rect l="l" t="t" r="r" b="b"/>
            <a:pathLst>
              <a:path w="16790" h="16595" extrusionOk="0">
                <a:moveTo>
                  <a:pt x="6522" y="2070"/>
                </a:moveTo>
                <a:cubicBezTo>
                  <a:pt x="8984" y="2070"/>
                  <a:pt x="10982" y="4068"/>
                  <a:pt x="10982" y="6530"/>
                </a:cubicBezTo>
                <a:cubicBezTo>
                  <a:pt x="10982" y="8984"/>
                  <a:pt x="8984" y="10982"/>
                  <a:pt x="6522" y="10982"/>
                </a:cubicBezTo>
                <a:cubicBezTo>
                  <a:pt x="4068" y="10982"/>
                  <a:pt x="2070" y="8984"/>
                  <a:pt x="2070" y="6530"/>
                </a:cubicBezTo>
                <a:cubicBezTo>
                  <a:pt x="2070" y="4068"/>
                  <a:pt x="4068" y="2070"/>
                  <a:pt x="6522" y="2070"/>
                </a:cubicBezTo>
                <a:close/>
                <a:moveTo>
                  <a:pt x="6522" y="0"/>
                </a:moveTo>
                <a:cubicBezTo>
                  <a:pt x="2918" y="0"/>
                  <a:pt x="0" y="2917"/>
                  <a:pt x="0" y="6530"/>
                </a:cubicBezTo>
                <a:cubicBezTo>
                  <a:pt x="0" y="10134"/>
                  <a:pt x="2918" y="13052"/>
                  <a:pt x="6522" y="13052"/>
                </a:cubicBezTo>
                <a:cubicBezTo>
                  <a:pt x="7904" y="13052"/>
                  <a:pt x="9180" y="12623"/>
                  <a:pt x="10233" y="11901"/>
                </a:cubicBezTo>
                <a:cubicBezTo>
                  <a:pt x="12258" y="14764"/>
                  <a:pt x="14060" y="16575"/>
                  <a:pt x="14060" y="16575"/>
                </a:cubicBezTo>
                <a:cubicBezTo>
                  <a:pt x="14060" y="16575"/>
                  <a:pt x="14125" y="16595"/>
                  <a:pt x="14243" y="16595"/>
                </a:cubicBezTo>
                <a:cubicBezTo>
                  <a:pt x="14519" y="16595"/>
                  <a:pt x="15085" y="16490"/>
                  <a:pt x="15791" y="15790"/>
                </a:cubicBezTo>
                <a:cubicBezTo>
                  <a:pt x="16790" y="14791"/>
                  <a:pt x="16576" y="14069"/>
                  <a:pt x="16576" y="14069"/>
                </a:cubicBezTo>
                <a:cubicBezTo>
                  <a:pt x="16576" y="14069"/>
                  <a:pt x="14765" y="12258"/>
                  <a:pt x="11901" y="10242"/>
                </a:cubicBezTo>
                <a:cubicBezTo>
                  <a:pt x="12624" y="9180"/>
                  <a:pt x="13052" y="7904"/>
                  <a:pt x="13052" y="6530"/>
                </a:cubicBezTo>
                <a:cubicBezTo>
                  <a:pt x="13052" y="2917"/>
                  <a:pt x="10135" y="0"/>
                  <a:pt x="65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6" name="Google Shape;3996;p52"/>
          <p:cNvSpPr/>
          <p:nvPr/>
        </p:nvSpPr>
        <p:spPr>
          <a:xfrm>
            <a:off x="14837810" y="6940795"/>
            <a:ext cx="1716671" cy="1671134"/>
          </a:xfrm>
          <a:custGeom>
            <a:avLst/>
            <a:gdLst/>
            <a:ahLst/>
            <a:cxnLst/>
            <a:rect l="l" t="t" r="r" b="b"/>
            <a:pathLst>
              <a:path w="7039" h="6852" extrusionOk="0">
                <a:moveTo>
                  <a:pt x="1445" y="0"/>
                </a:moveTo>
                <a:lnTo>
                  <a:pt x="0" y="1445"/>
                </a:lnTo>
                <a:cubicBezTo>
                  <a:pt x="2204" y="4719"/>
                  <a:pt x="4318" y="6834"/>
                  <a:pt x="4318" y="6834"/>
                </a:cubicBezTo>
                <a:cubicBezTo>
                  <a:pt x="4318" y="6834"/>
                  <a:pt x="4379" y="6851"/>
                  <a:pt x="4491" y="6851"/>
                </a:cubicBezTo>
                <a:cubicBezTo>
                  <a:pt x="4762" y="6851"/>
                  <a:pt x="5331" y="6748"/>
                  <a:pt x="6040" y="6040"/>
                </a:cubicBezTo>
                <a:cubicBezTo>
                  <a:pt x="7039" y="5041"/>
                  <a:pt x="6834" y="4318"/>
                  <a:pt x="6834" y="4318"/>
                </a:cubicBezTo>
                <a:cubicBezTo>
                  <a:pt x="6834" y="4318"/>
                  <a:pt x="4719" y="2213"/>
                  <a:pt x="1445"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7" name="Google Shape;3997;p52"/>
          <p:cNvSpPr/>
          <p:nvPr/>
        </p:nvSpPr>
        <p:spPr>
          <a:xfrm>
            <a:off x="14837810" y="6940795"/>
            <a:ext cx="1716671" cy="1716742"/>
          </a:xfrm>
          <a:custGeom>
            <a:avLst/>
            <a:gdLst/>
            <a:ahLst/>
            <a:cxnLst/>
            <a:rect l="l" t="t" r="r" b="b"/>
            <a:pathLst>
              <a:path w="7039" h="7039" fill="none" extrusionOk="0">
                <a:moveTo>
                  <a:pt x="1445" y="0"/>
                </a:moveTo>
                <a:cubicBezTo>
                  <a:pt x="4719" y="2213"/>
                  <a:pt x="6834" y="4318"/>
                  <a:pt x="6834" y="4318"/>
                </a:cubicBezTo>
                <a:cubicBezTo>
                  <a:pt x="6834" y="4318"/>
                  <a:pt x="7039" y="5041"/>
                  <a:pt x="6040" y="6040"/>
                </a:cubicBezTo>
                <a:cubicBezTo>
                  <a:pt x="5041" y="7039"/>
                  <a:pt x="4318" y="6834"/>
                  <a:pt x="4318" y="6834"/>
                </a:cubicBezTo>
                <a:cubicBezTo>
                  <a:pt x="4318" y="6834"/>
                  <a:pt x="2204" y="4719"/>
                  <a:pt x="0" y="1445"/>
                </a:cubicBezTo>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8" name="Google Shape;3998;p52"/>
          <p:cNvSpPr/>
          <p:nvPr/>
        </p:nvSpPr>
        <p:spPr>
          <a:xfrm>
            <a:off x="12459706" y="4562678"/>
            <a:ext cx="1712525" cy="3185447"/>
          </a:xfrm>
          <a:custGeom>
            <a:avLst/>
            <a:gdLst/>
            <a:ahLst/>
            <a:cxnLst/>
            <a:rect l="l" t="t" r="r" b="b"/>
            <a:pathLst>
              <a:path w="7022" h="13061" extrusionOk="0">
                <a:moveTo>
                  <a:pt x="6531" y="1"/>
                </a:moveTo>
                <a:cubicBezTo>
                  <a:pt x="2927" y="1"/>
                  <a:pt x="0" y="2927"/>
                  <a:pt x="0" y="6531"/>
                </a:cubicBezTo>
                <a:cubicBezTo>
                  <a:pt x="0" y="10135"/>
                  <a:pt x="2927" y="13061"/>
                  <a:pt x="6531" y="13061"/>
                </a:cubicBezTo>
                <a:cubicBezTo>
                  <a:pt x="6700" y="13061"/>
                  <a:pt x="6861" y="13052"/>
                  <a:pt x="7021" y="13043"/>
                </a:cubicBezTo>
                <a:cubicBezTo>
                  <a:pt x="3649" y="12793"/>
                  <a:pt x="991" y="9974"/>
                  <a:pt x="991" y="6531"/>
                </a:cubicBezTo>
                <a:cubicBezTo>
                  <a:pt x="991" y="3096"/>
                  <a:pt x="3649" y="277"/>
                  <a:pt x="7021" y="18"/>
                </a:cubicBezTo>
                <a:cubicBezTo>
                  <a:pt x="6861" y="10"/>
                  <a:pt x="6700" y="1"/>
                  <a:pt x="6531" y="1"/>
                </a:cubicBezTo>
                <a:close/>
              </a:path>
            </a:pathLst>
          </a:custGeom>
          <a:solidFill>
            <a:srgbClr val="E27D47"/>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9" name="Google Shape;3999;p52"/>
          <p:cNvSpPr/>
          <p:nvPr/>
        </p:nvSpPr>
        <p:spPr>
          <a:xfrm>
            <a:off x="12459706" y="4562678"/>
            <a:ext cx="3185317" cy="3185447"/>
          </a:xfrm>
          <a:custGeom>
            <a:avLst/>
            <a:gdLst/>
            <a:ahLst/>
            <a:cxnLst/>
            <a:rect l="l" t="t" r="r" b="b"/>
            <a:pathLst>
              <a:path w="13061" h="13061" extrusionOk="0">
                <a:moveTo>
                  <a:pt x="6531" y="2079"/>
                </a:moveTo>
                <a:cubicBezTo>
                  <a:pt x="8993" y="2079"/>
                  <a:pt x="10991" y="4069"/>
                  <a:pt x="10991" y="6531"/>
                </a:cubicBezTo>
                <a:cubicBezTo>
                  <a:pt x="10991" y="8993"/>
                  <a:pt x="8993" y="10991"/>
                  <a:pt x="6531" y="10991"/>
                </a:cubicBezTo>
                <a:cubicBezTo>
                  <a:pt x="4068" y="10991"/>
                  <a:pt x="2079" y="8993"/>
                  <a:pt x="2079" y="6531"/>
                </a:cubicBezTo>
                <a:cubicBezTo>
                  <a:pt x="2079" y="4069"/>
                  <a:pt x="4068" y="2079"/>
                  <a:pt x="6531" y="2079"/>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0" name="Google Shape;4000;p52"/>
          <p:cNvSpPr/>
          <p:nvPr/>
        </p:nvSpPr>
        <p:spPr>
          <a:xfrm>
            <a:off x="12459706" y="4562678"/>
            <a:ext cx="3185317" cy="3185447"/>
          </a:xfrm>
          <a:custGeom>
            <a:avLst/>
            <a:gdLst/>
            <a:ahLst/>
            <a:cxnLst/>
            <a:rect l="l" t="t" r="r" b="b"/>
            <a:pathLst>
              <a:path w="13061" h="13061" fill="none" extrusionOk="0">
                <a:moveTo>
                  <a:pt x="6531" y="10991"/>
                </a:moveTo>
                <a:cubicBezTo>
                  <a:pt x="4068" y="10991"/>
                  <a:pt x="2079" y="8993"/>
                  <a:pt x="2079" y="6531"/>
                </a:cubicBezTo>
                <a:cubicBezTo>
                  <a:pt x="2079" y="4069"/>
                  <a:pt x="4068" y="2079"/>
                  <a:pt x="6531" y="2079"/>
                </a:cubicBezTo>
                <a:cubicBezTo>
                  <a:pt x="8993" y="2079"/>
                  <a:pt x="10991" y="4069"/>
                  <a:pt x="10991" y="6531"/>
                </a:cubicBezTo>
                <a:cubicBezTo>
                  <a:pt x="10991" y="8993"/>
                  <a:pt x="8993" y="10991"/>
                  <a:pt x="6531" y="10991"/>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1" name="Google Shape;4001;p52"/>
          <p:cNvSpPr/>
          <p:nvPr/>
        </p:nvSpPr>
        <p:spPr>
          <a:xfrm>
            <a:off x="12183386" y="6231579"/>
            <a:ext cx="570191" cy="1288227"/>
          </a:xfrm>
          <a:custGeom>
            <a:avLst/>
            <a:gdLst/>
            <a:ahLst/>
            <a:cxnLst/>
            <a:rect l="l" t="t" r="r" b="b"/>
            <a:pathLst>
              <a:path w="2338" h="5282" fill="none" extrusionOk="0">
                <a:moveTo>
                  <a:pt x="2338" y="5281"/>
                </a:moveTo>
                <a:cubicBezTo>
                  <a:pt x="1009" y="3836"/>
                  <a:pt x="179" y="1954"/>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2" name="Google Shape;4002;p52"/>
          <p:cNvSpPr/>
          <p:nvPr/>
        </p:nvSpPr>
        <p:spPr>
          <a:xfrm>
            <a:off x="11961452" y="6601308"/>
            <a:ext cx="400451" cy="872638"/>
          </a:xfrm>
          <a:custGeom>
            <a:avLst/>
            <a:gdLst/>
            <a:ahLst/>
            <a:cxnLst/>
            <a:rect l="l" t="t" r="r" b="b"/>
            <a:pathLst>
              <a:path w="1642" h="3578" fill="none" extrusionOk="0">
                <a:moveTo>
                  <a:pt x="1642" y="3578"/>
                </a:moveTo>
                <a:cubicBezTo>
                  <a:pt x="902" y="2481"/>
                  <a:pt x="348" y="1276"/>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3" name="Google Shape;4003;p52"/>
          <p:cNvSpPr/>
          <p:nvPr/>
        </p:nvSpPr>
        <p:spPr>
          <a:xfrm>
            <a:off x="15821147" y="4956551"/>
            <a:ext cx="404841" cy="1355785"/>
          </a:xfrm>
          <a:custGeom>
            <a:avLst/>
            <a:gdLst/>
            <a:ahLst/>
            <a:cxnLst/>
            <a:rect l="l" t="t" r="r" b="b"/>
            <a:pathLst>
              <a:path w="1660" h="5559" fill="none" extrusionOk="0">
                <a:moveTo>
                  <a:pt x="0" y="0"/>
                </a:moveTo>
                <a:cubicBezTo>
                  <a:pt x="1107" y="1624"/>
                  <a:pt x="1660" y="3595"/>
                  <a:pt x="1553" y="555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4" name="Google Shape;4004;p52"/>
          <p:cNvSpPr/>
          <p:nvPr/>
        </p:nvSpPr>
        <p:spPr>
          <a:xfrm>
            <a:off x="16201849" y="5058739"/>
            <a:ext cx="272170" cy="918490"/>
          </a:xfrm>
          <a:custGeom>
            <a:avLst/>
            <a:gdLst/>
            <a:ahLst/>
            <a:cxnLst/>
            <a:rect l="l" t="t" r="r" b="b"/>
            <a:pathLst>
              <a:path w="1116" h="3766" fill="none" extrusionOk="0">
                <a:moveTo>
                  <a:pt x="1" y="1"/>
                </a:moveTo>
                <a:cubicBezTo>
                  <a:pt x="572" y="1187"/>
                  <a:pt x="946" y="2454"/>
                  <a:pt x="1116" y="3765"/>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008"/>
        <p:cNvGrpSpPr/>
        <p:nvPr/>
      </p:nvGrpSpPr>
      <p:grpSpPr>
        <a:xfrm>
          <a:off x="0" y="0"/>
          <a:ext cx="0" cy="0"/>
          <a:chOff x="0" y="0"/>
          <a:chExt cx="0" cy="0"/>
        </a:xfrm>
      </p:grpSpPr>
      <p:sp>
        <p:nvSpPr>
          <p:cNvPr id="4009" name="Google Shape;4009;p53"/>
          <p:cNvSpPr/>
          <p:nvPr/>
        </p:nvSpPr>
        <p:spPr>
          <a:xfrm>
            <a:off x="1259477" y="1079231"/>
            <a:ext cx="1112935" cy="1291959"/>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0" name="Google Shape;4010;p53"/>
          <p:cNvSpPr/>
          <p:nvPr/>
        </p:nvSpPr>
        <p:spPr>
          <a:xfrm>
            <a:off x="1259477" y="1079231"/>
            <a:ext cx="1112935" cy="1291959"/>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1" name="Google Shape;4011;p53"/>
          <p:cNvSpPr/>
          <p:nvPr/>
        </p:nvSpPr>
        <p:spPr>
          <a:xfrm>
            <a:off x="2550624" y="1079231"/>
            <a:ext cx="1133971" cy="1291959"/>
          </a:xfrm>
          <a:custGeom>
            <a:avLst/>
            <a:gdLst/>
            <a:ahLst/>
            <a:cxnLst/>
            <a:rect l="l" t="t" r="r" b="b"/>
            <a:pathLst>
              <a:path w="6846" h="8058" extrusionOk="0">
                <a:moveTo>
                  <a:pt x="0" y="1"/>
                </a:moveTo>
                <a:lnTo>
                  <a:pt x="0" y="8057"/>
                </a:lnTo>
                <a:lnTo>
                  <a:pt x="2043" y="8057"/>
                </a:lnTo>
                <a:lnTo>
                  <a:pt x="2043" y="4687"/>
                </a:lnTo>
                <a:lnTo>
                  <a:pt x="4803" y="4687"/>
                </a:lnTo>
                <a:lnTo>
                  <a:pt x="4803" y="8057"/>
                </a:lnTo>
                <a:lnTo>
                  <a:pt x="6846" y="8057"/>
                </a:lnTo>
                <a:lnTo>
                  <a:pt x="6846" y="1"/>
                </a:lnTo>
                <a:lnTo>
                  <a:pt x="4803" y="1"/>
                </a:lnTo>
                <a:lnTo>
                  <a:pt x="4803" y="2877"/>
                </a:lnTo>
                <a:lnTo>
                  <a:pt x="2043" y="2877"/>
                </a:lnTo>
                <a:lnTo>
                  <a:pt x="204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2" name="Google Shape;4012;p53"/>
          <p:cNvSpPr/>
          <p:nvPr/>
        </p:nvSpPr>
        <p:spPr>
          <a:xfrm>
            <a:off x="2550624" y="1079231"/>
            <a:ext cx="1133971" cy="1291959"/>
          </a:xfrm>
          <a:custGeom>
            <a:avLst/>
            <a:gdLst/>
            <a:ahLst/>
            <a:cxnLst/>
            <a:rect l="l" t="t" r="r" b="b"/>
            <a:pathLst>
              <a:path w="6846" h="8058" fill="none" extrusionOk="0">
                <a:moveTo>
                  <a:pt x="0" y="8057"/>
                </a:moveTo>
                <a:lnTo>
                  <a:pt x="0" y="1"/>
                </a:lnTo>
                <a:lnTo>
                  <a:pt x="2043" y="1"/>
                </a:lnTo>
                <a:lnTo>
                  <a:pt x="2043" y="2877"/>
                </a:lnTo>
                <a:lnTo>
                  <a:pt x="4803" y="2877"/>
                </a:lnTo>
                <a:lnTo>
                  <a:pt x="4803" y="1"/>
                </a:lnTo>
                <a:lnTo>
                  <a:pt x="6846" y="1"/>
                </a:lnTo>
                <a:lnTo>
                  <a:pt x="6846" y="8057"/>
                </a:lnTo>
                <a:lnTo>
                  <a:pt x="4803" y="8057"/>
                </a:lnTo>
                <a:lnTo>
                  <a:pt x="4803" y="4687"/>
                </a:lnTo>
                <a:lnTo>
                  <a:pt x="2043" y="4687"/>
                </a:lnTo>
                <a:lnTo>
                  <a:pt x="204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3" name="Google Shape;4013;p53"/>
          <p:cNvSpPr/>
          <p:nvPr/>
        </p:nvSpPr>
        <p:spPr>
          <a:xfrm>
            <a:off x="3939017" y="1079231"/>
            <a:ext cx="1075335" cy="1291959"/>
          </a:xfrm>
          <a:custGeom>
            <a:avLst/>
            <a:gdLst/>
            <a:ahLst/>
            <a:cxnLst/>
            <a:rect l="l" t="t" r="r" b="b"/>
            <a:pathLst>
              <a:path w="6492" h="8058" extrusionOk="0">
                <a:moveTo>
                  <a:pt x="2801" y="1584"/>
                </a:moveTo>
                <a:cubicBezTo>
                  <a:pt x="3581" y="1584"/>
                  <a:pt x="4000" y="1951"/>
                  <a:pt x="4000" y="2603"/>
                </a:cubicBezTo>
                <a:cubicBezTo>
                  <a:pt x="4000" y="3220"/>
                  <a:pt x="3581" y="3563"/>
                  <a:pt x="2801" y="3563"/>
                </a:cubicBezTo>
                <a:lnTo>
                  <a:pt x="2021" y="3563"/>
                </a:lnTo>
                <a:lnTo>
                  <a:pt x="2021" y="1584"/>
                </a:lnTo>
                <a:close/>
                <a:moveTo>
                  <a:pt x="1" y="1"/>
                </a:moveTo>
                <a:lnTo>
                  <a:pt x="1" y="8057"/>
                </a:lnTo>
                <a:lnTo>
                  <a:pt x="2044" y="8057"/>
                </a:lnTo>
                <a:lnTo>
                  <a:pt x="2044" y="5042"/>
                </a:lnTo>
                <a:lnTo>
                  <a:pt x="2789" y="5042"/>
                </a:lnTo>
                <a:lnTo>
                  <a:pt x="4390" y="8057"/>
                </a:lnTo>
                <a:lnTo>
                  <a:pt x="6491" y="8057"/>
                </a:lnTo>
                <a:lnTo>
                  <a:pt x="4623" y="4745"/>
                </a:lnTo>
                <a:cubicBezTo>
                  <a:pt x="5560" y="4367"/>
                  <a:pt x="6066" y="3622"/>
                  <a:pt x="6066" y="2545"/>
                </a:cubicBezTo>
                <a:cubicBezTo>
                  <a:pt x="6066" y="880"/>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4" name="Google Shape;4014;p53"/>
          <p:cNvSpPr/>
          <p:nvPr/>
        </p:nvSpPr>
        <p:spPr>
          <a:xfrm>
            <a:off x="3939017" y="1079231"/>
            <a:ext cx="1075335" cy="1291959"/>
          </a:xfrm>
          <a:custGeom>
            <a:avLst/>
            <a:gdLst/>
            <a:ahLst/>
            <a:cxnLst/>
            <a:rect l="l" t="t" r="r" b="b"/>
            <a:pathLst>
              <a:path w="6492" h="8058" fill="none" extrusionOk="0">
                <a:moveTo>
                  <a:pt x="2801" y="3563"/>
                </a:moveTo>
                <a:cubicBezTo>
                  <a:pt x="3581" y="3563"/>
                  <a:pt x="4000" y="3220"/>
                  <a:pt x="4000" y="2603"/>
                </a:cubicBezTo>
                <a:cubicBezTo>
                  <a:pt x="4000" y="1951"/>
                  <a:pt x="3581" y="1584"/>
                  <a:pt x="2801" y="1584"/>
                </a:cubicBezTo>
                <a:lnTo>
                  <a:pt x="2021" y="1584"/>
                </a:lnTo>
                <a:lnTo>
                  <a:pt x="2021" y="3563"/>
                </a:lnTo>
                <a:close/>
                <a:moveTo>
                  <a:pt x="1" y="1"/>
                </a:moveTo>
                <a:lnTo>
                  <a:pt x="2900" y="1"/>
                </a:lnTo>
                <a:cubicBezTo>
                  <a:pt x="4920" y="1"/>
                  <a:pt x="6066" y="880"/>
                  <a:pt x="6066" y="2545"/>
                </a:cubicBezTo>
                <a:cubicBezTo>
                  <a:pt x="6066" y="3622"/>
                  <a:pt x="5560" y="4367"/>
                  <a:pt x="4623" y="4745"/>
                </a:cubicBezTo>
                <a:lnTo>
                  <a:pt x="6491" y="8057"/>
                </a:lnTo>
                <a:lnTo>
                  <a:pt x="4390" y="8057"/>
                </a:lnTo>
                <a:lnTo>
                  <a:pt x="2789" y="5042"/>
                </a:lnTo>
                <a:lnTo>
                  <a:pt x="2044" y="5042"/>
                </a:lnTo>
                <a:lnTo>
                  <a:pt x="204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5" name="Google Shape;4015;p53"/>
          <p:cNvSpPr/>
          <p:nvPr/>
        </p:nvSpPr>
        <p:spPr>
          <a:xfrm>
            <a:off x="5186767" y="1079231"/>
            <a:ext cx="883358" cy="1291959"/>
          </a:xfrm>
          <a:custGeom>
            <a:avLst/>
            <a:gdLst/>
            <a:ahLst/>
            <a:cxnLst/>
            <a:rect l="l" t="t" r="r" b="b"/>
            <a:pathLst>
              <a:path w="5333" h="8058" extrusionOk="0">
                <a:moveTo>
                  <a:pt x="0" y="1"/>
                </a:moveTo>
                <a:lnTo>
                  <a:pt x="0" y="8057"/>
                </a:lnTo>
                <a:lnTo>
                  <a:pt x="5333" y="8057"/>
                </a:lnTo>
                <a:lnTo>
                  <a:pt x="5333" y="6329"/>
                </a:lnTo>
                <a:lnTo>
                  <a:pt x="2049" y="6329"/>
                </a:lnTo>
                <a:lnTo>
                  <a:pt x="2049" y="4733"/>
                </a:lnTo>
                <a:lnTo>
                  <a:pt x="4436" y="4733"/>
                </a:lnTo>
                <a:lnTo>
                  <a:pt x="4908" y="3127"/>
                </a:lnTo>
                <a:lnTo>
                  <a:pt x="2049" y="3127"/>
                </a:lnTo>
                <a:lnTo>
                  <a:pt x="2049"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6" name="Google Shape;4016;p53"/>
          <p:cNvSpPr/>
          <p:nvPr/>
        </p:nvSpPr>
        <p:spPr>
          <a:xfrm>
            <a:off x="5186767" y="1079231"/>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9" y="1730"/>
                </a:lnTo>
                <a:lnTo>
                  <a:pt x="2049" y="3127"/>
                </a:lnTo>
                <a:lnTo>
                  <a:pt x="4908" y="3127"/>
                </a:lnTo>
                <a:lnTo>
                  <a:pt x="4436" y="4733"/>
                </a:lnTo>
                <a:lnTo>
                  <a:pt x="2049" y="4733"/>
                </a:lnTo>
                <a:lnTo>
                  <a:pt x="2049"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7" name="Google Shape;4017;p53"/>
          <p:cNvSpPr/>
          <p:nvPr/>
        </p:nvSpPr>
        <p:spPr>
          <a:xfrm>
            <a:off x="6282129" y="1079231"/>
            <a:ext cx="883358" cy="1291959"/>
          </a:xfrm>
          <a:custGeom>
            <a:avLst/>
            <a:gdLst/>
            <a:ahLst/>
            <a:cxnLst/>
            <a:rect l="l" t="t" r="r" b="b"/>
            <a:pathLst>
              <a:path w="5333" h="8058" extrusionOk="0">
                <a:moveTo>
                  <a:pt x="0" y="1"/>
                </a:moveTo>
                <a:lnTo>
                  <a:pt x="0" y="8057"/>
                </a:lnTo>
                <a:lnTo>
                  <a:pt x="5333" y="8057"/>
                </a:lnTo>
                <a:lnTo>
                  <a:pt x="5333" y="6329"/>
                </a:lnTo>
                <a:lnTo>
                  <a:pt x="2044" y="6329"/>
                </a:lnTo>
                <a:lnTo>
                  <a:pt x="2044" y="4733"/>
                </a:lnTo>
                <a:lnTo>
                  <a:pt x="4436" y="4733"/>
                </a:lnTo>
                <a:lnTo>
                  <a:pt x="4908" y="3127"/>
                </a:lnTo>
                <a:lnTo>
                  <a:pt x="2044" y="3127"/>
                </a:lnTo>
                <a:lnTo>
                  <a:pt x="2044"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8" name="Google Shape;4018;p53"/>
          <p:cNvSpPr/>
          <p:nvPr/>
        </p:nvSpPr>
        <p:spPr>
          <a:xfrm>
            <a:off x="6282129" y="1079231"/>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4" y="1730"/>
                </a:lnTo>
                <a:lnTo>
                  <a:pt x="2044" y="3127"/>
                </a:lnTo>
                <a:lnTo>
                  <a:pt x="4908" y="3127"/>
                </a:lnTo>
                <a:lnTo>
                  <a:pt x="4436" y="4733"/>
                </a:lnTo>
                <a:lnTo>
                  <a:pt x="2044" y="4733"/>
                </a:lnTo>
                <a:lnTo>
                  <a:pt x="2044"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9" name="Google Shape;4019;p53"/>
          <p:cNvSpPr/>
          <p:nvPr/>
        </p:nvSpPr>
        <p:spPr>
          <a:xfrm>
            <a:off x="7831671" y="1049409"/>
            <a:ext cx="977773" cy="1351603"/>
          </a:xfrm>
          <a:custGeom>
            <a:avLst/>
            <a:gdLst/>
            <a:ahLst/>
            <a:cxnLst/>
            <a:rect l="l" t="t" r="r" b="b"/>
            <a:pathLst>
              <a:path w="5903" h="8430" extrusionOk="0">
                <a:moveTo>
                  <a:pt x="3085" y="1"/>
                </a:moveTo>
                <a:cubicBezTo>
                  <a:pt x="1421" y="1"/>
                  <a:pt x="262" y="827"/>
                  <a:pt x="262" y="2271"/>
                </a:cubicBezTo>
                <a:cubicBezTo>
                  <a:pt x="262" y="3476"/>
                  <a:pt x="984" y="4116"/>
                  <a:pt x="2236" y="4669"/>
                </a:cubicBezTo>
                <a:cubicBezTo>
                  <a:pt x="3243" y="5117"/>
                  <a:pt x="3831" y="5403"/>
                  <a:pt x="3831" y="5927"/>
                </a:cubicBezTo>
                <a:cubicBezTo>
                  <a:pt x="3831" y="6445"/>
                  <a:pt x="3324" y="6660"/>
                  <a:pt x="2707" y="6660"/>
                </a:cubicBezTo>
                <a:cubicBezTo>
                  <a:pt x="2032" y="6660"/>
                  <a:pt x="1397" y="6386"/>
                  <a:pt x="629" y="5874"/>
                </a:cubicBezTo>
                <a:lnTo>
                  <a:pt x="0" y="7498"/>
                </a:lnTo>
                <a:cubicBezTo>
                  <a:pt x="815" y="8086"/>
                  <a:pt x="1776" y="8430"/>
                  <a:pt x="2934" y="8430"/>
                </a:cubicBezTo>
                <a:cubicBezTo>
                  <a:pt x="4657" y="8430"/>
                  <a:pt x="5903" y="7650"/>
                  <a:pt x="5903" y="5996"/>
                </a:cubicBezTo>
                <a:cubicBezTo>
                  <a:pt x="5903" y="4739"/>
                  <a:pt x="5111" y="4058"/>
                  <a:pt x="3679" y="3418"/>
                </a:cubicBezTo>
                <a:cubicBezTo>
                  <a:pt x="2498" y="2882"/>
                  <a:pt x="2282" y="2731"/>
                  <a:pt x="2282" y="2341"/>
                </a:cubicBezTo>
                <a:cubicBezTo>
                  <a:pt x="2282" y="1951"/>
                  <a:pt x="2591" y="1770"/>
                  <a:pt x="3155" y="1770"/>
                </a:cubicBezTo>
                <a:cubicBezTo>
                  <a:pt x="3900" y="1770"/>
                  <a:pt x="4436" y="2044"/>
                  <a:pt x="4942" y="2306"/>
                </a:cubicBezTo>
                <a:lnTo>
                  <a:pt x="5641" y="781"/>
                </a:lnTo>
                <a:cubicBezTo>
                  <a:pt x="4826" y="233"/>
                  <a:pt x="3988" y="1"/>
                  <a:pt x="3085"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0" name="Google Shape;4020;p53"/>
          <p:cNvSpPr/>
          <p:nvPr/>
        </p:nvSpPr>
        <p:spPr>
          <a:xfrm>
            <a:off x="7831671" y="1049409"/>
            <a:ext cx="977773" cy="1351603"/>
          </a:xfrm>
          <a:custGeom>
            <a:avLst/>
            <a:gdLst/>
            <a:ahLst/>
            <a:cxnLst/>
            <a:rect l="l" t="t" r="r" b="b"/>
            <a:pathLst>
              <a:path w="5903" h="8430" fill="none" extrusionOk="0">
                <a:moveTo>
                  <a:pt x="0" y="7498"/>
                </a:moveTo>
                <a:lnTo>
                  <a:pt x="629" y="5874"/>
                </a:lnTo>
                <a:cubicBezTo>
                  <a:pt x="1397" y="6386"/>
                  <a:pt x="2032" y="6660"/>
                  <a:pt x="2707" y="6660"/>
                </a:cubicBezTo>
                <a:cubicBezTo>
                  <a:pt x="3324" y="6660"/>
                  <a:pt x="3831" y="6445"/>
                  <a:pt x="3831" y="5927"/>
                </a:cubicBezTo>
                <a:cubicBezTo>
                  <a:pt x="3831" y="5403"/>
                  <a:pt x="3243" y="5117"/>
                  <a:pt x="2236" y="4669"/>
                </a:cubicBezTo>
                <a:cubicBezTo>
                  <a:pt x="984" y="4116"/>
                  <a:pt x="262" y="3476"/>
                  <a:pt x="262" y="2271"/>
                </a:cubicBezTo>
                <a:cubicBezTo>
                  <a:pt x="262" y="827"/>
                  <a:pt x="1421" y="1"/>
                  <a:pt x="3085" y="1"/>
                </a:cubicBezTo>
                <a:cubicBezTo>
                  <a:pt x="3988" y="1"/>
                  <a:pt x="4826" y="233"/>
                  <a:pt x="5641" y="781"/>
                </a:cubicBezTo>
                <a:lnTo>
                  <a:pt x="4942" y="2306"/>
                </a:lnTo>
                <a:cubicBezTo>
                  <a:pt x="4436" y="2044"/>
                  <a:pt x="3900" y="1770"/>
                  <a:pt x="3155" y="1770"/>
                </a:cubicBezTo>
                <a:cubicBezTo>
                  <a:pt x="2591" y="1770"/>
                  <a:pt x="2282" y="1951"/>
                  <a:pt x="2282" y="2341"/>
                </a:cubicBezTo>
                <a:cubicBezTo>
                  <a:pt x="2282" y="2731"/>
                  <a:pt x="2498" y="2882"/>
                  <a:pt x="3679" y="3418"/>
                </a:cubicBezTo>
                <a:cubicBezTo>
                  <a:pt x="5111" y="4058"/>
                  <a:pt x="5903" y="4739"/>
                  <a:pt x="5903" y="5996"/>
                </a:cubicBezTo>
                <a:cubicBezTo>
                  <a:pt x="5903" y="7650"/>
                  <a:pt x="4657" y="8430"/>
                  <a:pt x="2934" y="8430"/>
                </a:cubicBezTo>
                <a:cubicBezTo>
                  <a:pt x="1776" y="8430"/>
                  <a:pt x="815"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1" name="Google Shape;4021;p53"/>
          <p:cNvSpPr/>
          <p:nvPr/>
        </p:nvSpPr>
        <p:spPr>
          <a:xfrm>
            <a:off x="8995442" y="1079231"/>
            <a:ext cx="338568" cy="1291959"/>
          </a:xfrm>
          <a:custGeom>
            <a:avLst/>
            <a:gdLst/>
            <a:ahLst/>
            <a:cxnLst/>
            <a:rect l="l" t="t" r="r" b="b"/>
            <a:pathLst>
              <a:path w="2044" h="8058" extrusionOk="0">
                <a:moveTo>
                  <a:pt x="1" y="1"/>
                </a:moveTo>
                <a:lnTo>
                  <a:pt x="1" y="8057"/>
                </a:lnTo>
                <a:lnTo>
                  <a:pt x="2044" y="8057"/>
                </a:lnTo>
                <a:lnTo>
                  <a:pt x="2044" y="1"/>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2" name="Google Shape;4022;p53"/>
          <p:cNvSpPr/>
          <p:nvPr/>
        </p:nvSpPr>
        <p:spPr>
          <a:xfrm>
            <a:off x="9612608" y="1079231"/>
            <a:ext cx="1075169" cy="1291959"/>
          </a:xfrm>
          <a:custGeom>
            <a:avLst/>
            <a:gdLst/>
            <a:ahLst/>
            <a:cxnLst/>
            <a:rect l="l" t="t" r="r" b="b"/>
            <a:pathLst>
              <a:path w="6491" h="8058" extrusionOk="0">
                <a:moveTo>
                  <a:pt x="2707" y="1718"/>
                </a:moveTo>
                <a:cubicBezTo>
                  <a:pt x="3522" y="1718"/>
                  <a:pt x="4436" y="2085"/>
                  <a:pt x="4436" y="4047"/>
                </a:cubicBezTo>
                <a:cubicBezTo>
                  <a:pt x="4436" y="6020"/>
                  <a:pt x="3452" y="6329"/>
                  <a:pt x="2684" y="6329"/>
                </a:cubicBezTo>
                <a:lnTo>
                  <a:pt x="2020" y="6329"/>
                </a:lnTo>
                <a:lnTo>
                  <a:pt x="2020" y="1718"/>
                </a:lnTo>
                <a:close/>
                <a:moveTo>
                  <a:pt x="0" y="1"/>
                </a:moveTo>
                <a:lnTo>
                  <a:pt x="0" y="8057"/>
                </a:lnTo>
                <a:lnTo>
                  <a:pt x="2649" y="8057"/>
                </a:lnTo>
                <a:cubicBezTo>
                  <a:pt x="5158" y="8057"/>
                  <a:pt x="6491" y="6719"/>
                  <a:pt x="6491" y="4023"/>
                </a:cubicBezTo>
                <a:cubicBezTo>
                  <a:pt x="6491" y="1351"/>
                  <a:pt x="5193" y="1"/>
                  <a:pt x="2649"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3" name="Google Shape;4023;p53"/>
          <p:cNvSpPr/>
          <p:nvPr/>
        </p:nvSpPr>
        <p:spPr>
          <a:xfrm>
            <a:off x="9612608" y="1079231"/>
            <a:ext cx="1075169" cy="1291959"/>
          </a:xfrm>
          <a:custGeom>
            <a:avLst/>
            <a:gdLst/>
            <a:ahLst/>
            <a:cxnLst/>
            <a:rect l="l" t="t" r="r" b="b"/>
            <a:pathLst>
              <a:path w="6491" h="8058" fill="none" extrusionOk="0">
                <a:moveTo>
                  <a:pt x="4436" y="4047"/>
                </a:moveTo>
                <a:cubicBezTo>
                  <a:pt x="4436" y="2085"/>
                  <a:pt x="3522" y="1718"/>
                  <a:pt x="2707" y="1718"/>
                </a:cubicBezTo>
                <a:lnTo>
                  <a:pt x="2020" y="1718"/>
                </a:lnTo>
                <a:lnTo>
                  <a:pt x="2020" y="6329"/>
                </a:lnTo>
                <a:lnTo>
                  <a:pt x="2684" y="6329"/>
                </a:lnTo>
                <a:cubicBezTo>
                  <a:pt x="3452" y="6329"/>
                  <a:pt x="4436" y="6020"/>
                  <a:pt x="4436" y="4047"/>
                </a:cubicBezTo>
                <a:close/>
                <a:moveTo>
                  <a:pt x="6491" y="4023"/>
                </a:moveTo>
                <a:cubicBezTo>
                  <a:pt x="6491" y="6719"/>
                  <a:pt x="5158" y="8057"/>
                  <a:pt x="2649" y="8057"/>
                </a:cubicBezTo>
                <a:lnTo>
                  <a:pt x="0" y="8057"/>
                </a:lnTo>
                <a:lnTo>
                  <a:pt x="0" y="1"/>
                </a:lnTo>
                <a:lnTo>
                  <a:pt x="2649" y="1"/>
                </a:lnTo>
                <a:cubicBezTo>
                  <a:pt x="5193" y="1"/>
                  <a:pt x="6491" y="1351"/>
                  <a:pt x="6491" y="4023"/>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4" name="Google Shape;4024;p53"/>
          <p:cNvSpPr/>
          <p:nvPr/>
        </p:nvSpPr>
        <p:spPr>
          <a:xfrm>
            <a:off x="10901767" y="1079231"/>
            <a:ext cx="883358" cy="1291959"/>
          </a:xfrm>
          <a:custGeom>
            <a:avLst/>
            <a:gdLst/>
            <a:ahLst/>
            <a:cxnLst/>
            <a:rect l="l" t="t" r="r" b="b"/>
            <a:pathLst>
              <a:path w="5333" h="8058" extrusionOk="0">
                <a:moveTo>
                  <a:pt x="0" y="1"/>
                </a:moveTo>
                <a:lnTo>
                  <a:pt x="0" y="8057"/>
                </a:lnTo>
                <a:lnTo>
                  <a:pt x="5333" y="8057"/>
                </a:lnTo>
                <a:lnTo>
                  <a:pt x="5333" y="6329"/>
                </a:lnTo>
                <a:lnTo>
                  <a:pt x="2043" y="6329"/>
                </a:lnTo>
                <a:lnTo>
                  <a:pt x="2043" y="4733"/>
                </a:lnTo>
                <a:lnTo>
                  <a:pt x="4436" y="4733"/>
                </a:lnTo>
                <a:lnTo>
                  <a:pt x="4908" y="3127"/>
                </a:lnTo>
                <a:lnTo>
                  <a:pt x="2043" y="3127"/>
                </a:lnTo>
                <a:lnTo>
                  <a:pt x="2043" y="1730"/>
                </a:lnTo>
                <a:lnTo>
                  <a:pt x="5333" y="1730"/>
                </a:lnTo>
                <a:lnTo>
                  <a:pt x="533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5" name="Google Shape;4025;p53"/>
          <p:cNvSpPr/>
          <p:nvPr/>
        </p:nvSpPr>
        <p:spPr>
          <a:xfrm>
            <a:off x="10901767" y="1079231"/>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3" y="1730"/>
                </a:lnTo>
                <a:lnTo>
                  <a:pt x="2043" y="3127"/>
                </a:lnTo>
                <a:lnTo>
                  <a:pt x="4908" y="3127"/>
                </a:lnTo>
                <a:lnTo>
                  <a:pt x="4436" y="4733"/>
                </a:lnTo>
                <a:lnTo>
                  <a:pt x="2043" y="4733"/>
                </a:lnTo>
                <a:lnTo>
                  <a:pt x="2043"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6" name="Google Shape;4026;p53"/>
          <p:cNvSpPr/>
          <p:nvPr/>
        </p:nvSpPr>
        <p:spPr>
          <a:xfrm>
            <a:off x="11906526" y="1049409"/>
            <a:ext cx="977773" cy="1351603"/>
          </a:xfrm>
          <a:custGeom>
            <a:avLst/>
            <a:gdLst/>
            <a:ahLst/>
            <a:cxnLst/>
            <a:rect l="l" t="t" r="r" b="b"/>
            <a:pathLst>
              <a:path w="5903" h="8430" extrusionOk="0">
                <a:moveTo>
                  <a:pt x="3085" y="1"/>
                </a:moveTo>
                <a:cubicBezTo>
                  <a:pt x="1420" y="1"/>
                  <a:pt x="262" y="827"/>
                  <a:pt x="262" y="2271"/>
                </a:cubicBezTo>
                <a:cubicBezTo>
                  <a:pt x="262" y="3476"/>
                  <a:pt x="984" y="4116"/>
                  <a:pt x="2235" y="4669"/>
                </a:cubicBezTo>
                <a:cubicBezTo>
                  <a:pt x="3242" y="5117"/>
                  <a:pt x="3830" y="5403"/>
                  <a:pt x="3830" y="5927"/>
                </a:cubicBezTo>
                <a:cubicBezTo>
                  <a:pt x="3830" y="6445"/>
                  <a:pt x="3324" y="6660"/>
                  <a:pt x="2707" y="6660"/>
                </a:cubicBezTo>
                <a:cubicBezTo>
                  <a:pt x="2032" y="6660"/>
                  <a:pt x="1397" y="6386"/>
                  <a:pt x="629" y="5874"/>
                </a:cubicBezTo>
                <a:lnTo>
                  <a:pt x="0" y="7498"/>
                </a:lnTo>
                <a:cubicBezTo>
                  <a:pt x="815" y="8086"/>
                  <a:pt x="1776" y="8430"/>
                  <a:pt x="2934" y="8430"/>
                </a:cubicBezTo>
                <a:cubicBezTo>
                  <a:pt x="4663" y="8430"/>
                  <a:pt x="5903" y="7650"/>
                  <a:pt x="5903" y="5996"/>
                </a:cubicBezTo>
                <a:cubicBezTo>
                  <a:pt x="5903" y="4739"/>
                  <a:pt x="5111" y="4058"/>
                  <a:pt x="3679" y="3418"/>
                </a:cubicBezTo>
                <a:cubicBezTo>
                  <a:pt x="2497" y="2882"/>
                  <a:pt x="2282" y="2731"/>
                  <a:pt x="2282" y="2341"/>
                </a:cubicBezTo>
                <a:cubicBezTo>
                  <a:pt x="2282" y="1951"/>
                  <a:pt x="2590" y="1770"/>
                  <a:pt x="3161" y="1770"/>
                </a:cubicBezTo>
                <a:cubicBezTo>
                  <a:pt x="3906" y="1770"/>
                  <a:pt x="4436" y="2044"/>
                  <a:pt x="4942" y="2306"/>
                </a:cubicBezTo>
                <a:lnTo>
                  <a:pt x="5641" y="781"/>
                </a:lnTo>
                <a:cubicBezTo>
                  <a:pt x="4826" y="233"/>
                  <a:pt x="3988" y="1"/>
                  <a:pt x="3085"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7" name="Google Shape;4027;p53"/>
          <p:cNvSpPr/>
          <p:nvPr/>
        </p:nvSpPr>
        <p:spPr>
          <a:xfrm>
            <a:off x="11906526" y="1049409"/>
            <a:ext cx="977773" cy="1351603"/>
          </a:xfrm>
          <a:custGeom>
            <a:avLst/>
            <a:gdLst/>
            <a:ahLst/>
            <a:cxnLst/>
            <a:rect l="l" t="t" r="r" b="b"/>
            <a:pathLst>
              <a:path w="5903" h="8430" fill="none" extrusionOk="0">
                <a:moveTo>
                  <a:pt x="0" y="7498"/>
                </a:moveTo>
                <a:lnTo>
                  <a:pt x="629" y="5874"/>
                </a:lnTo>
                <a:cubicBezTo>
                  <a:pt x="1397" y="6386"/>
                  <a:pt x="2032" y="6660"/>
                  <a:pt x="2707" y="6660"/>
                </a:cubicBezTo>
                <a:cubicBezTo>
                  <a:pt x="3324" y="6660"/>
                  <a:pt x="3830" y="6445"/>
                  <a:pt x="3830" y="5927"/>
                </a:cubicBezTo>
                <a:cubicBezTo>
                  <a:pt x="3830" y="5403"/>
                  <a:pt x="3242" y="5117"/>
                  <a:pt x="2235" y="4669"/>
                </a:cubicBezTo>
                <a:cubicBezTo>
                  <a:pt x="984" y="4116"/>
                  <a:pt x="262" y="3476"/>
                  <a:pt x="262" y="2271"/>
                </a:cubicBezTo>
                <a:cubicBezTo>
                  <a:pt x="262" y="827"/>
                  <a:pt x="1420" y="1"/>
                  <a:pt x="3085" y="1"/>
                </a:cubicBezTo>
                <a:cubicBezTo>
                  <a:pt x="3988" y="1"/>
                  <a:pt x="4826" y="233"/>
                  <a:pt x="5641" y="781"/>
                </a:cubicBezTo>
                <a:lnTo>
                  <a:pt x="4942" y="2306"/>
                </a:lnTo>
                <a:cubicBezTo>
                  <a:pt x="4436" y="2044"/>
                  <a:pt x="3906" y="1770"/>
                  <a:pt x="3161" y="1770"/>
                </a:cubicBezTo>
                <a:cubicBezTo>
                  <a:pt x="2590" y="1770"/>
                  <a:pt x="2282" y="1951"/>
                  <a:pt x="2282" y="2341"/>
                </a:cubicBezTo>
                <a:cubicBezTo>
                  <a:pt x="2282" y="2731"/>
                  <a:pt x="2497" y="2882"/>
                  <a:pt x="3679" y="3418"/>
                </a:cubicBezTo>
                <a:cubicBezTo>
                  <a:pt x="5111" y="4058"/>
                  <a:pt x="5903" y="4739"/>
                  <a:pt x="5903" y="5996"/>
                </a:cubicBezTo>
                <a:cubicBezTo>
                  <a:pt x="5903" y="7650"/>
                  <a:pt x="4663" y="8430"/>
                  <a:pt x="2934" y="8430"/>
                </a:cubicBezTo>
                <a:cubicBezTo>
                  <a:pt x="1776" y="8430"/>
                  <a:pt x="815"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8" name="Google Shape;4028;p53"/>
          <p:cNvSpPr/>
          <p:nvPr/>
        </p:nvSpPr>
        <p:spPr>
          <a:xfrm>
            <a:off x="1259477" y="3257623"/>
            <a:ext cx="1154345" cy="1290997"/>
          </a:xfrm>
          <a:custGeom>
            <a:avLst/>
            <a:gdLst/>
            <a:ahLst/>
            <a:cxnLst/>
            <a:rect l="l" t="t" r="r" b="b"/>
            <a:pathLst>
              <a:path w="6969" h="8052" extrusionOk="0">
                <a:moveTo>
                  <a:pt x="0" y="1"/>
                </a:moveTo>
                <a:lnTo>
                  <a:pt x="0" y="1747"/>
                </a:lnTo>
                <a:lnTo>
                  <a:pt x="2329" y="1747"/>
                </a:lnTo>
                <a:lnTo>
                  <a:pt x="2329" y="8051"/>
                </a:lnTo>
                <a:lnTo>
                  <a:pt x="4378" y="8051"/>
                </a:lnTo>
                <a:lnTo>
                  <a:pt x="4378" y="1747"/>
                </a:lnTo>
                <a:lnTo>
                  <a:pt x="6456" y="1747"/>
                </a:lnTo>
                <a:lnTo>
                  <a:pt x="696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9" name="Google Shape;4029;p53"/>
          <p:cNvSpPr/>
          <p:nvPr/>
        </p:nvSpPr>
        <p:spPr>
          <a:xfrm>
            <a:off x="1259477" y="3257623"/>
            <a:ext cx="1154345" cy="1290997"/>
          </a:xfrm>
          <a:custGeom>
            <a:avLst/>
            <a:gdLst/>
            <a:ahLst/>
            <a:cxnLst/>
            <a:rect l="l" t="t" r="r" b="b"/>
            <a:pathLst>
              <a:path w="6969" h="8052" fill="none" extrusionOk="0">
                <a:moveTo>
                  <a:pt x="2329" y="1747"/>
                </a:moveTo>
                <a:lnTo>
                  <a:pt x="0" y="1747"/>
                </a:lnTo>
                <a:lnTo>
                  <a:pt x="0" y="1"/>
                </a:lnTo>
                <a:lnTo>
                  <a:pt x="6969" y="1"/>
                </a:lnTo>
                <a:lnTo>
                  <a:pt x="6456"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0" name="Google Shape;4030;p53"/>
          <p:cNvSpPr/>
          <p:nvPr/>
        </p:nvSpPr>
        <p:spPr>
          <a:xfrm>
            <a:off x="2423248" y="3226840"/>
            <a:ext cx="1259527" cy="1352565"/>
          </a:xfrm>
          <a:custGeom>
            <a:avLst/>
            <a:gdLst/>
            <a:ahLst/>
            <a:cxnLst/>
            <a:rect l="l" t="t" r="r" b="b"/>
            <a:pathLst>
              <a:path w="7604" h="8436" extrusionOk="0">
                <a:moveTo>
                  <a:pt x="3808" y="1776"/>
                </a:moveTo>
                <a:cubicBezTo>
                  <a:pt x="4920" y="1776"/>
                  <a:pt x="5548" y="2661"/>
                  <a:pt x="5548" y="4221"/>
                </a:cubicBezTo>
                <a:cubicBezTo>
                  <a:pt x="5548" y="5775"/>
                  <a:pt x="4920" y="6660"/>
                  <a:pt x="3808" y="6660"/>
                </a:cubicBezTo>
                <a:cubicBezTo>
                  <a:pt x="2684" y="6660"/>
                  <a:pt x="2056" y="5775"/>
                  <a:pt x="2056" y="4221"/>
                </a:cubicBezTo>
                <a:cubicBezTo>
                  <a:pt x="2056" y="2661"/>
                  <a:pt x="2684" y="1776"/>
                  <a:pt x="3808" y="1776"/>
                </a:cubicBezTo>
                <a:close/>
                <a:moveTo>
                  <a:pt x="3808" y="1"/>
                </a:moveTo>
                <a:cubicBezTo>
                  <a:pt x="1433" y="1"/>
                  <a:pt x="1" y="1584"/>
                  <a:pt x="1" y="4221"/>
                </a:cubicBezTo>
                <a:cubicBezTo>
                  <a:pt x="1" y="6846"/>
                  <a:pt x="1433" y="8436"/>
                  <a:pt x="3808" y="8436"/>
                </a:cubicBezTo>
                <a:cubicBezTo>
                  <a:pt x="6171" y="8436"/>
                  <a:pt x="7603" y="6846"/>
                  <a:pt x="7603" y="4221"/>
                </a:cubicBezTo>
                <a:cubicBezTo>
                  <a:pt x="7603" y="1584"/>
                  <a:pt x="6171" y="1"/>
                  <a:pt x="3808"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1" name="Google Shape;4031;p53"/>
          <p:cNvSpPr/>
          <p:nvPr/>
        </p:nvSpPr>
        <p:spPr>
          <a:xfrm>
            <a:off x="2423248" y="3226840"/>
            <a:ext cx="1259527" cy="1352565"/>
          </a:xfrm>
          <a:custGeom>
            <a:avLst/>
            <a:gdLst/>
            <a:ahLst/>
            <a:cxnLst/>
            <a:rect l="l" t="t" r="r" b="b"/>
            <a:pathLst>
              <a:path w="7604" h="8436" fill="none" extrusionOk="0">
                <a:moveTo>
                  <a:pt x="5548" y="4221"/>
                </a:moveTo>
                <a:cubicBezTo>
                  <a:pt x="5548" y="2661"/>
                  <a:pt x="4920" y="1776"/>
                  <a:pt x="3808" y="1776"/>
                </a:cubicBezTo>
                <a:cubicBezTo>
                  <a:pt x="2684" y="1776"/>
                  <a:pt x="2056" y="2661"/>
                  <a:pt x="2056" y="4221"/>
                </a:cubicBezTo>
                <a:cubicBezTo>
                  <a:pt x="2056" y="5775"/>
                  <a:pt x="2684" y="6660"/>
                  <a:pt x="3808" y="6660"/>
                </a:cubicBezTo>
                <a:cubicBezTo>
                  <a:pt x="4920" y="6660"/>
                  <a:pt x="5548" y="5775"/>
                  <a:pt x="5548" y="4221"/>
                </a:cubicBezTo>
                <a:close/>
                <a:moveTo>
                  <a:pt x="1" y="4221"/>
                </a:moveTo>
                <a:cubicBezTo>
                  <a:pt x="1" y="1584"/>
                  <a:pt x="1433" y="1"/>
                  <a:pt x="3808" y="1"/>
                </a:cubicBezTo>
                <a:cubicBezTo>
                  <a:pt x="6171" y="1"/>
                  <a:pt x="7603" y="1584"/>
                  <a:pt x="7603" y="4221"/>
                </a:cubicBezTo>
                <a:cubicBezTo>
                  <a:pt x="7603" y="6846"/>
                  <a:pt x="6171" y="8436"/>
                  <a:pt x="3808" y="8436"/>
                </a:cubicBezTo>
                <a:cubicBezTo>
                  <a:pt x="1433" y="8436"/>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2" name="Google Shape;4032;p53"/>
          <p:cNvSpPr/>
          <p:nvPr/>
        </p:nvSpPr>
        <p:spPr>
          <a:xfrm>
            <a:off x="4439557" y="3257623"/>
            <a:ext cx="883358" cy="1290997"/>
          </a:xfrm>
          <a:custGeom>
            <a:avLst/>
            <a:gdLst/>
            <a:ahLst/>
            <a:cxnLst/>
            <a:rect l="l" t="t" r="r" b="b"/>
            <a:pathLst>
              <a:path w="5333" h="8052" extrusionOk="0">
                <a:moveTo>
                  <a:pt x="0" y="1"/>
                </a:moveTo>
                <a:lnTo>
                  <a:pt x="0" y="8051"/>
                </a:lnTo>
                <a:lnTo>
                  <a:pt x="5332" y="8051"/>
                </a:lnTo>
                <a:lnTo>
                  <a:pt x="5332" y="6328"/>
                </a:lnTo>
                <a:lnTo>
                  <a:pt x="2043" y="6328"/>
                </a:lnTo>
                <a:lnTo>
                  <a:pt x="2043" y="4728"/>
                </a:lnTo>
                <a:lnTo>
                  <a:pt x="4430" y="4728"/>
                </a:lnTo>
                <a:lnTo>
                  <a:pt x="4907" y="3121"/>
                </a:lnTo>
                <a:lnTo>
                  <a:pt x="2043" y="3121"/>
                </a:lnTo>
                <a:lnTo>
                  <a:pt x="2043" y="1724"/>
                </a:lnTo>
                <a:lnTo>
                  <a:pt x="5332" y="1724"/>
                </a:lnTo>
                <a:lnTo>
                  <a:pt x="5332"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3" name="Google Shape;4033;p53"/>
          <p:cNvSpPr/>
          <p:nvPr/>
        </p:nvSpPr>
        <p:spPr>
          <a:xfrm>
            <a:off x="4439557" y="3257623"/>
            <a:ext cx="883358" cy="1290997"/>
          </a:xfrm>
          <a:custGeom>
            <a:avLst/>
            <a:gdLst/>
            <a:ahLst/>
            <a:cxnLst/>
            <a:rect l="l" t="t" r="r" b="b"/>
            <a:pathLst>
              <a:path w="5333" h="8052" fill="none" extrusionOk="0">
                <a:moveTo>
                  <a:pt x="5332" y="8051"/>
                </a:moveTo>
                <a:lnTo>
                  <a:pt x="0" y="8051"/>
                </a:lnTo>
                <a:lnTo>
                  <a:pt x="0" y="1"/>
                </a:lnTo>
                <a:lnTo>
                  <a:pt x="5332" y="1"/>
                </a:lnTo>
                <a:lnTo>
                  <a:pt x="5332" y="1724"/>
                </a:lnTo>
                <a:lnTo>
                  <a:pt x="2043" y="1724"/>
                </a:lnTo>
                <a:lnTo>
                  <a:pt x="2043" y="3121"/>
                </a:lnTo>
                <a:lnTo>
                  <a:pt x="4907" y="3121"/>
                </a:lnTo>
                <a:lnTo>
                  <a:pt x="4430" y="4728"/>
                </a:lnTo>
                <a:lnTo>
                  <a:pt x="2043" y="4728"/>
                </a:lnTo>
                <a:lnTo>
                  <a:pt x="2043" y="6328"/>
                </a:lnTo>
                <a:lnTo>
                  <a:pt x="5332"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4" name="Google Shape;4034;p53"/>
          <p:cNvSpPr/>
          <p:nvPr/>
        </p:nvSpPr>
        <p:spPr>
          <a:xfrm>
            <a:off x="5412348" y="3257623"/>
            <a:ext cx="1258533" cy="1290997"/>
          </a:xfrm>
          <a:custGeom>
            <a:avLst/>
            <a:gdLst/>
            <a:ahLst/>
            <a:cxnLst/>
            <a:rect l="l" t="t" r="r" b="b"/>
            <a:pathLst>
              <a:path w="7598" h="8052" extrusionOk="0">
                <a:moveTo>
                  <a:pt x="1" y="1"/>
                </a:moveTo>
                <a:lnTo>
                  <a:pt x="2725" y="8051"/>
                </a:lnTo>
                <a:lnTo>
                  <a:pt x="4838" y="8051"/>
                </a:lnTo>
                <a:lnTo>
                  <a:pt x="7598" y="1"/>
                </a:lnTo>
                <a:lnTo>
                  <a:pt x="5548" y="1"/>
                </a:lnTo>
                <a:lnTo>
                  <a:pt x="3825" y="5583"/>
                </a:lnTo>
                <a:lnTo>
                  <a:pt x="2131"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5" name="Google Shape;4035;p53"/>
          <p:cNvSpPr/>
          <p:nvPr/>
        </p:nvSpPr>
        <p:spPr>
          <a:xfrm>
            <a:off x="5412348" y="3257623"/>
            <a:ext cx="1258533" cy="1290997"/>
          </a:xfrm>
          <a:custGeom>
            <a:avLst/>
            <a:gdLst/>
            <a:ahLst/>
            <a:cxnLst/>
            <a:rect l="l" t="t" r="r" b="b"/>
            <a:pathLst>
              <a:path w="7598" h="8052" fill="none" extrusionOk="0">
                <a:moveTo>
                  <a:pt x="1" y="1"/>
                </a:moveTo>
                <a:lnTo>
                  <a:pt x="2131" y="1"/>
                </a:lnTo>
                <a:lnTo>
                  <a:pt x="3825" y="5583"/>
                </a:lnTo>
                <a:lnTo>
                  <a:pt x="5548" y="1"/>
                </a:lnTo>
                <a:lnTo>
                  <a:pt x="7598" y="1"/>
                </a:lnTo>
                <a:lnTo>
                  <a:pt x="4838" y="8051"/>
                </a:lnTo>
                <a:lnTo>
                  <a:pt x="272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6" name="Google Shape;4036;p53"/>
          <p:cNvSpPr/>
          <p:nvPr/>
        </p:nvSpPr>
        <p:spPr>
          <a:xfrm>
            <a:off x="6830704" y="3257623"/>
            <a:ext cx="884352" cy="1290997"/>
          </a:xfrm>
          <a:custGeom>
            <a:avLst/>
            <a:gdLst/>
            <a:ahLst/>
            <a:cxnLst/>
            <a:rect l="l" t="t" r="r" b="b"/>
            <a:pathLst>
              <a:path w="5339" h="8052" extrusionOk="0">
                <a:moveTo>
                  <a:pt x="1" y="1"/>
                </a:moveTo>
                <a:lnTo>
                  <a:pt x="1" y="8051"/>
                </a:lnTo>
                <a:lnTo>
                  <a:pt x="5339" y="8051"/>
                </a:lnTo>
                <a:lnTo>
                  <a:pt x="5339" y="6328"/>
                </a:lnTo>
                <a:lnTo>
                  <a:pt x="2050" y="6328"/>
                </a:lnTo>
                <a:lnTo>
                  <a:pt x="2050" y="4728"/>
                </a:lnTo>
                <a:lnTo>
                  <a:pt x="4437" y="4728"/>
                </a:lnTo>
                <a:lnTo>
                  <a:pt x="4908" y="3121"/>
                </a:lnTo>
                <a:lnTo>
                  <a:pt x="2050" y="3121"/>
                </a:lnTo>
                <a:lnTo>
                  <a:pt x="2050" y="1724"/>
                </a:lnTo>
                <a:lnTo>
                  <a:pt x="5339" y="1724"/>
                </a:lnTo>
                <a:lnTo>
                  <a:pt x="5339"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7" name="Google Shape;4037;p53"/>
          <p:cNvSpPr/>
          <p:nvPr/>
        </p:nvSpPr>
        <p:spPr>
          <a:xfrm>
            <a:off x="6830704" y="3257623"/>
            <a:ext cx="884352" cy="1290997"/>
          </a:xfrm>
          <a:custGeom>
            <a:avLst/>
            <a:gdLst/>
            <a:ahLst/>
            <a:cxnLst/>
            <a:rect l="l" t="t" r="r" b="b"/>
            <a:pathLst>
              <a:path w="5339" h="8052" fill="none" extrusionOk="0">
                <a:moveTo>
                  <a:pt x="5339" y="8051"/>
                </a:moveTo>
                <a:lnTo>
                  <a:pt x="1" y="8051"/>
                </a:lnTo>
                <a:lnTo>
                  <a:pt x="1" y="1"/>
                </a:lnTo>
                <a:lnTo>
                  <a:pt x="5339" y="1"/>
                </a:lnTo>
                <a:lnTo>
                  <a:pt x="5339" y="1724"/>
                </a:lnTo>
                <a:lnTo>
                  <a:pt x="2050" y="1724"/>
                </a:lnTo>
                <a:lnTo>
                  <a:pt x="2050" y="3121"/>
                </a:lnTo>
                <a:lnTo>
                  <a:pt x="4908" y="3121"/>
                </a:lnTo>
                <a:lnTo>
                  <a:pt x="4437" y="4728"/>
                </a:lnTo>
                <a:lnTo>
                  <a:pt x="2050" y="4728"/>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8" name="Google Shape;4038;p53"/>
          <p:cNvSpPr/>
          <p:nvPr/>
        </p:nvSpPr>
        <p:spPr>
          <a:xfrm>
            <a:off x="7926067" y="3257623"/>
            <a:ext cx="1076329" cy="1290997"/>
          </a:xfrm>
          <a:custGeom>
            <a:avLst/>
            <a:gdLst/>
            <a:ahLst/>
            <a:cxnLst/>
            <a:rect l="l" t="t" r="r" b="b"/>
            <a:pathLst>
              <a:path w="6498" h="8052" extrusionOk="0">
                <a:moveTo>
                  <a:pt x="2807" y="1584"/>
                </a:moveTo>
                <a:cubicBezTo>
                  <a:pt x="3587" y="1584"/>
                  <a:pt x="4000" y="1951"/>
                  <a:pt x="4000" y="2603"/>
                </a:cubicBezTo>
                <a:cubicBezTo>
                  <a:pt x="4000" y="3214"/>
                  <a:pt x="3587" y="3557"/>
                  <a:pt x="2807" y="3557"/>
                </a:cubicBezTo>
                <a:lnTo>
                  <a:pt x="2027" y="3557"/>
                </a:lnTo>
                <a:lnTo>
                  <a:pt x="2027" y="1584"/>
                </a:lnTo>
                <a:close/>
                <a:moveTo>
                  <a:pt x="1" y="1"/>
                </a:moveTo>
                <a:lnTo>
                  <a:pt x="1" y="8051"/>
                </a:lnTo>
                <a:lnTo>
                  <a:pt x="2050" y="8051"/>
                </a:lnTo>
                <a:lnTo>
                  <a:pt x="2050" y="5036"/>
                </a:lnTo>
                <a:lnTo>
                  <a:pt x="2795" y="5036"/>
                </a:lnTo>
                <a:lnTo>
                  <a:pt x="4390" y="8051"/>
                </a:lnTo>
                <a:lnTo>
                  <a:pt x="6497" y="8051"/>
                </a:lnTo>
                <a:lnTo>
                  <a:pt x="4623" y="4739"/>
                </a:lnTo>
                <a:cubicBezTo>
                  <a:pt x="5560" y="4361"/>
                  <a:pt x="6067" y="3616"/>
                  <a:pt x="6067" y="2539"/>
                </a:cubicBezTo>
                <a:cubicBezTo>
                  <a:pt x="6067" y="874"/>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9" name="Google Shape;4039;p53"/>
          <p:cNvSpPr/>
          <p:nvPr/>
        </p:nvSpPr>
        <p:spPr>
          <a:xfrm>
            <a:off x="7926067" y="3257623"/>
            <a:ext cx="1076329" cy="1290997"/>
          </a:xfrm>
          <a:custGeom>
            <a:avLst/>
            <a:gdLst/>
            <a:ahLst/>
            <a:cxnLst/>
            <a:rect l="l" t="t" r="r" b="b"/>
            <a:pathLst>
              <a:path w="6498" h="8052" fill="none" extrusionOk="0">
                <a:moveTo>
                  <a:pt x="2807" y="3557"/>
                </a:moveTo>
                <a:cubicBezTo>
                  <a:pt x="3587" y="3557"/>
                  <a:pt x="4000" y="3214"/>
                  <a:pt x="4000" y="2603"/>
                </a:cubicBezTo>
                <a:cubicBezTo>
                  <a:pt x="4000" y="1951"/>
                  <a:pt x="3587" y="1584"/>
                  <a:pt x="2807" y="1584"/>
                </a:cubicBezTo>
                <a:lnTo>
                  <a:pt x="2027" y="1584"/>
                </a:lnTo>
                <a:lnTo>
                  <a:pt x="2027" y="3557"/>
                </a:lnTo>
                <a:close/>
                <a:moveTo>
                  <a:pt x="1" y="1"/>
                </a:moveTo>
                <a:lnTo>
                  <a:pt x="2900" y="1"/>
                </a:lnTo>
                <a:cubicBezTo>
                  <a:pt x="4920" y="1"/>
                  <a:pt x="6067" y="874"/>
                  <a:pt x="6067" y="2539"/>
                </a:cubicBezTo>
                <a:cubicBezTo>
                  <a:pt x="6067" y="3616"/>
                  <a:pt x="5560" y="4361"/>
                  <a:pt x="4623" y="4739"/>
                </a:cubicBezTo>
                <a:lnTo>
                  <a:pt x="6497"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0" name="Google Shape;4040;p53"/>
          <p:cNvSpPr/>
          <p:nvPr/>
        </p:nvSpPr>
        <p:spPr>
          <a:xfrm>
            <a:off x="9004203" y="3257623"/>
            <a:ext cx="1204368" cy="1290997"/>
          </a:xfrm>
          <a:custGeom>
            <a:avLst/>
            <a:gdLst/>
            <a:ahLst/>
            <a:cxnLst/>
            <a:rect l="l" t="t" r="r" b="b"/>
            <a:pathLst>
              <a:path w="7271" h="8052" extrusionOk="0">
                <a:moveTo>
                  <a:pt x="0" y="1"/>
                </a:moveTo>
                <a:lnTo>
                  <a:pt x="2602" y="5141"/>
                </a:lnTo>
                <a:lnTo>
                  <a:pt x="2614" y="8051"/>
                </a:lnTo>
                <a:lnTo>
                  <a:pt x="4657" y="8051"/>
                </a:lnTo>
                <a:lnTo>
                  <a:pt x="4657" y="5141"/>
                </a:lnTo>
                <a:lnTo>
                  <a:pt x="7271" y="1"/>
                </a:lnTo>
                <a:lnTo>
                  <a:pt x="5286" y="1"/>
                </a:lnTo>
                <a:lnTo>
                  <a:pt x="3638" y="3418"/>
                </a:lnTo>
                <a:lnTo>
                  <a:pt x="207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1" name="Google Shape;4041;p53"/>
          <p:cNvSpPr/>
          <p:nvPr/>
        </p:nvSpPr>
        <p:spPr>
          <a:xfrm>
            <a:off x="9004203" y="3257623"/>
            <a:ext cx="1204368" cy="1290997"/>
          </a:xfrm>
          <a:custGeom>
            <a:avLst/>
            <a:gdLst/>
            <a:ahLst/>
            <a:cxnLst/>
            <a:rect l="l" t="t" r="r" b="b"/>
            <a:pathLst>
              <a:path w="7271" h="8052" fill="none" extrusionOk="0">
                <a:moveTo>
                  <a:pt x="2602" y="5141"/>
                </a:moveTo>
                <a:lnTo>
                  <a:pt x="0" y="1"/>
                </a:lnTo>
                <a:lnTo>
                  <a:pt x="2078" y="1"/>
                </a:lnTo>
                <a:lnTo>
                  <a:pt x="3638" y="3418"/>
                </a:lnTo>
                <a:lnTo>
                  <a:pt x="5286" y="1"/>
                </a:lnTo>
                <a:lnTo>
                  <a:pt x="7271" y="1"/>
                </a:lnTo>
                <a:lnTo>
                  <a:pt x="4657" y="5141"/>
                </a:lnTo>
                <a:lnTo>
                  <a:pt x="4657" y="8051"/>
                </a:lnTo>
                <a:lnTo>
                  <a:pt x="2614"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2" name="Google Shape;4042;p53"/>
          <p:cNvSpPr/>
          <p:nvPr/>
        </p:nvSpPr>
        <p:spPr>
          <a:xfrm>
            <a:off x="1272894" y="5404271"/>
            <a:ext cx="977939" cy="1352565"/>
          </a:xfrm>
          <a:custGeom>
            <a:avLst/>
            <a:gdLst/>
            <a:ahLst/>
            <a:cxnLst/>
            <a:rect l="l" t="t" r="r" b="b"/>
            <a:pathLst>
              <a:path w="5904" h="8436" extrusionOk="0">
                <a:moveTo>
                  <a:pt x="3086" y="1"/>
                </a:moveTo>
                <a:cubicBezTo>
                  <a:pt x="1421" y="1"/>
                  <a:pt x="263" y="833"/>
                  <a:pt x="263" y="2271"/>
                </a:cubicBezTo>
                <a:cubicBezTo>
                  <a:pt x="263" y="3482"/>
                  <a:pt x="985" y="4116"/>
                  <a:pt x="2236" y="4675"/>
                </a:cubicBezTo>
                <a:cubicBezTo>
                  <a:pt x="3243" y="5123"/>
                  <a:pt x="3831" y="5409"/>
                  <a:pt x="3831" y="5927"/>
                </a:cubicBezTo>
                <a:cubicBezTo>
                  <a:pt x="3831" y="6451"/>
                  <a:pt x="3325" y="6660"/>
                  <a:pt x="2708" y="6660"/>
                </a:cubicBezTo>
                <a:cubicBezTo>
                  <a:pt x="2038" y="6660"/>
                  <a:pt x="1398" y="6392"/>
                  <a:pt x="630" y="5880"/>
                </a:cubicBezTo>
                <a:lnTo>
                  <a:pt x="1" y="7504"/>
                </a:lnTo>
                <a:cubicBezTo>
                  <a:pt x="816" y="8092"/>
                  <a:pt x="1776" y="8436"/>
                  <a:pt x="2935" y="8436"/>
                </a:cubicBezTo>
                <a:cubicBezTo>
                  <a:pt x="4664" y="8436"/>
                  <a:pt x="5904" y="7656"/>
                  <a:pt x="5904" y="5996"/>
                </a:cubicBezTo>
                <a:cubicBezTo>
                  <a:pt x="5904" y="4745"/>
                  <a:pt x="5112" y="4058"/>
                  <a:pt x="3680" y="3423"/>
                </a:cubicBezTo>
                <a:cubicBezTo>
                  <a:pt x="2498" y="2888"/>
                  <a:pt x="2283" y="2737"/>
                  <a:pt x="2283" y="2347"/>
                </a:cubicBezTo>
                <a:cubicBezTo>
                  <a:pt x="2283" y="1957"/>
                  <a:pt x="2591" y="1776"/>
                  <a:pt x="3162" y="1776"/>
                </a:cubicBezTo>
                <a:cubicBezTo>
                  <a:pt x="3907" y="1776"/>
                  <a:pt x="4437" y="2050"/>
                  <a:pt x="4943" y="2312"/>
                </a:cubicBezTo>
                <a:lnTo>
                  <a:pt x="5642" y="781"/>
                </a:lnTo>
                <a:cubicBezTo>
                  <a:pt x="4827" y="239"/>
                  <a:pt x="3989" y="1"/>
                  <a:pt x="308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3" name="Google Shape;4043;p53"/>
          <p:cNvSpPr/>
          <p:nvPr/>
        </p:nvSpPr>
        <p:spPr>
          <a:xfrm>
            <a:off x="1272894" y="5404271"/>
            <a:ext cx="977939" cy="1352565"/>
          </a:xfrm>
          <a:custGeom>
            <a:avLst/>
            <a:gdLst/>
            <a:ahLst/>
            <a:cxnLst/>
            <a:rect l="l" t="t" r="r" b="b"/>
            <a:pathLst>
              <a:path w="5904" h="8436" fill="none" extrusionOk="0">
                <a:moveTo>
                  <a:pt x="1" y="7504"/>
                </a:moveTo>
                <a:lnTo>
                  <a:pt x="630" y="5880"/>
                </a:lnTo>
                <a:cubicBezTo>
                  <a:pt x="1398" y="6392"/>
                  <a:pt x="2038" y="6660"/>
                  <a:pt x="2708" y="6660"/>
                </a:cubicBezTo>
                <a:cubicBezTo>
                  <a:pt x="3325" y="6660"/>
                  <a:pt x="3831" y="6451"/>
                  <a:pt x="3831" y="5927"/>
                </a:cubicBezTo>
                <a:cubicBezTo>
                  <a:pt x="3831" y="5409"/>
                  <a:pt x="3243" y="5123"/>
                  <a:pt x="2236" y="4675"/>
                </a:cubicBezTo>
                <a:cubicBezTo>
                  <a:pt x="985" y="4116"/>
                  <a:pt x="263" y="3482"/>
                  <a:pt x="263" y="2271"/>
                </a:cubicBezTo>
                <a:cubicBezTo>
                  <a:pt x="263" y="833"/>
                  <a:pt x="1421" y="1"/>
                  <a:pt x="3086" y="1"/>
                </a:cubicBezTo>
                <a:cubicBezTo>
                  <a:pt x="3989" y="1"/>
                  <a:pt x="4827" y="239"/>
                  <a:pt x="5642" y="781"/>
                </a:cubicBezTo>
                <a:lnTo>
                  <a:pt x="4943" y="2312"/>
                </a:lnTo>
                <a:cubicBezTo>
                  <a:pt x="4437" y="2050"/>
                  <a:pt x="3907" y="1776"/>
                  <a:pt x="3162" y="1776"/>
                </a:cubicBezTo>
                <a:cubicBezTo>
                  <a:pt x="2591" y="1776"/>
                  <a:pt x="2283" y="1957"/>
                  <a:pt x="2283" y="2347"/>
                </a:cubicBezTo>
                <a:cubicBezTo>
                  <a:pt x="2283" y="2737"/>
                  <a:pt x="2498" y="2888"/>
                  <a:pt x="3680" y="3423"/>
                </a:cubicBezTo>
                <a:cubicBezTo>
                  <a:pt x="5112" y="4058"/>
                  <a:pt x="5904" y="4745"/>
                  <a:pt x="5904" y="5996"/>
                </a:cubicBezTo>
                <a:cubicBezTo>
                  <a:pt x="5904" y="7656"/>
                  <a:pt x="4664" y="8436"/>
                  <a:pt x="2935" y="8436"/>
                </a:cubicBezTo>
                <a:cubicBezTo>
                  <a:pt x="1776" y="8436"/>
                  <a:pt x="816" y="8092"/>
                  <a:pt x="1"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4" name="Google Shape;4044;p53"/>
          <p:cNvSpPr/>
          <p:nvPr/>
        </p:nvSpPr>
        <p:spPr>
          <a:xfrm>
            <a:off x="2328835" y="5435054"/>
            <a:ext cx="1154345" cy="1291959"/>
          </a:xfrm>
          <a:custGeom>
            <a:avLst/>
            <a:gdLst/>
            <a:ahLst/>
            <a:cxnLst/>
            <a:rect l="l" t="t" r="r" b="b"/>
            <a:pathLst>
              <a:path w="6969" h="8058" extrusionOk="0">
                <a:moveTo>
                  <a:pt x="0" y="1"/>
                </a:moveTo>
                <a:lnTo>
                  <a:pt x="0" y="1753"/>
                </a:lnTo>
                <a:lnTo>
                  <a:pt x="2335" y="1753"/>
                </a:lnTo>
                <a:lnTo>
                  <a:pt x="2335" y="8057"/>
                </a:lnTo>
                <a:lnTo>
                  <a:pt x="4378" y="8057"/>
                </a:lnTo>
                <a:lnTo>
                  <a:pt x="4378" y="1753"/>
                </a:lnTo>
                <a:lnTo>
                  <a:pt x="6462" y="1753"/>
                </a:lnTo>
                <a:lnTo>
                  <a:pt x="696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5" name="Google Shape;4045;p53"/>
          <p:cNvSpPr/>
          <p:nvPr/>
        </p:nvSpPr>
        <p:spPr>
          <a:xfrm>
            <a:off x="2328835" y="5435054"/>
            <a:ext cx="1154345" cy="1291959"/>
          </a:xfrm>
          <a:custGeom>
            <a:avLst/>
            <a:gdLst/>
            <a:ahLst/>
            <a:cxnLst/>
            <a:rect l="l" t="t" r="r" b="b"/>
            <a:pathLst>
              <a:path w="6969" h="8058" fill="none" extrusionOk="0">
                <a:moveTo>
                  <a:pt x="2335" y="1753"/>
                </a:moveTo>
                <a:lnTo>
                  <a:pt x="0" y="1753"/>
                </a:lnTo>
                <a:lnTo>
                  <a:pt x="0" y="1"/>
                </a:lnTo>
                <a:lnTo>
                  <a:pt x="6968" y="1"/>
                </a:lnTo>
                <a:lnTo>
                  <a:pt x="6462" y="1753"/>
                </a:lnTo>
                <a:lnTo>
                  <a:pt x="4378" y="1753"/>
                </a:lnTo>
                <a:lnTo>
                  <a:pt x="4378" y="8057"/>
                </a:lnTo>
                <a:lnTo>
                  <a:pt x="233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6" name="Google Shape;4046;p53"/>
          <p:cNvSpPr/>
          <p:nvPr/>
        </p:nvSpPr>
        <p:spPr>
          <a:xfrm>
            <a:off x="3492606" y="5404271"/>
            <a:ext cx="1260355" cy="1352565"/>
          </a:xfrm>
          <a:custGeom>
            <a:avLst/>
            <a:gdLst/>
            <a:ahLst/>
            <a:cxnLst/>
            <a:rect l="l" t="t" r="r" b="b"/>
            <a:pathLst>
              <a:path w="7609" h="8436" extrusionOk="0">
                <a:moveTo>
                  <a:pt x="3808" y="1776"/>
                </a:moveTo>
                <a:cubicBezTo>
                  <a:pt x="4920" y="1776"/>
                  <a:pt x="5548" y="2667"/>
                  <a:pt x="5548" y="4227"/>
                </a:cubicBezTo>
                <a:cubicBezTo>
                  <a:pt x="5548" y="5775"/>
                  <a:pt x="4920" y="6660"/>
                  <a:pt x="3808" y="6660"/>
                </a:cubicBezTo>
                <a:cubicBezTo>
                  <a:pt x="2684" y="6660"/>
                  <a:pt x="2061" y="5775"/>
                  <a:pt x="2061" y="4227"/>
                </a:cubicBezTo>
                <a:cubicBezTo>
                  <a:pt x="2061" y="2667"/>
                  <a:pt x="2684" y="1776"/>
                  <a:pt x="3808" y="1776"/>
                </a:cubicBezTo>
                <a:close/>
                <a:moveTo>
                  <a:pt x="3808" y="1"/>
                </a:moveTo>
                <a:cubicBezTo>
                  <a:pt x="1433" y="1"/>
                  <a:pt x="1" y="1590"/>
                  <a:pt x="1" y="4227"/>
                </a:cubicBezTo>
                <a:cubicBezTo>
                  <a:pt x="1" y="6852"/>
                  <a:pt x="1433" y="8436"/>
                  <a:pt x="3808" y="8436"/>
                </a:cubicBezTo>
                <a:cubicBezTo>
                  <a:pt x="6177" y="8436"/>
                  <a:pt x="7609" y="6852"/>
                  <a:pt x="7609" y="4227"/>
                </a:cubicBezTo>
                <a:cubicBezTo>
                  <a:pt x="7609" y="1590"/>
                  <a:pt x="6177" y="1"/>
                  <a:pt x="3808"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7" name="Google Shape;4047;p53"/>
          <p:cNvSpPr/>
          <p:nvPr/>
        </p:nvSpPr>
        <p:spPr>
          <a:xfrm>
            <a:off x="3492606" y="5404271"/>
            <a:ext cx="1260355" cy="1352565"/>
          </a:xfrm>
          <a:custGeom>
            <a:avLst/>
            <a:gdLst/>
            <a:ahLst/>
            <a:cxnLst/>
            <a:rect l="l" t="t" r="r" b="b"/>
            <a:pathLst>
              <a:path w="7609" h="8436" fill="none" extrusionOk="0">
                <a:moveTo>
                  <a:pt x="5548" y="4227"/>
                </a:moveTo>
                <a:cubicBezTo>
                  <a:pt x="5548" y="2667"/>
                  <a:pt x="4920" y="1776"/>
                  <a:pt x="3808" y="1776"/>
                </a:cubicBezTo>
                <a:cubicBezTo>
                  <a:pt x="2684" y="1776"/>
                  <a:pt x="2061" y="2667"/>
                  <a:pt x="2061" y="4227"/>
                </a:cubicBezTo>
                <a:cubicBezTo>
                  <a:pt x="2061" y="5775"/>
                  <a:pt x="2684" y="6660"/>
                  <a:pt x="3808" y="6660"/>
                </a:cubicBezTo>
                <a:cubicBezTo>
                  <a:pt x="4920" y="6660"/>
                  <a:pt x="5548" y="5775"/>
                  <a:pt x="5548" y="4227"/>
                </a:cubicBezTo>
                <a:close/>
                <a:moveTo>
                  <a:pt x="1" y="4227"/>
                </a:moveTo>
                <a:cubicBezTo>
                  <a:pt x="1" y="1590"/>
                  <a:pt x="1433" y="1"/>
                  <a:pt x="3808" y="1"/>
                </a:cubicBezTo>
                <a:cubicBezTo>
                  <a:pt x="6177" y="1"/>
                  <a:pt x="7609" y="1590"/>
                  <a:pt x="7609" y="4227"/>
                </a:cubicBezTo>
                <a:cubicBezTo>
                  <a:pt x="7609" y="6852"/>
                  <a:pt x="6177" y="8436"/>
                  <a:pt x="3808" y="8436"/>
                </a:cubicBezTo>
                <a:cubicBezTo>
                  <a:pt x="1433" y="8436"/>
                  <a:pt x="1" y="6852"/>
                  <a:pt x="1"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8" name="Google Shape;4048;p53"/>
          <p:cNvSpPr/>
          <p:nvPr/>
        </p:nvSpPr>
        <p:spPr>
          <a:xfrm>
            <a:off x="4963966" y="5435054"/>
            <a:ext cx="1075335" cy="1291959"/>
          </a:xfrm>
          <a:custGeom>
            <a:avLst/>
            <a:gdLst/>
            <a:ahLst/>
            <a:cxnLst/>
            <a:rect l="l" t="t" r="r" b="b"/>
            <a:pathLst>
              <a:path w="6492" h="8058" extrusionOk="0">
                <a:moveTo>
                  <a:pt x="2807" y="1584"/>
                </a:moveTo>
                <a:cubicBezTo>
                  <a:pt x="3587" y="1584"/>
                  <a:pt x="4000" y="1951"/>
                  <a:pt x="4000" y="2603"/>
                </a:cubicBezTo>
                <a:cubicBezTo>
                  <a:pt x="4000" y="3220"/>
                  <a:pt x="3587" y="3557"/>
                  <a:pt x="2807" y="3557"/>
                </a:cubicBezTo>
                <a:lnTo>
                  <a:pt x="2021" y="3557"/>
                </a:lnTo>
                <a:lnTo>
                  <a:pt x="2021" y="1584"/>
                </a:lnTo>
                <a:close/>
                <a:moveTo>
                  <a:pt x="1" y="1"/>
                </a:moveTo>
                <a:lnTo>
                  <a:pt x="1" y="8057"/>
                </a:lnTo>
                <a:lnTo>
                  <a:pt x="2050" y="8057"/>
                </a:lnTo>
                <a:lnTo>
                  <a:pt x="2050" y="5036"/>
                </a:lnTo>
                <a:lnTo>
                  <a:pt x="2795" y="5036"/>
                </a:lnTo>
                <a:lnTo>
                  <a:pt x="4390" y="8057"/>
                </a:lnTo>
                <a:lnTo>
                  <a:pt x="6492" y="8057"/>
                </a:lnTo>
                <a:lnTo>
                  <a:pt x="4623" y="4745"/>
                </a:lnTo>
                <a:cubicBezTo>
                  <a:pt x="5560" y="4367"/>
                  <a:pt x="6067" y="3621"/>
                  <a:pt x="6067" y="2545"/>
                </a:cubicBezTo>
                <a:cubicBezTo>
                  <a:pt x="6067" y="874"/>
                  <a:pt x="4920" y="1"/>
                  <a:pt x="290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9" name="Google Shape;4049;p53"/>
          <p:cNvSpPr/>
          <p:nvPr/>
        </p:nvSpPr>
        <p:spPr>
          <a:xfrm>
            <a:off x="4963966" y="5435054"/>
            <a:ext cx="1075335" cy="1291959"/>
          </a:xfrm>
          <a:custGeom>
            <a:avLst/>
            <a:gdLst/>
            <a:ahLst/>
            <a:cxnLst/>
            <a:rect l="l" t="t" r="r" b="b"/>
            <a:pathLst>
              <a:path w="6492" h="8058" fill="none" extrusionOk="0">
                <a:moveTo>
                  <a:pt x="2807" y="3557"/>
                </a:moveTo>
                <a:cubicBezTo>
                  <a:pt x="3587" y="3557"/>
                  <a:pt x="4000" y="3220"/>
                  <a:pt x="4000" y="2603"/>
                </a:cubicBezTo>
                <a:cubicBezTo>
                  <a:pt x="4000" y="1951"/>
                  <a:pt x="3587" y="1584"/>
                  <a:pt x="2807" y="1584"/>
                </a:cubicBezTo>
                <a:lnTo>
                  <a:pt x="2021" y="1584"/>
                </a:lnTo>
                <a:lnTo>
                  <a:pt x="2021" y="3557"/>
                </a:lnTo>
                <a:close/>
                <a:moveTo>
                  <a:pt x="1" y="1"/>
                </a:moveTo>
                <a:lnTo>
                  <a:pt x="2900" y="1"/>
                </a:lnTo>
                <a:cubicBezTo>
                  <a:pt x="4920" y="1"/>
                  <a:pt x="6067" y="874"/>
                  <a:pt x="6067" y="2545"/>
                </a:cubicBezTo>
                <a:cubicBezTo>
                  <a:pt x="6067" y="3621"/>
                  <a:pt x="5560" y="4367"/>
                  <a:pt x="4623" y="4745"/>
                </a:cubicBezTo>
                <a:lnTo>
                  <a:pt x="6492" y="8057"/>
                </a:lnTo>
                <a:lnTo>
                  <a:pt x="4390" y="8057"/>
                </a:lnTo>
                <a:lnTo>
                  <a:pt x="2795" y="5036"/>
                </a:lnTo>
                <a:lnTo>
                  <a:pt x="2050" y="5036"/>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0" name="Google Shape;4050;p53"/>
          <p:cNvSpPr/>
          <p:nvPr/>
        </p:nvSpPr>
        <p:spPr>
          <a:xfrm>
            <a:off x="6042103" y="5435054"/>
            <a:ext cx="1204368" cy="1291959"/>
          </a:xfrm>
          <a:custGeom>
            <a:avLst/>
            <a:gdLst/>
            <a:ahLst/>
            <a:cxnLst/>
            <a:rect l="l" t="t" r="r" b="b"/>
            <a:pathLst>
              <a:path w="7271" h="8058" extrusionOk="0">
                <a:moveTo>
                  <a:pt x="0" y="1"/>
                </a:moveTo>
                <a:lnTo>
                  <a:pt x="2602" y="5147"/>
                </a:lnTo>
                <a:lnTo>
                  <a:pt x="2614" y="8057"/>
                </a:lnTo>
                <a:lnTo>
                  <a:pt x="4657" y="8057"/>
                </a:lnTo>
                <a:lnTo>
                  <a:pt x="4657" y="5147"/>
                </a:lnTo>
                <a:lnTo>
                  <a:pt x="7271" y="1"/>
                </a:lnTo>
                <a:lnTo>
                  <a:pt x="5286" y="1"/>
                </a:lnTo>
                <a:lnTo>
                  <a:pt x="3638" y="3418"/>
                </a:lnTo>
                <a:lnTo>
                  <a:pt x="2078"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1" name="Google Shape;4051;p53"/>
          <p:cNvSpPr/>
          <p:nvPr/>
        </p:nvSpPr>
        <p:spPr>
          <a:xfrm>
            <a:off x="6042103" y="5435054"/>
            <a:ext cx="1204368" cy="1291959"/>
          </a:xfrm>
          <a:custGeom>
            <a:avLst/>
            <a:gdLst/>
            <a:ahLst/>
            <a:cxnLst/>
            <a:rect l="l" t="t" r="r" b="b"/>
            <a:pathLst>
              <a:path w="7271" h="8058" fill="none" extrusionOk="0">
                <a:moveTo>
                  <a:pt x="2602" y="5147"/>
                </a:moveTo>
                <a:lnTo>
                  <a:pt x="0" y="1"/>
                </a:lnTo>
                <a:lnTo>
                  <a:pt x="2078" y="1"/>
                </a:lnTo>
                <a:lnTo>
                  <a:pt x="3638" y="3418"/>
                </a:lnTo>
                <a:lnTo>
                  <a:pt x="5286" y="1"/>
                </a:lnTo>
                <a:lnTo>
                  <a:pt x="7271" y="1"/>
                </a:lnTo>
                <a:lnTo>
                  <a:pt x="4657" y="5147"/>
                </a:lnTo>
                <a:lnTo>
                  <a:pt x="4657" y="8057"/>
                </a:lnTo>
                <a:lnTo>
                  <a:pt x="2614"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2" name="Google Shape;4052;p53"/>
          <p:cNvSpPr/>
          <p:nvPr/>
        </p:nvSpPr>
        <p:spPr>
          <a:xfrm>
            <a:off x="1259477" y="929964"/>
            <a:ext cx="1112935" cy="1290997"/>
          </a:xfrm>
          <a:custGeom>
            <a:avLst/>
            <a:gdLst/>
            <a:ahLst/>
            <a:cxnLst/>
            <a:rect l="l" t="t" r="r" b="b"/>
            <a:pathLst>
              <a:path w="6719" h="8052" extrusionOk="0">
                <a:moveTo>
                  <a:pt x="0" y="0"/>
                </a:moveTo>
                <a:lnTo>
                  <a:pt x="0" y="1747"/>
                </a:lnTo>
                <a:lnTo>
                  <a:pt x="2329" y="1747"/>
                </a:lnTo>
                <a:lnTo>
                  <a:pt x="2329" y="8051"/>
                </a:lnTo>
                <a:lnTo>
                  <a:pt x="4378" y="8051"/>
                </a:lnTo>
                <a:lnTo>
                  <a:pt x="4378" y="1747"/>
                </a:lnTo>
                <a:lnTo>
                  <a:pt x="6718" y="1747"/>
                </a:lnTo>
                <a:lnTo>
                  <a:pt x="6718"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3" name="Google Shape;4053;p53"/>
          <p:cNvSpPr/>
          <p:nvPr/>
        </p:nvSpPr>
        <p:spPr>
          <a:xfrm>
            <a:off x="2550624" y="929964"/>
            <a:ext cx="1133971" cy="1290997"/>
          </a:xfrm>
          <a:custGeom>
            <a:avLst/>
            <a:gdLst/>
            <a:ahLst/>
            <a:cxnLst/>
            <a:rect l="l" t="t" r="r" b="b"/>
            <a:pathLst>
              <a:path w="6846" h="8052" extrusionOk="0">
                <a:moveTo>
                  <a:pt x="0" y="0"/>
                </a:moveTo>
                <a:lnTo>
                  <a:pt x="0" y="8051"/>
                </a:lnTo>
                <a:lnTo>
                  <a:pt x="2043" y="8051"/>
                </a:lnTo>
                <a:lnTo>
                  <a:pt x="2043" y="4681"/>
                </a:lnTo>
                <a:lnTo>
                  <a:pt x="4803" y="4681"/>
                </a:lnTo>
                <a:lnTo>
                  <a:pt x="4803" y="8051"/>
                </a:lnTo>
                <a:lnTo>
                  <a:pt x="6846" y="8051"/>
                </a:lnTo>
                <a:lnTo>
                  <a:pt x="6846" y="0"/>
                </a:lnTo>
                <a:lnTo>
                  <a:pt x="4803" y="0"/>
                </a:lnTo>
                <a:lnTo>
                  <a:pt x="4803" y="2870"/>
                </a:lnTo>
                <a:lnTo>
                  <a:pt x="2043" y="2870"/>
                </a:lnTo>
                <a:lnTo>
                  <a:pt x="2043"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4" name="Google Shape;4054;p53"/>
          <p:cNvSpPr/>
          <p:nvPr/>
        </p:nvSpPr>
        <p:spPr>
          <a:xfrm>
            <a:off x="3939017" y="929964"/>
            <a:ext cx="1075335" cy="1290997"/>
          </a:xfrm>
          <a:custGeom>
            <a:avLst/>
            <a:gdLst/>
            <a:ahLst/>
            <a:cxnLst/>
            <a:rect l="l" t="t" r="r" b="b"/>
            <a:pathLst>
              <a:path w="6492" h="8052" extrusionOk="0">
                <a:moveTo>
                  <a:pt x="2801" y="1584"/>
                </a:moveTo>
                <a:cubicBezTo>
                  <a:pt x="3581" y="1584"/>
                  <a:pt x="4000" y="1951"/>
                  <a:pt x="4000" y="2603"/>
                </a:cubicBezTo>
                <a:cubicBezTo>
                  <a:pt x="4000" y="3214"/>
                  <a:pt x="3581" y="3557"/>
                  <a:pt x="2801" y="3557"/>
                </a:cubicBezTo>
                <a:lnTo>
                  <a:pt x="2021" y="3557"/>
                </a:lnTo>
                <a:lnTo>
                  <a:pt x="2021" y="1584"/>
                </a:lnTo>
                <a:close/>
                <a:moveTo>
                  <a:pt x="1" y="0"/>
                </a:moveTo>
                <a:lnTo>
                  <a:pt x="1" y="8051"/>
                </a:lnTo>
                <a:lnTo>
                  <a:pt x="2044" y="8051"/>
                </a:lnTo>
                <a:lnTo>
                  <a:pt x="2044" y="5036"/>
                </a:lnTo>
                <a:lnTo>
                  <a:pt x="2789" y="5036"/>
                </a:lnTo>
                <a:lnTo>
                  <a:pt x="4390" y="8051"/>
                </a:lnTo>
                <a:lnTo>
                  <a:pt x="6491" y="8051"/>
                </a:lnTo>
                <a:lnTo>
                  <a:pt x="4623" y="4739"/>
                </a:lnTo>
                <a:cubicBezTo>
                  <a:pt x="5560" y="4361"/>
                  <a:pt x="6066" y="3615"/>
                  <a:pt x="6066" y="2538"/>
                </a:cubicBezTo>
                <a:cubicBezTo>
                  <a:pt x="6066" y="874"/>
                  <a:pt x="4920" y="0"/>
                  <a:pt x="2900"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5" name="Google Shape;4055;p53"/>
          <p:cNvSpPr/>
          <p:nvPr/>
        </p:nvSpPr>
        <p:spPr>
          <a:xfrm>
            <a:off x="5186767" y="929964"/>
            <a:ext cx="883358" cy="1290997"/>
          </a:xfrm>
          <a:custGeom>
            <a:avLst/>
            <a:gdLst/>
            <a:ahLst/>
            <a:cxnLst/>
            <a:rect l="l" t="t" r="r" b="b"/>
            <a:pathLst>
              <a:path w="5333" h="8052" extrusionOk="0">
                <a:moveTo>
                  <a:pt x="0" y="0"/>
                </a:moveTo>
                <a:lnTo>
                  <a:pt x="0" y="8051"/>
                </a:lnTo>
                <a:lnTo>
                  <a:pt x="5333" y="8051"/>
                </a:lnTo>
                <a:lnTo>
                  <a:pt x="5333" y="6328"/>
                </a:lnTo>
                <a:lnTo>
                  <a:pt x="2049" y="6328"/>
                </a:lnTo>
                <a:lnTo>
                  <a:pt x="2049" y="4727"/>
                </a:lnTo>
                <a:lnTo>
                  <a:pt x="4436" y="4727"/>
                </a:lnTo>
                <a:lnTo>
                  <a:pt x="4908" y="3121"/>
                </a:lnTo>
                <a:lnTo>
                  <a:pt x="2049" y="3121"/>
                </a:lnTo>
                <a:lnTo>
                  <a:pt x="2049" y="1723"/>
                </a:lnTo>
                <a:lnTo>
                  <a:pt x="5333" y="1723"/>
                </a:lnTo>
                <a:lnTo>
                  <a:pt x="5333"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6" name="Google Shape;4056;p53"/>
          <p:cNvSpPr/>
          <p:nvPr/>
        </p:nvSpPr>
        <p:spPr>
          <a:xfrm>
            <a:off x="6282129" y="929964"/>
            <a:ext cx="883358" cy="1290997"/>
          </a:xfrm>
          <a:custGeom>
            <a:avLst/>
            <a:gdLst/>
            <a:ahLst/>
            <a:cxnLst/>
            <a:rect l="l" t="t" r="r" b="b"/>
            <a:pathLst>
              <a:path w="5333" h="8052" extrusionOk="0">
                <a:moveTo>
                  <a:pt x="0" y="0"/>
                </a:moveTo>
                <a:lnTo>
                  <a:pt x="0" y="8051"/>
                </a:lnTo>
                <a:lnTo>
                  <a:pt x="5333" y="8051"/>
                </a:lnTo>
                <a:lnTo>
                  <a:pt x="5333" y="6328"/>
                </a:lnTo>
                <a:lnTo>
                  <a:pt x="2044" y="6328"/>
                </a:lnTo>
                <a:lnTo>
                  <a:pt x="2044" y="4727"/>
                </a:lnTo>
                <a:lnTo>
                  <a:pt x="4436" y="4727"/>
                </a:lnTo>
                <a:lnTo>
                  <a:pt x="4908" y="3121"/>
                </a:lnTo>
                <a:lnTo>
                  <a:pt x="2044" y="3121"/>
                </a:lnTo>
                <a:lnTo>
                  <a:pt x="2044" y="1723"/>
                </a:lnTo>
                <a:lnTo>
                  <a:pt x="5333" y="1723"/>
                </a:lnTo>
                <a:lnTo>
                  <a:pt x="5333"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7" name="Google Shape;4057;p53"/>
          <p:cNvSpPr/>
          <p:nvPr/>
        </p:nvSpPr>
        <p:spPr>
          <a:xfrm>
            <a:off x="7831671" y="899181"/>
            <a:ext cx="977773" cy="1352565"/>
          </a:xfrm>
          <a:custGeom>
            <a:avLst/>
            <a:gdLst/>
            <a:ahLst/>
            <a:cxnLst/>
            <a:rect l="l" t="t" r="r" b="b"/>
            <a:pathLst>
              <a:path w="5903" h="8436" extrusionOk="0">
                <a:moveTo>
                  <a:pt x="3085" y="0"/>
                </a:moveTo>
                <a:cubicBezTo>
                  <a:pt x="1421" y="0"/>
                  <a:pt x="262" y="827"/>
                  <a:pt x="262" y="2271"/>
                </a:cubicBezTo>
                <a:cubicBezTo>
                  <a:pt x="262" y="3476"/>
                  <a:pt x="984" y="4116"/>
                  <a:pt x="2236" y="4675"/>
                </a:cubicBezTo>
                <a:cubicBezTo>
                  <a:pt x="3243" y="5123"/>
                  <a:pt x="3831" y="5408"/>
                  <a:pt x="3831" y="5926"/>
                </a:cubicBezTo>
                <a:cubicBezTo>
                  <a:pt x="3831" y="6444"/>
                  <a:pt x="3324" y="6660"/>
                  <a:pt x="2707" y="6660"/>
                </a:cubicBezTo>
                <a:cubicBezTo>
                  <a:pt x="2032" y="6660"/>
                  <a:pt x="1397" y="6386"/>
                  <a:pt x="629" y="5880"/>
                </a:cubicBezTo>
                <a:lnTo>
                  <a:pt x="0" y="7498"/>
                </a:lnTo>
                <a:cubicBezTo>
                  <a:pt x="815" y="8092"/>
                  <a:pt x="1776" y="8435"/>
                  <a:pt x="2934" y="8435"/>
                </a:cubicBezTo>
                <a:cubicBezTo>
                  <a:pt x="4657" y="8435"/>
                  <a:pt x="5903" y="7655"/>
                  <a:pt x="5903" y="5996"/>
                </a:cubicBezTo>
                <a:cubicBezTo>
                  <a:pt x="5903" y="4745"/>
                  <a:pt x="5111" y="4058"/>
                  <a:pt x="3679" y="3417"/>
                </a:cubicBezTo>
                <a:cubicBezTo>
                  <a:pt x="2498" y="2888"/>
                  <a:pt x="2282" y="2730"/>
                  <a:pt x="2282" y="2340"/>
                </a:cubicBezTo>
                <a:cubicBezTo>
                  <a:pt x="2282" y="1950"/>
                  <a:pt x="2591" y="1776"/>
                  <a:pt x="3155" y="1776"/>
                </a:cubicBezTo>
                <a:cubicBezTo>
                  <a:pt x="3900" y="1776"/>
                  <a:pt x="4436" y="2049"/>
                  <a:pt x="4942" y="2306"/>
                </a:cubicBezTo>
                <a:lnTo>
                  <a:pt x="5641" y="780"/>
                </a:lnTo>
                <a:cubicBezTo>
                  <a:pt x="4826" y="239"/>
                  <a:pt x="3988" y="0"/>
                  <a:pt x="3085"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8" name="Google Shape;4058;p53"/>
          <p:cNvSpPr/>
          <p:nvPr/>
        </p:nvSpPr>
        <p:spPr>
          <a:xfrm>
            <a:off x="8995442" y="929964"/>
            <a:ext cx="338568" cy="1290997"/>
          </a:xfrm>
          <a:custGeom>
            <a:avLst/>
            <a:gdLst/>
            <a:ahLst/>
            <a:cxnLst/>
            <a:rect l="l" t="t" r="r" b="b"/>
            <a:pathLst>
              <a:path w="2044" h="8052" extrusionOk="0">
                <a:moveTo>
                  <a:pt x="1" y="0"/>
                </a:moveTo>
                <a:lnTo>
                  <a:pt x="1" y="8051"/>
                </a:lnTo>
                <a:lnTo>
                  <a:pt x="2044" y="8051"/>
                </a:lnTo>
                <a:lnTo>
                  <a:pt x="2044" y="0"/>
                </a:lnTo>
                <a:close/>
              </a:path>
            </a:pathLst>
          </a:custGeom>
          <a:solidFill>
            <a:srgbClr val="FFD61D"/>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9" name="Google Shape;4059;p53"/>
          <p:cNvSpPr/>
          <p:nvPr/>
        </p:nvSpPr>
        <p:spPr>
          <a:xfrm>
            <a:off x="9612608" y="929964"/>
            <a:ext cx="1075169" cy="1290997"/>
          </a:xfrm>
          <a:custGeom>
            <a:avLst/>
            <a:gdLst/>
            <a:ahLst/>
            <a:cxnLst/>
            <a:rect l="l" t="t" r="r" b="b"/>
            <a:pathLst>
              <a:path w="6491" h="8052" extrusionOk="0">
                <a:moveTo>
                  <a:pt x="2707" y="1712"/>
                </a:moveTo>
                <a:cubicBezTo>
                  <a:pt x="3522" y="1712"/>
                  <a:pt x="4436" y="2079"/>
                  <a:pt x="4436" y="4040"/>
                </a:cubicBezTo>
                <a:cubicBezTo>
                  <a:pt x="4436" y="6020"/>
                  <a:pt x="3452" y="6328"/>
                  <a:pt x="2684" y="6328"/>
                </a:cubicBezTo>
                <a:lnTo>
                  <a:pt x="2020" y="6328"/>
                </a:lnTo>
                <a:lnTo>
                  <a:pt x="2020" y="1712"/>
                </a:lnTo>
                <a:close/>
                <a:moveTo>
                  <a:pt x="0" y="0"/>
                </a:moveTo>
                <a:lnTo>
                  <a:pt x="0" y="8051"/>
                </a:lnTo>
                <a:lnTo>
                  <a:pt x="2649" y="8051"/>
                </a:lnTo>
                <a:cubicBezTo>
                  <a:pt x="5158" y="8051"/>
                  <a:pt x="6491" y="6718"/>
                  <a:pt x="6491" y="4017"/>
                </a:cubicBezTo>
                <a:cubicBezTo>
                  <a:pt x="6491" y="1345"/>
                  <a:pt x="5193" y="0"/>
                  <a:pt x="2649"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0" name="Google Shape;4060;p53"/>
          <p:cNvSpPr/>
          <p:nvPr/>
        </p:nvSpPr>
        <p:spPr>
          <a:xfrm>
            <a:off x="10901767" y="929964"/>
            <a:ext cx="883358" cy="1290997"/>
          </a:xfrm>
          <a:custGeom>
            <a:avLst/>
            <a:gdLst/>
            <a:ahLst/>
            <a:cxnLst/>
            <a:rect l="l" t="t" r="r" b="b"/>
            <a:pathLst>
              <a:path w="5333" h="8052" extrusionOk="0">
                <a:moveTo>
                  <a:pt x="0" y="0"/>
                </a:moveTo>
                <a:lnTo>
                  <a:pt x="0" y="8051"/>
                </a:lnTo>
                <a:lnTo>
                  <a:pt x="5333" y="8051"/>
                </a:lnTo>
                <a:lnTo>
                  <a:pt x="5333" y="6328"/>
                </a:lnTo>
                <a:lnTo>
                  <a:pt x="2043" y="6328"/>
                </a:lnTo>
                <a:lnTo>
                  <a:pt x="2043" y="4727"/>
                </a:lnTo>
                <a:lnTo>
                  <a:pt x="4436" y="4727"/>
                </a:lnTo>
                <a:lnTo>
                  <a:pt x="4908" y="3121"/>
                </a:lnTo>
                <a:lnTo>
                  <a:pt x="2043" y="3121"/>
                </a:lnTo>
                <a:lnTo>
                  <a:pt x="2043" y="1723"/>
                </a:lnTo>
                <a:lnTo>
                  <a:pt x="5333" y="1723"/>
                </a:lnTo>
                <a:lnTo>
                  <a:pt x="5333"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1" name="Google Shape;4061;p53"/>
          <p:cNvSpPr/>
          <p:nvPr/>
        </p:nvSpPr>
        <p:spPr>
          <a:xfrm>
            <a:off x="11906526" y="899181"/>
            <a:ext cx="977773" cy="1352565"/>
          </a:xfrm>
          <a:custGeom>
            <a:avLst/>
            <a:gdLst/>
            <a:ahLst/>
            <a:cxnLst/>
            <a:rect l="l" t="t" r="r" b="b"/>
            <a:pathLst>
              <a:path w="5903" h="8436" extrusionOk="0">
                <a:moveTo>
                  <a:pt x="3085" y="0"/>
                </a:moveTo>
                <a:cubicBezTo>
                  <a:pt x="1420" y="0"/>
                  <a:pt x="262" y="827"/>
                  <a:pt x="262" y="2271"/>
                </a:cubicBezTo>
                <a:cubicBezTo>
                  <a:pt x="262" y="3476"/>
                  <a:pt x="984" y="4116"/>
                  <a:pt x="2235" y="4675"/>
                </a:cubicBezTo>
                <a:cubicBezTo>
                  <a:pt x="3242" y="5123"/>
                  <a:pt x="3830" y="5408"/>
                  <a:pt x="3830" y="5926"/>
                </a:cubicBezTo>
                <a:cubicBezTo>
                  <a:pt x="3830" y="6444"/>
                  <a:pt x="3324" y="6660"/>
                  <a:pt x="2707" y="6660"/>
                </a:cubicBezTo>
                <a:cubicBezTo>
                  <a:pt x="2032" y="6660"/>
                  <a:pt x="1397" y="6386"/>
                  <a:pt x="629" y="5880"/>
                </a:cubicBezTo>
                <a:lnTo>
                  <a:pt x="0" y="7498"/>
                </a:lnTo>
                <a:cubicBezTo>
                  <a:pt x="815" y="8092"/>
                  <a:pt x="1776" y="8435"/>
                  <a:pt x="2934" y="8435"/>
                </a:cubicBezTo>
                <a:cubicBezTo>
                  <a:pt x="4663" y="8435"/>
                  <a:pt x="5903" y="7655"/>
                  <a:pt x="5903" y="5996"/>
                </a:cubicBezTo>
                <a:cubicBezTo>
                  <a:pt x="5903" y="4745"/>
                  <a:pt x="5111" y="4058"/>
                  <a:pt x="3679" y="3417"/>
                </a:cubicBezTo>
                <a:cubicBezTo>
                  <a:pt x="2497" y="2888"/>
                  <a:pt x="2282" y="2730"/>
                  <a:pt x="2282" y="2340"/>
                </a:cubicBezTo>
                <a:cubicBezTo>
                  <a:pt x="2282" y="1950"/>
                  <a:pt x="2590" y="1776"/>
                  <a:pt x="3161" y="1776"/>
                </a:cubicBezTo>
                <a:cubicBezTo>
                  <a:pt x="3906" y="1776"/>
                  <a:pt x="4436" y="2049"/>
                  <a:pt x="4942" y="2306"/>
                </a:cubicBezTo>
                <a:lnTo>
                  <a:pt x="5641" y="780"/>
                </a:lnTo>
                <a:cubicBezTo>
                  <a:pt x="4826" y="239"/>
                  <a:pt x="3988" y="0"/>
                  <a:pt x="3085"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2" name="Google Shape;4062;p53"/>
          <p:cNvSpPr/>
          <p:nvPr/>
        </p:nvSpPr>
        <p:spPr>
          <a:xfrm>
            <a:off x="1259477" y="3107395"/>
            <a:ext cx="1154345" cy="1290997"/>
          </a:xfrm>
          <a:custGeom>
            <a:avLst/>
            <a:gdLst/>
            <a:ahLst/>
            <a:cxnLst/>
            <a:rect l="l" t="t" r="r" b="b"/>
            <a:pathLst>
              <a:path w="6969" h="8052" extrusionOk="0">
                <a:moveTo>
                  <a:pt x="0" y="0"/>
                </a:moveTo>
                <a:lnTo>
                  <a:pt x="0" y="1753"/>
                </a:lnTo>
                <a:lnTo>
                  <a:pt x="2329" y="1753"/>
                </a:lnTo>
                <a:lnTo>
                  <a:pt x="2329" y="8051"/>
                </a:lnTo>
                <a:lnTo>
                  <a:pt x="4378" y="8051"/>
                </a:lnTo>
                <a:lnTo>
                  <a:pt x="4378" y="1753"/>
                </a:lnTo>
                <a:lnTo>
                  <a:pt x="6456" y="1753"/>
                </a:lnTo>
                <a:lnTo>
                  <a:pt x="6969"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3" name="Google Shape;4063;p53"/>
          <p:cNvSpPr/>
          <p:nvPr/>
        </p:nvSpPr>
        <p:spPr>
          <a:xfrm>
            <a:off x="2423248" y="3076612"/>
            <a:ext cx="1259527" cy="1352565"/>
          </a:xfrm>
          <a:custGeom>
            <a:avLst/>
            <a:gdLst/>
            <a:ahLst/>
            <a:cxnLst/>
            <a:rect l="l" t="t" r="r" b="b"/>
            <a:pathLst>
              <a:path w="7604" h="8436" extrusionOk="0">
                <a:moveTo>
                  <a:pt x="3808" y="1776"/>
                </a:moveTo>
                <a:cubicBezTo>
                  <a:pt x="4920" y="1776"/>
                  <a:pt x="5548" y="2666"/>
                  <a:pt x="5548" y="4227"/>
                </a:cubicBezTo>
                <a:cubicBezTo>
                  <a:pt x="5548" y="5775"/>
                  <a:pt x="4920" y="6660"/>
                  <a:pt x="3808" y="6660"/>
                </a:cubicBezTo>
                <a:cubicBezTo>
                  <a:pt x="2684" y="6660"/>
                  <a:pt x="2056" y="5775"/>
                  <a:pt x="2056" y="4227"/>
                </a:cubicBezTo>
                <a:cubicBezTo>
                  <a:pt x="2056" y="2666"/>
                  <a:pt x="2684" y="1776"/>
                  <a:pt x="3808" y="1776"/>
                </a:cubicBezTo>
                <a:close/>
                <a:moveTo>
                  <a:pt x="3808" y="0"/>
                </a:moveTo>
                <a:cubicBezTo>
                  <a:pt x="1433" y="0"/>
                  <a:pt x="1" y="1590"/>
                  <a:pt x="1" y="4227"/>
                </a:cubicBezTo>
                <a:cubicBezTo>
                  <a:pt x="1" y="6852"/>
                  <a:pt x="1433" y="8435"/>
                  <a:pt x="3808" y="8435"/>
                </a:cubicBezTo>
                <a:cubicBezTo>
                  <a:pt x="6171" y="8435"/>
                  <a:pt x="7603" y="6852"/>
                  <a:pt x="7603" y="4227"/>
                </a:cubicBezTo>
                <a:cubicBezTo>
                  <a:pt x="7603" y="1590"/>
                  <a:pt x="6171" y="0"/>
                  <a:pt x="3808"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4" name="Google Shape;4064;p53"/>
          <p:cNvSpPr/>
          <p:nvPr/>
        </p:nvSpPr>
        <p:spPr>
          <a:xfrm>
            <a:off x="2423248" y="3076612"/>
            <a:ext cx="1259527" cy="1352565"/>
          </a:xfrm>
          <a:custGeom>
            <a:avLst/>
            <a:gdLst/>
            <a:ahLst/>
            <a:cxnLst/>
            <a:rect l="l" t="t" r="r" b="b"/>
            <a:pathLst>
              <a:path w="7604" h="8436" fill="none" extrusionOk="0">
                <a:moveTo>
                  <a:pt x="5548" y="4227"/>
                </a:moveTo>
                <a:cubicBezTo>
                  <a:pt x="5548" y="2666"/>
                  <a:pt x="4920" y="1776"/>
                  <a:pt x="3808" y="1776"/>
                </a:cubicBezTo>
                <a:cubicBezTo>
                  <a:pt x="2684" y="1776"/>
                  <a:pt x="2056" y="2666"/>
                  <a:pt x="2056" y="4227"/>
                </a:cubicBezTo>
                <a:cubicBezTo>
                  <a:pt x="2056" y="5775"/>
                  <a:pt x="2684" y="6660"/>
                  <a:pt x="3808" y="6660"/>
                </a:cubicBezTo>
                <a:cubicBezTo>
                  <a:pt x="4920" y="6660"/>
                  <a:pt x="5548" y="5775"/>
                  <a:pt x="5548" y="4227"/>
                </a:cubicBezTo>
                <a:close/>
                <a:moveTo>
                  <a:pt x="1" y="4227"/>
                </a:moveTo>
                <a:cubicBezTo>
                  <a:pt x="1" y="1590"/>
                  <a:pt x="1433" y="0"/>
                  <a:pt x="3808" y="0"/>
                </a:cubicBezTo>
                <a:cubicBezTo>
                  <a:pt x="6171" y="0"/>
                  <a:pt x="7603" y="1590"/>
                  <a:pt x="7603" y="4227"/>
                </a:cubicBezTo>
                <a:cubicBezTo>
                  <a:pt x="7603" y="6852"/>
                  <a:pt x="6171" y="8435"/>
                  <a:pt x="3808" y="8435"/>
                </a:cubicBezTo>
                <a:cubicBezTo>
                  <a:pt x="1433" y="8435"/>
                  <a:pt x="1" y="6852"/>
                  <a:pt x="1"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5" name="Google Shape;4065;p53"/>
          <p:cNvSpPr/>
          <p:nvPr/>
        </p:nvSpPr>
        <p:spPr>
          <a:xfrm>
            <a:off x="4439557" y="3107395"/>
            <a:ext cx="883358" cy="1290997"/>
          </a:xfrm>
          <a:custGeom>
            <a:avLst/>
            <a:gdLst/>
            <a:ahLst/>
            <a:cxnLst/>
            <a:rect l="l" t="t" r="r" b="b"/>
            <a:pathLst>
              <a:path w="5333" h="8052" extrusionOk="0">
                <a:moveTo>
                  <a:pt x="0" y="0"/>
                </a:moveTo>
                <a:lnTo>
                  <a:pt x="0" y="8051"/>
                </a:lnTo>
                <a:lnTo>
                  <a:pt x="5332" y="8051"/>
                </a:lnTo>
                <a:lnTo>
                  <a:pt x="5332" y="6328"/>
                </a:lnTo>
                <a:lnTo>
                  <a:pt x="2043" y="6328"/>
                </a:lnTo>
                <a:lnTo>
                  <a:pt x="2043" y="4733"/>
                </a:lnTo>
                <a:lnTo>
                  <a:pt x="4430" y="4733"/>
                </a:lnTo>
                <a:lnTo>
                  <a:pt x="4907" y="3121"/>
                </a:lnTo>
                <a:lnTo>
                  <a:pt x="2043" y="3121"/>
                </a:lnTo>
                <a:lnTo>
                  <a:pt x="2043" y="1729"/>
                </a:lnTo>
                <a:lnTo>
                  <a:pt x="5332" y="1729"/>
                </a:lnTo>
                <a:lnTo>
                  <a:pt x="5332"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6" name="Google Shape;4066;p53"/>
          <p:cNvSpPr/>
          <p:nvPr/>
        </p:nvSpPr>
        <p:spPr>
          <a:xfrm>
            <a:off x="5412348" y="3107395"/>
            <a:ext cx="1258533" cy="1290997"/>
          </a:xfrm>
          <a:custGeom>
            <a:avLst/>
            <a:gdLst/>
            <a:ahLst/>
            <a:cxnLst/>
            <a:rect l="l" t="t" r="r" b="b"/>
            <a:pathLst>
              <a:path w="7598" h="8052" extrusionOk="0">
                <a:moveTo>
                  <a:pt x="1" y="0"/>
                </a:moveTo>
                <a:lnTo>
                  <a:pt x="2725" y="8051"/>
                </a:lnTo>
                <a:lnTo>
                  <a:pt x="4838" y="8051"/>
                </a:lnTo>
                <a:lnTo>
                  <a:pt x="7598" y="0"/>
                </a:lnTo>
                <a:lnTo>
                  <a:pt x="5548" y="0"/>
                </a:lnTo>
                <a:lnTo>
                  <a:pt x="3825" y="5583"/>
                </a:lnTo>
                <a:lnTo>
                  <a:pt x="2131"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7" name="Google Shape;4067;p53"/>
          <p:cNvSpPr/>
          <p:nvPr/>
        </p:nvSpPr>
        <p:spPr>
          <a:xfrm>
            <a:off x="6830704" y="3107395"/>
            <a:ext cx="884352" cy="1290997"/>
          </a:xfrm>
          <a:custGeom>
            <a:avLst/>
            <a:gdLst/>
            <a:ahLst/>
            <a:cxnLst/>
            <a:rect l="l" t="t" r="r" b="b"/>
            <a:pathLst>
              <a:path w="5339" h="8052" extrusionOk="0">
                <a:moveTo>
                  <a:pt x="1" y="0"/>
                </a:moveTo>
                <a:lnTo>
                  <a:pt x="1" y="8051"/>
                </a:lnTo>
                <a:lnTo>
                  <a:pt x="5339" y="8051"/>
                </a:lnTo>
                <a:lnTo>
                  <a:pt x="5339" y="6328"/>
                </a:lnTo>
                <a:lnTo>
                  <a:pt x="2050" y="6328"/>
                </a:lnTo>
                <a:lnTo>
                  <a:pt x="2050" y="4733"/>
                </a:lnTo>
                <a:lnTo>
                  <a:pt x="4437" y="4733"/>
                </a:lnTo>
                <a:lnTo>
                  <a:pt x="4908" y="3121"/>
                </a:lnTo>
                <a:lnTo>
                  <a:pt x="2050" y="3121"/>
                </a:lnTo>
                <a:lnTo>
                  <a:pt x="2050" y="1729"/>
                </a:lnTo>
                <a:lnTo>
                  <a:pt x="5339" y="1729"/>
                </a:lnTo>
                <a:lnTo>
                  <a:pt x="5339"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8" name="Google Shape;4068;p53"/>
          <p:cNvSpPr/>
          <p:nvPr/>
        </p:nvSpPr>
        <p:spPr>
          <a:xfrm>
            <a:off x="7926067" y="3107395"/>
            <a:ext cx="1076329" cy="1290997"/>
          </a:xfrm>
          <a:custGeom>
            <a:avLst/>
            <a:gdLst/>
            <a:ahLst/>
            <a:cxnLst/>
            <a:rect l="l" t="t" r="r" b="b"/>
            <a:pathLst>
              <a:path w="6498" h="8052" extrusionOk="0">
                <a:moveTo>
                  <a:pt x="2807" y="1584"/>
                </a:moveTo>
                <a:cubicBezTo>
                  <a:pt x="3587" y="1584"/>
                  <a:pt x="4000" y="1951"/>
                  <a:pt x="4000" y="2603"/>
                </a:cubicBezTo>
                <a:cubicBezTo>
                  <a:pt x="4000" y="3220"/>
                  <a:pt x="3587" y="3557"/>
                  <a:pt x="2807" y="3557"/>
                </a:cubicBezTo>
                <a:lnTo>
                  <a:pt x="2027" y="3557"/>
                </a:lnTo>
                <a:lnTo>
                  <a:pt x="2027" y="1584"/>
                </a:lnTo>
                <a:close/>
                <a:moveTo>
                  <a:pt x="1" y="0"/>
                </a:moveTo>
                <a:lnTo>
                  <a:pt x="1" y="8051"/>
                </a:lnTo>
                <a:lnTo>
                  <a:pt x="2050" y="8051"/>
                </a:lnTo>
                <a:lnTo>
                  <a:pt x="2050" y="5036"/>
                </a:lnTo>
                <a:lnTo>
                  <a:pt x="2795" y="5036"/>
                </a:lnTo>
                <a:lnTo>
                  <a:pt x="4390" y="8051"/>
                </a:lnTo>
                <a:lnTo>
                  <a:pt x="6497" y="8051"/>
                </a:lnTo>
                <a:lnTo>
                  <a:pt x="4623" y="4745"/>
                </a:lnTo>
                <a:cubicBezTo>
                  <a:pt x="5560" y="4366"/>
                  <a:pt x="6067" y="3621"/>
                  <a:pt x="6067" y="2544"/>
                </a:cubicBezTo>
                <a:cubicBezTo>
                  <a:pt x="6067" y="874"/>
                  <a:pt x="4920" y="0"/>
                  <a:pt x="2900"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9" name="Google Shape;4069;p53"/>
          <p:cNvSpPr/>
          <p:nvPr/>
        </p:nvSpPr>
        <p:spPr>
          <a:xfrm>
            <a:off x="9004203" y="3107395"/>
            <a:ext cx="1204368" cy="1290997"/>
          </a:xfrm>
          <a:custGeom>
            <a:avLst/>
            <a:gdLst/>
            <a:ahLst/>
            <a:cxnLst/>
            <a:rect l="l" t="t" r="r" b="b"/>
            <a:pathLst>
              <a:path w="7271" h="8052" extrusionOk="0">
                <a:moveTo>
                  <a:pt x="0" y="0"/>
                </a:moveTo>
                <a:lnTo>
                  <a:pt x="2602" y="5146"/>
                </a:lnTo>
                <a:lnTo>
                  <a:pt x="2614" y="8051"/>
                </a:lnTo>
                <a:lnTo>
                  <a:pt x="4657" y="8051"/>
                </a:lnTo>
                <a:lnTo>
                  <a:pt x="4657" y="5146"/>
                </a:lnTo>
                <a:lnTo>
                  <a:pt x="7271" y="0"/>
                </a:lnTo>
                <a:lnTo>
                  <a:pt x="5286" y="0"/>
                </a:lnTo>
                <a:lnTo>
                  <a:pt x="3638" y="3418"/>
                </a:lnTo>
                <a:lnTo>
                  <a:pt x="2078"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0" name="Google Shape;4070;p53"/>
          <p:cNvSpPr/>
          <p:nvPr/>
        </p:nvSpPr>
        <p:spPr>
          <a:xfrm>
            <a:off x="1272894" y="5255004"/>
            <a:ext cx="977939" cy="1351603"/>
          </a:xfrm>
          <a:custGeom>
            <a:avLst/>
            <a:gdLst/>
            <a:ahLst/>
            <a:cxnLst/>
            <a:rect l="l" t="t" r="r" b="b"/>
            <a:pathLst>
              <a:path w="5904" h="8430" extrusionOk="0">
                <a:moveTo>
                  <a:pt x="3086" y="0"/>
                </a:moveTo>
                <a:cubicBezTo>
                  <a:pt x="1421" y="0"/>
                  <a:pt x="263" y="827"/>
                  <a:pt x="263" y="2270"/>
                </a:cubicBezTo>
                <a:cubicBezTo>
                  <a:pt x="263" y="3475"/>
                  <a:pt x="985" y="4116"/>
                  <a:pt x="2236" y="4669"/>
                </a:cubicBezTo>
                <a:cubicBezTo>
                  <a:pt x="3243" y="5117"/>
                  <a:pt x="3831" y="5402"/>
                  <a:pt x="3831" y="5926"/>
                </a:cubicBezTo>
                <a:cubicBezTo>
                  <a:pt x="3831" y="6444"/>
                  <a:pt x="3325" y="6660"/>
                  <a:pt x="2708" y="6660"/>
                </a:cubicBezTo>
                <a:cubicBezTo>
                  <a:pt x="2038" y="6660"/>
                  <a:pt x="1398" y="6386"/>
                  <a:pt x="630" y="5874"/>
                </a:cubicBezTo>
                <a:lnTo>
                  <a:pt x="1" y="7498"/>
                </a:lnTo>
                <a:cubicBezTo>
                  <a:pt x="816" y="8086"/>
                  <a:pt x="1776" y="8429"/>
                  <a:pt x="2935" y="8429"/>
                </a:cubicBezTo>
                <a:cubicBezTo>
                  <a:pt x="4664" y="8429"/>
                  <a:pt x="5904" y="7649"/>
                  <a:pt x="5904" y="5996"/>
                </a:cubicBezTo>
                <a:cubicBezTo>
                  <a:pt x="5904" y="4739"/>
                  <a:pt x="5112" y="4058"/>
                  <a:pt x="3680" y="3417"/>
                </a:cubicBezTo>
                <a:cubicBezTo>
                  <a:pt x="2498" y="2882"/>
                  <a:pt x="2283" y="2730"/>
                  <a:pt x="2283" y="2340"/>
                </a:cubicBezTo>
                <a:cubicBezTo>
                  <a:pt x="2283" y="1950"/>
                  <a:pt x="2591" y="1770"/>
                  <a:pt x="3162" y="1770"/>
                </a:cubicBezTo>
                <a:cubicBezTo>
                  <a:pt x="3907" y="1770"/>
                  <a:pt x="4437" y="2043"/>
                  <a:pt x="4943" y="2305"/>
                </a:cubicBezTo>
                <a:lnTo>
                  <a:pt x="5642" y="780"/>
                </a:lnTo>
                <a:cubicBezTo>
                  <a:pt x="4827" y="233"/>
                  <a:pt x="3989" y="0"/>
                  <a:pt x="3086"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1" name="Google Shape;4071;p53"/>
          <p:cNvSpPr/>
          <p:nvPr/>
        </p:nvSpPr>
        <p:spPr>
          <a:xfrm>
            <a:off x="2328835" y="5284825"/>
            <a:ext cx="1154345" cy="1291959"/>
          </a:xfrm>
          <a:custGeom>
            <a:avLst/>
            <a:gdLst/>
            <a:ahLst/>
            <a:cxnLst/>
            <a:rect l="l" t="t" r="r" b="b"/>
            <a:pathLst>
              <a:path w="6969" h="8058" extrusionOk="0">
                <a:moveTo>
                  <a:pt x="0" y="0"/>
                </a:moveTo>
                <a:lnTo>
                  <a:pt x="0" y="1753"/>
                </a:lnTo>
                <a:lnTo>
                  <a:pt x="2335" y="1753"/>
                </a:lnTo>
                <a:lnTo>
                  <a:pt x="2335" y="8057"/>
                </a:lnTo>
                <a:lnTo>
                  <a:pt x="4378" y="8057"/>
                </a:lnTo>
                <a:lnTo>
                  <a:pt x="4378" y="1753"/>
                </a:lnTo>
                <a:lnTo>
                  <a:pt x="6462" y="1753"/>
                </a:lnTo>
                <a:lnTo>
                  <a:pt x="6968"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2" name="Google Shape;4072;p53"/>
          <p:cNvSpPr/>
          <p:nvPr/>
        </p:nvSpPr>
        <p:spPr>
          <a:xfrm>
            <a:off x="3492606" y="5255004"/>
            <a:ext cx="1260355" cy="1351603"/>
          </a:xfrm>
          <a:custGeom>
            <a:avLst/>
            <a:gdLst/>
            <a:ahLst/>
            <a:cxnLst/>
            <a:rect l="l" t="t" r="r" b="b"/>
            <a:pathLst>
              <a:path w="7609" h="8430" extrusionOk="0">
                <a:moveTo>
                  <a:pt x="3808" y="1770"/>
                </a:moveTo>
                <a:cubicBezTo>
                  <a:pt x="4920" y="1770"/>
                  <a:pt x="5548" y="2660"/>
                  <a:pt x="5548" y="4221"/>
                </a:cubicBezTo>
                <a:cubicBezTo>
                  <a:pt x="5548" y="5769"/>
                  <a:pt x="4920" y="6660"/>
                  <a:pt x="3808" y="6660"/>
                </a:cubicBezTo>
                <a:cubicBezTo>
                  <a:pt x="2684" y="6660"/>
                  <a:pt x="2061" y="5769"/>
                  <a:pt x="2061" y="4221"/>
                </a:cubicBezTo>
                <a:cubicBezTo>
                  <a:pt x="2061" y="2660"/>
                  <a:pt x="2684" y="1770"/>
                  <a:pt x="3808" y="1770"/>
                </a:cubicBezTo>
                <a:close/>
                <a:moveTo>
                  <a:pt x="3808" y="0"/>
                </a:moveTo>
                <a:cubicBezTo>
                  <a:pt x="1433" y="0"/>
                  <a:pt x="1" y="1584"/>
                  <a:pt x="1" y="4221"/>
                </a:cubicBezTo>
                <a:cubicBezTo>
                  <a:pt x="1" y="6846"/>
                  <a:pt x="1433" y="8429"/>
                  <a:pt x="3808" y="8429"/>
                </a:cubicBezTo>
                <a:cubicBezTo>
                  <a:pt x="6177" y="8429"/>
                  <a:pt x="7609" y="6846"/>
                  <a:pt x="7609" y="4221"/>
                </a:cubicBezTo>
                <a:cubicBezTo>
                  <a:pt x="7609" y="1584"/>
                  <a:pt x="6177" y="0"/>
                  <a:pt x="3808"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3" name="Google Shape;4073;p53"/>
          <p:cNvSpPr/>
          <p:nvPr/>
        </p:nvSpPr>
        <p:spPr>
          <a:xfrm>
            <a:off x="4963966" y="5284825"/>
            <a:ext cx="1075335" cy="1291959"/>
          </a:xfrm>
          <a:custGeom>
            <a:avLst/>
            <a:gdLst/>
            <a:ahLst/>
            <a:cxnLst/>
            <a:rect l="l" t="t" r="r" b="b"/>
            <a:pathLst>
              <a:path w="6492" h="8058" extrusionOk="0">
                <a:moveTo>
                  <a:pt x="2807" y="1584"/>
                </a:moveTo>
                <a:cubicBezTo>
                  <a:pt x="3587" y="1584"/>
                  <a:pt x="4000" y="1951"/>
                  <a:pt x="4000" y="2603"/>
                </a:cubicBezTo>
                <a:cubicBezTo>
                  <a:pt x="4000" y="3220"/>
                  <a:pt x="3587" y="3563"/>
                  <a:pt x="2807" y="3563"/>
                </a:cubicBezTo>
                <a:lnTo>
                  <a:pt x="2021" y="3563"/>
                </a:lnTo>
                <a:lnTo>
                  <a:pt x="2021" y="1584"/>
                </a:lnTo>
                <a:close/>
                <a:moveTo>
                  <a:pt x="1" y="0"/>
                </a:moveTo>
                <a:lnTo>
                  <a:pt x="1" y="8057"/>
                </a:lnTo>
                <a:lnTo>
                  <a:pt x="2050" y="8057"/>
                </a:lnTo>
                <a:lnTo>
                  <a:pt x="2050" y="5042"/>
                </a:lnTo>
                <a:lnTo>
                  <a:pt x="2795" y="5042"/>
                </a:lnTo>
                <a:lnTo>
                  <a:pt x="4390" y="8057"/>
                </a:lnTo>
                <a:lnTo>
                  <a:pt x="6492" y="8057"/>
                </a:lnTo>
                <a:lnTo>
                  <a:pt x="4623" y="4745"/>
                </a:lnTo>
                <a:cubicBezTo>
                  <a:pt x="5560" y="4366"/>
                  <a:pt x="6067" y="3621"/>
                  <a:pt x="6067" y="2544"/>
                </a:cubicBezTo>
                <a:cubicBezTo>
                  <a:pt x="6067" y="879"/>
                  <a:pt x="4920" y="0"/>
                  <a:pt x="2900"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4" name="Google Shape;4074;p53"/>
          <p:cNvSpPr/>
          <p:nvPr/>
        </p:nvSpPr>
        <p:spPr>
          <a:xfrm>
            <a:off x="6042103" y="5284825"/>
            <a:ext cx="1204368" cy="1291959"/>
          </a:xfrm>
          <a:custGeom>
            <a:avLst/>
            <a:gdLst/>
            <a:ahLst/>
            <a:cxnLst/>
            <a:rect l="l" t="t" r="r" b="b"/>
            <a:pathLst>
              <a:path w="7271" h="8058" extrusionOk="0">
                <a:moveTo>
                  <a:pt x="0" y="0"/>
                </a:moveTo>
                <a:lnTo>
                  <a:pt x="2602" y="5146"/>
                </a:lnTo>
                <a:lnTo>
                  <a:pt x="2614" y="8057"/>
                </a:lnTo>
                <a:lnTo>
                  <a:pt x="4657" y="8057"/>
                </a:lnTo>
                <a:lnTo>
                  <a:pt x="4657" y="5146"/>
                </a:lnTo>
                <a:lnTo>
                  <a:pt x="7271" y="0"/>
                </a:lnTo>
                <a:lnTo>
                  <a:pt x="5286" y="0"/>
                </a:lnTo>
                <a:lnTo>
                  <a:pt x="3638" y="3418"/>
                </a:lnTo>
                <a:lnTo>
                  <a:pt x="2078" y="0"/>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5" name="Google Shape;4075;p53"/>
          <p:cNvSpPr/>
          <p:nvPr/>
        </p:nvSpPr>
        <p:spPr>
          <a:xfrm>
            <a:off x="1259477" y="750716"/>
            <a:ext cx="1112935" cy="1291959"/>
          </a:xfrm>
          <a:custGeom>
            <a:avLst/>
            <a:gdLst/>
            <a:ahLst/>
            <a:cxnLst/>
            <a:rect l="l" t="t" r="r" b="b"/>
            <a:pathLst>
              <a:path w="6719" h="8058" extrusionOk="0">
                <a:moveTo>
                  <a:pt x="0" y="1"/>
                </a:moveTo>
                <a:lnTo>
                  <a:pt x="0" y="1753"/>
                </a:lnTo>
                <a:lnTo>
                  <a:pt x="2329" y="1753"/>
                </a:lnTo>
                <a:lnTo>
                  <a:pt x="2329" y="8057"/>
                </a:lnTo>
                <a:lnTo>
                  <a:pt x="4378" y="8057"/>
                </a:lnTo>
                <a:lnTo>
                  <a:pt x="4378" y="1753"/>
                </a:lnTo>
                <a:lnTo>
                  <a:pt x="6718" y="1753"/>
                </a:lnTo>
                <a:lnTo>
                  <a:pt x="671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6" name="Google Shape;4076;p53"/>
          <p:cNvSpPr/>
          <p:nvPr/>
        </p:nvSpPr>
        <p:spPr>
          <a:xfrm>
            <a:off x="1259477" y="750716"/>
            <a:ext cx="1112935" cy="1291959"/>
          </a:xfrm>
          <a:custGeom>
            <a:avLst/>
            <a:gdLst/>
            <a:ahLst/>
            <a:cxnLst/>
            <a:rect l="l" t="t" r="r" b="b"/>
            <a:pathLst>
              <a:path w="6719" h="8058" fill="none" extrusionOk="0">
                <a:moveTo>
                  <a:pt x="2329" y="1753"/>
                </a:moveTo>
                <a:lnTo>
                  <a:pt x="0" y="1753"/>
                </a:lnTo>
                <a:lnTo>
                  <a:pt x="0" y="1"/>
                </a:lnTo>
                <a:lnTo>
                  <a:pt x="6718" y="1"/>
                </a:lnTo>
                <a:lnTo>
                  <a:pt x="6718"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7" name="Google Shape;4077;p53"/>
          <p:cNvSpPr/>
          <p:nvPr/>
        </p:nvSpPr>
        <p:spPr>
          <a:xfrm>
            <a:off x="2550624" y="750716"/>
            <a:ext cx="1133971" cy="1291959"/>
          </a:xfrm>
          <a:custGeom>
            <a:avLst/>
            <a:gdLst/>
            <a:ahLst/>
            <a:cxnLst/>
            <a:rect l="l" t="t" r="r" b="b"/>
            <a:pathLst>
              <a:path w="6846" h="8058" extrusionOk="0">
                <a:moveTo>
                  <a:pt x="0" y="1"/>
                </a:moveTo>
                <a:lnTo>
                  <a:pt x="0" y="8057"/>
                </a:lnTo>
                <a:lnTo>
                  <a:pt x="2043" y="8057"/>
                </a:lnTo>
                <a:lnTo>
                  <a:pt x="2043" y="4687"/>
                </a:lnTo>
                <a:lnTo>
                  <a:pt x="4803" y="4687"/>
                </a:lnTo>
                <a:lnTo>
                  <a:pt x="4803" y="8057"/>
                </a:lnTo>
                <a:lnTo>
                  <a:pt x="6846" y="8057"/>
                </a:lnTo>
                <a:lnTo>
                  <a:pt x="6846" y="1"/>
                </a:lnTo>
                <a:lnTo>
                  <a:pt x="4803" y="1"/>
                </a:lnTo>
                <a:lnTo>
                  <a:pt x="4803" y="2876"/>
                </a:lnTo>
                <a:lnTo>
                  <a:pt x="2043" y="2876"/>
                </a:lnTo>
                <a:lnTo>
                  <a:pt x="204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8" name="Google Shape;4078;p53"/>
          <p:cNvSpPr/>
          <p:nvPr/>
        </p:nvSpPr>
        <p:spPr>
          <a:xfrm>
            <a:off x="2550624" y="750716"/>
            <a:ext cx="1133971" cy="1291959"/>
          </a:xfrm>
          <a:custGeom>
            <a:avLst/>
            <a:gdLst/>
            <a:ahLst/>
            <a:cxnLst/>
            <a:rect l="l" t="t" r="r" b="b"/>
            <a:pathLst>
              <a:path w="6846" h="8058" fill="none" extrusionOk="0">
                <a:moveTo>
                  <a:pt x="0" y="8057"/>
                </a:moveTo>
                <a:lnTo>
                  <a:pt x="0" y="1"/>
                </a:lnTo>
                <a:lnTo>
                  <a:pt x="2043" y="1"/>
                </a:lnTo>
                <a:lnTo>
                  <a:pt x="2043" y="2876"/>
                </a:lnTo>
                <a:lnTo>
                  <a:pt x="4803" y="2876"/>
                </a:lnTo>
                <a:lnTo>
                  <a:pt x="4803" y="1"/>
                </a:lnTo>
                <a:lnTo>
                  <a:pt x="6846" y="1"/>
                </a:lnTo>
                <a:lnTo>
                  <a:pt x="6846" y="8057"/>
                </a:lnTo>
                <a:lnTo>
                  <a:pt x="4803" y="8057"/>
                </a:lnTo>
                <a:lnTo>
                  <a:pt x="4803" y="4687"/>
                </a:lnTo>
                <a:lnTo>
                  <a:pt x="2043" y="4687"/>
                </a:lnTo>
                <a:lnTo>
                  <a:pt x="2043"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9" name="Google Shape;4079;p53"/>
          <p:cNvSpPr/>
          <p:nvPr/>
        </p:nvSpPr>
        <p:spPr>
          <a:xfrm>
            <a:off x="3939017" y="750716"/>
            <a:ext cx="1075335" cy="1291959"/>
          </a:xfrm>
          <a:custGeom>
            <a:avLst/>
            <a:gdLst/>
            <a:ahLst/>
            <a:cxnLst/>
            <a:rect l="l" t="t" r="r" b="b"/>
            <a:pathLst>
              <a:path w="6492" h="8058" extrusionOk="0">
                <a:moveTo>
                  <a:pt x="2801" y="1584"/>
                </a:moveTo>
                <a:cubicBezTo>
                  <a:pt x="3581" y="1584"/>
                  <a:pt x="4000" y="1951"/>
                  <a:pt x="4000" y="2603"/>
                </a:cubicBezTo>
                <a:cubicBezTo>
                  <a:pt x="4000" y="3220"/>
                  <a:pt x="3581" y="3563"/>
                  <a:pt x="2801" y="3563"/>
                </a:cubicBezTo>
                <a:lnTo>
                  <a:pt x="2021" y="3563"/>
                </a:lnTo>
                <a:lnTo>
                  <a:pt x="2021" y="1584"/>
                </a:lnTo>
                <a:close/>
                <a:moveTo>
                  <a:pt x="1" y="1"/>
                </a:moveTo>
                <a:lnTo>
                  <a:pt x="1" y="8057"/>
                </a:lnTo>
                <a:lnTo>
                  <a:pt x="2044" y="8057"/>
                </a:lnTo>
                <a:lnTo>
                  <a:pt x="2044" y="5036"/>
                </a:lnTo>
                <a:lnTo>
                  <a:pt x="2789" y="5036"/>
                </a:lnTo>
                <a:lnTo>
                  <a:pt x="4390" y="8057"/>
                </a:lnTo>
                <a:lnTo>
                  <a:pt x="6491" y="8057"/>
                </a:lnTo>
                <a:lnTo>
                  <a:pt x="4623" y="4745"/>
                </a:lnTo>
                <a:cubicBezTo>
                  <a:pt x="5560" y="4367"/>
                  <a:pt x="6066" y="3622"/>
                  <a:pt x="6066" y="2545"/>
                </a:cubicBezTo>
                <a:cubicBezTo>
                  <a:pt x="6066" y="874"/>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0" name="Google Shape;4080;p53"/>
          <p:cNvSpPr/>
          <p:nvPr/>
        </p:nvSpPr>
        <p:spPr>
          <a:xfrm>
            <a:off x="3939017" y="750716"/>
            <a:ext cx="1075335" cy="1291959"/>
          </a:xfrm>
          <a:custGeom>
            <a:avLst/>
            <a:gdLst/>
            <a:ahLst/>
            <a:cxnLst/>
            <a:rect l="l" t="t" r="r" b="b"/>
            <a:pathLst>
              <a:path w="6492" h="8058" fill="none" extrusionOk="0">
                <a:moveTo>
                  <a:pt x="2801" y="3563"/>
                </a:moveTo>
                <a:cubicBezTo>
                  <a:pt x="3581" y="3563"/>
                  <a:pt x="4000" y="3220"/>
                  <a:pt x="4000" y="2603"/>
                </a:cubicBezTo>
                <a:cubicBezTo>
                  <a:pt x="4000" y="1951"/>
                  <a:pt x="3581" y="1584"/>
                  <a:pt x="2801" y="1584"/>
                </a:cubicBezTo>
                <a:lnTo>
                  <a:pt x="2021" y="1584"/>
                </a:lnTo>
                <a:lnTo>
                  <a:pt x="2021" y="3563"/>
                </a:lnTo>
                <a:close/>
                <a:moveTo>
                  <a:pt x="1" y="1"/>
                </a:moveTo>
                <a:lnTo>
                  <a:pt x="2900" y="1"/>
                </a:lnTo>
                <a:cubicBezTo>
                  <a:pt x="4920" y="1"/>
                  <a:pt x="6066" y="874"/>
                  <a:pt x="6066" y="2545"/>
                </a:cubicBezTo>
                <a:cubicBezTo>
                  <a:pt x="6066" y="3622"/>
                  <a:pt x="5560" y="4367"/>
                  <a:pt x="4623" y="4745"/>
                </a:cubicBezTo>
                <a:lnTo>
                  <a:pt x="6491" y="8057"/>
                </a:lnTo>
                <a:lnTo>
                  <a:pt x="4390" y="8057"/>
                </a:lnTo>
                <a:lnTo>
                  <a:pt x="2789" y="5036"/>
                </a:lnTo>
                <a:lnTo>
                  <a:pt x="2044" y="5036"/>
                </a:lnTo>
                <a:lnTo>
                  <a:pt x="2044"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1" name="Google Shape;4081;p53"/>
          <p:cNvSpPr/>
          <p:nvPr/>
        </p:nvSpPr>
        <p:spPr>
          <a:xfrm>
            <a:off x="5186767" y="750716"/>
            <a:ext cx="883358" cy="1291959"/>
          </a:xfrm>
          <a:custGeom>
            <a:avLst/>
            <a:gdLst/>
            <a:ahLst/>
            <a:cxnLst/>
            <a:rect l="l" t="t" r="r" b="b"/>
            <a:pathLst>
              <a:path w="5333" h="8058" extrusionOk="0">
                <a:moveTo>
                  <a:pt x="0" y="1"/>
                </a:moveTo>
                <a:lnTo>
                  <a:pt x="0" y="8057"/>
                </a:lnTo>
                <a:lnTo>
                  <a:pt x="5333" y="8057"/>
                </a:lnTo>
                <a:lnTo>
                  <a:pt x="5333" y="6328"/>
                </a:lnTo>
                <a:lnTo>
                  <a:pt x="2049" y="6328"/>
                </a:lnTo>
                <a:lnTo>
                  <a:pt x="2049" y="4733"/>
                </a:lnTo>
                <a:lnTo>
                  <a:pt x="4436" y="4733"/>
                </a:lnTo>
                <a:lnTo>
                  <a:pt x="4908" y="3121"/>
                </a:lnTo>
                <a:lnTo>
                  <a:pt x="2049" y="3121"/>
                </a:lnTo>
                <a:lnTo>
                  <a:pt x="2049"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2" name="Google Shape;4082;p53"/>
          <p:cNvSpPr/>
          <p:nvPr/>
        </p:nvSpPr>
        <p:spPr>
          <a:xfrm>
            <a:off x="5186767" y="750716"/>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9" y="1730"/>
                </a:lnTo>
                <a:lnTo>
                  <a:pt x="2049" y="3121"/>
                </a:lnTo>
                <a:lnTo>
                  <a:pt x="4908" y="3121"/>
                </a:lnTo>
                <a:lnTo>
                  <a:pt x="4436" y="4733"/>
                </a:lnTo>
                <a:lnTo>
                  <a:pt x="2049" y="4733"/>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3" name="Google Shape;4083;p53"/>
          <p:cNvSpPr/>
          <p:nvPr/>
        </p:nvSpPr>
        <p:spPr>
          <a:xfrm>
            <a:off x="6282129" y="750716"/>
            <a:ext cx="883358" cy="1291959"/>
          </a:xfrm>
          <a:custGeom>
            <a:avLst/>
            <a:gdLst/>
            <a:ahLst/>
            <a:cxnLst/>
            <a:rect l="l" t="t" r="r" b="b"/>
            <a:pathLst>
              <a:path w="5333" h="8058" extrusionOk="0">
                <a:moveTo>
                  <a:pt x="0" y="1"/>
                </a:moveTo>
                <a:lnTo>
                  <a:pt x="0" y="8057"/>
                </a:lnTo>
                <a:lnTo>
                  <a:pt x="5333" y="8057"/>
                </a:lnTo>
                <a:lnTo>
                  <a:pt x="5333" y="6328"/>
                </a:lnTo>
                <a:lnTo>
                  <a:pt x="2044" y="6328"/>
                </a:lnTo>
                <a:lnTo>
                  <a:pt x="2044" y="4733"/>
                </a:lnTo>
                <a:lnTo>
                  <a:pt x="4436" y="4733"/>
                </a:lnTo>
                <a:lnTo>
                  <a:pt x="4908" y="3121"/>
                </a:lnTo>
                <a:lnTo>
                  <a:pt x="2044" y="3121"/>
                </a:lnTo>
                <a:lnTo>
                  <a:pt x="2044"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4" name="Google Shape;4084;p53"/>
          <p:cNvSpPr/>
          <p:nvPr/>
        </p:nvSpPr>
        <p:spPr>
          <a:xfrm>
            <a:off x="6282129" y="750716"/>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4" y="1730"/>
                </a:lnTo>
                <a:lnTo>
                  <a:pt x="2044" y="3121"/>
                </a:lnTo>
                <a:lnTo>
                  <a:pt x="4908" y="3121"/>
                </a:lnTo>
                <a:lnTo>
                  <a:pt x="4436"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5" name="Google Shape;4085;p53"/>
          <p:cNvSpPr/>
          <p:nvPr/>
        </p:nvSpPr>
        <p:spPr>
          <a:xfrm>
            <a:off x="7831671" y="719933"/>
            <a:ext cx="977773" cy="1352565"/>
          </a:xfrm>
          <a:custGeom>
            <a:avLst/>
            <a:gdLst/>
            <a:ahLst/>
            <a:cxnLst/>
            <a:rect l="l" t="t" r="r" b="b"/>
            <a:pathLst>
              <a:path w="5903" h="8436" extrusionOk="0">
                <a:moveTo>
                  <a:pt x="3085" y="1"/>
                </a:moveTo>
                <a:cubicBezTo>
                  <a:pt x="1421" y="1"/>
                  <a:pt x="262" y="833"/>
                  <a:pt x="262" y="2277"/>
                </a:cubicBezTo>
                <a:cubicBezTo>
                  <a:pt x="262" y="3482"/>
                  <a:pt x="984" y="4116"/>
                  <a:pt x="2236" y="4675"/>
                </a:cubicBezTo>
                <a:cubicBezTo>
                  <a:pt x="3243" y="5123"/>
                  <a:pt x="3831" y="5409"/>
                  <a:pt x="3831" y="5927"/>
                </a:cubicBezTo>
                <a:cubicBezTo>
                  <a:pt x="3831" y="6451"/>
                  <a:pt x="3324" y="6660"/>
                  <a:pt x="2707" y="6660"/>
                </a:cubicBezTo>
                <a:cubicBezTo>
                  <a:pt x="2032" y="6660"/>
                  <a:pt x="1397" y="6392"/>
                  <a:pt x="629" y="5880"/>
                </a:cubicBezTo>
                <a:lnTo>
                  <a:pt x="0" y="7504"/>
                </a:lnTo>
                <a:cubicBezTo>
                  <a:pt x="815" y="8092"/>
                  <a:pt x="1776" y="8436"/>
                  <a:pt x="2934" y="8436"/>
                </a:cubicBezTo>
                <a:cubicBezTo>
                  <a:pt x="4657" y="8436"/>
                  <a:pt x="5903" y="7656"/>
                  <a:pt x="5903" y="6002"/>
                </a:cubicBezTo>
                <a:cubicBezTo>
                  <a:pt x="5903" y="4745"/>
                  <a:pt x="5111" y="4058"/>
                  <a:pt x="3679" y="3424"/>
                </a:cubicBezTo>
                <a:cubicBezTo>
                  <a:pt x="2498" y="2888"/>
                  <a:pt x="2282" y="2737"/>
                  <a:pt x="2282" y="2347"/>
                </a:cubicBezTo>
                <a:cubicBezTo>
                  <a:pt x="2282" y="1957"/>
                  <a:pt x="2591" y="1776"/>
                  <a:pt x="3155" y="1776"/>
                </a:cubicBezTo>
                <a:cubicBezTo>
                  <a:pt x="3900" y="1776"/>
                  <a:pt x="4436" y="2050"/>
                  <a:pt x="4942" y="2312"/>
                </a:cubicBezTo>
                <a:lnTo>
                  <a:pt x="5641" y="786"/>
                </a:lnTo>
                <a:cubicBezTo>
                  <a:pt x="4826" y="239"/>
                  <a:pt x="3988" y="1"/>
                  <a:pt x="3085"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6" name="Google Shape;4086;p53"/>
          <p:cNvSpPr/>
          <p:nvPr/>
        </p:nvSpPr>
        <p:spPr>
          <a:xfrm>
            <a:off x="7831671" y="719933"/>
            <a:ext cx="977773" cy="1352565"/>
          </a:xfrm>
          <a:custGeom>
            <a:avLst/>
            <a:gdLst/>
            <a:ahLst/>
            <a:cxnLst/>
            <a:rect l="l" t="t" r="r" b="b"/>
            <a:pathLst>
              <a:path w="5903" h="8436" fill="none" extrusionOk="0">
                <a:moveTo>
                  <a:pt x="0" y="7504"/>
                </a:moveTo>
                <a:lnTo>
                  <a:pt x="629" y="5880"/>
                </a:lnTo>
                <a:cubicBezTo>
                  <a:pt x="1397" y="6392"/>
                  <a:pt x="2032" y="6660"/>
                  <a:pt x="2707" y="6660"/>
                </a:cubicBezTo>
                <a:cubicBezTo>
                  <a:pt x="3324" y="6660"/>
                  <a:pt x="3831" y="6451"/>
                  <a:pt x="3831" y="5927"/>
                </a:cubicBezTo>
                <a:cubicBezTo>
                  <a:pt x="3831" y="5409"/>
                  <a:pt x="3243" y="5123"/>
                  <a:pt x="2236" y="4675"/>
                </a:cubicBezTo>
                <a:cubicBezTo>
                  <a:pt x="984" y="4116"/>
                  <a:pt x="262" y="3482"/>
                  <a:pt x="262" y="2277"/>
                </a:cubicBezTo>
                <a:cubicBezTo>
                  <a:pt x="262" y="833"/>
                  <a:pt x="1421" y="1"/>
                  <a:pt x="3085" y="1"/>
                </a:cubicBezTo>
                <a:cubicBezTo>
                  <a:pt x="3988" y="1"/>
                  <a:pt x="4826" y="239"/>
                  <a:pt x="5641" y="786"/>
                </a:cubicBezTo>
                <a:lnTo>
                  <a:pt x="4942" y="2312"/>
                </a:lnTo>
                <a:cubicBezTo>
                  <a:pt x="4436" y="2050"/>
                  <a:pt x="3900" y="1776"/>
                  <a:pt x="3155" y="1776"/>
                </a:cubicBezTo>
                <a:cubicBezTo>
                  <a:pt x="2591" y="1776"/>
                  <a:pt x="2282" y="1957"/>
                  <a:pt x="2282" y="2347"/>
                </a:cubicBezTo>
                <a:cubicBezTo>
                  <a:pt x="2282" y="2737"/>
                  <a:pt x="2498" y="2888"/>
                  <a:pt x="3679" y="3424"/>
                </a:cubicBezTo>
                <a:cubicBezTo>
                  <a:pt x="5111" y="4058"/>
                  <a:pt x="5903" y="4745"/>
                  <a:pt x="5903" y="6002"/>
                </a:cubicBezTo>
                <a:cubicBezTo>
                  <a:pt x="5903" y="7656"/>
                  <a:pt x="4657" y="8436"/>
                  <a:pt x="2934" y="8436"/>
                </a:cubicBezTo>
                <a:cubicBezTo>
                  <a:pt x="1776" y="8436"/>
                  <a:pt x="815"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7" name="Google Shape;4087;p53"/>
          <p:cNvSpPr/>
          <p:nvPr/>
        </p:nvSpPr>
        <p:spPr>
          <a:xfrm>
            <a:off x="8995442" y="750716"/>
            <a:ext cx="338568" cy="1291959"/>
          </a:xfrm>
          <a:custGeom>
            <a:avLst/>
            <a:gdLst/>
            <a:ahLst/>
            <a:cxnLst/>
            <a:rect l="l" t="t" r="r" b="b"/>
            <a:pathLst>
              <a:path w="2044" h="8058" extrusionOk="0">
                <a:moveTo>
                  <a:pt x="1" y="1"/>
                </a:moveTo>
                <a:lnTo>
                  <a:pt x="1" y="8057"/>
                </a:lnTo>
                <a:lnTo>
                  <a:pt x="2044" y="8057"/>
                </a:lnTo>
                <a:lnTo>
                  <a:pt x="2044" y="1"/>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8" name="Google Shape;4088;p53"/>
          <p:cNvSpPr/>
          <p:nvPr/>
        </p:nvSpPr>
        <p:spPr>
          <a:xfrm>
            <a:off x="9612608" y="750716"/>
            <a:ext cx="1075169" cy="1291959"/>
          </a:xfrm>
          <a:custGeom>
            <a:avLst/>
            <a:gdLst/>
            <a:ahLst/>
            <a:cxnLst/>
            <a:rect l="l" t="t" r="r" b="b"/>
            <a:pathLst>
              <a:path w="6491" h="8058" extrusionOk="0">
                <a:moveTo>
                  <a:pt x="2707" y="1718"/>
                </a:moveTo>
                <a:cubicBezTo>
                  <a:pt x="3522" y="1718"/>
                  <a:pt x="4436" y="2085"/>
                  <a:pt x="4436" y="4047"/>
                </a:cubicBezTo>
                <a:cubicBezTo>
                  <a:pt x="4436" y="6020"/>
                  <a:pt x="3452" y="6328"/>
                  <a:pt x="2684" y="6328"/>
                </a:cubicBezTo>
                <a:lnTo>
                  <a:pt x="2020" y="6328"/>
                </a:lnTo>
                <a:lnTo>
                  <a:pt x="2020" y="1718"/>
                </a:lnTo>
                <a:close/>
                <a:moveTo>
                  <a:pt x="0" y="1"/>
                </a:moveTo>
                <a:lnTo>
                  <a:pt x="0" y="8057"/>
                </a:lnTo>
                <a:lnTo>
                  <a:pt x="2649" y="8057"/>
                </a:lnTo>
                <a:cubicBezTo>
                  <a:pt x="5158" y="8057"/>
                  <a:pt x="6491" y="6718"/>
                  <a:pt x="6491" y="4023"/>
                </a:cubicBezTo>
                <a:cubicBezTo>
                  <a:pt x="6491" y="1351"/>
                  <a:pt x="5193" y="1"/>
                  <a:pt x="2649"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9" name="Google Shape;4089;p53"/>
          <p:cNvSpPr/>
          <p:nvPr/>
        </p:nvSpPr>
        <p:spPr>
          <a:xfrm>
            <a:off x="9612608" y="750716"/>
            <a:ext cx="1075169" cy="1291959"/>
          </a:xfrm>
          <a:custGeom>
            <a:avLst/>
            <a:gdLst/>
            <a:ahLst/>
            <a:cxnLst/>
            <a:rect l="l" t="t" r="r" b="b"/>
            <a:pathLst>
              <a:path w="6491" h="8058" fill="none" extrusionOk="0">
                <a:moveTo>
                  <a:pt x="4436" y="4047"/>
                </a:moveTo>
                <a:cubicBezTo>
                  <a:pt x="4436" y="2085"/>
                  <a:pt x="3522" y="1718"/>
                  <a:pt x="2707" y="1718"/>
                </a:cubicBezTo>
                <a:lnTo>
                  <a:pt x="2020" y="1718"/>
                </a:lnTo>
                <a:lnTo>
                  <a:pt x="2020" y="6328"/>
                </a:lnTo>
                <a:lnTo>
                  <a:pt x="2684" y="6328"/>
                </a:lnTo>
                <a:cubicBezTo>
                  <a:pt x="3452" y="6328"/>
                  <a:pt x="4436" y="6020"/>
                  <a:pt x="4436" y="4047"/>
                </a:cubicBezTo>
                <a:close/>
                <a:moveTo>
                  <a:pt x="6491" y="4023"/>
                </a:moveTo>
                <a:cubicBezTo>
                  <a:pt x="6491" y="6718"/>
                  <a:pt x="5158" y="8057"/>
                  <a:pt x="2649" y="8057"/>
                </a:cubicBezTo>
                <a:lnTo>
                  <a:pt x="0" y="8057"/>
                </a:lnTo>
                <a:lnTo>
                  <a:pt x="0" y="1"/>
                </a:lnTo>
                <a:lnTo>
                  <a:pt x="2649" y="1"/>
                </a:lnTo>
                <a:cubicBezTo>
                  <a:pt x="5193" y="1"/>
                  <a:pt x="6491" y="1351"/>
                  <a:pt x="6491" y="4023"/>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0" name="Google Shape;4090;p53"/>
          <p:cNvSpPr/>
          <p:nvPr/>
        </p:nvSpPr>
        <p:spPr>
          <a:xfrm>
            <a:off x="10901767" y="750716"/>
            <a:ext cx="883358" cy="1291959"/>
          </a:xfrm>
          <a:custGeom>
            <a:avLst/>
            <a:gdLst/>
            <a:ahLst/>
            <a:cxnLst/>
            <a:rect l="l" t="t" r="r" b="b"/>
            <a:pathLst>
              <a:path w="5333" h="8058" extrusionOk="0">
                <a:moveTo>
                  <a:pt x="0" y="1"/>
                </a:moveTo>
                <a:lnTo>
                  <a:pt x="0" y="8057"/>
                </a:lnTo>
                <a:lnTo>
                  <a:pt x="5333" y="8057"/>
                </a:lnTo>
                <a:lnTo>
                  <a:pt x="5333" y="6328"/>
                </a:lnTo>
                <a:lnTo>
                  <a:pt x="2043" y="6328"/>
                </a:lnTo>
                <a:lnTo>
                  <a:pt x="2043" y="4733"/>
                </a:lnTo>
                <a:lnTo>
                  <a:pt x="4436" y="4733"/>
                </a:lnTo>
                <a:lnTo>
                  <a:pt x="4908" y="3121"/>
                </a:lnTo>
                <a:lnTo>
                  <a:pt x="2043" y="3121"/>
                </a:lnTo>
                <a:lnTo>
                  <a:pt x="2043" y="1730"/>
                </a:lnTo>
                <a:lnTo>
                  <a:pt x="5333" y="1730"/>
                </a:lnTo>
                <a:lnTo>
                  <a:pt x="533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1" name="Google Shape;4091;p53"/>
          <p:cNvSpPr/>
          <p:nvPr/>
        </p:nvSpPr>
        <p:spPr>
          <a:xfrm>
            <a:off x="10901767" y="750716"/>
            <a:ext cx="883358" cy="1291959"/>
          </a:xfrm>
          <a:custGeom>
            <a:avLst/>
            <a:gdLst/>
            <a:ahLst/>
            <a:cxnLst/>
            <a:rect l="l" t="t" r="r" b="b"/>
            <a:pathLst>
              <a:path w="5333" h="8058" fill="none" extrusionOk="0">
                <a:moveTo>
                  <a:pt x="5333" y="8057"/>
                </a:moveTo>
                <a:lnTo>
                  <a:pt x="0" y="8057"/>
                </a:lnTo>
                <a:lnTo>
                  <a:pt x="0" y="1"/>
                </a:lnTo>
                <a:lnTo>
                  <a:pt x="5333" y="1"/>
                </a:lnTo>
                <a:lnTo>
                  <a:pt x="5333" y="1730"/>
                </a:lnTo>
                <a:lnTo>
                  <a:pt x="2043" y="1730"/>
                </a:lnTo>
                <a:lnTo>
                  <a:pt x="2043" y="3121"/>
                </a:lnTo>
                <a:lnTo>
                  <a:pt x="4908" y="3121"/>
                </a:lnTo>
                <a:lnTo>
                  <a:pt x="4436" y="4733"/>
                </a:lnTo>
                <a:lnTo>
                  <a:pt x="2043" y="4733"/>
                </a:lnTo>
                <a:lnTo>
                  <a:pt x="2043"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2" name="Google Shape;4092;p53"/>
          <p:cNvSpPr/>
          <p:nvPr/>
        </p:nvSpPr>
        <p:spPr>
          <a:xfrm>
            <a:off x="11906526" y="719933"/>
            <a:ext cx="977773" cy="1352565"/>
          </a:xfrm>
          <a:custGeom>
            <a:avLst/>
            <a:gdLst/>
            <a:ahLst/>
            <a:cxnLst/>
            <a:rect l="l" t="t" r="r" b="b"/>
            <a:pathLst>
              <a:path w="5903" h="8436" extrusionOk="0">
                <a:moveTo>
                  <a:pt x="3085" y="1"/>
                </a:moveTo>
                <a:cubicBezTo>
                  <a:pt x="1420" y="1"/>
                  <a:pt x="262" y="833"/>
                  <a:pt x="262" y="2277"/>
                </a:cubicBezTo>
                <a:cubicBezTo>
                  <a:pt x="262" y="3482"/>
                  <a:pt x="984" y="4116"/>
                  <a:pt x="2235" y="4675"/>
                </a:cubicBezTo>
                <a:cubicBezTo>
                  <a:pt x="3242" y="5123"/>
                  <a:pt x="3830" y="5409"/>
                  <a:pt x="3830" y="5927"/>
                </a:cubicBezTo>
                <a:cubicBezTo>
                  <a:pt x="3830" y="6451"/>
                  <a:pt x="3324" y="6660"/>
                  <a:pt x="2707" y="6660"/>
                </a:cubicBezTo>
                <a:cubicBezTo>
                  <a:pt x="2032" y="6660"/>
                  <a:pt x="1397" y="6392"/>
                  <a:pt x="629" y="5880"/>
                </a:cubicBezTo>
                <a:lnTo>
                  <a:pt x="0" y="7504"/>
                </a:lnTo>
                <a:cubicBezTo>
                  <a:pt x="815" y="8092"/>
                  <a:pt x="1776" y="8436"/>
                  <a:pt x="2934" y="8436"/>
                </a:cubicBezTo>
                <a:cubicBezTo>
                  <a:pt x="4663" y="8436"/>
                  <a:pt x="5903" y="7656"/>
                  <a:pt x="5903" y="6002"/>
                </a:cubicBezTo>
                <a:cubicBezTo>
                  <a:pt x="5903" y="4745"/>
                  <a:pt x="5111" y="4058"/>
                  <a:pt x="3679" y="3424"/>
                </a:cubicBezTo>
                <a:cubicBezTo>
                  <a:pt x="2497" y="2888"/>
                  <a:pt x="2282" y="2737"/>
                  <a:pt x="2282" y="2347"/>
                </a:cubicBezTo>
                <a:cubicBezTo>
                  <a:pt x="2282" y="1957"/>
                  <a:pt x="2590" y="1776"/>
                  <a:pt x="3161" y="1776"/>
                </a:cubicBezTo>
                <a:cubicBezTo>
                  <a:pt x="3906" y="1776"/>
                  <a:pt x="4436" y="2050"/>
                  <a:pt x="4942" y="2312"/>
                </a:cubicBezTo>
                <a:lnTo>
                  <a:pt x="5641" y="786"/>
                </a:lnTo>
                <a:cubicBezTo>
                  <a:pt x="4826" y="239"/>
                  <a:pt x="3988" y="1"/>
                  <a:pt x="3085"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3" name="Google Shape;4093;p53"/>
          <p:cNvSpPr/>
          <p:nvPr/>
        </p:nvSpPr>
        <p:spPr>
          <a:xfrm>
            <a:off x="11906526" y="719933"/>
            <a:ext cx="977773" cy="1352565"/>
          </a:xfrm>
          <a:custGeom>
            <a:avLst/>
            <a:gdLst/>
            <a:ahLst/>
            <a:cxnLst/>
            <a:rect l="l" t="t" r="r" b="b"/>
            <a:pathLst>
              <a:path w="5903" h="8436" fill="none" extrusionOk="0">
                <a:moveTo>
                  <a:pt x="0" y="7504"/>
                </a:moveTo>
                <a:lnTo>
                  <a:pt x="629" y="5880"/>
                </a:lnTo>
                <a:cubicBezTo>
                  <a:pt x="1397" y="6392"/>
                  <a:pt x="2032" y="6660"/>
                  <a:pt x="2707" y="6660"/>
                </a:cubicBezTo>
                <a:cubicBezTo>
                  <a:pt x="3324" y="6660"/>
                  <a:pt x="3830" y="6451"/>
                  <a:pt x="3830" y="5927"/>
                </a:cubicBezTo>
                <a:cubicBezTo>
                  <a:pt x="3830" y="5409"/>
                  <a:pt x="3242" y="5123"/>
                  <a:pt x="2235" y="4675"/>
                </a:cubicBezTo>
                <a:cubicBezTo>
                  <a:pt x="984" y="4116"/>
                  <a:pt x="262" y="3482"/>
                  <a:pt x="262" y="2277"/>
                </a:cubicBezTo>
                <a:cubicBezTo>
                  <a:pt x="262" y="833"/>
                  <a:pt x="1420" y="1"/>
                  <a:pt x="3085" y="1"/>
                </a:cubicBezTo>
                <a:cubicBezTo>
                  <a:pt x="3988" y="1"/>
                  <a:pt x="4826" y="239"/>
                  <a:pt x="5641" y="786"/>
                </a:cubicBezTo>
                <a:lnTo>
                  <a:pt x="4942" y="2312"/>
                </a:lnTo>
                <a:cubicBezTo>
                  <a:pt x="4436" y="2050"/>
                  <a:pt x="3906" y="1776"/>
                  <a:pt x="3161" y="1776"/>
                </a:cubicBezTo>
                <a:cubicBezTo>
                  <a:pt x="2590" y="1776"/>
                  <a:pt x="2282" y="1957"/>
                  <a:pt x="2282" y="2347"/>
                </a:cubicBezTo>
                <a:cubicBezTo>
                  <a:pt x="2282" y="2737"/>
                  <a:pt x="2497" y="2888"/>
                  <a:pt x="3679" y="3424"/>
                </a:cubicBezTo>
                <a:cubicBezTo>
                  <a:pt x="5111" y="4058"/>
                  <a:pt x="5903" y="4745"/>
                  <a:pt x="5903" y="6002"/>
                </a:cubicBezTo>
                <a:cubicBezTo>
                  <a:pt x="5903" y="7656"/>
                  <a:pt x="4663" y="8436"/>
                  <a:pt x="2934" y="8436"/>
                </a:cubicBezTo>
                <a:cubicBezTo>
                  <a:pt x="1776" y="8436"/>
                  <a:pt x="815" y="8092"/>
                  <a:pt x="0" y="7504"/>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4" name="Google Shape;4094;p53"/>
          <p:cNvSpPr/>
          <p:nvPr/>
        </p:nvSpPr>
        <p:spPr>
          <a:xfrm>
            <a:off x="1259477" y="2928147"/>
            <a:ext cx="1154345" cy="1291959"/>
          </a:xfrm>
          <a:custGeom>
            <a:avLst/>
            <a:gdLst/>
            <a:ahLst/>
            <a:cxnLst/>
            <a:rect l="l" t="t" r="r" b="b"/>
            <a:pathLst>
              <a:path w="6969" h="8058" extrusionOk="0">
                <a:moveTo>
                  <a:pt x="0" y="1"/>
                </a:moveTo>
                <a:lnTo>
                  <a:pt x="0" y="1753"/>
                </a:lnTo>
                <a:lnTo>
                  <a:pt x="2329" y="1753"/>
                </a:lnTo>
                <a:lnTo>
                  <a:pt x="2329" y="8057"/>
                </a:lnTo>
                <a:lnTo>
                  <a:pt x="4378" y="8057"/>
                </a:lnTo>
                <a:lnTo>
                  <a:pt x="4378" y="1753"/>
                </a:lnTo>
                <a:lnTo>
                  <a:pt x="6456" y="1753"/>
                </a:lnTo>
                <a:lnTo>
                  <a:pt x="696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5" name="Google Shape;4095;p53"/>
          <p:cNvSpPr/>
          <p:nvPr/>
        </p:nvSpPr>
        <p:spPr>
          <a:xfrm>
            <a:off x="1259477" y="2928147"/>
            <a:ext cx="1154345" cy="1291959"/>
          </a:xfrm>
          <a:custGeom>
            <a:avLst/>
            <a:gdLst/>
            <a:ahLst/>
            <a:cxnLst/>
            <a:rect l="l" t="t" r="r" b="b"/>
            <a:pathLst>
              <a:path w="6969" h="8058" fill="none" extrusionOk="0">
                <a:moveTo>
                  <a:pt x="2329" y="1753"/>
                </a:moveTo>
                <a:lnTo>
                  <a:pt x="0" y="1753"/>
                </a:lnTo>
                <a:lnTo>
                  <a:pt x="0" y="1"/>
                </a:lnTo>
                <a:lnTo>
                  <a:pt x="6969" y="1"/>
                </a:lnTo>
                <a:lnTo>
                  <a:pt x="6456" y="1753"/>
                </a:lnTo>
                <a:lnTo>
                  <a:pt x="4378" y="1753"/>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6" name="Google Shape;4096;p53"/>
          <p:cNvSpPr/>
          <p:nvPr/>
        </p:nvSpPr>
        <p:spPr>
          <a:xfrm>
            <a:off x="2423248" y="2898325"/>
            <a:ext cx="1259527" cy="1351603"/>
          </a:xfrm>
          <a:custGeom>
            <a:avLst/>
            <a:gdLst/>
            <a:ahLst/>
            <a:cxnLst/>
            <a:rect l="l" t="t" r="r" b="b"/>
            <a:pathLst>
              <a:path w="7604" h="8430" extrusionOk="0">
                <a:moveTo>
                  <a:pt x="3808" y="1776"/>
                </a:moveTo>
                <a:cubicBezTo>
                  <a:pt x="4920" y="1776"/>
                  <a:pt x="5548" y="2661"/>
                  <a:pt x="5548" y="4221"/>
                </a:cubicBezTo>
                <a:cubicBezTo>
                  <a:pt x="5548" y="5769"/>
                  <a:pt x="4920" y="6660"/>
                  <a:pt x="3808" y="6660"/>
                </a:cubicBezTo>
                <a:cubicBezTo>
                  <a:pt x="2684" y="6660"/>
                  <a:pt x="2056" y="5769"/>
                  <a:pt x="2056" y="4221"/>
                </a:cubicBezTo>
                <a:cubicBezTo>
                  <a:pt x="2056" y="2661"/>
                  <a:pt x="2684" y="1776"/>
                  <a:pt x="3808" y="1776"/>
                </a:cubicBezTo>
                <a:close/>
                <a:moveTo>
                  <a:pt x="3808" y="0"/>
                </a:moveTo>
                <a:cubicBezTo>
                  <a:pt x="1433" y="0"/>
                  <a:pt x="1" y="1584"/>
                  <a:pt x="1" y="4221"/>
                </a:cubicBezTo>
                <a:cubicBezTo>
                  <a:pt x="1" y="6846"/>
                  <a:pt x="1433" y="8430"/>
                  <a:pt x="3808" y="8430"/>
                </a:cubicBezTo>
                <a:cubicBezTo>
                  <a:pt x="6171" y="8430"/>
                  <a:pt x="7603" y="6846"/>
                  <a:pt x="7603" y="4221"/>
                </a:cubicBezTo>
                <a:cubicBezTo>
                  <a:pt x="7603" y="1584"/>
                  <a:pt x="6171" y="0"/>
                  <a:pt x="3808"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7" name="Google Shape;4097;p53"/>
          <p:cNvSpPr/>
          <p:nvPr/>
        </p:nvSpPr>
        <p:spPr>
          <a:xfrm>
            <a:off x="2423248" y="2898325"/>
            <a:ext cx="1259527" cy="1351603"/>
          </a:xfrm>
          <a:custGeom>
            <a:avLst/>
            <a:gdLst/>
            <a:ahLst/>
            <a:cxnLst/>
            <a:rect l="l" t="t" r="r" b="b"/>
            <a:pathLst>
              <a:path w="7604" h="8430" fill="none" extrusionOk="0">
                <a:moveTo>
                  <a:pt x="5548" y="4221"/>
                </a:moveTo>
                <a:cubicBezTo>
                  <a:pt x="5548" y="2661"/>
                  <a:pt x="4920" y="1776"/>
                  <a:pt x="3808" y="1776"/>
                </a:cubicBezTo>
                <a:cubicBezTo>
                  <a:pt x="2684" y="1776"/>
                  <a:pt x="2056" y="2661"/>
                  <a:pt x="2056" y="4221"/>
                </a:cubicBezTo>
                <a:cubicBezTo>
                  <a:pt x="2056" y="5769"/>
                  <a:pt x="2684" y="6660"/>
                  <a:pt x="3808" y="6660"/>
                </a:cubicBezTo>
                <a:cubicBezTo>
                  <a:pt x="4920" y="6660"/>
                  <a:pt x="5548" y="5769"/>
                  <a:pt x="5548" y="4221"/>
                </a:cubicBezTo>
                <a:close/>
                <a:moveTo>
                  <a:pt x="1" y="4221"/>
                </a:moveTo>
                <a:cubicBezTo>
                  <a:pt x="1" y="1584"/>
                  <a:pt x="1433" y="0"/>
                  <a:pt x="3808" y="0"/>
                </a:cubicBezTo>
                <a:cubicBezTo>
                  <a:pt x="6171" y="0"/>
                  <a:pt x="7603" y="1584"/>
                  <a:pt x="7603" y="4221"/>
                </a:cubicBezTo>
                <a:cubicBezTo>
                  <a:pt x="7603" y="6846"/>
                  <a:pt x="6171" y="8430"/>
                  <a:pt x="3808" y="8430"/>
                </a:cubicBezTo>
                <a:cubicBezTo>
                  <a:pt x="1433" y="8430"/>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8" name="Google Shape;4098;p53"/>
          <p:cNvSpPr/>
          <p:nvPr/>
        </p:nvSpPr>
        <p:spPr>
          <a:xfrm>
            <a:off x="4439557" y="2928147"/>
            <a:ext cx="883358" cy="1291959"/>
          </a:xfrm>
          <a:custGeom>
            <a:avLst/>
            <a:gdLst/>
            <a:ahLst/>
            <a:cxnLst/>
            <a:rect l="l" t="t" r="r" b="b"/>
            <a:pathLst>
              <a:path w="5333" h="8058" extrusionOk="0">
                <a:moveTo>
                  <a:pt x="0" y="1"/>
                </a:moveTo>
                <a:lnTo>
                  <a:pt x="0" y="8057"/>
                </a:lnTo>
                <a:lnTo>
                  <a:pt x="5332" y="8057"/>
                </a:lnTo>
                <a:lnTo>
                  <a:pt x="5332" y="6328"/>
                </a:lnTo>
                <a:lnTo>
                  <a:pt x="2043" y="6328"/>
                </a:lnTo>
                <a:lnTo>
                  <a:pt x="2043" y="4733"/>
                </a:lnTo>
                <a:lnTo>
                  <a:pt x="4430" y="4733"/>
                </a:lnTo>
                <a:lnTo>
                  <a:pt x="4907" y="3127"/>
                </a:lnTo>
                <a:lnTo>
                  <a:pt x="2043" y="3127"/>
                </a:lnTo>
                <a:lnTo>
                  <a:pt x="2043" y="1730"/>
                </a:lnTo>
                <a:lnTo>
                  <a:pt x="5332" y="1730"/>
                </a:lnTo>
                <a:lnTo>
                  <a:pt x="533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9" name="Google Shape;4099;p53"/>
          <p:cNvSpPr/>
          <p:nvPr/>
        </p:nvSpPr>
        <p:spPr>
          <a:xfrm>
            <a:off x="4439557" y="2928147"/>
            <a:ext cx="883358" cy="1291959"/>
          </a:xfrm>
          <a:custGeom>
            <a:avLst/>
            <a:gdLst/>
            <a:ahLst/>
            <a:cxnLst/>
            <a:rect l="l" t="t" r="r" b="b"/>
            <a:pathLst>
              <a:path w="5333" h="8058" fill="none" extrusionOk="0">
                <a:moveTo>
                  <a:pt x="5332" y="8057"/>
                </a:moveTo>
                <a:lnTo>
                  <a:pt x="0" y="8057"/>
                </a:lnTo>
                <a:lnTo>
                  <a:pt x="0" y="1"/>
                </a:lnTo>
                <a:lnTo>
                  <a:pt x="5332" y="1"/>
                </a:lnTo>
                <a:lnTo>
                  <a:pt x="5332" y="1730"/>
                </a:lnTo>
                <a:lnTo>
                  <a:pt x="2043" y="1730"/>
                </a:lnTo>
                <a:lnTo>
                  <a:pt x="2043" y="3127"/>
                </a:lnTo>
                <a:lnTo>
                  <a:pt x="4907" y="3127"/>
                </a:lnTo>
                <a:lnTo>
                  <a:pt x="4430" y="4733"/>
                </a:lnTo>
                <a:lnTo>
                  <a:pt x="2043" y="4733"/>
                </a:lnTo>
                <a:lnTo>
                  <a:pt x="2043" y="6328"/>
                </a:lnTo>
                <a:lnTo>
                  <a:pt x="5332"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0" name="Google Shape;4100;p53"/>
          <p:cNvSpPr/>
          <p:nvPr/>
        </p:nvSpPr>
        <p:spPr>
          <a:xfrm>
            <a:off x="5412348" y="2928147"/>
            <a:ext cx="1258533" cy="1291959"/>
          </a:xfrm>
          <a:custGeom>
            <a:avLst/>
            <a:gdLst/>
            <a:ahLst/>
            <a:cxnLst/>
            <a:rect l="l" t="t" r="r" b="b"/>
            <a:pathLst>
              <a:path w="7598" h="8058" extrusionOk="0">
                <a:moveTo>
                  <a:pt x="1" y="1"/>
                </a:moveTo>
                <a:lnTo>
                  <a:pt x="2725" y="8057"/>
                </a:lnTo>
                <a:lnTo>
                  <a:pt x="4838" y="8057"/>
                </a:lnTo>
                <a:lnTo>
                  <a:pt x="7598" y="1"/>
                </a:lnTo>
                <a:lnTo>
                  <a:pt x="5548" y="1"/>
                </a:lnTo>
                <a:lnTo>
                  <a:pt x="3825" y="5583"/>
                </a:lnTo>
                <a:lnTo>
                  <a:pt x="213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1" name="Google Shape;4101;p53"/>
          <p:cNvSpPr/>
          <p:nvPr/>
        </p:nvSpPr>
        <p:spPr>
          <a:xfrm>
            <a:off x="5412348" y="2928147"/>
            <a:ext cx="1258533" cy="1291959"/>
          </a:xfrm>
          <a:custGeom>
            <a:avLst/>
            <a:gdLst/>
            <a:ahLst/>
            <a:cxnLst/>
            <a:rect l="l" t="t" r="r" b="b"/>
            <a:pathLst>
              <a:path w="7598" h="8058" fill="none" extrusionOk="0">
                <a:moveTo>
                  <a:pt x="1" y="1"/>
                </a:moveTo>
                <a:lnTo>
                  <a:pt x="2131" y="1"/>
                </a:lnTo>
                <a:lnTo>
                  <a:pt x="3825" y="5583"/>
                </a:lnTo>
                <a:lnTo>
                  <a:pt x="5548" y="1"/>
                </a:lnTo>
                <a:lnTo>
                  <a:pt x="7598" y="1"/>
                </a:lnTo>
                <a:lnTo>
                  <a:pt x="4838" y="8057"/>
                </a:lnTo>
                <a:lnTo>
                  <a:pt x="272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2" name="Google Shape;4102;p53"/>
          <p:cNvSpPr/>
          <p:nvPr/>
        </p:nvSpPr>
        <p:spPr>
          <a:xfrm>
            <a:off x="6830704" y="2928147"/>
            <a:ext cx="884352" cy="1291959"/>
          </a:xfrm>
          <a:custGeom>
            <a:avLst/>
            <a:gdLst/>
            <a:ahLst/>
            <a:cxnLst/>
            <a:rect l="l" t="t" r="r" b="b"/>
            <a:pathLst>
              <a:path w="5339" h="8058" extrusionOk="0">
                <a:moveTo>
                  <a:pt x="1" y="1"/>
                </a:moveTo>
                <a:lnTo>
                  <a:pt x="1" y="8057"/>
                </a:lnTo>
                <a:lnTo>
                  <a:pt x="5339" y="8057"/>
                </a:lnTo>
                <a:lnTo>
                  <a:pt x="5339" y="6328"/>
                </a:lnTo>
                <a:lnTo>
                  <a:pt x="2050" y="6328"/>
                </a:lnTo>
                <a:lnTo>
                  <a:pt x="2050" y="4733"/>
                </a:lnTo>
                <a:lnTo>
                  <a:pt x="4437" y="4733"/>
                </a:lnTo>
                <a:lnTo>
                  <a:pt x="4908" y="3127"/>
                </a:lnTo>
                <a:lnTo>
                  <a:pt x="2050" y="3127"/>
                </a:lnTo>
                <a:lnTo>
                  <a:pt x="2050" y="1730"/>
                </a:lnTo>
                <a:lnTo>
                  <a:pt x="5339" y="1730"/>
                </a:lnTo>
                <a:lnTo>
                  <a:pt x="533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3" name="Google Shape;4103;p53"/>
          <p:cNvSpPr/>
          <p:nvPr/>
        </p:nvSpPr>
        <p:spPr>
          <a:xfrm>
            <a:off x="6830704" y="2928147"/>
            <a:ext cx="884352" cy="1291959"/>
          </a:xfrm>
          <a:custGeom>
            <a:avLst/>
            <a:gdLst/>
            <a:ahLst/>
            <a:cxnLst/>
            <a:rect l="l" t="t" r="r" b="b"/>
            <a:pathLst>
              <a:path w="5339" h="8058" fill="none" extrusionOk="0">
                <a:moveTo>
                  <a:pt x="5339" y="8057"/>
                </a:moveTo>
                <a:lnTo>
                  <a:pt x="1" y="8057"/>
                </a:lnTo>
                <a:lnTo>
                  <a:pt x="1" y="1"/>
                </a:lnTo>
                <a:lnTo>
                  <a:pt x="5339" y="1"/>
                </a:lnTo>
                <a:lnTo>
                  <a:pt x="5339" y="1730"/>
                </a:lnTo>
                <a:lnTo>
                  <a:pt x="2050" y="1730"/>
                </a:lnTo>
                <a:lnTo>
                  <a:pt x="2050" y="3127"/>
                </a:lnTo>
                <a:lnTo>
                  <a:pt x="4908" y="3127"/>
                </a:lnTo>
                <a:lnTo>
                  <a:pt x="4437" y="4733"/>
                </a:lnTo>
                <a:lnTo>
                  <a:pt x="2050" y="4733"/>
                </a:lnTo>
                <a:lnTo>
                  <a:pt x="2050" y="6328"/>
                </a:lnTo>
                <a:lnTo>
                  <a:pt x="5339"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4" name="Google Shape;4104;p53"/>
          <p:cNvSpPr/>
          <p:nvPr/>
        </p:nvSpPr>
        <p:spPr>
          <a:xfrm>
            <a:off x="7926067" y="2928147"/>
            <a:ext cx="1076329" cy="1291959"/>
          </a:xfrm>
          <a:custGeom>
            <a:avLst/>
            <a:gdLst/>
            <a:ahLst/>
            <a:cxnLst/>
            <a:rect l="l" t="t" r="r" b="b"/>
            <a:pathLst>
              <a:path w="6498" h="8058" extrusionOk="0">
                <a:moveTo>
                  <a:pt x="2807" y="1590"/>
                </a:moveTo>
                <a:cubicBezTo>
                  <a:pt x="3587" y="1590"/>
                  <a:pt x="4000" y="1957"/>
                  <a:pt x="4000" y="2603"/>
                </a:cubicBezTo>
                <a:cubicBezTo>
                  <a:pt x="4000" y="3220"/>
                  <a:pt x="3587" y="3563"/>
                  <a:pt x="2807" y="3563"/>
                </a:cubicBezTo>
                <a:lnTo>
                  <a:pt x="2027" y="3563"/>
                </a:lnTo>
                <a:lnTo>
                  <a:pt x="2027" y="1590"/>
                </a:lnTo>
                <a:close/>
                <a:moveTo>
                  <a:pt x="1" y="1"/>
                </a:moveTo>
                <a:lnTo>
                  <a:pt x="1" y="8057"/>
                </a:lnTo>
                <a:lnTo>
                  <a:pt x="2050" y="8057"/>
                </a:lnTo>
                <a:lnTo>
                  <a:pt x="2050" y="5042"/>
                </a:lnTo>
                <a:lnTo>
                  <a:pt x="2795" y="5042"/>
                </a:lnTo>
                <a:lnTo>
                  <a:pt x="4390" y="8057"/>
                </a:lnTo>
                <a:lnTo>
                  <a:pt x="6497" y="8057"/>
                </a:lnTo>
                <a:lnTo>
                  <a:pt x="4623" y="4745"/>
                </a:lnTo>
                <a:cubicBezTo>
                  <a:pt x="5560" y="4367"/>
                  <a:pt x="6067" y="3622"/>
                  <a:pt x="6067" y="2545"/>
                </a:cubicBezTo>
                <a:cubicBezTo>
                  <a:pt x="6067" y="880"/>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5" name="Google Shape;4105;p53"/>
          <p:cNvSpPr/>
          <p:nvPr/>
        </p:nvSpPr>
        <p:spPr>
          <a:xfrm>
            <a:off x="7926067" y="2928147"/>
            <a:ext cx="1076329" cy="1291959"/>
          </a:xfrm>
          <a:custGeom>
            <a:avLst/>
            <a:gdLst/>
            <a:ahLst/>
            <a:cxnLst/>
            <a:rect l="l" t="t" r="r" b="b"/>
            <a:pathLst>
              <a:path w="6498" h="8058" fill="none" extrusionOk="0">
                <a:moveTo>
                  <a:pt x="2807" y="3563"/>
                </a:moveTo>
                <a:cubicBezTo>
                  <a:pt x="3587" y="3563"/>
                  <a:pt x="4000" y="3220"/>
                  <a:pt x="4000" y="2603"/>
                </a:cubicBezTo>
                <a:cubicBezTo>
                  <a:pt x="4000" y="1957"/>
                  <a:pt x="3587" y="1590"/>
                  <a:pt x="2807" y="1590"/>
                </a:cubicBezTo>
                <a:lnTo>
                  <a:pt x="2027" y="1590"/>
                </a:lnTo>
                <a:lnTo>
                  <a:pt x="2027" y="3563"/>
                </a:lnTo>
                <a:close/>
                <a:moveTo>
                  <a:pt x="1" y="1"/>
                </a:moveTo>
                <a:lnTo>
                  <a:pt x="2900" y="1"/>
                </a:lnTo>
                <a:cubicBezTo>
                  <a:pt x="4920" y="1"/>
                  <a:pt x="6067" y="880"/>
                  <a:pt x="6067" y="2545"/>
                </a:cubicBezTo>
                <a:cubicBezTo>
                  <a:pt x="6067" y="3622"/>
                  <a:pt x="5560" y="4367"/>
                  <a:pt x="4623" y="4745"/>
                </a:cubicBezTo>
                <a:lnTo>
                  <a:pt x="6497" y="8057"/>
                </a:lnTo>
                <a:lnTo>
                  <a:pt x="4390" y="8057"/>
                </a:lnTo>
                <a:lnTo>
                  <a:pt x="2795" y="5042"/>
                </a:lnTo>
                <a:lnTo>
                  <a:pt x="2050" y="5042"/>
                </a:lnTo>
                <a:lnTo>
                  <a:pt x="2050" y="8057"/>
                </a:lnTo>
                <a:lnTo>
                  <a:pt x="1"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6" name="Google Shape;4106;p53"/>
          <p:cNvSpPr/>
          <p:nvPr/>
        </p:nvSpPr>
        <p:spPr>
          <a:xfrm>
            <a:off x="9004203" y="2928147"/>
            <a:ext cx="1204368" cy="1291959"/>
          </a:xfrm>
          <a:custGeom>
            <a:avLst/>
            <a:gdLst/>
            <a:ahLst/>
            <a:cxnLst/>
            <a:rect l="l" t="t" r="r" b="b"/>
            <a:pathLst>
              <a:path w="7271" h="8058" extrusionOk="0">
                <a:moveTo>
                  <a:pt x="0" y="1"/>
                </a:moveTo>
                <a:lnTo>
                  <a:pt x="2602" y="5147"/>
                </a:lnTo>
                <a:lnTo>
                  <a:pt x="2614" y="8057"/>
                </a:lnTo>
                <a:lnTo>
                  <a:pt x="4657" y="8057"/>
                </a:lnTo>
                <a:lnTo>
                  <a:pt x="4657" y="5147"/>
                </a:lnTo>
                <a:lnTo>
                  <a:pt x="7271" y="1"/>
                </a:lnTo>
                <a:lnTo>
                  <a:pt x="5286" y="1"/>
                </a:lnTo>
                <a:lnTo>
                  <a:pt x="3638" y="3418"/>
                </a:lnTo>
                <a:lnTo>
                  <a:pt x="207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7" name="Google Shape;4107;p53"/>
          <p:cNvSpPr/>
          <p:nvPr/>
        </p:nvSpPr>
        <p:spPr>
          <a:xfrm>
            <a:off x="9004203" y="2928147"/>
            <a:ext cx="1204368" cy="1291959"/>
          </a:xfrm>
          <a:custGeom>
            <a:avLst/>
            <a:gdLst/>
            <a:ahLst/>
            <a:cxnLst/>
            <a:rect l="l" t="t" r="r" b="b"/>
            <a:pathLst>
              <a:path w="7271" h="8058" fill="none" extrusionOk="0">
                <a:moveTo>
                  <a:pt x="2602" y="5147"/>
                </a:moveTo>
                <a:lnTo>
                  <a:pt x="0" y="1"/>
                </a:lnTo>
                <a:lnTo>
                  <a:pt x="2078" y="1"/>
                </a:lnTo>
                <a:lnTo>
                  <a:pt x="3638" y="3418"/>
                </a:lnTo>
                <a:lnTo>
                  <a:pt x="5286" y="1"/>
                </a:lnTo>
                <a:lnTo>
                  <a:pt x="7271" y="1"/>
                </a:lnTo>
                <a:lnTo>
                  <a:pt x="4657" y="5147"/>
                </a:lnTo>
                <a:lnTo>
                  <a:pt x="4657" y="8057"/>
                </a:lnTo>
                <a:lnTo>
                  <a:pt x="2614"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8" name="Google Shape;4108;p53"/>
          <p:cNvSpPr/>
          <p:nvPr/>
        </p:nvSpPr>
        <p:spPr>
          <a:xfrm>
            <a:off x="1272894" y="5075756"/>
            <a:ext cx="977939" cy="1352565"/>
          </a:xfrm>
          <a:custGeom>
            <a:avLst/>
            <a:gdLst/>
            <a:ahLst/>
            <a:cxnLst/>
            <a:rect l="l" t="t" r="r" b="b"/>
            <a:pathLst>
              <a:path w="5904" h="8436" extrusionOk="0">
                <a:moveTo>
                  <a:pt x="3086" y="0"/>
                </a:moveTo>
                <a:cubicBezTo>
                  <a:pt x="1421" y="0"/>
                  <a:pt x="263" y="827"/>
                  <a:pt x="263" y="2271"/>
                </a:cubicBezTo>
                <a:cubicBezTo>
                  <a:pt x="263" y="3476"/>
                  <a:pt x="985" y="4116"/>
                  <a:pt x="2236" y="4675"/>
                </a:cubicBezTo>
                <a:cubicBezTo>
                  <a:pt x="3243" y="5123"/>
                  <a:pt x="3831" y="5408"/>
                  <a:pt x="3831" y="5927"/>
                </a:cubicBezTo>
                <a:cubicBezTo>
                  <a:pt x="3831" y="6445"/>
                  <a:pt x="3325" y="6660"/>
                  <a:pt x="2708" y="6660"/>
                </a:cubicBezTo>
                <a:cubicBezTo>
                  <a:pt x="2038" y="6660"/>
                  <a:pt x="1398" y="6386"/>
                  <a:pt x="630" y="5880"/>
                </a:cubicBezTo>
                <a:lnTo>
                  <a:pt x="1" y="7498"/>
                </a:lnTo>
                <a:cubicBezTo>
                  <a:pt x="816" y="8092"/>
                  <a:pt x="1776" y="8435"/>
                  <a:pt x="2935" y="8435"/>
                </a:cubicBezTo>
                <a:cubicBezTo>
                  <a:pt x="4664" y="8435"/>
                  <a:pt x="5904" y="7655"/>
                  <a:pt x="5904" y="5996"/>
                </a:cubicBezTo>
                <a:cubicBezTo>
                  <a:pt x="5904" y="4745"/>
                  <a:pt x="5112" y="4058"/>
                  <a:pt x="3680" y="3418"/>
                </a:cubicBezTo>
                <a:cubicBezTo>
                  <a:pt x="2498" y="2888"/>
                  <a:pt x="2283" y="2731"/>
                  <a:pt x="2283" y="2341"/>
                </a:cubicBezTo>
                <a:cubicBezTo>
                  <a:pt x="2283" y="1951"/>
                  <a:pt x="2591" y="1776"/>
                  <a:pt x="3162" y="1776"/>
                </a:cubicBezTo>
                <a:cubicBezTo>
                  <a:pt x="3907" y="1776"/>
                  <a:pt x="4437" y="2050"/>
                  <a:pt x="4943" y="2306"/>
                </a:cubicBezTo>
                <a:lnTo>
                  <a:pt x="5642" y="781"/>
                </a:lnTo>
                <a:cubicBezTo>
                  <a:pt x="4827" y="239"/>
                  <a:pt x="3989" y="0"/>
                  <a:pt x="308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9" name="Google Shape;4109;p53"/>
          <p:cNvSpPr/>
          <p:nvPr/>
        </p:nvSpPr>
        <p:spPr>
          <a:xfrm>
            <a:off x="1272894" y="5075756"/>
            <a:ext cx="977939" cy="1352565"/>
          </a:xfrm>
          <a:custGeom>
            <a:avLst/>
            <a:gdLst/>
            <a:ahLst/>
            <a:cxnLst/>
            <a:rect l="l" t="t" r="r" b="b"/>
            <a:pathLst>
              <a:path w="5904" h="8436" fill="none" extrusionOk="0">
                <a:moveTo>
                  <a:pt x="1" y="7498"/>
                </a:moveTo>
                <a:lnTo>
                  <a:pt x="630" y="5880"/>
                </a:lnTo>
                <a:cubicBezTo>
                  <a:pt x="1398" y="6386"/>
                  <a:pt x="2038" y="6660"/>
                  <a:pt x="2708" y="6660"/>
                </a:cubicBezTo>
                <a:cubicBezTo>
                  <a:pt x="3325" y="6660"/>
                  <a:pt x="3831" y="6445"/>
                  <a:pt x="3831" y="5927"/>
                </a:cubicBezTo>
                <a:cubicBezTo>
                  <a:pt x="3831" y="5408"/>
                  <a:pt x="3243" y="5123"/>
                  <a:pt x="2236" y="4675"/>
                </a:cubicBezTo>
                <a:cubicBezTo>
                  <a:pt x="985" y="4116"/>
                  <a:pt x="263" y="3476"/>
                  <a:pt x="263" y="2271"/>
                </a:cubicBezTo>
                <a:cubicBezTo>
                  <a:pt x="263" y="827"/>
                  <a:pt x="1421" y="0"/>
                  <a:pt x="3086" y="0"/>
                </a:cubicBezTo>
                <a:cubicBezTo>
                  <a:pt x="3989" y="0"/>
                  <a:pt x="4827" y="239"/>
                  <a:pt x="5642" y="781"/>
                </a:cubicBezTo>
                <a:lnTo>
                  <a:pt x="4943" y="2306"/>
                </a:lnTo>
                <a:cubicBezTo>
                  <a:pt x="4437" y="2050"/>
                  <a:pt x="3907" y="1776"/>
                  <a:pt x="3162" y="1776"/>
                </a:cubicBezTo>
                <a:cubicBezTo>
                  <a:pt x="2591" y="1776"/>
                  <a:pt x="2283" y="1951"/>
                  <a:pt x="2283" y="2341"/>
                </a:cubicBezTo>
                <a:cubicBezTo>
                  <a:pt x="2283" y="2731"/>
                  <a:pt x="2498" y="2888"/>
                  <a:pt x="3680" y="3418"/>
                </a:cubicBezTo>
                <a:cubicBezTo>
                  <a:pt x="5112" y="4058"/>
                  <a:pt x="5904" y="4745"/>
                  <a:pt x="5904" y="5996"/>
                </a:cubicBezTo>
                <a:cubicBezTo>
                  <a:pt x="5904" y="7655"/>
                  <a:pt x="4664" y="8435"/>
                  <a:pt x="2935" y="8435"/>
                </a:cubicBezTo>
                <a:cubicBezTo>
                  <a:pt x="1776" y="8435"/>
                  <a:pt x="816" y="8092"/>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0" name="Google Shape;4110;p53"/>
          <p:cNvSpPr/>
          <p:nvPr/>
        </p:nvSpPr>
        <p:spPr>
          <a:xfrm>
            <a:off x="2328835" y="5106539"/>
            <a:ext cx="1154345" cy="1290997"/>
          </a:xfrm>
          <a:custGeom>
            <a:avLst/>
            <a:gdLst/>
            <a:ahLst/>
            <a:cxnLst/>
            <a:rect l="l" t="t" r="r" b="b"/>
            <a:pathLst>
              <a:path w="6969" h="8052" extrusionOk="0">
                <a:moveTo>
                  <a:pt x="0" y="1"/>
                </a:moveTo>
                <a:lnTo>
                  <a:pt x="0" y="1747"/>
                </a:lnTo>
                <a:lnTo>
                  <a:pt x="2335" y="1747"/>
                </a:lnTo>
                <a:lnTo>
                  <a:pt x="2335" y="8051"/>
                </a:lnTo>
                <a:lnTo>
                  <a:pt x="4378" y="8051"/>
                </a:lnTo>
                <a:lnTo>
                  <a:pt x="4378" y="1747"/>
                </a:lnTo>
                <a:lnTo>
                  <a:pt x="6462" y="1747"/>
                </a:lnTo>
                <a:lnTo>
                  <a:pt x="696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1" name="Google Shape;4111;p53"/>
          <p:cNvSpPr/>
          <p:nvPr/>
        </p:nvSpPr>
        <p:spPr>
          <a:xfrm>
            <a:off x="2328835" y="5106539"/>
            <a:ext cx="1154345" cy="1290997"/>
          </a:xfrm>
          <a:custGeom>
            <a:avLst/>
            <a:gdLst/>
            <a:ahLst/>
            <a:cxnLst/>
            <a:rect l="l" t="t" r="r" b="b"/>
            <a:pathLst>
              <a:path w="6969" h="8052" fill="none" extrusionOk="0">
                <a:moveTo>
                  <a:pt x="2335" y="1747"/>
                </a:moveTo>
                <a:lnTo>
                  <a:pt x="0" y="1747"/>
                </a:lnTo>
                <a:lnTo>
                  <a:pt x="0" y="1"/>
                </a:lnTo>
                <a:lnTo>
                  <a:pt x="6968" y="1"/>
                </a:lnTo>
                <a:lnTo>
                  <a:pt x="6462" y="1747"/>
                </a:lnTo>
                <a:lnTo>
                  <a:pt x="4378" y="1747"/>
                </a:lnTo>
                <a:lnTo>
                  <a:pt x="4378" y="8051"/>
                </a:lnTo>
                <a:lnTo>
                  <a:pt x="2335"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2" name="Google Shape;4112;p53"/>
          <p:cNvSpPr/>
          <p:nvPr/>
        </p:nvSpPr>
        <p:spPr>
          <a:xfrm>
            <a:off x="3492606" y="5075756"/>
            <a:ext cx="1260355" cy="1352565"/>
          </a:xfrm>
          <a:custGeom>
            <a:avLst/>
            <a:gdLst/>
            <a:ahLst/>
            <a:cxnLst/>
            <a:rect l="l" t="t" r="r" b="b"/>
            <a:pathLst>
              <a:path w="7609" h="8436" extrusionOk="0">
                <a:moveTo>
                  <a:pt x="3808" y="1776"/>
                </a:moveTo>
                <a:cubicBezTo>
                  <a:pt x="4920" y="1776"/>
                  <a:pt x="5548" y="2661"/>
                  <a:pt x="5548" y="4221"/>
                </a:cubicBezTo>
                <a:cubicBezTo>
                  <a:pt x="5548" y="5775"/>
                  <a:pt x="4920" y="6660"/>
                  <a:pt x="3808" y="6660"/>
                </a:cubicBezTo>
                <a:cubicBezTo>
                  <a:pt x="2684" y="6660"/>
                  <a:pt x="2061" y="5775"/>
                  <a:pt x="2061" y="4221"/>
                </a:cubicBezTo>
                <a:cubicBezTo>
                  <a:pt x="2061" y="2661"/>
                  <a:pt x="2684" y="1776"/>
                  <a:pt x="3808" y="1776"/>
                </a:cubicBezTo>
                <a:close/>
                <a:moveTo>
                  <a:pt x="3808" y="0"/>
                </a:moveTo>
                <a:cubicBezTo>
                  <a:pt x="1433" y="0"/>
                  <a:pt x="1" y="1584"/>
                  <a:pt x="1" y="4221"/>
                </a:cubicBezTo>
                <a:cubicBezTo>
                  <a:pt x="1" y="6846"/>
                  <a:pt x="1433" y="8435"/>
                  <a:pt x="3808" y="8435"/>
                </a:cubicBezTo>
                <a:cubicBezTo>
                  <a:pt x="6177" y="8435"/>
                  <a:pt x="7609" y="6846"/>
                  <a:pt x="7609" y="4221"/>
                </a:cubicBezTo>
                <a:cubicBezTo>
                  <a:pt x="7609" y="1584"/>
                  <a:pt x="6177" y="0"/>
                  <a:pt x="3808"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3" name="Google Shape;4113;p53"/>
          <p:cNvSpPr/>
          <p:nvPr/>
        </p:nvSpPr>
        <p:spPr>
          <a:xfrm>
            <a:off x="3492606" y="5075756"/>
            <a:ext cx="1260355" cy="1352565"/>
          </a:xfrm>
          <a:custGeom>
            <a:avLst/>
            <a:gdLst/>
            <a:ahLst/>
            <a:cxnLst/>
            <a:rect l="l" t="t" r="r" b="b"/>
            <a:pathLst>
              <a:path w="7609" h="8436" fill="none" extrusionOk="0">
                <a:moveTo>
                  <a:pt x="5548" y="4221"/>
                </a:moveTo>
                <a:cubicBezTo>
                  <a:pt x="5548" y="2661"/>
                  <a:pt x="4920" y="1776"/>
                  <a:pt x="3808" y="1776"/>
                </a:cubicBezTo>
                <a:cubicBezTo>
                  <a:pt x="2684" y="1776"/>
                  <a:pt x="2061" y="2661"/>
                  <a:pt x="2061" y="4221"/>
                </a:cubicBezTo>
                <a:cubicBezTo>
                  <a:pt x="2061" y="5775"/>
                  <a:pt x="2684" y="6660"/>
                  <a:pt x="3808" y="6660"/>
                </a:cubicBezTo>
                <a:cubicBezTo>
                  <a:pt x="4920" y="6660"/>
                  <a:pt x="5548" y="5775"/>
                  <a:pt x="5548" y="4221"/>
                </a:cubicBezTo>
                <a:close/>
                <a:moveTo>
                  <a:pt x="1" y="4221"/>
                </a:moveTo>
                <a:cubicBezTo>
                  <a:pt x="1" y="1584"/>
                  <a:pt x="1433" y="0"/>
                  <a:pt x="3808" y="0"/>
                </a:cubicBezTo>
                <a:cubicBezTo>
                  <a:pt x="6177" y="0"/>
                  <a:pt x="7609" y="1584"/>
                  <a:pt x="7609" y="4221"/>
                </a:cubicBezTo>
                <a:cubicBezTo>
                  <a:pt x="7609" y="6846"/>
                  <a:pt x="6177" y="8435"/>
                  <a:pt x="3808" y="8435"/>
                </a:cubicBezTo>
                <a:cubicBezTo>
                  <a:pt x="1433" y="8435"/>
                  <a:pt x="1" y="6846"/>
                  <a:pt x="1"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4" name="Google Shape;4114;p53"/>
          <p:cNvSpPr/>
          <p:nvPr/>
        </p:nvSpPr>
        <p:spPr>
          <a:xfrm>
            <a:off x="4963966" y="5106539"/>
            <a:ext cx="1075335" cy="1290997"/>
          </a:xfrm>
          <a:custGeom>
            <a:avLst/>
            <a:gdLst/>
            <a:ahLst/>
            <a:cxnLst/>
            <a:rect l="l" t="t" r="r" b="b"/>
            <a:pathLst>
              <a:path w="6492" h="8052" extrusionOk="0">
                <a:moveTo>
                  <a:pt x="2807" y="1584"/>
                </a:moveTo>
                <a:cubicBezTo>
                  <a:pt x="3587" y="1584"/>
                  <a:pt x="4000" y="1951"/>
                  <a:pt x="4000" y="2603"/>
                </a:cubicBezTo>
                <a:cubicBezTo>
                  <a:pt x="4000" y="3214"/>
                  <a:pt x="3587" y="3557"/>
                  <a:pt x="2807" y="3557"/>
                </a:cubicBezTo>
                <a:lnTo>
                  <a:pt x="2021" y="3557"/>
                </a:lnTo>
                <a:lnTo>
                  <a:pt x="2021" y="1584"/>
                </a:lnTo>
                <a:close/>
                <a:moveTo>
                  <a:pt x="1" y="1"/>
                </a:moveTo>
                <a:lnTo>
                  <a:pt x="1" y="8051"/>
                </a:lnTo>
                <a:lnTo>
                  <a:pt x="2050" y="8051"/>
                </a:lnTo>
                <a:lnTo>
                  <a:pt x="2050" y="5036"/>
                </a:lnTo>
                <a:lnTo>
                  <a:pt x="2795" y="5036"/>
                </a:lnTo>
                <a:lnTo>
                  <a:pt x="4390" y="8051"/>
                </a:lnTo>
                <a:lnTo>
                  <a:pt x="6492" y="8051"/>
                </a:lnTo>
                <a:lnTo>
                  <a:pt x="4623" y="4739"/>
                </a:lnTo>
                <a:cubicBezTo>
                  <a:pt x="5560" y="4361"/>
                  <a:pt x="6067" y="3616"/>
                  <a:pt x="6067" y="2539"/>
                </a:cubicBezTo>
                <a:cubicBezTo>
                  <a:pt x="6067" y="874"/>
                  <a:pt x="4920" y="1"/>
                  <a:pt x="290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5" name="Google Shape;4115;p53"/>
          <p:cNvSpPr/>
          <p:nvPr/>
        </p:nvSpPr>
        <p:spPr>
          <a:xfrm>
            <a:off x="4963966" y="5106539"/>
            <a:ext cx="1075335" cy="1290997"/>
          </a:xfrm>
          <a:custGeom>
            <a:avLst/>
            <a:gdLst/>
            <a:ahLst/>
            <a:cxnLst/>
            <a:rect l="l" t="t" r="r" b="b"/>
            <a:pathLst>
              <a:path w="6492" h="8052" fill="none" extrusionOk="0">
                <a:moveTo>
                  <a:pt x="2807" y="3557"/>
                </a:moveTo>
                <a:cubicBezTo>
                  <a:pt x="3587" y="3557"/>
                  <a:pt x="4000" y="3214"/>
                  <a:pt x="4000" y="2603"/>
                </a:cubicBezTo>
                <a:cubicBezTo>
                  <a:pt x="4000" y="1951"/>
                  <a:pt x="3587" y="1584"/>
                  <a:pt x="2807" y="1584"/>
                </a:cubicBezTo>
                <a:lnTo>
                  <a:pt x="2021" y="1584"/>
                </a:lnTo>
                <a:lnTo>
                  <a:pt x="2021" y="3557"/>
                </a:lnTo>
                <a:close/>
                <a:moveTo>
                  <a:pt x="1" y="1"/>
                </a:moveTo>
                <a:lnTo>
                  <a:pt x="2900" y="1"/>
                </a:lnTo>
                <a:cubicBezTo>
                  <a:pt x="4920" y="1"/>
                  <a:pt x="6067" y="874"/>
                  <a:pt x="6067" y="2539"/>
                </a:cubicBezTo>
                <a:cubicBezTo>
                  <a:pt x="6067" y="3616"/>
                  <a:pt x="5560" y="4361"/>
                  <a:pt x="4623" y="4739"/>
                </a:cubicBezTo>
                <a:lnTo>
                  <a:pt x="6492" y="8051"/>
                </a:lnTo>
                <a:lnTo>
                  <a:pt x="4390" y="8051"/>
                </a:lnTo>
                <a:lnTo>
                  <a:pt x="2795" y="5036"/>
                </a:lnTo>
                <a:lnTo>
                  <a:pt x="2050" y="5036"/>
                </a:lnTo>
                <a:lnTo>
                  <a:pt x="2050" y="8051"/>
                </a:lnTo>
                <a:lnTo>
                  <a:pt x="1"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6" name="Google Shape;4116;p53"/>
          <p:cNvSpPr/>
          <p:nvPr/>
        </p:nvSpPr>
        <p:spPr>
          <a:xfrm>
            <a:off x="6042103" y="5106539"/>
            <a:ext cx="1204368" cy="1290997"/>
          </a:xfrm>
          <a:custGeom>
            <a:avLst/>
            <a:gdLst/>
            <a:ahLst/>
            <a:cxnLst/>
            <a:rect l="l" t="t" r="r" b="b"/>
            <a:pathLst>
              <a:path w="7271" h="8052" extrusionOk="0">
                <a:moveTo>
                  <a:pt x="0" y="1"/>
                </a:moveTo>
                <a:lnTo>
                  <a:pt x="2602" y="5141"/>
                </a:lnTo>
                <a:lnTo>
                  <a:pt x="2614" y="8051"/>
                </a:lnTo>
                <a:lnTo>
                  <a:pt x="4657" y="8051"/>
                </a:lnTo>
                <a:lnTo>
                  <a:pt x="4657" y="5141"/>
                </a:lnTo>
                <a:lnTo>
                  <a:pt x="7271" y="1"/>
                </a:lnTo>
                <a:lnTo>
                  <a:pt x="5286" y="1"/>
                </a:lnTo>
                <a:lnTo>
                  <a:pt x="3638" y="3418"/>
                </a:lnTo>
                <a:lnTo>
                  <a:pt x="2078"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7" name="Google Shape;4117;p53"/>
          <p:cNvSpPr/>
          <p:nvPr/>
        </p:nvSpPr>
        <p:spPr>
          <a:xfrm>
            <a:off x="6042103" y="5106539"/>
            <a:ext cx="1204368" cy="1290997"/>
          </a:xfrm>
          <a:custGeom>
            <a:avLst/>
            <a:gdLst/>
            <a:ahLst/>
            <a:cxnLst/>
            <a:rect l="l" t="t" r="r" b="b"/>
            <a:pathLst>
              <a:path w="7271" h="8052" fill="none" extrusionOk="0">
                <a:moveTo>
                  <a:pt x="2602" y="5141"/>
                </a:moveTo>
                <a:lnTo>
                  <a:pt x="0" y="1"/>
                </a:lnTo>
                <a:lnTo>
                  <a:pt x="2078" y="1"/>
                </a:lnTo>
                <a:lnTo>
                  <a:pt x="3638" y="3418"/>
                </a:lnTo>
                <a:lnTo>
                  <a:pt x="5286" y="1"/>
                </a:lnTo>
                <a:lnTo>
                  <a:pt x="7271" y="1"/>
                </a:lnTo>
                <a:lnTo>
                  <a:pt x="4657" y="5141"/>
                </a:lnTo>
                <a:lnTo>
                  <a:pt x="4657" y="8051"/>
                </a:lnTo>
                <a:lnTo>
                  <a:pt x="2614"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8" name="Google Shape;4118;p53"/>
          <p:cNvSpPr/>
          <p:nvPr/>
        </p:nvSpPr>
        <p:spPr>
          <a:xfrm rot="-1799992">
            <a:off x="11753362" y="2760649"/>
            <a:ext cx="6353866" cy="12007554"/>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19" name="Google Shape;4119;p53"/>
          <p:cNvGrpSpPr/>
          <p:nvPr/>
        </p:nvGrpSpPr>
        <p:grpSpPr>
          <a:xfrm rot="508384">
            <a:off x="8423788" y="3810467"/>
            <a:ext cx="9238903" cy="6003074"/>
            <a:chOff x="8460625" y="3263450"/>
            <a:chExt cx="9179370" cy="5964392"/>
          </a:xfrm>
        </p:grpSpPr>
        <p:sp>
          <p:nvSpPr>
            <p:cNvPr id="4120" name="Google Shape;4120;p53"/>
            <p:cNvSpPr/>
            <p:nvPr/>
          </p:nvSpPr>
          <p:spPr>
            <a:xfrm rot="-910561">
              <a:off x="14439130" y="4154721"/>
              <a:ext cx="2911257" cy="2599000"/>
            </a:xfrm>
            <a:custGeom>
              <a:avLst/>
              <a:gdLst/>
              <a:ahLst/>
              <a:cxnLst/>
              <a:rect l="l" t="t" r="r" b="b"/>
              <a:pathLst>
                <a:path w="8494" h="7583" extrusionOk="0">
                  <a:moveTo>
                    <a:pt x="1402" y="1"/>
                  </a:moveTo>
                  <a:cubicBezTo>
                    <a:pt x="1068" y="1"/>
                    <a:pt x="891" y="185"/>
                    <a:pt x="804" y="608"/>
                  </a:cubicBezTo>
                  <a:cubicBezTo>
                    <a:pt x="679" y="1241"/>
                    <a:pt x="545" y="1911"/>
                    <a:pt x="420" y="2553"/>
                  </a:cubicBezTo>
                  <a:lnTo>
                    <a:pt x="411" y="2562"/>
                  </a:lnTo>
                  <a:cubicBezTo>
                    <a:pt x="331" y="2981"/>
                    <a:pt x="251" y="3391"/>
                    <a:pt x="170" y="3784"/>
                  </a:cubicBezTo>
                  <a:lnTo>
                    <a:pt x="170" y="3793"/>
                  </a:lnTo>
                  <a:cubicBezTo>
                    <a:pt x="126" y="3998"/>
                    <a:pt x="72" y="4266"/>
                    <a:pt x="36" y="4453"/>
                  </a:cubicBezTo>
                  <a:cubicBezTo>
                    <a:pt x="1" y="4622"/>
                    <a:pt x="10" y="4747"/>
                    <a:pt x="72" y="4854"/>
                  </a:cubicBezTo>
                  <a:cubicBezTo>
                    <a:pt x="135" y="4970"/>
                    <a:pt x="268" y="5051"/>
                    <a:pt x="456" y="5086"/>
                  </a:cubicBezTo>
                  <a:cubicBezTo>
                    <a:pt x="857" y="5167"/>
                    <a:pt x="1259" y="5247"/>
                    <a:pt x="1642" y="5318"/>
                  </a:cubicBezTo>
                  <a:lnTo>
                    <a:pt x="1830" y="5354"/>
                  </a:lnTo>
                  <a:cubicBezTo>
                    <a:pt x="1830" y="5354"/>
                    <a:pt x="1892" y="5363"/>
                    <a:pt x="1919" y="5372"/>
                  </a:cubicBezTo>
                  <a:cubicBezTo>
                    <a:pt x="2508" y="5479"/>
                    <a:pt x="3016" y="5577"/>
                    <a:pt x="3533" y="5702"/>
                  </a:cubicBezTo>
                  <a:cubicBezTo>
                    <a:pt x="3765" y="5755"/>
                    <a:pt x="4024" y="5809"/>
                    <a:pt x="4345" y="5880"/>
                  </a:cubicBezTo>
                  <a:cubicBezTo>
                    <a:pt x="4426" y="5889"/>
                    <a:pt x="4488" y="5943"/>
                    <a:pt x="4524" y="6005"/>
                  </a:cubicBezTo>
                  <a:cubicBezTo>
                    <a:pt x="4666" y="6237"/>
                    <a:pt x="4827" y="6469"/>
                    <a:pt x="4979" y="6683"/>
                  </a:cubicBezTo>
                  <a:cubicBezTo>
                    <a:pt x="5175" y="6969"/>
                    <a:pt x="5371" y="7263"/>
                    <a:pt x="5550" y="7575"/>
                  </a:cubicBezTo>
                  <a:lnTo>
                    <a:pt x="5559" y="7575"/>
                  </a:lnTo>
                  <a:cubicBezTo>
                    <a:pt x="5559" y="7580"/>
                    <a:pt x="5561" y="7582"/>
                    <a:pt x="5563" y="7582"/>
                  </a:cubicBezTo>
                  <a:cubicBezTo>
                    <a:pt x="5565" y="7582"/>
                    <a:pt x="5567" y="7580"/>
                    <a:pt x="5567" y="7575"/>
                  </a:cubicBezTo>
                  <a:cubicBezTo>
                    <a:pt x="5576" y="7575"/>
                    <a:pt x="5576" y="7575"/>
                    <a:pt x="5576" y="7566"/>
                  </a:cubicBezTo>
                  <a:cubicBezTo>
                    <a:pt x="5657" y="7227"/>
                    <a:pt x="5719" y="6880"/>
                    <a:pt x="5782" y="6549"/>
                  </a:cubicBezTo>
                  <a:lnTo>
                    <a:pt x="5817" y="6362"/>
                  </a:lnTo>
                  <a:cubicBezTo>
                    <a:pt x="5826" y="6309"/>
                    <a:pt x="5835" y="6255"/>
                    <a:pt x="5880" y="6228"/>
                  </a:cubicBezTo>
                  <a:cubicBezTo>
                    <a:pt x="5902" y="6211"/>
                    <a:pt x="5929" y="6205"/>
                    <a:pt x="5963" y="6205"/>
                  </a:cubicBezTo>
                  <a:cubicBezTo>
                    <a:pt x="5983" y="6205"/>
                    <a:pt x="6005" y="6207"/>
                    <a:pt x="6031" y="6210"/>
                  </a:cubicBezTo>
                  <a:cubicBezTo>
                    <a:pt x="6219" y="6246"/>
                    <a:pt x="6397" y="6282"/>
                    <a:pt x="6576" y="6317"/>
                  </a:cubicBezTo>
                  <a:lnTo>
                    <a:pt x="6593" y="6326"/>
                  </a:lnTo>
                  <a:cubicBezTo>
                    <a:pt x="6700" y="6344"/>
                    <a:pt x="6807" y="6362"/>
                    <a:pt x="6915" y="6389"/>
                  </a:cubicBezTo>
                  <a:cubicBezTo>
                    <a:pt x="6968" y="6399"/>
                    <a:pt x="7018" y="6405"/>
                    <a:pt x="7065" y="6405"/>
                  </a:cubicBezTo>
                  <a:cubicBezTo>
                    <a:pt x="7176" y="6405"/>
                    <a:pt x="7270" y="6376"/>
                    <a:pt x="7352" y="6326"/>
                  </a:cubicBezTo>
                  <a:cubicBezTo>
                    <a:pt x="7468" y="6246"/>
                    <a:pt x="7548" y="6094"/>
                    <a:pt x="7593" y="5880"/>
                  </a:cubicBezTo>
                  <a:cubicBezTo>
                    <a:pt x="7717" y="5238"/>
                    <a:pt x="7851" y="4622"/>
                    <a:pt x="7976" y="4034"/>
                  </a:cubicBezTo>
                  <a:lnTo>
                    <a:pt x="7985" y="4025"/>
                  </a:lnTo>
                  <a:cubicBezTo>
                    <a:pt x="8110" y="3436"/>
                    <a:pt x="8244" y="2812"/>
                    <a:pt x="8369" y="2169"/>
                  </a:cubicBezTo>
                  <a:cubicBezTo>
                    <a:pt x="8494" y="1509"/>
                    <a:pt x="8440" y="1402"/>
                    <a:pt x="7923" y="1304"/>
                  </a:cubicBezTo>
                  <a:cubicBezTo>
                    <a:pt x="7414" y="1197"/>
                    <a:pt x="6825" y="1081"/>
                    <a:pt x="6254" y="956"/>
                  </a:cubicBezTo>
                  <a:lnTo>
                    <a:pt x="6183" y="947"/>
                  </a:lnTo>
                  <a:cubicBezTo>
                    <a:pt x="5648" y="840"/>
                    <a:pt x="5148" y="733"/>
                    <a:pt x="4756" y="653"/>
                  </a:cubicBezTo>
                  <a:lnTo>
                    <a:pt x="4515" y="608"/>
                  </a:lnTo>
                  <a:cubicBezTo>
                    <a:pt x="4024" y="510"/>
                    <a:pt x="3667" y="439"/>
                    <a:pt x="3328" y="367"/>
                  </a:cubicBezTo>
                  <a:cubicBezTo>
                    <a:pt x="2838" y="269"/>
                    <a:pt x="2392" y="180"/>
                    <a:pt x="1651" y="28"/>
                  </a:cubicBezTo>
                  <a:cubicBezTo>
                    <a:pt x="1560" y="10"/>
                    <a:pt x="1477" y="1"/>
                    <a:pt x="140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1" name="Google Shape;4121;p53"/>
            <p:cNvSpPr/>
            <p:nvPr/>
          </p:nvSpPr>
          <p:spPr>
            <a:xfrm rot="-910561">
              <a:off x="14436079" y="4131135"/>
              <a:ext cx="2911257" cy="2623677"/>
            </a:xfrm>
            <a:custGeom>
              <a:avLst/>
              <a:gdLst/>
              <a:ahLst/>
              <a:cxnLst/>
              <a:rect l="l" t="t" r="r" b="b"/>
              <a:pathLst>
                <a:path w="8494" h="7655" fill="none" extrusionOk="0">
                  <a:moveTo>
                    <a:pt x="1651" y="98"/>
                  </a:moveTo>
                  <a:cubicBezTo>
                    <a:pt x="2392" y="250"/>
                    <a:pt x="2838" y="339"/>
                    <a:pt x="3328" y="437"/>
                  </a:cubicBezTo>
                  <a:cubicBezTo>
                    <a:pt x="3667" y="509"/>
                    <a:pt x="4024" y="580"/>
                    <a:pt x="4515" y="678"/>
                  </a:cubicBezTo>
                  <a:lnTo>
                    <a:pt x="4756" y="723"/>
                  </a:lnTo>
                  <a:cubicBezTo>
                    <a:pt x="5148" y="803"/>
                    <a:pt x="5648" y="910"/>
                    <a:pt x="6183" y="1017"/>
                  </a:cubicBezTo>
                  <a:lnTo>
                    <a:pt x="6254" y="1026"/>
                  </a:lnTo>
                  <a:cubicBezTo>
                    <a:pt x="6825" y="1151"/>
                    <a:pt x="7414" y="1267"/>
                    <a:pt x="7923" y="1374"/>
                  </a:cubicBezTo>
                  <a:cubicBezTo>
                    <a:pt x="8440" y="1472"/>
                    <a:pt x="8494" y="1579"/>
                    <a:pt x="8369" y="2239"/>
                  </a:cubicBezTo>
                  <a:cubicBezTo>
                    <a:pt x="8244" y="2882"/>
                    <a:pt x="8110" y="3506"/>
                    <a:pt x="7985" y="4095"/>
                  </a:cubicBezTo>
                  <a:lnTo>
                    <a:pt x="7976" y="4104"/>
                  </a:lnTo>
                  <a:cubicBezTo>
                    <a:pt x="7851" y="4692"/>
                    <a:pt x="7717" y="5308"/>
                    <a:pt x="7593" y="5950"/>
                  </a:cubicBezTo>
                  <a:cubicBezTo>
                    <a:pt x="7548" y="6164"/>
                    <a:pt x="7468" y="6316"/>
                    <a:pt x="7352" y="6396"/>
                  </a:cubicBezTo>
                  <a:cubicBezTo>
                    <a:pt x="7236" y="6468"/>
                    <a:pt x="7093" y="6495"/>
                    <a:pt x="6915" y="6459"/>
                  </a:cubicBezTo>
                  <a:cubicBezTo>
                    <a:pt x="6807" y="6432"/>
                    <a:pt x="6700" y="6414"/>
                    <a:pt x="6593" y="6396"/>
                  </a:cubicBezTo>
                  <a:lnTo>
                    <a:pt x="6576" y="6387"/>
                  </a:lnTo>
                  <a:cubicBezTo>
                    <a:pt x="6397" y="6352"/>
                    <a:pt x="6219" y="6316"/>
                    <a:pt x="6031" y="6280"/>
                  </a:cubicBezTo>
                  <a:cubicBezTo>
                    <a:pt x="5960" y="6272"/>
                    <a:pt x="5915" y="6272"/>
                    <a:pt x="5880" y="6298"/>
                  </a:cubicBezTo>
                  <a:cubicBezTo>
                    <a:pt x="5835" y="6325"/>
                    <a:pt x="5826" y="6379"/>
                    <a:pt x="5817" y="6432"/>
                  </a:cubicBezTo>
                  <a:lnTo>
                    <a:pt x="5782" y="6619"/>
                  </a:lnTo>
                  <a:cubicBezTo>
                    <a:pt x="5719" y="6950"/>
                    <a:pt x="5657" y="7297"/>
                    <a:pt x="5576" y="7636"/>
                  </a:cubicBezTo>
                  <a:cubicBezTo>
                    <a:pt x="5576" y="7645"/>
                    <a:pt x="5576" y="7645"/>
                    <a:pt x="5567" y="7645"/>
                  </a:cubicBezTo>
                  <a:cubicBezTo>
                    <a:pt x="5567" y="7654"/>
                    <a:pt x="5559" y="7654"/>
                    <a:pt x="5559" y="7645"/>
                  </a:cubicBezTo>
                  <a:cubicBezTo>
                    <a:pt x="5559" y="7645"/>
                    <a:pt x="5550" y="7645"/>
                    <a:pt x="5550" y="7645"/>
                  </a:cubicBezTo>
                  <a:cubicBezTo>
                    <a:pt x="5371" y="7333"/>
                    <a:pt x="5175" y="7039"/>
                    <a:pt x="4979" y="6753"/>
                  </a:cubicBezTo>
                  <a:cubicBezTo>
                    <a:pt x="4827" y="6539"/>
                    <a:pt x="4666" y="6307"/>
                    <a:pt x="4524" y="6075"/>
                  </a:cubicBezTo>
                  <a:cubicBezTo>
                    <a:pt x="4488" y="6013"/>
                    <a:pt x="4426" y="5959"/>
                    <a:pt x="4345" y="5950"/>
                  </a:cubicBezTo>
                  <a:cubicBezTo>
                    <a:pt x="4024" y="5879"/>
                    <a:pt x="3765" y="5825"/>
                    <a:pt x="3533" y="5772"/>
                  </a:cubicBezTo>
                  <a:cubicBezTo>
                    <a:pt x="3016" y="5647"/>
                    <a:pt x="2508" y="5549"/>
                    <a:pt x="1919" y="5442"/>
                  </a:cubicBezTo>
                  <a:cubicBezTo>
                    <a:pt x="1892" y="5433"/>
                    <a:pt x="1830" y="5424"/>
                    <a:pt x="1830" y="5424"/>
                  </a:cubicBezTo>
                  <a:lnTo>
                    <a:pt x="1642" y="5388"/>
                  </a:lnTo>
                  <a:cubicBezTo>
                    <a:pt x="1259" y="5317"/>
                    <a:pt x="857" y="5237"/>
                    <a:pt x="456" y="5156"/>
                  </a:cubicBezTo>
                  <a:cubicBezTo>
                    <a:pt x="268" y="5121"/>
                    <a:pt x="135" y="5040"/>
                    <a:pt x="72" y="4924"/>
                  </a:cubicBezTo>
                  <a:cubicBezTo>
                    <a:pt x="10" y="4817"/>
                    <a:pt x="1" y="4692"/>
                    <a:pt x="36" y="4523"/>
                  </a:cubicBezTo>
                  <a:cubicBezTo>
                    <a:pt x="72" y="4336"/>
                    <a:pt x="126" y="4068"/>
                    <a:pt x="170" y="3863"/>
                  </a:cubicBezTo>
                  <a:lnTo>
                    <a:pt x="170" y="3854"/>
                  </a:lnTo>
                  <a:cubicBezTo>
                    <a:pt x="251" y="3461"/>
                    <a:pt x="331" y="3051"/>
                    <a:pt x="411" y="2632"/>
                  </a:cubicBezTo>
                  <a:lnTo>
                    <a:pt x="420" y="2623"/>
                  </a:lnTo>
                  <a:cubicBezTo>
                    <a:pt x="545" y="1981"/>
                    <a:pt x="679" y="1311"/>
                    <a:pt x="804" y="678"/>
                  </a:cubicBezTo>
                  <a:cubicBezTo>
                    <a:pt x="911" y="161"/>
                    <a:pt x="1152" y="0"/>
                    <a:pt x="1651" y="9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2" name="Google Shape;4122;p53"/>
            <p:cNvSpPr/>
            <p:nvPr/>
          </p:nvSpPr>
          <p:spPr>
            <a:xfrm rot="-910561">
              <a:off x="16572987" y="3337481"/>
              <a:ext cx="688227" cy="920601"/>
            </a:xfrm>
            <a:custGeom>
              <a:avLst/>
              <a:gdLst/>
              <a:ahLst/>
              <a:cxnLst/>
              <a:rect l="l" t="t" r="r" b="b"/>
              <a:pathLst>
                <a:path w="2008" h="2686" fill="none" extrusionOk="0">
                  <a:moveTo>
                    <a:pt x="0" y="1240"/>
                  </a:moveTo>
                  <a:cubicBezTo>
                    <a:pt x="393" y="553"/>
                    <a:pt x="991" y="170"/>
                    <a:pt x="1312" y="0"/>
                  </a:cubicBezTo>
                  <a:cubicBezTo>
                    <a:pt x="1321" y="0"/>
                    <a:pt x="1330" y="0"/>
                    <a:pt x="1338" y="0"/>
                  </a:cubicBezTo>
                  <a:cubicBezTo>
                    <a:pt x="1338" y="9"/>
                    <a:pt x="1347" y="18"/>
                    <a:pt x="1347" y="18"/>
                  </a:cubicBezTo>
                  <a:cubicBezTo>
                    <a:pt x="1330" y="321"/>
                    <a:pt x="768" y="1276"/>
                    <a:pt x="411" y="1829"/>
                  </a:cubicBezTo>
                  <a:cubicBezTo>
                    <a:pt x="750" y="1552"/>
                    <a:pt x="1401" y="1080"/>
                    <a:pt x="1954" y="964"/>
                  </a:cubicBezTo>
                  <a:cubicBezTo>
                    <a:pt x="1963" y="964"/>
                    <a:pt x="1972" y="964"/>
                    <a:pt x="1981" y="973"/>
                  </a:cubicBezTo>
                  <a:cubicBezTo>
                    <a:pt x="1981" y="981"/>
                    <a:pt x="1981" y="990"/>
                    <a:pt x="1981" y="999"/>
                  </a:cubicBezTo>
                  <a:cubicBezTo>
                    <a:pt x="1838" y="1329"/>
                    <a:pt x="1446" y="1793"/>
                    <a:pt x="1098" y="2105"/>
                  </a:cubicBezTo>
                  <a:cubicBezTo>
                    <a:pt x="1347" y="2034"/>
                    <a:pt x="1624" y="1998"/>
                    <a:pt x="1892" y="2016"/>
                  </a:cubicBezTo>
                  <a:cubicBezTo>
                    <a:pt x="1936" y="2007"/>
                    <a:pt x="1972" y="2025"/>
                    <a:pt x="1990" y="2061"/>
                  </a:cubicBezTo>
                  <a:cubicBezTo>
                    <a:pt x="2008" y="2105"/>
                    <a:pt x="1999" y="2168"/>
                    <a:pt x="1954" y="2213"/>
                  </a:cubicBezTo>
                  <a:cubicBezTo>
                    <a:pt x="1811" y="2400"/>
                    <a:pt x="1642" y="2552"/>
                    <a:pt x="1454" y="2685"/>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3" name="Google Shape;4123;p53"/>
            <p:cNvSpPr/>
            <p:nvPr/>
          </p:nvSpPr>
          <p:spPr>
            <a:xfrm rot="-910561">
              <a:off x="14216709" y="3977475"/>
              <a:ext cx="2910914" cy="2596601"/>
            </a:xfrm>
            <a:custGeom>
              <a:avLst/>
              <a:gdLst/>
              <a:ahLst/>
              <a:cxnLst/>
              <a:rect l="l" t="t" r="r" b="b"/>
              <a:pathLst>
                <a:path w="8493" h="7576" extrusionOk="0">
                  <a:moveTo>
                    <a:pt x="1398" y="1"/>
                  </a:moveTo>
                  <a:cubicBezTo>
                    <a:pt x="1061" y="1"/>
                    <a:pt x="890" y="185"/>
                    <a:pt x="803" y="608"/>
                  </a:cubicBezTo>
                  <a:cubicBezTo>
                    <a:pt x="678" y="1241"/>
                    <a:pt x="544" y="1910"/>
                    <a:pt x="410" y="2553"/>
                  </a:cubicBezTo>
                  <a:lnTo>
                    <a:pt x="410" y="2562"/>
                  </a:lnTo>
                  <a:cubicBezTo>
                    <a:pt x="330" y="2981"/>
                    <a:pt x="250" y="3391"/>
                    <a:pt x="170" y="3784"/>
                  </a:cubicBezTo>
                  <a:cubicBezTo>
                    <a:pt x="125" y="3998"/>
                    <a:pt x="71" y="4257"/>
                    <a:pt x="36" y="4453"/>
                  </a:cubicBezTo>
                  <a:cubicBezTo>
                    <a:pt x="0" y="4622"/>
                    <a:pt x="9" y="4747"/>
                    <a:pt x="63" y="4845"/>
                  </a:cubicBezTo>
                  <a:cubicBezTo>
                    <a:pt x="134" y="4970"/>
                    <a:pt x="259" y="5051"/>
                    <a:pt x="455" y="5086"/>
                  </a:cubicBezTo>
                  <a:cubicBezTo>
                    <a:pt x="856" y="5167"/>
                    <a:pt x="1258" y="5247"/>
                    <a:pt x="1642" y="5318"/>
                  </a:cubicBezTo>
                  <a:lnTo>
                    <a:pt x="1829" y="5354"/>
                  </a:lnTo>
                  <a:cubicBezTo>
                    <a:pt x="1829" y="5354"/>
                    <a:pt x="1891" y="5363"/>
                    <a:pt x="1918" y="5363"/>
                  </a:cubicBezTo>
                  <a:cubicBezTo>
                    <a:pt x="2507" y="5479"/>
                    <a:pt x="3015" y="5577"/>
                    <a:pt x="3533" y="5702"/>
                  </a:cubicBezTo>
                  <a:cubicBezTo>
                    <a:pt x="3756" y="5746"/>
                    <a:pt x="4023" y="5809"/>
                    <a:pt x="4345" y="5871"/>
                  </a:cubicBezTo>
                  <a:cubicBezTo>
                    <a:pt x="4416" y="5889"/>
                    <a:pt x="4487" y="5934"/>
                    <a:pt x="4523" y="6005"/>
                  </a:cubicBezTo>
                  <a:cubicBezTo>
                    <a:pt x="4666" y="6237"/>
                    <a:pt x="4826" y="6469"/>
                    <a:pt x="4978" y="6683"/>
                  </a:cubicBezTo>
                  <a:cubicBezTo>
                    <a:pt x="5174" y="6969"/>
                    <a:pt x="5371" y="7254"/>
                    <a:pt x="5549" y="7566"/>
                  </a:cubicBezTo>
                  <a:cubicBezTo>
                    <a:pt x="5549" y="7575"/>
                    <a:pt x="5549" y="7575"/>
                    <a:pt x="5558" y="7575"/>
                  </a:cubicBezTo>
                  <a:lnTo>
                    <a:pt x="5567" y="7575"/>
                  </a:lnTo>
                  <a:cubicBezTo>
                    <a:pt x="5567" y="7575"/>
                    <a:pt x="5576" y="7575"/>
                    <a:pt x="5576" y="7566"/>
                  </a:cubicBezTo>
                  <a:cubicBezTo>
                    <a:pt x="5656" y="7227"/>
                    <a:pt x="5718" y="6879"/>
                    <a:pt x="5781" y="6549"/>
                  </a:cubicBezTo>
                  <a:lnTo>
                    <a:pt x="5817" y="6353"/>
                  </a:lnTo>
                  <a:cubicBezTo>
                    <a:pt x="5825" y="6308"/>
                    <a:pt x="5834" y="6255"/>
                    <a:pt x="5879" y="6228"/>
                  </a:cubicBezTo>
                  <a:cubicBezTo>
                    <a:pt x="5902" y="6211"/>
                    <a:pt x="5928" y="6205"/>
                    <a:pt x="5962" y="6205"/>
                  </a:cubicBezTo>
                  <a:cubicBezTo>
                    <a:pt x="5982" y="6205"/>
                    <a:pt x="6005" y="6207"/>
                    <a:pt x="6031" y="6210"/>
                  </a:cubicBezTo>
                  <a:cubicBezTo>
                    <a:pt x="6218" y="6246"/>
                    <a:pt x="6396" y="6282"/>
                    <a:pt x="6575" y="6317"/>
                  </a:cubicBezTo>
                  <a:lnTo>
                    <a:pt x="6584" y="6317"/>
                  </a:lnTo>
                  <a:cubicBezTo>
                    <a:pt x="6700" y="6344"/>
                    <a:pt x="6807" y="6362"/>
                    <a:pt x="6914" y="6389"/>
                  </a:cubicBezTo>
                  <a:cubicBezTo>
                    <a:pt x="6966" y="6397"/>
                    <a:pt x="7015" y="6401"/>
                    <a:pt x="7061" y="6401"/>
                  </a:cubicBezTo>
                  <a:cubicBezTo>
                    <a:pt x="7172" y="6401"/>
                    <a:pt x="7266" y="6377"/>
                    <a:pt x="7342" y="6326"/>
                  </a:cubicBezTo>
                  <a:cubicBezTo>
                    <a:pt x="7467" y="6246"/>
                    <a:pt x="7547" y="6094"/>
                    <a:pt x="7592" y="5880"/>
                  </a:cubicBezTo>
                  <a:cubicBezTo>
                    <a:pt x="7717" y="5238"/>
                    <a:pt x="7851" y="4622"/>
                    <a:pt x="7975" y="4034"/>
                  </a:cubicBezTo>
                  <a:lnTo>
                    <a:pt x="7975" y="4025"/>
                  </a:lnTo>
                  <a:cubicBezTo>
                    <a:pt x="8109" y="3427"/>
                    <a:pt x="8243" y="2811"/>
                    <a:pt x="8368" y="2169"/>
                  </a:cubicBezTo>
                  <a:cubicBezTo>
                    <a:pt x="8493" y="1509"/>
                    <a:pt x="8439" y="1402"/>
                    <a:pt x="7913" y="1295"/>
                  </a:cubicBezTo>
                  <a:cubicBezTo>
                    <a:pt x="7413" y="1197"/>
                    <a:pt x="6825" y="1072"/>
                    <a:pt x="6254" y="956"/>
                  </a:cubicBezTo>
                  <a:lnTo>
                    <a:pt x="6182" y="947"/>
                  </a:lnTo>
                  <a:cubicBezTo>
                    <a:pt x="5647" y="831"/>
                    <a:pt x="5139" y="733"/>
                    <a:pt x="4755" y="653"/>
                  </a:cubicBezTo>
                  <a:lnTo>
                    <a:pt x="4514" y="599"/>
                  </a:lnTo>
                  <a:cubicBezTo>
                    <a:pt x="4023" y="501"/>
                    <a:pt x="3667" y="430"/>
                    <a:pt x="3328" y="367"/>
                  </a:cubicBezTo>
                  <a:cubicBezTo>
                    <a:pt x="2837" y="269"/>
                    <a:pt x="2391" y="180"/>
                    <a:pt x="1650" y="28"/>
                  </a:cubicBezTo>
                  <a:cubicBezTo>
                    <a:pt x="1557" y="10"/>
                    <a:pt x="1473" y="1"/>
                    <a:pt x="1398"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4" name="Google Shape;4124;p53"/>
            <p:cNvSpPr/>
            <p:nvPr/>
          </p:nvSpPr>
          <p:spPr>
            <a:xfrm rot="-910561">
              <a:off x="14213523" y="3953564"/>
              <a:ext cx="2910914" cy="2620935"/>
            </a:xfrm>
            <a:custGeom>
              <a:avLst/>
              <a:gdLst/>
              <a:ahLst/>
              <a:cxnLst/>
              <a:rect l="l" t="t" r="r" b="b"/>
              <a:pathLst>
                <a:path w="8493" h="7647" fill="none" extrusionOk="0">
                  <a:moveTo>
                    <a:pt x="1650" y="99"/>
                  </a:moveTo>
                  <a:cubicBezTo>
                    <a:pt x="2391" y="251"/>
                    <a:pt x="2837" y="340"/>
                    <a:pt x="3328" y="438"/>
                  </a:cubicBezTo>
                  <a:cubicBezTo>
                    <a:pt x="3667" y="501"/>
                    <a:pt x="4023" y="572"/>
                    <a:pt x="4514" y="670"/>
                  </a:cubicBezTo>
                  <a:lnTo>
                    <a:pt x="4755" y="724"/>
                  </a:lnTo>
                  <a:cubicBezTo>
                    <a:pt x="5139" y="804"/>
                    <a:pt x="5647" y="902"/>
                    <a:pt x="6182" y="1018"/>
                  </a:cubicBezTo>
                  <a:lnTo>
                    <a:pt x="6254" y="1027"/>
                  </a:lnTo>
                  <a:cubicBezTo>
                    <a:pt x="6825" y="1143"/>
                    <a:pt x="7413" y="1268"/>
                    <a:pt x="7913" y="1366"/>
                  </a:cubicBezTo>
                  <a:cubicBezTo>
                    <a:pt x="8439" y="1473"/>
                    <a:pt x="8493" y="1580"/>
                    <a:pt x="8368" y="2240"/>
                  </a:cubicBezTo>
                  <a:cubicBezTo>
                    <a:pt x="8243" y="2882"/>
                    <a:pt x="8109" y="3498"/>
                    <a:pt x="7975" y="4096"/>
                  </a:cubicBezTo>
                  <a:lnTo>
                    <a:pt x="7975" y="4105"/>
                  </a:lnTo>
                  <a:cubicBezTo>
                    <a:pt x="7851" y="4693"/>
                    <a:pt x="7717" y="5309"/>
                    <a:pt x="7592" y="5951"/>
                  </a:cubicBezTo>
                  <a:cubicBezTo>
                    <a:pt x="7547" y="6165"/>
                    <a:pt x="7467" y="6317"/>
                    <a:pt x="7342" y="6397"/>
                  </a:cubicBezTo>
                  <a:cubicBezTo>
                    <a:pt x="7235" y="6469"/>
                    <a:pt x="7092" y="6487"/>
                    <a:pt x="6914" y="6460"/>
                  </a:cubicBezTo>
                  <a:cubicBezTo>
                    <a:pt x="6807" y="6433"/>
                    <a:pt x="6700" y="6415"/>
                    <a:pt x="6584" y="6388"/>
                  </a:cubicBezTo>
                  <a:lnTo>
                    <a:pt x="6575" y="6388"/>
                  </a:lnTo>
                  <a:cubicBezTo>
                    <a:pt x="6396" y="6353"/>
                    <a:pt x="6218" y="6317"/>
                    <a:pt x="6031" y="6281"/>
                  </a:cubicBezTo>
                  <a:cubicBezTo>
                    <a:pt x="5959" y="6272"/>
                    <a:pt x="5915" y="6272"/>
                    <a:pt x="5879" y="6299"/>
                  </a:cubicBezTo>
                  <a:cubicBezTo>
                    <a:pt x="5834" y="6326"/>
                    <a:pt x="5825" y="6379"/>
                    <a:pt x="5817" y="6424"/>
                  </a:cubicBezTo>
                  <a:lnTo>
                    <a:pt x="5781" y="6620"/>
                  </a:lnTo>
                  <a:cubicBezTo>
                    <a:pt x="5718" y="6950"/>
                    <a:pt x="5656" y="7298"/>
                    <a:pt x="5576" y="7637"/>
                  </a:cubicBezTo>
                  <a:cubicBezTo>
                    <a:pt x="5576" y="7646"/>
                    <a:pt x="5567" y="7646"/>
                    <a:pt x="5567" y="7646"/>
                  </a:cubicBezTo>
                  <a:cubicBezTo>
                    <a:pt x="5558" y="7646"/>
                    <a:pt x="5558" y="7646"/>
                    <a:pt x="5558" y="7646"/>
                  </a:cubicBezTo>
                  <a:cubicBezTo>
                    <a:pt x="5549" y="7646"/>
                    <a:pt x="5549" y="7646"/>
                    <a:pt x="5549" y="7637"/>
                  </a:cubicBezTo>
                  <a:cubicBezTo>
                    <a:pt x="5371" y="7325"/>
                    <a:pt x="5174" y="7040"/>
                    <a:pt x="4978" y="6754"/>
                  </a:cubicBezTo>
                  <a:cubicBezTo>
                    <a:pt x="4826" y="6540"/>
                    <a:pt x="4666" y="6308"/>
                    <a:pt x="4523" y="6076"/>
                  </a:cubicBezTo>
                  <a:cubicBezTo>
                    <a:pt x="4487" y="6005"/>
                    <a:pt x="4416" y="5960"/>
                    <a:pt x="4345" y="5942"/>
                  </a:cubicBezTo>
                  <a:cubicBezTo>
                    <a:pt x="4023" y="5880"/>
                    <a:pt x="3756" y="5817"/>
                    <a:pt x="3533" y="5773"/>
                  </a:cubicBezTo>
                  <a:cubicBezTo>
                    <a:pt x="3015" y="5648"/>
                    <a:pt x="2507" y="5550"/>
                    <a:pt x="1918" y="5434"/>
                  </a:cubicBezTo>
                  <a:cubicBezTo>
                    <a:pt x="1891" y="5434"/>
                    <a:pt x="1829" y="5425"/>
                    <a:pt x="1829" y="5425"/>
                  </a:cubicBezTo>
                  <a:lnTo>
                    <a:pt x="1642" y="5389"/>
                  </a:lnTo>
                  <a:cubicBezTo>
                    <a:pt x="1258" y="5318"/>
                    <a:pt x="856" y="5238"/>
                    <a:pt x="455" y="5157"/>
                  </a:cubicBezTo>
                  <a:cubicBezTo>
                    <a:pt x="259" y="5122"/>
                    <a:pt x="134" y="5041"/>
                    <a:pt x="63" y="4916"/>
                  </a:cubicBezTo>
                  <a:cubicBezTo>
                    <a:pt x="9" y="4818"/>
                    <a:pt x="0" y="4693"/>
                    <a:pt x="36" y="4524"/>
                  </a:cubicBezTo>
                  <a:cubicBezTo>
                    <a:pt x="71" y="4328"/>
                    <a:pt x="125" y="4069"/>
                    <a:pt x="170" y="3855"/>
                  </a:cubicBezTo>
                  <a:lnTo>
                    <a:pt x="170" y="3855"/>
                  </a:lnTo>
                  <a:cubicBezTo>
                    <a:pt x="250" y="3462"/>
                    <a:pt x="330" y="3052"/>
                    <a:pt x="410" y="2633"/>
                  </a:cubicBezTo>
                  <a:lnTo>
                    <a:pt x="410" y="2624"/>
                  </a:lnTo>
                  <a:cubicBezTo>
                    <a:pt x="544" y="1981"/>
                    <a:pt x="678" y="1312"/>
                    <a:pt x="803" y="679"/>
                  </a:cubicBezTo>
                  <a:cubicBezTo>
                    <a:pt x="910" y="162"/>
                    <a:pt x="1142" y="1"/>
                    <a:pt x="1650" y="99"/>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5" name="Google Shape;4125;p53"/>
            <p:cNvSpPr/>
            <p:nvPr/>
          </p:nvSpPr>
          <p:spPr>
            <a:xfrm rot="-910561">
              <a:off x="14550966" y="4405860"/>
              <a:ext cx="1994077" cy="404091"/>
            </a:xfrm>
            <a:custGeom>
              <a:avLst/>
              <a:gdLst/>
              <a:ahLst/>
              <a:cxnLst/>
              <a:rect l="l" t="t" r="r" b="b"/>
              <a:pathLst>
                <a:path w="5818" h="1179" fill="none" extrusionOk="0">
                  <a:moveTo>
                    <a:pt x="5817" y="1178"/>
                  </a:moveTo>
                  <a:cubicBezTo>
                    <a:pt x="4390" y="937"/>
                    <a:pt x="2936" y="652"/>
                    <a:pt x="1598" y="357"/>
                  </a:cubicBezTo>
                  <a:cubicBezTo>
                    <a:pt x="1089" y="241"/>
                    <a:pt x="54" y="18"/>
                    <a:pt x="1"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6" name="Google Shape;4126;p53"/>
            <p:cNvSpPr/>
            <p:nvPr/>
          </p:nvSpPr>
          <p:spPr>
            <a:xfrm rot="-910561">
              <a:off x="14559742" y="4882253"/>
              <a:ext cx="1990993" cy="404091"/>
            </a:xfrm>
            <a:custGeom>
              <a:avLst/>
              <a:gdLst/>
              <a:ahLst/>
              <a:cxnLst/>
              <a:rect l="l" t="t" r="r" b="b"/>
              <a:pathLst>
                <a:path w="5809" h="1179" fill="none" extrusionOk="0">
                  <a:moveTo>
                    <a:pt x="1" y="1"/>
                  </a:moveTo>
                  <a:cubicBezTo>
                    <a:pt x="242" y="45"/>
                    <a:pt x="456" y="99"/>
                    <a:pt x="661" y="143"/>
                  </a:cubicBezTo>
                  <a:cubicBezTo>
                    <a:pt x="804" y="179"/>
                    <a:pt x="938" y="206"/>
                    <a:pt x="1089" y="241"/>
                  </a:cubicBezTo>
                  <a:cubicBezTo>
                    <a:pt x="1125" y="250"/>
                    <a:pt x="1214" y="268"/>
                    <a:pt x="1321" y="286"/>
                  </a:cubicBezTo>
                  <a:cubicBezTo>
                    <a:pt x="1803" y="384"/>
                    <a:pt x="2766" y="572"/>
                    <a:pt x="2945" y="607"/>
                  </a:cubicBezTo>
                  <a:cubicBezTo>
                    <a:pt x="4051" y="786"/>
                    <a:pt x="4319" y="848"/>
                    <a:pt x="5050" y="1009"/>
                  </a:cubicBezTo>
                  <a:cubicBezTo>
                    <a:pt x="5255" y="1053"/>
                    <a:pt x="5496" y="1107"/>
                    <a:pt x="5808" y="117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7" name="Google Shape;4127;p53"/>
            <p:cNvSpPr/>
            <p:nvPr/>
          </p:nvSpPr>
          <p:spPr>
            <a:xfrm rot="-910561">
              <a:off x="14627240" y="5412881"/>
              <a:ext cx="1315447" cy="281390"/>
            </a:xfrm>
            <a:custGeom>
              <a:avLst/>
              <a:gdLst/>
              <a:ahLst/>
              <a:cxnLst/>
              <a:rect l="l" t="t" r="r" b="b"/>
              <a:pathLst>
                <a:path w="3838" h="821" fill="none" extrusionOk="0">
                  <a:moveTo>
                    <a:pt x="3837" y="821"/>
                  </a:moveTo>
                  <a:cubicBezTo>
                    <a:pt x="3284" y="705"/>
                    <a:pt x="162" y="45"/>
                    <a:pt x="1"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8" name="Google Shape;4128;p53"/>
            <p:cNvSpPr/>
            <p:nvPr/>
          </p:nvSpPr>
          <p:spPr>
            <a:xfrm rot="-910561">
              <a:off x="10161181" y="4589293"/>
              <a:ext cx="3494948" cy="3348230"/>
            </a:xfrm>
            <a:custGeom>
              <a:avLst/>
              <a:gdLst/>
              <a:ahLst/>
              <a:cxnLst/>
              <a:rect l="l" t="t" r="r" b="b"/>
              <a:pathLst>
                <a:path w="10197" h="9769" extrusionOk="0">
                  <a:moveTo>
                    <a:pt x="8423" y="1"/>
                  </a:moveTo>
                  <a:cubicBezTo>
                    <a:pt x="8374" y="1"/>
                    <a:pt x="8320" y="8"/>
                    <a:pt x="8261" y="23"/>
                  </a:cubicBezTo>
                  <a:cubicBezTo>
                    <a:pt x="7485" y="219"/>
                    <a:pt x="5513" y="745"/>
                    <a:pt x="3774" y="1200"/>
                  </a:cubicBezTo>
                  <a:lnTo>
                    <a:pt x="3265" y="1343"/>
                  </a:lnTo>
                  <a:lnTo>
                    <a:pt x="3247" y="1343"/>
                  </a:lnTo>
                  <a:cubicBezTo>
                    <a:pt x="2016" y="1664"/>
                    <a:pt x="821" y="1985"/>
                    <a:pt x="473" y="2075"/>
                  </a:cubicBezTo>
                  <a:cubicBezTo>
                    <a:pt x="134" y="2164"/>
                    <a:pt x="0" y="2387"/>
                    <a:pt x="80" y="2735"/>
                  </a:cubicBezTo>
                  <a:cubicBezTo>
                    <a:pt x="161" y="3083"/>
                    <a:pt x="268" y="3564"/>
                    <a:pt x="393" y="4100"/>
                  </a:cubicBezTo>
                  <a:cubicBezTo>
                    <a:pt x="402" y="4109"/>
                    <a:pt x="410" y="4153"/>
                    <a:pt x="419" y="4207"/>
                  </a:cubicBezTo>
                  <a:cubicBezTo>
                    <a:pt x="419" y="4207"/>
                    <a:pt x="419" y="4207"/>
                    <a:pt x="419" y="4216"/>
                  </a:cubicBezTo>
                  <a:cubicBezTo>
                    <a:pt x="589" y="4938"/>
                    <a:pt x="1008" y="6731"/>
                    <a:pt x="1276" y="7775"/>
                  </a:cubicBezTo>
                  <a:cubicBezTo>
                    <a:pt x="1311" y="7918"/>
                    <a:pt x="1392" y="8025"/>
                    <a:pt x="1499" y="8096"/>
                  </a:cubicBezTo>
                  <a:cubicBezTo>
                    <a:pt x="1571" y="8135"/>
                    <a:pt x="1650" y="8157"/>
                    <a:pt x="1736" y="8157"/>
                  </a:cubicBezTo>
                  <a:cubicBezTo>
                    <a:pt x="1788" y="8157"/>
                    <a:pt x="1843" y="8149"/>
                    <a:pt x="1900" y="8132"/>
                  </a:cubicBezTo>
                  <a:cubicBezTo>
                    <a:pt x="2016" y="8105"/>
                    <a:pt x="2667" y="7936"/>
                    <a:pt x="3051" y="7837"/>
                  </a:cubicBezTo>
                  <a:lnTo>
                    <a:pt x="3328" y="7766"/>
                  </a:lnTo>
                  <a:cubicBezTo>
                    <a:pt x="3337" y="7766"/>
                    <a:pt x="3354" y="7766"/>
                    <a:pt x="3354" y="7775"/>
                  </a:cubicBezTo>
                  <a:cubicBezTo>
                    <a:pt x="3363" y="7784"/>
                    <a:pt x="3363" y="7802"/>
                    <a:pt x="3363" y="7811"/>
                  </a:cubicBezTo>
                  <a:lnTo>
                    <a:pt x="2284" y="9729"/>
                  </a:lnTo>
                  <a:cubicBezTo>
                    <a:pt x="2275" y="9738"/>
                    <a:pt x="2275" y="9755"/>
                    <a:pt x="2293" y="9764"/>
                  </a:cubicBezTo>
                  <a:cubicBezTo>
                    <a:pt x="2293" y="9764"/>
                    <a:pt x="2297" y="9768"/>
                    <a:pt x="2302" y="9768"/>
                  </a:cubicBezTo>
                  <a:cubicBezTo>
                    <a:pt x="2305" y="9768"/>
                    <a:pt x="2308" y="9767"/>
                    <a:pt x="2311" y="9764"/>
                  </a:cubicBezTo>
                  <a:lnTo>
                    <a:pt x="2328" y="9764"/>
                  </a:lnTo>
                  <a:lnTo>
                    <a:pt x="5201" y="7311"/>
                  </a:lnTo>
                  <a:lnTo>
                    <a:pt x="5219" y="7311"/>
                  </a:lnTo>
                  <a:cubicBezTo>
                    <a:pt x="5415" y="7258"/>
                    <a:pt x="5683" y="7195"/>
                    <a:pt x="5959" y="7124"/>
                  </a:cubicBezTo>
                  <a:cubicBezTo>
                    <a:pt x="6512" y="6981"/>
                    <a:pt x="7538" y="6722"/>
                    <a:pt x="8368" y="6508"/>
                  </a:cubicBezTo>
                  <a:lnTo>
                    <a:pt x="8466" y="6490"/>
                  </a:lnTo>
                  <a:cubicBezTo>
                    <a:pt x="8814" y="6401"/>
                    <a:pt x="9135" y="6321"/>
                    <a:pt x="9385" y="6258"/>
                  </a:cubicBezTo>
                  <a:cubicBezTo>
                    <a:pt x="9751" y="6160"/>
                    <a:pt x="9992" y="6027"/>
                    <a:pt x="10090" y="5848"/>
                  </a:cubicBezTo>
                  <a:cubicBezTo>
                    <a:pt x="10197" y="5670"/>
                    <a:pt x="10143" y="5482"/>
                    <a:pt x="10117" y="5357"/>
                  </a:cubicBezTo>
                  <a:cubicBezTo>
                    <a:pt x="10108" y="5331"/>
                    <a:pt x="10099" y="5304"/>
                    <a:pt x="10099" y="5286"/>
                  </a:cubicBezTo>
                  <a:cubicBezTo>
                    <a:pt x="9983" y="4644"/>
                    <a:pt x="9635" y="3350"/>
                    <a:pt x="9340" y="2217"/>
                  </a:cubicBezTo>
                  <a:lnTo>
                    <a:pt x="9331" y="2208"/>
                  </a:lnTo>
                  <a:cubicBezTo>
                    <a:pt x="9189" y="1673"/>
                    <a:pt x="9055" y="1165"/>
                    <a:pt x="8957" y="745"/>
                  </a:cubicBezTo>
                  <a:cubicBezTo>
                    <a:pt x="8815" y="207"/>
                    <a:pt x="8679" y="1"/>
                    <a:pt x="8423"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9" name="Google Shape;4129;p53"/>
            <p:cNvSpPr/>
            <p:nvPr/>
          </p:nvSpPr>
          <p:spPr>
            <a:xfrm rot="-910561">
              <a:off x="10158400" y="4566700"/>
              <a:ext cx="3494948" cy="3372908"/>
            </a:xfrm>
            <a:custGeom>
              <a:avLst/>
              <a:gdLst/>
              <a:ahLst/>
              <a:cxnLst/>
              <a:rect l="l" t="t" r="r" b="b"/>
              <a:pathLst>
                <a:path w="10197" h="9841" fill="none" extrusionOk="0">
                  <a:moveTo>
                    <a:pt x="9340" y="2284"/>
                  </a:moveTo>
                  <a:lnTo>
                    <a:pt x="9331" y="2275"/>
                  </a:lnTo>
                  <a:cubicBezTo>
                    <a:pt x="9189" y="1740"/>
                    <a:pt x="9055" y="1232"/>
                    <a:pt x="8957" y="812"/>
                  </a:cubicBezTo>
                  <a:cubicBezTo>
                    <a:pt x="8787" y="170"/>
                    <a:pt x="8627" y="0"/>
                    <a:pt x="8261" y="90"/>
                  </a:cubicBezTo>
                  <a:cubicBezTo>
                    <a:pt x="7485" y="286"/>
                    <a:pt x="5513" y="812"/>
                    <a:pt x="3774" y="1267"/>
                  </a:cubicBezTo>
                  <a:lnTo>
                    <a:pt x="3265" y="1410"/>
                  </a:lnTo>
                  <a:cubicBezTo>
                    <a:pt x="3256" y="1410"/>
                    <a:pt x="3256" y="1410"/>
                    <a:pt x="3247" y="1410"/>
                  </a:cubicBezTo>
                  <a:cubicBezTo>
                    <a:pt x="2016" y="1731"/>
                    <a:pt x="821" y="2052"/>
                    <a:pt x="473" y="2142"/>
                  </a:cubicBezTo>
                  <a:cubicBezTo>
                    <a:pt x="134" y="2231"/>
                    <a:pt x="0" y="2454"/>
                    <a:pt x="80" y="2802"/>
                  </a:cubicBezTo>
                  <a:cubicBezTo>
                    <a:pt x="161" y="3150"/>
                    <a:pt x="268" y="3631"/>
                    <a:pt x="393" y="4167"/>
                  </a:cubicBezTo>
                  <a:cubicBezTo>
                    <a:pt x="402" y="4176"/>
                    <a:pt x="410" y="4220"/>
                    <a:pt x="419" y="4274"/>
                  </a:cubicBezTo>
                  <a:cubicBezTo>
                    <a:pt x="419" y="4274"/>
                    <a:pt x="419" y="4274"/>
                    <a:pt x="419" y="4283"/>
                  </a:cubicBezTo>
                  <a:cubicBezTo>
                    <a:pt x="589" y="5005"/>
                    <a:pt x="1008" y="6798"/>
                    <a:pt x="1276" y="7842"/>
                  </a:cubicBezTo>
                  <a:cubicBezTo>
                    <a:pt x="1311" y="7985"/>
                    <a:pt x="1392" y="8092"/>
                    <a:pt x="1499" y="8163"/>
                  </a:cubicBezTo>
                  <a:cubicBezTo>
                    <a:pt x="1615" y="8226"/>
                    <a:pt x="1749" y="8243"/>
                    <a:pt x="1900" y="8199"/>
                  </a:cubicBezTo>
                  <a:cubicBezTo>
                    <a:pt x="2016" y="8172"/>
                    <a:pt x="2667" y="8003"/>
                    <a:pt x="3051" y="7904"/>
                  </a:cubicBezTo>
                  <a:lnTo>
                    <a:pt x="3328" y="7833"/>
                  </a:lnTo>
                  <a:cubicBezTo>
                    <a:pt x="3337" y="7833"/>
                    <a:pt x="3354" y="7833"/>
                    <a:pt x="3354" y="7842"/>
                  </a:cubicBezTo>
                  <a:cubicBezTo>
                    <a:pt x="3363" y="7851"/>
                    <a:pt x="3363" y="7869"/>
                    <a:pt x="3363" y="7878"/>
                  </a:cubicBezTo>
                  <a:lnTo>
                    <a:pt x="2284" y="9796"/>
                  </a:lnTo>
                  <a:cubicBezTo>
                    <a:pt x="2275" y="9805"/>
                    <a:pt x="2275" y="9822"/>
                    <a:pt x="2293" y="9831"/>
                  </a:cubicBezTo>
                  <a:cubicBezTo>
                    <a:pt x="2293" y="9831"/>
                    <a:pt x="2302" y="9840"/>
                    <a:pt x="2311" y="9831"/>
                  </a:cubicBezTo>
                  <a:cubicBezTo>
                    <a:pt x="2320" y="9831"/>
                    <a:pt x="2320" y="9831"/>
                    <a:pt x="2328" y="9831"/>
                  </a:cubicBezTo>
                  <a:lnTo>
                    <a:pt x="5201" y="7378"/>
                  </a:lnTo>
                  <a:cubicBezTo>
                    <a:pt x="5210" y="7378"/>
                    <a:pt x="5210" y="7378"/>
                    <a:pt x="5219" y="7378"/>
                  </a:cubicBezTo>
                  <a:cubicBezTo>
                    <a:pt x="5415" y="7325"/>
                    <a:pt x="5683" y="7262"/>
                    <a:pt x="5959" y="7191"/>
                  </a:cubicBezTo>
                  <a:cubicBezTo>
                    <a:pt x="6512" y="7048"/>
                    <a:pt x="7538" y="6789"/>
                    <a:pt x="8368" y="6575"/>
                  </a:cubicBezTo>
                  <a:lnTo>
                    <a:pt x="8466" y="6557"/>
                  </a:lnTo>
                  <a:cubicBezTo>
                    <a:pt x="8814" y="6468"/>
                    <a:pt x="9135" y="6388"/>
                    <a:pt x="9385" y="6325"/>
                  </a:cubicBezTo>
                  <a:cubicBezTo>
                    <a:pt x="9751" y="6227"/>
                    <a:pt x="9992" y="6094"/>
                    <a:pt x="10090" y="5915"/>
                  </a:cubicBezTo>
                  <a:cubicBezTo>
                    <a:pt x="10197" y="5737"/>
                    <a:pt x="10143" y="5549"/>
                    <a:pt x="10117" y="5424"/>
                  </a:cubicBezTo>
                  <a:cubicBezTo>
                    <a:pt x="10108" y="5398"/>
                    <a:pt x="10099" y="5371"/>
                    <a:pt x="10099" y="5353"/>
                  </a:cubicBezTo>
                  <a:cubicBezTo>
                    <a:pt x="9983" y="4711"/>
                    <a:pt x="9635" y="3417"/>
                    <a:pt x="9340" y="2284"/>
                  </a:cubicBez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0" name="Google Shape;4130;p53"/>
            <p:cNvSpPr/>
            <p:nvPr/>
          </p:nvSpPr>
          <p:spPr>
            <a:xfrm rot="-910561">
              <a:off x="8658917" y="4835856"/>
              <a:ext cx="1507725" cy="1715758"/>
            </a:xfrm>
            <a:custGeom>
              <a:avLst/>
              <a:gdLst/>
              <a:ahLst/>
              <a:cxnLst/>
              <a:rect l="l" t="t" r="r" b="b"/>
              <a:pathLst>
                <a:path w="4399" h="5006" fill="none" extrusionOk="0">
                  <a:moveTo>
                    <a:pt x="4399" y="2160"/>
                  </a:moveTo>
                  <a:cubicBezTo>
                    <a:pt x="4363" y="1705"/>
                    <a:pt x="4310" y="1312"/>
                    <a:pt x="4274" y="1009"/>
                  </a:cubicBezTo>
                  <a:cubicBezTo>
                    <a:pt x="4256" y="911"/>
                    <a:pt x="4247" y="831"/>
                    <a:pt x="4238" y="750"/>
                  </a:cubicBezTo>
                  <a:cubicBezTo>
                    <a:pt x="4096" y="1027"/>
                    <a:pt x="3953" y="1303"/>
                    <a:pt x="3819" y="1580"/>
                  </a:cubicBezTo>
                  <a:cubicBezTo>
                    <a:pt x="3703" y="1812"/>
                    <a:pt x="3596" y="2026"/>
                    <a:pt x="3498" y="2213"/>
                  </a:cubicBezTo>
                  <a:cubicBezTo>
                    <a:pt x="3489" y="2222"/>
                    <a:pt x="3480" y="2231"/>
                    <a:pt x="3471" y="2231"/>
                  </a:cubicBezTo>
                  <a:cubicBezTo>
                    <a:pt x="3462" y="2240"/>
                    <a:pt x="3453" y="2231"/>
                    <a:pt x="3453" y="2222"/>
                  </a:cubicBezTo>
                  <a:cubicBezTo>
                    <a:pt x="2945" y="1437"/>
                    <a:pt x="2392" y="697"/>
                    <a:pt x="1803" y="1"/>
                  </a:cubicBezTo>
                  <a:cubicBezTo>
                    <a:pt x="2035" y="1080"/>
                    <a:pt x="2338" y="2097"/>
                    <a:pt x="2695" y="3034"/>
                  </a:cubicBezTo>
                  <a:cubicBezTo>
                    <a:pt x="2695" y="3043"/>
                    <a:pt x="2695" y="3052"/>
                    <a:pt x="2686" y="3070"/>
                  </a:cubicBezTo>
                  <a:cubicBezTo>
                    <a:pt x="2677" y="3079"/>
                    <a:pt x="2668" y="3079"/>
                    <a:pt x="2659" y="3079"/>
                  </a:cubicBezTo>
                  <a:lnTo>
                    <a:pt x="1" y="2213"/>
                  </a:lnTo>
                  <a:cubicBezTo>
                    <a:pt x="679" y="2766"/>
                    <a:pt x="1312" y="3204"/>
                    <a:pt x="1990" y="3658"/>
                  </a:cubicBezTo>
                  <a:cubicBezTo>
                    <a:pt x="2151" y="3766"/>
                    <a:pt x="2320" y="3882"/>
                    <a:pt x="2490" y="3997"/>
                  </a:cubicBezTo>
                  <a:cubicBezTo>
                    <a:pt x="2499" y="4006"/>
                    <a:pt x="2499" y="4015"/>
                    <a:pt x="2499" y="4024"/>
                  </a:cubicBezTo>
                  <a:cubicBezTo>
                    <a:pt x="2490" y="4042"/>
                    <a:pt x="2481" y="4051"/>
                    <a:pt x="2472" y="4051"/>
                  </a:cubicBezTo>
                  <a:cubicBezTo>
                    <a:pt x="1910" y="4203"/>
                    <a:pt x="1366" y="4310"/>
                    <a:pt x="795" y="4426"/>
                  </a:cubicBezTo>
                  <a:cubicBezTo>
                    <a:pt x="670" y="4452"/>
                    <a:pt x="536" y="4479"/>
                    <a:pt x="402" y="4506"/>
                  </a:cubicBezTo>
                  <a:cubicBezTo>
                    <a:pt x="1152" y="4729"/>
                    <a:pt x="1803" y="4854"/>
                    <a:pt x="2793" y="5006"/>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1" name="Google Shape;4131;p53"/>
            <p:cNvSpPr/>
            <p:nvPr/>
          </p:nvSpPr>
          <p:spPr>
            <a:xfrm rot="-910561">
              <a:off x="9917192" y="4543556"/>
              <a:ext cx="3495291" cy="3347888"/>
            </a:xfrm>
            <a:custGeom>
              <a:avLst/>
              <a:gdLst/>
              <a:ahLst/>
              <a:cxnLst/>
              <a:rect l="l" t="t" r="r" b="b"/>
              <a:pathLst>
                <a:path w="10198" h="9768" extrusionOk="0">
                  <a:moveTo>
                    <a:pt x="8421" y="0"/>
                  </a:moveTo>
                  <a:cubicBezTo>
                    <a:pt x="8370" y="0"/>
                    <a:pt x="8314" y="9"/>
                    <a:pt x="8253" y="25"/>
                  </a:cubicBezTo>
                  <a:cubicBezTo>
                    <a:pt x="7477" y="222"/>
                    <a:pt x="5514" y="739"/>
                    <a:pt x="3774" y="1203"/>
                  </a:cubicBezTo>
                  <a:lnTo>
                    <a:pt x="3257" y="1337"/>
                  </a:lnTo>
                  <a:lnTo>
                    <a:pt x="3239" y="1337"/>
                  </a:lnTo>
                  <a:cubicBezTo>
                    <a:pt x="2017" y="1667"/>
                    <a:pt x="822" y="1988"/>
                    <a:pt x="465" y="2077"/>
                  </a:cubicBezTo>
                  <a:cubicBezTo>
                    <a:pt x="126" y="2158"/>
                    <a:pt x="1" y="2381"/>
                    <a:pt x="81" y="2737"/>
                  </a:cubicBezTo>
                  <a:cubicBezTo>
                    <a:pt x="152" y="3076"/>
                    <a:pt x="268" y="3558"/>
                    <a:pt x="393" y="4102"/>
                  </a:cubicBezTo>
                  <a:cubicBezTo>
                    <a:pt x="393" y="4102"/>
                    <a:pt x="402" y="4147"/>
                    <a:pt x="420" y="4200"/>
                  </a:cubicBezTo>
                  <a:cubicBezTo>
                    <a:pt x="420" y="4209"/>
                    <a:pt x="420" y="4209"/>
                    <a:pt x="420" y="4209"/>
                  </a:cubicBezTo>
                  <a:cubicBezTo>
                    <a:pt x="590" y="4932"/>
                    <a:pt x="1009" y="6734"/>
                    <a:pt x="1268" y="7778"/>
                  </a:cubicBezTo>
                  <a:cubicBezTo>
                    <a:pt x="1303" y="7921"/>
                    <a:pt x="1384" y="8028"/>
                    <a:pt x="1500" y="8090"/>
                  </a:cubicBezTo>
                  <a:cubicBezTo>
                    <a:pt x="1567" y="8135"/>
                    <a:pt x="1648" y="8155"/>
                    <a:pt x="1735" y="8155"/>
                  </a:cubicBezTo>
                  <a:cubicBezTo>
                    <a:pt x="1786" y="8155"/>
                    <a:pt x="1839" y="8148"/>
                    <a:pt x="1892" y="8135"/>
                  </a:cubicBezTo>
                  <a:cubicBezTo>
                    <a:pt x="2008" y="8099"/>
                    <a:pt x="2659" y="7938"/>
                    <a:pt x="3052" y="7840"/>
                  </a:cubicBezTo>
                  <a:lnTo>
                    <a:pt x="3328" y="7769"/>
                  </a:lnTo>
                  <a:cubicBezTo>
                    <a:pt x="3331" y="7766"/>
                    <a:pt x="3334" y="7765"/>
                    <a:pt x="3336" y="7765"/>
                  </a:cubicBezTo>
                  <a:cubicBezTo>
                    <a:pt x="3343" y="7765"/>
                    <a:pt x="3349" y="7771"/>
                    <a:pt x="3355" y="7778"/>
                  </a:cubicBezTo>
                  <a:cubicBezTo>
                    <a:pt x="3364" y="7787"/>
                    <a:pt x="3364" y="7796"/>
                    <a:pt x="3355" y="7805"/>
                  </a:cubicBezTo>
                  <a:lnTo>
                    <a:pt x="2276" y="9723"/>
                  </a:lnTo>
                  <a:cubicBezTo>
                    <a:pt x="2276" y="9740"/>
                    <a:pt x="2276" y="9749"/>
                    <a:pt x="2285" y="9758"/>
                  </a:cubicBezTo>
                  <a:cubicBezTo>
                    <a:pt x="2294" y="9767"/>
                    <a:pt x="2302" y="9767"/>
                    <a:pt x="2311" y="9767"/>
                  </a:cubicBezTo>
                  <a:cubicBezTo>
                    <a:pt x="2311" y="9767"/>
                    <a:pt x="2320" y="9767"/>
                    <a:pt x="2320" y="9758"/>
                  </a:cubicBezTo>
                  <a:lnTo>
                    <a:pt x="5202" y="7314"/>
                  </a:lnTo>
                  <a:cubicBezTo>
                    <a:pt x="5202" y="7314"/>
                    <a:pt x="5211" y="7305"/>
                    <a:pt x="5211" y="7305"/>
                  </a:cubicBezTo>
                  <a:cubicBezTo>
                    <a:pt x="5416" y="7260"/>
                    <a:pt x="5684" y="7189"/>
                    <a:pt x="5960" y="7118"/>
                  </a:cubicBezTo>
                  <a:cubicBezTo>
                    <a:pt x="6513" y="6975"/>
                    <a:pt x="7539" y="6716"/>
                    <a:pt x="8369" y="6511"/>
                  </a:cubicBezTo>
                  <a:lnTo>
                    <a:pt x="8458" y="6484"/>
                  </a:lnTo>
                  <a:cubicBezTo>
                    <a:pt x="8806" y="6404"/>
                    <a:pt x="9127" y="6315"/>
                    <a:pt x="9386" y="6252"/>
                  </a:cubicBezTo>
                  <a:cubicBezTo>
                    <a:pt x="9743" y="6163"/>
                    <a:pt x="9983" y="6029"/>
                    <a:pt x="10091" y="5851"/>
                  </a:cubicBezTo>
                  <a:cubicBezTo>
                    <a:pt x="10198" y="5664"/>
                    <a:pt x="10144" y="5476"/>
                    <a:pt x="10108" y="5351"/>
                  </a:cubicBezTo>
                  <a:cubicBezTo>
                    <a:pt x="10099" y="5325"/>
                    <a:pt x="10099" y="5298"/>
                    <a:pt x="10091" y="5280"/>
                  </a:cubicBezTo>
                  <a:cubicBezTo>
                    <a:pt x="9975" y="4638"/>
                    <a:pt x="9636" y="3353"/>
                    <a:pt x="9332" y="2211"/>
                  </a:cubicBezTo>
                  <a:lnTo>
                    <a:pt x="9332" y="2202"/>
                  </a:lnTo>
                  <a:cubicBezTo>
                    <a:pt x="9190" y="1667"/>
                    <a:pt x="9056" y="1167"/>
                    <a:pt x="8949" y="748"/>
                  </a:cubicBezTo>
                  <a:cubicBezTo>
                    <a:pt x="8815" y="214"/>
                    <a:pt x="8675" y="0"/>
                    <a:pt x="8421" y="0"/>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2" name="Google Shape;4132;p53"/>
            <p:cNvSpPr/>
            <p:nvPr/>
          </p:nvSpPr>
          <p:spPr>
            <a:xfrm rot="-910561">
              <a:off x="9913917" y="4518972"/>
              <a:ext cx="3495291" cy="3372908"/>
            </a:xfrm>
            <a:custGeom>
              <a:avLst/>
              <a:gdLst/>
              <a:ahLst/>
              <a:cxnLst/>
              <a:rect l="l" t="t" r="r" b="b"/>
              <a:pathLst>
                <a:path w="10198" h="9841" fill="none" extrusionOk="0">
                  <a:moveTo>
                    <a:pt x="9332" y="2284"/>
                  </a:moveTo>
                  <a:lnTo>
                    <a:pt x="9332" y="2275"/>
                  </a:lnTo>
                  <a:cubicBezTo>
                    <a:pt x="9190" y="1740"/>
                    <a:pt x="9056" y="1240"/>
                    <a:pt x="8949" y="821"/>
                  </a:cubicBezTo>
                  <a:cubicBezTo>
                    <a:pt x="8788" y="179"/>
                    <a:pt x="8619" y="0"/>
                    <a:pt x="8253" y="98"/>
                  </a:cubicBezTo>
                  <a:cubicBezTo>
                    <a:pt x="7477" y="295"/>
                    <a:pt x="5514" y="812"/>
                    <a:pt x="3774" y="1276"/>
                  </a:cubicBezTo>
                  <a:lnTo>
                    <a:pt x="3257" y="1410"/>
                  </a:lnTo>
                  <a:cubicBezTo>
                    <a:pt x="3257" y="1410"/>
                    <a:pt x="3248" y="1410"/>
                    <a:pt x="3239" y="1410"/>
                  </a:cubicBezTo>
                  <a:cubicBezTo>
                    <a:pt x="2017" y="1740"/>
                    <a:pt x="822" y="2061"/>
                    <a:pt x="465" y="2150"/>
                  </a:cubicBezTo>
                  <a:cubicBezTo>
                    <a:pt x="126" y="2231"/>
                    <a:pt x="1" y="2454"/>
                    <a:pt x="81" y="2810"/>
                  </a:cubicBezTo>
                  <a:cubicBezTo>
                    <a:pt x="152" y="3149"/>
                    <a:pt x="268" y="3631"/>
                    <a:pt x="393" y="4175"/>
                  </a:cubicBezTo>
                  <a:cubicBezTo>
                    <a:pt x="393" y="4175"/>
                    <a:pt x="402" y="4220"/>
                    <a:pt x="420" y="4273"/>
                  </a:cubicBezTo>
                  <a:cubicBezTo>
                    <a:pt x="420" y="4282"/>
                    <a:pt x="420" y="4282"/>
                    <a:pt x="420" y="4282"/>
                  </a:cubicBezTo>
                  <a:cubicBezTo>
                    <a:pt x="590" y="5005"/>
                    <a:pt x="1009" y="6807"/>
                    <a:pt x="1268" y="7851"/>
                  </a:cubicBezTo>
                  <a:cubicBezTo>
                    <a:pt x="1303" y="7994"/>
                    <a:pt x="1384" y="8101"/>
                    <a:pt x="1500" y="8163"/>
                  </a:cubicBezTo>
                  <a:cubicBezTo>
                    <a:pt x="1607" y="8234"/>
                    <a:pt x="1749" y="8243"/>
                    <a:pt x="1892" y="8208"/>
                  </a:cubicBezTo>
                  <a:cubicBezTo>
                    <a:pt x="2008" y="8172"/>
                    <a:pt x="2659" y="8011"/>
                    <a:pt x="3052" y="7913"/>
                  </a:cubicBezTo>
                  <a:lnTo>
                    <a:pt x="3328" y="7842"/>
                  </a:lnTo>
                  <a:cubicBezTo>
                    <a:pt x="3337" y="7833"/>
                    <a:pt x="3346" y="7842"/>
                    <a:pt x="3355" y="7851"/>
                  </a:cubicBezTo>
                  <a:cubicBezTo>
                    <a:pt x="3364" y="7860"/>
                    <a:pt x="3364" y="7869"/>
                    <a:pt x="3355" y="7878"/>
                  </a:cubicBezTo>
                  <a:lnTo>
                    <a:pt x="2276" y="9796"/>
                  </a:lnTo>
                  <a:cubicBezTo>
                    <a:pt x="2276" y="9813"/>
                    <a:pt x="2276" y="9822"/>
                    <a:pt x="2285" y="9831"/>
                  </a:cubicBezTo>
                  <a:cubicBezTo>
                    <a:pt x="2294" y="9840"/>
                    <a:pt x="2302" y="9840"/>
                    <a:pt x="2311" y="9840"/>
                  </a:cubicBezTo>
                  <a:cubicBezTo>
                    <a:pt x="2311" y="9840"/>
                    <a:pt x="2320" y="9840"/>
                    <a:pt x="2320" y="9831"/>
                  </a:cubicBezTo>
                  <a:lnTo>
                    <a:pt x="5202" y="7387"/>
                  </a:lnTo>
                  <a:cubicBezTo>
                    <a:pt x="5202" y="7387"/>
                    <a:pt x="5211" y="7378"/>
                    <a:pt x="5211" y="7378"/>
                  </a:cubicBezTo>
                  <a:cubicBezTo>
                    <a:pt x="5416" y="7333"/>
                    <a:pt x="5684" y="7262"/>
                    <a:pt x="5960" y="7191"/>
                  </a:cubicBezTo>
                  <a:cubicBezTo>
                    <a:pt x="6513" y="7048"/>
                    <a:pt x="7539" y="6789"/>
                    <a:pt x="8369" y="6584"/>
                  </a:cubicBezTo>
                  <a:lnTo>
                    <a:pt x="8458" y="6557"/>
                  </a:lnTo>
                  <a:cubicBezTo>
                    <a:pt x="8806" y="6477"/>
                    <a:pt x="9127" y="6388"/>
                    <a:pt x="9386" y="6325"/>
                  </a:cubicBezTo>
                  <a:cubicBezTo>
                    <a:pt x="9743" y="6236"/>
                    <a:pt x="9983" y="6102"/>
                    <a:pt x="10091" y="5924"/>
                  </a:cubicBezTo>
                  <a:cubicBezTo>
                    <a:pt x="10198" y="5737"/>
                    <a:pt x="10144" y="5549"/>
                    <a:pt x="10108" y="5424"/>
                  </a:cubicBezTo>
                  <a:cubicBezTo>
                    <a:pt x="10099" y="5398"/>
                    <a:pt x="10099" y="5371"/>
                    <a:pt x="10091" y="5353"/>
                  </a:cubicBezTo>
                  <a:cubicBezTo>
                    <a:pt x="9975" y="4711"/>
                    <a:pt x="9636" y="3426"/>
                    <a:pt x="9332" y="228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3" name="Google Shape;4133;p53"/>
            <p:cNvSpPr/>
            <p:nvPr/>
          </p:nvSpPr>
          <p:spPr>
            <a:xfrm rot="-910561">
              <a:off x="12709454" y="6266776"/>
              <a:ext cx="3012023" cy="2612367"/>
            </a:xfrm>
            <a:custGeom>
              <a:avLst/>
              <a:gdLst/>
              <a:ahLst/>
              <a:cxnLst/>
              <a:rect l="l" t="t" r="r" b="b"/>
              <a:pathLst>
                <a:path w="8788" h="7622" extrusionOk="0">
                  <a:moveTo>
                    <a:pt x="4060" y="1"/>
                  </a:moveTo>
                  <a:cubicBezTo>
                    <a:pt x="2457" y="1"/>
                    <a:pt x="299" y="450"/>
                    <a:pt x="161" y="2778"/>
                  </a:cubicBezTo>
                  <a:cubicBezTo>
                    <a:pt x="0" y="5400"/>
                    <a:pt x="2677" y="5962"/>
                    <a:pt x="4282" y="6060"/>
                  </a:cubicBezTo>
                  <a:cubicBezTo>
                    <a:pt x="4471" y="6070"/>
                    <a:pt x="4658" y="6075"/>
                    <a:pt x="4841" y="6075"/>
                  </a:cubicBezTo>
                  <a:cubicBezTo>
                    <a:pt x="5168" y="6075"/>
                    <a:pt x="5484" y="6059"/>
                    <a:pt x="5781" y="6025"/>
                  </a:cubicBezTo>
                  <a:lnTo>
                    <a:pt x="8698" y="7613"/>
                  </a:lnTo>
                  <a:cubicBezTo>
                    <a:pt x="8707" y="7622"/>
                    <a:pt x="8716" y="7622"/>
                    <a:pt x="8725" y="7622"/>
                  </a:cubicBezTo>
                  <a:cubicBezTo>
                    <a:pt x="8734" y="7622"/>
                    <a:pt x="8752" y="7613"/>
                    <a:pt x="8761" y="7604"/>
                  </a:cubicBezTo>
                  <a:cubicBezTo>
                    <a:pt x="8779" y="7586"/>
                    <a:pt x="8779" y="7559"/>
                    <a:pt x="8761" y="7541"/>
                  </a:cubicBezTo>
                  <a:lnTo>
                    <a:pt x="7208" y="5695"/>
                  </a:lnTo>
                  <a:cubicBezTo>
                    <a:pt x="8199" y="5293"/>
                    <a:pt x="8698" y="4526"/>
                    <a:pt x="8770" y="3304"/>
                  </a:cubicBezTo>
                  <a:cubicBezTo>
                    <a:pt x="8787" y="2992"/>
                    <a:pt x="8770" y="2715"/>
                    <a:pt x="8716" y="2465"/>
                  </a:cubicBezTo>
                  <a:cubicBezTo>
                    <a:pt x="8707" y="2430"/>
                    <a:pt x="8698" y="2394"/>
                    <a:pt x="8689" y="2367"/>
                  </a:cubicBezTo>
                  <a:cubicBezTo>
                    <a:pt x="8243" y="529"/>
                    <a:pt x="6040" y="101"/>
                    <a:pt x="4648" y="21"/>
                  </a:cubicBezTo>
                  <a:cubicBezTo>
                    <a:pt x="4639" y="21"/>
                    <a:pt x="4630" y="21"/>
                    <a:pt x="4612" y="12"/>
                  </a:cubicBezTo>
                  <a:lnTo>
                    <a:pt x="4505" y="12"/>
                  </a:lnTo>
                  <a:cubicBezTo>
                    <a:pt x="4364" y="5"/>
                    <a:pt x="4214" y="1"/>
                    <a:pt x="4060"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4" name="Google Shape;4134;p53"/>
            <p:cNvSpPr/>
            <p:nvPr/>
          </p:nvSpPr>
          <p:spPr>
            <a:xfrm rot="-910561">
              <a:off x="12706358" y="6243539"/>
              <a:ext cx="3012023" cy="2636016"/>
            </a:xfrm>
            <a:custGeom>
              <a:avLst/>
              <a:gdLst/>
              <a:ahLst/>
              <a:cxnLst/>
              <a:rect l="l" t="t" r="r" b="b"/>
              <a:pathLst>
                <a:path w="8788" h="7691" fill="none" extrusionOk="0">
                  <a:moveTo>
                    <a:pt x="8761" y="7610"/>
                  </a:moveTo>
                  <a:lnTo>
                    <a:pt x="7208" y="5764"/>
                  </a:lnTo>
                  <a:cubicBezTo>
                    <a:pt x="8199" y="5362"/>
                    <a:pt x="8698" y="4595"/>
                    <a:pt x="8770" y="3373"/>
                  </a:cubicBezTo>
                  <a:cubicBezTo>
                    <a:pt x="8787" y="3061"/>
                    <a:pt x="8770" y="2784"/>
                    <a:pt x="8716" y="2534"/>
                  </a:cubicBezTo>
                  <a:cubicBezTo>
                    <a:pt x="8707" y="2499"/>
                    <a:pt x="8698" y="2463"/>
                    <a:pt x="8689" y="2436"/>
                  </a:cubicBezTo>
                  <a:cubicBezTo>
                    <a:pt x="8243" y="598"/>
                    <a:pt x="6040" y="170"/>
                    <a:pt x="4648" y="90"/>
                  </a:cubicBezTo>
                  <a:cubicBezTo>
                    <a:pt x="4639" y="90"/>
                    <a:pt x="4630" y="90"/>
                    <a:pt x="4612" y="81"/>
                  </a:cubicBezTo>
                  <a:cubicBezTo>
                    <a:pt x="4586" y="81"/>
                    <a:pt x="4550" y="81"/>
                    <a:pt x="4505" y="81"/>
                  </a:cubicBezTo>
                  <a:cubicBezTo>
                    <a:pt x="2891" y="1"/>
                    <a:pt x="312" y="295"/>
                    <a:pt x="161" y="2847"/>
                  </a:cubicBezTo>
                  <a:cubicBezTo>
                    <a:pt x="0" y="5469"/>
                    <a:pt x="2677" y="6031"/>
                    <a:pt x="4282" y="6129"/>
                  </a:cubicBezTo>
                  <a:cubicBezTo>
                    <a:pt x="4809" y="6156"/>
                    <a:pt x="5317" y="6147"/>
                    <a:pt x="5781" y="6094"/>
                  </a:cubicBezTo>
                  <a:lnTo>
                    <a:pt x="8698" y="7682"/>
                  </a:lnTo>
                  <a:cubicBezTo>
                    <a:pt x="8707" y="7691"/>
                    <a:pt x="8716" y="7691"/>
                    <a:pt x="8725" y="7691"/>
                  </a:cubicBezTo>
                  <a:cubicBezTo>
                    <a:pt x="8734" y="7691"/>
                    <a:pt x="8752" y="7682"/>
                    <a:pt x="8761" y="7673"/>
                  </a:cubicBezTo>
                  <a:cubicBezTo>
                    <a:pt x="8779" y="7655"/>
                    <a:pt x="8779" y="7628"/>
                    <a:pt x="8761" y="761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5" name="Google Shape;4135;p53"/>
            <p:cNvSpPr/>
            <p:nvPr/>
          </p:nvSpPr>
          <p:spPr>
            <a:xfrm rot="-910561">
              <a:off x="12523966" y="6085483"/>
              <a:ext cx="3015108" cy="2612367"/>
            </a:xfrm>
            <a:custGeom>
              <a:avLst/>
              <a:gdLst/>
              <a:ahLst/>
              <a:cxnLst/>
              <a:rect l="l" t="t" r="r" b="b"/>
              <a:pathLst>
                <a:path w="8797" h="7622" extrusionOk="0">
                  <a:moveTo>
                    <a:pt x="4067" y="1"/>
                  </a:moveTo>
                  <a:cubicBezTo>
                    <a:pt x="2458" y="1"/>
                    <a:pt x="308" y="450"/>
                    <a:pt x="161" y="2777"/>
                  </a:cubicBezTo>
                  <a:cubicBezTo>
                    <a:pt x="1" y="5409"/>
                    <a:pt x="2677" y="5962"/>
                    <a:pt x="4283" y="6060"/>
                  </a:cubicBezTo>
                  <a:cubicBezTo>
                    <a:pt x="4479" y="6073"/>
                    <a:pt x="4671" y="6079"/>
                    <a:pt x="4858" y="6079"/>
                  </a:cubicBezTo>
                  <a:cubicBezTo>
                    <a:pt x="5181" y="6079"/>
                    <a:pt x="5491" y="6062"/>
                    <a:pt x="5790" y="6033"/>
                  </a:cubicBezTo>
                  <a:lnTo>
                    <a:pt x="8708" y="7612"/>
                  </a:lnTo>
                  <a:cubicBezTo>
                    <a:pt x="8716" y="7621"/>
                    <a:pt x="8716" y="7621"/>
                    <a:pt x="8725" y="7621"/>
                  </a:cubicBezTo>
                  <a:cubicBezTo>
                    <a:pt x="8743" y="7621"/>
                    <a:pt x="8752" y="7612"/>
                    <a:pt x="8770" y="7604"/>
                  </a:cubicBezTo>
                  <a:cubicBezTo>
                    <a:pt x="8779" y="7586"/>
                    <a:pt x="8779" y="7559"/>
                    <a:pt x="8761" y="7541"/>
                  </a:cubicBezTo>
                  <a:lnTo>
                    <a:pt x="7209" y="5694"/>
                  </a:lnTo>
                  <a:cubicBezTo>
                    <a:pt x="8199" y="5293"/>
                    <a:pt x="8699" y="4526"/>
                    <a:pt x="8779" y="3304"/>
                  </a:cubicBezTo>
                  <a:cubicBezTo>
                    <a:pt x="8797" y="2991"/>
                    <a:pt x="8770" y="2715"/>
                    <a:pt x="8716" y="2465"/>
                  </a:cubicBezTo>
                  <a:cubicBezTo>
                    <a:pt x="8716" y="2429"/>
                    <a:pt x="8708" y="2394"/>
                    <a:pt x="8699" y="2367"/>
                  </a:cubicBezTo>
                  <a:cubicBezTo>
                    <a:pt x="8244" y="538"/>
                    <a:pt x="6049" y="101"/>
                    <a:pt x="4657" y="21"/>
                  </a:cubicBezTo>
                  <a:lnTo>
                    <a:pt x="4622" y="21"/>
                  </a:lnTo>
                  <a:cubicBezTo>
                    <a:pt x="4586" y="12"/>
                    <a:pt x="4550" y="12"/>
                    <a:pt x="4515" y="12"/>
                  </a:cubicBezTo>
                  <a:cubicBezTo>
                    <a:pt x="4372" y="5"/>
                    <a:pt x="4222" y="1"/>
                    <a:pt x="4067"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6" name="Google Shape;4136;p53"/>
            <p:cNvSpPr/>
            <p:nvPr/>
          </p:nvSpPr>
          <p:spPr>
            <a:xfrm rot="-910561">
              <a:off x="12520870" y="6062246"/>
              <a:ext cx="3015108" cy="2636016"/>
            </a:xfrm>
            <a:custGeom>
              <a:avLst/>
              <a:gdLst/>
              <a:ahLst/>
              <a:cxnLst/>
              <a:rect l="l" t="t" r="r" b="b"/>
              <a:pathLst>
                <a:path w="8797" h="7691" fill="none" extrusionOk="0">
                  <a:moveTo>
                    <a:pt x="8761" y="7610"/>
                  </a:moveTo>
                  <a:lnTo>
                    <a:pt x="7209" y="5763"/>
                  </a:lnTo>
                  <a:cubicBezTo>
                    <a:pt x="8199" y="5362"/>
                    <a:pt x="8699" y="4595"/>
                    <a:pt x="8779" y="3373"/>
                  </a:cubicBezTo>
                  <a:cubicBezTo>
                    <a:pt x="8797" y="3060"/>
                    <a:pt x="8770" y="2784"/>
                    <a:pt x="8716" y="2534"/>
                  </a:cubicBezTo>
                  <a:cubicBezTo>
                    <a:pt x="8716" y="2498"/>
                    <a:pt x="8708" y="2463"/>
                    <a:pt x="8699" y="2436"/>
                  </a:cubicBezTo>
                  <a:cubicBezTo>
                    <a:pt x="8244" y="607"/>
                    <a:pt x="6049" y="170"/>
                    <a:pt x="4657" y="90"/>
                  </a:cubicBezTo>
                  <a:cubicBezTo>
                    <a:pt x="4640" y="90"/>
                    <a:pt x="4631" y="90"/>
                    <a:pt x="4622" y="90"/>
                  </a:cubicBezTo>
                  <a:cubicBezTo>
                    <a:pt x="4586" y="81"/>
                    <a:pt x="4550" y="81"/>
                    <a:pt x="4515" y="81"/>
                  </a:cubicBezTo>
                  <a:cubicBezTo>
                    <a:pt x="2891" y="0"/>
                    <a:pt x="322" y="295"/>
                    <a:pt x="161" y="2846"/>
                  </a:cubicBezTo>
                  <a:cubicBezTo>
                    <a:pt x="1" y="5478"/>
                    <a:pt x="2677" y="6031"/>
                    <a:pt x="4283" y="6129"/>
                  </a:cubicBezTo>
                  <a:cubicBezTo>
                    <a:pt x="4818" y="6165"/>
                    <a:pt x="5318" y="6147"/>
                    <a:pt x="5790" y="6102"/>
                  </a:cubicBezTo>
                  <a:lnTo>
                    <a:pt x="8708" y="7681"/>
                  </a:lnTo>
                  <a:cubicBezTo>
                    <a:pt x="8716" y="7690"/>
                    <a:pt x="8716" y="7690"/>
                    <a:pt x="8725" y="7690"/>
                  </a:cubicBezTo>
                  <a:cubicBezTo>
                    <a:pt x="8743" y="7690"/>
                    <a:pt x="8752" y="7681"/>
                    <a:pt x="8770" y="7673"/>
                  </a:cubicBezTo>
                  <a:cubicBezTo>
                    <a:pt x="8779" y="7655"/>
                    <a:pt x="8779" y="7628"/>
                    <a:pt x="8761" y="761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7" name="Google Shape;4137;p53"/>
            <p:cNvSpPr/>
            <p:nvPr/>
          </p:nvSpPr>
          <p:spPr>
            <a:xfrm rot="-910561">
              <a:off x="15678170" y="6605932"/>
              <a:ext cx="250888" cy="1159148"/>
            </a:xfrm>
            <a:custGeom>
              <a:avLst/>
              <a:gdLst/>
              <a:ahLst/>
              <a:cxnLst/>
              <a:rect l="l" t="t" r="r" b="b"/>
              <a:pathLst>
                <a:path w="732" h="3382" fill="none" extrusionOk="0">
                  <a:moveTo>
                    <a:pt x="545" y="0"/>
                  </a:moveTo>
                  <a:cubicBezTo>
                    <a:pt x="732" y="1151"/>
                    <a:pt x="545" y="2355"/>
                    <a:pt x="0" y="338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8" name="Google Shape;4138;p53"/>
            <p:cNvSpPr/>
            <p:nvPr/>
          </p:nvSpPr>
          <p:spPr>
            <a:xfrm rot="-910561">
              <a:off x="15978920" y="6775828"/>
              <a:ext cx="122702" cy="788988"/>
            </a:xfrm>
            <a:custGeom>
              <a:avLst/>
              <a:gdLst/>
              <a:ahLst/>
              <a:cxnLst/>
              <a:rect l="l" t="t" r="r" b="b"/>
              <a:pathLst>
                <a:path w="358" h="2302" fill="none" extrusionOk="0">
                  <a:moveTo>
                    <a:pt x="340" y="0"/>
                  </a:moveTo>
                  <a:cubicBezTo>
                    <a:pt x="358" y="776"/>
                    <a:pt x="242" y="1553"/>
                    <a:pt x="1" y="2302"/>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9" name="Google Shape;4139;p53"/>
            <p:cNvSpPr/>
            <p:nvPr/>
          </p:nvSpPr>
          <p:spPr>
            <a:xfrm rot="-910561">
              <a:off x="12453380" y="7502985"/>
              <a:ext cx="492521" cy="1064552"/>
            </a:xfrm>
            <a:custGeom>
              <a:avLst/>
              <a:gdLst/>
              <a:ahLst/>
              <a:cxnLst/>
              <a:rect l="l" t="t" r="r" b="b"/>
              <a:pathLst>
                <a:path w="1437" h="3106" fill="none" extrusionOk="0">
                  <a:moveTo>
                    <a:pt x="1437" y="3105"/>
                  </a:moveTo>
                  <a:cubicBezTo>
                    <a:pt x="634" y="2258"/>
                    <a:pt x="125" y="1161"/>
                    <a:pt x="1"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0" name="Google Shape;4140;p53"/>
            <p:cNvSpPr/>
            <p:nvPr/>
          </p:nvSpPr>
          <p:spPr>
            <a:xfrm rot="-910561">
              <a:off x="12318318" y="7876021"/>
              <a:ext cx="348912" cy="719069"/>
            </a:xfrm>
            <a:custGeom>
              <a:avLst/>
              <a:gdLst/>
              <a:ahLst/>
              <a:cxnLst/>
              <a:rect l="l" t="t" r="r" b="b"/>
              <a:pathLst>
                <a:path w="1018" h="2098" fill="none" extrusionOk="0">
                  <a:moveTo>
                    <a:pt x="1017" y="2097"/>
                  </a:moveTo>
                  <a:cubicBezTo>
                    <a:pt x="562" y="1455"/>
                    <a:pt x="223" y="750"/>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1" name="Google Shape;4141;p53"/>
            <p:cNvSpPr/>
            <p:nvPr/>
          </p:nvSpPr>
          <p:spPr>
            <a:xfrm rot="-910561">
              <a:off x="10160731" y="5162427"/>
              <a:ext cx="2372808" cy="596368"/>
            </a:xfrm>
            <a:custGeom>
              <a:avLst/>
              <a:gdLst/>
              <a:ahLst/>
              <a:cxnLst/>
              <a:rect l="l" t="t" r="r" b="b"/>
              <a:pathLst>
                <a:path w="6923" h="1740" fill="none" extrusionOk="0">
                  <a:moveTo>
                    <a:pt x="0" y="1740"/>
                  </a:moveTo>
                  <a:cubicBezTo>
                    <a:pt x="1704" y="1365"/>
                    <a:pt x="3435" y="946"/>
                    <a:pt x="5023" y="518"/>
                  </a:cubicBezTo>
                  <a:cubicBezTo>
                    <a:pt x="5638" y="348"/>
                    <a:pt x="6860" y="18"/>
                    <a:pt x="6923"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2" name="Google Shape;4142;p53"/>
            <p:cNvSpPr/>
            <p:nvPr/>
          </p:nvSpPr>
          <p:spPr>
            <a:xfrm rot="-910561">
              <a:off x="10484608" y="5811837"/>
              <a:ext cx="1920730" cy="486349"/>
            </a:xfrm>
            <a:custGeom>
              <a:avLst/>
              <a:gdLst/>
              <a:ahLst/>
              <a:cxnLst/>
              <a:rect l="l" t="t" r="r" b="b"/>
              <a:pathLst>
                <a:path w="5604" h="1419" fill="none" extrusionOk="0">
                  <a:moveTo>
                    <a:pt x="5603" y="0"/>
                  </a:moveTo>
                  <a:cubicBezTo>
                    <a:pt x="5371" y="54"/>
                    <a:pt x="5166" y="116"/>
                    <a:pt x="4970" y="170"/>
                  </a:cubicBezTo>
                  <a:cubicBezTo>
                    <a:pt x="4836" y="214"/>
                    <a:pt x="4702" y="250"/>
                    <a:pt x="4560" y="286"/>
                  </a:cubicBezTo>
                  <a:cubicBezTo>
                    <a:pt x="4524" y="304"/>
                    <a:pt x="4444" y="321"/>
                    <a:pt x="4337" y="348"/>
                  </a:cubicBezTo>
                  <a:cubicBezTo>
                    <a:pt x="3873" y="464"/>
                    <a:pt x="2945" y="696"/>
                    <a:pt x="2775" y="732"/>
                  </a:cubicBezTo>
                  <a:cubicBezTo>
                    <a:pt x="1696" y="946"/>
                    <a:pt x="1437" y="1017"/>
                    <a:pt x="732" y="1214"/>
                  </a:cubicBezTo>
                  <a:cubicBezTo>
                    <a:pt x="536" y="1267"/>
                    <a:pt x="304" y="1338"/>
                    <a:pt x="1" y="1419"/>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3" name="Google Shape;4143;p53"/>
            <p:cNvSpPr/>
            <p:nvPr/>
          </p:nvSpPr>
          <p:spPr>
            <a:xfrm rot="-910561">
              <a:off x="10738590" y="6410127"/>
              <a:ext cx="1568734" cy="413345"/>
            </a:xfrm>
            <a:custGeom>
              <a:avLst/>
              <a:gdLst/>
              <a:ahLst/>
              <a:cxnLst/>
              <a:rect l="l" t="t" r="r" b="b"/>
              <a:pathLst>
                <a:path w="4577" h="1206" fill="none" extrusionOk="0">
                  <a:moveTo>
                    <a:pt x="0" y="1205"/>
                  </a:moveTo>
                  <a:cubicBezTo>
                    <a:pt x="660" y="1036"/>
                    <a:pt x="4380" y="54"/>
                    <a:pt x="4577"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4" name="Google Shape;4144;p53"/>
            <p:cNvSpPr/>
            <p:nvPr/>
          </p:nvSpPr>
          <p:spPr>
            <a:xfrm rot="-910561">
              <a:off x="13025401" y="6636768"/>
              <a:ext cx="1801456" cy="113447"/>
            </a:xfrm>
            <a:custGeom>
              <a:avLst/>
              <a:gdLst/>
              <a:ahLst/>
              <a:cxnLst/>
              <a:rect l="l" t="t" r="r" b="b"/>
              <a:pathLst>
                <a:path w="5256" h="331" fill="none" extrusionOk="0">
                  <a:moveTo>
                    <a:pt x="1" y="1"/>
                  </a:moveTo>
                  <a:cubicBezTo>
                    <a:pt x="1277" y="126"/>
                    <a:pt x="2597" y="224"/>
                    <a:pt x="3801" y="268"/>
                  </a:cubicBezTo>
                  <a:cubicBezTo>
                    <a:pt x="4274" y="295"/>
                    <a:pt x="5202" y="331"/>
                    <a:pt x="5255" y="33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5" name="Google Shape;4145;p53"/>
            <p:cNvSpPr/>
            <p:nvPr/>
          </p:nvSpPr>
          <p:spPr>
            <a:xfrm rot="-910561">
              <a:off x="13141246" y="7099254"/>
              <a:ext cx="1804198" cy="110362"/>
            </a:xfrm>
            <a:custGeom>
              <a:avLst/>
              <a:gdLst/>
              <a:ahLst/>
              <a:cxnLst/>
              <a:rect l="l" t="t" r="r" b="b"/>
              <a:pathLst>
                <a:path w="5264" h="322" fill="none" extrusionOk="0">
                  <a:moveTo>
                    <a:pt x="5263" y="322"/>
                  </a:moveTo>
                  <a:cubicBezTo>
                    <a:pt x="5040" y="313"/>
                    <a:pt x="4844" y="304"/>
                    <a:pt x="4657" y="295"/>
                  </a:cubicBezTo>
                  <a:cubicBezTo>
                    <a:pt x="4532" y="295"/>
                    <a:pt x="4407" y="286"/>
                    <a:pt x="4273" y="286"/>
                  </a:cubicBezTo>
                  <a:cubicBezTo>
                    <a:pt x="4238" y="286"/>
                    <a:pt x="4157" y="277"/>
                    <a:pt x="4059" y="268"/>
                  </a:cubicBezTo>
                  <a:cubicBezTo>
                    <a:pt x="3622" y="250"/>
                    <a:pt x="2757" y="188"/>
                    <a:pt x="2596" y="170"/>
                  </a:cubicBezTo>
                  <a:cubicBezTo>
                    <a:pt x="1606" y="72"/>
                    <a:pt x="1356" y="63"/>
                    <a:pt x="696" y="36"/>
                  </a:cubicBezTo>
                  <a:cubicBezTo>
                    <a:pt x="509" y="27"/>
                    <a:pt x="286" y="18"/>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6" name="Google Shape;4146;p53"/>
            <p:cNvSpPr/>
            <p:nvPr/>
          </p:nvSpPr>
          <p:spPr>
            <a:xfrm rot="-910561">
              <a:off x="13218841" y="7625825"/>
              <a:ext cx="1192745" cy="61693"/>
            </a:xfrm>
            <a:custGeom>
              <a:avLst/>
              <a:gdLst/>
              <a:ahLst/>
              <a:cxnLst/>
              <a:rect l="l" t="t" r="r" b="b"/>
              <a:pathLst>
                <a:path w="3480" h="180" fill="none" extrusionOk="0">
                  <a:moveTo>
                    <a:pt x="0" y="1"/>
                  </a:moveTo>
                  <a:cubicBezTo>
                    <a:pt x="500" y="28"/>
                    <a:pt x="3328" y="170"/>
                    <a:pt x="3479" y="179"/>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150"/>
        <p:cNvGrpSpPr/>
        <p:nvPr/>
      </p:nvGrpSpPr>
      <p:grpSpPr>
        <a:xfrm>
          <a:off x="0" y="0"/>
          <a:ext cx="0" cy="0"/>
          <a:chOff x="0" y="0"/>
          <a:chExt cx="0" cy="0"/>
        </a:xfrm>
      </p:grpSpPr>
      <p:sp>
        <p:nvSpPr>
          <p:cNvPr id="4151" name="Google Shape;4151;p54"/>
          <p:cNvSpPr/>
          <p:nvPr/>
        </p:nvSpPr>
        <p:spPr>
          <a:xfrm rot="-5400000">
            <a:off x="15200734" y="1563753"/>
            <a:ext cx="7778489" cy="13962793"/>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2" name="Google Shape;4152;p54"/>
          <p:cNvSpPr/>
          <p:nvPr/>
        </p:nvSpPr>
        <p:spPr>
          <a:xfrm rot="344787" flipH="1">
            <a:off x="1363398" y="2353376"/>
            <a:ext cx="7373340" cy="6460714"/>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3" name="Google Shape;4153;p54"/>
          <p:cNvSpPr/>
          <p:nvPr/>
        </p:nvSpPr>
        <p:spPr>
          <a:xfrm>
            <a:off x="1260000" y="720000"/>
            <a:ext cx="7795732"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DISINFORMATION</a:t>
            </a:r>
          </a:p>
        </p:txBody>
      </p:sp>
      <p:sp>
        <p:nvSpPr>
          <p:cNvPr id="4154" name="Google Shape;4154;p54"/>
          <p:cNvSpPr/>
          <p:nvPr/>
        </p:nvSpPr>
        <p:spPr>
          <a:xfrm rot="344787" flipH="1">
            <a:off x="1659278" y="2130733"/>
            <a:ext cx="7373340" cy="6460714"/>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5" name="Google Shape;4155;p54"/>
          <p:cNvSpPr txBox="1"/>
          <p:nvPr/>
        </p:nvSpPr>
        <p:spPr>
          <a:xfrm>
            <a:off x="2291825" y="3275525"/>
            <a:ext cx="6223800" cy="2990700"/>
          </a:xfrm>
          <a:prstGeom prst="rect">
            <a:avLst/>
          </a:prstGeom>
          <a:noFill/>
          <a:ln>
            <a:noFill/>
          </a:ln>
        </p:spPr>
        <p:txBody>
          <a:bodyPr spcFirstLastPara="1" wrap="square" lIns="91425" tIns="91425" rIns="91425" bIns="91425" anchor="t" anchorCtr="0">
            <a:spAutoFit/>
          </a:bodyPr>
          <a:lstStyle/>
          <a:p>
            <a:pPr marL="0" lvl="0" indent="0" algn="l" rtl="0">
              <a:lnSpc>
                <a:spcPct val="130434"/>
              </a:lnSpc>
              <a:spcBef>
                <a:spcPts val="0"/>
              </a:spcBef>
              <a:spcAft>
                <a:spcPts val="0"/>
              </a:spcAft>
              <a:buClr>
                <a:srgbClr val="000000"/>
              </a:buClr>
              <a:buSzPts val="1100"/>
              <a:buFont typeface="Arial"/>
              <a:buNone/>
            </a:pPr>
            <a:r>
              <a:rPr lang="en-GB" sz="5800">
                <a:solidFill>
                  <a:srgbClr val="323132"/>
                </a:solidFill>
                <a:latin typeface="Roboto Black"/>
                <a:ea typeface="Roboto Black"/>
                <a:cs typeface="Roboto Black"/>
                <a:sym typeface="Roboto Black"/>
              </a:rPr>
              <a:t>“Grime is the best music on Earth!”,</a:t>
            </a:r>
            <a:r>
              <a:rPr lang="en-GB" sz="4400">
                <a:solidFill>
                  <a:srgbClr val="323132"/>
                </a:solidFill>
                <a:latin typeface="Roboto Black"/>
                <a:ea typeface="Roboto Black"/>
                <a:cs typeface="Roboto Black"/>
                <a:sym typeface="Roboto Black"/>
              </a:rPr>
              <a:t> </a:t>
            </a:r>
            <a:br>
              <a:rPr lang="en-GB" sz="4400">
                <a:solidFill>
                  <a:srgbClr val="323132"/>
                </a:solidFill>
                <a:latin typeface="Roboto Black"/>
                <a:ea typeface="Roboto Black"/>
                <a:cs typeface="Roboto Black"/>
                <a:sym typeface="Roboto Black"/>
              </a:rPr>
            </a:br>
            <a:r>
              <a:rPr lang="en-GB" sz="3100">
                <a:solidFill>
                  <a:srgbClr val="323132"/>
                </a:solidFill>
                <a:latin typeface="Roboto Medium"/>
                <a:ea typeface="Roboto Medium"/>
                <a:cs typeface="Roboto Medium"/>
                <a:sym typeface="Roboto Medium"/>
              </a:rPr>
              <a:t>says world-famous grime artist.</a:t>
            </a:r>
            <a:endParaRPr sz="1900">
              <a:latin typeface="Roboto Medium"/>
              <a:ea typeface="Roboto Medium"/>
              <a:cs typeface="Roboto Medium"/>
              <a:sym typeface="Roboto Medium"/>
            </a:endParaRPr>
          </a:p>
        </p:txBody>
      </p:sp>
      <p:sp>
        <p:nvSpPr>
          <p:cNvPr id="4156" name="Google Shape;4156;p54"/>
          <p:cNvSpPr/>
          <p:nvPr/>
        </p:nvSpPr>
        <p:spPr>
          <a:xfrm>
            <a:off x="10247750" y="3631500"/>
            <a:ext cx="6569700" cy="28314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7" name="Google Shape;4157;p54"/>
          <p:cNvSpPr/>
          <p:nvPr/>
        </p:nvSpPr>
        <p:spPr>
          <a:xfrm>
            <a:off x="10530300" y="3358900"/>
            <a:ext cx="6569700" cy="28314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8" name="Google Shape;4158;p54"/>
          <p:cNvSpPr/>
          <p:nvPr/>
        </p:nvSpPr>
        <p:spPr>
          <a:xfrm>
            <a:off x="11006850" y="4576837"/>
            <a:ext cx="2342492" cy="403896"/>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4DEE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OR NOT ?</a:t>
            </a:r>
          </a:p>
        </p:txBody>
      </p:sp>
      <p:sp>
        <p:nvSpPr>
          <p:cNvPr id="4159" name="Google Shape;4159;p54"/>
          <p:cNvSpPr txBox="1"/>
          <p:nvPr/>
        </p:nvSpPr>
        <p:spPr>
          <a:xfrm>
            <a:off x="10934675" y="5287263"/>
            <a:ext cx="3425700" cy="5388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1400"/>
              </a:spcAft>
              <a:buNone/>
            </a:pPr>
            <a:r>
              <a:rPr lang="en-GB" sz="2300">
                <a:solidFill>
                  <a:srgbClr val="212121"/>
                </a:solidFill>
                <a:latin typeface="Roboto"/>
                <a:ea typeface="Roboto"/>
                <a:cs typeface="Roboto"/>
                <a:sym typeface="Roboto"/>
              </a:rPr>
              <a:t>Discuss in your pairs.</a:t>
            </a:r>
            <a:endParaRPr sz="2300">
              <a:solidFill>
                <a:srgbClr val="212121"/>
              </a:solidFill>
              <a:latin typeface="Roboto"/>
              <a:ea typeface="Roboto"/>
              <a:cs typeface="Roboto"/>
              <a:sym typeface="Roboto"/>
            </a:endParaRPr>
          </a:p>
        </p:txBody>
      </p:sp>
      <p:sp>
        <p:nvSpPr>
          <p:cNvPr id="4160" name="Google Shape;4160;p54"/>
          <p:cNvSpPr/>
          <p:nvPr/>
        </p:nvSpPr>
        <p:spPr>
          <a:xfrm>
            <a:off x="11006850" y="3861712"/>
            <a:ext cx="4532285" cy="403896"/>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DISINFORMATION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164"/>
        <p:cNvGrpSpPr/>
        <p:nvPr/>
      </p:nvGrpSpPr>
      <p:grpSpPr>
        <a:xfrm>
          <a:off x="0" y="0"/>
          <a:ext cx="0" cy="0"/>
          <a:chOff x="0" y="0"/>
          <a:chExt cx="0" cy="0"/>
        </a:xfrm>
      </p:grpSpPr>
      <p:sp>
        <p:nvSpPr>
          <p:cNvPr id="4165" name="Google Shape;4165;p55"/>
          <p:cNvSpPr/>
          <p:nvPr/>
        </p:nvSpPr>
        <p:spPr>
          <a:xfrm rot="-2415075">
            <a:off x="13168212" y="2598512"/>
            <a:ext cx="5925169" cy="10635988"/>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6" name="Google Shape;4166;p55"/>
          <p:cNvSpPr/>
          <p:nvPr/>
        </p:nvSpPr>
        <p:spPr>
          <a:xfrm>
            <a:off x="1260000" y="3327275"/>
            <a:ext cx="9200700" cy="40509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7" name="Google Shape;4167;p55"/>
          <p:cNvSpPr/>
          <p:nvPr/>
        </p:nvSpPr>
        <p:spPr>
          <a:xfrm>
            <a:off x="1479750" y="3054675"/>
            <a:ext cx="9347100" cy="4050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8" name="Google Shape;4168;p55"/>
          <p:cNvSpPr txBox="1"/>
          <p:nvPr/>
        </p:nvSpPr>
        <p:spPr>
          <a:xfrm>
            <a:off x="1855500" y="3533225"/>
            <a:ext cx="8217900" cy="31191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In your groups discuss: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is the difference between a fact and an opinion? </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Does the writer of this headline try to present it as a fact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or an opinion? </a:t>
            </a:r>
            <a:endParaRPr sz="2300">
              <a:solidFill>
                <a:srgbClr val="212121"/>
              </a:solidFill>
              <a:latin typeface="Roboto"/>
              <a:ea typeface="Roboto"/>
              <a:cs typeface="Roboto"/>
              <a:sym typeface="Roboto"/>
            </a:endParaRPr>
          </a:p>
          <a:p>
            <a:pPr marL="457200" lvl="0" indent="-374650" algn="l" rtl="0">
              <a:lnSpc>
                <a:spcPct val="110000"/>
              </a:lnSpc>
              <a:spcBef>
                <a:spcPts val="10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Can opinions ever be examples of dis- or misinformation?</a:t>
            </a:r>
            <a:endParaRPr sz="2300">
              <a:solidFill>
                <a:srgbClr val="212121"/>
              </a:solidFill>
              <a:latin typeface="Roboto"/>
              <a:ea typeface="Roboto"/>
              <a:cs typeface="Roboto"/>
              <a:sym typeface="Roboto"/>
            </a:endParaRPr>
          </a:p>
          <a:p>
            <a:pPr marL="457200" lvl="0" indent="-374650" algn="l" rtl="0">
              <a:lnSpc>
                <a:spcPct val="110000"/>
              </a:lnSpc>
              <a:spcBef>
                <a:spcPts val="10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is another term for this type of opinionated writing?</a:t>
            </a:r>
            <a:endParaRPr sz="2600">
              <a:solidFill>
                <a:srgbClr val="212121"/>
              </a:solidFill>
              <a:latin typeface="Roboto"/>
              <a:ea typeface="Roboto"/>
              <a:cs typeface="Roboto"/>
              <a:sym typeface="Roboto"/>
            </a:endParaRPr>
          </a:p>
        </p:txBody>
      </p:sp>
      <p:sp>
        <p:nvSpPr>
          <p:cNvPr id="4169" name="Google Shape;4169;p55"/>
          <p:cNvSpPr/>
          <p:nvPr/>
        </p:nvSpPr>
        <p:spPr>
          <a:xfrm>
            <a:off x="1232825" y="720000"/>
            <a:ext cx="7117222" cy="8098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KEY QUESTIONS</a:t>
            </a:r>
          </a:p>
        </p:txBody>
      </p:sp>
      <p:grpSp>
        <p:nvGrpSpPr>
          <p:cNvPr id="4170" name="Google Shape;4170;p55"/>
          <p:cNvGrpSpPr/>
          <p:nvPr/>
        </p:nvGrpSpPr>
        <p:grpSpPr>
          <a:xfrm>
            <a:off x="12594601" y="2407675"/>
            <a:ext cx="4675630" cy="7132330"/>
            <a:chOff x="12594601" y="2407675"/>
            <a:chExt cx="4675630" cy="7132330"/>
          </a:xfrm>
        </p:grpSpPr>
        <p:sp>
          <p:nvSpPr>
            <p:cNvPr id="4171" name="Google Shape;4171;p55"/>
            <p:cNvSpPr/>
            <p:nvPr/>
          </p:nvSpPr>
          <p:spPr>
            <a:xfrm>
              <a:off x="12685049" y="2407675"/>
              <a:ext cx="1994279" cy="2038807"/>
            </a:xfrm>
            <a:custGeom>
              <a:avLst/>
              <a:gdLst/>
              <a:ahLst/>
              <a:cxnLst/>
              <a:rect l="l" t="t" r="r" b="b"/>
              <a:pathLst>
                <a:path w="6755" h="6906" fill="none" extrusionOk="0">
                  <a:moveTo>
                    <a:pt x="875" y="6905"/>
                  </a:moveTo>
                  <a:cubicBezTo>
                    <a:pt x="1232" y="6299"/>
                    <a:pt x="697" y="5514"/>
                    <a:pt x="233" y="4827"/>
                  </a:cubicBezTo>
                  <a:cubicBezTo>
                    <a:pt x="153" y="4720"/>
                    <a:pt x="81" y="4613"/>
                    <a:pt x="10" y="4506"/>
                  </a:cubicBezTo>
                  <a:cubicBezTo>
                    <a:pt x="1" y="4488"/>
                    <a:pt x="1" y="4452"/>
                    <a:pt x="28" y="4434"/>
                  </a:cubicBezTo>
                  <a:cubicBezTo>
                    <a:pt x="45" y="4425"/>
                    <a:pt x="81" y="4425"/>
                    <a:pt x="99" y="4443"/>
                  </a:cubicBezTo>
                  <a:cubicBezTo>
                    <a:pt x="715" y="5237"/>
                    <a:pt x="1946" y="6299"/>
                    <a:pt x="2650" y="5790"/>
                  </a:cubicBezTo>
                  <a:cubicBezTo>
                    <a:pt x="3195" y="5407"/>
                    <a:pt x="2793" y="3542"/>
                    <a:pt x="2454" y="1892"/>
                  </a:cubicBezTo>
                  <a:cubicBezTo>
                    <a:pt x="2365" y="1499"/>
                    <a:pt x="2294" y="1116"/>
                    <a:pt x="2222" y="768"/>
                  </a:cubicBezTo>
                  <a:cubicBezTo>
                    <a:pt x="2222" y="741"/>
                    <a:pt x="2240" y="714"/>
                    <a:pt x="2267" y="714"/>
                  </a:cubicBezTo>
                  <a:cubicBezTo>
                    <a:pt x="2294" y="705"/>
                    <a:pt x="2320" y="723"/>
                    <a:pt x="2320" y="750"/>
                  </a:cubicBezTo>
                  <a:cubicBezTo>
                    <a:pt x="2561" y="1588"/>
                    <a:pt x="3444" y="3721"/>
                    <a:pt x="4221" y="4015"/>
                  </a:cubicBezTo>
                  <a:cubicBezTo>
                    <a:pt x="4363" y="4069"/>
                    <a:pt x="4488" y="4060"/>
                    <a:pt x="4613" y="3979"/>
                  </a:cubicBezTo>
                  <a:cubicBezTo>
                    <a:pt x="5648" y="3319"/>
                    <a:pt x="5603" y="1151"/>
                    <a:pt x="5577" y="224"/>
                  </a:cubicBezTo>
                  <a:cubicBezTo>
                    <a:pt x="5577" y="161"/>
                    <a:pt x="5577" y="108"/>
                    <a:pt x="5577" y="63"/>
                  </a:cubicBezTo>
                  <a:cubicBezTo>
                    <a:pt x="5577" y="54"/>
                    <a:pt x="5577" y="54"/>
                    <a:pt x="5577" y="45"/>
                  </a:cubicBezTo>
                  <a:cubicBezTo>
                    <a:pt x="5577" y="18"/>
                    <a:pt x="5594" y="1"/>
                    <a:pt x="5630" y="1"/>
                  </a:cubicBezTo>
                  <a:cubicBezTo>
                    <a:pt x="5657" y="1"/>
                    <a:pt x="5675" y="18"/>
                    <a:pt x="5675" y="45"/>
                  </a:cubicBezTo>
                  <a:lnTo>
                    <a:pt x="5675" y="45"/>
                  </a:lnTo>
                  <a:lnTo>
                    <a:pt x="5675" y="45"/>
                  </a:lnTo>
                  <a:cubicBezTo>
                    <a:pt x="5675" y="54"/>
                    <a:pt x="5675" y="54"/>
                    <a:pt x="5675" y="63"/>
                  </a:cubicBezTo>
                  <a:cubicBezTo>
                    <a:pt x="5693" y="893"/>
                    <a:pt x="5996" y="2284"/>
                    <a:pt x="6469" y="2686"/>
                  </a:cubicBezTo>
                  <a:cubicBezTo>
                    <a:pt x="6558" y="2766"/>
                    <a:pt x="6656" y="2793"/>
                    <a:pt x="6754" y="2784"/>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2" name="Google Shape;4172;p55"/>
            <p:cNvSpPr/>
            <p:nvPr/>
          </p:nvSpPr>
          <p:spPr>
            <a:xfrm>
              <a:off x="12909096" y="8026010"/>
              <a:ext cx="1994272" cy="1510509"/>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3" name="Google Shape;4173;p55"/>
            <p:cNvSpPr/>
            <p:nvPr/>
          </p:nvSpPr>
          <p:spPr>
            <a:xfrm>
              <a:off x="12909096" y="7984568"/>
              <a:ext cx="1994272" cy="1555437"/>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4" name="Google Shape;4174;p55"/>
            <p:cNvSpPr/>
            <p:nvPr/>
          </p:nvSpPr>
          <p:spPr>
            <a:xfrm>
              <a:off x="13593473" y="3920529"/>
              <a:ext cx="3676758" cy="4016017"/>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5" name="Google Shape;4175;p55"/>
            <p:cNvSpPr/>
            <p:nvPr/>
          </p:nvSpPr>
          <p:spPr>
            <a:xfrm>
              <a:off x="13593473" y="3838419"/>
              <a:ext cx="3676758" cy="4098127"/>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6" name="Google Shape;4176;p55"/>
            <p:cNvSpPr/>
            <p:nvPr/>
          </p:nvSpPr>
          <p:spPr>
            <a:xfrm>
              <a:off x="12594601" y="7590674"/>
              <a:ext cx="1994272" cy="1510509"/>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7" name="Google Shape;4177;p55"/>
            <p:cNvSpPr/>
            <p:nvPr/>
          </p:nvSpPr>
          <p:spPr>
            <a:xfrm>
              <a:off x="12594601" y="7549232"/>
              <a:ext cx="1994272" cy="1555437"/>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8" name="Google Shape;4178;p55"/>
            <p:cNvSpPr/>
            <p:nvPr/>
          </p:nvSpPr>
          <p:spPr>
            <a:xfrm>
              <a:off x="13278977" y="3485193"/>
              <a:ext cx="3676758" cy="4016017"/>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182"/>
        <p:cNvGrpSpPr/>
        <p:nvPr/>
      </p:nvGrpSpPr>
      <p:grpSpPr>
        <a:xfrm>
          <a:off x="0" y="0"/>
          <a:ext cx="0" cy="0"/>
          <a:chOff x="0" y="0"/>
          <a:chExt cx="0" cy="0"/>
        </a:xfrm>
      </p:grpSpPr>
      <p:sp>
        <p:nvSpPr>
          <p:cNvPr id="4183" name="Google Shape;4183;p56"/>
          <p:cNvSpPr/>
          <p:nvPr/>
        </p:nvSpPr>
        <p:spPr>
          <a:xfrm rot="-8100000">
            <a:off x="12857987" y="-467453"/>
            <a:ext cx="6251584" cy="11221920"/>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4" name="Google Shape;4184;p56"/>
          <p:cNvSpPr/>
          <p:nvPr/>
        </p:nvSpPr>
        <p:spPr>
          <a:xfrm>
            <a:off x="1260000" y="720000"/>
            <a:ext cx="7368452"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BIASED WRITING</a:t>
            </a:r>
          </a:p>
        </p:txBody>
      </p:sp>
      <p:sp>
        <p:nvSpPr>
          <p:cNvPr id="4185" name="Google Shape;4185;p56"/>
          <p:cNvSpPr txBox="1"/>
          <p:nvPr/>
        </p:nvSpPr>
        <p:spPr>
          <a:xfrm>
            <a:off x="1260000" y="1979825"/>
            <a:ext cx="8838900" cy="593880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0"/>
              </a:spcAft>
              <a:buNone/>
            </a:pPr>
            <a:r>
              <a:rPr lang="en-GB" sz="3000">
                <a:solidFill>
                  <a:srgbClr val="212121"/>
                </a:solidFill>
                <a:latin typeface="Roboto"/>
                <a:ea typeface="Roboto"/>
                <a:cs typeface="Roboto"/>
                <a:sym typeface="Roboto"/>
              </a:rPr>
              <a:t>This type of opinion-based writing is often </a:t>
            </a:r>
            <a:br>
              <a:rPr lang="en-GB" sz="3000">
                <a:solidFill>
                  <a:srgbClr val="212121"/>
                </a:solidFill>
                <a:latin typeface="Roboto"/>
                <a:ea typeface="Roboto"/>
                <a:cs typeface="Roboto"/>
                <a:sym typeface="Roboto"/>
              </a:rPr>
            </a:br>
            <a:r>
              <a:rPr lang="en-GB" sz="3000">
                <a:solidFill>
                  <a:srgbClr val="212121"/>
                </a:solidFill>
                <a:latin typeface="Roboto"/>
                <a:ea typeface="Roboto"/>
                <a:cs typeface="Roboto"/>
                <a:sym typeface="Roboto"/>
              </a:rPr>
              <a:t>known as</a:t>
            </a:r>
            <a:r>
              <a:rPr lang="en-GB" sz="3000" b="1">
                <a:solidFill>
                  <a:srgbClr val="212121"/>
                </a:solidFill>
                <a:latin typeface="Roboto"/>
                <a:ea typeface="Roboto"/>
                <a:cs typeface="Roboto"/>
                <a:sym typeface="Roboto"/>
              </a:rPr>
              <a:t> ‘biased writing’:</a:t>
            </a:r>
            <a:endParaRPr sz="3000" b="1">
              <a:solidFill>
                <a:srgbClr val="212121"/>
              </a:solidFill>
              <a:latin typeface="Roboto"/>
              <a:ea typeface="Roboto"/>
              <a:cs typeface="Roboto"/>
              <a:sym typeface="Roboto"/>
            </a:endParaRPr>
          </a:p>
          <a:p>
            <a:pPr marL="0" lvl="0" indent="0" algn="l" rtl="0">
              <a:lnSpc>
                <a:spcPct val="115000"/>
              </a:lnSpc>
              <a:spcBef>
                <a:spcPts val="2000"/>
              </a:spcBef>
              <a:spcAft>
                <a:spcPts val="0"/>
              </a:spcAft>
              <a:buNone/>
            </a:pPr>
            <a:r>
              <a:rPr lang="en-GB" sz="3000">
                <a:solidFill>
                  <a:srgbClr val="000000"/>
                </a:solidFill>
                <a:latin typeface="Roboto"/>
                <a:ea typeface="Roboto"/>
                <a:cs typeface="Roboto"/>
                <a:sym typeface="Roboto"/>
              </a:rPr>
              <a:t>Biased writing</a:t>
            </a:r>
            <a:r>
              <a:rPr lang="en-GB" sz="3000" b="1">
                <a:solidFill>
                  <a:srgbClr val="000000"/>
                </a:solidFill>
                <a:latin typeface="Roboto"/>
                <a:ea typeface="Roboto"/>
                <a:cs typeface="Roboto"/>
                <a:sym typeface="Roboto"/>
              </a:rPr>
              <a:t> </a:t>
            </a:r>
            <a:r>
              <a:rPr lang="en-GB" sz="3000">
                <a:solidFill>
                  <a:srgbClr val="000000"/>
                </a:solidFill>
                <a:latin typeface="Roboto"/>
                <a:ea typeface="Roboto"/>
                <a:cs typeface="Roboto"/>
                <a:sym typeface="Roboto"/>
              </a:rPr>
              <a:t>occurs when an author shows favouritism or prejudice towards a particular opinion, instead of being fair and balanced. </a:t>
            </a:r>
            <a:br>
              <a:rPr lang="en-GB" sz="3000">
                <a:solidFill>
                  <a:srgbClr val="000000"/>
                </a:solidFill>
                <a:latin typeface="Roboto"/>
                <a:ea typeface="Roboto"/>
                <a:cs typeface="Roboto"/>
                <a:sym typeface="Roboto"/>
              </a:rPr>
            </a:br>
            <a:r>
              <a:rPr lang="en-GB" sz="3000">
                <a:solidFill>
                  <a:srgbClr val="000000"/>
                </a:solidFill>
                <a:latin typeface="Roboto"/>
                <a:ea typeface="Roboto"/>
                <a:cs typeface="Roboto"/>
                <a:sym typeface="Roboto"/>
              </a:rPr>
              <a:t>It is often used to drive people towards certain viewpoints or actions, and can appeal to the reader’s emotions rather than encouraging them </a:t>
            </a:r>
            <a:br>
              <a:rPr lang="en-GB" sz="3000">
                <a:solidFill>
                  <a:srgbClr val="000000"/>
                </a:solidFill>
                <a:latin typeface="Roboto"/>
                <a:ea typeface="Roboto"/>
                <a:cs typeface="Roboto"/>
                <a:sym typeface="Roboto"/>
              </a:rPr>
            </a:br>
            <a:r>
              <a:rPr lang="en-GB" sz="3000">
                <a:solidFill>
                  <a:srgbClr val="000000"/>
                </a:solidFill>
                <a:latin typeface="Roboto"/>
                <a:ea typeface="Roboto"/>
                <a:cs typeface="Roboto"/>
                <a:sym typeface="Roboto"/>
              </a:rPr>
              <a:t>to think critically.</a:t>
            </a:r>
            <a:endParaRPr sz="3000">
              <a:solidFill>
                <a:srgbClr val="000000"/>
              </a:solidFill>
              <a:latin typeface="Roboto"/>
              <a:ea typeface="Roboto"/>
              <a:cs typeface="Roboto"/>
              <a:sym typeface="Roboto"/>
            </a:endParaRPr>
          </a:p>
          <a:p>
            <a:pPr marL="0" lvl="0" indent="0" algn="l" rtl="0">
              <a:lnSpc>
                <a:spcPct val="115000"/>
              </a:lnSpc>
              <a:spcBef>
                <a:spcPts val="2000"/>
              </a:spcBef>
              <a:spcAft>
                <a:spcPts val="2000"/>
              </a:spcAft>
              <a:buClr>
                <a:srgbClr val="000000"/>
              </a:buClr>
              <a:buSzPts val="1100"/>
              <a:buFont typeface="Arial"/>
              <a:buNone/>
            </a:pPr>
            <a:r>
              <a:rPr lang="en-GB" sz="3000" b="1">
                <a:solidFill>
                  <a:srgbClr val="000000"/>
                </a:solidFill>
                <a:latin typeface="Roboto"/>
                <a:ea typeface="Roboto"/>
                <a:cs typeface="Roboto"/>
                <a:sym typeface="Roboto"/>
              </a:rPr>
              <a:t>Let’s look at some examples of biased writing…</a:t>
            </a:r>
            <a:endParaRPr sz="3000" b="1">
              <a:solidFill>
                <a:srgbClr val="212121"/>
              </a:solidFill>
              <a:latin typeface="Roboto"/>
              <a:ea typeface="Roboto"/>
              <a:cs typeface="Roboto"/>
              <a:sym typeface="Roboto"/>
            </a:endParaRPr>
          </a:p>
        </p:txBody>
      </p:sp>
      <p:grpSp>
        <p:nvGrpSpPr>
          <p:cNvPr id="4186" name="Google Shape;4186;p56"/>
          <p:cNvGrpSpPr/>
          <p:nvPr/>
        </p:nvGrpSpPr>
        <p:grpSpPr>
          <a:xfrm>
            <a:off x="11892430" y="887896"/>
            <a:ext cx="5426138" cy="8511198"/>
            <a:chOff x="2265150" y="895625"/>
            <a:chExt cx="2626525" cy="4119850"/>
          </a:xfrm>
        </p:grpSpPr>
        <p:sp>
          <p:nvSpPr>
            <p:cNvPr id="4187" name="Google Shape;4187;p56"/>
            <p:cNvSpPr/>
            <p:nvPr/>
          </p:nvSpPr>
          <p:spPr>
            <a:xfrm>
              <a:off x="2412400" y="1032875"/>
              <a:ext cx="2479275" cy="3980525"/>
            </a:xfrm>
            <a:custGeom>
              <a:avLst/>
              <a:gdLst/>
              <a:ahLst/>
              <a:cxnLst/>
              <a:rect l="l" t="t" r="r" b="b"/>
              <a:pathLst>
                <a:path w="99171" h="159221" extrusionOk="0">
                  <a:moveTo>
                    <a:pt x="9396" y="0"/>
                  </a:moveTo>
                  <a:cubicBezTo>
                    <a:pt x="6717" y="0"/>
                    <a:pt x="4506" y="2128"/>
                    <a:pt x="4422" y="4823"/>
                  </a:cubicBezTo>
                  <a:lnTo>
                    <a:pt x="86" y="151616"/>
                  </a:lnTo>
                  <a:cubicBezTo>
                    <a:pt x="1" y="154355"/>
                    <a:pt x="2154" y="156637"/>
                    <a:pt x="4893" y="156722"/>
                  </a:cubicBezTo>
                  <a:lnTo>
                    <a:pt x="89643" y="159218"/>
                  </a:lnTo>
                  <a:cubicBezTo>
                    <a:pt x="89696" y="159220"/>
                    <a:pt x="89748" y="159221"/>
                    <a:pt x="89800" y="159221"/>
                  </a:cubicBezTo>
                  <a:cubicBezTo>
                    <a:pt x="92468" y="159221"/>
                    <a:pt x="94665" y="157097"/>
                    <a:pt x="94749" y="154412"/>
                  </a:cubicBezTo>
                  <a:lnTo>
                    <a:pt x="99085" y="7618"/>
                  </a:lnTo>
                  <a:cubicBezTo>
                    <a:pt x="99170" y="4880"/>
                    <a:pt x="97017" y="2598"/>
                    <a:pt x="94264" y="2512"/>
                  </a:cubicBezTo>
                  <a:lnTo>
                    <a:pt x="9528" y="2"/>
                  </a:lnTo>
                  <a:cubicBezTo>
                    <a:pt x="9484" y="1"/>
                    <a:pt x="9440" y="0"/>
                    <a:pt x="9396"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8" name="Google Shape;4188;p56"/>
            <p:cNvSpPr/>
            <p:nvPr/>
          </p:nvSpPr>
          <p:spPr>
            <a:xfrm>
              <a:off x="2412400" y="1031125"/>
              <a:ext cx="2479275" cy="3984350"/>
            </a:xfrm>
            <a:custGeom>
              <a:avLst/>
              <a:gdLst/>
              <a:ahLst/>
              <a:cxnLst/>
              <a:rect l="l" t="t" r="r" b="b"/>
              <a:pathLst>
                <a:path w="99171" h="159374" fill="none" extrusionOk="0">
                  <a:moveTo>
                    <a:pt x="89643" y="159288"/>
                  </a:moveTo>
                  <a:lnTo>
                    <a:pt x="4893" y="156792"/>
                  </a:lnTo>
                  <a:cubicBezTo>
                    <a:pt x="2154" y="156707"/>
                    <a:pt x="1" y="154425"/>
                    <a:pt x="86" y="151686"/>
                  </a:cubicBezTo>
                  <a:lnTo>
                    <a:pt x="4422" y="4893"/>
                  </a:lnTo>
                  <a:cubicBezTo>
                    <a:pt x="4508" y="2154"/>
                    <a:pt x="6790" y="1"/>
                    <a:pt x="9528" y="72"/>
                  </a:cubicBezTo>
                  <a:lnTo>
                    <a:pt x="94264" y="2582"/>
                  </a:lnTo>
                  <a:cubicBezTo>
                    <a:pt x="97017" y="2668"/>
                    <a:pt x="99170" y="4950"/>
                    <a:pt x="99085" y="7688"/>
                  </a:cubicBezTo>
                  <a:lnTo>
                    <a:pt x="94749" y="154482"/>
                  </a:lnTo>
                  <a:cubicBezTo>
                    <a:pt x="94663" y="157220"/>
                    <a:pt x="92381" y="159374"/>
                    <a:pt x="89643" y="159288"/>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9" name="Google Shape;4189;p56"/>
            <p:cNvSpPr/>
            <p:nvPr/>
          </p:nvSpPr>
          <p:spPr>
            <a:xfrm>
              <a:off x="2265150" y="897700"/>
              <a:ext cx="2479250" cy="3980550"/>
            </a:xfrm>
            <a:custGeom>
              <a:avLst/>
              <a:gdLst/>
              <a:ahLst/>
              <a:cxnLst/>
              <a:rect l="l" t="t" r="r" b="b"/>
              <a:pathLst>
                <a:path w="99170" h="159222" extrusionOk="0">
                  <a:moveTo>
                    <a:pt x="9370" y="1"/>
                  </a:moveTo>
                  <a:cubicBezTo>
                    <a:pt x="6702" y="1"/>
                    <a:pt x="4506" y="2124"/>
                    <a:pt x="4422" y="4810"/>
                  </a:cubicBezTo>
                  <a:lnTo>
                    <a:pt x="86" y="151603"/>
                  </a:lnTo>
                  <a:cubicBezTo>
                    <a:pt x="0" y="154342"/>
                    <a:pt x="2154" y="156624"/>
                    <a:pt x="4907" y="156709"/>
                  </a:cubicBezTo>
                  <a:lnTo>
                    <a:pt x="89642" y="159220"/>
                  </a:lnTo>
                  <a:cubicBezTo>
                    <a:pt x="89686" y="159221"/>
                    <a:pt x="89730" y="159221"/>
                    <a:pt x="89774" y="159221"/>
                  </a:cubicBezTo>
                  <a:cubicBezTo>
                    <a:pt x="92454" y="159221"/>
                    <a:pt x="94664" y="157093"/>
                    <a:pt x="94748" y="154399"/>
                  </a:cubicBezTo>
                  <a:lnTo>
                    <a:pt x="99084" y="7605"/>
                  </a:lnTo>
                  <a:cubicBezTo>
                    <a:pt x="99170" y="4867"/>
                    <a:pt x="97016" y="2585"/>
                    <a:pt x="94278" y="2499"/>
                  </a:cubicBezTo>
                  <a:lnTo>
                    <a:pt x="9528" y="3"/>
                  </a:lnTo>
                  <a:cubicBezTo>
                    <a:pt x="9475" y="2"/>
                    <a:pt x="9423" y="1"/>
                    <a:pt x="9370" y="1"/>
                  </a:cubicBezTo>
                  <a:close/>
                </a:path>
              </a:pathLst>
            </a:custGeom>
            <a:solidFill>
              <a:srgbClr val="4DE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0" name="Google Shape;4190;p56"/>
            <p:cNvSpPr/>
            <p:nvPr/>
          </p:nvSpPr>
          <p:spPr>
            <a:xfrm>
              <a:off x="2265150" y="895625"/>
              <a:ext cx="2479250" cy="3984350"/>
            </a:xfrm>
            <a:custGeom>
              <a:avLst/>
              <a:gdLst/>
              <a:ahLst/>
              <a:cxnLst/>
              <a:rect l="l" t="t" r="r" b="b"/>
              <a:pathLst>
                <a:path w="99170" h="159374" fill="none" extrusionOk="0">
                  <a:moveTo>
                    <a:pt x="89642" y="159303"/>
                  </a:moveTo>
                  <a:lnTo>
                    <a:pt x="4907" y="156792"/>
                  </a:lnTo>
                  <a:cubicBezTo>
                    <a:pt x="2154" y="156707"/>
                    <a:pt x="0" y="154425"/>
                    <a:pt x="86" y="151686"/>
                  </a:cubicBezTo>
                  <a:lnTo>
                    <a:pt x="4422" y="4893"/>
                  </a:lnTo>
                  <a:cubicBezTo>
                    <a:pt x="4507" y="2154"/>
                    <a:pt x="6789" y="1"/>
                    <a:pt x="9528" y="86"/>
                  </a:cubicBezTo>
                  <a:lnTo>
                    <a:pt x="94278" y="2582"/>
                  </a:lnTo>
                  <a:cubicBezTo>
                    <a:pt x="97016" y="2668"/>
                    <a:pt x="99170" y="4950"/>
                    <a:pt x="99084" y="7688"/>
                  </a:cubicBezTo>
                  <a:lnTo>
                    <a:pt x="94748" y="154482"/>
                  </a:lnTo>
                  <a:cubicBezTo>
                    <a:pt x="94663" y="157220"/>
                    <a:pt x="92381" y="159374"/>
                    <a:pt x="89642" y="159303"/>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1" name="Google Shape;4191;p56"/>
            <p:cNvSpPr/>
            <p:nvPr/>
          </p:nvSpPr>
          <p:spPr>
            <a:xfrm>
              <a:off x="2452700" y="1143450"/>
              <a:ext cx="2113425" cy="3172800"/>
            </a:xfrm>
            <a:custGeom>
              <a:avLst/>
              <a:gdLst/>
              <a:ahLst/>
              <a:cxnLst/>
              <a:rect l="l" t="t" r="r" b="b"/>
              <a:pathLst>
                <a:path w="84537" h="126912" extrusionOk="0">
                  <a:moveTo>
                    <a:pt x="4596" y="0"/>
                  </a:moveTo>
                  <a:cubicBezTo>
                    <a:pt x="4093" y="0"/>
                    <a:pt x="3666" y="409"/>
                    <a:pt x="3652" y="928"/>
                  </a:cubicBezTo>
                  <a:lnTo>
                    <a:pt x="15" y="123602"/>
                  </a:lnTo>
                  <a:cubicBezTo>
                    <a:pt x="0" y="124130"/>
                    <a:pt x="414" y="124558"/>
                    <a:pt x="942" y="124572"/>
                  </a:cubicBezTo>
                  <a:lnTo>
                    <a:pt x="79915" y="126911"/>
                  </a:lnTo>
                  <a:cubicBezTo>
                    <a:pt x="79924" y="126912"/>
                    <a:pt x="79933" y="126912"/>
                    <a:pt x="79942" y="126912"/>
                  </a:cubicBezTo>
                  <a:cubicBezTo>
                    <a:pt x="80458" y="126912"/>
                    <a:pt x="80885" y="126503"/>
                    <a:pt x="80899" y="125984"/>
                  </a:cubicBezTo>
                  <a:lnTo>
                    <a:pt x="84522" y="3324"/>
                  </a:lnTo>
                  <a:cubicBezTo>
                    <a:pt x="84536" y="2796"/>
                    <a:pt x="84123" y="2354"/>
                    <a:pt x="83595" y="2340"/>
                  </a:cubicBezTo>
                  <a:lnTo>
                    <a:pt x="4622" y="0"/>
                  </a:lnTo>
                  <a:cubicBezTo>
                    <a:pt x="4613" y="0"/>
                    <a:pt x="4604" y="0"/>
                    <a:pt x="45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2" name="Google Shape;4192;p56"/>
            <p:cNvSpPr/>
            <p:nvPr/>
          </p:nvSpPr>
          <p:spPr>
            <a:xfrm>
              <a:off x="2452700" y="1143100"/>
              <a:ext cx="2113425" cy="3173500"/>
            </a:xfrm>
            <a:custGeom>
              <a:avLst/>
              <a:gdLst/>
              <a:ahLst/>
              <a:cxnLst/>
              <a:rect l="l" t="t" r="r" b="b"/>
              <a:pathLst>
                <a:path w="84537" h="126940" fill="none" extrusionOk="0">
                  <a:moveTo>
                    <a:pt x="79915" y="126925"/>
                  </a:moveTo>
                  <a:lnTo>
                    <a:pt x="942" y="124586"/>
                  </a:lnTo>
                  <a:cubicBezTo>
                    <a:pt x="414" y="124572"/>
                    <a:pt x="0" y="124144"/>
                    <a:pt x="15" y="123616"/>
                  </a:cubicBezTo>
                  <a:lnTo>
                    <a:pt x="3652" y="942"/>
                  </a:lnTo>
                  <a:cubicBezTo>
                    <a:pt x="3666" y="414"/>
                    <a:pt x="4108" y="0"/>
                    <a:pt x="4622" y="14"/>
                  </a:cubicBezTo>
                  <a:lnTo>
                    <a:pt x="83595" y="2354"/>
                  </a:lnTo>
                  <a:cubicBezTo>
                    <a:pt x="84123" y="2368"/>
                    <a:pt x="84536" y="2810"/>
                    <a:pt x="84522" y="3338"/>
                  </a:cubicBezTo>
                  <a:lnTo>
                    <a:pt x="80899" y="125998"/>
                  </a:lnTo>
                  <a:cubicBezTo>
                    <a:pt x="80885" y="126526"/>
                    <a:pt x="80443" y="126940"/>
                    <a:pt x="79915" y="126925"/>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3" name="Google Shape;4193;p56"/>
            <p:cNvSpPr/>
            <p:nvPr/>
          </p:nvSpPr>
          <p:spPr>
            <a:xfrm>
              <a:off x="3264250" y="4373900"/>
              <a:ext cx="382275" cy="379550"/>
            </a:xfrm>
            <a:custGeom>
              <a:avLst/>
              <a:gdLst/>
              <a:ahLst/>
              <a:cxnLst/>
              <a:rect l="l" t="t" r="r" b="b"/>
              <a:pathLst>
                <a:path w="15291" h="15182" extrusionOk="0">
                  <a:moveTo>
                    <a:pt x="7654" y="1984"/>
                  </a:moveTo>
                  <a:cubicBezTo>
                    <a:pt x="7703" y="1984"/>
                    <a:pt x="7753" y="1985"/>
                    <a:pt x="7802" y="1987"/>
                  </a:cubicBezTo>
                  <a:cubicBezTo>
                    <a:pt x="10898" y="2086"/>
                    <a:pt x="13336" y="4668"/>
                    <a:pt x="13237" y="7763"/>
                  </a:cubicBezTo>
                  <a:cubicBezTo>
                    <a:pt x="13194" y="9246"/>
                    <a:pt x="12566" y="10644"/>
                    <a:pt x="11482" y="11671"/>
                  </a:cubicBezTo>
                  <a:cubicBezTo>
                    <a:pt x="10438" y="12660"/>
                    <a:pt x="9076" y="13199"/>
                    <a:pt x="7639" y="13199"/>
                  </a:cubicBezTo>
                  <a:cubicBezTo>
                    <a:pt x="7584" y="13199"/>
                    <a:pt x="7529" y="13199"/>
                    <a:pt x="7474" y="13197"/>
                  </a:cubicBezTo>
                  <a:cubicBezTo>
                    <a:pt x="5977" y="13154"/>
                    <a:pt x="4593" y="12527"/>
                    <a:pt x="3566" y="11429"/>
                  </a:cubicBezTo>
                  <a:cubicBezTo>
                    <a:pt x="2539" y="10345"/>
                    <a:pt x="1998" y="8918"/>
                    <a:pt x="2040" y="7421"/>
                  </a:cubicBezTo>
                  <a:cubicBezTo>
                    <a:pt x="2112" y="4839"/>
                    <a:pt x="3952" y="2700"/>
                    <a:pt x="6376" y="2129"/>
                  </a:cubicBezTo>
                  <a:cubicBezTo>
                    <a:pt x="6786" y="2039"/>
                    <a:pt x="7219" y="1984"/>
                    <a:pt x="7654" y="1984"/>
                  </a:cubicBezTo>
                  <a:close/>
                  <a:moveTo>
                    <a:pt x="7638" y="1"/>
                  </a:moveTo>
                  <a:cubicBezTo>
                    <a:pt x="5694" y="1"/>
                    <a:pt x="3855" y="725"/>
                    <a:pt x="2440" y="2072"/>
                  </a:cubicBezTo>
                  <a:cubicBezTo>
                    <a:pt x="956" y="3456"/>
                    <a:pt x="115" y="5338"/>
                    <a:pt x="58" y="7364"/>
                  </a:cubicBezTo>
                  <a:cubicBezTo>
                    <a:pt x="1" y="9389"/>
                    <a:pt x="728" y="11314"/>
                    <a:pt x="2126" y="12798"/>
                  </a:cubicBezTo>
                  <a:cubicBezTo>
                    <a:pt x="3509" y="14267"/>
                    <a:pt x="5392" y="15123"/>
                    <a:pt x="7417" y="15180"/>
                  </a:cubicBezTo>
                  <a:cubicBezTo>
                    <a:pt x="7474" y="15181"/>
                    <a:pt x="7530" y="15181"/>
                    <a:pt x="7586" y="15181"/>
                  </a:cubicBezTo>
                  <a:cubicBezTo>
                    <a:pt x="8198" y="15181"/>
                    <a:pt x="8797" y="15111"/>
                    <a:pt x="9371" y="14980"/>
                  </a:cubicBezTo>
                  <a:cubicBezTo>
                    <a:pt x="10669" y="14680"/>
                    <a:pt x="11853" y="14039"/>
                    <a:pt x="12852" y="13112"/>
                  </a:cubicBezTo>
                  <a:cubicBezTo>
                    <a:pt x="14321" y="11728"/>
                    <a:pt x="15162" y="9845"/>
                    <a:pt x="15219" y="7820"/>
                  </a:cubicBezTo>
                  <a:cubicBezTo>
                    <a:pt x="15290" y="5795"/>
                    <a:pt x="14549" y="3869"/>
                    <a:pt x="13165" y="2386"/>
                  </a:cubicBezTo>
                  <a:cubicBezTo>
                    <a:pt x="11768" y="917"/>
                    <a:pt x="9885" y="61"/>
                    <a:pt x="7860" y="4"/>
                  </a:cubicBezTo>
                  <a:cubicBezTo>
                    <a:pt x="7786" y="2"/>
                    <a:pt x="7712" y="1"/>
                    <a:pt x="7638" y="1"/>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4" name="Google Shape;4194;p56"/>
            <p:cNvSpPr/>
            <p:nvPr/>
          </p:nvSpPr>
          <p:spPr>
            <a:xfrm>
              <a:off x="3264250" y="4372550"/>
              <a:ext cx="382275" cy="381200"/>
            </a:xfrm>
            <a:custGeom>
              <a:avLst/>
              <a:gdLst/>
              <a:ahLst/>
              <a:cxnLst/>
              <a:rect l="l" t="t" r="r" b="b"/>
              <a:pathLst>
                <a:path w="15291" h="15248" fill="none" extrusionOk="0">
                  <a:moveTo>
                    <a:pt x="6376" y="2183"/>
                  </a:moveTo>
                  <a:cubicBezTo>
                    <a:pt x="3952" y="2754"/>
                    <a:pt x="2112" y="4893"/>
                    <a:pt x="2040" y="7475"/>
                  </a:cubicBezTo>
                  <a:cubicBezTo>
                    <a:pt x="1998" y="8972"/>
                    <a:pt x="2539" y="10399"/>
                    <a:pt x="3566" y="11483"/>
                  </a:cubicBezTo>
                  <a:cubicBezTo>
                    <a:pt x="4593" y="12581"/>
                    <a:pt x="5977" y="13208"/>
                    <a:pt x="7474" y="13251"/>
                  </a:cubicBezTo>
                  <a:cubicBezTo>
                    <a:pt x="8972" y="13294"/>
                    <a:pt x="10398" y="12752"/>
                    <a:pt x="11482" y="11725"/>
                  </a:cubicBezTo>
                  <a:cubicBezTo>
                    <a:pt x="12566" y="10698"/>
                    <a:pt x="13194" y="9300"/>
                    <a:pt x="13237" y="7817"/>
                  </a:cubicBezTo>
                  <a:cubicBezTo>
                    <a:pt x="13336" y="4722"/>
                    <a:pt x="10898" y="2140"/>
                    <a:pt x="7802" y="2041"/>
                  </a:cubicBezTo>
                  <a:cubicBezTo>
                    <a:pt x="7318" y="2026"/>
                    <a:pt x="6833" y="2083"/>
                    <a:pt x="6376" y="2183"/>
                  </a:cubicBezTo>
                  <a:close/>
                  <a:moveTo>
                    <a:pt x="9371" y="15034"/>
                  </a:moveTo>
                  <a:cubicBezTo>
                    <a:pt x="8744" y="15177"/>
                    <a:pt x="8088" y="15248"/>
                    <a:pt x="7417" y="15234"/>
                  </a:cubicBezTo>
                  <a:cubicBezTo>
                    <a:pt x="5392" y="15177"/>
                    <a:pt x="3509" y="14321"/>
                    <a:pt x="2126" y="12852"/>
                  </a:cubicBezTo>
                  <a:cubicBezTo>
                    <a:pt x="728" y="11368"/>
                    <a:pt x="1" y="9443"/>
                    <a:pt x="58" y="7418"/>
                  </a:cubicBezTo>
                  <a:cubicBezTo>
                    <a:pt x="115" y="5392"/>
                    <a:pt x="956" y="3510"/>
                    <a:pt x="2440" y="2126"/>
                  </a:cubicBezTo>
                  <a:cubicBezTo>
                    <a:pt x="3909" y="728"/>
                    <a:pt x="5834" y="1"/>
                    <a:pt x="7860" y="58"/>
                  </a:cubicBezTo>
                  <a:cubicBezTo>
                    <a:pt x="9885" y="115"/>
                    <a:pt x="11768" y="971"/>
                    <a:pt x="13165" y="2440"/>
                  </a:cubicBezTo>
                  <a:cubicBezTo>
                    <a:pt x="14549" y="3923"/>
                    <a:pt x="15290" y="5849"/>
                    <a:pt x="15219" y="7874"/>
                  </a:cubicBezTo>
                  <a:cubicBezTo>
                    <a:pt x="15162" y="9899"/>
                    <a:pt x="14321" y="11782"/>
                    <a:pt x="12852" y="13166"/>
                  </a:cubicBezTo>
                  <a:cubicBezTo>
                    <a:pt x="11853" y="14093"/>
                    <a:pt x="10669" y="14734"/>
                    <a:pt x="9371" y="15034"/>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5" name="Google Shape;4195;p56"/>
            <p:cNvSpPr/>
            <p:nvPr/>
          </p:nvSpPr>
          <p:spPr>
            <a:xfrm>
              <a:off x="3362650" y="1040025"/>
              <a:ext cx="449450" cy="61025"/>
            </a:xfrm>
            <a:custGeom>
              <a:avLst/>
              <a:gdLst/>
              <a:ahLst/>
              <a:cxnLst/>
              <a:rect l="l" t="t" r="r" b="b"/>
              <a:pathLst>
                <a:path w="17978" h="2441" extrusionOk="0">
                  <a:moveTo>
                    <a:pt x="1301" y="1"/>
                  </a:moveTo>
                  <a:cubicBezTo>
                    <a:pt x="57" y="1"/>
                    <a:pt x="1" y="1941"/>
                    <a:pt x="1271" y="1984"/>
                  </a:cubicBezTo>
                  <a:lnTo>
                    <a:pt x="16632" y="2440"/>
                  </a:lnTo>
                  <a:cubicBezTo>
                    <a:pt x="16641" y="2440"/>
                    <a:pt x="16650" y="2440"/>
                    <a:pt x="16659" y="2440"/>
                  </a:cubicBezTo>
                  <a:cubicBezTo>
                    <a:pt x="17902" y="2440"/>
                    <a:pt x="17978" y="486"/>
                    <a:pt x="16703" y="443"/>
                  </a:cubicBezTo>
                  <a:cubicBezTo>
                    <a:pt x="11583" y="301"/>
                    <a:pt x="6462" y="144"/>
                    <a:pt x="1342" y="1"/>
                  </a:cubicBezTo>
                  <a:cubicBezTo>
                    <a:pt x="1328" y="1"/>
                    <a:pt x="1315" y="1"/>
                    <a:pt x="1301" y="1"/>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6" name="Google Shape;4196;p56"/>
            <p:cNvSpPr/>
            <p:nvPr/>
          </p:nvSpPr>
          <p:spPr>
            <a:xfrm>
              <a:off x="3362300" y="1038975"/>
              <a:ext cx="450025" cy="62775"/>
            </a:xfrm>
            <a:custGeom>
              <a:avLst/>
              <a:gdLst/>
              <a:ahLst/>
              <a:cxnLst/>
              <a:rect l="l" t="t" r="r" b="b"/>
              <a:pathLst>
                <a:path w="18001" h="2511" fill="none" extrusionOk="0">
                  <a:moveTo>
                    <a:pt x="1285" y="2026"/>
                  </a:moveTo>
                  <a:lnTo>
                    <a:pt x="16646" y="2482"/>
                  </a:lnTo>
                  <a:cubicBezTo>
                    <a:pt x="17915" y="2511"/>
                    <a:pt x="18001" y="528"/>
                    <a:pt x="16717" y="485"/>
                  </a:cubicBezTo>
                  <a:cubicBezTo>
                    <a:pt x="11597" y="343"/>
                    <a:pt x="6476" y="186"/>
                    <a:pt x="1356" y="43"/>
                  </a:cubicBezTo>
                  <a:cubicBezTo>
                    <a:pt x="72" y="0"/>
                    <a:pt x="1" y="1983"/>
                    <a:pt x="1285" y="2026"/>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7" name="Google Shape;4197;p56"/>
            <p:cNvSpPr/>
            <p:nvPr/>
          </p:nvSpPr>
          <p:spPr>
            <a:xfrm>
              <a:off x="2452700" y="1143450"/>
              <a:ext cx="2113425" cy="3172800"/>
            </a:xfrm>
            <a:custGeom>
              <a:avLst/>
              <a:gdLst/>
              <a:ahLst/>
              <a:cxnLst/>
              <a:rect l="l" t="t" r="r" b="b"/>
              <a:pathLst>
                <a:path w="84537" h="126912" extrusionOk="0">
                  <a:moveTo>
                    <a:pt x="4596" y="0"/>
                  </a:moveTo>
                  <a:cubicBezTo>
                    <a:pt x="4093" y="0"/>
                    <a:pt x="3666" y="409"/>
                    <a:pt x="3652" y="928"/>
                  </a:cubicBezTo>
                  <a:lnTo>
                    <a:pt x="15" y="123602"/>
                  </a:lnTo>
                  <a:cubicBezTo>
                    <a:pt x="0" y="124130"/>
                    <a:pt x="414" y="124558"/>
                    <a:pt x="942" y="124572"/>
                  </a:cubicBezTo>
                  <a:lnTo>
                    <a:pt x="79915" y="126911"/>
                  </a:lnTo>
                  <a:cubicBezTo>
                    <a:pt x="79924" y="126912"/>
                    <a:pt x="79933" y="126912"/>
                    <a:pt x="79942" y="126912"/>
                  </a:cubicBezTo>
                  <a:cubicBezTo>
                    <a:pt x="80458" y="126912"/>
                    <a:pt x="80885" y="126503"/>
                    <a:pt x="80899" y="125984"/>
                  </a:cubicBezTo>
                  <a:lnTo>
                    <a:pt x="84522" y="3324"/>
                  </a:lnTo>
                  <a:cubicBezTo>
                    <a:pt x="84536" y="2796"/>
                    <a:pt x="84123" y="2354"/>
                    <a:pt x="83595" y="2340"/>
                  </a:cubicBezTo>
                  <a:lnTo>
                    <a:pt x="4622" y="0"/>
                  </a:lnTo>
                  <a:cubicBezTo>
                    <a:pt x="4613" y="0"/>
                    <a:pt x="4604" y="0"/>
                    <a:pt x="45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8" name="Google Shape;4198;p56"/>
            <p:cNvSpPr/>
            <p:nvPr/>
          </p:nvSpPr>
          <p:spPr>
            <a:xfrm>
              <a:off x="2452700" y="1143100"/>
              <a:ext cx="2113425" cy="3173500"/>
            </a:xfrm>
            <a:custGeom>
              <a:avLst/>
              <a:gdLst/>
              <a:ahLst/>
              <a:cxnLst/>
              <a:rect l="l" t="t" r="r" b="b"/>
              <a:pathLst>
                <a:path w="84537" h="126940" fill="none" extrusionOk="0">
                  <a:moveTo>
                    <a:pt x="79915" y="126925"/>
                  </a:moveTo>
                  <a:lnTo>
                    <a:pt x="942" y="124586"/>
                  </a:lnTo>
                  <a:cubicBezTo>
                    <a:pt x="414" y="124572"/>
                    <a:pt x="0" y="124144"/>
                    <a:pt x="15" y="123616"/>
                  </a:cubicBezTo>
                  <a:lnTo>
                    <a:pt x="3652" y="942"/>
                  </a:lnTo>
                  <a:cubicBezTo>
                    <a:pt x="3666" y="414"/>
                    <a:pt x="4108" y="0"/>
                    <a:pt x="4622" y="14"/>
                  </a:cubicBezTo>
                  <a:lnTo>
                    <a:pt x="83595" y="2354"/>
                  </a:lnTo>
                  <a:cubicBezTo>
                    <a:pt x="84123" y="2368"/>
                    <a:pt x="84536" y="2810"/>
                    <a:pt x="84522" y="3338"/>
                  </a:cubicBezTo>
                  <a:lnTo>
                    <a:pt x="80899" y="125998"/>
                  </a:lnTo>
                  <a:cubicBezTo>
                    <a:pt x="80885" y="126526"/>
                    <a:pt x="80443" y="126940"/>
                    <a:pt x="79915" y="126925"/>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9" name="Google Shape;4199;p56"/>
            <p:cNvSpPr/>
            <p:nvPr/>
          </p:nvSpPr>
          <p:spPr>
            <a:xfrm>
              <a:off x="2537200" y="1143450"/>
              <a:ext cx="2028925" cy="306325"/>
            </a:xfrm>
            <a:custGeom>
              <a:avLst/>
              <a:gdLst/>
              <a:ahLst/>
              <a:cxnLst/>
              <a:rect l="l" t="t" r="r" b="b"/>
              <a:pathLst>
                <a:path w="81157" h="12253" extrusionOk="0">
                  <a:moveTo>
                    <a:pt x="1216" y="0"/>
                  </a:moveTo>
                  <a:cubicBezTo>
                    <a:pt x="713" y="0"/>
                    <a:pt x="286" y="409"/>
                    <a:pt x="272" y="928"/>
                  </a:cubicBezTo>
                  <a:lnTo>
                    <a:pt x="1" y="9856"/>
                  </a:lnTo>
                  <a:lnTo>
                    <a:pt x="80871" y="12252"/>
                  </a:lnTo>
                  <a:lnTo>
                    <a:pt x="81142" y="3324"/>
                  </a:lnTo>
                  <a:cubicBezTo>
                    <a:pt x="81156" y="2796"/>
                    <a:pt x="80743" y="2354"/>
                    <a:pt x="80215" y="2340"/>
                  </a:cubicBezTo>
                  <a:lnTo>
                    <a:pt x="1242" y="0"/>
                  </a:lnTo>
                  <a:cubicBezTo>
                    <a:pt x="1233" y="0"/>
                    <a:pt x="1224" y="0"/>
                    <a:pt x="1216" y="0"/>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0" name="Google Shape;4200;p56"/>
            <p:cNvSpPr/>
            <p:nvPr/>
          </p:nvSpPr>
          <p:spPr>
            <a:xfrm>
              <a:off x="2537200" y="1143100"/>
              <a:ext cx="2028925" cy="306675"/>
            </a:xfrm>
            <a:custGeom>
              <a:avLst/>
              <a:gdLst/>
              <a:ahLst/>
              <a:cxnLst/>
              <a:rect l="l" t="t" r="r" b="b"/>
              <a:pathLst>
                <a:path w="81157" h="12267" fill="none" extrusionOk="0">
                  <a:moveTo>
                    <a:pt x="81142" y="3338"/>
                  </a:moveTo>
                  <a:cubicBezTo>
                    <a:pt x="81156" y="2810"/>
                    <a:pt x="80743" y="2368"/>
                    <a:pt x="80215" y="2354"/>
                  </a:cubicBezTo>
                  <a:lnTo>
                    <a:pt x="1242" y="14"/>
                  </a:lnTo>
                  <a:cubicBezTo>
                    <a:pt x="728" y="0"/>
                    <a:pt x="286" y="414"/>
                    <a:pt x="272" y="942"/>
                  </a:cubicBezTo>
                  <a:lnTo>
                    <a:pt x="1" y="9870"/>
                  </a:lnTo>
                  <a:lnTo>
                    <a:pt x="80871" y="12266"/>
                  </a:ln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1" name="Google Shape;4201;p56"/>
            <p:cNvSpPr/>
            <p:nvPr/>
          </p:nvSpPr>
          <p:spPr>
            <a:xfrm>
              <a:off x="2452700" y="1143100"/>
              <a:ext cx="2113425" cy="3173500"/>
            </a:xfrm>
            <a:custGeom>
              <a:avLst/>
              <a:gdLst/>
              <a:ahLst/>
              <a:cxnLst/>
              <a:rect l="l" t="t" r="r" b="b"/>
              <a:pathLst>
                <a:path w="84537" h="126940" fill="none" extrusionOk="0">
                  <a:moveTo>
                    <a:pt x="79915" y="126925"/>
                  </a:moveTo>
                  <a:lnTo>
                    <a:pt x="942" y="124586"/>
                  </a:lnTo>
                  <a:cubicBezTo>
                    <a:pt x="414" y="124572"/>
                    <a:pt x="0" y="124144"/>
                    <a:pt x="15" y="123616"/>
                  </a:cubicBezTo>
                  <a:lnTo>
                    <a:pt x="3652" y="942"/>
                  </a:lnTo>
                  <a:cubicBezTo>
                    <a:pt x="3666" y="414"/>
                    <a:pt x="4108" y="0"/>
                    <a:pt x="4622" y="14"/>
                  </a:cubicBezTo>
                  <a:lnTo>
                    <a:pt x="83595" y="2354"/>
                  </a:lnTo>
                  <a:cubicBezTo>
                    <a:pt x="84123" y="2368"/>
                    <a:pt x="84536" y="2810"/>
                    <a:pt x="84522" y="3338"/>
                  </a:cubicBezTo>
                  <a:lnTo>
                    <a:pt x="80899" y="125998"/>
                  </a:lnTo>
                  <a:cubicBezTo>
                    <a:pt x="80885" y="126526"/>
                    <a:pt x="80443" y="126940"/>
                    <a:pt x="79915" y="126925"/>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2" name="Google Shape;4202;p56"/>
            <p:cNvSpPr/>
            <p:nvPr/>
          </p:nvSpPr>
          <p:spPr>
            <a:xfrm>
              <a:off x="4328625" y="1252550"/>
              <a:ext cx="167975" cy="38900"/>
            </a:xfrm>
            <a:custGeom>
              <a:avLst/>
              <a:gdLst/>
              <a:ahLst/>
              <a:cxnLst/>
              <a:rect l="l" t="t" r="r" b="b"/>
              <a:pathLst>
                <a:path w="6719" h="1556" extrusionOk="0">
                  <a:moveTo>
                    <a:pt x="43" y="1"/>
                  </a:moveTo>
                  <a:lnTo>
                    <a:pt x="0" y="1285"/>
                  </a:lnTo>
                  <a:lnTo>
                    <a:pt x="6675" y="1556"/>
                  </a:lnTo>
                  <a:lnTo>
                    <a:pt x="6718" y="258"/>
                  </a:lnTo>
                  <a:lnTo>
                    <a:pt x="43" y="1"/>
                  </a:ln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3" name="Google Shape;4203;p56"/>
            <p:cNvSpPr/>
            <p:nvPr/>
          </p:nvSpPr>
          <p:spPr>
            <a:xfrm>
              <a:off x="4328625" y="1252550"/>
              <a:ext cx="167975" cy="38900"/>
            </a:xfrm>
            <a:custGeom>
              <a:avLst/>
              <a:gdLst/>
              <a:ahLst/>
              <a:cxnLst/>
              <a:rect l="l" t="t" r="r" b="b"/>
              <a:pathLst>
                <a:path w="6719" h="1556" fill="none" extrusionOk="0">
                  <a:moveTo>
                    <a:pt x="6675" y="1556"/>
                  </a:moveTo>
                  <a:lnTo>
                    <a:pt x="0" y="1285"/>
                  </a:lnTo>
                  <a:lnTo>
                    <a:pt x="43" y="1"/>
                  </a:lnTo>
                  <a:lnTo>
                    <a:pt x="6718" y="258"/>
                  </a:lnTo>
                  <a:close/>
                </a:path>
              </a:pathLst>
            </a:custGeom>
            <a:noFill/>
            <a:ln w="75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4" name="Google Shape;4204;p56"/>
            <p:cNvSpPr/>
            <p:nvPr/>
          </p:nvSpPr>
          <p:spPr>
            <a:xfrm>
              <a:off x="4326475" y="1304625"/>
              <a:ext cx="168325" cy="38875"/>
            </a:xfrm>
            <a:custGeom>
              <a:avLst/>
              <a:gdLst/>
              <a:ahLst/>
              <a:cxnLst/>
              <a:rect l="l" t="t" r="r" b="b"/>
              <a:pathLst>
                <a:path w="6733" h="1555" extrusionOk="0">
                  <a:moveTo>
                    <a:pt x="44" y="0"/>
                  </a:moveTo>
                  <a:lnTo>
                    <a:pt x="1" y="1298"/>
                  </a:lnTo>
                  <a:lnTo>
                    <a:pt x="6676" y="1555"/>
                  </a:lnTo>
                  <a:lnTo>
                    <a:pt x="6733" y="271"/>
                  </a:lnTo>
                  <a:lnTo>
                    <a:pt x="44" y="0"/>
                  </a:ln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5" name="Google Shape;4205;p56"/>
            <p:cNvSpPr/>
            <p:nvPr/>
          </p:nvSpPr>
          <p:spPr>
            <a:xfrm>
              <a:off x="4326475" y="1304625"/>
              <a:ext cx="168325" cy="38875"/>
            </a:xfrm>
            <a:custGeom>
              <a:avLst/>
              <a:gdLst/>
              <a:ahLst/>
              <a:cxnLst/>
              <a:rect l="l" t="t" r="r" b="b"/>
              <a:pathLst>
                <a:path w="6733" h="1555" fill="none" extrusionOk="0">
                  <a:moveTo>
                    <a:pt x="6676" y="1555"/>
                  </a:moveTo>
                  <a:lnTo>
                    <a:pt x="1" y="1298"/>
                  </a:lnTo>
                  <a:lnTo>
                    <a:pt x="44" y="0"/>
                  </a:lnTo>
                  <a:lnTo>
                    <a:pt x="6733" y="271"/>
                  </a:lnTo>
                  <a:close/>
                </a:path>
              </a:pathLst>
            </a:custGeom>
            <a:noFill/>
            <a:ln w="75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6" name="Google Shape;4206;p56"/>
            <p:cNvSpPr/>
            <p:nvPr/>
          </p:nvSpPr>
          <p:spPr>
            <a:xfrm>
              <a:off x="4324350" y="1359525"/>
              <a:ext cx="168325" cy="38900"/>
            </a:xfrm>
            <a:custGeom>
              <a:avLst/>
              <a:gdLst/>
              <a:ahLst/>
              <a:cxnLst/>
              <a:rect l="l" t="t" r="r" b="b"/>
              <a:pathLst>
                <a:path w="6733" h="1556" extrusionOk="0">
                  <a:moveTo>
                    <a:pt x="57" y="1"/>
                  </a:moveTo>
                  <a:lnTo>
                    <a:pt x="0" y="1299"/>
                  </a:lnTo>
                  <a:lnTo>
                    <a:pt x="6675" y="1555"/>
                  </a:lnTo>
                  <a:lnTo>
                    <a:pt x="6732" y="257"/>
                  </a:lnTo>
                  <a:lnTo>
                    <a:pt x="57" y="1"/>
                  </a:ln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7" name="Google Shape;4207;p56"/>
            <p:cNvSpPr/>
            <p:nvPr/>
          </p:nvSpPr>
          <p:spPr>
            <a:xfrm>
              <a:off x="4324350" y="1359525"/>
              <a:ext cx="168325" cy="38900"/>
            </a:xfrm>
            <a:custGeom>
              <a:avLst/>
              <a:gdLst/>
              <a:ahLst/>
              <a:cxnLst/>
              <a:rect l="l" t="t" r="r" b="b"/>
              <a:pathLst>
                <a:path w="6733" h="1556" fill="none" extrusionOk="0">
                  <a:moveTo>
                    <a:pt x="6675" y="1555"/>
                  </a:moveTo>
                  <a:lnTo>
                    <a:pt x="0" y="1299"/>
                  </a:lnTo>
                  <a:lnTo>
                    <a:pt x="57" y="1"/>
                  </a:lnTo>
                  <a:lnTo>
                    <a:pt x="6732" y="257"/>
                  </a:lnTo>
                  <a:close/>
                </a:path>
              </a:pathLst>
            </a:custGeom>
            <a:noFill/>
            <a:ln w="75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208" name="Google Shape;4208;p56"/>
          <p:cNvPicPr preferRelativeResize="0"/>
          <p:nvPr/>
        </p:nvPicPr>
        <p:blipFill rotWithShape="1">
          <a:blip r:embed="rId3">
            <a:alphaModFix/>
          </a:blip>
          <a:srcRect/>
          <a:stretch/>
        </p:blipFill>
        <p:spPr>
          <a:xfrm rot="133849">
            <a:off x="12538463" y="5074579"/>
            <a:ext cx="3710173" cy="2588964"/>
          </a:xfrm>
          <a:prstGeom prst="rect">
            <a:avLst/>
          </a:prstGeom>
          <a:noFill/>
          <a:ln>
            <a:noFill/>
          </a:ln>
        </p:spPr>
      </p:pic>
      <p:sp>
        <p:nvSpPr>
          <p:cNvPr id="4209" name="Google Shape;4209;p56"/>
          <p:cNvSpPr txBox="1"/>
          <p:nvPr/>
        </p:nvSpPr>
        <p:spPr>
          <a:xfrm rot="104341">
            <a:off x="12647349" y="2132976"/>
            <a:ext cx="3766435" cy="492847"/>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GB" sz="3400">
                <a:latin typeface="Roboto Slab Medium"/>
                <a:ea typeface="Roboto Slab Medium"/>
                <a:cs typeface="Roboto Slab Medium"/>
                <a:sym typeface="Roboto Slab Medium"/>
              </a:rPr>
              <a:t>THE DAILY NEWS</a:t>
            </a:r>
            <a:endParaRPr sz="3400">
              <a:latin typeface="Roboto Slab Medium"/>
              <a:ea typeface="Roboto Slab Medium"/>
              <a:cs typeface="Roboto Slab Medium"/>
              <a:sym typeface="Roboto Slab Medium"/>
            </a:endParaRPr>
          </a:p>
        </p:txBody>
      </p:sp>
      <p:sp>
        <p:nvSpPr>
          <p:cNvPr id="4210" name="Google Shape;4210;p56"/>
          <p:cNvSpPr txBox="1"/>
          <p:nvPr/>
        </p:nvSpPr>
        <p:spPr>
          <a:xfrm rot="109025">
            <a:off x="12546395" y="2877956"/>
            <a:ext cx="3812817" cy="1999883"/>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GB" sz="4400">
                <a:latin typeface="Roboto Black"/>
                <a:ea typeface="Roboto Black"/>
                <a:cs typeface="Roboto Black"/>
                <a:sym typeface="Roboto Black"/>
              </a:rPr>
              <a:t>GRIME IS THE BEST MUSIC ON EARTH!</a:t>
            </a:r>
            <a:endParaRPr sz="4400">
              <a:latin typeface="Roboto Black"/>
              <a:ea typeface="Roboto Black"/>
              <a:cs typeface="Roboto Black"/>
              <a:sym typeface="Roboto Black"/>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27"/>
        <p:cNvGrpSpPr/>
        <p:nvPr/>
      </p:nvGrpSpPr>
      <p:grpSpPr>
        <a:xfrm>
          <a:off x="0" y="0"/>
          <a:ext cx="0" cy="0"/>
          <a:chOff x="0" y="0"/>
          <a:chExt cx="0" cy="0"/>
        </a:xfrm>
      </p:grpSpPr>
      <p:sp>
        <p:nvSpPr>
          <p:cNvPr id="3528" name="Google Shape;3528;p39"/>
          <p:cNvSpPr/>
          <p:nvPr/>
        </p:nvSpPr>
        <p:spPr>
          <a:xfrm rot="3030694">
            <a:off x="12938139" y="4036547"/>
            <a:ext cx="2950722" cy="2763453"/>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39"/>
          <p:cNvSpPr/>
          <p:nvPr/>
        </p:nvSpPr>
        <p:spPr>
          <a:xfrm rot="3030618">
            <a:off x="7130103" y="7163110"/>
            <a:ext cx="2632649" cy="2465596"/>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39"/>
          <p:cNvSpPr/>
          <p:nvPr/>
        </p:nvSpPr>
        <p:spPr>
          <a:xfrm>
            <a:off x="1267799" y="720010"/>
            <a:ext cx="2674509" cy="2504646"/>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39"/>
          <p:cNvSpPr/>
          <p:nvPr/>
        </p:nvSpPr>
        <p:spPr>
          <a:xfrm rot="5749852">
            <a:off x="7793693" y="3822205"/>
            <a:ext cx="1989724" cy="2771454"/>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39"/>
          <p:cNvSpPr/>
          <p:nvPr/>
        </p:nvSpPr>
        <p:spPr>
          <a:xfrm rot="3215791">
            <a:off x="2010342" y="6512153"/>
            <a:ext cx="1989842" cy="2771617"/>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39"/>
          <p:cNvSpPr/>
          <p:nvPr/>
        </p:nvSpPr>
        <p:spPr>
          <a:xfrm rot="4499965">
            <a:off x="13400081" y="677251"/>
            <a:ext cx="1989767" cy="2771513"/>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39"/>
          <p:cNvSpPr/>
          <p:nvPr/>
        </p:nvSpPr>
        <p:spPr>
          <a:xfrm rot="2700000">
            <a:off x="1395869" y="3762261"/>
            <a:ext cx="2262241" cy="2478035"/>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39"/>
          <p:cNvSpPr/>
          <p:nvPr/>
        </p:nvSpPr>
        <p:spPr>
          <a:xfrm rot="-3268836">
            <a:off x="7137401" y="689080"/>
            <a:ext cx="2459656" cy="2694281"/>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39"/>
          <p:cNvSpPr/>
          <p:nvPr/>
        </p:nvSpPr>
        <p:spPr>
          <a:xfrm rot="2700000">
            <a:off x="13774368" y="7070752"/>
            <a:ext cx="2459669" cy="2694295"/>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39"/>
          <p:cNvSpPr/>
          <p:nvPr/>
        </p:nvSpPr>
        <p:spPr>
          <a:xfrm rot="-290139">
            <a:off x="2745998" y="1990926"/>
            <a:ext cx="2327809" cy="336576"/>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OPENNESS</a:t>
            </a:r>
          </a:p>
        </p:txBody>
      </p:sp>
      <p:sp>
        <p:nvSpPr>
          <p:cNvPr id="3538" name="Google Shape;3538;p39"/>
          <p:cNvSpPr/>
          <p:nvPr/>
        </p:nvSpPr>
        <p:spPr>
          <a:xfrm rot="-290139">
            <a:off x="1450454" y="5352423"/>
            <a:ext cx="3278020" cy="309302"/>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RIGHT TO PASS</a:t>
            </a:r>
          </a:p>
        </p:txBody>
      </p:sp>
      <p:sp>
        <p:nvSpPr>
          <p:cNvPr id="3539" name="Google Shape;3539;p39"/>
          <p:cNvSpPr/>
          <p:nvPr/>
        </p:nvSpPr>
        <p:spPr>
          <a:xfrm rot="-290139">
            <a:off x="1315230" y="8596574"/>
            <a:ext cx="3845564" cy="337038"/>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USING LANGUAGE</a:t>
            </a:r>
          </a:p>
        </p:txBody>
      </p:sp>
      <p:sp>
        <p:nvSpPr>
          <p:cNvPr id="3540" name="Google Shape;3540;p39"/>
          <p:cNvSpPr/>
          <p:nvPr/>
        </p:nvSpPr>
        <p:spPr>
          <a:xfrm rot="-290139">
            <a:off x="8229958" y="1582628"/>
            <a:ext cx="2053027" cy="327816"/>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KEEP THE</a:t>
            </a:r>
          </a:p>
        </p:txBody>
      </p:sp>
      <p:sp>
        <p:nvSpPr>
          <p:cNvPr id="3541" name="Google Shape;3541;p39"/>
          <p:cNvSpPr/>
          <p:nvPr/>
        </p:nvSpPr>
        <p:spPr>
          <a:xfrm rot="-290139">
            <a:off x="7105928" y="5376886"/>
            <a:ext cx="1991247" cy="336576"/>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MAKE NO</a:t>
            </a:r>
          </a:p>
        </p:txBody>
      </p:sp>
      <p:sp>
        <p:nvSpPr>
          <p:cNvPr id="3542" name="Google Shape;3542;p39"/>
          <p:cNvSpPr/>
          <p:nvPr/>
        </p:nvSpPr>
        <p:spPr>
          <a:xfrm rot="-290139">
            <a:off x="8108764" y="8227393"/>
            <a:ext cx="1654224" cy="337038"/>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ASKING</a:t>
            </a:r>
          </a:p>
        </p:txBody>
      </p:sp>
      <p:sp>
        <p:nvSpPr>
          <p:cNvPr id="3543" name="Google Shape;3543;p39"/>
          <p:cNvSpPr/>
          <p:nvPr/>
        </p:nvSpPr>
        <p:spPr>
          <a:xfrm rot="-290139">
            <a:off x="8759530" y="2649304"/>
            <a:ext cx="2837262" cy="336576"/>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IN THE ROOM</a:t>
            </a:r>
          </a:p>
        </p:txBody>
      </p:sp>
      <p:sp>
        <p:nvSpPr>
          <p:cNvPr id="3544" name="Google Shape;3544;p39"/>
          <p:cNvSpPr/>
          <p:nvPr/>
        </p:nvSpPr>
        <p:spPr>
          <a:xfrm rot="-290139">
            <a:off x="13165146" y="2344058"/>
            <a:ext cx="4382219" cy="337038"/>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NON-JUDGEMENTAL</a:t>
            </a:r>
          </a:p>
        </p:txBody>
      </p:sp>
      <p:sp>
        <p:nvSpPr>
          <p:cNvPr id="3545" name="Google Shape;3545;p39"/>
          <p:cNvSpPr/>
          <p:nvPr/>
        </p:nvSpPr>
        <p:spPr>
          <a:xfrm rot="-290139">
            <a:off x="14185147" y="4945018"/>
            <a:ext cx="1499775" cy="336576"/>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LISTEN</a:t>
            </a:r>
          </a:p>
        </p:txBody>
      </p:sp>
      <p:sp>
        <p:nvSpPr>
          <p:cNvPr id="3546" name="Google Shape;3546;p39"/>
          <p:cNvSpPr/>
          <p:nvPr/>
        </p:nvSpPr>
        <p:spPr>
          <a:xfrm rot="-290139">
            <a:off x="14182337" y="7771449"/>
            <a:ext cx="3091758" cy="337038"/>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SEEKING HELP</a:t>
            </a:r>
          </a:p>
        </p:txBody>
      </p:sp>
      <p:sp>
        <p:nvSpPr>
          <p:cNvPr id="3547" name="Google Shape;3547;p39"/>
          <p:cNvSpPr/>
          <p:nvPr/>
        </p:nvSpPr>
        <p:spPr>
          <a:xfrm rot="-290139">
            <a:off x="14400410" y="8350105"/>
            <a:ext cx="2655611" cy="337038"/>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AND ADVICE</a:t>
            </a:r>
          </a:p>
        </p:txBody>
      </p:sp>
      <p:sp>
        <p:nvSpPr>
          <p:cNvPr id="3548" name="Google Shape;3548;p39"/>
          <p:cNvSpPr/>
          <p:nvPr/>
        </p:nvSpPr>
        <p:spPr>
          <a:xfrm rot="-290139">
            <a:off x="7312324" y="5894546"/>
            <a:ext cx="3247130" cy="336576"/>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ASSUMPTIONS</a:t>
            </a:r>
          </a:p>
        </p:txBody>
      </p:sp>
      <p:sp>
        <p:nvSpPr>
          <p:cNvPr id="3549" name="Google Shape;3549;p39"/>
          <p:cNvSpPr/>
          <p:nvPr/>
        </p:nvSpPr>
        <p:spPr>
          <a:xfrm rot="-290139">
            <a:off x="13481413" y="3022969"/>
            <a:ext cx="2439842" cy="337038"/>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APPROACH</a:t>
            </a:r>
          </a:p>
        </p:txBody>
      </p:sp>
      <p:grpSp>
        <p:nvGrpSpPr>
          <p:cNvPr id="3550" name="Google Shape;3550;p39"/>
          <p:cNvGrpSpPr/>
          <p:nvPr/>
        </p:nvGrpSpPr>
        <p:grpSpPr>
          <a:xfrm>
            <a:off x="1443443" y="1005437"/>
            <a:ext cx="1676844" cy="1433857"/>
            <a:chOff x="4125150" y="266929"/>
            <a:chExt cx="2012535" cy="1720903"/>
          </a:xfrm>
        </p:grpSpPr>
        <p:sp>
          <p:nvSpPr>
            <p:cNvPr id="3551" name="Google Shape;3551;p39"/>
            <p:cNvSpPr/>
            <p:nvPr/>
          </p:nvSpPr>
          <p:spPr>
            <a:xfrm>
              <a:off x="4774547" y="420660"/>
              <a:ext cx="1363138" cy="1567173"/>
            </a:xfrm>
            <a:custGeom>
              <a:avLst/>
              <a:gdLst/>
              <a:ahLst/>
              <a:cxnLst/>
              <a:rect l="l" t="t" r="r" b="b"/>
              <a:pathLst>
                <a:path w="14551" h="16729" extrusionOk="0">
                  <a:moveTo>
                    <a:pt x="6932" y="2927"/>
                  </a:moveTo>
                  <a:cubicBezTo>
                    <a:pt x="6932" y="2936"/>
                    <a:pt x="6932" y="2936"/>
                    <a:pt x="6932" y="2936"/>
                  </a:cubicBezTo>
                  <a:lnTo>
                    <a:pt x="6923" y="2936"/>
                  </a:lnTo>
                  <a:cubicBezTo>
                    <a:pt x="6923" y="2936"/>
                    <a:pt x="6923" y="2927"/>
                    <a:pt x="6932" y="2927"/>
                  </a:cubicBezTo>
                  <a:close/>
                  <a:moveTo>
                    <a:pt x="4089" y="1"/>
                  </a:moveTo>
                  <a:cubicBezTo>
                    <a:pt x="4076" y="1"/>
                    <a:pt x="4063" y="1"/>
                    <a:pt x="4050" y="1"/>
                  </a:cubicBezTo>
                  <a:cubicBezTo>
                    <a:pt x="1865" y="55"/>
                    <a:pt x="116" y="2624"/>
                    <a:pt x="54" y="5862"/>
                  </a:cubicBezTo>
                  <a:cubicBezTo>
                    <a:pt x="0" y="9056"/>
                    <a:pt x="1445" y="12607"/>
                    <a:pt x="4469" y="16692"/>
                  </a:cubicBezTo>
                  <a:cubicBezTo>
                    <a:pt x="4487" y="16719"/>
                    <a:pt x="4505" y="16728"/>
                    <a:pt x="4532" y="16728"/>
                  </a:cubicBezTo>
                  <a:lnTo>
                    <a:pt x="4550" y="16728"/>
                  </a:lnTo>
                  <a:cubicBezTo>
                    <a:pt x="4585" y="16719"/>
                    <a:pt x="4603" y="16692"/>
                    <a:pt x="4612" y="16657"/>
                  </a:cubicBezTo>
                  <a:cubicBezTo>
                    <a:pt x="4907" y="14212"/>
                    <a:pt x="6950" y="12642"/>
                    <a:pt x="9108" y="10983"/>
                  </a:cubicBezTo>
                  <a:cubicBezTo>
                    <a:pt x="10473" y="9930"/>
                    <a:pt x="11883" y="8842"/>
                    <a:pt x="12828" y="7513"/>
                  </a:cubicBezTo>
                  <a:cubicBezTo>
                    <a:pt x="14354" y="5345"/>
                    <a:pt x="14550" y="2454"/>
                    <a:pt x="13266" y="1072"/>
                  </a:cubicBezTo>
                  <a:cubicBezTo>
                    <a:pt x="12709" y="474"/>
                    <a:pt x="12012" y="168"/>
                    <a:pt x="11221" y="168"/>
                  </a:cubicBezTo>
                  <a:cubicBezTo>
                    <a:pt x="10997" y="168"/>
                    <a:pt x="10765" y="193"/>
                    <a:pt x="10527" y="242"/>
                  </a:cubicBezTo>
                  <a:cubicBezTo>
                    <a:pt x="9269" y="501"/>
                    <a:pt x="7967" y="1446"/>
                    <a:pt x="6950" y="2847"/>
                  </a:cubicBezTo>
                  <a:cubicBezTo>
                    <a:pt x="6798" y="1999"/>
                    <a:pt x="6521" y="1330"/>
                    <a:pt x="6111" y="858"/>
                  </a:cubicBezTo>
                  <a:cubicBezTo>
                    <a:pt x="5619" y="287"/>
                    <a:pt x="4937" y="1"/>
                    <a:pt x="4089"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39"/>
            <p:cNvSpPr/>
            <p:nvPr/>
          </p:nvSpPr>
          <p:spPr>
            <a:xfrm>
              <a:off x="4672528" y="268522"/>
              <a:ext cx="1363138" cy="1565486"/>
            </a:xfrm>
            <a:custGeom>
              <a:avLst/>
              <a:gdLst/>
              <a:ahLst/>
              <a:cxnLst/>
              <a:rect l="l" t="t" r="r" b="b"/>
              <a:pathLst>
                <a:path w="14551" h="16711" extrusionOk="0">
                  <a:moveTo>
                    <a:pt x="6932" y="2910"/>
                  </a:moveTo>
                  <a:cubicBezTo>
                    <a:pt x="6932" y="2919"/>
                    <a:pt x="6932" y="2928"/>
                    <a:pt x="6932" y="2937"/>
                  </a:cubicBezTo>
                  <a:cubicBezTo>
                    <a:pt x="6932" y="2937"/>
                    <a:pt x="6923" y="2937"/>
                    <a:pt x="6914" y="2928"/>
                  </a:cubicBezTo>
                  <a:cubicBezTo>
                    <a:pt x="6914" y="2928"/>
                    <a:pt x="6923" y="2919"/>
                    <a:pt x="6932" y="2910"/>
                  </a:cubicBezTo>
                  <a:close/>
                  <a:moveTo>
                    <a:pt x="4127" y="1"/>
                  </a:moveTo>
                  <a:cubicBezTo>
                    <a:pt x="4102" y="1"/>
                    <a:pt x="4076" y="1"/>
                    <a:pt x="4051" y="2"/>
                  </a:cubicBezTo>
                  <a:cubicBezTo>
                    <a:pt x="1865" y="46"/>
                    <a:pt x="117" y="2615"/>
                    <a:pt x="54" y="5854"/>
                  </a:cubicBezTo>
                  <a:cubicBezTo>
                    <a:pt x="1" y="9047"/>
                    <a:pt x="1446" y="12589"/>
                    <a:pt x="4470" y="16684"/>
                  </a:cubicBezTo>
                  <a:cubicBezTo>
                    <a:pt x="4488" y="16702"/>
                    <a:pt x="4506" y="16711"/>
                    <a:pt x="4524" y="16711"/>
                  </a:cubicBezTo>
                  <a:lnTo>
                    <a:pt x="4550" y="16711"/>
                  </a:lnTo>
                  <a:cubicBezTo>
                    <a:pt x="4577" y="16702"/>
                    <a:pt x="4595" y="16675"/>
                    <a:pt x="4604" y="16648"/>
                  </a:cubicBezTo>
                  <a:cubicBezTo>
                    <a:pt x="4907" y="14204"/>
                    <a:pt x="6941" y="12634"/>
                    <a:pt x="9100" y="10965"/>
                  </a:cubicBezTo>
                  <a:lnTo>
                    <a:pt x="9109" y="10965"/>
                  </a:lnTo>
                  <a:cubicBezTo>
                    <a:pt x="10474" y="9913"/>
                    <a:pt x="11883" y="8833"/>
                    <a:pt x="12820" y="7495"/>
                  </a:cubicBezTo>
                  <a:cubicBezTo>
                    <a:pt x="14346" y="5336"/>
                    <a:pt x="14551" y="2446"/>
                    <a:pt x="13257" y="1063"/>
                  </a:cubicBezTo>
                  <a:cubicBezTo>
                    <a:pt x="12708" y="465"/>
                    <a:pt x="12007" y="160"/>
                    <a:pt x="11218" y="160"/>
                  </a:cubicBezTo>
                  <a:cubicBezTo>
                    <a:pt x="10994" y="160"/>
                    <a:pt x="10764" y="184"/>
                    <a:pt x="10527" y="234"/>
                  </a:cubicBezTo>
                  <a:cubicBezTo>
                    <a:pt x="9270" y="492"/>
                    <a:pt x="7967" y="1447"/>
                    <a:pt x="6950" y="2847"/>
                  </a:cubicBezTo>
                  <a:cubicBezTo>
                    <a:pt x="6950" y="2847"/>
                    <a:pt x="6950" y="2847"/>
                    <a:pt x="6950" y="2838"/>
                  </a:cubicBezTo>
                  <a:cubicBezTo>
                    <a:pt x="6798" y="1991"/>
                    <a:pt x="6513" y="1322"/>
                    <a:pt x="6103" y="849"/>
                  </a:cubicBezTo>
                  <a:cubicBezTo>
                    <a:pt x="5618" y="286"/>
                    <a:pt x="4956" y="1"/>
                    <a:pt x="4127" y="1"/>
                  </a:cubicBez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39"/>
            <p:cNvSpPr/>
            <p:nvPr/>
          </p:nvSpPr>
          <p:spPr>
            <a:xfrm>
              <a:off x="4672528" y="266929"/>
              <a:ext cx="1363138" cy="1567079"/>
            </a:xfrm>
            <a:custGeom>
              <a:avLst/>
              <a:gdLst/>
              <a:ahLst/>
              <a:cxnLst/>
              <a:rect l="l" t="t" r="r" b="b"/>
              <a:pathLst>
                <a:path w="14551" h="16728" fill="none" extrusionOk="0">
                  <a:moveTo>
                    <a:pt x="6932" y="2927"/>
                  </a:moveTo>
                  <a:cubicBezTo>
                    <a:pt x="6932" y="2936"/>
                    <a:pt x="6932" y="2945"/>
                    <a:pt x="6932" y="2954"/>
                  </a:cubicBezTo>
                  <a:cubicBezTo>
                    <a:pt x="6932" y="2954"/>
                    <a:pt x="6923" y="2954"/>
                    <a:pt x="6914" y="2945"/>
                  </a:cubicBezTo>
                  <a:cubicBezTo>
                    <a:pt x="6914" y="2945"/>
                    <a:pt x="6914" y="2945"/>
                    <a:pt x="6914" y="2945"/>
                  </a:cubicBezTo>
                  <a:cubicBezTo>
                    <a:pt x="6914" y="2945"/>
                    <a:pt x="6923" y="2936"/>
                    <a:pt x="6932" y="2927"/>
                  </a:cubicBezTo>
                  <a:cubicBezTo>
                    <a:pt x="6932" y="2927"/>
                    <a:pt x="6932" y="2927"/>
                    <a:pt x="6932" y="2927"/>
                  </a:cubicBezTo>
                  <a:close/>
                  <a:moveTo>
                    <a:pt x="13257" y="1080"/>
                  </a:moveTo>
                  <a:cubicBezTo>
                    <a:pt x="12553" y="313"/>
                    <a:pt x="11598" y="27"/>
                    <a:pt x="10527" y="251"/>
                  </a:cubicBezTo>
                  <a:cubicBezTo>
                    <a:pt x="9270" y="509"/>
                    <a:pt x="7967" y="1464"/>
                    <a:pt x="6950" y="2864"/>
                  </a:cubicBezTo>
                  <a:cubicBezTo>
                    <a:pt x="6950" y="2864"/>
                    <a:pt x="6950" y="2864"/>
                    <a:pt x="6950" y="2855"/>
                  </a:cubicBezTo>
                  <a:cubicBezTo>
                    <a:pt x="6798" y="2008"/>
                    <a:pt x="6513" y="1339"/>
                    <a:pt x="6103" y="866"/>
                  </a:cubicBezTo>
                  <a:cubicBezTo>
                    <a:pt x="5603" y="286"/>
                    <a:pt x="4916" y="1"/>
                    <a:pt x="4051" y="19"/>
                  </a:cubicBezTo>
                  <a:cubicBezTo>
                    <a:pt x="1865" y="63"/>
                    <a:pt x="117" y="2632"/>
                    <a:pt x="54" y="5871"/>
                  </a:cubicBezTo>
                  <a:cubicBezTo>
                    <a:pt x="1" y="9064"/>
                    <a:pt x="1446" y="12606"/>
                    <a:pt x="4470" y="16701"/>
                  </a:cubicBezTo>
                  <a:cubicBezTo>
                    <a:pt x="4488" y="16719"/>
                    <a:pt x="4506" y="16728"/>
                    <a:pt x="4524" y="16728"/>
                  </a:cubicBezTo>
                  <a:cubicBezTo>
                    <a:pt x="4533" y="16728"/>
                    <a:pt x="4533" y="16728"/>
                    <a:pt x="4533" y="16728"/>
                  </a:cubicBezTo>
                  <a:cubicBezTo>
                    <a:pt x="4541" y="16728"/>
                    <a:pt x="4541" y="16728"/>
                    <a:pt x="4550" y="16728"/>
                  </a:cubicBezTo>
                  <a:cubicBezTo>
                    <a:pt x="4577" y="16719"/>
                    <a:pt x="4595" y="16692"/>
                    <a:pt x="4604" y="16665"/>
                  </a:cubicBezTo>
                  <a:cubicBezTo>
                    <a:pt x="4907" y="14221"/>
                    <a:pt x="6941" y="12651"/>
                    <a:pt x="9100" y="10982"/>
                  </a:cubicBezTo>
                  <a:lnTo>
                    <a:pt x="9109" y="10982"/>
                  </a:lnTo>
                  <a:cubicBezTo>
                    <a:pt x="10474" y="9930"/>
                    <a:pt x="11883" y="8850"/>
                    <a:pt x="12820" y="7512"/>
                  </a:cubicBezTo>
                  <a:cubicBezTo>
                    <a:pt x="14346" y="5353"/>
                    <a:pt x="14551" y="2463"/>
                    <a:pt x="13257" y="1080"/>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39"/>
            <p:cNvSpPr/>
            <p:nvPr/>
          </p:nvSpPr>
          <p:spPr>
            <a:xfrm>
              <a:off x="5102899" y="641372"/>
              <a:ext cx="392051" cy="707940"/>
            </a:xfrm>
            <a:custGeom>
              <a:avLst/>
              <a:gdLst/>
              <a:ahLst/>
              <a:cxnLst/>
              <a:rect l="l" t="t" r="r" b="b"/>
              <a:pathLst>
                <a:path w="4185" h="7557" extrusionOk="0">
                  <a:moveTo>
                    <a:pt x="1473" y="0"/>
                  </a:moveTo>
                  <a:cubicBezTo>
                    <a:pt x="1524" y="0"/>
                    <a:pt x="1550" y="8"/>
                    <a:pt x="1568" y="9"/>
                  </a:cubicBezTo>
                  <a:lnTo>
                    <a:pt x="1568" y="9"/>
                  </a:lnTo>
                  <a:cubicBezTo>
                    <a:pt x="1551" y="6"/>
                    <a:pt x="1535" y="3"/>
                    <a:pt x="1518" y="0"/>
                  </a:cubicBezTo>
                  <a:close/>
                  <a:moveTo>
                    <a:pt x="1568" y="9"/>
                  </a:moveTo>
                  <a:lnTo>
                    <a:pt x="1568" y="9"/>
                  </a:lnTo>
                  <a:cubicBezTo>
                    <a:pt x="1909" y="70"/>
                    <a:pt x="2171" y="148"/>
                    <a:pt x="2392" y="259"/>
                  </a:cubicBezTo>
                  <a:cubicBezTo>
                    <a:pt x="2410" y="268"/>
                    <a:pt x="2419" y="286"/>
                    <a:pt x="2410" y="304"/>
                  </a:cubicBezTo>
                  <a:cubicBezTo>
                    <a:pt x="2410" y="321"/>
                    <a:pt x="2392" y="330"/>
                    <a:pt x="2374" y="339"/>
                  </a:cubicBezTo>
                  <a:cubicBezTo>
                    <a:pt x="1883" y="384"/>
                    <a:pt x="1366" y="678"/>
                    <a:pt x="1116" y="937"/>
                  </a:cubicBezTo>
                  <a:cubicBezTo>
                    <a:pt x="750" y="1321"/>
                    <a:pt x="563" y="1722"/>
                    <a:pt x="518" y="2195"/>
                  </a:cubicBezTo>
                  <a:cubicBezTo>
                    <a:pt x="438" y="2998"/>
                    <a:pt x="634" y="3587"/>
                    <a:pt x="1107" y="3952"/>
                  </a:cubicBezTo>
                  <a:cubicBezTo>
                    <a:pt x="1125" y="3961"/>
                    <a:pt x="1125" y="3979"/>
                    <a:pt x="1125" y="3997"/>
                  </a:cubicBezTo>
                  <a:cubicBezTo>
                    <a:pt x="911" y="4666"/>
                    <a:pt x="670" y="5344"/>
                    <a:pt x="429" y="6004"/>
                  </a:cubicBezTo>
                  <a:cubicBezTo>
                    <a:pt x="269" y="6423"/>
                    <a:pt x="135" y="6807"/>
                    <a:pt x="1" y="7191"/>
                  </a:cubicBezTo>
                  <a:lnTo>
                    <a:pt x="55" y="7200"/>
                  </a:lnTo>
                  <a:lnTo>
                    <a:pt x="63" y="7200"/>
                  </a:lnTo>
                  <a:cubicBezTo>
                    <a:pt x="63" y="7208"/>
                    <a:pt x="72" y="7208"/>
                    <a:pt x="72" y="7208"/>
                  </a:cubicBezTo>
                  <a:lnTo>
                    <a:pt x="99" y="7208"/>
                  </a:lnTo>
                  <a:lnTo>
                    <a:pt x="2240" y="7556"/>
                  </a:lnTo>
                  <a:cubicBezTo>
                    <a:pt x="2249" y="7556"/>
                    <a:pt x="2258" y="7556"/>
                    <a:pt x="2267" y="7547"/>
                  </a:cubicBezTo>
                  <a:cubicBezTo>
                    <a:pt x="2276" y="7539"/>
                    <a:pt x="2285" y="7530"/>
                    <a:pt x="2285" y="7521"/>
                  </a:cubicBezTo>
                  <a:lnTo>
                    <a:pt x="2267" y="4184"/>
                  </a:lnTo>
                  <a:cubicBezTo>
                    <a:pt x="2267" y="4166"/>
                    <a:pt x="2276" y="4149"/>
                    <a:pt x="2294" y="4149"/>
                  </a:cubicBezTo>
                  <a:cubicBezTo>
                    <a:pt x="2686" y="3997"/>
                    <a:pt x="3114" y="3613"/>
                    <a:pt x="3373" y="3167"/>
                  </a:cubicBezTo>
                  <a:cubicBezTo>
                    <a:pt x="3462" y="3016"/>
                    <a:pt x="4185" y="1660"/>
                    <a:pt x="2767" y="482"/>
                  </a:cubicBezTo>
                  <a:cubicBezTo>
                    <a:pt x="2749" y="464"/>
                    <a:pt x="2731" y="455"/>
                    <a:pt x="2713" y="437"/>
                  </a:cubicBezTo>
                  <a:lnTo>
                    <a:pt x="2686" y="420"/>
                  </a:lnTo>
                  <a:lnTo>
                    <a:pt x="2677" y="420"/>
                  </a:lnTo>
                  <a:cubicBezTo>
                    <a:pt x="2677" y="411"/>
                    <a:pt x="2668" y="411"/>
                    <a:pt x="2668" y="411"/>
                  </a:cubicBezTo>
                  <a:cubicBezTo>
                    <a:pt x="2303" y="152"/>
                    <a:pt x="1910" y="63"/>
                    <a:pt x="1571" y="9"/>
                  </a:cubicBezTo>
                  <a:cubicBezTo>
                    <a:pt x="1570" y="9"/>
                    <a:pt x="1569" y="9"/>
                    <a:pt x="1568" y="9"/>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39"/>
            <p:cNvSpPr/>
            <p:nvPr/>
          </p:nvSpPr>
          <p:spPr>
            <a:xfrm>
              <a:off x="5102899" y="641372"/>
              <a:ext cx="392051" cy="707940"/>
            </a:xfrm>
            <a:custGeom>
              <a:avLst/>
              <a:gdLst/>
              <a:ahLst/>
              <a:cxnLst/>
              <a:rect l="l" t="t" r="r" b="b"/>
              <a:pathLst>
                <a:path w="4185" h="7557" fill="none" extrusionOk="0">
                  <a:moveTo>
                    <a:pt x="2294" y="4149"/>
                  </a:moveTo>
                  <a:cubicBezTo>
                    <a:pt x="2686" y="3997"/>
                    <a:pt x="3114" y="3613"/>
                    <a:pt x="3373" y="3167"/>
                  </a:cubicBezTo>
                  <a:cubicBezTo>
                    <a:pt x="3462" y="3016"/>
                    <a:pt x="4185" y="1660"/>
                    <a:pt x="2767" y="482"/>
                  </a:cubicBezTo>
                  <a:cubicBezTo>
                    <a:pt x="2749" y="464"/>
                    <a:pt x="2731" y="455"/>
                    <a:pt x="2713" y="437"/>
                  </a:cubicBezTo>
                  <a:lnTo>
                    <a:pt x="2686" y="420"/>
                  </a:lnTo>
                  <a:cubicBezTo>
                    <a:pt x="2686" y="420"/>
                    <a:pt x="2677" y="420"/>
                    <a:pt x="2677" y="420"/>
                  </a:cubicBezTo>
                  <a:cubicBezTo>
                    <a:pt x="2677" y="411"/>
                    <a:pt x="2668" y="411"/>
                    <a:pt x="2668" y="411"/>
                  </a:cubicBezTo>
                  <a:cubicBezTo>
                    <a:pt x="2303" y="152"/>
                    <a:pt x="1910" y="63"/>
                    <a:pt x="1571" y="9"/>
                  </a:cubicBezTo>
                  <a:cubicBezTo>
                    <a:pt x="1553" y="9"/>
                    <a:pt x="1526" y="0"/>
                    <a:pt x="1473" y="0"/>
                  </a:cubicBezTo>
                  <a:cubicBezTo>
                    <a:pt x="1500" y="0"/>
                    <a:pt x="1518" y="0"/>
                    <a:pt x="1518" y="0"/>
                  </a:cubicBezTo>
                  <a:cubicBezTo>
                    <a:pt x="1883" y="63"/>
                    <a:pt x="2160" y="143"/>
                    <a:pt x="2392" y="259"/>
                  </a:cubicBezTo>
                  <a:cubicBezTo>
                    <a:pt x="2410" y="268"/>
                    <a:pt x="2419" y="286"/>
                    <a:pt x="2410" y="304"/>
                  </a:cubicBezTo>
                  <a:cubicBezTo>
                    <a:pt x="2410" y="321"/>
                    <a:pt x="2392" y="330"/>
                    <a:pt x="2374" y="339"/>
                  </a:cubicBezTo>
                  <a:cubicBezTo>
                    <a:pt x="1883" y="384"/>
                    <a:pt x="1366" y="678"/>
                    <a:pt x="1116" y="937"/>
                  </a:cubicBezTo>
                  <a:cubicBezTo>
                    <a:pt x="750" y="1321"/>
                    <a:pt x="563" y="1722"/>
                    <a:pt x="518" y="2195"/>
                  </a:cubicBezTo>
                  <a:cubicBezTo>
                    <a:pt x="438" y="2998"/>
                    <a:pt x="634" y="3587"/>
                    <a:pt x="1107" y="3952"/>
                  </a:cubicBezTo>
                  <a:cubicBezTo>
                    <a:pt x="1125" y="3961"/>
                    <a:pt x="1125" y="3979"/>
                    <a:pt x="1125" y="3997"/>
                  </a:cubicBezTo>
                  <a:cubicBezTo>
                    <a:pt x="911" y="4666"/>
                    <a:pt x="670" y="5344"/>
                    <a:pt x="429" y="6004"/>
                  </a:cubicBezTo>
                  <a:cubicBezTo>
                    <a:pt x="269" y="6423"/>
                    <a:pt x="135" y="6807"/>
                    <a:pt x="1" y="7191"/>
                  </a:cubicBezTo>
                  <a:lnTo>
                    <a:pt x="55" y="7200"/>
                  </a:lnTo>
                  <a:cubicBezTo>
                    <a:pt x="63" y="7200"/>
                    <a:pt x="63" y="7200"/>
                    <a:pt x="63" y="7200"/>
                  </a:cubicBezTo>
                  <a:cubicBezTo>
                    <a:pt x="63" y="7208"/>
                    <a:pt x="72" y="7208"/>
                    <a:pt x="72" y="7208"/>
                  </a:cubicBezTo>
                  <a:cubicBezTo>
                    <a:pt x="81" y="7208"/>
                    <a:pt x="81" y="7208"/>
                    <a:pt x="90" y="7208"/>
                  </a:cubicBezTo>
                  <a:cubicBezTo>
                    <a:pt x="90" y="7208"/>
                    <a:pt x="90" y="7208"/>
                    <a:pt x="99" y="7208"/>
                  </a:cubicBezTo>
                  <a:lnTo>
                    <a:pt x="2240" y="7556"/>
                  </a:lnTo>
                  <a:cubicBezTo>
                    <a:pt x="2249" y="7556"/>
                    <a:pt x="2258" y="7556"/>
                    <a:pt x="2267" y="7547"/>
                  </a:cubicBezTo>
                  <a:cubicBezTo>
                    <a:pt x="2276" y="7539"/>
                    <a:pt x="2285" y="7530"/>
                    <a:pt x="2285" y="7521"/>
                  </a:cubicBezTo>
                  <a:lnTo>
                    <a:pt x="2267" y="4184"/>
                  </a:lnTo>
                  <a:cubicBezTo>
                    <a:pt x="2267" y="4166"/>
                    <a:pt x="2276" y="4149"/>
                    <a:pt x="2294" y="4149"/>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39"/>
            <p:cNvSpPr/>
            <p:nvPr/>
          </p:nvSpPr>
          <p:spPr>
            <a:xfrm>
              <a:off x="4978397" y="640248"/>
              <a:ext cx="351113" cy="674777"/>
            </a:xfrm>
            <a:custGeom>
              <a:avLst/>
              <a:gdLst/>
              <a:ahLst/>
              <a:cxnLst/>
              <a:rect l="l" t="t" r="r" b="b"/>
              <a:pathLst>
                <a:path w="3748" h="7203" extrusionOk="0">
                  <a:moveTo>
                    <a:pt x="2573" y="0"/>
                  </a:moveTo>
                  <a:cubicBezTo>
                    <a:pt x="2148" y="0"/>
                    <a:pt x="1406" y="116"/>
                    <a:pt x="857" y="797"/>
                  </a:cubicBezTo>
                  <a:cubicBezTo>
                    <a:pt x="349" y="1440"/>
                    <a:pt x="197" y="2251"/>
                    <a:pt x="474" y="2885"/>
                  </a:cubicBezTo>
                  <a:cubicBezTo>
                    <a:pt x="679" y="3349"/>
                    <a:pt x="911" y="3643"/>
                    <a:pt x="1187" y="3804"/>
                  </a:cubicBezTo>
                  <a:cubicBezTo>
                    <a:pt x="1196" y="3813"/>
                    <a:pt x="1196" y="3813"/>
                    <a:pt x="1205" y="3813"/>
                  </a:cubicBezTo>
                  <a:cubicBezTo>
                    <a:pt x="1223" y="3822"/>
                    <a:pt x="1232" y="3848"/>
                    <a:pt x="1223" y="3866"/>
                  </a:cubicBezTo>
                  <a:lnTo>
                    <a:pt x="1" y="6962"/>
                  </a:lnTo>
                  <a:cubicBezTo>
                    <a:pt x="1" y="6971"/>
                    <a:pt x="1" y="6971"/>
                    <a:pt x="10" y="6971"/>
                  </a:cubicBezTo>
                  <a:cubicBezTo>
                    <a:pt x="10" y="6980"/>
                    <a:pt x="19" y="6989"/>
                    <a:pt x="36" y="6989"/>
                  </a:cubicBezTo>
                  <a:lnTo>
                    <a:pt x="1330" y="7203"/>
                  </a:lnTo>
                  <a:cubicBezTo>
                    <a:pt x="1464" y="6819"/>
                    <a:pt x="1598" y="6435"/>
                    <a:pt x="1758" y="6016"/>
                  </a:cubicBezTo>
                  <a:cubicBezTo>
                    <a:pt x="1999" y="5356"/>
                    <a:pt x="2240" y="4678"/>
                    <a:pt x="2454" y="4009"/>
                  </a:cubicBezTo>
                  <a:cubicBezTo>
                    <a:pt x="2454" y="3991"/>
                    <a:pt x="2454" y="3973"/>
                    <a:pt x="2436" y="3964"/>
                  </a:cubicBezTo>
                  <a:cubicBezTo>
                    <a:pt x="1963" y="3599"/>
                    <a:pt x="1767" y="3010"/>
                    <a:pt x="1847" y="2207"/>
                  </a:cubicBezTo>
                  <a:cubicBezTo>
                    <a:pt x="1892" y="1734"/>
                    <a:pt x="2079" y="1333"/>
                    <a:pt x="2445" y="949"/>
                  </a:cubicBezTo>
                  <a:cubicBezTo>
                    <a:pt x="2695" y="690"/>
                    <a:pt x="3212" y="396"/>
                    <a:pt x="3703" y="351"/>
                  </a:cubicBezTo>
                  <a:cubicBezTo>
                    <a:pt x="3721" y="342"/>
                    <a:pt x="3739" y="333"/>
                    <a:pt x="3739" y="316"/>
                  </a:cubicBezTo>
                  <a:cubicBezTo>
                    <a:pt x="3748" y="298"/>
                    <a:pt x="3739" y="280"/>
                    <a:pt x="3721" y="271"/>
                  </a:cubicBezTo>
                  <a:cubicBezTo>
                    <a:pt x="3489" y="155"/>
                    <a:pt x="3212" y="75"/>
                    <a:pt x="2847" y="12"/>
                  </a:cubicBezTo>
                  <a:lnTo>
                    <a:pt x="2802" y="12"/>
                  </a:lnTo>
                  <a:cubicBezTo>
                    <a:pt x="2744" y="6"/>
                    <a:pt x="2666" y="0"/>
                    <a:pt x="2573"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39"/>
            <p:cNvSpPr/>
            <p:nvPr/>
          </p:nvSpPr>
          <p:spPr>
            <a:xfrm>
              <a:off x="4978397" y="637157"/>
              <a:ext cx="351113" cy="677868"/>
            </a:xfrm>
            <a:custGeom>
              <a:avLst/>
              <a:gdLst/>
              <a:ahLst/>
              <a:cxnLst/>
              <a:rect l="l" t="t" r="r" b="b"/>
              <a:pathLst>
                <a:path w="3748" h="7236" fill="none" extrusionOk="0">
                  <a:moveTo>
                    <a:pt x="2454" y="4042"/>
                  </a:moveTo>
                  <a:cubicBezTo>
                    <a:pt x="2454" y="4024"/>
                    <a:pt x="2454" y="4006"/>
                    <a:pt x="2436" y="3997"/>
                  </a:cubicBezTo>
                  <a:cubicBezTo>
                    <a:pt x="1963" y="3632"/>
                    <a:pt x="1767" y="3043"/>
                    <a:pt x="1847" y="2240"/>
                  </a:cubicBezTo>
                  <a:cubicBezTo>
                    <a:pt x="1892" y="1767"/>
                    <a:pt x="2079" y="1366"/>
                    <a:pt x="2445" y="982"/>
                  </a:cubicBezTo>
                  <a:cubicBezTo>
                    <a:pt x="2695" y="723"/>
                    <a:pt x="3212" y="429"/>
                    <a:pt x="3703" y="384"/>
                  </a:cubicBezTo>
                  <a:cubicBezTo>
                    <a:pt x="3721" y="375"/>
                    <a:pt x="3739" y="366"/>
                    <a:pt x="3739" y="349"/>
                  </a:cubicBezTo>
                  <a:cubicBezTo>
                    <a:pt x="3748" y="331"/>
                    <a:pt x="3739" y="313"/>
                    <a:pt x="3721" y="304"/>
                  </a:cubicBezTo>
                  <a:cubicBezTo>
                    <a:pt x="3489" y="188"/>
                    <a:pt x="3212" y="108"/>
                    <a:pt x="2847" y="45"/>
                  </a:cubicBezTo>
                  <a:cubicBezTo>
                    <a:pt x="2847" y="45"/>
                    <a:pt x="2829" y="45"/>
                    <a:pt x="2802" y="45"/>
                  </a:cubicBezTo>
                  <a:cubicBezTo>
                    <a:pt x="2481" y="10"/>
                    <a:pt x="1526" y="1"/>
                    <a:pt x="857" y="830"/>
                  </a:cubicBezTo>
                  <a:cubicBezTo>
                    <a:pt x="349" y="1473"/>
                    <a:pt x="197" y="2284"/>
                    <a:pt x="474" y="2918"/>
                  </a:cubicBezTo>
                  <a:cubicBezTo>
                    <a:pt x="679" y="3382"/>
                    <a:pt x="911" y="3676"/>
                    <a:pt x="1187" y="3837"/>
                  </a:cubicBezTo>
                  <a:cubicBezTo>
                    <a:pt x="1196" y="3846"/>
                    <a:pt x="1196" y="3846"/>
                    <a:pt x="1205" y="3846"/>
                  </a:cubicBezTo>
                  <a:cubicBezTo>
                    <a:pt x="1223" y="3855"/>
                    <a:pt x="1232" y="3881"/>
                    <a:pt x="1223" y="3899"/>
                  </a:cubicBezTo>
                  <a:lnTo>
                    <a:pt x="1" y="6995"/>
                  </a:lnTo>
                  <a:cubicBezTo>
                    <a:pt x="1" y="7004"/>
                    <a:pt x="1" y="7004"/>
                    <a:pt x="10" y="7004"/>
                  </a:cubicBezTo>
                  <a:cubicBezTo>
                    <a:pt x="10" y="7013"/>
                    <a:pt x="19" y="7022"/>
                    <a:pt x="36" y="7022"/>
                  </a:cubicBezTo>
                  <a:lnTo>
                    <a:pt x="1330" y="7236"/>
                  </a:lnTo>
                  <a:cubicBezTo>
                    <a:pt x="1464" y="6852"/>
                    <a:pt x="1598" y="6468"/>
                    <a:pt x="1758" y="6049"/>
                  </a:cubicBezTo>
                  <a:cubicBezTo>
                    <a:pt x="1999" y="5389"/>
                    <a:pt x="2240" y="4711"/>
                    <a:pt x="2454" y="4042"/>
                  </a:cubicBez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39"/>
            <p:cNvSpPr/>
            <p:nvPr/>
          </p:nvSpPr>
          <p:spPr>
            <a:xfrm>
              <a:off x="4125150" y="307025"/>
              <a:ext cx="889304" cy="1009683"/>
            </a:xfrm>
            <a:custGeom>
              <a:avLst/>
              <a:gdLst/>
              <a:ahLst/>
              <a:cxnLst/>
              <a:rect l="l" t="t" r="r" b="b"/>
              <a:pathLst>
                <a:path w="9493" h="10778" fill="none" extrusionOk="0">
                  <a:moveTo>
                    <a:pt x="9492" y="3436"/>
                  </a:moveTo>
                  <a:cubicBezTo>
                    <a:pt x="8074" y="1964"/>
                    <a:pt x="7119" y="1027"/>
                    <a:pt x="5835" y="10"/>
                  </a:cubicBezTo>
                  <a:cubicBezTo>
                    <a:pt x="5817" y="1"/>
                    <a:pt x="5790" y="1"/>
                    <a:pt x="5772" y="28"/>
                  </a:cubicBezTo>
                  <a:cubicBezTo>
                    <a:pt x="5746" y="46"/>
                    <a:pt x="5737" y="72"/>
                    <a:pt x="5754" y="99"/>
                  </a:cubicBezTo>
                  <a:cubicBezTo>
                    <a:pt x="5888" y="429"/>
                    <a:pt x="6031" y="741"/>
                    <a:pt x="6165" y="1054"/>
                  </a:cubicBezTo>
                  <a:cubicBezTo>
                    <a:pt x="6593" y="2053"/>
                    <a:pt x="7003" y="2998"/>
                    <a:pt x="7378" y="4015"/>
                  </a:cubicBezTo>
                  <a:cubicBezTo>
                    <a:pt x="7048" y="3890"/>
                    <a:pt x="6727" y="3766"/>
                    <a:pt x="6406" y="3641"/>
                  </a:cubicBezTo>
                  <a:cubicBezTo>
                    <a:pt x="4827" y="3034"/>
                    <a:pt x="3337" y="2463"/>
                    <a:pt x="1544" y="1964"/>
                  </a:cubicBezTo>
                  <a:cubicBezTo>
                    <a:pt x="1517" y="1955"/>
                    <a:pt x="1490" y="1972"/>
                    <a:pt x="1472" y="1999"/>
                  </a:cubicBezTo>
                  <a:cubicBezTo>
                    <a:pt x="1463" y="2026"/>
                    <a:pt x="1463" y="2062"/>
                    <a:pt x="1481" y="2071"/>
                  </a:cubicBezTo>
                  <a:lnTo>
                    <a:pt x="5371" y="5470"/>
                  </a:lnTo>
                  <a:cubicBezTo>
                    <a:pt x="3435" y="5960"/>
                    <a:pt x="2061" y="6665"/>
                    <a:pt x="45" y="7503"/>
                  </a:cubicBezTo>
                  <a:cubicBezTo>
                    <a:pt x="18" y="7512"/>
                    <a:pt x="0" y="7539"/>
                    <a:pt x="0" y="7566"/>
                  </a:cubicBezTo>
                  <a:cubicBezTo>
                    <a:pt x="0" y="7593"/>
                    <a:pt x="9" y="7619"/>
                    <a:pt x="36" y="7619"/>
                  </a:cubicBezTo>
                  <a:cubicBezTo>
                    <a:pt x="1847" y="7816"/>
                    <a:pt x="3720" y="7878"/>
                    <a:pt x="5594" y="7816"/>
                  </a:cubicBezTo>
                  <a:cubicBezTo>
                    <a:pt x="5407" y="8173"/>
                    <a:pt x="5192" y="8556"/>
                    <a:pt x="4969" y="8967"/>
                  </a:cubicBezTo>
                  <a:cubicBezTo>
                    <a:pt x="4657" y="9537"/>
                    <a:pt x="4336" y="10126"/>
                    <a:pt x="4042" y="10697"/>
                  </a:cubicBezTo>
                  <a:cubicBezTo>
                    <a:pt x="4033" y="10724"/>
                    <a:pt x="4033" y="10751"/>
                    <a:pt x="4042" y="10769"/>
                  </a:cubicBezTo>
                  <a:cubicBezTo>
                    <a:pt x="4051" y="10769"/>
                    <a:pt x="4051" y="10769"/>
                    <a:pt x="4051" y="10769"/>
                  </a:cubicBezTo>
                  <a:cubicBezTo>
                    <a:pt x="4068" y="10777"/>
                    <a:pt x="4086" y="10777"/>
                    <a:pt x="4104" y="10769"/>
                  </a:cubicBezTo>
                  <a:cubicBezTo>
                    <a:pt x="4265" y="10688"/>
                    <a:pt x="4452" y="10590"/>
                    <a:pt x="4666" y="10474"/>
                  </a:cubicBezTo>
                  <a:cubicBezTo>
                    <a:pt x="5219" y="10198"/>
                    <a:pt x="7628" y="9100"/>
                    <a:pt x="8404" y="8636"/>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59" name="Google Shape;3559;p39"/>
          <p:cNvGrpSpPr/>
          <p:nvPr/>
        </p:nvGrpSpPr>
        <p:grpSpPr>
          <a:xfrm>
            <a:off x="1600884" y="3943777"/>
            <a:ext cx="1614544" cy="1251431"/>
            <a:chOff x="2263450" y="3053627"/>
            <a:chExt cx="1852391" cy="1435786"/>
          </a:xfrm>
        </p:grpSpPr>
        <p:sp>
          <p:nvSpPr>
            <p:cNvPr id="3560" name="Google Shape;3560;p39"/>
            <p:cNvSpPr/>
            <p:nvPr/>
          </p:nvSpPr>
          <p:spPr>
            <a:xfrm>
              <a:off x="3336074" y="3615366"/>
              <a:ext cx="699048" cy="825056"/>
            </a:xfrm>
            <a:custGeom>
              <a:avLst/>
              <a:gdLst/>
              <a:ahLst/>
              <a:cxnLst/>
              <a:rect l="l" t="t" r="r" b="b"/>
              <a:pathLst>
                <a:path w="8262" h="9751" extrusionOk="0">
                  <a:moveTo>
                    <a:pt x="282" y="0"/>
                  </a:moveTo>
                  <a:cubicBezTo>
                    <a:pt x="149" y="0"/>
                    <a:pt x="32" y="108"/>
                    <a:pt x="18" y="257"/>
                  </a:cubicBezTo>
                  <a:lnTo>
                    <a:pt x="18" y="266"/>
                  </a:lnTo>
                  <a:lnTo>
                    <a:pt x="9" y="302"/>
                  </a:lnTo>
                  <a:cubicBezTo>
                    <a:pt x="9" y="320"/>
                    <a:pt x="9" y="329"/>
                    <a:pt x="9" y="347"/>
                  </a:cubicBezTo>
                  <a:cubicBezTo>
                    <a:pt x="1" y="391"/>
                    <a:pt x="1" y="436"/>
                    <a:pt x="1" y="489"/>
                  </a:cubicBezTo>
                  <a:lnTo>
                    <a:pt x="429" y="7011"/>
                  </a:lnTo>
                  <a:cubicBezTo>
                    <a:pt x="429" y="7251"/>
                    <a:pt x="447" y="7483"/>
                    <a:pt x="473" y="7715"/>
                  </a:cubicBezTo>
                  <a:cubicBezTo>
                    <a:pt x="482" y="7778"/>
                    <a:pt x="491" y="7831"/>
                    <a:pt x="500" y="7885"/>
                  </a:cubicBezTo>
                  <a:lnTo>
                    <a:pt x="598" y="9455"/>
                  </a:lnTo>
                  <a:cubicBezTo>
                    <a:pt x="598" y="9482"/>
                    <a:pt x="607" y="9508"/>
                    <a:pt x="607" y="9535"/>
                  </a:cubicBezTo>
                  <a:cubicBezTo>
                    <a:pt x="616" y="9553"/>
                    <a:pt x="625" y="9580"/>
                    <a:pt x="643" y="9607"/>
                  </a:cubicBezTo>
                  <a:cubicBezTo>
                    <a:pt x="693" y="9690"/>
                    <a:pt x="790" y="9750"/>
                    <a:pt x="890" y="9750"/>
                  </a:cubicBezTo>
                  <a:cubicBezTo>
                    <a:pt x="897" y="9750"/>
                    <a:pt x="904" y="9750"/>
                    <a:pt x="911" y="9749"/>
                  </a:cubicBezTo>
                  <a:cubicBezTo>
                    <a:pt x="919" y="9749"/>
                    <a:pt x="937" y="9749"/>
                    <a:pt x="946" y="9740"/>
                  </a:cubicBezTo>
                  <a:cubicBezTo>
                    <a:pt x="964" y="9740"/>
                    <a:pt x="973" y="9740"/>
                    <a:pt x="991" y="9731"/>
                  </a:cubicBezTo>
                  <a:cubicBezTo>
                    <a:pt x="1000" y="9731"/>
                    <a:pt x="1009" y="9723"/>
                    <a:pt x="1026" y="9714"/>
                  </a:cubicBezTo>
                  <a:cubicBezTo>
                    <a:pt x="1035" y="9714"/>
                    <a:pt x="1053" y="9705"/>
                    <a:pt x="1062" y="9696"/>
                  </a:cubicBezTo>
                  <a:lnTo>
                    <a:pt x="1187" y="9624"/>
                  </a:lnTo>
                  <a:cubicBezTo>
                    <a:pt x="1758" y="9303"/>
                    <a:pt x="2204" y="8902"/>
                    <a:pt x="2713" y="8500"/>
                  </a:cubicBezTo>
                  <a:cubicBezTo>
                    <a:pt x="2846" y="8393"/>
                    <a:pt x="2980" y="8295"/>
                    <a:pt x="3114" y="8188"/>
                  </a:cubicBezTo>
                  <a:lnTo>
                    <a:pt x="3533" y="7894"/>
                  </a:lnTo>
                  <a:cubicBezTo>
                    <a:pt x="4318" y="7350"/>
                    <a:pt x="5112" y="6805"/>
                    <a:pt x="5897" y="6252"/>
                  </a:cubicBezTo>
                  <a:cubicBezTo>
                    <a:pt x="6638" y="5726"/>
                    <a:pt x="7467" y="5226"/>
                    <a:pt x="8154" y="4629"/>
                  </a:cubicBezTo>
                  <a:cubicBezTo>
                    <a:pt x="8199" y="4593"/>
                    <a:pt x="8226" y="4530"/>
                    <a:pt x="8244" y="4477"/>
                  </a:cubicBezTo>
                  <a:cubicBezTo>
                    <a:pt x="8261" y="4423"/>
                    <a:pt x="8253" y="4370"/>
                    <a:pt x="8244" y="4334"/>
                  </a:cubicBezTo>
                  <a:cubicBezTo>
                    <a:pt x="8226" y="4245"/>
                    <a:pt x="8181" y="4183"/>
                    <a:pt x="8145" y="4156"/>
                  </a:cubicBezTo>
                  <a:cubicBezTo>
                    <a:pt x="8137" y="4147"/>
                    <a:pt x="8137" y="4147"/>
                    <a:pt x="8128" y="4138"/>
                  </a:cubicBezTo>
                  <a:cubicBezTo>
                    <a:pt x="8119" y="4138"/>
                    <a:pt x="8110" y="4129"/>
                    <a:pt x="8110" y="4129"/>
                  </a:cubicBezTo>
                  <a:cubicBezTo>
                    <a:pt x="8101" y="4120"/>
                    <a:pt x="8092" y="4120"/>
                    <a:pt x="8092" y="4120"/>
                  </a:cubicBezTo>
                  <a:cubicBezTo>
                    <a:pt x="8092" y="4120"/>
                    <a:pt x="7789" y="3960"/>
                    <a:pt x="7253" y="3665"/>
                  </a:cubicBezTo>
                  <a:cubicBezTo>
                    <a:pt x="7013" y="3531"/>
                    <a:pt x="6772" y="3415"/>
                    <a:pt x="6442" y="3255"/>
                  </a:cubicBezTo>
                  <a:lnTo>
                    <a:pt x="5362" y="2675"/>
                  </a:lnTo>
                  <a:cubicBezTo>
                    <a:pt x="5246" y="2612"/>
                    <a:pt x="5121" y="2541"/>
                    <a:pt x="4996" y="2461"/>
                  </a:cubicBezTo>
                  <a:cubicBezTo>
                    <a:pt x="4425" y="2140"/>
                    <a:pt x="3935" y="1890"/>
                    <a:pt x="3417" y="1622"/>
                  </a:cubicBezTo>
                  <a:cubicBezTo>
                    <a:pt x="3373" y="1613"/>
                    <a:pt x="3337" y="1595"/>
                    <a:pt x="3301" y="1578"/>
                  </a:cubicBezTo>
                  <a:lnTo>
                    <a:pt x="411" y="34"/>
                  </a:lnTo>
                  <a:cubicBezTo>
                    <a:pt x="368" y="11"/>
                    <a:pt x="324" y="0"/>
                    <a:pt x="282"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39"/>
            <p:cNvSpPr/>
            <p:nvPr/>
          </p:nvSpPr>
          <p:spPr>
            <a:xfrm>
              <a:off x="3336074" y="3609951"/>
              <a:ext cx="699048" cy="831149"/>
            </a:xfrm>
            <a:custGeom>
              <a:avLst/>
              <a:gdLst/>
              <a:ahLst/>
              <a:cxnLst/>
              <a:rect l="l" t="t" r="r" b="b"/>
              <a:pathLst>
                <a:path w="8262" h="9823" fill="none" extrusionOk="0">
                  <a:moveTo>
                    <a:pt x="429" y="7075"/>
                  </a:moveTo>
                  <a:cubicBezTo>
                    <a:pt x="429" y="7315"/>
                    <a:pt x="447" y="7547"/>
                    <a:pt x="473" y="7779"/>
                  </a:cubicBezTo>
                  <a:cubicBezTo>
                    <a:pt x="482" y="7842"/>
                    <a:pt x="491" y="7895"/>
                    <a:pt x="500" y="7949"/>
                  </a:cubicBezTo>
                  <a:lnTo>
                    <a:pt x="598" y="9519"/>
                  </a:lnTo>
                  <a:cubicBezTo>
                    <a:pt x="598" y="9546"/>
                    <a:pt x="607" y="9572"/>
                    <a:pt x="607" y="9599"/>
                  </a:cubicBezTo>
                  <a:cubicBezTo>
                    <a:pt x="616" y="9617"/>
                    <a:pt x="625" y="9644"/>
                    <a:pt x="643" y="9671"/>
                  </a:cubicBezTo>
                  <a:cubicBezTo>
                    <a:pt x="696" y="9760"/>
                    <a:pt x="803" y="9822"/>
                    <a:pt x="911" y="9813"/>
                  </a:cubicBezTo>
                  <a:cubicBezTo>
                    <a:pt x="919" y="9813"/>
                    <a:pt x="937" y="9813"/>
                    <a:pt x="946" y="9804"/>
                  </a:cubicBezTo>
                  <a:cubicBezTo>
                    <a:pt x="964" y="9804"/>
                    <a:pt x="973" y="9804"/>
                    <a:pt x="991" y="9795"/>
                  </a:cubicBezTo>
                  <a:cubicBezTo>
                    <a:pt x="1000" y="9795"/>
                    <a:pt x="1009" y="9787"/>
                    <a:pt x="1026" y="9778"/>
                  </a:cubicBezTo>
                  <a:cubicBezTo>
                    <a:pt x="1035" y="9778"/>
                    <a:pt x="1053" y="9769"/>
                    <a:pt x="1062" y="9760"/>
                  </a:cubicBezTo>
                  <a:lnTo>
                    <a:pt x="1187" y="9688"/>
                  </a:lnTo>
                  <a:cubicBezTo>
                    <a:pt x="1758" y="9367"/>
                    <a:pt x="2204" y="8966"/>
                    <a:pt x="2713" y="8564"/>
                  </a:cubicBezTo>
                  <a:cubicBezTo>
                    <a:pt x="2846" y="8457"/>
                    <a:pt x="2980" y="8359"/>
                    <a:pt x="3114" y="8252"/>
                  </a:cubicBezTo>
                  <a:lnTo>
                    <a:pt x="3533" y="7958"/>
                  </a:lnTo>
                  <a:cubicBezTo>
                    <a:pt x="4318" y="7414"/>
                    <a:pt x="5112" y="6869"/>
                    <a:pt x="5897" y="6316"/>
                  </a:cubicBezTo>
                  <a:cubicBezTo>
                    <a:pt x="6638" y="5790"/>
                    <a:pt x="7467" y="5290"/>
                    <a:pt x="8154" y="4693"/>
                  </a:cubicBezTo>
                  <a:cubicBezTo>
                    <a:pt x="8199" y="4657"/>
                    <a:pt x="8226" y="4594"/>
                    <a:pt x="8244" y="4541"/>
                  </a:cubicBezTo>
                  <a:cubicBezTo>
                    <a:pt x="8261" y="4487"/>
                    <a:pt x="8253" y="4434"/>
                    <a:pt x="8244" y="4398"/>
                  </a:cubicBezTo>
                  <a:cubicBezTo>
                    <a:pt x="8226" y="4309"/>
                    <a:pt x="8181" y="4247"/>
                    <a:pt x="8145" y="4220"/>
                  </a:cubicBezTo>
                  <a:cubicBezTo>
                    <a:pt x="8137" y="4211"/>
                    <a:pt x="8137" y="4211"/>
                    <a:pt x="8128" y="4202"/>
                  </a:cubicBezTo>
                  <a:cubicBezTo>
                    <a:pt x="8119" y="4202"/>
                    <a:pt x="8110" y="4193"/>
                    <a:pt x="8110" y="4193"/>
                  </a:cubicBezTo>
                  <a:cubicBezTo>
                    <a:pt x="8101" y="4184"/>
                    <a:pt x="8092" y="4184"/>
                    <a:pt x="8092" y="4184"/>
                  </a:cubicBezTo>
                  <a:cubicBezTo>
                    <a:pt x="8092" y="4184"/>
                    <a:pt x="7789" y="4024"/>
                    <a:pt x="7253" y="3729"/>
                  </a:cubicBezTo>
                  <a:cubicBezTo>
                    <a:pt x="7013" y="3595"/>
                    <a:pt x="6772" y="3479"/>
                    <a:pt x="6442" y="3319"/>
                  </a:cubicBezTo>
                  <a:lnTo>
                    <a:pt x="5362" y="2739"/>
                  </a:lnTo>
                  <a:cubicBezTo>
                    <a:pt x="5246" y="2676"/>
                    <a:pt x="5121" y="2605"/>
                    <a:pt x="4996" y="2525"/>
                  </a:cubicBezTo>
                  <a:cubicBezTo>
                    <a:pt x="4425" y="2204"/>
                    <a:pt x="3935" y="1954"/>
                    <a:pt x="3417" y="1686"/>
                  </a:cubicBezTo>
                  <a:cubicBezTo>
                    <a:pt x="3373" y="1677"/>
                    <a:pt x="3337" y="1659"/>
                    <a:pt x="3301" y="1642"/>
                  </a:cubicBezTo>
                  <a:lnTo>
                    <a:pt x="411" y="98"/>
                  </a:lnTo>
                  <a:cubicBezTo>
                    <a:pt x="233" y="0"/>
                    <a:pt x="36" y="125"/>
                    <a:pt x="18" y="321"/>
                  </a:cubicBezTo>
                  <a:lnTo>
                    <a:pt x="18" y="330"/>
                  </a:lnTo>
                  <a:lnTo>
                    <a:pt x="9" y="366"/>
                  </a:lnTo>
                  <a:cubicBezTo>
                    <a:pt x="9" y="384"/>
                    <a:pt x="9" y="393"/>
                    <a:pt x="9" y="411"/>
                  </a:cubicBezTo>
                  <a:cubicBezTo>
                    <a:pt x="1" y="455"/>
                    <a:pt x="1" y="500"/>
                    <a:pt x="1" y="553"/>
                  </a:cubicBez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39"/>
            <p:cNvSpPr/>
            <p:nvPr/>
          </p:nvSpPr>
          <p:spPr>
            <a:xfrm>
              <a:off x="2572960" y="3664018"/>
              <a:ext cx="699048" cy="824718"/>
            </a:xfrm>
            <a:custGeom>
              <a:avLst/>
              <a:gdLst/>
              <a:ahLst/>
              <a:cxnLst/>
              <a:rect l="l" t="t" r="r" b="b"/>
              <a:pathLst>
                <a:path w="8262" h="9747" extrusionOk="0">
                  <a:moveTo>
                    <a:pt x="289" y="1"/>
                  </a:moveTo>
                  <a:cubicBezTo>
                    <a:pt x="153" y="1"/>
                    <a:pt x="32" y="108"/>
                    <a:pt x="18" y="253"/>
                  </a:cubicBezTo>
                  <a:lnTo>
                    <a:pt x="18" y="271"/>
                  </a:lnTo>
                  <a:lnTo>
                    <a:pt x="9" y="307"/>
                  </a:lnTo>
                  <a:cubicBezTo>
                    <a:pt x="9" y="316"/>
                    <a:pt x="9" y="325"/>
                    <a:pt x="9" y="342"/>
                  </a:cubicBezTo>
                  <a:cubicBezTo>
                    <a:pt x="9" y="387"/>
                    <a:pt x="0" y="441"/>
                    <a:pt x="0" y="485"/>
                  </a:cubicBezTo>
                  <a:lnTo>
                    <a:pt x="429" y="7006"/>
                  </a:lnTo>
                  <a:cubicBezTo>
                    <a:pt x="438" y="7247"/>
                    <a:pt x="446" y="7488"/>
                    <a:pt x="482" y="7720"/>
                  </a:cubicBezTo>
                  <a:cubicBezTo>
                    <a:pt x="482" y="7774"/>
                    <a:pt x="491" y="7827"/>
                    <a:pt x="500" y="7881"/>
                  </a:cubicBezTo>
                  <a:lnTo>
                    <a:pt x="598" y="9451"/>
                  </a:lnTo>
                  <a:cubicBezTo>
                    <a:pt x="598" y="9478"/>
                    <a:pt x="607" y="9504"/>
                    <a:pt x="616" y="9531"/>
                  </a:cubicBezTo>
                  <a:cubicBezTo>
                    <a:pt x="616" y="9558"/>
                    <a:pt x="634" y="9585"/>
                    <a:pt x="643" y="9602"/>
                  </a:cubicBezTo>
                  <a:cubicBezTo>
                    <a:pt x="693" y="9686"/>
                    <a:pt x="790" y="9746"/>
                    <a:pt x="890" y="9746"/>
                  </a:cubicBezTo>
                  <a:cubicBezTo>
                    <a:pt x="897" y="9746"/>
                    <a:pt x="904" y="9746"/>
                    <a:pt x="910" y="9745"/>
                  </a:cubicBezTo>
                  <a:lnTo>
                    <a:pt x="946" y="9745"/>
                  </a:lnTo>
                  <a:cubicBezTo>
                    <a:pt x="964" y="9745"/>
                    <a:pt x="973" y="9736"/>
                    <a:pt x="991" y="9736"/>
                  </a:cubicBezTo>
                  <a:cubicBezTo>
                    <a:pt x="1000" y="9727"/>
                    <a:pt x="1017" y="9718"/>
                    <a:pt x="1026" y="9718"/>
                  </a:cubicBezTo>
                  <a:cubicBezTo>
                    <a:pt x="1044" y="9710"/>
                    <a:pt x="1053" y="9701"/>
                    <a:pt x="1062" y="9701"/>
                  </a:cubicBezTo>
                  <a:lnTo>
                    <a:pt x="1187" y="9620"/>
                  </a:lnTo>
                  <a:cubicBezTo>
                    <a:pt x="1758" y="9308"/>
                    <a:pt x="2204" y="8898"/>
                    <a:pt x="2712" y="8496"/>
                  </a:cubicBezTo>
                  <a:cubicBezTo>
                    <a:pt x="2846" y="8389"/>
                    <a:pt x="2980" y="8291"/>
                    <a:pt x="3114" y="8193"/>
                  </a:cubicBezTo>
                  <a:lnTo>
                    <a:pt x="3533" y="7890"/>
                  </a:lnTo>
                  <a:cubicBezTo>
                    <a:pt x="4318" y="7345"/>
                    <a:pt x="5112" y="6801"/>
                    <a:pt x="5897" y="6248"/>
                  </a:cubicBezTo>
                  <a:cubicBezTo>
                    <a:pt x="6638" y="5722"/>
                    <a:pt x="7467" y="5231"/>
                    <a:pt x="8154" y="4633"/>
                  </a:cubicBezTo>
                  <a:cubicBezTo>
                    <a:pt x="8199" y="4589"/>
                    <a:pt x="8235" y="4535"/>
                    <a:pt x="8243" y="4482"/>
                  </a:cubicBezTo>
                  <a:cubicBezTo>
                    <a:pt x="8261" y="4428"/>
                    <a:pt x="8261" y="4375"/>
                    <a:pt x="8252" y="4330"/>
                  </a:cubicBezTo>
                  <a:cubicBezTo>
                    <a:pt x="8235" y="4241"/>
                    <a:pt x="8181" y="4187"/>
                    <a:pt x="8145" y="4152"/>
                  </a:cubicBezTo>
                  <a:cubicBezTo>
                    <a:pt x="8136" y="4152"/>
                    <a:pt x="8136" y="4143"/>
                    <a:pt x="8127" y="4134"/>
                  </a:cubicBezTo>
                  <a:cubicBezTo>
                    <a:pt x="8119" y="4134"/>
                    <a:pt x="8110" y="4125"/>
                    <a:pt x="8110" y="4125"/>
                  </a:cubicBezTo>
                  <a:cubicBezTo>
                    <a:pt x="8101" y="4116"/>
                    <a:pt x="8092" y="4116"/>
                    <a:pt x="8092" y="4116"/>
                  </a:cubicBezTo>
                  <a:cubicBezTo>
                    <a:pt x="8092" y="4116"/>
                    <a:pt x="7788" y="3955"/>
                    <a:pt x="7253" y="3670"/>
                  </a:cubicBezTo>
                  <a:cubicBezTo>
                    <a:pt x="7021" y="3527"/>
                    <a:pt x="6771" y="3420"/>
                    <a:pt x="6441" y="3251"/>
                  </a:cubicBezTo>
                  <a:lnTo>
                    <a:pt x="5362" y="2680"/>
                  </a:lnTo>
                  <a:cubicBezTo>
                    <a:pt x="5246" y="2608"/>
                    <a:pt x="5121" y="2537"/>
                    <a:pt x="4996" y="2457"/>
                  </a:cubicBezTo>
                  <a:cubicBezTo>
                    <a:pt x="4434" y="2136"/>
                    <a:pt x="3935" y="1886"/>
                    <a:pt x="3417" y="1627"/>
                  </a:cubicBezTo>
                  <a:cubicBezTo>
                    <a:pt x="3381" y="1609"/>
                    <a:pt x="3337" y="1591"/>
                    <a:pt x="3301" y="1574"/>
                  </a:cubicBezTo>
                  <a:lnTo>
                    <a:pt x="411" y="30"/>
                  </a:lnTo>
                  <a:cubicBezTo>
                    <a:pt x="370" y="10"/>
                    <a:pt x="329" y="1"/>
                    <a:pt x="289"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39"/>
            <p:cNvSpPr/>
            <p:nvPr/>
          </p:nvSpPr>
          <p:spPr>
            <a:xfrm>
              <a:off x="2572960" y="3659026"/>
              <a:ext cx="699048" cy="830387"/>
            </a:xfrm>
            <a:custGeom>
              <a:avLst/>
              <a:gdLst/>
              <a:ahLst/>
              <a:cxnLst/>
              <a:rect l="l" t="t" r="r" b="b"/>
              <a:pathLst>
                <a:path w="8262" h="9814" fill="none" extrusionOk="0">
                  <a:moveTo>
                    <a:pt x="429" y="7065"/>
                  </a:moveTo>
                  <a:cubicBezTo>
                    <a:pt x="438" y="7306"/>
                    <a:pt x="446" y="7547"/>
                    <a:pt x="482" y="7779"/>
                  </a:cubicBezTo>
                  <a:cubicBezTo>
                    <a:pt x="482" y="7833"/>
                    <a:pt x="491" y="7886"/>
                    <a:pt x="500" y="7940"/>
                  </a:cubicBezTo>
                  <a:lnTo>
                    <a:pt x="598" y="9510"/>
                  </a:lnTo>
                  <a:cubicBezTo>
                    <a:pt x="598" y="9537"/>
                    <a:pt x="607" y="9563"/>
                    <a:pt x="616" y="9590"/>
                  </a:cubicBezTo>
                  <a:cubicBezTo>
                    <a:pt x="616" y="9617"/>
                    <a:pt x="634" y="9644"/>
                    <a:pt x="643" y="9661"/>
                  </a:cubicBezTo>
                  <a:cubicBezTo>
                    <a:pt x="696" y="9751"/>
                    <a:pt x="803" y="9813"/>
                    <a:pt x="910" y="9804"/>
                  </a:cubicBezTo>
                  <a:cubicBezTo>
                    <a:pt x="919" y="9804"/>
                    <a:pt x="937" y="9804"/>
                    <a:pt x="946" y="9804"/>
                  </a:cubicBezTo>
                  <a:cubicBezTo>
                    <a:pt x="964" y="9804"/>
                    <a:pt x="973" y="9795"/>
                    <a:pt x="991" y="9795"/>
                  </a:cubicBezTo>
                  <a:cubicBezTo>
                    <a:pt x="1000" y="9786"/>
                    <a:pt x="1017" y="9777"/>
                    <a:pt x="1026" y="9777"/>
                  </a:cubicBezTo>
                  <a:cubicBezTo>
                    <a:pt x="1044" y="9769"/>
                    <a:pt x="1053" y="9760"/>
                    <a:pt x="1062" y="9760"/>
                  </a:cubicBezTo>
                  <a:lnTo>
                    <a:pt x="1187" y="9679"/>
                  </a:lnTo>
                  <a:cubicBezTo>
                    <a:pt x="1758" y="9367"/>
                    <a:pt x="2204" y="8957"/>
                    <a:pt x="2712" y="8555"/>
                  </a:cubicBezTo>
                  <a:cubicBezTo>
                    <a:pt x="2846" y="8448"/>
                    <a:pt x="2980" y="8350"/>
                    <a:pt x="3114" y="8252"/>
                  </a:cubicBezTo>
                  <a:lnTo>
                    <a:pt x="3533" y="7949"/>
                  </a:lnTo>
                  <a:cubicBezTo>
                    <a:pt x="4318" y="7404"/>
                    <a:pt x="5112" y="6860"/>
                    <a:pt x="5897" y="6307"/>
                  </a:cubicBezTo>
                  <a:cubicBezTo>
                    <a:pt x="6638" y="5781"/>
                    <a:pt x="7467" y="5290"/>
                    <a:pt x="8154" y="4692"/>
                  </a:cubicBezTo>
                  <a:cubicBezTo>
                    <a:pt x="8199" y="4648"/>
                    <a:pt x="8235" y="4594"/>
                    <a:pt x="8243" y="4541"/>
                  </a:cubicBezTo>
                  <a:cubicBezTo>
                    <a:pt x="8261" y="4487"/>
                    <a:pt x="8261" y="4434"/>
                    <a:pt x="8252" y="4389"/>
                  </a:cubicBezTo>
                  <a:cubicBezTo>
                    <a:pt x="8235" y="4300"/>
                    <a:pt x="8181" y="4246"/>
                    <a:pt x="8145" y="4211"/>
                  </a:cubicBezTo>
                  <a:cubicBezTo>
                    <a:pt x="8136" y="4211"/>
                    <a:pt x="8136" y="4202"/>
                    <a:pt x="8127" y="4193"/>
                  </a:cubicBezTo>
                  <a:cubicBezTo>
                    <a:pt x="8119" y="4193"/>
                    <a:pt x="8110" y="4184"/>
                    <a:pt x="8110" y="4184"/>
                  </a:cubicBezTo>
                  <a:cubicBezTo>
                    <a:pt x="8101" y="4175"/>
                    <a:pt x="8092" y="4175"/>
                    <a:pt x="8092" y="4175"/>
                  </a:cubicBezTo>
                  <a:cubicBezTo>
                    <a:pt x="8092" y="4175"/>
                    <a:pt x="7788" y="4014"/>
                    <a:pt x="7253" y="3729"/>
                  </a:cubicBezTo>
                  <a:cubicBezTo>
                    <a:pt x="7021" y="3586"/>
                    <a:pt x="6771" y="3479"/>
                    <a:pt x="6441" y="3310"/>
                  </a:cubicBezTo>
                  <a:lnTo>
                    <a:pt x="5362" y="2739"/>
                  </a:lnTo>
                  <a:cubicBezTo>
                    <a:pt x="5246" y="2667"/>
                    <a:pt x="5121" y="2596"/>
                    <a:pt x="4996" y="2516"/>
                  </a:cubicBezTo>
                  <a:cubicBezTo>
                    <a:pt x="4434" y="2195"/>
                    <a:pt x="3935" y="1945"/>
                    <a:pt x="3417" y="1686"/>
                  </a:cubicBezTo>
                  <a:cubicBezTo>
                    <a:pt x="3381" y="1668"/>
                    <a:pt x="3337" y="1650"/>
                    <a:pt x="3301" y="1633"/>
                  </a:cubicBezTo>
                  <a:lnTo>
                    <a:pt x="411" y="89"/>
                  </a:lnTo>
                  <a:cubicBezTo>
                    <a:pt x="232" y="0"/>
                    <a:pt x="36" y="125"/>
                    <a:pt x="18" y="312"/>
                  </a:cubicBezTo>
                  <a:lnTo>
                    <a:pt x="18" y="330"/>
                  </a:lnTo>
                  <a:lnTo>
                    <a:pt x="9" y="366"/>
                  </a:lnTo>
                  <a:cubicBezTo>
                    <a:pt x="9" y="375"/>
                    <a:pt x="9" y="384"/>
                    <a:pt x="9" y="401"/>
                  </a:cubicBezTo>
                  <a:cubicBezTo>
                    <a:pt x="9" y="446"/>
                    <a:pt x="0" y="500"/>
                    <a:pt x="0" y="544"/>
                  </a:cubicBez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39"/>
            <p:cNvSpPr/>
            <p:nvPr/>
          </p:nvSpPr>
          <p:spPr>
            <a:xfrm>
              <a:off x="3416878" y="3474910"/>
              <a:ext cx="698963" cy="825056"/>
            </a:xfrm>
            <a:custGeom>
              <a:avLst/>
              <a:gdLst/>
              <a:ahLst/>
              <a:cxnLst/>
              <a:rect l="l" t="t" r="r" b="b"/>
              <a:pathLst>
                <a:path w="8261" h="9751" extrusionOk="0">
                  <a:moveTo>
                    <a:pt x="287" y="1"/>
                  </a:moveTo>
                  <a:cubicBezTo>
                    <a:pt x="157" y="1"/>
                    <a:pt x="40" y="109"/>
                    <a:pt x="27" y="258"/>
                  </a:cubicBezTo>
                  <a:lnTo>
                    <a:pt x="18" y="267"/>
                  </a:lnTo>
                  <a:lnTo>
                    <a:pt x="18" y="303"/>
                  </a:lnTo>
                  <a:cubicBezTo>
                    <a:pt x="18" y="320"/>
                    <a:pt x="18" y="329"/>
                    <a:pt x="9" y="338"/>
                  </a:cubicBezTo>
                  <a:cubicBezTo>
                    <a:pt x="9" y="392"/>
                    <a:pt x="9" y="436"/>
                    <a:pt x="0" y="490"/>
                  </a:cubicBezTo>
                  <a:lnTo>
                    <a:pt x="428" y="7011"/>
                  </a:lnTo>
                  <a:cubicBezTo>
                    <a:pt x="437" y="7252"/>
                    <a:pt x="455" y="7484"/>
                    <a:pt x="482" y="7716"/>
                  </a:cubicBezTo>
                  <a:cubicBezTo>
                    <a:pt x="491" y="7778"/>
                    <a:pt x="500" y="7832"/>
                    <a:pt x="500" y="7885"/>
                  </a:cubicBezTo>
                  <a:lnTo>
                    <a:pt x="598" y="9447"/>
                  </a:lnTo>
                  <a:cubicBezTo>
                    <a:pt x="607" y="9482"/>
                    <a:pt x="607" y="9509"/>
                    <a:pt x="616" y="9527"/>
                  </a:cubicBezTo>
                  <a:cubicBezTo>
                    <a:pt x="625" y="9554"/>
                    <a:pt x="634" y="9580"/>
                    <a:pt x="651" y="9607"/>
                  </a:cubicBezTo>
                  <a:cubicBezTo>
                    <a:pt x="701" y="9691"/>
                    <a:pt x="791" y="9751"/>
                    <a:pt x="890" y="9751"/>
                  </a:cubicBezTo>
                  <a:cubicBezTo>
                    <a:pt x="896" y="9751"/>
                    <a:pt x="903" y="9751"/>
                    <a:pt x="910" y="9750"/>
                  </a:cubicBezTo>
                  <a:cubicBezTo>
                    <a:pt x="928" y="9750"/>
                    <a:pt x="937" y="9741"/>
                    <a:pt x="955" y="9741"/>
                  </a:cubicBezTo>
                  <a:cubicBezTo>
                    <a:pt x="964" y="9741"/>
                    <a:pt x="981" y="9732"/>
                    <a:pt x="990" y="9732"/>
                  </a:cubicBezTo>
                  <a:cubicBezTo>
                    <a:pt x="1008" y="9732"/>
                    <a:pt x="1017" y="9723"/>
                    <a:pt x="1035" y="9714"/>
                  </a:cubicBezTo>
                  <a:cubicBezTo>
                    <a:pt x="1044" y="9705"/>
                    <a:pt x="1053" y="9705"/>
                    <a:pt x="1062" y="9696"/>
                  </a:cubicBezTo>
                  <a:lnTo>
                    <a:pt x="1196" y="9625"/>
                  </a:lnTo>
                  <a:cubicBezTo>
                    <a:pt x="1758" y="9304"/>
                    <a:pt x="2213" y="8902"/>
                    <a:pt x="2721" y="8501"/>
                  </a:cubicBezTo>
                  <a:cubicBezTo>
                    <a:pt x="2846" y="8394"/>
                    <a:pt x="2980" y="8287"/>
                    <a:pt x="3114" y="8189"/>
                  </a:cubicBezTo>
                  <a:lnTo>
                    <a:pt x="3533" y="7894"/>
                  </a:lnTo>
                  <a:cubicBezTo>
                    <a:pt x="4327" y="7350"/>
                    <a:pt x="5112" y="6797"/>
                    <a:pt x="5897" y="6244"/>
                  </a:cubicBezTo>
                  <a:cubicBezTo>
                    <a:pt x="6646" y="5718"/>
                    <a:pt x="7467" y="5227"/>
                    <a:pt x="8163" y="4629"/>
                  </a:cubicBezTo>
                  <a:cubicBezTo>
                    <a:pt x="8207" y="4585"/>
                    <a:pt x="8234" y="4531"/>
                    <a:pt x="8252" y="4478"/>
                  </a:cubicBezTo>
                  <a:cubicBezTo>
                    <a:pt x="8261" y="4424"/>
                    <a:pt x="8261" y="4371"/>
                    <a:pt x="8252" y="4326"/>
                  </a:cubicBezTo>
                  <a:cubicBezTo>
                    <a:pt x="8234" y="4237"/>
                    <a:pt x="8190" y="4183"/>
                    <a:pt x="8154" y="4157"/>
                  </a:cubicBezTo>
                  <a:cubicBezTo>
                    <a:pt x="8145" y="4148"/>
                    <a:pt x="8136" y="4139"/>
                    <a:pt x="8127" y="4139"/>
                  </a:cubicBezTo>
                  <a:cubicBezTo>
                    <a:pt x="8127" y="4130"/>
                    <a:pt x="8118" y="4130"/>
                    <a:pt x="8109" y="4130"/>
                  </a:cubicBezTo>
                  <a:cubicBezTo>
                    <a:pt x="8100" y="4121"/>
                    <a:pt x="8100" y="4121"/>
                    <a:pt x="8100" y="4121"/>
                  </a:cubicBezTo>
                  <a:cubicBezTo>
                    <a:pt x="8100" y="4121"/>
                    <a:pt x="7797" y="3951"/>
                    <a:pt x="7253" y="3666"/>
                  </a:cubicBezTo>
                  <a:cubicBezTo>
                    <a:pt x="7021" y="3532"/>
                    <a:pt x="6780" y="3416"/>
                    <a:pt x="6450" y="3255"/>
                  </a:cubicBezTo>
                  <a:lnTo>
                    <a:pt x="5362" y="2676"/>
                  </a:lnTo>
                  <a:cubicBezTo>
                    <a:pt x="5246" y="2613"/>
                    <a:pt x="5130" y="2542"/>
                    <a:pt x="4996" y="2462"/>
                  </a:cubicBezTo>
                  <a:cubicBezTo>
                    <a:pt x="4434" y="2140"/>
                    <a:pt x="3934" y="1891"/>
                    <a:pt x="3426" y="1623"/>
                  </a:cubicBezTo>
                  <a:cubicBezTo>
                    <a:pt x="3381" y="1605"/>
                    <a:pt x="3346" y="1596"/>
                    <a:pt x="3310" y="1578"/>
                  </a:cubicBezTo>
                  <a:lnTo>
                    <a:pt x="410" y="35"/>
                  </a:lnTo>
                  <a:cubicBezTo>
                    <a:pt x="370" y="12"/>
                    <a:pt x="328" y="1"/>
                    <a:pt x="287" y="1"/>
                  </a:cubicBezTo>
                  <a:close/>
                </a:path>
              </a:pathLst>
            </a:custGeom>
            <a:solidFill>
              <a:srgbClr val="00E5BE"/>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39"/>
            <p:cNvSpPr/>
            <p:nvPr/>
          </p:nvSpPr>
          <p:spPr>
            <a:xfrm>
              <a:off x="3416878" y="3469495"/>
              <a:ext cx="698963" cy="831149"/>
            </a:xfrm>
            <a:custGeom>
              <a:avLst/>
              <a:gdLst/>
              <a:ahLst/>
              <a:cxnLst/>
              <a:rect l="l" t="t" r="r" b="b"/>
              <a:pathLst>
                <a:path w="8261" h="9823" fill="none" extrusionOk="0">
                  <a:moveTo>
                    <a:pt x="428" y="7075"/>
                  </a:moveTo>
                  <a:cubicBezTo>
                    <a:pt x="437" y="7316"/>
                    <a:pt x="455" y="7548"/>
                    <a:pt x="482" y="7780"/>
                  </a:cubicBezTo>
                  <a:cubicBezTo>
                    <a:pt x="491" y="7842"/>
                    <a:pt x="500" y="7896"/>
                    <a:pt x="500" y="7949"/>
                  </a:cubicBezTo>
                  <a:lnTo>
                    <a:pt x="598" y="9511"/>
                  </a:lnTo>
                  <a:cubicBezTo>
                    <a:pt x="607" y="9546"/>
                    <a:pt x="607" y="9573"/>
                    <a:pt x="616" y="9591"/>
                  </a:cubicBezTo>
                  <a:cubicBezTo>
                    <a:pt x="625" y="9618"/>
                    <a:pt x="634" y="9644"/>
                    <a:pt x="651" y="9671"/>
                  </a:cubicBezTo>
                  <a:cubicBezTo>
                    <a:pt x="705" y="9760"/>
                    <a:pt x="803" y="9823"/>
                    <a:pt x="910" y="9814"/>
                  </a:cubicBezTo>
                  <a:cubicBezTo>
                    <a:pt x="928" y="9814"/>
                    <a:pt x="937" y="9805"/>
                    <a:pt x="955" y="9805"/>
                  </a:cubicBezTo>
                  <a:cubicBezTo>
                    <a:pt x="964" y="9805"/>
                    <a:pt x="981" y="9796"/>
                    <a:pt x="990" y="9796"/>
                  </a:cubicBezTo>
                  <a:cubicBezTo>
                    <a:pt x="1008" y="9796"/>
                    <a:pt x="1017" y="9787"/>
                    <a:pt x="1035" y="9778"/>
                  </a:cubicBezTo>
                  <a:cubicBezTo>
                    <a:pt x="1044" y="9769"/>
                    <a:pt x="1053" y="9769"/>
                    <a:pt x="1062" y="9760"/>
                  </a:cubicBezTo>
                  <a:lnTo>
                    <a:pt x="1196" y="9689"/>
                  </a:lnTo>
                  <a:cubicBezTo>
                    <a:pt x="1758" y="9368"/>
                    <a:pt x="2213" y="8966"/>
                    <a:pt x="2721" y="8565"/>
                  </a:cubicBezTo>
                  <a:cubicBezTo>
                    <a:pt x="2846" y="8458"/>
                    <a:pt x="2980" y="8351"/>
                    <a:pt x="3114" y="8253"/>
                  </a:cubicBezTo>
                  <a:lnTo>
                    <a:pt x="3533" y="7958"/>
                  </a:lnTo>
                  <a:cubicBezTo>
                    <a:pt x="4327" y="7414"/>
                    <a:pt x="5112" y="6861"/>
                    <a:pt x="5897" y="6308"/>
                  </a:cubicBezTo>
                  <a:cubicBezTo>
                    <a:pt x="6646" y="5782"/>
                    <a:pt x="7467" y="5291"/>
                    <a:pt x="8163" y="4693"/>
                  </a:cubicBezTo>
                  <a:cubicBezTo>
                    <a:pt x="8207" y="4649"/>
                    <a:pt x="8234" y="4595"/>
                    <a:pt x="8252" y="4542"/>
                  </a:cubicBezTo>
                  <a:cubicBezTo>
                    <a:pt x="8261" y="4488"/>
                    <a:pt x="8261" y="4435"/>
                    <a:pt x="8252" y="4390"/>
                  </a:cubicBezTo>
                  <a:cubicBezTo>
                    <a:pt x="8234" y="4301"/>
                    <a:pt x="8190" y="4247"/>
                    <a:pt x="8154" y="4221"/>
                  </a:cubicBezTo>
                  <a:cubicBezTo>
                    <a:pt x="8145" y="4212"/>
                    <a:pt x="8136" y="4203"/>
                    <a:pt x="8127" y="4203"/>
                  </a:cubicBezTo>
                  <a:cubicBezTo>
                    <a:pt x="8127" y="4194"/>
                    <a:pt x="8118" y="4194"/>
                    <a:pt x="8109" y="4194"/>
                  </a:cubicBezTo>
                  <a:cubicBezTo>
                    <a:pt x="8100" y="4185"/>
                    <a:pt x="8100" y="4185"/>
                    <a:pt x="8100" y="4185"/>
                  </a:cubicBezTo>
                  <a:cubicBezTo>
                    <a:pt x="8100" y="4185"/>
                    <a:pt x="7797" y="4015"/>
                    <a:pt x="7253" y="3730"/>
                  </a:cubicBezTo>
                  <a:cubicBezTo>
                    <a:pt x="7021" y="3596"/>
                    <a:pt x="6780" y="3480"/>
                    <a:pt x="6450" y="3319"/>
                  </a:cubicBezTo>
                  <a:lnTo>
                    <a:pt x="5362" y="2740"/>
                  </a:lnTo>
                  <a:cubicBezTo>
                    <a:pt x="5246" y="2677"/>
                    <a:pt x="5130" y="2606"/>
                    <a:pt x="4996" y="2526"/>
                  </a:cubicBezTo>
                  <a:cubicBezTo>
                    <a:pt x="4434" y="2204"/>
                    <a:pt x="3934" y="1955"/>
                    <a:pt x="3426" y="1687"/>
                  </a:cubicBezTo>
                  <a:cubicBezTo>
                    <a:pt x="3381" y="1669"/>
                    <a:pt x="3346" y="1660"/>
                    <a:pt x="3310" y="1642"/>
                  </a:cubicBezTo>
                  <a:lnTo>
                    <a:pt x="410" y="99"/>
                  </a:lnTo>
                  <a:cubicBezTo>
                    <a:pt x="241" y="1"/>
                    <a:pt x="45" y="126"/>
                    <a:pt x="27" y="322"/>
                  </a:cubicBezTo>
                  <a:lnTo>
                    <a:pt x="18" y="331"/>
                  </a:lnTo>
                  <a:lnTo>
                    <a:pt x="18" y="367"/>
                  </a:lnTo>
                  <a:cubicBezTo>
                    <a:pt x="18" y="384"/>
                    <a:pt x="18" y="393"/>
                    <a:pt x="9" y="402"/>
                  </a:cubicBezTo>
                  <a:cubicBezTo>
                    <a:pt x="9" y="456"/>
                    <a:pt x="9" y="500"/>
                    <a:pt x="0" y="554"/>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39"/>
            <p:cNvSpPr/>
            <p:nvPr/>
          </p:nvSpPr>
          <p:spPr>
            <a:xfrm>
              <a:off x="2654441" y="3523562"/>
              <a:ext cx="698286" cy="824718"/>
            </a:xfrm>
            <a:custGeom>
              <a:avLst/>
              <a:gdLst/>
              <a:ahLst/>
              <a:cxnLst/>
              <a:rect l="l" t="t" r="r" b="b"/>
              <a:pathLst>
                <a:path w="8253" h="9747" extrusionOk="0">
                  <a:moveTo>
                    <a:pt x="282" y="0"/>
                  </a:moveTo>
                  <a:cubicBezTo>
                    <a:pt x="151" y="0"/>
                    <a:pt x="32" y="104"/>
                    <a:pt x="19" y="254"/>
                  </a:cubicBezTo>
                  <a:lnTo>
                    <a:pt x="10" y="263"/>
                  </a:lnTo>
                  <a:lnTo>
                    <a:pt x="10" y="308"/>
                  </a:lnTo>
                  <a:cubicBezTo>
                    <a:pt x="10" y="316"/>
                    <a:pt x="10" y="325"/>
                    <a:pt x="10" y="343"/>
                  </a:cubicBezTo>
                  <a:cubicBezTo>
                    <a:pt x="1" y="388"/>
                    <a:pt x="1" y="432"/>
                    <a:pt x="1" y="486"/>
                  </a:cubicBezTo>
                  <a:lnTo>
                    <a:pt x="429" y="7007"/>
                  </a:lnTo>
                  <a:cubicBezTo>
                    <a:pt x="429" y="7248"/>
                    <a:pt x="447" y="7480"/>
                    <a:pt x="474" y="7721"/>
                  </a:cubicBezTo>
                  <a:cubicBezTo>
                    <a:pt x="483" y="7774"/>
                    <a:pt x="492" y="7828"/>
                    <a:pt x="492" y="7881"/>
                  </a:cubicBezTo>
                  <a:lnTo>
                    <a:pt x="599" y="9452"/>
                  </a:lnTo>
                  <a:cubicBezTo>
                    <a:pt x="599" y="9478"/>
                    <a:pt x="599" y="9505"/>
                    <a:pt x="607" y="9532"/>
                  </a:cubicBezTo>
                  <a:cubicBezTo>
                    <a:pt x="616" y="9559"/>
                    <a:pt x="625" y="9576"/>
                    <a:pt x="643" y="9603"/>
                  </a:cubicBezTo>
                  <a:cubicBezTo>
                    <a:pt x="693" y="9687"/>
                    <a:pt x="782" y="9747"/>
                    <a:pt x="889" y="9747"/>
                  </a:cubicBezTo>
                  <a:cubicBezTo>
                    <a:pt x="896" y="9747"/>
                    <a:pt x="903" y="9746"/>
                    <a:pt x="911" y="9746"/>
                  </a:cubicBezTo>
                  <a:lnTo>
                    <a:pt x="946" y="9746"/>
                  </a:lnTo>
                  <a:cubicBezTo>
                    <a:pt x="964" y="9737"/>
                    <a:pt x="973" y="9737"/>
                    <a:pt x="991" y="9728"/>
                  </a:cubicBezTo>
                  <a:cubicBezTo>
                    <a:pt x="1000" y="9728"/>
                    <a:pt x="1009" y="9719"/>
                    <a:pt x="1027" y="9710"/>
                  </a:cubicBezTo>
                  <a:cubicBezTo>
                    <a:pt x="1036" y="9710"/>
                    <a:pt x="1045" y="9701"/>
                    <a:pt x="1062" y="9692"/>
                  </a:cubicBezTo>
                  <a:lnTo>
                    <a:pt x="1187" y="9621"/>
                  </a:lnTo>
                  <a:cubicBezTo>
                    <a:pt x="1749" y="9309"/>
                    <a:pt x="2204" y="8898"/>
                    <a:pt x="2713" y="8497"/>
                  </a:cubicBezTo>
                  <a:cubicBezTo>
                    <a:pt x="2838" y="8390"/>
                    <a:pt x="2972" y="8292"/>
                    <a:pt x="3114" y="8194"/>
                  </a:cubicBezTo>
                  <a:lnTo>
                    <a:pt x="3534" y="7890"/>
                  </a:lnTo>
                  <a:cubicBezTo>
                    <a:pt x="4319" y="7346"/>
                    <a:pt x="5113" y="6802"/>
                    <a:pt x="5889" y="6249"/>
                  </a:cubicBezTo>
                  <a:cubicBezTo>
                    <a:pt x="6638" y="5723"/>
                    <a:pt x="7459" y="5232"/>
                    <a:pt x="8155" y="4625"/>
                  </a:cubicBezTo>
                  <a:cubicBezTo>
                    <a:pt x="8199" y="4590"/>
                    <a:pt x="8226" y="4527"/>
                    <a:pt x="8244" y="4474"/>
                  </a:cubicBezTo>
                  <a:cubicBezTo>
                    <a:pt x="8253" y="4420"/>
                    <a:pt x="8253" y="4375"/>
                    <a:pt x="8244" y="4331"/>
                  </a:cubicBezTo>
                  <a:cubicBezTo>
                    <a:pt x="8226" y="4242"/>
                    <a:pt x="8181" y="4179"/>
                    <a:pt x="8146" y="4152"/>
                  </a:cubicBezTo>
                  <a:cubicBezTo>
                    <a:pt x="8137" y="4144"/>
                    <a:pt x="8128" y="4144"/>
                    <a:pt x="8128" y="4135"/>
                  </a:cubicBezTo>
                  <a:cubicBezTo>
                    <a:pt x="8119" y="4135"/>
                    <a:pt x="8110" y="4126"/>
                    <a:pt x="8110" y="4126"/>
                  </a:cubicBezTo>
                  <a:cubicBezTo>
                    <a:pt x="8101" y="4117"/>
                    <a:pt x="8092" y="4117"/>
                    <a:pt x="8092" y="4117"/>
                  </a:cubicBezTo>
                  <a:cubicBezTo>
                    <a:pt x="8092" y="4117"/>
                    <a:pt x="7789" y="3956"/>
                    <a:pt x="7254" y="3662"/>
                  </a:cubicBezTo>
                  <a:cubicBezTo>
                    <a:pt x="7013" y="3528"/>
                    <a:pt x="6772" y="3421"/>
                    <a:pt x="6442" y="3251"/>
                  </a:cubicBezTo>
                  <a:lnTo>
                    <a:pt x="5353" y="2672"/>
                  </a:lnTo>
                  <a:cubicBezTo>
                    <a:pt x="5246" y="2609"/>
                    <a:pt x="5122" y="2538"/>
                    <a:pt x="4988" y="2457"/>
                  </a:cubicBezTo>
                  <a:cubicBezTo>
                    <a:pt x="4426" y="2136"/>
                    <a:pt x="3935" y="1887"/>
                    <a:pt x="3418" y="1619"/>
                  </a:cubicBezTo>
                  <a:cubicBezTo>
                    <a:pt x="3373" y="1610"/>
                    <a:pt x="3337" y="1592"/>
                    <a:pt x="3302" y="1574"/>
                  </a:cubicBezTo>
                  <a:lnTo>
                    <a:pt x="402" y="31"/>
                  </a:lnTo>
                  <a:cubicBezTo>
                    <a:pt x="363" y="10"/>
                    <a:pt x="321" y="0"/>
                    <a:pt x="282" y="0"/>
                  </a:cubicBezTo>
                  <a:close/>
                </a:path>
              </a:pathLst>
            </a:custGeom>
            <a:solidFill>
              <a:srgbClr val="00E5BE"/>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39"/>
            <p:cNvSpPr/>
            <p:nvPr/>
          </p:nvSpPr>
          <p:spPr>
            <a:xfrm>
              <a:off x="2654441" y="3518570"/>
              <a:ext cx="698286" cy="830387"/>
            </a:xfrm>
            <a:custGeom>
              <a:avLst/>
              <a:gdLst/>
              <a:ahLst/>
              <a:cxnLst/>
              <a:rect l="l" t="t" r="r" b="b"/>
              <a:pathLst>
                <a:path w="8253" h="9814" fill="none" extrusionOk="0">
                  <a:moveTo>
                    <a:pt x="429" y="7066"/>
                  </a:moveTo>
                  <a:cubicBezTo>
                    <a:pt x="429" y="7307"/>
                    <a:pt x="447" y="7539"/>
                    <a:pt x="474" y="7780"/>
                  </a:cubicBezTo>
                  <a:cubicBezTo>
                    <a:pt x="483" y="7833"/>
                    <a:pt x="492" y="7887"/>
                    <a:pt x="492" y="7940"/>
                  </a:cubicBezTo>
                  <a:lnTo>
                    <a:pt x="599" y="9511"/>
                  </a:lnTo>
                  <a:cubicBezTo>
                    <a:pt x="599" y="9537"/>
                    <a:pt x="599" y="9564"/>
                    <a:pt x="607" y="9591"/>
                  </a:cubicBezTo>
                  <a:cubicBezTo>
                    <a:pt x="616" y="9618"/>
                    <a:pt x="625" y="9635"/>
                    <a:pt x="643" y="9662"/>
                  </a:cubicBezTo>
                  <a:cubicBezTo>
                    <a:pt x="697" y="9751"/>
                    <a:pt x="795" y="9814"/>
                    <a:pt x="911" y="9805"/>
                  </a:cubicBezTo>
                  <a:cubicBezTo>
                    <a:pt x="920" y="9805"/>
                    <a:pt x="938" y="9805"/>
                    <a:pt x="946" y="9805"/>
                  </a:cubicBezTo>
                  <a:cubicBezTo>
                    <a:pt x="964" y="9796"/>
                    <a:pt x="973" y="9796"/>
                    <a:pt x="991" y="9787"/>
                  </a:cubicBezTo>
                  <a:cubicBezTo>
                    <a:pt x="1000" y="9787"/>
                    <a:pt x="1009" y="9778"/>
                    <a:pt x="1027" y="9769"/>
                  </a:cubicBezTo>
                  <a:cubicBezTo>
                    <a:pt x="1036" y="9769"/>
                    <a:pt x="1045" y="9760"/>
                    <a:pt x="1062" y="9751"/>
                  </a:cubicBezTo>
                  <a:lnTo>
                    <a:pt x="1187" y="9680"/>
                  </a:lnTo>
                  <a:cubicBezTo>
                    <a:pt x="1749" y="9368"/>
                    <a:pt x="2204" y="8957"/>
                    <a:pt x="2713" y="8556"/>
                  </a:cubicBezTo>
                  <a:cubicBezTo>
                    <a:pt x="2838" y="8449"/>
                    <a:pt x="2972" y="8351"/>
                    <a:pt x="3114" y="8253"/>
                  </a:cubicBezTo>
                  <a:lnTo>
                    <a:pt x="3534" y="7949"/>
                  </a:lnTo>
                  <a:cubicBezTo>
                    <a:pt x="4319" y="7405"/>
                    <a:pt x="5113" y="6861"/>
                    <a:pt x="5889" y="6308"/>
                  </a:cubicBezTo>
                  <a:cubicBezTo>
                    <a:pt x="6638" y="5782"/>
                    <a:pt x="7459" y="5291"/>
                    <a:pt x="8155" y="4684"/>
                  </a:cubicBezTo>
                  <a:cubicBezTo>
                    <a:pt x="8199" y="4649"/>
                    <a:pt x="8226" y="4586"/>
                    <a:pt x="8244" y="4533"/>
                  </a:cubicBezTo>
                  <a:cubicBezTo>
                    <a:pt x="8253" y="4479"/>
                    <a:pt x="8253" y="4434"/>
                    <a:pt x="8244" y="4390"/>
                  </a:cubicBezTo>
                  <a:cubicBezTo>
                    <a:pt x="8226" y="4301"/>
                    <a:pt x="8181" y="4238"/>
                    <a:pt x="8146" y="4211"/>
                  </a:cubicBezTo>
                  <a:cubicBezTo>
                    <a:pt x="8137" y="4203"/>
                    <a:pt x="8128" y="4203"/>
                    <a:pt x="8128" y="4194"/>
                  </a:cubicBezTo>
                  <a:cubicBezTo>
                    <a:pt x="8119" y="4194"/>
                    <a:pt x="8110" y="4185"/>
                    <a:pt x="8110" y="4185"/>
                  </a:cubicBezTo>
                  <a:cubicBezTo>
                    <a:pt x="8101" y="4176"/>
                    <a:pt x="8092" y="4176"/>
                    <a:pt x="8092" y="4176"/>
                  </a:cubicBezTo>
                  <a:cubicBezTo>
                    <a:pt x="8092" y="4176"/>
                    <a:pt x="7789" y="4015"/>
                    <a:pt x="7254" y="3721"/>
                  </a:cubicBezTo>
                  <a:cubicBezTo>
                    <a:pt x="7013" y="3587"/>
                    <a:pt x="6772" y="3480"/>
                    <a:pt x="6442" y="3310"/>
                  </a:cubicBezTo>
                  <a:lnTo>
                    <a:pt x="5353" y="2731"/>
                  </a:lnTo>
                  <a:cubicBezTo>
                    <a:pt x="5246" y="2668"/>
                    <a:pt x="5122" y="2597"/>
                    <a:pt x="4988" y="2516"/>
                  </a:cubicBezTo>
                  <a:cubicBezTo>
                    <a:pt x="4426" y="2195"/>
                    <a:pt x="3935" y="1946"/>
                    <a:pt x="3418" y="1678"/>
                  </a:cubicBezTo>
                  <a:cubicBezTo>
                    <a:pt x="3373" y="1669"/>
                    <a:pt x="3337" y="1651"/>
                    <a:pt x="3302" y="1633"/>
                  </a:cubicBezTo>
                  <a:lnTo>
                    <a:pt x="402" y="90"/>
                  </a:lnTo>
                  <a:cubicBezTo>
                    <a:pt x="233" y="1"/>
                    <a:pt x="37" y="117"/>
                    <a:pt x="19" y="313"/>
                  </a:cubicBezTo>
                  <a:lnTo>
                    <a:pt x="10" y="322"/>
                  </a:lnTo>
                  <a:lnTo>
                    <a:pt x="10" y="367"/>
                  </a:lnTo>
                  <a:cubicBezTo>
                    <a:pt x="10" y="375"/>
                    <a:pt x="10" y="384"/>
                    <a:pt x="10" y="402"/>
                  </a:cubicBezTo>
                  <a:cubicBezTo>
                    <a:pt x="1" y="447"/>
                    <a:pt x="1" y="491"/>
                    <a:pt x="1" y="545"/>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39"/>
            <p:cNvSpPr/>
            <p:nvPr/>
          </p:nvSpPr>
          <p:spPr>
            <a:xfrm>
              <a:off x="2263450" y="3053627"/>
              <a:ext cx="469585" cy="627317"/>
            </a:xfrm>
            <a:custGeom>
              <a:avLst/>
              <a:gdLst/>
              <a:ahLst/>
              <a:cxnLst/>
              <a:rect l="l" t="t" r="r" b="b"/>
              <a:pathLst>
                <a:path w="5550" h="7414" fill="none" extrusionOk="0">
                  <a:moveTo>
                    <a:pt x="5550" y="3426"/>
                  </a:moveTo>
                  <a:cubicBezTo>
                    <a:pt x="4452" y="1544"/>
                    <a:pt x="2811" y="473"/>
                    <a:pt x="1928" y="9"/>
                  </a:cubicBezTo>
                  <a:cubicBezTo>
                    <a:pt x="1910" y="0"/>
                    <a:pt x="1883" y="0"/>
                    <a:pt x="1865" y="9"/>
                  </a:cubicBezTo>
                  <a:cubicBezTo>
                    <a:pt x="1847" y="27"/>
                    <a:pt x="1830" y="45"/>
                    <a:pt x="1830" y="72"/>
                  </a:cubicBezTo>
                  <a:cubicBezTo>
                    <a:pt x="1874" y="884"/>
                    <a:pt x="3426" y="3533"/>
                    <a:pt x="4426" y="5068"/>
                  </a:cubicBezTo>
                  <a:cubicBezTo>
                    <a:pt x="3471" y="4291"/>
                    <a:pt x="1687" y="2989"/>
                    <a:pt x="152" y="2677"/>
                  </a:cubicBezTo>
                  <a:cubicBezTo>
                    <a:pt x="126" y="2668"/>
                    <a:pt x="108" y="2677"/>
                    <a:pt x="90" y="2703"/>
                  </a:cubicBezTo>
                  <a:cubicBezTo>
                    <a:pt x="72" y="2721"/>
                    <a:pt x="72" y="2739"/>
                    <a:pt x="81" y="2766"/>
                  </a:cubicBezTo>
                  <a:cubicBezTo>
                    <a:pt x="474" y="3685"/>
                    <a:pt x="1571" y="4952"/>
                    <a:pt x="2525" y="5835"/>
                  </a:cubicBezTo>
                  <a:cubicBezTo>
                    <a:pt x="1821" y="5630"/>
                    <a:pt x="1071" y="5540"/>
                    <a:pt x="340" y="5576"/>
                  </a:cubicBezTo>
                  <a:cubicBezTo>
                    <a:pt x="215" y="5558"/>
                    <a:pt x="108" y="5612"/>
                    <a:pt x="63" y="5710"/>
                  </a:cubicBezTo>
                  <a:cubicBezTo>
                    <a:pt x="1" y="5826"/>
                    <a:pt x="45" y="5995"/>
                    <a:pt x="152" y="6120"/>
                  </a:cubicBezTo>
                  <a:cubicBezTo>
                    <a:pt x="545" y="6629"/>
                    <a:pt x="1009" y="7066"/>
                    <a:pt x="1544" y="7414"/>
                  </a:cubicBezTo>
                </a:path>
              </a:pathLst>
            </a:custGeom>
            <a:noFill/>
            <a:ln w="952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69" name="Google Shape;3569;p39"/>
          <p:cNvGrpSpPr/>
          <p:nvPr/>
        </p:nvGrpSpPr>
        <p:grpSpPr>
          <a:xfrm>
            <a:off x="1987677" y="6868275"/>
            <a:ext cx="1386355" cy="1482180"/>
            <a:chOff x="3084150" y="2556500"/>
            <a:chExt cx="490450" cy="524350"/>
          </a:xfrm>
        </p:grpSpPr>
        <p:sp>
          <p:nvSpPr>
            <p:cNvPr id="3570" name="Google Shape;3570;p39"/>
            <p:cNvSpPr/>
            <p:nvPr/>
          </p:nvSpPr>
          <p:spPr>
            <a:xfrm>
              <a:off x="3122950" y="2685100"/>
              <a:ext cx="451650" cy="395750"/>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39"/>
            <p:cNvSpPr/>
            <p:nvPr/>
          </p:nvSpPr>
          <p:spPr>
            <a:xfrm>
              <a:off x="3122950" y="2682500"/>
              <a:ext cx="451650" cy="398350"/>
            </a:xfrm>
            <a:custGeom>
              <a:avLst/>
              <a:gdLst/>
              <a:ahLst/>
              <a:cxnLst/>
              <a:rect l="l" t="t" r="r" b="b"/>
              <a:pathLst>
                <a:path w="18066" h="15934" fill="none" extrusionOk="0">
                  <a:moveTo>
                    <a:pt x="2659" y="126"/>
                  </a:moveTo>
                  <a:cubicBezTo>
                    <a:pt x="4336" y="295"/>
                    <a:pt x="5327" y="402"/>
                    <a:pt x="6442" y="509"/>
                  </a:cubicBezTo>
                  <a:cubicBezTo>
                    <a:pt x="7191" y="590"/>
                    <a:pt x="7994" y="670"/>
                    <a:pt x="9091" y="786"/>
                  </a:cubicBezTo>
                  <a:lnTo>
                    <a:pt x="9644" y="840"/>
                  </a:lnTo>
                  <a:cubicBezTo>
                    <a:pt x="10510" y="929"/>
                    <a:pt x="11652" y="1054"/>
                    <a:pt x="12847" y="1179"/>
                  </a:cubicBezTo>
                  <a:lnTo>
                    <a:pt x="13008" y="1196"/>
                  </a:lnTo>
                  <a:cubicBezTo>
                    <a:pt x="14283" y="1330"/>
                    <a:pt x="15621" y="1473"/>
                    <a:pt x="16754" y="1589"/>
                  </a:cubicBezTo>
                  <a:cubicBezTo>
                    <a:pt x="17923" y="1714"/>
                    <a:pt x="18066" y="1928"/>
                    <a:pt x="17923" y="3409"/>
                  </a:cubicBezTo>
                  <a:cubicBezTo>
                    <a:pt x="17789" y="4863"/>
                    <a:pt x="17620" y="6246"/>
                    <a:pt x="17468" y="7584"/>
                  </a:cubicBezTo>
                  <a:lnTo>
                    <a:pt x="17459" y="7602"/>
                  </a:lnTo>
                  <a:cubicBezTo>
                    <a:pt x="17308" y="8940"/>
                    <a:pt x="17147" y="10323"/>
                    <a:pt x="17004" y="11768"/>
                  </a:cubicBezTo>
                  <a:cubicBezTo>
                    <a:pt x="16960" y="12241"/>
                    <a:pt x="16808" y="12580"/>
                    <a:pt x="16558" y="12785"/>
                  </a:cubicBezTo>
                  <a:cubicBezTo>
                    <a:pt x="16326" y="12972"/>
                    <a:pt x="16014" y="13052"/>
                    <a:pt x="15621" y="13017"/>
                  </a:cubicBezTo>
                  <a:cubicBezTo>
                    <a:pt x="15381" y="12990"/>
                    <a:pt x="15140" y="12963"/>
                    <a:pt x="14890" y="12945"/>
                  </a:cubicBezTo>
                  <a:lnTo>
                    <a:pt x="14863" y="12936"/>
                  </a:lnTo>
                  <a:cubicBezTo>
                    <a:pt x="14462" y="12901"/>
                    <a:pt x="14051" y="12865"/>
                    <a:pt x="13632" y="12820"/>
                  </a:cubicBezTo>
                  <a:cubicBezTo>
                    <a:pt x="13480" y="12803"/>
                    <a:pt x="13373" y="12820"/>
                    <a:pt x="13302" y="12883"/>
                  </a:cubicBezTo>
                  <a:cubicBezTo>
                    <a:pt x="13213" y="12954"/>
                    <a:pt x="13204" y="13079"/>
                    <a:pt x="13195" y="13186"/>
                  </a:cubicBezTo>
                  <a:lnTo>
                    <a:pt x="13159" y="13606"/>
                  </a:lnTo>
                  <a:cubicBezTo>
                    <a:pt x="13097" y="14355"/>
                    <a:pt x="13025" y="15131"/>
                    <a:pt x="12927" y="15898"/>
                  </a:cubicBezTo>
                  <a:cubicBezTo>
                    <a:pt x="12918" y="15916"/>
                    <a:pt x="12909" y="15925"/>
                    <a:pt x="12901" y="15934"/>
                  </a:cubicBezTo>
                  <a:cubicBezTo>
                    <a:pt x="12892" y="15934"/>
                    <a:pt x="12892" y="15934"/>
                    <a:pt x="12883" y="15934"/>
                  </a:cubicBezTo>
                  <a:cubicBezTo>
                    <a:pt x="12874" y="15934"/>
                    <a:pt x="12865" y="15925"/>
                    <a:pt x="12856" y="15916"/>
                  </a:cubicBezTo>
                  <a:cubicBezTo>
                    <a:pt x="12410" y="15265"/>
                    <a:pt x="11901" y="14667"/>
                    <a:pt x="11411" y="14087"/>
                  </a:cubicBezTo>
                  <a:cubicBezTo>
                    <a:pt x="11036" y="13632"/>
                    <a:pt x="10635" y="13168"/>
                    <a:pt x="10269" y="12678"/>
                  </a:cubicBezTo>
                  <a:cubicBezTo>
                    <a:pt x="10171" y="12544"/>
                    <a:pt x="10019" y="12455"/>
                    <a:pt x="9850" y="12437"/>
                  </a:cubicBezTo>
                  <a:cubicBezTo>
                    <a:pt x="9136" y="12357"/>
                    <a:pt x="8529" y="12285"/>
                    <a:pt x="8021" y="12214"/>
                  </a:cubicBezTo>
                  <a:cubicBezTo>
                    <a:pt x="6852" y="12062"/>
                    <a:pt x="5710" y="11955"/>
                    <a:pt x="4390" y="11830"/>
                  </a:cubicBezTo>
                  <a:cubicBezTo>
                    <a:pt x="4327" y="11830"/>
                    <a:pt x="4194" y="11821"/>
                    <a:pt x="4185" y="11821"/>
                  </a:cubicBezTo>
                  <a:lnTo>
                    <a:pt x="3774" y="11777"/>
                  </a:lnTo>
                  <a:cubicBezTo>
                    <a:pt x="2909" y="11696"/>
                    <a:pt x="2008" y="11616"/>
                    <a:pt x="1107" y="11527"/>
                  </a:cubicBezTo>
                  <a:cubicBezTo>
                    <a:pt x="670" y="11482"/>
                    <a:pt x="366" y="11331"/>
                    <a:pt x="197" y="11090"/>
                  </a:cubicBezTo>
                  <a:cubicBezTo>
                    <a:pt x="54" y="10876"/>
                    <a:pt x="1" y="10590"/>
                    <a:pt x="45" y="10224"/>
                  </a:cubicBezTo>
                  <a:cubicBezTo>
                    <a:pt x="90" y="9787"/>
                    <a:pt x="152" y="9190"/>
                    <a:pt x="197" y="8726"/>
                  </a:cubicBezTo>
                  <a:cubicBezTo>
                    <a:pt x="197" y="8726"/>
                    <a:pt x="197" y="8717"/>
                    <a:pt x="197" y="8717"/>
                  </a:cubicBezTo>
                  <a:cubicBezTo>
                    <a:pt x="286" y="7834"/>
                    <a:pt x="384" y="6915"/>
                    <a:pt x="474" y="5969"/>
                  </a:cubicBezTo>
                  <a:lnTo>
                    <a:pt x="482" y="5942"/>
                  </a:lnTo>
                  <a:cubicBezTo>
                    <a:pt x="625" y="4497"/>
                    <a:pt x="777" y="3007"/>
                    <a:pt x="929" y="1571"/>
                  </a:cubicBezTo>
                  <a:cubicBezTo>
                    <a:pt x="1044" y="411"/>
                    <a:pt x="1535" y="1"/>
                    <a:pt x="2659" y="126"/>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39"/>
            <p:cNvSpPr/>
            <p:nvPr/>
          </p:nvSpPr>
          <p:spPr>
            <a:xfrm>
              <a:off x="3235575" y="2659325"/>
              <a:ext cx="291975" cy="394100"/>
            </a:xfrm>
            <a:custGeom>
              <a:avLst/>
              <a:gdLst/>
              <a:ahLst/>
              <a:cxnLst/>
              <a:rect l="l" t="t" r="r" b="b"/>
              <a:pathLst>
                <a:path w="11679" h="15764" extrusionOk="0">
                  <a:moveTo>
                    <a:pt x="4101" y="0"/>
                  </a:moveTo>
                  <a:cubicBezTo>
                    <a:pt x="4016" y="0"/>
                    <a:pt x="3928" y="6"/>
                    <a:pt x="3837" y="18"/>
                  </a:cubicBezTo>
                  <a:cubicBezTo>
                    <a:pt x="1401" y="330"/>
                    <a:pt x="563" y="5085"/>
                    <a:pt x="367" y="6539"/>
                  </a:cubicBezTo>
                  <a:cubicBezTo>
                    <a:pt x="1" y="9171"/>
                    <a:pt x="527" y="13284"/>
                    <a:pt x="2222" y="15719"/>
                  </a:cubicBezTo>
                  <a:cubicBezTo>
                    <a:pt x="2240" y="15746"/>
                    <a:pt x="2258" y="15764"/>
                    <a:pt x="2285" y="15764"/>
                  </a:cubicBezTo>
                  <a:lnTo>
                    <a:pt x="2302" y="15764"/>
                  </a:lnTo>
                  <a:cubicBezTo>
                    <a:pt x="2329" y="15764"/>
                    <a:pt x="2356" y="15755"/>
                    <a:pt x="2383" y="15728"/>
                  </a:cubicBezTo>
                  <a:cubicBezTo>
                    <a:pt x="3792" y="13935"/>
                    <a:pt x="5229" y="12579"/>
                    <a:pt x="6495" y="11383"/>
                  </a:cubicBezTo>
                  <a:cubicBezTo>
                    <a:pt x="8833" y="9180"/>
                    <a:pt x="10679" y="7440"/>
                    <a:pt x="11420" y="4157"/>
                  </a:cubicBezTo>
                  <a:cubicBezTo>
                    <a:pt x="11634" y="3203"/>
                    <a:pt x="11679" y="1945"/>
                    <a:pt x="11134" y="1276"/>
                  </a:cubicBezTo>
                  <a:cubicBezTo>
                    <a:pt x="10874" y="964"/>
                    <a:pt x="10521" y="812"/>
                    <a:pt x="10059" y="812"/>
                  </a:cubicBezTo>
                  <a:cubicBezTo>
                    <a:pt x="10046" y="812"/>
                    <a:pt x="10033" y="812"/>
                    <a:pt x="10019" y="812"/>
                  </a:cubicBezTo>
                  <a:cubicBezTo>
                    <a:pt x="9011" y="830"/>
                    <a:pt x="7834" y="1945"/>
                    <a:pt x="7200" y="3042"/>
                  </a:cubicBezTo>
                  <a:cubicBezTo>
                    <a:pt x="6469" y="4291"/>
                    <a:pt x="5817" y="5594"/>
                    <a:pt x="5264" y="6932"/>
                  </a:cubicBezTo>
                  <a:cubicBezTo>
                    <a:pt x="5250" y="6967"/>
                    <a:pt x="5214" y="6991"/>
                    <a:pt x="5178" y="6991"/>
                  </a:cubicBezTo>
                  <a:cubicBezTo>
                    <a:pt x="5168" y="6991"/>
                    <a:pt x="5158" y="6989"/>
                    <a:pt x="5148" y="6985"/>
                  </a:cubicBezTo>
                  <a:cubicBezTo>
                    <a:pt x="5095" y="6967"/>
                    <a:pt x="5068" y="6914"/>
                    <a:pt x="5077" y="6869"/>
                  </a:cubicBezTo>
                  <a:cubicBezTo>
                    <a:pt x="5380" y="5683"/>
                    <a:pt x="6255" y="1722"/>
                    <a:pt x="5113" y="428"/>
                  </a:cubicBezTo>
                  <a:cubicBezTo>
                    <a:pt x="4860" y="146"/>
                    <a:pt x="4521" y="0"/>
                    <a:pt x="4101"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39"/>
            <p:cNvSpPr/>
            <p:nvPr/>
          </p:nvSpPr>
          <p:spPr>
            <a:xfrm>
              <a:off x="3235575" y="2657975"/>
              <a:ext cx="291975" cy="395450"/>
            </a:xfrm>
            <a:custGeom>
              <a:avLst/>
              <a:gdLst/>
              <a:ahLst/>
              <a:cxnLst/>
              <a:rect l="l" t="t" r="r" b="b"/>
              <a:pathLst>
                <a:path w="11679" h="15818" fill="none" extrusionOk="0">
                  <a:moveTo>
                    <a:pt x="2222" y="15773"/>
                  </a:moveTo>
                  <a:cubicBezTo>
                    <a:pt x="2240" y="15800"/>
                    <a:pt x="2258" y="15818"/>
                    <a:pt x="2285" y="15818"/>
                  </a:cubicBezTo>
                  <a:cubicBezTo>
                    <a:pt x="2294" y="15818"/>
                    <a:pt x="2294" y="15818"/>
                    <a:pt x="2302" y="15818"/>
                  </a:cubicBezTo>
                  <a:cubicBezTo>
                    <a:pt x="2329" y="15818"/>
                    <a:pt x="2356" y="15809"/>
                    <a:pt x="2383" y="15782"/>
                  </a:cubicBezTo>
                  <a:cubicBezTo>
                    <a:pt x="3792" y="13989"/>
                    <a:pt x="5229" y="12633"/>
                    <a:pt x="6495" y="11437"/>
                  </a:cubicBezTo>
                  <a:cubicBezTo>
                    <a:pt x="8833" y="9234"/>
                    <a:pt x="10679" y="7494"/>
                    <a:pt x="11420" y="4211"/>
                  </a:cubicBezTo>
                  <a:cubicBezTo>
                    <a:pt x="11634" y="3257"/>
                    <a:pt x="11679" y="1999"/>
                    <a:pt x="11134" y="1330"/>
                  </a:cubicBezTo>
                  <a:cubicBezTo>
                    <a:pt x="10867" y="1009"/>
                    <a:pt x="10501" y="857"/>
                    <a:pt x="10019" y="866"/>
                  </a:cubicBezTo>
                  <a:cubicBezTo>
                    <a:pt x="9011" y="884"/>
                    <a:pt x="7834" y="1999"/>
                    <a:pt x="7200" y="3096"/>
                  </a:cubicBezTo>
                  <a:cubicBezTo>
                    <a:pt x="6469" y="4345"/>
                    <a:pt x="5817" y="5648"/>
                    <a:pt x="5264" y="6986"/>
                  </a:cubicBezTo>
                  <a:cubicBezTo>
                    <a:pt x="5246" y="7030"/>
                    <a:pt x="5193" y="7057"/>
                    <a:pt x="5148" y="7039"/>
                  </a:cubicBezTo>
                  <a:cubicBezTo>
                    <a:pt x="5095" y="7021"/>
                    <a:pt x="5068" y="6968"/>
                    <a:pt x="5077" y="6923"/>
                  </a:cubicBezTo>
                  <a:cubicBezTo>
                    <a:pt x="5380" y="5737"/>
                    <a:pt x="6255" y="1776"/>
                    <a:pt x="5113" y="482"/>
                  </a:cubicBezTo>
                  <a:cubicBezTo>
                    <a:pt x="4809" y="143"/>
                    <a:pt x="4381" y="1"/>
                    <a:pt x="3837" y="72"/>
                  </a:cubicBezTo>
                  <a:cubicBezTo>
                    <a:pt x="1401" y="384"/>
                    <a:pt x="563" y="5139"/>
                    <a:pt x="367" y="6593"/>
                  </a:cubicBezTo>
                  <a:cubicBezTo>
                    <a:pt x="1" y="9225"/>
                    <a:pt x="527" y="13338"/>
                    <a:pt x="2222" y="15773"/>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39"/>
            <p:cNvSpPr/>
            <p:nvPr/>
          </p:nvSpPr>
          <p:spPr>
            <a:xfrm>
              <a:off x="3198125" y="2622500"/>
              <a:ext cx="291950" cy="394125"/>
            </a:xfrm>
            <a:custGeom>
              <a:avLst/>
              <a:gdLst/>
              <a:ahLst/>
              <a:cxnLst/>
              <a:rect l="l" t="t" r="r" b="b"/>
              <a:pathLst>
                <a:path w="11678" h="15765" extrusionOk="0">
                  <a:moveTo>
                    <a:pt x="4105" y="1"/>
                  </a:moveTo>
                  <a:cubicBezTo>
                    <a:pt x="4018" y="1"/>
                    <a:pt x="3929" y="7"/>
                    <a:pt x="3836" y="19"/>
                  </a:cubicBezTo>
                  <a:cubicBezTo>
                    <a:pt x="1401" y="322"/>
                    <a:pt x="562" y="5086"/>
                    <a:pt x="357" y="6540"/>
                  </a:cubicBezTo>
                  <a:cubicBezTo>
                    <a:pt x="0" y="9163"/>
                    <a:pt x="526" y="13276"/>
                    <a:pt x="2221" y="15720"/>
                  </a:cubicBezTo>
                  <a:cubicBezTo>
                    <a:pt x="2239" y="15747"/>
                    <a:pt x="2257" y="15756"/>
                    <a:pt x="2284" y="15765"/>
                  </a:cubicBezTo>
                  <a:lnTo>
                    <a:pt x="2293" y="15765"/>
                  </a:lnTo>
                  <a:cubicBezTo>
                    <a:pt x="2329" y="15765"/>
                    <a:pt x="2355" y="15747"/>
                    <a:pt x="2373" y="15729"/>
                  </a:cubicBezTo>
                  <a:cubicBezTo>
                    <a:pt x="3792" y="13936"/>
                    <a:pt x="5228" y="12580"/>
                    <a:pt x="6495" y="11384"/>
                  </a:cubicBezTo>
                  <a:cubicBezTo>
                    <a:pt x="8832" y="9181"/>
                    <a:pt x="10679" y="7432"/>
                    <a:pt x="11419" y="4149"/>
                  </a:cubicBezTo>
                  <a:cubicBezTo>
                    <a:pt x="11633" y="3195"/>
                    <a:pt x="11678" y="1946"/>
                    <a:pt x="11134" y="1277"/>
                  </a:cubicBezTo>
                  <a:cubicBezTo>
                    <a:pt x="10873" y="965"/>
                    <a:pt x="10520" y="813"/>
                    <a:pt x="10050" y="813"/>
                  </a:cubicBezTo>
                  <a:cubicBezTo>
                    <a:pt x="10037" y="813"/>
                    <a:pt x="10023" y="813"/>
                    <a:pt x="10010" y="813"/>
                  </a:cubicBezTo>
                  <a:cubicBezTo>
                    <a:pt x="9001" y="831"/>
                    <a:pt x="7833" y="1946"/>
                    <a:pt x="7199" y="3034"/>
                  </a:cubicBezTo>
                  <a:cubicBezTo>
                    <a:pt x="6468" y="4283"/>
                    <a:pt x="5817" y="5595"/>
                    <a:pt x="5264" y="6924"/>
                  </a:cubicBezTo>
                  <a:cubicBezTo>
                    <a:pt x="5250" y="6959"/>
                    <a:pt x="5213" y="6983"/>
                    <a:pt x="5173" y="6983"/>
                  </a:cubicBezTo>
                  <a:cubicBezTo>
                    <a:pt x="5162" y="6983"/>
                    <a:pt x="5150" y="6981"/>
                    <a:pt x="5139" y="6977"/>
                  </a:cubicBezTo>
                  <a:cubicBezTo>
                    <a:pt x="5094" y="6969"/>
                    <a:pt x="5067" y="6915"/>
                    <a:pt x="5076" y="6861"/>
                  </a:cubicBezTo>
                  <a:cubicBezTo>
                    <a:pt x="5380" y="5684"/>
                    <a:pt x="6254" y="1723"/>
                    <a:pt x="5103" y="429"/>
                  </a:cubicBezTo>
                  <a:cubicBezTo>
                    <a:pt x="4852" y="142"/>
                    <a:pt x="4516" y="1"/>
                    <a:pt x="4105"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39"/>
            <p:cNvSpPr/>
            <p:nvPr/>
          </p:nvSpPr>
          <p:spPr>
            <a:xfrm>
              <a:off x="3198125" y="2621175"/>
              <a:ext cx="291950" cy="395450"/>
            </a:xfrm>
            <a:custGeom>
              <a:avLst/>
              <a:gdLst/>
              <a:ahLst/>
              <a:cxnLst/>
              <a:rect l="l" t="t" r="r" b="b"/>
              <a:pathLst>
                <a:path w="11678" h="15818" fill="none" extrusionOk="0">
                  <a:moveTo>
                    <a:pt x="2221" y="15773"/>
                  </a:moveTo>
                  <a:cubicBezTo>
                    <a:pt x="2239" y="15800"/>
                    <a:pt x="2257" y="15809"/>
                    <a:pt x="2284" y="15818"/>
                  </a:cubicBezTo>
                  <a:cubicBezTo>
                    <a:pt x="2293" y="15818"/>
                    <a:pt x="2293" y="15818"/>
                    <a:pt x="2293" y="15818"/>
                  </a:cubicBezTo>
                  <a:cubicBezTo>
                    <a:pt x="2329" y="15818"/>
                    <a:pt x="2355" y="15800"/>
                    <a:pt x="2373" y="15782"/>
                  </a:cubicBezTo>
                  <a:cubicBezTo>
                    <a:pt x="3792" y="13989"/>
                    <a:pt x="5228" y="12633"/>
                    <a:pt x="6495" y="11437"/>
                  </a:cubicBezTo>
                  <a:cubicBezTo>
                    <a:pt x="8832" y="9234"/>
                    <a:pt x="10679" y="7485"/>
                    <a:pt x="11419" y="4202"/>
                  </a:cubicBezTo>
                  <a:cubicBezTo>
                    <a:pt x="11633" y="3248"/>
                    <a:pt x="11678" y="1999"/>
                    <a:pt x="11134" y="1330"/>
                  </a:cubicBezTo>
                  <a:cubicBezTo>
                    <a:pt x="10866" y="1009"/>
                    <a:pt x="10500" y="857"/>
                    <a:pt x="10010" y="866"/>
                  </a:cubicBezTo>
                  <a:cubicBezTo>
                    <a:pt x="9001" y="884"/>
                    <a:pt x="7833" y="1999"/>
                    <a:pt x="7199" y="3087"/>
                  </a:cubicBezTo>
                  <a:cubicBezTo>
                    <a:pt x="6468" y="4336"/>
                    <a:pt x="5817" y="5648"/>
                    <a:pt x="5264" y="6977"/>
                  </a:cubicBezTo>
                  <a:cubicBezTo>
                    <a:pt x="5246" y="7022"/>
                    <a:pt x="5192" y="7048"/>
                    <a:pt x="5139" y="7030"/>
                  </a:cubicBezTo>
                  <a:cubicBezTo>
                    <a:pt x="5094" y="7022"/>
                    <a:pt x="5067" y="6968"/>
                    <a:pt x="5076" y="6914"/>
                  </a:cubicBezTo>
                  <a:cubicBezTo>
                    <a:pt x="5380" y="5737"/>
                    <a:pt x="6254" y="1776"/>
                    <a:pt x="5103" y="482"/>
                  </a:cubicBezTo>
                  <a:cubicBezTo>
                    <a:pt x="4800" y="135"/>
                    <a:pt x="4371" y="1"/>
                    <a:pt x="3836" y="72"/>
                  </a:cubicBezTo>
                  <a:cubicBezTo>
                    <a:pt x="1401" y="375"/>
                    <a:pt x="562" y="5139"/>
                    <a:pt x="357" y="6593"/>
                  </a:cubicBezTo>
                  <a:cubicBezTo>
                    <a:pt x="0" y="9216"/>
                    <a:pt x="526" y="13329"/>
                    <a:pt x="2221" y="15773"/>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39"/>
            <p:cNvSpPr/>
            <p:nvPr/>
          </p:nvSpPr>
          <p:spPr>
            <a:xfrm>
              <a:off x="3084150" y="2556500"/>
              <a:ext cx="122250" cy="153025"/>
            </a:xfrm>
            <a:custGeom>
              <a:avLst/>
              <a:gdLst/>
              <a:ahLst/>
              <a:cxnLst/>
              <a:rect l="l" t="t" r="r" b="b"/>
              <a:pathLst>
                <a:path w="4890" h="6121" fill="none" extrusionOk="0">
                  <a:moveTo>
                    <a:pt x="4889" y="3275"/>
                  </a:moveTo>
                  <a:cubicBezTo>
                    <a:pt x="4202" y="1580"/>
                    <a:pt x="2953" y="509"/>
                    <a:pt x="2275" y="18"/>
                  </a:cubicBezTo>
                  <a:cubicBezTo>
                    <a:pt x="2257" y="1"/>
                    <a:pt x="2240" y="1"/>
                    <a:pt x="2222" y="10"/>
                  </a:cubicBezTo>
                  <a:cubicBezTo>
                    <a:pt x="2204" y="18"/>
                    <a:pt x="2195" y="36"/>
                    <a:pt x="2195" y="54"/>
                  </a:cubicBezTo>
                  <a:cubicBezTo>
                    <a:pt x="2133" y="741"/>
                    <a:pt x="3114" y="3114"/>
                    <a:pt x="3765" y="4506"/>
                  </a:cubicBezTo>
                  <a:cubicBezTo>
                    <a:pt x="3765" y="4506"/>
                    <a:pt x="3765" y="4506"/>
                    <a:pt x="3765" y="4506"/>
                  </a:cubicBezTo>
                  <a:cubicBezTo>
                    <a:pt x="3060" y="3747"/>
                    <a:pt x="1731" y="2454"/>
                    <a:pt x="491" y="2026"/>
                  </a:cubicBezTo>
                  <a:cubicBezTo>
                    <a:pt x="473" y="2017"/>
                    <a:pt x="455" y="2026"/>
                    <a:pt x="438" y="2035"/>
                  </a:cubicBezTo>
                  <a:cubicBezTo>
                    <a:pt x="420" y="2052"/>
                    <a:pt x="420" y="2070"/>
                    <a:pt x="420" y="2088"/>
                  </a:cubicBezTo>
                  <a:cubicBezTo>
                    <a:pt x="643" y="2900"/>
                    <a:pt x="1401" y="4078"/>
                    <a:pt x="2097" y="4925"/>
                  </a:cubicBezTo>
                  <a:cubicBezTo>
                    <a:pt x="2097" y="4925"/>
                    <a:pt x="2097" y="4925"/>
                    <a:pt x="2097" y="4925"/>
                  </a:cubicBezTo>
                  <a:cubicBezTo>
                    <a:pt x="1535" y="4666"/>
                    <a:pt x="919" y="4506"/>
                    <a:pt x="313" y="4452"/>
                  </a:cubicBezTo>
                  <a:cubicBezTo>
                    <a:pt x="206" y="4425"/>
                    <a:pt x="116" y="4461"/>
                    <a:pt x="63" y="4532"/>
                  </a:cubicBezTo>
                  <a:cubicBezTo>
                    <a:pt x="0" y="4622"/>
                    <a:pt x="9" y="4764"/>
                    <a:pt x="90" y="4889"/>
                  </a:cubicBezTo>
                  <a:cubicBezTo>
                    <a:pt x="357" y="5353"/>
                    <a:pt x="687" y="5764"/>
                    <a:pt x="1089" y="6120"/>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77" name="Google Shape;3577;p39"/>
          <p:cNvGrpSpPr/>
          <p:nvPr/>
        </p:nvGrpSpPr>
        <p:grpSpPr>
          <a:xfrm>
            <a:off x="6820530" y="872187"/>
            <a:ext cx="1676757" cy="1700353"/>
            <a:chOff x="2287725" y="4088914"/>
            <a:chExt cx="555346" cy="563161"/>
          </a:xfrm>
        </p:grpSpPr>
        <p:sp>
          <p:nvSpPr>
            <p:cNvPr id="3578" name="Google Shape;3578;p39"/>
            <p:cNvSpPr/>
            <p:nvPr/>
          </p:nvSpPr>
          <p:spPr>
            <a:xfrm>
              <a:off x="2287725" y="4136625"/>
              <a:ext cx="362450" cy="494925"/>
            </a:xfrm>
            <a:custGeom>
              <a:avLst/>
              <a:gdLst/>
              <a:ahLst/>
              <a:cxnLst/>
              <a:rect l="l" t="t" r="r" b="b"/>
              <a:pathLst>
                <a:path w="14498" h="19797" extrusionOk="0">
                  <a:moveTo>
                    <a:pt x="4443" y="1669"/>
                  </a:moveTo>
                  <a:cubicBezTo>
                    <a:pt x="4443" y="1678"/>
                    <a:pt x="4434" y="1687"/>
                    <a:pt x="4434" y="1696"/>
                  </a:cubicBezTo>
                  <a:cubicBezTo>
                    <a:pt x="4434" y="1705"/>
                    <a:pt x="4434" y="1714"/>
                    <a:pt x="4443" y="1723"/>
                  </a:cubicBezTo>
                  <a:lnTo>
                    <a:pt x="4256" y="1678"/>
                  </a:lnTo>
                  <a:lnTo>
                    <a:pt x="4443" y="1669"/>
                  </a:lnTo>
                  <a:close/>
                  <a:moveTo>
                    <a:pt x="1508" y="1821"/>
                  </a:moveTo>
                  <a:cubicBezTo>
                    <a:pt x="1508" y="1830"/>
                    <a:pt x="1499" y="1839"/>
                    <a:pt x="1499" y="1848"/>
                  </a:cubicBezTo>
                  <a:cubicBezTo>
                    <a:pt x="1499" y="1856"/>
                    <a:pt x="1499" y="1865"/>
                    <a:pt x="1508" y="1883"/>
                  </a:cubicBezTo>
                  <a:lnTo>
                    <a:pt x="1321" y="1830"/>
                  </a:lnTo>
                  <a:lnTo>
                    <a:pt x="1508" y="1821"/>
                  </a:lnTo>
                  <a:close/>
                  <a:moveTo>
                    <a:pt x="10495" y="3284"/>
                  </a:moveTo>
                  <a:lnTo>
                    <a:pt x="10545" y="3293"/>
                  </a:lnTo>
                  <a:cubicBezTo>
                    <a:pt x="10554" y="3302"/>
                    <a:pt x="10554" y="3311"/>
                    <a:pt x="10554" y="3319"/>
                  </a:cubicBezTo>
                  <a:lnTo>
                    <a:pt x="10545" y="3319"/>
                  </a:lnTo>
                  <a:cubicBezTo>
                    <a:pt x="10536" y="3311"/>
                    <a:pt x="10518" y="3311"/>
                    <a:pt x="10500" y="3311"/>
                  </a:cubicBezTo>
                  <a:cubicBezTo>
                    <a:pt x="10500" y="3302"/>
                    <a:pt x="10500" y="3302"/>
                    <a:pt x="10500" y="3293"/>
                  </a:cubicBezTo>
                  <a:cubicBezTo>
                    <a:pt x="10500" y="3293"/>
                    <a:pt x="10500" y="3286"/>
                    <a:pt x="10495" y="3284"/>
                  </a:cubicBezTo>
                  <a:close/>
                  <a:moveTo>
                    <a:pt x="13355" y="1"/>
                  </a:moveTo>
                  <a:cubicBezTo>
                    <a:pt x="12820" y="28"/>
                    <a:pt x="12071" y="81"/>
                    <a:pt x="11277" y="126"/>
                  </a:cubicBezTo>
                  <a:lnTo>
                    <a:pt x="11223" y="135"/>
                  </a:lnTo>
                  <a:cubicBezTo>
                    <a:pt x="9733" y="224"/>
                    <a:pt x="8047" y="331"/>
                    <a:pt x="7102" y="367"/>
                  </a:cubicBezTo>
                  <a:cubicBezTo>
                    <a:pt x="6522" y="384"/>
                    <a:pt x="4898" y="474"/>
                    <a:pt x="3176" y="572"/>
                  </a:cubicBezTo>
                  <a:lnTo>
                    <a:pt x="3167" y="572"/>
                  </a:lnTo>
                  <a:cubicBezTo>
                    <a:pt x="2240" y="616"/>
                    <a:pt x="1089" y="688"/>
                    <a:pt x="134" y="732"/>
                  </a:cubicBezTo>
                  <a:cubicBezTo>
                    <a:pt x="107" y="732"/>
                    <a:pt x="81" y="750"/>
                    <a:pt x="72" y="777"/>
                  </a:cubicBezTo>
                  <a:cubicBezTo>
                    <a:pt x="72" y="795"/>
                    <a:pt x="72" y="813"/>
                    <a:pt x="72" y="822"/>
                  </a:cubicBezTo>
                  <a:cubicBezTo>
                    <a:pt x="63" y="822"/>
                    <a:pt x="54" y="822"/>
                    <a:pt x="45" y="831"/>
                  </a:cubicBezTo>
                  <a:cubicBezTo>
                    <a:pt x="18" y="839"/>
                    <a:pt x="0" y="866"/>
                    <a:pt x="0" y="893"/>
                  </a:cubicBezTo>
                  <a:lnTo>
                    <a:pt x="884" y="17870"/>
                  </a:lnTo>
                  <a:cubicBezTo>
                    <a:pt x="893" y="17905"/>
                    <a:pt x="919" y="17941"/>
                    <a:pt x="955" y="17941"/>
                  </a:cubicBezTo>
                  <a:lnTo>
                    <a:pt x="964" y="17941"/>
                  </a:lnTo>
                  <a:lnTo>
                    <a:pt x="2133" y="17879"/>
                  </a:lnTo>
                  <a:cubicBezTo>
                    <a:pt x="2150" y="17879"/>
                    <a:pt x="2168" y="17870"/>
                    <a:pt x="2177" y="17852"/>
                  </a:cubicBezTo>
                  <a:cubicBezTo>
                    <a:pt x="2186" y="17870"/>
                    <a:pt x="2204" y="17879"/>
                    <a:pt x="2222" y="17879"/>
                  </a:cubicBezTo>
                  <a:lnTo>
                    <a:pt x="10269" y="19797"/>
                  </a:lnTo>
                  <a:lnTo>
                    <a:pt x="10295" y="19797"/>
                  </a:lnTo>
                  <a:cubicBezTo>
                    <a:pt x="10304" y="19797"/>
                    <a:pt x="10322" y="19788"/>
                    <a:pt x="10331" y="19779"/>
                  </a:cubicBezTo>
                  <a:cubicBezTo>
                    <a:pt x="10340" y="19770"/>
                    <a:pt x="10349" y="19770"/>
                    <a:pt x="10349" y="19761"/>
                  </a:cubicBezTo>
                  <a:lnTo>
                    <a:pt x="10358" y="19761"/>
                  </a:lnTo>
                  <a:cubicBezTo>
                    <a:pt x="10376" y="19770"/>
                    <a:pt x="10385" y="19770"/>
                    <a:pt x="10393" y="19770"/>
                  </a:cubicBezTo>
                  <a:lnTo>
                    <a:pt x="10402" y="19770"/>
                  </a:lnTo>
                  <a:cubicBezTo>
                    <a:pt x="10411" y="19770"/>
                    <a:pt x="10420" y="19770"/>
                    <a:pt x="10429" y="19761"/>
                  </a:cubicBezTo>
                  <a:lnTo>
                    <a:pt x="11375" y="19190"/>
                  </a:lnTo>
                  <a:cubicBezTo>
                    <a:pt x="11393" y="19181"/>
                    <a:pt x="11410" y="19154"/>
                    <a:pt x="11410" y="19127"/>
                  </a:cubicBezTo>
                  <a:cubicBezTo>
                    <a:pt x="11375" y="18557"/>
                    <a:pt x="11348" y="17977"/>
                    <a:pt x="11312" y="17388"/>
                  </a:cubicBezTo>
                  <a:cubicBezTo>
                    <a:pt x="11330" y="17388"/>
                    <a:pt x="11339" y="17397"/>
                    <a:pt x="11348" y="17397"/>
                  </a:cubicBezTo>
                  <a:lnTo>
                    <a:pt x="11357" y="17397"/>
                  </a:lnTo>
                  <a:lnTo>
                    <a:pt x="13212" y="17299"/>
                  </a:lnTo>
                  <a:cubicBezTo>
                    <a:pt x="13239" y="17299"/>
                    <a:pt x="13257" y="17290"/>
                    <a:pt x="13266" y="17272"/>
                  </a:cubicBezTo>
                  <a:lnTo>
                    <a:pt x="13275" y="17272"/>
                  </a:lnTo>
                  <a:cubicBezTo>
                    <a:pt x="13284" y="17290"/>
                    <a:pt x="13302" y="17290"/>
                    <a:pt x="13320" y="17290"/>
                  </a:cubicBezTo>
                  <a:lnTo>
                    <a:pt x="13328" y="17290"/>
                  </a:lnTo>
                  <a:lnTo>
                    <a:pt x="14426" y="17236"/>
                  </a:lnTo>
                  <a:cubicBezTo>
                    <a:pt x="14444" y="17236"/>
                    <a:pt x="14461" y="17227"/>
                    <a:pt x="14470" y="17209"/>
                  </a:cubicBezTo>
                  <a:cubicBezTo>
                    <a:pt x="14488" y="17201"/>
                    <a:pt x="14497" y="17183"/>
                    <a:pt x="14488" y="17165"/>
                  </a:cubicBezTo>
                  <a:cubicBezTo>
                    <a:pt x="14372" y="14926"/>
                    <a:pt x="13676" y="2579"/>
                    <a:pt x="13516" y="135"/>
                  </a:cubicBezTo>
                  <a:cubicBezTo>
                    <a:pt x="13516" y="108"/>
                    <a:pt x="13498" y="81"/>
                    <a:pt x="13471" y="72"/>
                  </a:cubicBezTo>
                  <a:cubicBezTo>
                    <a:pt x="13462" y="68"/>
                    <a:pt x="13456" y="66"/>
                    <a:pt x="13449" y="66"/>
                  </a:cubicBezTo>
                  <a:cubicBezTo>
                    <a:pt x="13442" y="66"/>
                    <a:pt x="13436" y="68"/>
                    <a:pt x="13427" y="72"/>
                  </a:cubicBezTo>
                  <a:cubicBezTo>
                    <a:pt x="13427" y="63"/>
                    <a:pt x="13427" y="54"/>
                    <a:pt x="13427" y="45"/>
                  </a:cubicBezTo>
                  <a:cubicBezTo>
                    <a:pt x="13409" y="19"/>
                    <a:pt x="13382" y="1"/>
                    <a:pt x="13355"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39"/>
            <p:cNvSpPr/>
            <p:nvPr/>
          </p:nvSpPr>
          <p:spPr>
            <a:xfrm>
              <a:off x="2556700" y="4242125"/>
              <a:ext cx="45525" cy="409500"/>
            </a:xfrm>
            <a:custGeom>
              <a:avLst/>
              <a:gdLst/>
              <a:ahLst/>
              <a:cxnLst/>
              <a:rect l="l" t="t" r="r" b="b"/>
              <a:pathLst>
                <a:path w="1821" h="16380" extrusionOk="0">
                  <a:moveTo>
                    <a:pt x="955" y="1"/>
                  </a:moveTo>
                  <a:cubicBezTo>
                    <a:pt x="687" y="179"/>
                    <a:pt x="295" y="411"/>
                    <a:pt x="18" y="571"/>
                  </a:cubicBezTo>
                  <a:cubicBezTo>
                    <a:pt x="9" y="580"/>
                    <a:pt x="0" y="589"/>
                    <a:pt x="0" y="598"/>
                  </a:cubicBezTo>
                  <a:cubicBezTo>
                    <a:pt x="179" y="3926"/>
                    <a:pt x="366" y="7521"/>
                    <a:pt x="544" y="11009"/>
                  </a:cubicBezTo>
                  <a:lnTo>
                    <a:pt x="589" y="11839"/>
                  </a:lnTo>
                  <a:cubicBezTo>
                    <a:pt x="669" y="13373"/>
                    <a:pt x="750" y="14890"/>
                    <a:pt x="821" y="16353"/>
                  </a:cubicBezTo>
                  <a:cubicBezTo>
                    <a:pt x="821" y="16362"/>
                    <a:pt x="830" y="16371"/>
                    <a:pt x="839" y="16371"/>
                  </a:cubicBezTo>
                  <a:cubicBezTo>
                    <a:pt x="839" y="16379"/>
                    <a:pt x="848" y="16379"/>
                    <a:pt x="857" y="16379"/>
                  </a:cubicBezTo>
                  <a:cubicBezTo>
                    <a:pt x="857" y="16379"/>
                    <a:pt x="866" y="16379"/>
                    <a:pt x="866" y="16371"/>
                  </a:cubicBezTo>
                  <a:lnTo>
                    <a:pt x="1802" y="15800"/>
                  </a:lnTo>
                  <a:cubicBezTo>
                    <a:pt x="1811" y="15800"/>
                    <a:pt x="1820" y="15791"/>
                    <a:pt x="1820" y="15773"/>
                  </a:cubicBezTo>
                  <a:cubicBezTo>
                    <a:pt x="1740" y="14301"/>
                    <a:pt x="1660" y="12766"/>
                    <a:pt x="1579" y="11214"/>
                  </a:cubicBezTo>
                  <a:lnTo>
                    <a:pt x="1535" y="10376"/>
                  </a:lnTo>
                  <a:cubicBezTo>
                    <a:pt x="1356" y="6914"/>
                    <a:pt x="1178" y="3337"/>
                    <a:pt x="999" y="27"/>
                  </a:cubicBezTo>
                  <a:cubicBezTo>
                    <a:pt x="999" y="18"/>
                    <a:pt x="990" y="9"/>
                    <a:pt x="982"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39"/>
            <p:cNvSpPr/>
            <p:nvPr/>
          </p:nvSpPr>
          <p:spPr>
            <a:xfrm>
              <a:off x="2556700" y="4242125"/>
              <a:ext cx="45525" cy="409500"/>
            </a:xfrm>
            <a:custGeom>
              <a:avLst/>
              <a:gdLst/>
              <a:ahLst/>
              <a:cxnLst/>
              <a:rect l="l" t="t" r="r" b="b"/>
              <a:pathLst>
                <a:path w="1821" h="16380" fill="none" extrusionOk="0">
                  <a:moveTo>
                    <a:pt x="589" y="11839"/>
                  </a:moveTo>
                  <a:cubicBezTo>
                    <a:pt x="669" y="13373"/>
                    <a:pt x="750" y="14890"/>
                    <a:pt x="821" y="16353"/>
                  </a:cubicBezTo>
                  <a:cubicBezTo>
                    <a:pt x="821" y="16362"/>
                    <a:pt x="830" y="16371"/>
                    <a:pt x="839" y="16371"/>
                  </a:cubicBezTo>
                  <a:cubicBezTo>
                    <a:pt x="839" y="16379"/>
                    <a:pt x="848" y="16379"/>
                    <a:pt x="857" y="16379"/>
                  </a:cubicBezTo>
                  <a:cubicBezTo>
                    <a:pt x="857" y="16379"/>
                    <a:pt x="866" y="16379"/>
                    <a:pt x="866" y="16371"/>
                  </a:cubicBezTo>
                  <a:lnTo>
                    <a:pt x="1802" y="15800"/>
                  </a:lnTo>
                  <a:cubicBezTo>
                    <a:pt x="1811" y="15800"/>
                    <a:pt x="1820" y="15791"/>
                    <a:pt x="1820" y="15773"/>
                  </a:cubicBezTo>
                  <a:cubicBezTo>
                    <a:pt x="1740" y="14301"/>
                    <a:pt x="1660" y="12766"/>
                    <a:pt x="1579" y="11214"/>
                  </a:cubicBezTo>
                  <a:lnTo>
                    <a:pt x="1535" y="10376"/>
                  </a:lnTo>
                  <a:cubicBezTo>
                    <a:pt x="1356" y="6914"/>
                    <a:pt x="1178" y="3337"/>
                    <a:pt x="999" y="27"/>
                  </a:cubicBezTo>
                  <a:cubicBezTo>
                    <a:pt x="999" y="18"/>
                    <a:pt x="990" y="9"/>
                    <a:pt x="982" y="1"/>
                  </a:cubicBezTo>
                  <a:cubicBezTo>
                    <a:pt x="973" y="1"/>
                    <a:pt x="964" y="1"/>
                    <a:pt x="955" y="1"/>
                  </a:cubicBezTo>
                  <a:cubicBezTo>
                    <a:pt x="687" y="179"/>
                    <a:pt x="295" y="411"/>
                    <a:pt x="18" y="571"/>
                  </a:cubicBezTo>
                  <a:cubicBezTo>
                    <a:pt x="9" y="580"/>
                    <a:pt x="0" y="589"/>
                    <a:pt x="0" y="598"/>
                  </a:cubicBezTo>
                  <a:cubicBezTo>
                    <a:pt x="179" y="3926"/>
                    <a:pt x="366" y="7521"/>
                    <a:pt x="544" y="11009"/>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39"/>
            <p:cNvSpPr/>
            <p:nvPr/>
          </p:nvSpPr>
          <p:spPr>
            <a:xfrm>
              <a:off x="2356650" y="4200650"/>
              <a:ext cx="222825" cy="54875"/>
            </a:xfrm>
            <a:custGeom>
              <a:avLst/>
              <a:gdLst/>
              <a:ahLst/>
              <a:cxnLst/>
              <a:rect l="l" t="t" r="r" b="b"/>
              <a:pathLst>
                <a:path w="8913" h="2195" extrusionOk="0">
                  <a:moveTo>
                    <a:pt x="2596" y="0"/>
                  </a:moveTo>
                  <a:lnTo>
                    <a:pt x="27" y="134"/>
                  </a:lnTo>
                  <a:cubicBezTo>
                    <a:pt x="18" y="134"/>
                    <a:pt x="0" y="143"/>
                    <a:pt x="0" y="161"/>
                  </a:cubicBezTo>
                  <a:cubicBezTo>
                    <a:pt x="0" y="170"/>
                    <a:pt x="9" y="188"/>
                    <a:pt x="18" y="188"/>
                  </a:cubicBezTo>
                  <a:lnTo>
                    <a:pt x="5335" y="1552"/>
                  </a:lnTo>
                  <a:lnTo>
                    <a:pt x="7958" y="2195"/>
                  </a:lnTo>
                  <a:lnTo>
                    <a:pt x="7967" y="2195"/>
                  </a:lnTo>
                  <a:cubicBezTo>
                    <a:pt x="7975" y="2195"/>
                    <a:pt x="7975" y="2195"/>
                    <a:pt x="7984" y="2186"/>
                  </a:cubicBezTo>
                  <a:cubicBezTo>
                    <a:pt x="8252" y="2034"/>
                    <a:pt x="8627" y="1811"/>
                    <a:pt x="8903" y="1633"/>
                  </a:cubicBezTo>
                  <a:cubicBezTo>
                    <a:pt x="8912" y="1633"/>
                    <a:pt x="8912" y="1615"/>
                    <a:pt x="8912" y="1606"/>
                  </a:cubicBezTo>
                  <a:cubicBezTo>
                    <a:pt x="8912" y="1597"/>
                    <a:pt x="8903" y="1588"/>
                    <a:pt x="8894" y="1588"/>
                  </a:cubicBezTo>
                  <a:lnTo>
                    <a:pt x="6370" y="964"/>
                  </a:lnTo>
                  <a:lnTo>
                    <a:pt x="2605" y="0"/>
                  </a:ln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39"/>
            <p:cNvSpPr/>
            <p:nvPr/>
          </p:nvSpPr>
          <p:spPr>
            <a:xfrm>
              <a:off x="2356650" y="4200650"/>
              <a:ext cx="222825" cy="54875"/>
            </a:xfrm>
            <a:custGeom>
              <a:avLst/>
              <a:gdLst/>
              <a:ahLst/>
              <a:cxnLst/>
              <a:rect l="l" t="t" r="r" b="b"/>
              <a:pathLst>
                <a:path w="8913" h="2195" fill="none" extrusionOk="0">
                  <a:moveTo>
                    <a:pt x="2596" y="0"/>
                  </a:moveTo>
                  <a:lnTo>
                    <a:pt x="27" y="134"/>
                  </a:lnTo>
                  <a:cubicBezTo>
                    <a:pt x="18" y="134"/>
                    <a:pt x="0" y="143"/>
                    <a:pt x="0" y="161"/>
                  </a:cubicBezTo>
                  <a:cubicBezTo>
                    <a:pt x="0" y="170"/>
                    <a:pt x="9" y="188"/>
                    <a:pt x="18" y="188"/>
                  </a:cubicBezTo>
                  <a:lnTo>
                    <a:pt x="5335" y="1552"/>
                  </a:lnTo>
                  <a:lnTo>
                    <a:pt x="7958" y="2195"/>
                  </a:lnTo>
                  <a:cubicBezTo>
                    <a:pt x="7967" y="2195"/>
                    <a:pt x="7967" y="2195"/>
                    <a:pt x="7967" y="2195"/>
                  </a:cubicBezTo>
                  <a:cubicBezTo>
                    <a:pt x="7975" y="2195"/>
                    <a:pt x="7975" y="2195"/>
                    <a:pt x="7984" y="2186"/>
                  </a:cubicBezTo>
                  <a:cubicBezTo>
                    <a:pt x="8252" y="2034"/>
                    <a:pt x="8627" y="1811"/>
                    <a:pt x="8903" y="1633"/>
                  </a:cubicBezTo>
                  <a:cubicBezTo>
                    <a:pt x="8912" y="1633"/>
                    <a:pt x="8912" y="1615"/>
                    <a:pt x="8912" y="1606"/>
                  </a:cubicBezTo>
                  <a:cubicBezTo>
                    <a:pt x="8912" y="1597"/>
                    <a:pt x="8903" y="1588"/>
                    <a:pt x="8894" y="1588"/>
                  </a:cubicBezTo>
                  <a:lnTo>
                    <a:pt x="6370" y="964"/>
                  </a:lnTo>
                  <a:lnTo>
                    <a:pt x="2605" y="0"/>
                  </a:lnTo>
                  <a:cubicBezTo>
                    <a:pt x="2605" y="0"/>
                    <a:pt x="2596" y="0"/>
                    <a:pt x="2596" y="0"/>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39"/>
            <p:cNvSpPr/>
            <p:nvPr/>
          </p:nvSpPr>
          <p:spPr>
            <a:xfrm>
              <a:off x="2494250" y="4405250"/>
              <a:ext cx="39500" cy="38525"/>
            </a:xfrm>
            <a:custGeom>
              <a:avLst/>
              <a:gdLst/>
              <a:ahLst/>
              <a:cxnLst/>
              <a:rect l="l" t="t" r="r" b="b"/>
              <a:pathLst>
                <a:path w="1580" h="1541" extrusionOk="0">
                  <a:moveTo>
                    <a:pt x="810" y="1"/>
                  </a:moveTo>
                  <a:cubicBezTo>
                    <a:pt x="633" y="1"/>
                    <a:pt x="442" y="78"/>
                    <a:pt x="277" y="273"/>
                  </a:cubicBezTo>
                  <a:cubicBezTo>
                    <a:pt x="63" y="541"/>
                    <a:pt x="0" y="844"/>
                    <a:pt x="107" y="1112"/>
                  </a:cubicBezTo>
                  <a:cubicBezTo>
                    <a:pt x="205" y="1344"/>
                    <a:pt x="420" y="1513"/>
                    <a:pt x="660" y="1540"/>
                  </a:cubicBezTo>
                  <a:lnTo>
                    <a:pt x="741" y="1540"/>
                  </a:lnTo>
                  <a:cubicBezTo>
                    <a:pt x="946" y="1531"/>
                    <a:pt x="1133" y="1406"/>
                    <a:pt x="1276" y="1192"/>
                  </a:cubicBezTo>
                  <a:cubicBezTo>
                    <a:pt x="1579" y="737"/>
                    <a:pt x="1437" y="318"/>
                    <a:pt x="1178" y="122"/>
                  </a:cubicBezTo>
                  <a:cubicBezTo>
                    <a:pt x="1076" y="47"/>
                    <a:pt x="947" y="1"/>
                    <a:pt x="810"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39"/>
            <p:cNvSpPr/>
            <p:nvPr/>
          </p:nvSpPr>
          <p:spPr>
            <a:xfrm>
              <a:off x="2494250" y="4403375"/>
              <a:ext cx="39500" cy="40400"/>
            </a:xfrm>
            <a:custGeom>
              <a:avLst/>
              <a:gdLst/>
              <a:ahLst/>
              <a:cxnLst/>
              <a:rect l="l" t="t" r="r" b="b"/>
              <a:pathLst>
                <a:path w="1580" h="1616" fill="none" extrusionOk="0">
                  <a:moveTo>
                    <a:pt x="1178" y="197"/>
                  </a:moveTo>
                  <a:cubicBezTo>
                    <a:pt x="946" y="27"/>
                    <a:pt x="571" y="0"/>
                    <a:pt x="277" y="348"/>
                  </a:cubicBezTo>
                  <a:cubicBezTo>
                    <a:pt x="63" y="616"/>
                    <a:pt x="0" y="919"/>
                    <a:pt x="107" y="1187"/>
                  </a:cubicBezTo>
                  <a:cubicBezTo>
                    <a:pt x="205" y="1419"/>
                    <a:pt x="420" y="1588"/>
                    <a:pt x="660" y="1615"/>
                  </a:cubicBezTo>
                  <a:cubicBezTo>
                    <a:pt x="687" y="1615"/>
                    <a:pt x="714" y="1615"/>
                    <a:pt x="741" y="1615"/>
                  </a:cubicBezTo>
                  <a:cubicBezTo>
                    <a:pt x="946" y="1606"/>
                    <a:pt x="1133" y="1481"/>
                    <a:pt x="1276" y="1267"/>
                  </a:cubicBezTo>
                  <a:cubicBezTo>
                    <a:pt x="1579" y="812"/>
                    <a:pt x="1437" y="393"/>
                    <a:pt x="1178" y="197"/>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39"/>
            <p:cNvSpPr/>
            <p:nvPr/>
          </p:nvSpPr>
          <p:spPr>
            <a:xfrm>
              <a:off x="2349050" y="4204875"/>
              <a:ext cx="226850" cy="447200"/>
            </a:xfrm>
            <a:custGeom>
              <a:avLst/>
              <a:gdLst/>
              <a:ahLst/>
              <a:cxnLst/>
              <a:rect l="l" t="t" r="r" b="b"/>
              <a:pathLst>
                <a:path w="9074" h="17888" extrusionOk="0">
                  <a:moveTo>
                    <a:pt x="6613" y="7964"/>
                  </a:moveTo>
                  <a:cubicBezTo>
                    <a:pt x="6766" y="7964"/>
                    <a:pt x="6910" y="8017"/>
                    <a:pt x="7022" y="8101"/>
                  </a:cubicBezTo>
                  <a:cubicBezTo>
                    <a:pt x="7298" y="8306"/>
                    <a:pt x="7450" y="8752"/>
                    <a:pt x="7129" y="9243"/>
                  </a:cubicBezTo>
                  <a:cubicBezTo>
                    <a:pt x="6973" y="9480"/>
                    <a:pt x="6758" y="9612"/>
                    <a:pt x="6524" y="9612"/>
                  </a:cubicBezTo>
                  <a:cubicBezTo>
                    <a:pt x="6503" y="9612"/>
                    <a:pt x="6481" y="9611"/>
                    <a:pt x="6460" y="9609"/>
                  </a:cubicBezTo>
                  <a:cubicBezTo>
                    <a:pt x="6201" y="9582"/>
                    <a:pt x="5969" y="9403"/>
                    <a:pt x="5871" y="9145"/>
                  </a:cubicBezTo>
                  <a:cubicBezTo>
                    <a:pt x="5746" y="8859"/>
                    <a:pt x="5817" y="8529"/>
                    <a:pt x="6049" y="8253"/>
                  </a:cubicBezTo>
                  <a:cubicBezTo>
                    <a:pt x="6222" y="8045"/>
                    <a:pt x="6424" y="7964"/>
                    <a:pt x="6613" y="7964"/>
                  </a:cubicBezTo>
                  <a:close/>
                  <a:moveTo>
                    <a:pt x="36" y="1"/>
                  </a:moveTo>
                  <a:cubicBezTo>
                    <a:pt x="27" y="1"/>
                    <a:pt x="19" y="1"/>
                    <a:pt x="19" y="10"/>
                  </a:cubicBezTo>
                  <a:cubicBezTo>
                    <a:pt x="10" y="10"/>
                    <a:pt x="1" y="19"/>
                    <a:pt x="1" y="27"/>
                  </a:cubicBezTo>
                  <a:cubicBezTo>
                    <a:pt x="126" y="2320"/>
                    <a:pt x="277" y="4541"/>
                    <a:pt x="420" y="6700"/>
                  </a:cubicBezTo>
                  <a:cubicBezTo>
                    <a:pt x="563" y="8797"/>
                    <a:pt x="697" y="10777"/>
                    <a:pt x="804" y="12838"/>
                  </a:cubicBezTo>
                  <a:lnTo>
                    <a:pt x="973" y="15951"/>
                  </a:lnTo>
                  <a:cubicBezTo>
                    <a:pt x="973" y="15960"/>
                    <a:pt x="982" y="15978"/>
                    <a:pt x="991" y="15978"/>
                  </a:cubicBezTo>
                  <a:lnTo>
                    <a:pt x="9047" y="17887"/>
                  </a:lnTo>
                  <a:lnTo>
                    <a:pt x="9064" y="17887"/>
                  </a:lnTo>
                  <a:cubicBezTo>
                    <a:pt x="9073" y="17878"/>
                    <a:pt x="9073" y="17869"/>
                    <a:pt x="9073" y="17861"/>
                  </a:cubicBezTo>
                  <a:cubicBezTo>
                    <a:pt x="9002" y="16397"/>
                    <a:pt x="8922" y="14872"/>
                    <a:pt x="8841" y="13338"/>
                  </a:cubicBezTo>
                  <a:lnTo>
                    <a:pt x="8797" y="12499"/>
                  </a:lnTo>
                  <a:cubicBezTo>
                    <a:pt x="8618" y="9020"/>
                    <a:pt x="8431" y="5425"/>
                    <a:pt x="8253" y="2097"/>
                  </a:cubicBezTo>
                  <a:cubicBezTo>
                    <a:pt x="8253" y="2088"/>
                    <a:pt x="8244" y="2079"/>
                    <a:pt x="8235" y="2070"/>
                  </a:cubicBezTo>
                  <a:lnTo>
                    <a:pt x="5630" y="1428"/>
                  </a:lnTo>
                  <a:lnTo>
                    <a:pt x="36" y="1"/>
                  </a:ln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6" name="Google Shape;3586;p39"/>
            <p:cNvSpPr/>
            <p:nvPr/>
          </p:nvSpPr>
          <p:spPr>
            <a:xfrm>
              <a:off x="2349050" y="4204875"/>
              <a:ext cx="226850" cy="447200"/>
            </a:xfrm>
            <a:custGeom>
              <a:avLst/>
              <a:gdLst/>
              <a:ahLst/>
              <a:cxnLst/>
              <a:rect l="l" t="t" r="r" b="b"/>
              <a:pathLst>
                <a:path w="9074" h="17888" fill="none" extrusionOk="0">
                  <a:moveTo>
                    <a:pt x="7129" y="9243"/>
                  </a:moveTo>
                  <a:cubicBezTo>
                    <a:pt x="6959" y="9502"/>
                    <a:pt x="6718" y="9635"/>
                    <a:pt x="6460" y="9609"/>
                  </a:cubicBezTo>
                  <a:cubicBezTo>
                    <a:pt x="6201" y="9582"/>
                    <a:pt x="5969" y="9403"/>
                    <a:pt x="5871" y="9145"/>
                  </a:cubicBezTo>
                  <a:cubicBezTo>
                    <a:pt x="5746" y="8859"/>
                    <a:pt x="5817" y="8529"/>
                    <a:pt x="6049" y="8253"/>
                  </a:cubicBezTo>
                  <a:cubicBezTo>
                    <a:pt x="6049" y="8253"/>
                    <a:pt x="6049" y="8253"/>
                    <a:pt x="6049" y="8253"/>
                  </a:cubicBezTo>
                  <a:cubicBezTo>
                    <a:pt x="6361" y="7878"/>
                    <a:pt x="6772" y="7914"/>
                    <a:pt x="7022" y="8101"/>
                  </a:cubicBezTo>
                  <a:cubicBezTo>
                    <a:pt x="7298" y="8306"/>
                    <a:pt x="7450" y="8752"/>
                    <a:pt x="7129" y="9243"/>
                  </a:cubicBezTo>
                  <a:close/>
                  <a:moveTo>
                    <a:pt x="19" y="10"/>
                  </a:moveTo>
                  <a:cubicBezTo>
                    <a:pt x="10" y="10"/>
                    <a:pt x="1" y="19"/>
                    <a:pt x="1" y="27"/>
                  </a:cubicBezTo>
                  <a:cubicBezTo>
                    <a:pt x="126" y="2320"/>
                    <a:pt x="277" y="4541"/>
                    <a:pt x="420" y="6700"/>
                  </a:cubicBezTo>
                  <a:cubicBezTo>
                    <a:pt x="563" y="8797"/>
                    <a:pt x="697" y="10777"/>
                    <a:pt x="804" y="12838"/>
                  </a:cubicBezTo>
                  <a:lnTo>
                    <a:pt x="973" y="15951"/>
                  </a:lnTo>
                  <a:cubicBezTo>
                    <a:pt x="973" y="15960"/>
                    <a:pt x="982" y="15978"/>
                    <a:pt x="991" y="15978"/>
                  </a:cubicBezTo>
                  <a:lnTo>
                    <a:pt x="9047" y="17887"/>
                  </a:lnTo>
                  <a:cubicBezTo>
                    <a:pt x="9047" y="17887"/>
                    <a:pt x="9047" y="17887"/>
                    <a:pt x="9047" y="17887"/>
                  </a:cubicBezTo>
                  <a:cubicBezTo>
                    <a:pt x="9056" y="17887"/>
                    <a:pt x="9064" y="17887"/>
                    <a:pt x="9064" y="17887"/>
                  </a:cubicBezTo>
                  <a:cubicBezTo>
                    <a:pt x="9073" y="17878"/>
                    <a:pt x="9073" y="17869"/>
                    <a:pt x="9073" y="17861"/>
                  </a:cubicBezTo>
                  <a:cubicBezTo>
                    <a:pt x="9002" y="16397"/>
                    <a:pt x="8922" y="14872"/>
                    <a:pt x="8841" y="13338"/>
                  </a:cubicBezTo>
                  <a:lnTo>
                    <a:pt x="8797" y="12499"/>
                  </a:lnTo>
                  <a:cubicBezTo>
                    <a:pt x="8618" y="9020"/>
                    <a:pt x="8431" y="5425"/>
                    <a:pt x="8253" y="2097"/>
                  </a:cubicBezTo>
                  <a:cubicBezTo>
                    <a:pt x="8253" y="2088"/>
                    <a:pt x="8244" y="2079"/>
                    <a:pt x="8235" y="2070"/>
                  </a:cubicBezTo>
                  <a:lnTo>
                    <a:pt x="5630" y="1428"/>
                  </a:lnTo>
                  <a:lnTo>
                    <a:pt x="36" y="1"/>
                  </a:lnTo>
                  <a:cubicBezTo>
                    <a:pt x="27" y="1"/>
                    <a:pt x="19" y="1"/>
                    <a:pt x="19" y="10"/>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7" name="Google Shape;3587;p39"/>
            <p:cNvSpPr/>
            <p:nvPr/>
          </p:nvSpPr>
          <p:spPr>
            <a:xfrm>
              <a:off x="2320725" y="4159375"/>
              <a:ext cx="332125" cy="43750"/>
            </a:xfrm>
            <a:custGeom>
              <a:avLst/>
              <a:gdLst/>
              <a:ahLst/>
              <a:cxnLst/>
              <a:rect l="l" t="t" r="r" b="b"/>
              <a:pathLst>
                <a:path w="13285" h="1750" extrusionOk="0">
                  <a:moveTo>
                    <a:pt x="13257" y="1"/>
                  </a:moveTo>
                  <a:cubicBezTo>
                    <a:pt x="12731" y="28"/>
                    <a:pt x="11973" y="81"/>
                    <a:pt x="11179" y="126"/>
                  </a:cubicBezTo>
                  <a:lnTo>
                    <a:pt x="11143" y="135"/>
                  </a:lnTo>
                  <a:cubicBezTo>
                    <a:pt x="9644" y="224"/>
                    <a:pt x="7949" y="331"/>
                    <a:pt x="6995" y="367"/>
                  </a:cubicBezTo>
                  <a:cubicBezTo>
                    <a:pt x="6424" y="384"/>
                    <a:pt x="4800" y="474"/>
                    <a:pt x="3078" y="572"/>
                  </a:cubicBezTo>
                  <a:lnTo>
                    <a:pt x="3061" y="572"/>
                  </a:lnTo>
                  <a:cubicBezTo>
                    <a:pt x="2026" y="625"/>
                    <a:pt x="955" y="688"/>
                    <a:pt x="36" y="732"/>
                  </a:cubicBezTo>
                  <a:cubicBezTo>
                    <a:pt x="19" y="732"/>
                    <a:pt x="10" y="741"/>
                    <a:pt x="10" y="750"/>
                  </a:cubicBezTo>
                  <a:cubicBezTo>
                    <a:pt x="1" y="759"/>
                    <a:pt x="10" y="777"/>
                    <a:pt x="19" y="786"/>
                  </a:cubicBezTo>
                  <a:cubicBezTo>
                    <a:pt x="161" y="920"/>
                    <a:pt x="340" y="1071"/>
                    <a:pt x="527" y="1223"/>
                  </a:cubicBezTo>
                  <a:cubicBezTo>
                    <a:pt x="723" y="1384"/>
                    <a:pt x="937" y="1571"/>
                    <a:pt x="1107" y="1740"/>
                  </a:cubicBezTo>
                  <a:cubicBezTo>
                    <a:pt x="1116" y="1749"/>
                    <a:pt x="1125" y="1749"/>
                    <a:pt x="1125" y="1749"/>
                  </a:cubicBezTo>
                  <a:lnTo>
                    <a:pt x="12303" y="1169"/>
                  </a:lnTo>
                  <a:cubicBezTo>
                    <a:pt x="12312" y="1169"/>
                    <a:pt x="12321" y="1161"/>
                    <a:pt x="12321" y="1161"/>
                  </a:cubicBezTo>
                  <a:cubicBezTo>
                    <a:pt x="12526" y="955"/>
                    <a:pt x="12686" y="750"/>
                    <a:pt x="12838" y="563"/>
                  </a:cubicBezTo>
                  <a:cubicBezTo>
                    <a:pt x="12981" y="384"/>
                    <a:pt x="13115" y="215"/>
                    <a:pt x="13275" y="45"/>
                  </a:cubicBezTo>
                  <a:cubicBezTo>
                    <a:pt x="13284" y="37"/>
                    <a:pt x="13284" y="28"/>
                    <a:pt x="13275" y="19"/>
                  </a:cubicBezTo>
                  <a:cubicBezTo>
                    <a:pt x="13275" y="10"/>
                    <a:pt x="13266" y="1"/>
                    <a:pt x="13257"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8" name="Google Shape;3588;p39"/>
            <p:cNvSpPr/>
            <p:nvPr/>
          </p:nvSpPr>
          <p:spPr>
            <a:xfrm>
              <a:off x="2320725" y="4159375"/>
              <a:ext cx="332125" cy="43750"/>
            </a:xfrm>
            <a:custGeom>
              <a:avLst/>
              <a:gdLst/>
              <a:ahLst/>
              <a:cxnLst/>
              <a:rect l="l" t="t" r="r" b="b"/>
              <a:pathLst>
                <a:path w="13285" h="1750" fill="none" extrusionOk="0">
                  <a:moveTo>
                    <a:pt x="527" y="1223"/>
                  </a:moveTo>
                  <a:cubicBezTo>
                    <a:pt x="723" y="1384"/>
                    <a:pt x="937" y="1571"/>
                    <a:pt x="1107" y="1740"/>
                  </a:cubicBezTo>
                  <a:cubicBezTo>
                    <a:pt x="1116" y="1749"/>
                    <a:pt x="1125" y="1749"/>
                    <a:pt x="1125" y="1749"/>
                  </a:cubicBezTo>
                  <a:lnTo>
                    <a:pt x="12303" y="1169"/>
                  </a:lnTo>
                  <a:cubicBezTo>
                    <a:pt x="12312" y="1169"/>
                    <a:pt x="12321" y="1161"/>
                    <a:pt x="12321" y="1161"/>
                  </a:cubicBezTo>
                  <a:cubicBezTo>
                    <a:pt x="12526" y="955"/>
                    <a:pt x="12686" y="750"/>
                    <a:pt x="12838" y="563"/>
                  </a:cubicBezTo>
                  <a:cubicBezTo>
                    <a:pt x="12981" y="384"/>
                    <a:pt x="13115" y="215"/>
                    <a:pt x="13275" y="45"/>
                  </a:cubicBezTo>
                  <a:cubicBezTo>
                    <a:pt x="13284" y="37"/>
                    <a:pt x="13284" y="28"/>
                    <a:pt x="13275" y="19"/>
                  </a:cubicBezTo>
                  <a:cubicBezTo>
                    <a:pt x="13275" y="10"/>
                    <a:pt x="13266" y="1"/>
                    <a:pt x="13257" y="1"/>
                  </a:cubicBezTo>
                  <a:lnTo>
                    <a:pt x="13257" y="1"/>
                  </a:lnTo>
                  <a:cubicBezTo>
                    <a:pt x="12731" y="28"/>
                    <a:pt x="11973" y="81"/>
                    <a:pt x="11179" y="126"/>
                  </a:cubicBezTo>
                  <a:lnTo>
                    <a:pt x="11143" y="135"/>
                  </a:lnTo>
                  <a:cubicBezTo>
                    <a:pt x="9644" y="224"/>
                    <a:pt x="7949" y="331"/>
                    <a:pt x="6995" y="367"/>
                  </a:cubicBezTo>
                  <a:cubicBezTo>
                    <a:pt x="6424" y="384"/>
                    <a:pt x="4800" y="474"/>
                    <a:pt x="3078" y="572"/>
                  </a:cubicBezTo>
                  <a:lnTo>
                    <a:pt x="3061" y="572"/>
                  </a:lnTo>
                  <a:cubicBezTo>
                    <a:pt x="2026" y="625"/>
                    <a:pt x="955" y="688"/>
                    <a:pt x="36" y="732"/>
                  </a:cubicBezTo>
                  <a:cubicBezTo>
                    <a:pt x="19" y="732"/>
                    <a:pt x="10" y="741"/>
                    <a:pt x="10" y="750"/>
                  </a:cubicBezTo>
                  <a:cubicBezTo>
                    <a:pt x="1" y="759"/>
                    <a:pt x="10" y="777"/>
                    <a:pt x="19" y="786"/>
                  </a:cubicBezTo>
                  <a:cubicBezTo>
                    <a:pt x="161" y="920"/>
                    <a:pt x="340" y="1071"/>
                    <a:pt x="527" y="1223"/>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39"/>
            <p:cNvSpPr/>
            <p:nvPr/>
          </p:nvSpPr>
          <p:spPr>
            <a:xfrm>
              <a:off x="2629625" y="4161075"/>
              <a:ext cx="49750" cy="428550"/>
            </a:xfrm>
            <a:custGeom>
              <a:avLst/>
              <a:gdLst/>
              <a:ahLst/>
              <a:cxnLst/>
              <a:rect l="l" t="t" r="r" b="b"/>
              <a:pathLst>
                <a:path w="1990" h="17142" extrusionOk="0">
                  <a:moveTo>
                    <a:pt x="983" y="0"/>
                  </a:moveTo>
                  <a:cubicBezTo>
                    <a:pt x="976" y="0"/>
                    <a:pt x="970" y="7"/>
                    <a:pt x="964" y="13"/>
                  </a:cubicBezTo>
                  <a:cubicBezTo>
                    <a:pt x="803" y="183"/>
                    <a:pt x="661" y="352"/>
                    <a:pt x="527" y="531"/>
                  </a:cubicBezTo>
                  <a:cubicBezTo>
                    <a:pt x="375" y="718"/>
                    <a:pt x="206" y="923"/>
                    <a:pt x="9" y="1128"/>
                  </a:cubicBezTo>
                  <a:cubicBezTo>
                    <a:pt x="0" y="1137"/>
                    <a:pt x="0" y="1137"/>
                    <a:pt x="0" y="1146"/>
                  </a:cubicBezTo>
                  <a:lnTo>
                    <a:pt x="830" y="17115"/>
                  </a:lnTo>
                  <a:cubicBezTo>
                    <a:pt x="830" y="17132"/>
                    <a:pt x="848" y="17141"/>
                    <a:pt x="857" y="17141"/>
                  </a:cubicBezTo>
                  <a:lnTo>
                    <a:pt x="1963" y="17079"/>
                  </a:lnTo>
                  <a:cubicBezTo>
                    <a:pt x="1972" y="17079"/>
                    <a:pt x="1972" y="17079"/>
                    <a:pt x="1981" y="17070"/>
                  </a:cubicBezTo>
                  <a:cubicBezTo>
                    <a:pt x="1990" y="17070"/>
                    <a:pt x="1990" y="17061"/>
                    <a:pt x="1990" y="17052"/>
                  </a:cubicBezTo>
                  <a:cubicBezTo>
                    <a:pt x="1874" y="14813"/>
                    <a:pt x="1169" y="2466"/>
                    <a:pt x="1008" y="22"/>
                  </a:cubicBezTo>
                  <a:cubicBezTo>
                    <a:pt x="1008" y="13"/>
                    <a:pt x="1008" y="4"/>
                    <a:pt x="991" y="4"/>
                  </a:cubicBezTo>
                  <a:cubicBezTo>
                    <a:pt x="988" y="2"/>
                    <a:pt x="985" y="0"/>
                    <a:pt x="983"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39"/>
            <p:cNvSpPr/>
            <p:nvPr/>
          </p:nvSpPr>
          <p:spPr>
            <a:xfrm>
              <a:off x="2629625" y="4160950"/>
              <a:ext cx="49750" cy="428675"/>
            </a:xfrm>
            <a:custGeom>
              <a:avLst/>
              <a:gdLst/>
              <a:ahLst/>
              <a:cxnLst/>
              <a:rect l="l" t="t" r="r" b="b"/>
              <a:pathLst>
                <a:path w="1990" h="17147" fill="none" extrusionOk="0">
                  <a:moveTo>
                    <a:pt x="527" y="536"/>
                  </a:moveTo>
                  <a:cubicBezTo>
                    <a:pt x="375" y="723"/>
                    <a:pt x="206" y="928"/>
                    <a:pt x="9" y="1133"/>
                  </a:cubicBezTo>
                  <a:cubicBezTo>
                    <a:pt x="0" y="1142"/>
                    <a:pt x="0" y="1142"/>
                    <a:pt x="0" y="1151"/>
                  </a:cubicBezTo>
                  <a:lnTo>
                    <a:pt x="830" y="17120"/>
                  </a:lnTo>
                  <a:cubicBezTo>
                    <a:pt x="830" y="17137"/>
                    <a:pt x="848" y="17146"/>
                    <a:pt x="857" y="17146"/>
                  </a:cubicBezTo>
                  <a:lnTo>
                    <a:pt x="1963" y="17084"/>
                  </a:lnTo>
                  <a:cubicBezTo>
                    <a:pt x="1972" y="17084"/>
                    <a:pt x="1972" y="17084"/>
                    <a:pt x="1981" y="17075"/>
                  </a:cubicBezTo>
                  <a:cubicBezTo>
                    <a:pt x="1990" y="17075"/>
                    <a:pt x="1990" y="17066"/>
                    <a:pt x="1990" y="17057"/>
                  </a:cubicBezTo>
                  <a:cubicBezTo>
                    <a:pt x="1874" y="14818"/>
                    <a:pt x="1169" y="2471"/>
                    <a:pt x="1008" y="27"/>
                  </a:cubicBezTo>
                  <a:cubicBezTo>
                    <a:pt x="1008" y="18"/>
                    <a:pt x="1008" y="9"/>
                    <a:pt x="991" y="9"/>
                  </a:cubicBezTo>
                  <a:cubicBezTo>
                    <a:pt x="982" y="0"/>
                    <a:pt x="973" y="9"/>
                    <a:pt x="964" y="18"/>
                  </a:cubicBezTo>
                  <a:cubicBezTo>
                    <a:pt x="803" y="188"/>
                    <a:pt x="661" y="357"/>
                    <a:pt x="527" y="536"/>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39"/>
            <p:cNvSpPr/>
            <p:nvPr/>
          </p:nvSpPr>
          <p:spPr>
            <a:xfrm>
              <a:off x="2430025" y="4189925"/>
              <a:ext cx="219025" cy="402150"/>
            </a:xfrm>
            <a:custGeom>
              <a:avLst/>
              <a:gdLst/>
              <a:ahLst/>
              <a:cxnLst/>
              <a:rect l="l" t="t" r="r" b="b"/>
              <a:pathLst>
                <a:path w="8761" h="16086" extrusionOk="0">
                  <a:moveTo>
                    <a:pt x="7904" y="1"/>
                  </a:moveTo>
                  <a:lnTo>
                    <a:pt x="27" y="411"/>
                  </a:lnTo>
                  <a:cubicBezTo>
                    <a:pt x="18" y="411"/>
                    <a:pt x="0" y="420"/>
                    <a:pt x="0" y="438"/>
                  </a:cubicBezTo>
                  <a:cubicBezTo>
                    <a:pt x="0" y="447"/>
                    <a:pt x="9" y="465"/>
                    <a:pt x="18" y="465"/>
                  </a:cubicBezTo>
                  <a:lnTo>
                    <a:pt x="3452" y="1339"/>
                  </a:lnTo>
                  <a:lnTo>
                    <a:pt x="6093" y="1990"/>
                  </a:lnTo>
                  <a:cubicBezTo>
                    <a:pt x="6102" y="1990"/>
                    <a:pt x="6102" y="1999"/>
                    <a:pt x="6111" y="1999"/>
                  </a:cubicBezTo>
                  <a:cubicBezTo>
                    <a:pt x="6111" y="2008"/>
                    <a:pt x="6111" y="2008"/>
                    <a:pt x="6111" y="2017"/>
                  </a:cubicBezTo>
                  <a:cubicBezTo>
                    <a:pt x="6289" y="5354"/>
                    <a:pt x="6477" y="8967"/>
                    <a:pt x="6664" y="12464"/>
                  </a:cubicBezTo>
                  <a:lnTo>
                    <a:pt x="6851" y="16059"/>
                  </a:lnTo>
                  <a:cubicBezTo>
                    <a:pt x="6851" y="16068"/>
                    <a:pt x="6851" y="16077"/>
                    <a:pt x="6860" y="16077"/>
                  </a:cubicBezTo>
                  <a:cubicBezTo>
                    <a:pt x="6860" y="16086"/>
                    <a:pt x="6869" y="16086"/>
                    <a:pt x="6878" y="16086"/>
                  </a:cubicBezTo>
                  <a:lnTo>
                    <a:pt x="8734" y="15987"/>
                  </a:lnTo>
                  <a:cubicBezTo>
                    <a:pt x="8752" y="15987"/>
                    <a:pt x="8761" y="15978"/>
                    <a:pt x="8761" y="15961"/>
                  </a:cubicBezTo>
                  <a:lnTo>
                    <a:pt x="7931" y="28"/>
                  </a:lnTo>
                  <a:cubicBezTo>
                    <a:pt x="7931" y="10"/>
                    <a:pt x="7922" y="1"/>
                    <a:pt x="7904"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39"/>
            <p:cNvSpPr/>
            <p:nvPr/>
          </p:nvSpPr>
          <p:spPr>
            <a:xfrm>
              <a:off x="2430025" y="4189925"/>
              <a:ext cx="219025" cy="402150"/>
            </a:xfrm>
            <a:custGeom>
              <a:avLst/>
              <a:gdLst/>
              <a:ahLst/>
              <a:cxnLst/>
              <a:rect l="l" t="t" r="r" b="b"/>
              <a:pathLst>
                <a:path w="8761" h="16086" fill="none" extrusionOk="0">
                  <a:moveTo>
                    <a:pt x="6851" y="16059"/>
                  </a:moveTo>
                  <a:cubicBezTo>
                    <a:pt x="6851" y="16068"/>
                    <a:pt x="6851" y="16077"/>
                    <a:pt x="6860" y="16077"/>
                  </a:cubicBezTo>
                  <a:cubicBezTo>
                    <a:pt x="6860" y="16086"/>
                    <a:pt x="6869" y="16086"/>
                    <a:pt x="6878" y="16086"/>
                  </a:cubicBezTo>
                  <a:lnTo>
                    <a:pt x="8734" y="15987"/>
                  </a:lnTo>
                  <a:cubicBezTo>
                    <a:pt x="8752" y="15987"/>
                    <a:pt x="8761" y="15978"/>
                    <a:pt x="8761" y="15961"/>
                  </a:cubicBezTo>
                  <a:lnTo>
                    <a:pt x="7931" y="28"/>
                  </a:lnTo>
                  <a:cubicBezTo>
                    <a:pt x="7931" y="10"/>
                    <a:pt x="7922" y="1"/>
                    <a:pt x="7904" y="1"/>
                  </a:cubicBezTo>
                  <a:lnTo>
                    <a:pt x="27" y="411"/>
                  </a:lnTo>
                  <a:cubicBezTo>
                    <a:pt x="18" y="411"/>
                    <a:pt x="0" y="420"/>
                    <a:pt x="0" y="438"/>
                  </a:cubicBezTo>
                  <a:cubicBezTo>
                    <a:pt x="0" y="447"/>
                    <a:pt x="9" y="465"/>
                    <a:pt x="18" y="465"/>
                  </a:cubicBezTo>
                  <a:lnTo>
                    <a:pt x="3452" y="1339"/>
                  </a:lnTo>
                  <a:lnTo>
                    <a:pt x="3452" y="1339"/>
                  </a:lnTo>
                  <a:lnTo>
                    <a:pt x="6093" y="1990"/>
                  </a:lnTo>
                  <a:cubicBezTo>
                    <a:pt x="6093" y="1990"/>
                    <a:pt x="6093" y="1990"/>
                    <a:pt x="6093" y="1990"/>
                  </a:cubicBezTo>
                  <a:cubicBezTo>
                    <a:pt x="6102" y="1990"/>
                    <a:pt x="6102" y="1999"/>
                    <a:pt x="6111" y="1999"/>
                  </a:cubicBezTo>
                  <a:cubicBezTo>
                    <a:pt x="6111" y="2008"/>
                    <a:pt x="6111" y="2008"/>
                    <a:pt x="6111" y="2017"/>
                  </a:cubicBezTo>
                  <a:cubicBezTo>
                    <a:pt x="6111" y="2017"/>
                    <a:pt x="6111" y="2017"/>
                    <a:pt x="6111" y="2017"/>
                  </a:cubicBezTo>
                  <a:cubicBezTo>
                    <a:pt x="6289" y="5354"/>
                    <a:pt x="6477" y="8967"/>
                    <a:pt x="6664" y="12464"/>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3" name="Google Shape;3593;p39"/>
            <p:cNvSpPr/>
            <p:nvPr/>
          </p:nvSpPr>
          <p:spPr>
            <a:xfrm>
              <a:off x="2319175" y="4179900"/>
              <a:ext cx="52650" cy="425775"/>
            </a:xfrm>
            <a:custGeom>
              <a:avLst/>
              <a:gdLst/>
              <a:ahLst/>
              <a:cxnLst/>
              <a:rect l="l" t="t" r="r" b="b"/>
              <a:pathLst>
                <a:path w="2106" h="17031" extrusionOk="0">
                  <a:moveTo>
                    <a:pt x="18" y="1"/>
                  </a:moveTo>
                  <a:cubicBezTo>
                    <a:pt x="9" y="9"/>
                    <a:pt x="0" y="18"/>
                    <a:pt x="0" y="27"/>
                  </a:cubicBezTo>
                  <a:lnTo>
                    <a:pt x="883" y="17004"/>
                  </a:lnTo>
                  <a:cubicBezTo>
                    <a:pt x="892" y="17022"/>
                    <a:pt x="901" y="17031"/>
                    <a:pt x="919" y="17031"/>
                  </a:cubicBezTo>
                  <a:lnTo>
                    <a:pt x="2079" y="16968"/>
                  </a:lnTo>
                  <a:cubicBezTo>
                    <a:pt x="2088" y="16968"/>
                    <a:pt x="2097" y="16968"/>
                    <a:pt x="2106" y="16959"/>
                  </a:cubicBezTo>
                  <a:cubicBezTo>
                    <a:pt x="2106" y="16950"/>
                    <a:pt x="2106" y="16950"/>
                    <a:pt x="2106" y="16942"/>
                  </a:cubicBezTo>
                  <a:lnTo>
                    <a:pt x="1945" y="13837"/>
                  </a:lnTo>
                  <a:cubicBezTo>
                    <a:pt x="1838" y="11776"/>
                    <a:pt x="1704" y="9796"/>
                    <a:pt x="1561" y="7699"/>
                  </a:cubicBezTo>
                  <a:lnTo>
                    <a:pt x="1561" y="7690"/>
                  </a:lnTo>
                  <a:cubicBezTo>
                    <a:pt x="1410" y="5523"/>
                    <a:pt x="1267" y="3283"/>
                    <a:pt x="1142" y="982"/>
                  </a:cubicBezTo>
                  <a:cubicBezTo>
                    <a:pt x="1142" y="973"/>
                    <a:pt x="1142" y="964"/>
                    <a:pt x="1133" y="964"/>
                  </a:cubicBezTo>
                  <a:cubicBezTo>
                    <a:pt x="973" y="795"/>
                    <a:pt x="750" y="607"/>
                    <a:pt x="553" y="447"/>
                  </a:cubicBezTo>
                  <a:cubicBezTo>
                    <a:pt x="366" y="286"/>
                    <a:pt x="197" y="152"/>
                    <a:pt x="54" y="9"/>
                  </a:cubicBezTo>
                  <a:cubicBezTo>
                    <a:pt x="45" y="1"/>
                    <a:pt x="27" y="1"/>
                    <a:pt x="18"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39"/>
            <p:cNvSpPr/>
            <p:nvPr/>
          </p:nvSpPr>
          <p:spPr>
            <a:xfrm>
              <a:off x="2319175" y="4179900"/>
              <a:ext cx="52650" cy="425775"/>
            </a:xfrm>
            <a:custGeom>
              <a:avLst/>
              <a:gdLst/>
              <a:ahLst/>
              <a:cxnLst/>
              <a:rect l="l" t="t" r="r" b="b"/>
              <a:pathLst>
                <a:path w="2106" h="17031" fill="none" extrusionOk="0">
                  <a:moveTo>
                    <a:pt x="919" y="17031"/>
                  </a:moveTo>
                  <a:lnTo>
                    <a:pt x="2079" y="16968"/>
                  </a:lnTo>
                  <a:cubicBezTo>
                    <a:pt x="2088" y="16968"/>
                    <a:pt x="2097" y="16968"/>
                    <a:pt x="2106" y="16959"/>
                  </a:cubicBezTo>
                  <a:cubicBezTo>
                    <a:pt x="2106" y="16950"/>
                    <a:pt x="2106" y="16950"/>
                    <a:pt x="2106" y="16942"/>
                  </a:cubicBezTo>
                  <a:lnTo>
                    <a:pt x="1945" y="13837"/>
                  </a:lnTo>
                  <a:lnTo>
                    <a:pt x="1945" y="13837"/>
                  </a:lnTo>
                  <a:cubicBezTo>
                    <a:pt x="1838" y="11776"/>
                    <a:pt x="1704" y="9796"/>
                    <a:pt x="1561" y="7699"/>
                  </a:cubicBezTo>
                  <a:lnTo>
                    <a:pt x="1561" y="7690"/>
                  </a:lnTo>
                  <a:cubicBezTo>
                    <a:pt x="1410" y="5523"/>
                    <a:pt x="1267" y="3283"/>
                    <a:pt x="1142" y="982"/>
                  </a:cubicBezTo>
                  <a:cubicBezTo>
                    <a:pt x="1142" y="973"/>
                    <a:pt x="1142" y="964"/>
                    <a:pt x="1133" y="964"/>
                  </a:cubicBezTo>
                  <a:cubicBezTo>
                    <a:pt x="973" y="795"/>
                    <a:pt x="750" y="607"/>
                    <a:pt x="553" y="447"/>
                  </a:cubicBezTo>
                  <a:cubicBezTo>
                    <a:pt x="366" y="286"/>
                    <a:pt x="197" y="152"/>
                    <a:pt x="54" y="9"/>
                  </a:cubicBezTo>
                  <a:cubicBezTo>
                    <a:pt x="45" y="1"/>
                    <a:pt x="27" y="1"/>
                    <a:pt x="18" y="1"/>
                  </a:cubicBezTo>
                  <a:cubicBezTo>
                    <a:pt x="9" y="9"/>
                    <a:pt x="0" y="18"/>
                    <a:pt x="0" y="27"/>
                  </a:cubicBezTo>
                  <a:lnTo>
                    <a:pt x="883" y="17004"/>
                  </a:lnTo>
                  <a:cubicBezTo>
                    <a:pt x="892" y="17022"/>
                    <a:pt x="901" y="17031"/>
                    <a:pt x="919" y="17031"/>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5" name="Google Shape;3595;p39"/>
            <p:cNvSpPr/>
            <p:nvPr/>
          </p:nvSpPr>
          <p:spPr>
            <a:xfrm>
              <a:off x="2707871" y="4088914"/>
              <a:ext cx="114675" cy="94350"/>
            </a:xfrm>
            <a:custGeom>
              <a:avLst/>
              <a:gdLst/>
              <a:ahLst/>
              <a:cxnLst/>
              <a:rect l="l" t="t" r="r" b="b"/>
              <a:pathLst>
                <a:path w="4587" h="3774" fill="none" extrusionOk="0">
                  <a:moveTo>
                    <a:pt x="1" y="3774"/>
                  </a:moveTo>
                  <a:cubicBezTo>
                    <a:pt x="911" y="3051"/>
                    <a:pt x="1794" y="2311"/>
                    <a:pt x="2731" y="1534"/>
                  </a:cubicBezTo>
                  <a:cubicBezTo>
                    <a:pt x="3328" y="1035"/>
                    <a:pt x="3944" y="526"/>
                    <a:pt x="4586" y="0"/>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39"/>
            <p:cNvSpPr/>
            <p:nvPr/>
          </p:nvSpPr>
          <p:spPr>
            <a:xfrm>
              <a:off x="2706771" y="4154039"/>
              <a:ext cx="136300" cy="59775"/>
            </a:xfrm>
            <a:custGeom>
              <a:avLst/>
              <a:gdLst/>
              <a:ahLst/>
              <a:cxnLst/>
              <a:rect l="l" t="t" r="r" b="b"/>
              <a:pathLst>
                <a:path w="5452" h="2391" fill="none" extrusionOk="0">
                  <a:moveTo>
                    <a:pt x="5451" y="0"/>
                  </a:moveTo>
                  <a:cubicBezTo>
                    <a:pt x="4702" y="330"/>
                    <a:pt x="3970" y="660"/>
                    <a:pt x="3256" y="972"/>
                  </a:cubicBezTo>
                  <a:cubicBezTo>
                    <a:pt x="2150" y="1472"/>
                    <a:pt x="1098" y="1936"/>
                    <a:pt x="18" y="2391"/>
                  </a:cubicBezTo>
                  <a:cubicBezTo>
                    <a:pt x="9" y="2391"/>
                    <a:pt x="9" y="2391"/>
                    <a:pt x="0" y="2391"/>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7" name="Google Shape;3597;p39"/>
            <p:cNvSpPr/>
            <p:nvPr/>
          </p:nvSpPr>
          <p:spPr>
            <a:xfrm>
              <a:off x="2711446" y="4224714"/>
              <a:ext cx="90350" cy="14525"/>
            </a:xfrm>
            <a:custGeom>
              <a:avLst/>
              <a:gdLst/>
              <a:ahLst/>
              <a:cxnLst/>
              <a:rect l="l" t="t" r="r" b="b"/>
              <a:pathLst>
                <a:path w="3614" h="581" fill="none" extrusionOk="0">
                  <a:moveTo>
                    <a:pt x="3614" y="1"/>
                  </a:moveTo>
                  <a:lnTo>
                    <a:pt x="3426" y="28"/>
                  </a:lnTo>
                  <a:cubicBezTo>
                    <a:pt x="2258" y="233"/>
                    <a:pt x="1143" y="420"/>
                    <a:pt x="1" y="581"/>
                  </a:cubicBezTo>
                  <a:cubicBezTo>
                    <a:pt x="1" y="581"/>
                    <a:pt x="1" y="581"/>
                    <a:pt x="1" y="581"/>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8" name="Google Shape;3598;p39"/>
            <p:cNvSpPr/>
            <p:nvPr/>
          </p:nvSpPr>
          <p:spPr>
            <a:xfrm>
              <a:off x="2710121" y="4261514"/>
              <a:ext cx="100600" cy="12075"/>
            </a:xfrm>
            <a:custGeom>
              <a:avLst/>
              <a:gdLst/>
              <a:ahLst/>
              <a:cxnLst/>
              <a:rect l="l" t="t" r="r" b="b"/>
              <a:pathLst>
                <a:path w="4024" h="483" fill="none" extrusionOk="0">
                  <a:moveTo>
                    <a:pt x="4024" y="483"/>
                  </a:moveTo>
                  <a:cubicBezTo>
                    <a:pt x="4015" y="483"/>
                    <a:pt x="4015" y="483"/>
                    <a:pt x="4015" y="483"/>
                  </a:cubicBezTo>
                  <a:lnTo>
                    <a:pt x="3809" y="456"/>
                  </a:lnTo>
                  <a:cubicBezTo>
                    <a:pt x="2498" y="304"/>
                    <a:pt x="1267" y="170"/>
                    <a:pt x="0" y="1"/>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99" name="Google Shape;3599;p39"/>
          <p:cNvSpPr/>
          <p:nvPr/>
        </p:nvSpPr>
        <p:spPr>
          <a:xfrm rot="-290139">
            <a:off x="8370573" y="2070777"/>
            <a:ext cx="3414488" cy="337038"/>
          </a:xfrm>
          <a:prstGeom prst="rect">
            <a:avLst/>
          </a:prstGeom>
        </p:spPr>
        <p:txBody>
          <a:bodyPr>
            <a:prstTxWarp prst="textPlain">
              <a:avLst/>
            </a:prstTxWarp>
          </a:bodyPr>
          <a:lstStyle/>
          <a:p>
            <a:pPr lvl="0" algn="ctr"/>
            <a:r>
              <a:rPr b="1" dirty="0">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CONVERSATION</a:t>
            </a:r>
          </a:p>
        </p:txBody>
      </p:sp>
      <p:grpSp>
        <p:nvGrpSpPr>
          <p:cNvPr id="3600" name="Google Shape;3600;p39"/>
          <p:cNvGrpSpPr/>
          <p:nvPr/>
        </p:nvGrpSpPr>
        <p:grpSpPr>
          <a:xfrm>
            <a:off x="6721833" y="4004326"/>
            <a:ext cx="1738347" cy="1433925"/>
            <a:chOff x="6609400" y="3663915"/>
            <a:chExt cx="1966456" cy="1622087"/>
          </a:xfrm>
        </p:grpSpPr>
        <p:sp>
          <p:nvSpPr>
            <p:cNvPr id="3601" name="Google Shape;3601;p39"/>
            <p:cNvSpPr/>
            <p:nvPr/>
          </p:nvSpPr>
          <p:spPr>
            <a:xfrm>
              <a:off x="6704723" y="3788303"/>
              <a:ext cx="1712656" cy="1323850"/>
            </a:xfrm>
            <a:custGeom>
              <a:avLst/>
              <a:gdLst/>
              <a:ahLst/>
              <a:cxnLst/>
              <a:rect l="l" t="t" r="r" b="b"/>
              <a:pathLst>
                <a:path w="19386" h="14985" extrusionOk="0">
                  <a:moveTo>
                    <a:pt x="9740" y="1"/>
                  </a:moveTo>
                  <a:cubicBezTo>
                    <a:pt x="9355" y="1"/>
                    <a:pt x="8964" y="50"/>
                    <a:pt x="8574" y="154"/>
                  </a:cubicBezTo>
                  <a:cubicBezTo>
                    <a:pt x="6665" y="662"/>
                    <a:pt x="5371" y="2322"/>
                    <a:pt x="5237" y="4195"/>
                  </a:cubicBezTo>
                  <a:cubicBezTo>
                    <a:pt x="4847" y="4055"/>
                    <a:pt x="4430" y="3981"/>
                    <a:pt x="4003" y="3981"/>
                  </a:cubicBezTo>
                  <a:cubicBezTo>
                    <a:pt x="3698" y="3981"/>
                    <a:pt x="3387" y="4019"/>
                    <a:pt x="3078" y="4097"/>
                  </a:cubicBezTo>
                  <a:cubicBezTo>
                    <a:pt x="1151" y="4614"/>
                    <a:pt x="1" y="6586"/>
                    <a:pt x="518" y="8522"/>
                  </a:cubicBezTo>
                  <a:cubicBezTo>
                    <a:pt x="946" y="10139"/>
                    <a:pt x="2412" y="11208"/>
                    <a:pt x="4015" y="11208"/>
                  </a:cubicBezTo>
                  <a:cubicBezTo>
                    <a:pt x="4048" y="11208"/>
                    <a:pt x="4080" y="11208"/>
                    <a:pt x="4113" y="11207"/>
                  </a:cubicBezTo>
                  <a:lnTo>
                    <a:pt x="4113" y="11207"/>
                  </a:lnTo>
                  <a:cubicBezTo>
                    <a:pt x="3979" y="11626"/>
                    <a:pt x="3953" y="12099"/>
                    <a:pt x="4077" y="12563"/>
                  </a:cubicBezTo>
                  <a:cubicBezTo>
                    <a:pt x="4361" y="13638"/>
                    <a:pt x="5332" y="14351"/>
                    <a:pt x="6394" y="14351"/>
                  </a:cubicBezTo>
                  <a:cubicBezTo>
                    <a:pt x="6601" y="14351"/>
                    <a:pt x="6812" y="14324"/>
                    <a:pt x="7021" y="14267"/>
                  </a:cubicBezTo>
                  <a:cubicBezTo>
                    <a:pt x="7459" y="14160"/>
                    <a:pt x="7824" y="13928"/>
                    <a:pt x="8119" y="13633"/>
                  </a:cubicBezTo>
                  <a:cubicBezTo>
                    <a:pt x="8796" y="14479"/>
                    <a:pt x="9829" y="14985"/>
                    <a:pt x="10931" y="14985"/>
                  </a:cubicBezTo>
                  <a:cubicBezTo>
                    <a:pt x="11236" y="14985"/>
                    <a:pt x="11547" y="14946"/>
                    <a:pt x="11857" y="14865"/>
                  </a:cubicBezTo>
                  <a:cubicBezTo>
                    <a:pt x="13266" y="14490"/>
                    <a:pt x="14256" y="13321"/>
                    <a:pt x="14488" y="11974"/>
                  </a:cubicBezTo>
                  <a:cubicBezTo>
                    <a:pt x="14667" y="11999"/>
                    <a:pt x="14849" y="12012"/>
                    <a:pt x="15032" y="12012"/>
                  </a:cubicBezTo>
                  <a:cubicBezTo>
                    <a:pt x="15368" y="12012"/>
                    <a:pt x="15709" y="11968"/>
                    <a:pt x="16050" y="11876"/>
                  </a:cubicBezTo>
                  <a:cubicBezTo>
                    <a:pt x="18137" y="11323"/>
                    <a:pt x="19386" y="9182"/>
                    <a:pt x="18824" y="7094"/>
                  </a:cubicBezTo>
                  <a:cubicBezTo>
                    <a:pt x="18359" y="5337"/>
                    <a:pt x="16780" y="4184"/>
                    <a:pt x="15047" y="4184"/>
                  </a:cubicBezTo>
                  <a:cubicBezTo>
                    <a:pt x="14783" y="4184"/>
                    <a:pt x="14515" y="4211"/>
                    <a:pt x="14247" y="4266"/>
                  </a:cubicBezTo>
                  <a:cubicBezTo>
                    <a:pt x="14230" y="3972"/>
                    <a:pt x="14185" y="3669"/>
                    <a:pt x="14105" y="3365"/>
                  </a:cubicBezTo>
                  <a:cubicBezTo>
                    <a:pt x="13566" y="1338"/>
                    <a:pt x="11741" y="1"/>
                    <a:pt x="9740" y="1"/>
                  </a:cubicBez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2" name="Google Shape;3602;p39"/>
            <p:cNvSpPr/>
            <p:nvPr/>
          </p:nvSpPr>
          <p:spPr>
            <a:xfrm>
              <a:off x="6704723" y="3745103"/>
              <a:ext cx="1712656" cy="1389579"/>
            </a:xfrm>
            <a:custGeom>
              <a:avLst/>
              <a:gdLst/>
              <a:ahLst/>
              <a:cxnLst/>
              <a:rect l="l" t="t" r="r" b="b"/>
              <a:pathLst>
                <a:path w="19386" h="15729" fill="none" extrusionOk="0">
                  <a:moveTo>
                    <a:pt x="4113" y="11696"/>
                  </a:moveTo>
                  <a:cubicBezTo>
                    <a:pt x="3979" y="12115"/>
                    <a:pt x="3953" y="12588"/>
                    <a:pt x="4077" y="13052"/>
                  </a:cubicBezTo>
                  <a:cubicBezTo>
                    <a:pt x="4416" y="14337"/>
                    <a:pt x="5737" y="15104"/>
                    <a:pt x="7021" y="14756"/>
                  </a:cubicBezTo>
                  <a:cubicBezTo>
                    <a:pt x="7459" y="14649"/>
                    <a:pt x="7824" y="14417"/>
                    <a:pt x="8119" y="14122"/>
                  </a:cubicBezTo>
                  <a:cubicBezTo>
                    <a:pt x="8984" y="15202"/>
                    <a:pt x="10429" y="15728"/>
                    <a:pt x="11857" y="15354"/>
                  </a:cubicBezTo>
                  <a:cubicBezTo>
                    <a:pt x="13266" y="14979"/>
                    <a:pt x="14256" y="13810"/>
                    <a:pt x="14488" y="12463"/>
                  </a:cubicBezTo>
                  <a:cubicBezTo>
                    <a:pt x="14997" y="12535"/>
                    <a:pt x="15523" y="12508"/>
                    <a:pt x="16050" y="12365"/>
                  </a:cubicBezTo>
                  <a:cubicBezTo>
                    <a:pt x="18137" y="11812"/>
                    <a:pt x="19386" y="9671"/>
                    <a:pt x="18824" y="7583"/>
                  </a:cubicBezTo>
                  <a:cubicBezTo>
                    <a:pt x="18289" y="5558"/>
                    <a:pt x="16273" y="4336"/>
                    <a:pt x="14247" y="4755"/>
                  </a:cubicBezTo>
                  <a:cubicBezTo>
                    <a:pt x="14230" y="4461"/>
                    <a:pt x="14185" y="4158"/>
                    <a:pt x="14105" y="3854"/>
                  </a:cubicBezTo>
                  <a:cubicBezTo>
                    <a:pt x="13462" y="1437"/>
                    <a:pt x="10991" y="1"/>
                    <a:pt x="8574" y="643"/>
                  </a:cubicBezTo>
                  <a:cubicBezTo>
                    <a:pt x="6665" y="1151"/>
                    <a:pt x="5371" y="2811"/>
                    <a:pt x="5237" y="4684"/>
                  </a:cubicBezTo>
                  <a:cubicBezTo>
                    <a:pt x="4568" y="4443"/>
                    <a:pt x="3819" y="4399"/>
                    <a:pt x="3078" y="4586"/>
                  </a:cubicBezTo>
                  <a:cubicBezTo>
                    <a:pt x="1151" y="5103"/>
                    <a:pt x="1" y="7075"/>
                    <a:pt x="518" y="9011"/>
                  </a:cubicBezTo>
                  <a:cubicBezTo>
                    <a:pt x="955" y="10661"/>
                    <a:pt x="2472" y="11741"/>
                    <a:pt x="4113" y="11696"/>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3" name="Google Shape;3603;p39"/>
            <p:cNvSpPr/>
            <p:nvPr/>
          </p:nvSpPr>
          <p:spPr>
            <a:xfrm>
              <a:off x="6728399" y="4830410"/>
              <a:ext cx="312918" cy="274576"/>
            </a:xfrm>
            <a:custGeom>
              <a:avLst/>
              <a:gdLst/>
              <a:ahLst/>
              <a:cxnLst/>
              <a:rect l="l" t="t" r="r" b="b"/>
              <a:pathLst>
                <a:path w="3542" h="3108" extrusionOk="0">
                  <a:moveTo>
                    <a:pt x="1536" y="1"/>
                  </a:moveTo>
                  <a:cubicBezTo>
                    <a:pt x="1485" y="1"/>
                    <a:pt x="1434" y="4"/>
                    <a:pt x="1383" y="9"/>
                  </a:cubicBezTo>
                  <a:cubicBezTo>
                    <a:pt x="830" y="62"/>
                    <a:pt x="357" y="410"/>
                    <a:pt x="161" y="883"/>
                  </a:cubicBezTo>
                  <a:cubicBezTo>
                    <a:pt x="134" y="936"/>
                    <a:pt x="116" y="999"/>
                    <a:pt x="98" y="1061"/>
                  </a:cubicBezTo>
                  <a:cubicBezTo>
                    <a:pt x="0" y="1481"/>
                    <a:pt x="134" y="1945"/>
                    <a:pt x="491" y="2364"/>
                  </a:cubicBezTo>
                  <a:cubicBezTo>
                    <a:pt x="935" y="2896"/>
                    <a:pt x="1442" y="3108"/>
                    <a:pt x="1900" y="3108"/>
                  </a:cubicBezTo>
                  <a:cubicBezTo>
                    <a:pt x="2224" y="3108"/>
                    <a:pt x="2524" y="3002"/>
                    <a:pt x="2757" y="2828"/>
                  </a:cubicBezTo>
                  <a:cubicBezTo>
                    <a:pt x="3265" y="2453"/>
                    <a:pt x="3542" y="1704"/>
                    <a:pt x="3007" y="883"/>
                  </a:cubicBezTo>
                  <a:cubicBezTo>
                    <a:pt x="2630" y="318"/>
                    <a:pt x="2103" y="1"/>
                    <a:pt x="1536" y="1"/>
                  </a:cubicBez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4" name="Google Shape;3604;p39"/>
            <p:cNvSpPr/>
            <p:nvPr/>
          </p:nvSpPr>
          <p:spPr>
            <a:xfrm>
              <a:off x="6728399" y="4825639"/>
              <a:ext cx="312918" cy="294012"/>
            </a:xfrm>
            <a:custGeom>
              <a:avLst/>
              <a:gdLst/>
              <a:ahLst/>
              <a:cxnLst/>
              <a:rect l="l" t="t" r="r" b="b"/>
              <a:pathLst>
                <a:path w="3542" h="3328" fill="none" extrusionOk="0">
                  <a:moveTo>
                    <a:pt x="2757" y="2882"/>
                  </a:moveTo>
                  <a:cubicBezTo>
                    <a:pt x="3265" y="2507"/>
                    <a:pt x="3542" y="1758"/>
                    <a:pt x="3007" y="937"/>
                  </a:cubicBezTo>
                  <a:cubicBezTo>
                    <a:pt x="2596" y="321"/>
                    <a:pt x="2007" y="0"/>
                    <a:pt x="1383" y="63"/>
                  </a:cubicBezTo>
                  <a:cubicBezTo>
                    <a:pt x="830" y="116"/>
                    <a:pt x="357" y="464"/>
                    <a:pt x="161" y="937"/>
                  </a:cubicBezTo>
                  <a:cubicBezTo>
                    <a:pt x="134" y="990"/>
                    <a:pt x="116" y="1053"/>
                    <a:pt x="98" y="1115"/>
                  </a:cubicBezTo>
                  <a:cubicBezTo>
                    <a:pt x="0" y="1535"/>
                    <a:pt x="134" y="1999"/>
                    <a:pt x="491" y="2418"/>
                  </a:cubicBezTo>
                  <a:cubicBezTo>
                    <a:pt x="1249" y="3328"/>
                    <a:pt x="2195" y="3301"/>
                    <a:pt x="2757" y="2882"/>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5" name="Google Shape;3605;p39"/>
            <p:cNvSpPr/>
            <p:nvPr/>
          </p:nvSpPr>
          <p:spPr>
            <a:xfrm>
              <a:off x="6609400" y="5108782"/>
              <a:ext cx="204960" cy="176425"/>
            </a:xfrm>
            <a:custGeom>
              <a:avLst/>
              <a:gdLst/>
              <a:ahLst/>
              <a:cxnLst/>
              <a:rect l="l" t="t" r="r" b="b"/>
              <a:pathLst>
                <a:path w="2320" h="1997" extrusionOk="0">
                  <a:moveTo>
                    <a:pt x="1321" y="1"/>
                  </a:moveTo>
                  <a:cubicBezTo>
                    <a:pt x="1255" y="1"/>
                    <a:pt x="1186" y="6"/>
                    <a:pt x="1115" y="16"/>
                  </a:cubicBezTo>
                  <a:cubicBezTo>
                    <a:pt x="321" y="132"/>
                    <a:pt x="0" y="685"/>
                    <a:pt x="36" y="1149"/>
                  </a:cubicBezTo>
                  <a:cubicBezTo>
                    <a:pt x="71" y="1581"/>
                    <a:pt x="403" y="1996"/>
                    <a:pt x="1050" y="1996"/>
                  </a:cubicBezTo>
                  <a:cubicBezTo>
                    <a:pt x="1057" y="1996"/>
                    <a:pt x="1064" y="1996"/>
                    <a:pt x="1071" y="1996"/>
                  </a:cubicBezTo>
                  <a:cubicBezTo>
                    <a:pt x="1570" y="1978"/>
                    <a:pt x="1963" y="1755"/>
                    <a:pt x="2150" y="1372"/>
                  </a:cubicBezTo>
                  <a:cubicBezTo>
                    <a:pt x="2320" y="1042"/>
                    <a:pt x="2293" y="640"/>
                    <a:pt x="2088" y="364"/>
                  </a:cubicBezTo>
                  <a:cubicBezTo>
                    <a:pt x="2070" y="328"/>
                    <a:pt x="2043" y="292"/>
                    <a:pt x="2007" y="265"/>
                  </a:cubicBezTo>
                  <a:cubicBezTo>
                    <a:pt x="1841" y="92"/>
                    <a:pt x="1605" y="1"/>
                    <a:pt x="1321" y="1"/>
                  </a:cubicBez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6" name="Google Shape;3606;p39"/>
            <p:cNvSpPr/>
            <p:nvPr/>
          </p:nvSpPr>
          <p:spPr>
            <a:xfrm>
              <a:off x="6609400" y="5105425"/>
              <a:ext cx="204960" cy="180577"/>
            </a:xfrm>
            <a:custGeom>
              <a:avLst/>
              <a:gdLst/>
              <a:ahLst/>
              <a:cxnLst/>
              <a:rect l="l" t="t" r="r" b="b"/>
              <a:pathLst>
                <a:path w="2320" h="2044" fill="none" extrusionOk="0">
                  <a:moveTo>
                    <a:pt x="36" y="1187"/>
                  </a:moveTo>
                  <a:cubicBezTo>
                    <a:pt x="71" y="1624"/>
                    <a:pt x="410" y="2043"/>
                    <a:pt x="1071" y="2034"/>
                  </a:cubicBezTo>
                  <a:cubicBezTo>
                    <a:pt x="1570" y="2016"/>
                    <a:pt x="1963" y="1793"/>
                    <a:pt x="2150" y="1410"/>
                  </a:cubicBezTo>
                  <a:cubicBezTo>
                    <a:pt x="2320" y="1080"/>
                    <a:pt x="2293" y="678"/>
                    <a:pt x="2088" y="402"/>
                  </a:cubicBezTo>
                  <a:cubicBezTo>
                    <a:pt x="2070" y="366"/>
                    <a:pt x="2043" y="330"/>
                    <a:pt x="2007" y="303"/>
                  </a:cubicBezTo>
                  <a:cubicBezTo>
                    <a:pt x="1802" y="89"/>
                    <a:pt x="1490" y="0"/>
                    <a:pt x="1115" y="54"/>
                  </a:cubicBezTo>
                  <a:cubicBezTo>
                    <a:pt x="321" y="170"/>
                    <a:pt x="0" y="723"/>
                    <a:pt x="36" y="1187"/>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7" name="Google Shape;3607;p39"/>
            <p:cNvSpPr/>
            <p:nvPr/>
          </p:nvSpPr>
          <p:spPr>
            <a:xfrm>
              <a:off x="7373046" y="4653192"/>
              <a:ext cx="362656" cy="315392"/>
            </a:xfrm>
            <a:custGeom>
              <a:avLst/>
              <a:gdLst/>
              <a:ahLst/>
              <a:cxnLst/>
              <a:rect l="l" t="t" r="r" b="b"/>
              <a:pathLst>
                <a:path w="4105" h="3570" extrusionOk="0">
                  <a:moveTo>
                    <a:pt x="2415" y="1"/>
                  </a:moveTo>
                  <a:cubicBezTo>
                    <a:pt x="2342" y="1"/>
                    <a:pt x="2271" y="3"/>
                    <a:pt x="2204" y="7"/>
                  </a:cubicBezTo>
                  <a:cubicBezTo>
                    <a:pt x="1312" y="43"/>
                    <a:pt x="723" y="382"/>
                    <a:pt x="349" y="1078"/>
                  </a:cubicBezTo>
                  <a:cubicBezTo>
                    <a:pt x="10" y="1925"/>
                    <a:pt x="1" y="2639"/>
                    <a:pt x="322" y="3076"/>
                  </a:cubicBezTo>
                  <a:cubicBezTo>
                    <a:pt x="563" y="3400"/>
                    <a:pt x="982" y="3570"/>
                    <a:pt x="1557" y="3570"/>
                  </a:cubicBezTo>
                  <a:cubicBezTo>
                    <a:pt x="1600" y="3570"/>
                    <a:pt x="1643" y="3569"/>
                    <a:pt x="1687" y="3567"/>
                  </a:cubicBezTo>
                  <a:cubicBezTo>
                    <a:pt x="1722" y="3567"/>
                    <a:pt x="1758" y="3567"/>
                    <a:pt x="1794" y="3558"/>
                  </a:cubicBezTo>
                  <a:cubicBezTo>
                    <a:pt x="2507" y="3531"/>
                    <a:pt x="3400" y="3148"/>
                    <a:pt x="3703" y="2398"/>
                  </a:cubicBezTo>
                  <a:cubicBezTo>
                    <a:pt x="3970" y="1854"/>
                    <a:pt x="4104" y="1087"/>
                    <a:pt x="3801" y="578"/>
                  </a:cubicBezTo>
                  <a:cubicBezTo>
                    <a:pt x="3587" y="222"/>
                    <a:pt x="3194" y="25"/>
                    <a:pt x="2641" y="7"/>
                  </a:cubicBezTo>
                  <a:lnTo>
                    <a:pt x="2632" y="7"/>
                  </a:lnTo>
                  <a:cubicBezTo>
                    <a:pt x="2561" y="3"/>
                    <a:pt x="2487" y="1"/>
                    <a:pt x="2415"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8" name="Google Shape;3608;p39"/>
            <p:cNvSpPr/>
            <p:nvPr/>
          </p:nvSpPr>
          <p:spPr>
            <a:xfrm>
              <a:off x="7373046" y="4653015"/>
              <a:ext cx="362656" cy="317689"/>
            </a:xfrm>
            <a:custGeom>
              <a:avLst/>
              <a:gdLst/>
              <a:ahLst/>
              <a:cxnLst/>
              <a:rect l="l" t="t" r="r" b="b"/>
              <a:pathLst>
                <a:path w="4105" h="3596" fill="none" extrusionOk="0">
                  <a:moveTo>
                    <a:pt x="1687" y="3569"/>
                  </a:moveTo>
                  <a:cubicBezTo>
                    <a:pt x="1722" y="3569"/>
                    <a:pt x="1758" y="3569"/>
                    <a:pt x="1794" y="3560"/>
                  </a:cubicBezTo>
                  <a:cubicBezTo>
                    <a:pt x="2507" y="3533"/>
                    <a:pt x="3400" y="3150"/>
                    <a:pt x="3703" y="2400"/>
                  </a:cubicBezTo>
                  <a:cubicBezTo>
                    <a:pt x="3970" y="1856"/>
                    <a:pt x="4104" y="1089"/>
                    <a:pt x="3801" y="580"/>
                  </a:cubicBezTo>
                  <a:cubicBezTo>
                    <a:pt x="3587" y="224"/>
                    <a:pt x="3194" y="27"/>
                    <a:pt x="2641" y="9"/>
                  </a:cubicBezTo>
                  <a:cubicBezTo>
                    <a:pt x="2641" y="9"/>
                    <a:pt x="2641" y="9"/>
                    <a:pt x="2632" y="9"/>
                  </a:cubicBezTo>
                  <a:cubicBezTo>
                    <a:pt x="2490" y="1"/>
                    <a:pt x="2338" y="1"/>
                    <a:pt x="2204" y="9"/>
                  </a:cubicBezTo>
                  <a:cubicBezTo>
                    <a:pt x="1312" y="45"/>
                    <a:pt x="723" y="384"/>
                    <a:pt x="349" y="1080"/>
                  </a:cubicBezTo>
                  <a:cubicBezTo>
                    <a:pt x="10" y="1927"/>
                    <a:pt x="1" y="2641"/>
                    <a:pt x="322" y="3078"/>
                  </a:cubicBezTo>
                  <a:cubicBezTo>
                    <a:pt x="580" y="3426"/>
                    <a:pt x="1044" y="3596"/>
                    <a:pt x="1687" y="3569"/>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9" name="Google Shape;3609;p39"/>
            <p:cNvSpPr/>
            <p:nvPr/>
          </p:nvSpPr>
          <p:spPr>
            <a:xfrm>
              <a:off x="7452644" y="3771076"/>
              <a:ext cx="464341" cy="818958"/>
            </a:xfrm>
            <a:custGeom>
              <a:avLst/>
              <a:gdLst/>
              <a:ahLst/>
              <a:cxnLst/>
              <a:rect l="l" t="t" r="r" b="b"/>
              <a:pathLst>
                <a:path w="5256" h="9270" extrusionOk="0">
                  <a:moveTo>
                    <a:pt x="5228" y="1"/>
                  </a:moveTo>
                  <a:cubicBezTo>
                    <a:pt x="4408" y="63"/>
                    <a:pt x="1954" y="170"/>
                    <a:pt x="1678" y="179"/>
                  </a:cubicBezTo>
                  <a:cubicBezTo>
                    <a:pt x="1669" y="179"/>
                    <a:pt x="1660" y="188"/>
                    <a:pt x="1651" y="197"/>
                  </a:cubicBezTo>
                  <a:cubicBezTo>
                    <a:pt x="1410" y="1714"/>
                    <a:pt x="1080" y="3462"/>
                    <a:pt x="759" y="5157"/>
                  </a:cubicBezTo>
                  <a:cubicBezTo>
                    <a:pt x="491" y="6540"/>
                    <a:pt x="215" y="7967"/>
                    <a:pt x="1" y="9243"/>
                  </a:cubicBezTo>
                  <a:cubicBezTo>
                    <a:pt x="1" y="9252"/>
                    <a:pt x="1" y="9261"/>
                    <a:pt x="10" y="9261"/>
                  </a:cubicBezTo>
                  <a:cubicBezTo>
                    <a:pt x="10" y="9270"/>
                    <a:pt x="18" y="9270"/>
                    <a:pt x="27" y="9270"/>
                  </a:cubicBezTo>
                  <a:cubicBezTo>
                    <a:pt x="179" y="9261"/>
                    <a:pt x="759" y="9225"/>
                    <a:pt x="1571" y="9190"/>
                  </a:cubicBezTo>
                  <a:cubicBezTo>
                    <a:pt x="2124" y="9172"/>
                    <a:pt x="2668" y="9154"/>
                    <a:pt x="3194" y="9136"/>
                  </a:cubicBezTo>
                  <a:cubicBezTo>
                    <a:pt x="3203" y="9136"/>
                    <a:pt x="3212" y="9136"/>
                    <a:pt x="3212" y="9118"/>
                  </a:cubicBezTo>
                  <a:cubicBezTo>
                    <a:pt x="3747" y="6139"/>
                    <a:pt x="4265" y="3792"/>
                    <a:pt x="4996" y="1000"/>
                  </a:cubicBezTo>
                  <a:cubicBezTo>
                    <a:pt x="5086" y="652"/>
                    <a:pt x="5166" y="331"/>
                    <a:pt x="5255" y="28"/>
                  </a:cubicBezTo>
                  <a:cubicBezTo>
                    <a:pt x="5255" y="19"/>
                    <a:pt x="5255" y="10"/>
                    <a:pt x="5246" y="10"/>
                  </a:cubicBezTo>
                  <a:cubicBezTo>
                    <a:pt x="5246" y="1"/>
                    <a:pt x="5237" y="1"/>
                    <a:pt x="5228"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0" name="Google Shape;3610;p39"/>
            <p:cNvSpPr/>
            <p:nvPr/>
          </p:nvSpPr>
          <p:spPr>
            <a:xfrm>
              <a:off x="7452644" y="3771076"/>
              <a:ext cx="464341" cy="818958"/>
            </a:xfrm>
            <a:custGeom>
              <a:avLst/>
              <a:gdLst/>
              <a:ahLst/>
              <a:cxnLst/>
              <a:rect l="l" t="t" r="r" b="b"/>
              <a:pathLst>
                <a:path w="5256" h="9270" fill="none" extrusionOk="0">
                  <a:moveTo>
                    <a:pt x="27" y="9270"/>
                  </a:moveTo>
                  <a:cubicBezTo>
                    <a:pt x="179" y="9261"/>
                    <a:pt x="759" y="9225"/>
                    <a:pt x="1571" y="9190"/>
                  </a:cubicBezTo>
                  <a:cubicBezTo>
                    <a:pt x="2124" y="9172"/>
                    <a:pt x="2668" y="9154"/>
                    <a:pt x="3194" y="9136"/>
                  </a:cubicBezTo>
                  <a:cubicBezTo>
                    <a:pt x="3194" y="9136"/>
                    <a:pt x="3194" y="9136"/>
                    <a:pt x="3194" y="9136"/>
                  </a:cubicBezTo>
                  <a:cubicBezTo>
                    <a:pt x="3203" y="9136"/>
                    <a:pt x="3212" y="9136"/>
                    <a:pt x="3212" y="9118"/>
                  </a:cubicBezTo>
                  <a:cubicBezTo>
                    <a:pt x="3747" y="6139"/>
                    <a:pt x="4265" y="3792"/>
                    <a:pt x="4996" y="1000"/>
                  </a:cubicBezTo>
                  <a:cubicBezTo>
                    <a:pt x="5086" y="652"/>
                    <a:pt x="5166" y="331"/>
                    <a:pt x="5255" y="28"/>
                  </a:cubicBezTo>
                  <a:cubicBezTo>
                    <a:pt x="5255" y="19"/>
                    <a:pt x="5255" y="10"/>
                    <a:pt x="5246" y="10"/>
                  </a:cubicBezTo>
                  <a:cubicBezTo>
                    <a:pt x="5246" y="1"/>
                    <a:pt x="5237" y="1"/>
                    <a:pt x="5228" y="1"/>
                  </a:cubicBezTo>
                  <a:cubicBezTo>
                    <a:pt x="4408" y="63"/>
                    <a:pt x="1954" y="170"/>
                    <a:pt x="1678" y="179"/>
                  </a:cubicBezTo>
                  <a:cubicBezTo>
                    <a:pt x="1669" y="179"/>
                    <a:pt x="1660" y="188"/>
                    <a:pt x="1651" y="197"/>
                  </a:cubicBezTo>
                  <a:cubicBezTo>
                    <a:pt x="1410" y="1714"/>
                    <a:pt x="1080" y="3462"/>
                    <a:pt x="759" y="5157"/>
                  </a:cubicBezTo>
                  <a:cubicBezTo>
                    <a:pt x="491" y="6540"/>
                    <a:pt x="215" y="7967"/>
                    <a:pt x="1" y="9243"/>
                  </a:cubicBezTo>
                  <a:cubicBezTo>
                    <a:pt x="1" y="9252"/>
                    <a:pt x="1" y="9261"/>
                    <a:pt x="10" y="9261"/>
                  </a:cubicBezTo>
                  <a:cubicBezTo>
                    <a:pt x="10" y="9270"/>
                    <a:pt x="18" y="9270"/>
                    <a:pt x="27" y="9270"/>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1" name="Google Shape;3611;p39"/>
            <p:cNvSpPr/>
            <p:nvPr/>
          </p:nvSpPr>
          <p:spPr>
            <a:xfrm>
              <a:off x="7228868" y="4537373"/>
              <a:ext cx="358681" cy="313006"/>
            </a:xfrm>
            <a:custGeom>
              <a:avLst/>
              <a:gdLst/>
              <a:ahLst/>
              <a:cxnLst/>
              <a:rect l="l" t="t" r="r" b="b"/>
              <a:pathLst>
                <a:path w="4060" h="3543" extrusionOk="0">
                  <a:moveTo>
                    <a:pt x="2393" y="0"/>
                  </a:moveTo>
                  <a:cubicBezTo>
                    <a:pt x="2322" y="0"/>
                    <a:pt x="2253" y="3"/>
                    <a:pt x="2186" y="7"/>
                  </a:cubicBezTo>
                  <a:cubicBezTo>
                    <a:pt x="1294" y="43"/>
                    <a:pt x="714" y="382"/>
                    <a:pt x="339" y="1069"/>
                  </a:cubicBezTo>
                  <a:cubicBezTo>
                    <a:pt x="9" y="1916"/>
                    <a:pt x="0" y="2612"/>
                    <a:pt x="312" y="3049"/>
                  </a:cubicBezTo>
                  <a:cubicBezTo>
                    <a:pt x="553" y="3373"/>
                    <a:pt x="965" y="3542"/>
                    <a:pt x="1546" y="3542"/>
                  </a:cubicBezTo>
                  <a:cubicBezTo>
                    <a:pt x="1589" y="3542"/>
                    <a:pt x="1633" y="3542"/>
                    <a:pt x="1677" y="3540"/>
                  </a:cubicBezTo>
                  <a:cubicBezTo>
                    <a:pt x="1704" y="3540"/>
                    <a:pt x="1740" y="3531"/>
                    <a:pt x="1775" y="3531"/>
                  </a:cubicBezTo>
                  <a:cubicBezTo>
                    <a:pt x="2480" y="3504"/>
                    <a:pt x="3372" y="3120"/>
                    <a:pt x="3667" y="2371"/>
                  </a:cubicBezTo>
                  <a:cubicBezTo>
                    <a:pt x="3934" y="1845"/>
                    <a:pt x="4059" y="1078"/>
                    <a:pt x="3765" y="569"/>
                  </a:cubicBezTo>
                  <a:cubicBezTo>
                    <a:pt x="3551" y="221"/>
                    <a:pt x="3167" y="25"/>
                    <a:pt x="2614" y="7"/>
                  </a:cubicBezTo>
                  <a:cubicBezTo>
                    <a:pt x="2538" y="3"/>
                    <a:pt x="2464" y="0"/>
                    <a:pt x="2393"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2" name="Google Shape;3612;p39"/>
            <p:cNvSpPr/>
            <p:nvPr/>
          </p:nvSpPr>
          <p:spPr>
            <a:xfrm>
              <a:off x="7228868" y="4537196"/>
              <a:ext cx="358681" cy="315303"/>
            </a:xfrm>
            <a:custGeom>
              <a:avLst/>
              <a:gdLst/>
              <a:ahLst/>
              <a:cxnLst/>
              <a:rect l="l" t="t" r="r" b="b"/>
              <a:pathLst>
                <a:path w="4060" h="3569" fill="none" extrusionOk="0">
                  <a:moveTo>
                    <a:pt x="1677" y="3542"/>
                  </a:moveTo>
                  <a:cubicBezTo>
                    <a:pt x="1704" y="3542"/>
                    <a:pt x="1740" y="3533"/>
                    <a:pt x="1775" y="3533"/>
                  </a:cubicBezTo>
                  <a:cubicBezTo>
                    <a:pt x="2480" y="3506"/>
                    <a:pt x="3372" y="3122"/>
                    <a:pt x="3667" y="2373"/>
                  </a:cubicBezTo>
                  <a:cubicBezTo>
                    <a:pt x="3934" y="1847"/>
                    <a:pt x="4059" y="1080"/>
                    <a:pt x="3765" y="571"/>
                  </a:cubicBezTo>
                  <a:cubicBezTo>
                    <a:pt x="3551" y="223"/>
                    <a:pt x="3167" y="27"/>
                    <a:pt x="2614" y="9"/>
                  </a:cubicBezTo>
                  <a:cubicBezTo>
                    <a:pt x="2614" y="9"/>
                    <a:pt x="2614" y="9"/>
                    <a:pt x="2614" y="9"/>
                  </a:cubicBezTo>
                  <a:cubicBezTo>
                    <a:pt x="2462" y="0"/>
                    <a:pt x="2320" y="0"/>
                    <a:pt x="2186" y="9"/>
                  </a:cubicBezTo>
                  <a:cubicBezTo>
                    <a:pt x="1294" y="45"/>
                    <a:pt x="714" y="384"/>
                    <a:pt x="339" y="1071"/>
                  </a:cubicBezTo>
                  <a:cubicBezTo>
                    <a:pt x="9" y="1918"/>
                    <a:pt x="0" y="2614"/>
                    <a:pt x="312" y="3051"/>
                  </a:cubicBezTo>
                  <a:cubicBezTo>
                    <a:pt x="571" y="3399"/>
                    <a:pt x="1026" y="3569"/>
                    <a:pt x="1677" y="3542"/>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3" name="Google Shape;3613;p39"/>
            <p:cNvSpPr/>
            <p:nvPr/>
          </p:nvSpPr>
          <p:spPr>
            <a:xfrm>
              <a:off x="7306876" y="3663915"/>
              <a:ext cx="464253" cy="818958"/>
            </a:xfrm>
            <a:custGeom>
              <a:avLst/>
              <a:gdLst/>
              <a:ahLst/>
              <a:cxnLst/>
              <a:rect l="l" t="t" r="r" b="b"/>
              <a:pathLst>
                <a:path w="5255" h="9270" extrusionOk="0">
                  <a:moveTo>
                    <a:pt x="5228" y="1"/>
                  </a:moveTo>
                  <a:cubicBezTo>
                    <a:pt x="4407" y="63"/>
                    <a:pt x="1954" y="170"/>
                    <a:pt x="1668" y="179"/>
                  </a:cubicBezTo>
                  <a:cubicBezTo>
                    <a:pt x="1660" y="179"/>
                    <a:pt x="1651" y="188"/>
                    <a:pt x="1651" y="197"/>
                  </a:cubicBezTo>
                  <a:cubicBezTo>
                    <a:pt x="1410" y="1713"/>
                    <a:pt x="1080" y="3462"/>
                    <a:pt x="759" y="5157"/>
                  </a:cubicBezTo>
                  <a:cubicBezTo>
                    <a:pt x="491" y="6540"/>
                    <a:pt x="214" y="7967"/>
                    <a:pt x="0" y="9243"/>
                  </a:cubicBezTo>
                  <a:cubicBezTo>
                    <a:pt x="0" y="9252"/>
                    <a:pt x="0" y="9252"/>
                    <a:pt x="9" y="9261"/>
                  </a:cubicBezTo>
                  <a:cubicBezTo>
                    <a:pt x="9" y="9270"/>
                    <a:pt x="18" y="9270"/>
                    <a:pt x="18" y="9270"/>
                  </a:cubicBezTo>
                  <a:cubicBezTo>
                    <a:pt x="179" y="9261"/>
                    <a:pt x="759" y="9225"/>
                    <a:pt x="1570" y="9189"/>
                  </a:cubicBezTo>
                  <a:cubicBezTo>
                    <a:pt x="2115" y="9171"/>
                    <a:pt x="2668" y="9154"/>
                    <a:pt x="3185" y="9136"/>
                  </a:cubicBezTo>
                  <a:lnTo>
                    <a:pt x="3194" y="9136"/>
                  </a:lnTo>
                  <a:cubicBezTo>
                    <a:pt x="3203" y="9136"/>
                    <a:pt x="3203" y="9127"/>
                    <a:pt x="3212" y="9118"/>
                  </a:cubicBezTo>
                  <a:cubicBezTo>
                    <a:pt x="3747" y="6138"/>
                    <a:pt x="4264" y="3792"/>
                    <a:pt x="4996" y="1000"/>
                  </a:cubicBezTo>
                  <a:cubicBezTo>
                    <a:pt x="5085" y="652"/>
                    <a:pt x="5166" y="331"/>
                    <a:pt x="5255" y="27"/>
                  </a:cubicBezTo>
                  <a:cubicBezTo>
                    <a:pt x="5255" y="18"/>
                    <a:pt x="5255" y="10"/>
                    <a:pt x="5246" y="10"/>
                  </a:cubicBezTo>
                  <a:cubicBezTo>
                    <a:pt x="5246" y="1"/>
                    <a:pt x="5237" y="1"/>
                    <a:pt x="5228"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4" name="Google Shape;3614;p39"/>
            <p:cNvSpPr/>
            <p:nvPr/>
          </p:nvSpPr>
          <p:spPr>
            <a:xfrm>
              <a:off x="7306876" y="3663915"/>
              <a:ext cx="464253" cy="818958"/>
            </a:xfrm>
            <a:custGeom>
              <a:avLst/>
              <a:gdLst/>
              <a:ahLst/>
              <a:cxnLst/>
              <a:rect l="l" t="t" r="r" b="b"/>
              <a:pathLst>
                <a:path w="5255" h="9270" fill="none" extrusionOk="0">
                  <a:moveTo>
                    <a:pt x="18" y="9270"/>
                  </a:moveTo>
                  <a:cubicBezTo>
                    <a:pt x="179" y="9261"/>
                    <a:pt x="759" y="9225"/>
                    <a:pt x="1570" y="9189"/>
                  </a:cubicBezTo>
                  <a:cubicBezTo>
                    <a:pt x="2115" y="9171"/>
                    <a:pt x="2668" y="9154"/>
                    <a:pt x="3185" y="9136"/>
                  </a:cubicBezTo>
                  <a:cubicBezTo>
                    <a:pt x="3185" y="9136"/>
                    <a:pt x="3185" y="9136"/>
                    <a:pt x="3194" y="9136"/>
                  </a:cubicBezTo>
                  <a:cubicBezTo>
                    <a:pt x="3203" y="9136"/>
                    <a:pt x="3203" y="9127"/>
                    <a:pt x="3212" y="9118"/>
                  </a:cubicBezTo>
                  <a:cubicBezTo>
                    <a:pt x="3747" y="6138"/>
                    <a:pt x="4264" y="3792"/>
                    <a:pt x="4996" y="1000"/>
                  </a:cubicBezTo>
                  <a:cubicBezTo>
                    <a:pt x="5085" y="652"/>
                    <a:pt x="5166" y="331"/>
                    <a:pt x="5255" y="27"/>
                  </a:cubicBezTo>
                  <a:cubicBezTo>
                    <a:pt x="5255" y="18"/>
                    <a:pt x="5255" y="10"/>
                    <a:pt x="5246" y="10"/>
                  </a:cubicBezTo>
                  <a:cubicBezTo>
                    <a:pt x="5246" y="1"/>
                    <a:pt x="5237" y="1"/>
                    <a:pt x="5228" y="1"/>
                  </a:cubicBezTo>
                  <a:cubicBezTo>
                    <a:pt x="4407" y="63"/>
                    <a:pt x="1954" y="170"/>
                    <a:pt x="1668" y="179"/>
                  </a:cubicBezTo>
                  <a:cubicBezTo>
                    <a:pt x="1660" y="179"/>
                    <a:pt x="1651" y="188"/>
                    <a:pt x="1651" y="197"/>
                  </a:cubicBezTo>
                  <a:cubicBezTo>
                    <a:pt x="1410" y="1713"/>
                    <a:pt x="1080" y="3462"/>
                    <a:pt x="759" y="5157"/>
                  </a:cubicBezTo>
                  <a:cubicBezTo>
                    <a:pt x="491" y="6540"/>
                    <a:pt x="214" y="7967"/>
                    <a:pt x="0" y="9243"/>
                  </a:cubicBezTo>
                  <a:cubicBezTo>
                    <a:pt x="0" y="9252"/>
                    <a:pt x="0" y="9252"/>
                    <a:pt x="9" y="9261"/>
                  </a:cubicBezTo>
                  <a:cubicBezTo>
                    <a:pt x="9" y="9270"/>
                    <a:pt x="18" y="9270"/>
                    <a:pt x="18" y="9270"/>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5" name="Google Shape;3615;p39"/>
            <p:cNvSpPr/>
            <p:nvPr/>
          </p:nvSpPr>
          <p:spPr>
            <a:xfrm>
              <a:off x="8022463" y="3934248"/>
              <a:ext cx="553393" cy="361861"/>
            </a:xfrm>
            <a:custGeom>
              <a:avLst/>
              <a:gdLst/>
              <a:ahLst/>
              <a:cxnLst/>
              <a:rect l="l" t="t" r="r" b="b"/>
              <a:pathLst>
                <a:path w="6264" h="4096" fill="none" extrusionOk="0">
                  <a:moveTo>
                    <a:pt x="1" y="1374"/>
                  </a:moveTo>
                  <a:cubicBezTo>
                    <a:pt x="527" y="1428"/>
                    <a:pt x="893" y="812"/>
                    <a:pt x="1214" y="268"/>
                  </a:cubicBezTo>
                  <a:cubicBezTo>
                    <a:pt x="1267" y="188"/>
                    <a:pt x="1321" y="99"/>
                    <a:pt x="1365" y="18"/>
                  </a:cubicBezTo>
                  <a:cubicBezTo>
                    <a:pt x="1383" y="1"/>
                    <a:pt x="1401" y="1"/>
                    <a:pt x="1419" y="9"/>
                  </a:cubicBezTo>
                  <a:cubicBezTo>
                    <a:pt x="1437" y="18"/>
                    <a:pt x="1446" y="36"/>
                    <a:pt x="1437" y="54"/>
                  </a:cubicBezTo>
                  <a:cubicBezTo>
                    <a:pt x="1089" y="732"/>
                    <a:pt x="759" y="1919"/>
                    <a:pt x="1330" y="2240"/>
                  </a:cubicBezTo>
                  <a:cubicBezTo>
                    <a:pt x="1767" y="2481"/>
                    <a:pt x="2918" y="1624"/>
                    <a:pt x="3935" y="857"/>
                  </a:cubicBezTo>
                  <a:cubicBezTo>
                    <a:pt x="4184" y="679"/>
                    <a:pt x="4416" y="500"/>
                    <a:pt x="4639" y="348"/>
                  </a:cubicBezTo>
                  <a:cubicBezTo>
                    <a:pt x="4657" y="331"/>
                    <a:pt x="4675" y="340"/>
                    <a:pt x="4693" y="357"/>
                  </a:cubicBezTo>
                  <a:cubicBezTo>
                    <a:pt x="4702" y="366"/>
                    <a:pt x="4702" y="393"/>
                    <a:pt x="4684" y="411"/>
                  </a:cubicBezTo>
                  <a:cubicBezTo>
                    <a:pt x="4184" y="839"/>
                    <a:pt x="2998" y="2124"/>
                    <a:pt x="3043" y="2748"/>
                  </a:cubicBezTo>
                  <a:cubicBezTo>
                    <a:pt x="3052" y="2864"/>
                    <a:pt x="3105" y="2944"/>
                    <a:pt x="3194" y="3007"/>
                  </a:cubicBezTo>
                  <a:cubicBezTo>
                    <a:pt x="3979" y="3507"/>
                    <a:pt x="5451" y="2784"/>
                    <a:pt x="6085" y="2472"/>
                  </a:cubicBezTo>
                  <a:cubicBezTo>
                    <a:pt x="6120" y="2454"/>
                    <a:pt x="6156" y="2436"/>
                    <a:pt x="6192" y="2418"/>
                  </a:cubicBezTo>
                  <a:cubicBezTo>
                    <a:pt x="6192" y="2418"/>
                    <a:pt x="6201" y="2418"/>
                    <a:pt x="6201" y="2418"/>
                  </a:cubicBezTo>
                  <a:cubicBezTo>
                    <a:pt x="6218" y="2409"/>
                    <a:pt x="6245" y="2418"/>
                    <a:pt x="6254" y="2436"/>
                  </a:cubicBezTo>
                  <a:cubicBezTo>
                    <a:pt x="6263" y="2454"/>
                    <a:pt x="6254" y="2481"/>
                    <a:pt x="6236" y="2490"/>
                  </a:cubicBezTo>
                  <a:lnTo>
                    <a:pt x="6236" y="2490"/>
                  </a:lnTo>
                  <a:cubicBezTo>
                    <a:pt x="6236" y="2490"/>
                    <a:pt x="6236" y="2490"/>
                    <a:pt x="6236" y="2490"/>
                  </a:cubicBezTo>
                  <a:cubicBezTo>
                    <a:pt x="6227" y="2490"/>
                    <a:pt x="6227" y="2490"/>
                    <a:pt x="6227" y="2490"/>
                  </a:cubicBezTo>
                  <a:cubicBezTo>
                    <a:pt x="5656" y="2766"/>
                    <a:pt x="4800" y="3417"/>
                    <a:pt x="4675" y="3863"/>
                  </a:cubicBezTo>
                  <a:cubicBezTo>
                    <a:pt x="4648" y="3953"/>
                    <a:pt x="4657" y="4033"/>
                    <a:pt x="4702" y="4095"/>
                  </a:cubicBezTo>
                </a:path>
              </a:pathLst>
            </a:custGeom>
            <a:noFill/>
            <a:ln w="952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16" name="Google Shape;3616;p39"/>
          <p:cNvGrpSpPr/>
          <p:nvPr/>
        </p:nvGrpSpPr>
        <p:grpSpPr>
          <a:xfrm>
            <a:off x="6814035" y="7144379"/>
            <a:ext cx="1614571" cy="1507176"/>
            <a:chOff x="3848450" y="2607350"/>
            <a:chExt cx="509650" cy="475750"/>
          </a:xfrm>
        </p:grpSpPr>
        <p:sp>
          <p:nvSpPr>
            <p:cNvPr id="3617" name="Google Shape;3617;p39"/>
            <p:cNvSpPr/>
            <p:nvPr/>
          </p:nvSpPr>
          <p:spPr>
            <a:xfrm>
              <a:off x="3848450" y="2616050"/>
              <a:ext cx="168875" cy="172650"/>
            </a:xfrm>
            <a:custGeom>
              <a:avLst/>
              <a:gdLst/>
              <a:ahLst/>
              <a:cxnLst/>
              <a:rect l="l" t="t" r="r" b="b"/>
              <a:pathLst>
                <a:path w="6755" h="6906" fill="none" extrusionOk="0">
                  <a:moveTo>
                    <a:pt x="875" y="6905"/>
                  </a:moveTo>
                  <a:cubicBezTo>
                    <a:pt x="1232" y="6299"/>
                    <a:pt x="697" y="5514"/>
                    <a:pt x="233" y="4827"/>
                  </a:cubicBezTo>
                  <a:cubicBezTo>
                    <a:pt x="153" y="4720"/>
                    <a:pt x="81" y="4613"/>
                    <a:pt x="10" y="4506"/>
                  </a:cubicBezTo>
                  <a:cubicBezTo>
                    <a:pt x="1" y="4488"/>
                    <a:pt x="1" y="4452"/>
                    <a:pt x="28" y="4434"/>
                  </a:cubicBezTo>
                  <a:cubicBezTo>
                    <a:pt x="45" y="4425"/>
                    <a:pt x="81" y="4425"/>
                    <a:pt x="99" y="4443"/>
                  </a:cubicBezTo>
                  <a:cubicBezTo>
                    <a:pt x="715" y="5237"/>
                    <a:pt x="1946" y="6299"/>
                    <a:pt x="2650" y="5790"/>
                  </a:cubicBezTo>
                  <a:cubicBezTo>
                    <a:pt x="3195" y="5407"/>
                    <a:pt x="2793" y="3542"/>
                    <a:pt x="2454" y="1892"/>
                  </a:cubicBezTo>
                  <a:cubicBezTo>
                    <a:pt x="2365" y="1499"/>
                    <a:pt x="2294" y="1116"/>
                    <a:pt x="2222" y="768"/>
                  </a:cubicBezTo>
                  <a:cubicBezTo>
                    <a:pt x="2222" y="741"/>
                    <a:pt x="2240" y="714"/>
                    <a:pt x="2267" y="714"/>
                  </a:cubicBezTo>
                  <a:cubicBezTo>
                    <a:pt x="2294" y="705"/>
                    <a:pt x="2320" y="723"/>
                    <a:pt x="2320" y="750"/>
                  </a:cubicBezTo>
                  <a:cubicBezTo>
                    <a:pt x="2561" y="1588"/>
                    <a:pt x="3444" y="3721"/>
                    <a:pt x="4221" y="4015"/>
                  </a:cubicBezTo>
                  <a:cubicBezTo>
                    <a:pt x="4363" y="4069"/>
                    <a:pt x="4488" y="4060"/>
                    <a:pt x="4613" y="3979"/>
                  </a:cubicBezTo>
                  <a:cubicBezTo>
                    <a:pt x="5648" y="3319"/>
                    <a:pt x="5603" y="1151"/>
                    <a:pt x="5577" y="224"/>
                  </a:cubicBezTo>
                  <a:cubicBezTo>
                    <a:pt x="5577" y="161"/>
                    <a:pt x="5577" y="108"/>
                    <a:pt x="5577" y="63"/>
                  </a:cubicBezTo>
                  <a:cubicBezTo>
                    <a:pt x="5577" y="54"/>
                    <a:pt x="5577" y="54"/>
                    <a:pt x="5577" y="45"/>
                  </a:cubicBezTo>
                  <a:cubicBezTo>
                    <a:pt x="5577" y="18"/>
                    <a:pt x="5594" y="1"/>
                    <a:pt x="5630" y="1"/>
                  </a:cubicBezTo>
                  <a:cubicBezTo>
                    <a:pt x="5657" y="1"/>
                    <a:pt x="5675" y="18"/>
                    <a:pt x="5675" y="45"/>
                  </a:cubicBezTo>
                  <a:lnTo>
                    <a:pt x="5675" y="45"/>
                  </a:lnTo>
                  <a:lnTo>
                    <a:pt x="5675" y="45"/>
                  </a:lnTo>
                  <a:cubicBezTo>
                    <a:pt x="5675" y="54"/>
                    <a:pt x="5675" y="54"/>
                    <a:pt x="5675" y="63"/>
                  </a:cubicBezTo>
                  <a:cubicBezTo>
                    <a:pt x="5693" y="893"/>
                    <a:pt x="5996" y="2284"/>
                    <a:pt x="6469" y="2686"/>
                  </a:cubicBezTo>
                  <a:cubicBezTo>
                    <a:pt x="6558" y="2766"/>
                    <a:pt x="6656" y="2793"/>
                    <a:pt x="6754" y="2784"/>
                  </a:cubicBezTo>
                </a:path>
              </a:pathLst>
            </a:custGeom>
            <a:noFill/>
            <a:ln w="952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8" name="Google Shape;3618;p39"/>
            <p:cNvSpPr/>
            <p:nvPr/>
          </p:nvSpPr>
          <p:spPr>
            <a:xfrm>
              <a:off x="3906000" y="2697000"/>
              <a:ext cx="452100" cy="386100"/>
            </a:xfrm>
            <a:custGeom>
              <a:avLst/>
              <a:gdLst/>
              <a:ahLst/>
              <a:cxnLst/>
              <a:rect l="l" t="t" r="r" b="b"/>
              <a:pathLst>
                <a:path w="18084" h="15444" extrusionOk="0">
                  <a:moveTo>
                    <a:pt x="9002" y="1"/>
                  </a:moveTo>
                  <a:cubicBezTo>
                    <a:pt x="3194" y="1"/>
                    <a:pt x="179" y="1705"/>
                    <a:pt x="54" y="5050"/>
                  </a:cubicBezTo>
                  <a:lnTo>
                    <a:pt x="45" y="5095"/>
                  </a:lnTo>
                  <a:cubicBezTo>
                    <a:pt x="36" y="5425"/>
                    <a:pt x="1" y="6272"/>
                    <a:pt x="500" y="7182"/>
                  </a:cubicBezTo>
                  <a:cubicBezTo>
                    <a:pt x="518" y="7218"/>
                    <a:pt x="545" y="7263"/>
                    <a:pt x="563" y="7298"/>
                  </a:cubicBezTo>
                  <a:cubicBezTo>
                    <a:pt x="705" y="7521"/>
                    <a:pt x="866" y="7744"/>
                    <a:pt x="1080" y="7967"/>
                  </a:cubicBezTo>
                  <a:cubicBezTo>
                    <a:pt x="2052" y="8975"/>
                    <a:pt x="3649" y="9636"/>
                    <a:pt x="5835" y="9921"/>
                  </a:cubicBezTo>
                  <a:cubicBezTo>
                    <a:pt x="5879" y="9921"/>
                    <a:pt x="5924" y="9930"/>
                    <a:pt x="5960" y="9939"/>
                  </a:cubicBezTo>
                  <a:cubicBezTo>
                    <a:pt x="6736" y="10028"/>
                    <a:pt x="8110" y="10082"/>
                    <a:pt x="9029" y="10082"/>
                  </a:cubicBezTo>
                  <a:cubicBezTo>
                    <a:pt x="8966" y="10153"/>
                    <a:pt x="8895" y="10224"/>
                    <a:pt x="8823" y="10305"/>
                  </a:cubicBezTo>
                  <a:cubicBezTo>
                    <a:pt x="8252" y="10884"/>
                    <a:pt x="7619" y="11545"/>
                    <a:pt x="7699" y="11973"/>
                  </a:cubicBezTo>
                  <a:cubicBezTo>
                    <a:pt x="7726" y="12098"/>
                    <a:pt x="7815" y="12196"/>
                    <a:pt x="7967" y="12258"/>
                  </a:cubicBezTo>
                  <a:cubicBezTo>
                    <a:pt x="8013" y="12276"/>
                    <a:pt x="8072" y="12284"/>
                    <a:pt x="8141" y="12284"/>
                  </a:cubicBezTo>
                  <a:cubicBezTo>
                    <a:pt x="8310" y="12284"/>
                    <a:pt x="8538" y="12238"/>
                    <a:pt x="8779" y="12187"/>
                  </a:cubicBezTo>
                  <a:cubicBezTo>
                    <a:pt x="9009" y="12137"/>
                    <a:pt x="9273" y="12083"/>
                    <a:pt x="9465" y="12083"/>
                  </a:cubicBezTo>
                  <a:cubicBezTo>
                    <a:pt x="9579" y="12083"/>
                    <a:pt x="9667" y="12101"/>
                    <a:pt x="9707" y="12151"/>
                  </a:cubicBezTo>
                  <a:cubicBezTo>
                    <a:pt x="9751" y="12214"/>
                    <a:pt x="9733" y="12348"/>
                    <a:pt x="9644" y="12517"/>
                  </a:cubicBezTo>
                  <a:cubicBezTo>
                    <a:pt x="9385" y="12847"/>
                    <a:pt x="9109" y="13231"/>
                    <a:pt x="8815" y="13641"/>
                  </a:cubicBezTo>
                  <a:cubicBezTo>
                    <a:pt x="8368" y="14248"/>
                    <a:pt x="7913" y="14881"/>
                    <a:pt x="7530" y="15345"/>
                  </a:cubicBezTo>
                  <a:cubicBezTo>
                    <a:pt x="7521" y="15354"/>
                    <a:pt x="7521" y="15354"/>
                    <a:pt x="7521" y="15354"/>
                  </a:cubicBezTo>
                  <a:cubicBezTo>
                    <a:pt x="7521" y="15354"/>
                    <a:pt x="7521" y="15363"/>
                    <a:pt x="7521" y="15363"/>
                  </a:cubicBezTo>
                  <a:cubicBezTo>
                    <a:pt x="7512" y="15363"/>
                    <a:pt x="7512" y="15372"/>
                    <a:pt x="7512" y="15372"/>
                  </a:cubicBezTo>
                  <a:cubicBezTo>
                    <a:pt x="7512" y="15381"/>
                    <a:pt x="7512" y="15381"/>
                    <a:pt x="7512" y="15390"/>
                  </a:cubicBezTo>
                  <a:cubicBezTo>
                    <a:pt x="7512" y="15390"/>
                    <a:pt x="7512" y="15390"/>
                    <a:pt x="7512" y="15398"/>
                  </a:cubicBezTo>
                  <a:cubicBezTo>
                    <a:pt x="7512" y="15398"/>
                    <a:pt x="7512" y="15407"/>
                    <a:pt x="7521" y="15407"/>
                  </a:cubicBezTo>
                  <a:cubicBezTo>
                    <a:pt x="7521" y="15407"/>
                    <a:pt x="7521" y="15416"/>
                    <a:pt x="7521" y="15416"/>
                  </a:cubicBezTo>
                  <a:cubicBezTo>
                    <a:pt x="7521" y="15416"/>
                    <a:pt x="7521" y="15425"/>
                    <a:pt x="7530" y="15425"/>
                  </a:cubicBezTo>
                  <a:cubicBezTo>
                    <a:pt x="7530" y="15425"/>
                    <a:pt x="7530" y="15425"/>
                    <a:pt x="7530" y="15434"/>
                  </a:cubicBezTo>
                  <a:lnTo>
                    <a:pt x="7539" y="15434"/>
                  </a:lnTo>
                  <a:cubicBezTo>
                    <a:pt x="7548" y="15434"/>
                    <a:pt x="7548" y="15434"/>
                    <a:pt x="7548" y="15443"/>
                  </a:cubicBezTo>
                  <a:lnTo>
                    <a:pt x="7592" y="15443"/>
                  </a:lnTo>
                  <a:cubicBezTo>
                    <a:pt x="7592" y="15434"/>
                    <a:pt x="7601" y="15434"/>
                    <a:pt x="7601" y="15434"/>
                  </a:cubicBezTo>
                  <a:lnTo>
                    <a:pt x="7610" y="15434"/>
                  </a:lnTo>
                  <a:cubicBezTo>
                    <a:pt x="8083" y="15042"/>
                    <a:pt x="8574" y="14667"/>
                    <a:pt x="9100" y="14266"/>
                  </a:cubicBezTo>
                  <a:cubicBezTo>
                    <a:pt x="10144" y="13472"/>
                    <a:pt x="11223" y="12651"/>
                    <a:pt x="12097" y="11732"/>
                  </a:cubicBezTo>
                  <a:cubicBezTo>
                    <a:pt x="12267" y="11491"/>
                    <a:pt x="12312" y="11322"/>
                    <a:pt x="12240" y="11206"/>
                  </a:cubicBezTo>
                  <a:cubicBezTo>
                    <a:pt x="12175" y="11102"/>
                    <a:pt x="12029" y="11067"/>
                    <a:pt x="11842" y="11067"/>
                  </a:cubicBezTo>
                  <a:cubicBezTo>
                    <a:pt x="11644" y="11067"/>
                    <a:pt x="11400" y="11106"/>
                    <a:pt x="11161" y="11143"/>
                  </a:cubicBezTo>
                  <a:cubicBezTo>
                    <a:pt x="10998" y="11169"/>
                    <a:pt x="10778" y="11205"/>
                    <a:pt x="10654" y="11205"/>
                  </a:cubicBezTo>
                  <a:cubicBezTo>
                    <a:pt x="10608" y="11205"/>
                    <a:pt x="10575" y="11200"/>
                    <a:pt x="10563" y="11188"/>
                  </a:cubicBezTo>
                  <a:cubicBezTo>
                    <a:pt x="10510" y="11116"/>
                    <a:pt x="10483" y="11045"/>
                    <a:pt x="10492" y="10965"/>
                  </a:cubicBezTo>
                  <a:cubicBezTo>
                    <a:pt x="10527" y="10715"/>
                    <a:pt x="10857" y="10429"/>
                    <a:pt x="11205" y="10162"/>
                  </a:cubicBezTo>
                  <a:cubicBezTo>
                    <a:pt x="11303" y="10082"/>
                    <a:pt x="11419" y="10037"/>
                    <a:pt x="11544" y="10028"/>
                  </a:cubicBezTo>
                  <a:cubicBezTo>
                    <a:pt x="16130" y="9716"/>
                    <a:pt x="18083" y="7967"/>
                    <a:pt x="17950" y="5104"/>
                  </a:cubicBezTo>
                  <a:lnTo>
                    <a:pt x="17950" y="5050"/>
                  </a:lnTo>
                  <a:cubicBezTo>
                    <a:pt x="17816" y="1705"/>
                    <a:pt x="14809" y="1"/>
                    <a:pt x="9002"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9" name="Google Shape;3619;p39"/>
            <p:cNvSpPr/>
            <p:nvPr/>
          </p:nvSpPr>
          <p:spPr>
            <a:xfrm>
              <a:off x="3906000" y="2697000"/>
              <a:ext cx="452100" cy="386100"/>
            </a:xfrm>
            <a:custGeom>
              <a:avLst/>
              <a:gdLst/>
              <a:ahLst/>
              <a:cxnLst/>
              <a:rect l="l" t="t" r="r" b="b"/>
              <a:pathLst>
                <a:path w="18084" h="15444" fill="none" extrusionOk="0">
                  <a:moveTo>
                    <a:pt x="11205" y="10162"/>
                  </a:moveTo>
                  <a:cubicBezTo>
                    <a:pt x="11303" y="10082"/>
                    <a:pt x="11419" y="10037"/>
                    <a:pt x="11544" y="10028"/>
                  </a:cubicBezTo>
                  <a:cubicBezTo>
                    <a:pt x="16130" y="9716"/>
                    <a:pt x="18083" y="7967"/>
                    <a:pt x="17950" y="5104"/>
                  </a:cubicBezTo>
                  <a:lnTo>
                    <a:pt x="17950" y="5050"/>
                  </a:lnTo>
                  <a:cubicBezTo>
                    <a:pt x="17816" y="1705"/>
                    <a:pt x="14809" y="1"/>
                    <a:pt x="9002" y="1"/>
                  </a:cubicBezTo>
                  <a:cubicBezTo>
                    <a:pt x="3194" y="1"/>
                    <a:pt x="179" y="1705"/>
                    <a:pt x="54" y="5050"/>
                  </a:cubicBezTo>
                  <a:lnTo>
                    <a:pt x="45" y="5095"/>
                  </a:lnTo>
                  <a:cubicBezTo>
                    <a:pt x="36" y="5425"/>
                    <a:pt x="1" y="6272"/>
                    <a:pt x="500" y="7182"/>
                  </a:cubicBezTo>
                  <a:cubicBezTo>
                    <a:pt x="518" y="7218"/>
                    <a:pt x="545" y="7263"/>
                    <a:pt x="563" y="7298"/>
                  </a:cubicBezTo>
                  <a:cubicBezTo>
                    <a:pt x="705" y="7521"/>
                    <a:pt x="866" y="7744"/>
                    <a:pt x="1080" y="7967"/>
                  </a:cubicBezTo>
                  <a:cubicBezTo>
                    <a:pt x="2052" y="8975"/>
                    <a:pt x="3649" y="9636"/>
                    <a:pt x="5835" y="9921"/>
                  </a:cubicBezTo>
                  <a:cubicBezTo>
                    <a:pt x="5879" y="9921"/>
                    <a:pt x="5924" y="9930"/>
                    <a:pt x="5960" y="9939"/>
                  </a:cubicBezTo>
                  <a:cubicBezTo>
                    <a:pt x="6736" y="10028"/>
                    <a:pt x="8110" y="10082"/>
                    <a:pt x="9029" y="10082"/>
                  </a:cubicBezTo>
                  <a:cubicBezTo>
                    <a:pt x="8966" y="10153"/>
                    <a:pt x="8895" y="10224"/>
                    <a:pt x="8823" y="10305"/>
                  </a:cubicBezTo>
                  <a:cubicBezTo>
                    <a:pt x="8252" y="10884"/>
                    <a:pt x="7619" y="11545"/>
                    <a:pt x="7699" y="11973"/>
                  </a:cubicBezTo>
                  <a:cubicBezTo>
                    <a:pt x="7726" y="12098"/>
                    <a:pt x="7815" y="12196"/>
                    <a:pt x="7967" y="12258"/>
                  </a:cubicBezTo>
                  <a:cubicBezTo>
                    <a:pt x="8128" y="12321"/>
                    <a:pt x="8440" y="12258"/>
                    <a:pt x="8779" y="12187"/>
                  </a:cubicBezTo>
                  <a:cubicBezTo>
                    <a:pt x="9145" y="12107"/>
                    <a:pt x="9600" y="12017"/>
                    <a:pt x="9707" y="12151"/>
                  </a:cubicBezTo>
                  <a:cubicBezTo>
                    <a:pt x="9751" y="12214"/>
                    <a:pt x="9733" y="12348"/>
                    <a:pt x="9644" y="12517"/>
                  </a:cubicBezTo>
                  <a:cubicBezTo>
                    <a:pt x="9385" y="12847"/>
                    <a:pt x="9109" y="13231"/>
                    <a:pt x="8815" y="13641"/>
                  </a:cubicBezTo>
                  <a:cubicBezTo>
                    <a:pt x="8368" y="14248"/>
                    <a:pt x="7913" y="14881"/>
                    <a:pt x="7530" y="15345"/>
                  </a:cubicBezTo>
                  <a:cubicBezTo>
                    <a:pt x="7521" y="15354"/>
                    <a:pt x="7521" y="15354"/>
                    <a:pt x="7521" y="15354"/>
                  </a:cubicBezTo>
                  <a:cubicBezTo>
                    <a:pt x="7521" y="15354"/>
                    <a:pt x="7521" y="15363"/>
                    <a:pt x="7521" y="15363"/>
                  </a:cubicBezTo>
                  <a:cubicBezTo>
                    <a:pt x="7512" y="15363"/>
                    <a:pt x="7512" y="15372"/>
                    <a:pt x="7512" y="15372"/>
                  </a:cubicBezTo>
                  <a:cubicBezTo>
                    <a:pt x="7512" y="15381"/>
                    <a:pt x="7512" y="15381"/>
                    <a:pt x="7512" y="15390"/>
                  </a:cubicBezTo>
                  <a:cubicBezTo>
                    <a:pt x="7512" y="15390"/>
                    <a:pt x="7512" y="15390"/>
                    <a:pt x="7512" y="15398"/>
                  </a:cubicBezTo>
                  <a:cubicBezTo>
                    <a:pt x="7512" y="15398"/>
                    <a:pt x="7512" y="15407"/>
                    <a:pt x="7521" y="15407"/>
                  </a:cubicBezTo>
                  <a:cubicBezTo>
                    <a:pt x="7521" y="15407"/>
                    <a:pt x="7521" y="15416"/>
                    <a:pt x="7521" y="15416"/>
                  </a:cubicBezTo>
                  <a:cubicBezTo>
                    <a:pt x="7521" y="15416"/>
                    <a:pt x="7521" y="15425"/>
                    <a:pt x="7530" y="15425"/>
                  </a:cubicBezTo>
                  <a:cubicBezTo>
                    <a:pt x="7530" y="15425"/>
                    <a:pt x="7530" y="15425"/>
                    <a:pt x="7530" y="15425"/>
                  </a:cubicBezTo>
                  <a:cubicBezTo>
                    <a:pt x="7530" y="15425"/>
                    <a:pt x="7530" y="15425"/>
                    <a:pt x="7530" y="15434"/>
                  </a:cubicBezTo>
                  <a:cubicBezTo>
                    <a:pt x="7539" y="15434"/>
                    <a:pt x="7539" y="15434"/>
                    <a:pt x="7539" y="15434"/>
                  </a:cubicBezTo>
                  <a:cubicBezTo>
                    <a:pt x="7548" y="15434"/>
                    <a:pt x="7548" y="15434"/>
                    <a:pt x="7548" y="15443"/>
                  </a:cubicBezTo>
                  <a:cubicBezTo>
                    <a:pt x="7557" y="15443"/>
                    <a:pt x="7566" y="15443"/>
                    <a:pt x="7574" y="15443"/>
                  </a:cubicBezTo>
                  <a:lnTo>
                    <a:pt x="7574" y="15443"/>
                  </a:lnTo>
                  <a:cubicBezTo>
                    <a:pt x="7574" y="15443"/>
                    <a:pt x="7583" y="15443"/>
                    <a:pt x="7592" y="15443"/>
                  </a:cubicBezTo>
                  <a:cubicBezTo>
                    <a:pt x="7592" y="15434"/>
                    <a:pt x="7601" y="15434"/>
                    <a:pt x="7601" y="15434"/>
                  </a:cubicBezTo>
                  <a:cubicBezTo>
                    <a:pt x="7601" y="15434"/>
                    <a:pt x="7610" y="15434"/>
                    <a:pt x="7610" y="15434"/>
                  </a:cubicBezTo>
                  <a:cubicBezTo>
                    <a:pt x="8083" y="15042"/>
                    <a:pt x="8574" y="14667"/>
                    <a:pt x="9100" y="14266"/>
                  </a:cubicBezTo>
                  <a:cubicBezTo>
                    <a:pt x="10144" y="13472"/>
                    <a:pt x="11223" y="12651"/>
                    <a:pt x="12097" y="11732"/>
                  </a:cubicBezTo>
                  <a:cubicBezTo>
                    <a:pt x="12267" y="11491"/>
                    <a:pt x="12312" y="11322"/>
                    <a:pt x="12240" y="11206"/>
                  </a:cubicBezTo>
                  <a:cubicBezTo>
                    <a:pt x="12106" y="10992"/>
                    <a:pt x="11625" y="11072"/>
                    <a:pt x="11161" y="11143"/>
                  </a:cubicBezTo>
                  <a:cubicBezTo>
                    <a:pt x="10938" y="11179"/>
                    <a:pt x="10608" y="11232"/>
                    <a:pt x="10563" y="11188"/>
                  </a:cubicBezTo>
                  <a:cubicBezTo>
                    <a:pt x="10510" y="11116"/>
                    <a:pt x="10483" y="11045"/>
                    <a:pt x="10492" y="10965"/>
                  </a:cubicBezTo>
                  <a:cubicBezTo>
                    <a:pt x="10527" y="10715"/>
                    <a:pt x="10857" y="10429"/>
                    <a:pt x="11205" y="10162"/>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0" name="Google Shape;3620;p39"/>
            <p:cNvSpPr/>
            <p:nvPr/>
          </p:nvSpPr>
          <p:spPr>
            <a:xfrm>
              <a:off x="3984275" y="2905750"/>
              <a:ext cx="128725" cy="97500"/>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1" name="Google Shape;3621;p39"/>
            <p:cNvSpPr/>
            <p:nvPr/>
          </p:nvSpPr>
          <p:spPr>
            <a:xfrm>
              <a:off x="3984275" y="2903075"/>
              <a:ext cx="128725" cy="100400"/>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2" name="Google Shape;3622;p39"/>
            <p:cNvSpPr/>
            <p:nvPr/>
          </p:nvSpPr>
          <p:spPr>
            <a:xfrm>
              <a:off x="4028450" y="2640750"/>
              <a:ext cx="237325" cy="259225"/>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3" name="Google Shape;3623;p39"/>
            <p:cNvSpPr/>
            <p:nvPr/>
          </p:nvSpPr>
          <p:spPr>
            <a:xfrm>
              <a:off x="4028450" y="2635450"/>
              <a:ext cx="237325" cy="264525"/>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4" name="Google Shape;3624;p39"/>
            <p:cNvSpPr/>
            <p:nvPr/>
          </p:nvSpPr>
          <p:spPr>
            <a:xfrm>
              <a:off x="3963975" y="2877650"/>
              <a:ext cx="128725" cy="97500"/>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00E5BE"/>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5" name="Google Shape;3625;p39"/>
            <p:cNvSpPr/>
            <p:nvPr/>
          </p:nvSpPr>
          <p:spPr>
            <a:xfrm>
              <a:off x="3963975" y="2874975"/>
              <a:ext cx="128725" cy="100400"/>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solidFill>
              <a:srgbClr val="00E5BE"/>
            </a:solid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6" name="Google Shape;3626;p39"/>
            <p:cNvSpPr/>
            <p:nvPr/>
          </p:nvSpPr>
          <p:spPr>
            <a:xfrm>
              <a:off x="4008150" y="2612650"/>
              <a:ext cx="237325" cy="259225"/>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00E5BE"/>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7" name="Google Shape;3627;p39"/>
            <p:cNvSpPr/>
            <p:nvPr/>
          </p:nvSpPr>
          <p:spPr>
            <a:xfrm>
              <a:off x="4008150" y="2607350"/>
              <a:ext cx="237325" cy="264525"/>
            </a:xfrm>
            <a:custGeom>
              <a:avLst/>
              <a:gdLst/>
              <a:ahLst/>
              <a:cxnLst/>
              <a:rect l="l" t="t" r="r" b="b"/>
              <a:pathLst>
                <a:path w="9493" h="10581" fill="none" extrusionOk="0">
                  <a:moveTo>
                    <a:pt x="5835" y="277"/>
                  </a:moveTo>
                  <a:cubicBezTo>
                    <a:pt x="3819" y="1"/>
                    <a:pt x="2284" y="616"/>
                    <a:pt x="1285" y="2115"/>
                  </a:cubicBezTo>
                  <a:cubicBezTo>
                    <a:pt x="1071" y="2427"/>
                    <a:pt x="241" y="3953"/>
                    <a:pt x="0" y="5228"/>
                  </a:cubicBezTo>
                  <a:cubicBezTo>
                    <a:pt x="0" y="5237"/>
                    <a:pt x="0" y="5246"/>
                    <a:pt x="9" y="5246"/>
                  </a:cubicBezTo>
                  <a:cubicBezTo>
                    <a:pt x="9" y="5255"/>
                    <a:pt x="9" y="5255"/>
                    <a:pt x="18" y="5255"/>
                  </a:cubicBezTo>
                  <a:cubicBezTo>
                    <a:pt x="232" y="5282"/>
                    <a:pt x="1356" y="5433"/>
                    <a:pt x="3051" y="5737"/>
                  </a:cubicBezTo>
                  <a:cubicBezTo>
                    <a:pt x="3060" y="5737"/>
                    <a:pt x="3069" y="5728"/>
                    <a:pt x="3078" y="5719"/>
                  </a:cubicBezTo>
                  <a:cubicBezTo>
                    <a:pt x="3123" y="5496"/>
                    <a:pt x="3319" y="4720"/>
                    <a:pt x="3720" y="4024"/>
                  </a:cubicBezTo>
                  <a:cubicBezTo>
                    <a:pt x="4077" y="3417"/>
                    <a:pt x="4505" y="3150"/>
                    <a:pt x="4952" y="3275"/>
                  </a:cubicBezTo>
                  <a:cubicBezTo>
                    <a:pt x="5219" y="3346"/>
                    <a:pt x="5505" y="3551"/>
                    <a:pt x="5407" y="4113"/>
                  </a:cubicBezTo>
                  <a:cubicBezTo>
                    <a:pt x="5246" y="4961"/>
                    <a:pt x="4648" y="5737"/>
                    <a:pt x="3640" y="6406"/>
                  </a:cubicBezTo>
                  <a:cubicBezTo>
                    <a:pt x="3355" y="6584"/>
                    <a:pt x="3060" y="6727"/>
                    <a:pt x="2748" y="6870"/>
                  </a:cubicBezTo>
                  <a:cubicBezTo>
                    <a:pt x="2159" y="7137"/>
                    <a:pt x="1544" y="7414"/>
                    <a:pt x="1026" y="8074"/>
                  </a:cubicBezTo>
                  <a:cubicBezTo>
                    <a:pt x="607" y="8592"/>
                    <a:pt x="330" y="9118"/>
                    <a:pt x="63" y="9885"/>
                  </a:cubicBezTo>
                  <a:cubicBezTo>
                    <a:pt x="63" y="9894"/>
                    <a:pt x="63" y="9903"/>
                    <a:pt x="63" y="9903"/>
                  </a:cubicBezTo>
                  <a:cubicBezTo>
                    <a:pt x="72" y="9912"/>
                    <a:pt x="72" y="9912"/>
                    <a:pt x="81" y="9912"/>
                  </a:cubicBezTo>
                  <a:lnTo>
                    <a:pt x="81" y="9912"/>
                  </a:lnTo>
                  <a:cubicBezTo>
                    <a:pt x="473" y="9974"/>
                    <a:pt x="2498" y="10269"/>
                    <a:pt x="3881" y="10581"/>
                  </a:cubicBezTo>
                  <a:cubicBezTo>
                    <a:pt x="3890" y="10581"/>
                    <a:pt x="3899" y="10581"/>
                    <a:pt x="3908" y="10563"/>
                  </a:cubicBezTo>
                  <a:cubicBezTo>
                    <a:pt x="4265" y="9287"/>
                    <a:pt x="5059" y="8806"/>
                    <a:pt x="5897" y="8288"/>
                  </a:cubicBezTo>
                  <a:cubicBezTo>
                    <a:pt x="6236" y="8083"/>
                    <a:pt x="6593" y="7869"/>
                    <a:pt x="6923" y="7592"/>
                  </a:cubicBezTo>
                  <a:cubicBezTo>
                    <a:pt x="8315" y="6459"/>
                    <a:pt x="9144" y="5094"/>
                    <a:pt x="9394" y="3524"/>
                  </a:cubicBezTo>
                  <a:cubicBezTo>
                    <a:pt x="9492" y="2927"/>
                    <a:pt x="9466" y="2472"/>
                    <a:pt x="9323" y="2097"/>
                  </a:cubicBezTo>
                  <a:cubicBezTo>
                    <a:pt x="9118" y="1562"/>
                    <a:pt x="8395" y="625"/>
                    <a:pt x="5835" y="277"/>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28" name="Google Shape;3628;p39"/>
          <p:cNvSpPr/>
          <p:nvPr/>
        </p:nvSpPr>
        <p:spPr>
          <a:xfrm rot="-290139">
            <a:off x="8093804" y="8738205"/>
            <a:ext cx="2499778" cy="392365"/>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QUESTIONS</a:t>
            </a:r>
          </a:p>
        </p:txBody>
      </p:sp>
      <p:grpSp>
        <p:nvGrpSpPr>
          <p:cNvPr id="3629" name="Google Shape;3629;p39"/>
          <p:cNvGrpSpPr/>
          <p:nvPr/>
        </p:nvGrpSpPr>
        <p:grpSpPr>
          <a:xfrm rot="-935539">
            <a:off x="12736789" y="806705"/>
            <a:ext cx="1463684" cy="1576724"/>
            <a:chOff x="11560325" y="720000"/>
            <a:chExt cx="427775" cy="460825"/>
          </a:xfrm>
        </p:grpSpPr>
        <p:sp>
          <p:nvSpPr>
            <p:cNvPr id="3630" name="Google Shape;3630;p39"/>
            <p:cNvSpPr/>
            <p:nvPr/>
          </p:nvSpPr>
          <p:spPr>
            <a:xfrm>
              <a:off x="11562325" y="824050"/>
              <a:ext cx="425775" cy="306625"/>
            </a:xfrm>
            <a:custGeom>
              <a:avLst/>
              <a:gdLst/>
              <a:ahLst/>
              <a:cxnLst/>
              <a:rect l="l" t="t" r="r" b="b"/>
              <a:pathLst>
                <a:path w="17031" h="12265" extrusionOk="0">
                  <a:moveTo>
                    <a:pt x="10024" y="0"/>
                  </a:moveTo>
                  <a:cubicBezTo>
                    <a:pt x="9493" y="0"/>
                    <a:pt x="8984" y="117"/>
                    <a:pt x="8494" y="299"/>
                  </a:cubicBezTo>
                  <a:cubicBezTo>
                    <a:pt x="8422" y="273"/>
                    <a:pt x="8360" y="246"/>
                    <a:pt x="8288" y="228"/>
                  </a:cubicBezTo>
                  <a:cubicBezTo>
                    <a:pt x="7873" y="79"/>
                    <a:pt x="7435" y="11"/>
                    <a:pt x="6992" y="11"/>
                  </a:cubicBezTo>
                  <a:cubicBezTo>
                    <a:pt x="6322" y="11"/>
                    <a:pt x="5645" y="168"/>
                    <a:pt x="5032" y="442"/>
                  </a:cubicBezTo>
                  <a:cubicBezTo>
                    <a:pt x="4488" y="683"/>
                    <a:pt x="3979" y="960"/>
                    <a:pt x="3391" y="1058"/>
                  </a:cubicBezTo>
                  <a:cubicBezTo>
                    <a:pt x="3267" y="1079"/>
                    <a:pt x="3148" y="1088"/>
                    <a:pt x="3030" y="1088"/>
                  </a:cubicBezTo>
                  <a:cubicBezTo>
                    <a:pt x="2647" y="1088"/>
                    <a:pt x="2288" y="991"/>
                    <a:pt x="1892" y="888"/>
                  </a:cubicBezTo>
                  <a:cubicBezTo>
                    <a:pt x="1892" y="888"/>
                    <a:pt x="1178" y="1629"/>
                    <a:pt x="589" y="3065"/>
                  </a:cubicBezTo>
                  <a:cubicBezTo>
                    <a:pt x="1" y="4501"/>
                    <a:pt x="36" y="5652"/>
                    <a:pt x="36" y="5652"/>
                  </a:cubicBezTo>
                  <a:cubicBezTo>
                    <a:pt x="804" y="6027"/>
                    <a:pt x="1276" y="6624"/>
                    <a:pt x="1830" y="7258"/>
                  </a:cubicBezTo>
                  <a:cubicBezTo>
                    <a:pt x="1977" y="7424"/>
                    <a:pt x="2008" y="7472"/>
                    <a:pt x="1996" y="7472"/>
                  </a:cubicBezTo>
                  <a:cubicBezTo>
                    <a:pt x="1980" y="7472"/>
                    <a:pt x="1892" y="7392"/>
                    <a:pt x="1892" y="7392"/>
                  </a:cubicBezTo>
                  <a:cubicBezTo>
                    <a:pt x="1740" y="7882"/>
                    <a:pt x="1651" y="8346"/>
                    <a:pt x="1785" y="8846"/>
                  </a:cubicBezTo>
                  <a:cubicBezTo>
                    <a:pt x="1981" y="9595"/>
                    <a:pt x="2400" y="10175"/>
                    <a:pt x="3337" y="10220"/>
                  </a:cubicBezTo>
                  <a:cubicBezTo>
                    <a:pt x="3484" y="10848"/>
                    <a:pt x="4004" y="11319"/>
                    <a:pt x="4722" y="11319"/>
                  </a:cubicBezTo>
                  <a:cubicBezTo>
                    <a:pt x="4748" y="11319"/>
                    <a:pt x="4774" y="11318"/>
                    <a:pt x="4800" y="11317"/>
                  </a:cubicBezTo>
                  <a:cubicBezTo>
                    <a:pt x="4934" y="11317"/>
                    <a:pt x="5068" y="11299"/>
                    <a:pt x="5193" y="11263"/>
                  </a:cubicBezTo>
                  <a:cubicBezTo>
                    <a:pt x="5339" y="11796"/>
                    <a:pt x="5766" y="12229"/>
                    <a:pt x="6346" y="12229"/>
                  </a:cubicBezTo>
                  <a:cubicBezTo>
                    <a:pt x="6369" y="12229"/>
                    <a:pt x="6392" y="12228"/>
                    <a:pt x="6415" y="12227"/>
                  </a:cubicBezTo>
                  <a:cubicBezTo>
                    <a:pt x="6772" y="12209"/>
                    <a:pt x="7120" y="12048"/>
                    <a:pt x="7405" y="11799"/>
                  </a:cubicBezTo>
                  <a:cubicBezTo>
                    <a:pt x="7557" y="12090"/>
                    <a:pt x="7876" y="12264"/>
                    <a:pt x="8194" y="12264"/>
                  </a:cubicBezTo>
                  <a:cubicBezTo>
                    <a:pt x="8325" y="12264"/>
                    <a:pt x="8455" y="12235"/>
                    <a:pt x="8574" y="12173"/>
                  </a:cubicBezTo>
                  <a:cubicBezTo>
                    <a:pt x="8868" y="12022"/>
                    <a:pt x="9082" y="11709"/>
                    <a:pt x="9154" y="11379"/>
                  </a:cubicBezTo>
                  <a:cubicBezTo>
                    <a:pt x="9448" y="11433"/>
                    <a:pt x="9742" y="11469"/>
                    <a:pt x="10037" y="11486"/>
                  </a:cubicBezTo>
                  <a:cubicBezTo>
                    <a:pt x="10051" y="11487"/>
                    <a:pt x="10066" y="11487"/>
                    <a:pt x="10081" y="11487"/>
                  </a:cubicBezTo>
                  <a:cubicBezTo>
                    <a:pt x="10468" y="11487"/>
                    <a:pt x="11067" y="11372"/>
                    <a:pt x="11188" y="10951"/>
                  </a:cubicBezTo>
                  <a:lnTo>
                    <a:pt x="11197" y="10924"/>
                  </a:lnTo>
                  <a:lnTo>
                    <a:pt x="11206" y="10924"/>
                  </a:lnTo>
                  <a:cubicBezTo>
                    <a:pt x="11527" y="10965"/>
                    <a:pt x="11845" y="10997"/>
                    <a:pt x="12157" y="10997"/>
                  </a:cubicBezTo>
                  <a:cubicBezTo>
                    <a:pt x="12391" y="10997"/>
                    <a:pt x="12621" y="10979"/>
                    <a:pt x="12847" y="10933"/>
                  </a:cubicBezTo>
                  <a:cubicBezTo>
                    <a:pt x="13382" y="10826"/>
                    <a:pt x="13828" y="10505"/>
                    <a:pt x="13855" y="9961"/>
                  </a:cubicBezTo>
                  <a:lnTo>
                    <a:pt x="13864" y="9961"/>
                  </a:lnTo>
                  <a:cubicBezTo>
                    <a:pt x="14274" y="9925"/>
                    <a:pt x="14667" y="9890"/>
                    <a:pt x="15051" y="9577"/>
                  </a:cubicBezTo>
                  <a:cubicBezTo>
                    <a:pt x="15398" y="9301"/>
                    <a:pt x="15550" y="8658"/>
                    <a:pt x="15265" y="8319"/>
                  </a:cubicBezTo>
                  <a:cubicBezTo>
                    <a:pt x="15586" y="8195"/>
                    <a:pt x="15862" y="7811"/>
                    <a:pt x="15871" y="7463"/>
                  </a:cubicBezTo>
                  <a:cubicBezTo>
                    <a:pt x="15880" y="7231"/>
                    <a:pt x="15773" y="6999"/>
                    <a:pt x="15621" y="6821"/>
                  </a:cubicBezTo>
                  <a:cubicBezTo>
                    <a:pt x="15333" y="6496"/>
                    <a:pt x="15411" y="6427"/>
                    <a:pt x="15528" y="6427"/>
                  </a:cubicBezTo>
                  <a:cubicBezTo>
                    <a:pt x="15613" y="6427"/>
                    <a:pt x="15720" y="6464"/>
                    <a:pt x="15720" y="6464"/>
                  </a:cubicBezTo>
                  <a:cubicBezTo>
                    <a:pt x="16059" y="6107"/>
                    <a:pt x="16558" y="5982"/>
                    <a:pt x="17031" y="5857"/>
                  </a:cubicBezTo>
                  <a:cubicBezTo>
                    <a:pt x="17031" y="5857"/>
                    <a:pt x="16986" y="4778"/>
                    <a:pt x="16567" y="3413"/>
                  </a:cubicBezTo>
                  <a:cubicBezTo>
                    <a:pt x="16157" y="2110"/>
                    <a:pt x="15247" y="674"/>
                    <a:pt x="15247" y="674"/>
                  </a:cubicBezTo>
                  <a:cubicBezTo>
                    <a:pt x="14827" y="835"/>
                    <a:pt x="14462" y="1004"/>
                    <a:pt x="14007" y="1031"/>
                  </a:cubicBezTo>
                  <a:cubicBezTo>
                    <a:pt x="13967" y="1033"/>
                    <a:pt x="13927" y="1034"/>
                    <a:pt x="13887" y="1034"/>
                  </a:cubicBezTo>
                  <a:cubicBezTo>
                    <a:pt x="12848" y="1034"/>
                    <a:pt x="11926" y="379"/>
                    <a:pt x="10947" y="121"/>
                  </a:cubicBezTo>
                  <a:cubicBezTo>
                    <a:pt x="10631" y="37"/>
                    <a:pt x="10324" y="0"/>
                    <a:pt x="10024" y="0"/>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1" name="Google Shape;3631;p39"/>
            <p:cNvSpPr/>
            <p:nvPr/>
          </p:nvSpPr>
          <p:spPr>
            <a:xfrm>
              <a:off x="11665150" y="784150"/>
              <a:ext cx="321400" cy="198175"/>
            </a:xfrm>
            <a:custGeom>
              <a:avLst/>
              <a:gdLst/>
              <a:ahLst/>
              <a:cxnLst/>
              <a:rect l="l" t="t" r="r" b="b"/>
              <a:pathLst>
                <a:path w="12856" h="7927" extrusionOk="0">
                  <a:moveTo>
                    <a:pt x="5842" y="1"/>
                  </a:moveTo>
                  <a:cubicBezTo>
                    <a:pt x="4746" y="1"/>
                    <a:pt x="3740" y="497"/>
                    <a:pt x="2766" y="1093"/>
                  </a:cubicBezTo>
                  <a:cubicBezTo>
                    <a:pt x="2525" y="1235"/>
                    <a:pt x="2284" y="1387"/>
                    <a:pt x="2043" y="1539"/>
                  </a:cubicBezTo>
                  <a:cubicBezTo>
                    <a:pt x="1811" y="1690"/>
                    <a:pt x="1588" y="1842"/>
                    <a:pt x="1338" y="1958"/>
                  </a:cubicBezTo>
                  <a:cubicBezTo>
                    <a:pt x="1124" y="2065"/>
                    <a:pt x="946" y="2118"/>
                    <a:pt x="732" y="2243"/>
                  </a:cubicBezTo>
                  <a:cubicBezTo>
                    <a:pt x="518" y="2368"/>
                    <a:pt x="321" y="2538"/>
                    <a:pt x="223" y="2770"/>
                  </a:cubicBezTo>
                  <a:cubicBezTo>
                    <a:pt x="0" y="3305"/>
                    <a:pt x="321" y="3805"/>
                    <a:pt x="812" y="4010"/>
                  </a:cubicBezTo>
                  <a:cubicBezTo>
                    <a:pt x="1032" y="4100"/>
                    <a:pt x="1260" y="4138"/>
                    <a:pt x="1488" y="4138"/>
                  </a:cubicBezTo>
                  <a:cubicBezTo>
                    <a:pt x="1917" y="4138"/>
                    <a:pt x="2349" y="4003"/>
                    <a:pt x="2739" y="3822"/>
                  </a:cubicBezTo>
                  <a:cubicBezTo>
                    <a:pt x="3241" y="3592"/>
                    <a:pt x="3787" y="3226"/>
                    <a:pt x="4355" y="3226"/>
                  </a:cubicBezTo>
                  <a:cubicBezTo>
                    <a:pt x="4513" y="3226"/>
                    <a:pt x="4674" y="3255"/>
                    <a:pt x="4836" y="3323"/>
                  </a:cubicBezTo>
                  <a:cubicBezTo>
                    <a:pt x="5210" y="3483"/>
                    <a:pt x="5549" y="3760"/>
                    <a:pt x="5915" y="3947"/>
                  </a:cubicBezTo>
                  <a:lnTo>
                    <a:pt x="10545" y="7926"/>
                  </a:lnTo>
                  <a:cubicBezTo>
                    <a:pt x="10759" y="7676"/>
                    <a:pt x="10955" y="7400"/>
                    <a:pt x="11116" y="7105"/>
                  </a:cubicBezTo>
                  <a:cubicBezTo>
                    <a:pt x="11250" y="6882"/>
                    <a:pt x="11366" y="6650"/>
                    <a:pt x="11544" y="6463"/>
                  </a:cubicBezTo>
                  <a:cubicBezTo>
                    <a:pt x="11883" y="6106"/>
                    <a:pt x="12383" y="5981"/>
                    <a:pt x="12856" y="5856"/>
                  </a:cubicBezTo>
                  <a:cubicBezTo>
                    <a:pt x="12856" y="5856"/>
                    <a:pt x="12811" y="4777"/>
                    <a:pt x="12383" y="3412"/>
                  </a:cubicBezTo>
                  <a:cubicBezTo>
                    <a:pt x="11981" y="2110"/>
                    <a:pt x="11062" y="673"/>
                    <a:pt x="11062" y="673"/>
                  </a:cubicBezTo>
                  <a:cubicBezTo>
                    <a:pt x="10652" y="834"/>
                    <a:pt x="10286" y="1003"/>
                    <a:pt x="9822" y="1030"/>
                  </a:cubicBezTo>
                  <a:cubicBezTo>
                    <a:pt x="9783" y="1032"/>
                    <a:pt x="9743" y="1033"/>
                    <a:pt x="9704" y="1033"/>
                  </a:cubicBezTo>
                  <a:cubicBezTo>
                    <a:pt x="8672" y="1033"/>
                    <a:pt x="7742" y="378"/>
                    <a:pt x="6762" y="120"/>
                  </a:cubicBezTo>
                  <a:cubicBezTo>
                    <a:pt x="6448" y="38"/>
                    <a:pt x="6142" y="1"/>
                    <a:pt x="5842"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2" name="Google Shape;3632;p39"/>
            <p:cNvSpPr/>
            <p:nvPr/>
          </p:nvSpPr>
          <p:spPr>
            <a:xfrm>
              <a:off x="11665150" y="783150"/>
              <a:ext cx="322300" cy="200125"/>
            </a:xfrm>
            <a:custGeom>
              <a:avLst/>
              <a:gdLst/>
              <a:ahLst/>
              <a:cxnLst/>
              <a:rect l="l" t="t" r="r" b="b"/>
              <a:pathLst>
                <a:path w="12892" h="8005" extrusionOk="0">
                  <a:moveTo>
                    <a:pt x="5835" y="0"/>
                  </a:moveTo>
                  <a:cubicBezTo>
                    <a:pt x="5758" y="0"/>
                    <a:pt x="5681" y="3"/>
                    <a:pt x="5603" y="9"/>
                  </a:cubicBezTo>
                  <a:cubicBezTo>
                    <a:pt x="4996" y="53"/>
                    <a:pt x="4407" y="240"/>
                    <a:pt x="3854" y="490"/>
                  </a:cubicBezTo>
                  <a:cubicBezTo>
                    <a:pt x="3256" y="767"/>
                    <a:pt x="2703" y="1124"/>
                    <a:pt x="2141" y="1472"/>
                  </a:cubicBezTo>
                  <a:cubicBezTo>
                    <a:pt x="1856" y="1659"/>
                    <a:pt x="1570" y="1855"/>
                    <a:pt x="1258" y="1998"/>
                  </a:cubicBezTo>
                  <a:cubicBezTo>
                    <a:pt x="991" y="2123"/>
                    <a:pt x="705" y="2221"/>
                    <a:pt x="464" y="2417"/>
                  </a:cubicBezTo>
                  <a:cubicBezTo>
                    <a:pt x="72" y="2765"/>
                    <a:pt x="0" y="3345"/>
                    <a:pt x="339" y="3755"/>
                  </a:cubicBezTo>
                  <a:cubicBezTo>
                    <a:pt x="627" y="4089"/>
                    <a:pt x="1069" y="4213"/>
                    <a:pt x="1501" y="4213"/>
                  </a:cubicBezTo>
                  <a:cubicBezTo>
                    <a:pt x="1646" y="4213"/>
                    <a:pt x="1791" y="4199"/>
                    <a:pt x="1927" y="4175"/>
                  </a:cubicBezTo>
                  <a:cubicBezTo>
                    <a:pt x="2239" y="4112"/>
                    <a:pt x="2534" y="4005"/>
                    <a:pt x="2819" y="3862"/>
                  </a:cubicBezTo>
                  <a:cubicBezTo>
                    <a:pt x="3105" y="3729"/>
                    <a:pt x="3381" y="3568"/>
                    <a:pt x="3676" y="3452"/>
                  </a:cubicBezTo>
                  <a:cubicBezTo>
                    <a:pt x="3892" y="3371"/>
                    <a:pt x="4124" y="3305"/>
                    <a:pt x="4359" y="3305"/>
                  </a:cubicBezTo>
                  <a:cubicBezTo>
                    <a:pt x="4434" y="3305"/>
                    <a:pt x="4510" y="3312"/>
                    <a:pt x="4586" y="3327"/>
                  </a:cubicBezTo>
                  <a:cubicBezTo>
                    <a:pt x="4907" y="3390"/>
                    <a:pt x="5192" y="3595"/>
                    <a:pt x="5469" y="3773"/>
                  </a:cubicBezTo>
                  <a:cubicBezTo>
                    <a:pt x="5612" y="3862"/>
                    <a:pt x="5745" y="3952"/>
                    <a:pt x="5897" y="4023"/>
                  </a:cubicBezTo>
                  <a:cubicBezTo>
                    <a:pt x="5904" y="4027"/>
                    <a:pt x="5911" y="4029"/>
                    <a:pt x="5917" y="4029"/>
                  </a:cubicBezTo>
                  <a:cubicBezTo>
                    <a:pt x="5951" y="4029"/>
                    <a:pt x="5970" y="3976"/>
                    <a:pt x="5933" y="3961"/>
                  </a:cubicBezTo>
                  <a:cubicBezTo>
                    <a:pt x="5421" y="3691"/>
                    <a:pt x="4951" y="3228"/>
                    <a:pt x="4342" y="3228"/>
                  </a:cubicBezTo>
                  <a:cubicBezTo>
                    <a:pt x="4325" y="3228"/>
                    <a:pt x="4308" y="3228"/>
                    <a:pt x="4291" y="3229"/>
                  </a:cubicBezTo>
                  <a:cubicBezTo>
                    <a:pt x="3703" y="3256"/>
                    <a:pt x="3203" y="3613"/>
                    <a:pt x="2686" y="3845"/>
                  </a:cubicBezTo>
                  <a:cubicBezTo>
                    <a:pt x="2316" y="4012"/>
                    <a:pt x="1901" y="4138"/>
                    <a:pt x="1494" y="4138"/>
                  </a:cubicBezTo>
                  <a:cubicBezTo>
                    <a:pt x="1251" y="4138"/>
                    <a:pt x="1012" y="4094"/>
                    <a:pt x="785" y="3987"/>
                  </a:cubicBezTo>
                  <a:cubicBezTo>
                    <a:pt x="544" y="3880"/>
                    <a:pt x="339" y="3693"/>
                    <a:pt x="241" y="3443"/>
                  </a:cubicBezTo>
                  <a:cubicBezTo>
                    <a:pt x="143" y="3175"/>
                    <a:pt x="197" y="2881"/>
                    <a:pt x="357" y="2649"/>
                  </a:cubicBezTo>
                  <a:cubicBezTo>
                    <a:pt x="536" y="2399"/>
                    <a:pt x="830" y="2266"/>
                    <a:pt x="1107" y="2150"/>
                  </a:cubicBezTo>
                  <a:cubicBezTo>
                    <a:pt x="1410" y="2016"/>
                    <a:pt x="1686" y="1855"/>
                    <a:pt x="1963" y="1677"/>
                  </a:cubicBezTo>
                  <a:cubicBezTo>
                    <a:pt x="2507" y="1329"/>
                    <a:pt x="3060" y="981"/>
                    <a:pt x="3640" y="687"/>
                  </a:cubicBezTo>
                  <a:cubicBezTo>
                    <a:pt x="4184" y="410"/>
                    <a:pt x="4773" y="178"/>
                    <a:pt x="5389" y="107"/>
                  </a:cubicBezTo>
                  <a:cubicBezTo>
                    <a:pt x="5535" y="88"/>
                    <a:pt x="5681" y="79"/>
                    <a:pt x="5825" y="79"/>
                  </a:cubicBezTo>
                  <a:cubicBezTo>
                    <a:pt x="6297" y="79"/>
                    <a:pt x="6758" y="175"/>
                    <a:pt x="7209" y="339"/>
                  </a:cubicBezTo>
                  <a:cubicBezTo>
                    <a:pt x="7771" y="553"/>
                    <a:pt x="8306" y="829"/>
                    <a:pt x="8886" y="990"/>
                  </a:cubicBezTo>
                  <a:cubicBezTo>
                    <a:pt x="9147" y="1063"/>
                    <a:pt x="9408" y="1107"/>
                    <a:pt x="9677" y="1107"/>
                  </a:cubicBezTo>
                  <a:cubicBezTo>
                    <a:pt x="9701" y="1107"/>
                    <a:pt x="9726" y="1107"/>
                    <a:pt x="9751" y="1106"/>
                  </a:cubicBezTo>
                  <a:cubicBezTo>
                    <a:pt x="10054" y="1106"/>
                    <a:pt x="10349" y="1026"/>
                    <a:pt x="10634" y="918"/>
                  </a:cubicBezTo>
                  <a:cubicBezTo>
                    <a:pt x="10777" y="868"/>
                    <a:pt x="10911" y="818"/>
                    <a:pt x="11053" y="768"/>
                  </a:cubicBezTo>
                  <a:lnTo>
                    <a:pt x="11053" y="768"/>
                  </a:lnTo>
                  <a:cubicBezTo>
                    <a:pt x="11376" y="1277"/>
                    <a:pt x="11656" y="1812"/>
                    <a:pt x="11910" y="2364"/>
                  </a:cubicBezTo>
                  <a:cubicBezTo>
                    <a:pt x="12338" y="3274"/>
                    <a:pt x="12606" y="4246"/>
                    <a:pt x="12748" y="5245"/>
                  </a:cubicBezTo>
                  <a:cubicBezTo>
                    <a:pt x="12774" y="5451"/>
                    <a:pt x="12800" y="5664"/>
                    <a:pt x="12810" y="5870"/>
                  </a:cubicBezTo>
                  <a:lnTo>
                    <a:pt x="12810" y="5870"/>
                  </a:lnTo>
                  <a:cubicBezTo>
                    <a:pt x="12338" y="5993"/>
                    <a:pt x="11830" y="6129"/>
                    <a:pt x="11500" y="6494"/>
                  </a:cubicBezTo>
                  <a:cubicBezTo>
                    <a:pt x="11312" y="6699"/>
                    <a:pt x="11196" y="6949"/>
                    <a:pt x="11053" y="7190"/>
                  </a:cubicBezTo>
                  <a:cubicBezTo>
                    <a:pt x="10893" y="7449"/>
                    <a:pt x="10714" y="7707"/>
                    <a:pt x="10518" y="7939"/>
                  </a:cubicBezTo>
                  <a:cubicBezTo>
                    <a:pt x="10491" y="7967"/>
                    <a:pt x="10516" y="8005"/>
                    <a:pt x="10545" y="8005"/>
                  </a:cubicBezTo>
                  <a:cubicBezTo>
                    <a:pt x="10554" y="8005"/>
                    <a:pt x="10563" y="8001"/>
                    <a:pt x="10572" y="7993"/>
                  </a:cubicBezTo>
                  <a:cubicBezTo>
                    <a:pt x="10750" y="7779"/>
                    <a:pt x="10911" y="7556"/>
                    <a:pt x="11053" y="7324"/>
                  </a:cubicBezTo>
                  <a:cubicBezTo>
                    <a:pt x="11205" y="7083"/>
                    <a:pt x="11330" y="6824"/>
                    <a:pt x="11508" y="6601"/>
                  </a:cubicBezTo>
                  <a:cubicBezTo>
                    <a:pt x="11847" y="6200"/>
                    <a:pt x="12374" y="6057"/>
                    <a:pt x="12864" y="5941"/>
                  </a:cubicBezTo>
                  <a:cubicBezTo>
                    <a:pt x="12882" y="5932"/>
                    <a:pt x="12891" y="5914"/>
                    <a:pt x="12891" y="5896"/>
                  </a:cubicBezTo>
                  <a:cubicBezTo>
                    <a:pt x="12864" y="5272"/>
                    <a:pt x="12740" y="4630"/>
                    <a:pt x="12588" y="4023"/>
                  </a:cubicBezTo>
                  <a:cubicBezTo>
                    <a:pt x="12347" y="3060"/>
                    <a:pt x="11946" y="2167"/>
                    <a:pt x="11464" y="1311"/>
                  </a:cubicBezTo>
                  <a:cubicBezTo>
                    <a:pt x="11348" y="1097"/>
                    <a:pt x="11223" y="892"/>
                    <a:pt x="11098" y="695"/>
                  </a:cubicBezTo>
                  <a:cubicBezTo>
                    <a:pt x="11091" y="688"/>
                    <a:pt x="11078" y="675"/>
                    <a:pt x="11064" y="675"/>
                  </a:cubicBezTo>
                  <a:cubicBezTo>
                    <a:pt x="11060" y="675"/>
                    <a:pt x="11057" y="676"/>
                    <a:pt x="11053" y="678"/>
                  </a:cubicBezTo>
                  <a:cubicBezTo>
                    <a:pt x="10759" y="794"/>
                    <a:pt x="10456" y="918"/>
                    <a:pt x="10144" y="990"/>
                  </a:cubicBezTo>
                  <a:cubicBezTo>
                    <a:pt x="9999" y="1018"/>
                    <a:pt x="9851" y="1032"/>
                    <a:pt x="9702" y="1032"/>
                  </a:cubicBezTo>
                  <a:cubicBezTo>
                    <a:pt x="9521" y="1032"/>
                    <a:pt x="9339" y="1011"/>
                    <a:pt x="9162" y="972"/>
                  </a:cubicBezTo>
                  <a:cubicBezTo>
                    <a:pt x="8556" y="856"/>
                    <a:pt x="7994" y="571"/>
                    <a:pt x="7414" y="339"/>
                  </a:cubicBezTo>
                  <a:cubicBezTo>
                    <a:pt x="6905" y="135"/>
                    <a:pt x="6383" y="0"/>
                    <a:pt x="5835" y="0"/>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3" name="Google Shape;3633;p39"/>
            <p:cNvSpPr/>
            <p:nvPr/>
          </p:nvSpPr>
          <p:spPr>
            <a:xfrm>
              <a:off x="11602025" y="965225"/>
              <a:ext cx="99275" cy="74400"/>
            </a:xfrm>
            <a:custGeom>
              <a:avLst/>
              <a:gdLst/>
              <a:ahLst/>
              <a:cxnLst/>
              <a:rect l="l" t="t" r="r" b="b"/>
              <a:pathLst>
                <a:path w="3971" h="2976" extrusionOk="0">
                  <a:moveTo>
                    <a:pt x="3099" y="0"/>
                  </a:moveTo>
                  <a:cubicBezTo>
                    <a:pt x="2990" y="0"/>
                    <a:pt x="2881" y="17"/>
                    <a:pt x="2775" y="41"/>
                  </a:cubicBezTo>
                  <a:lnTo>
                    <a:pt x="242" y="130"/>
                  </a:lnTo>
                  <a:cubicBezTo>
                    <a:pt x="90" y="612"/>
                    <a:pt x="1" y="1102"/>
                    <a:pt x="134" y="1602"/>
                  </a:cubicBezTo>
                  <a:cubicBezTo>
                    <a:pt x="331" y="2369"/>
                    <a:pt x="777" y="2967"/>
                    <a:pt x="1776" y="2976"/>
                  </a:cubicBezTo>
                  <a:cubicBezTo>
                    <a:pt x="1785" y="2976"/>
                    <a:pt x="1794" y="2976"/>
                    <a:pt x="1804" y="2976"/>
                  </a:cubicBezTo>
                  <a:cubicBezTo>
                    <a:pt x="2838" y="2976"/>
                    <a:pt x="3829" y="1994"/>
                    <a:pt x="3935" y="969"/>
                  </a:cubicBezTo>
                  <a:cubicBezTo>
                    <a:pt x="3971" y="567"/>
                    <a:pt x="3783" y="157"/>
                    <a:pt x="3373" y="41"/>
                  </a:cubicBezTo>
                  <a:cubicBezTo>
                    <a:pt x="3283" y="12"/>
                    <a:pt x="3191" y="0"/>
                    <a:pt x="3099"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4" name="Google Shape;3634;p39"/>
            <p:cNvSpPr/>
            <p:nvPr/>
          </p:nvSpPr>
          <p:spPr>
            <a:xfrm>
              <a:off x="11602250" y="964225"/>
              <a:ext cx="99950" cy="76425"/>
            </a:xfrm>
            <a:custGeom>
              <a:avLst/>
              <a:gdLst/>
              <a:ahLst/>
              <a:cxnLst/>
              <a:rect l="l" t="t" r="r" b="b"/>
              <a:pathLst>
                <a:path w="3998" h="3057" extrusionOk="0">
                  <a:moveTo>
                    <a:pt x="3081" y="1"/>
                  </a:moveTo>
                  <a:cubicBezTo>
                    <a:pt x="2970" y="1"/>
                    <a:pt x="2858" y="14"/>
                    <a:pt x="2748" y="36"/>
                  </a:cubicBezTo>
                  <a:cubicBezTo>
                    <a:pt x="2706" y="45"/>
                    <a:pt x="2720" y="117"/>
                    <a:pt x="2767" y="117"/>
                  </a:cubicBezTo>
                  <a:cubicBezTo>
                    <a:pt x="2769" y="117"/>
                    <a:pt x="2772" y="117"/>
                    <a:pt x="2775" y="116"/>
                  </a:cubicBezTo>
                  <a:cubicBezTo>
                    <a:pt x="2874" y="94"/>
                    <a:pt x="2977" y="80"/>
                    <a:pt x="3081" y="80"/>
                  </a:cubicBezTo>
                  <a:cubicBezTo>
                    <a:pt x="3305" y="80"/>
                    <a:pt x="3526" y="145"/>
                    <a:pt x="3685" y="322"/>
                  </a:cubicBezTo>
                  <a:cubicBezTo>
                    <a:pt x="3863" y="518"/>
                    <a:pt x="3917" y="794"/>
                    <a:pt x="3881" y="1062"/>
                  </a:cubicBezTo>
                  <a:cubicBezTo>
                    <a:pt x="3810" y="1615"/>
                    <a:pt x="3489" y="2124"/>
                    <a:pt x="3060" y="2480"/>
                  </a:cubicBezTo>
                  <a:cubicBezTo>
                    <a:pt x="2689" y="2792"/>
                    <a:pt x="2227" y="2980"/>
                    <a:pt x="1745" y="2980"/>
                  </a:cubicBezTo>
                  <a:cubicBezTo>
                    <a:pt x="1661" y="2980"/>
                    <a:pt x="1576" y="2974"/>
                    <a:pt x="1490" y="2962"/>
                  </a:cubicBezTo>
                  <a:cubicBezTo>
                    <a:pt x="1009" y="2900"/>
                    <a:pt x="616" y="2632"/>
                    <a:pt x="384" y="2213"/>
                  </a:cubicBezTo>
                  <a:cubicBezTo>
                    <a:pt x="250" y="1963"/>
                    <a:pt x="152" y="1678"/>
                    <a:pt x="117" y="1401"/>
                  </a:cubicBezTo>
                  <a:cubicBezTo>
                    <a:pt x="63" y="982"/>
                    <a:pt x="143" y="571"/>
                    <a:pt x="268" y="179"/>
                  </a:cubicBezTo>
                  <a:cubicBezTo>
                    <a:pt x="279" y="148"/>
                    <a:pt x="256" y="129"/>
                    <a:pt x="233" y="129"/>
                  </a:cubicBezTo>
                  <a:cubicBezTo>
                    <a:pt x="217" y="129"/>
                    <a:pt x="201" y="139"/>
                    <a:pt x="197" y="161"/>
                  </a:cubicBezTo>
                  <a:cubicBezTo>
                    <a:pt x="81" y="527"/>
                    <a:pt x="1" y="910"/>
                    <a:pt x="27" y="1294"/>
                  </a:cubicBezTo>
                  <a:cubicBezTo>
                    <a:pt x="45" y="1588"/>
                    <a:pt x="134" y="1883"/>
                    <a:pt x="259" y="2141"/>
                  </a:cubicBezTo>
                  <a:cubicBezTo>
                    <a:pt x="482" y="2596"/>
                    <a:pt x="866" y="2918"/>
                    <a:pt x="1365" y="3016"/>
                  </a:cubicBezTo>
                  <a:cubicBezTo>
                    <a:pt x="1495" y="3043"/>
                    <a:pt x="1625" y="3056"/>
                    <a:pt x="1754" y="3056"/>
                  </a:cubicBezTo>
                  <a:cubicBezTo>
                    <a:pt x="2211" y="3056"/>
                    <a:pt x="2656" y="2891"/>
                    <a:pt x="3025" y="2605"/>
                  </a:cubicBezTo>
                  <a:cubicBezTo>
                    <a:pt x="3498" y="2240"/>
                    <a:pt x="3863" y="1695"/>
                    <a:pt x="3953" y="1098"/>
                  </a:cubicBezTo>
                  <a:cubicBezTo>
                    <a:pt x="3997" y="803"/>
                    <a:pt x="3944" y="500"/>
                    <a:pt x="3747" y="268"/>
                  </a:cubicBezTo>
                  <a:cubicBezTo>
                    <a:pt x="3574" y="70"/>
                    <a:pt x="3332" y="1"/>
                    <a:pt x="3081" y="1"/>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5" name="Google Shape;3635;p39"/>
            <p:cNvSpPr/>
            <p:nvPr/>
          </p:nvSpPr>
          <p:spPr>
            <a:xfrm>
              <a:off x="11560550" y="784375"/>
              <a:ext cx="397225" cy="286950"/>
            </a:xfrm>
            <a:custGeom>
              <a:avLst/>
              <a:gdLst/>
              <a:ahLst/>
              <a:cxnLst/>
              <a:rect l="l" t="t" r="r" b="b"/>
              <a:pathLst>
                <a:path w="15889" h="11478" extrusionOk="0">
                  <a:moveTo>
                    <a:pt x="6997" y="1"/>
                  </a:moveTo>
                  <a:cubicBezTo>
                    <a:pt x="6328" y="1"/>
                    <a:pt x="5653" y="158"/>
                    <a:pt x="5041" y="432"/>
                  </a:cubicBezTo>
                  <a:cubicBezTo>
                    <a:pt x="4497" y="673"/>
                    <a:pt x="3988" y="950"/>
                    <a:pt x="3399" y="1048"/>
                  </a:cubicBezTo>
                  <a:cubicBezTo>
                    <a:pt x="3274" y="1069"/>
                    <a:pt x="3153" y="1078"/>
                    <a:pt x="3035" y="1078"/>
                  </a:cubicBezTo>
                  <a:cubicBezTo>
                    <a:pt x="2650" y="1078"/>
                    <a:pt x="2294" y="981"/>
                    <a:pt x="1892" y="878"/>
                  </a:cubicBezTo>
                  <a:cubicBezTo>
                    <a:pt x="1892" y="878"/>
                    <a:pt x="1187" y="1619"/>
                    <a:pt x="598" y="3055"/>
                  </a:cubicBezTo>
                  <a:cubicBezTo>
                    <a:pt x="0" y="4491"/>
                    <a:pt x="36" y="5642"/>
                    <a:pt x="36" y="5642"/>
                  </a:cubicBezTo>
                  <a:cubicBezTo>
                    <a:pt x="803" y="6017"/>
                    <a:pt x="1285" y="6615"/>
                    <a:pt x="1838" y="7248"/>
                  </a:cubicBezTo>
                  <a:cubicBezTo>
                    <a:pt x="2418" y="7917"/>
                    <a:pt x="3114" y="8479"/>
                    <a:pt x="3854" y="8979"/>
                  </a:cubicBezTo>
                  <a:cubicBezTo>
                    <a:pt x="5219" y="9880"/>
                    <a:pt x="6727" y="10647"/>
                    <a:pt x="8288" y="11138"/>
                  </a:cubicBezTo>
                  <a:cubicBezTo>
                    <a:pt x="8850" y="11316"/>
                    <a:pt x="9457" y="11450"/>
                    <a:pt x="10045" y="11477"/>
                  </a:cubicBezTo>
                  <a:cubicBezTo>
                    <a:pt x="10060" y="11477"/>
                    <a:pt x="10074" y="11477"/>
                    <a:pt x="10089" y="11477"/>
                  </a:cubicBezTo>
                  <a:cubicBezTo>
                    <a:pt x="10476" y="11477"/>
                    <a:pt x="11076" y="11362"/>
                    <a:pt x="11196" y="10941"/>
                  </a:cubicBezTo>
                  <a:lnTo>
                    <a:pt x="11205" y="10915"/>
                  </a:lnTo>
                  <a:cubicBezTo>
                    <a:pt x="11531" y="10955"/>
                    <a:pt x="11849" y="10987"/>
                    <a:pt x="12161" y="10987"/>
                  </a:cubicBezTo>
                  <a:cubicBezTo>
                    <a:pt x="12395" y="10987"/>
                    <a:pt x="12626" y="10969"/>
                    <a:pt x="12856" y="10923"/>
                  </a:cubicBezTo>
                  <a:cubicBezTo>
                    <a:pt x="13391" y="10816"/>
                    <a:pt x="13837" y="10495"/>
                    <a:pt x="13864" y="9951"/>
                  </a:cubicBezTo>
                  <a:cubicBezTo>
                    <a:pt x="14283" y="9915"/>
                    <a:pt x="14667" y="9880"/>
                    <a:pt x="15059" y="9567"/>
                  </a:cubicBezTo>
                  <a:cubicBezTo>
                    <a:pt x="15407" y="9291"/>
                    <a:pt x="15559" y="8649"/>
                    <a:pt x="15273" y="8310"/>
                  </a:cubicBezTo>
                  <a:cubicBezTo>
                    <a:pt x="15594" y="8185"/>
                    <a:pt x="15871" y="7801"/>
                    <a:pt x="15880" y="7453"/>
                  </a:cubicBezTo>
                  <a:cubicBezTo>
                    <a:pt x="15889" y="7221"/>
                    <a:pt x="15782" y="6989"/>
                    <a:pt x="15621" y="6811"/>
                  </a:cubicBezTo>
                  <a:cubicBezTo>
                    <a:pt x="15130" y="6249"/>
                    <a:pt x="14328" y="6061"/>
                    <a:pt x="13658" y="5776"/>
                  </a:cubicBezTo>
                  <a:cubicBezTo>
                    <a:pt x="13328" y="5633"/>
                    <a:pt x="12998" y="5482"/>
                    <a:pt x="12677" y="5321"/>
                  </a:cubicBezTo>
                  <a:cubicBezTo>
                    <a:pt x="11241" y="4616"/>
                    <a:pt x="9849" y="3840"/>
                    <a:pt x="8493" y="2984"/>
                  </a:cubicBezTo>
                  <a:lnTo>
                    <a:pt x="9385" y="548"/>
                  </a:lnTo>
                  <a:cubicBezTo>
                    <a:pt x="9002" y="522"/>
                    <a:pt x="8654" y="343"/>
                    <a:pt x="8297" y="218"/>
                  </a:cubicBezTo>
                  <a:cubicBezTo>
                    <a:pt x="7878" y="69"/>
                    <a:pt x="7439" y="1"/>
                    <a:pt x="6997" y="1"/>
                  </a:cubicBezTo>
                  <a:close/>
                </a:path>
              </a:pathLst>
            </a:custGeom>
            <a:solidFill>
              <a:srgbClr val="00E5BE"/>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6" name="Google Shape;3636;p39"/>
            <p:cNvSpPr/>
            <p:nvPr/>
          </p:nvSpPr>
          <p:spPr>
            <a:xfrm>
              <a:off x="11560325" y="783350"/>
              <a:ext cx="399025" cy="288825"/>
            </a:xfrm>
            <a:custGeom>
              <a:avLst/>
              <a:gdLst/>
              <a:ahLst/>
              <a:cxnLst/>
              <a:rect l="l" t="t" r="r" b="b"/>
              <a:pathLst>
                <a:path w="15961" h="11553" extrusionOk="0">
                  <a:moveTo>
                    <a:pt x="6995" y="77"/>
                  </a:moveTo>
                  <a:cubicBezTo>
                    <a:pt x="7254" y="77"/>
                    <a:pt x="7515" y="102"/>
                    <a:pt x="7771" y="152"/>
                  </a:cubicBezTo>
                  <a:cubicBezTo>
                    <a:pt x="8047" y="206"/>
                    <a:pt x="8315" y="295"/>
                    <a:pt x="8582" y="402"/>
                  </a:cubicBezTo>
                  <a:cubicBezTo>
                    <a:pt x="8825" y="502"/>
                    <a:pt x="9076" y="595"/>
                    <a:pt x="9341" y="628"/>
                  </a:cubicBezTo>
                  <a:lnTo>
                    <a:pt x="9341" y="628"/>
                  </a:lnTo>
                  <a:cubicBezTo>
                    <a:pt x="9088" y="1326"/>
                    <a:pt x="8835" y="2023"/>
                    <a:pt x="8574" y="2713"/>
                  </a:cubicBezTo>
                  <a:cubicBezTo>
                    <a:pt x="8538" y="2820"/>
                    <a:pt x="8502" y="2918"/>
                    <a:pt x="8466" y="3016"/>
                  </a:cubicBezTo>
                  <a:cubicBezTo>
                    <a:pt x="8458" y="3034"/>
                    <a:pt x="8475" y="3052"/>
                    <a:pt x="8484" y="3060"/>
                  </a:cubicBezTo>
                  <a:cubicBezTo>
                    <a:pt x="9653" y="3801"/>
                    <a:pt x="10857" y="4479"/>
                    <a:pt x="12097" y="5112"/>
                  </a:cubicBezTo>
                  <a:cubicBezTo>
                    <a:pt x="12686" y="5407"/>
                    <a:pt x="13284" y="5719"/>
                    <a:pt x="13899" y="5951"/>
                  </a:cubicBezTo>
                  <a:cubicBezTo>
                    <a:pt x="14417" y="6156"/>
                    <a:pt x="14979" y="6317"/>
                    <a:pt x="15407" y="6682"/>
                  </a:cubicBezTo>
                  <a:cubicBezTo>
                    <a:pt x="15666" y="6905"/>
                    <a:pt x="15898" y="7227"/>
                    <a:pt x="15844" y="7592"/>
                  </a:cubicBezTo>
                  <a:cubicBezTo>
                    <a:pt x="15791" y="7896"/>
                    <a:pt x="15568" y="8199"/>
                    <a:pt x="15273" y="8315"/>
                  </a:cubicBezTo>
                  <a:cubicBezTo>
                    <a:pt x="15246" y="8324"/>
                    <a:pt x="15238" y="8351"/>
                    <a:pt x="15255" y="8377"/>
                  </a:cubicBezTo>
                  <a:cubicBezTo>
                    <a:pt x="15496" y="8681"/>
                    <a:pt x="15389" y="9180"/>
                    <a:pt x="15157" y="9466"/>
                  </a:cubicBezTo>
                  <a:cubicBezTo>
                    <a:pt x="14854" y="9840"/>
                    <a:pt x="14328" y="9921"/>
                    <a:pt x="13873" y="9956"/>
                  </a:cubicBezTo>
                  <a:cubicBezTo>
                    <a:pt x="13846" y="9956"/>
                    <a:pt x="13837" y="9974"/>
                    <a:pt x="13837" y="9992"/>
                  </a:cubicBezTo>
                  <a:cubicBezTo>
                    <a:pt x="13801" y="10474"/>
                    <a:pt x="13427" y="10777"/>
                    <a:pt x="12998" y="10893"/>
                  </a:cubicBezTo>
                  <a:cubicBezTo>
                    <a:pt x="12734" y="10970"/>
                    <a:pt x="12461" y="10998"/>
                    <a:pt x="12186" y="10998"/>
                  </a:cubicBezTo>
                  <a:cubicBezTo>
                    <a:pt x="11859" y="10998"/>
                    <a:pt x="11530" y="10959"/>
                    <a:pt x="11214" y="10920"/>
                  </a:cubicBezTo>
                  <a:cubicBezTo>
                    <a:pt x="11196" y="10920"/>
                    <a:pt x="11178" y="10929"/>
                    <a:pt x="11170" y="10947"/>
                  </a:cubicBezTo>
                  <a:cubicBezTo>
                    <a:pt x="11071" y="11250"/>
                    <a:pt x="10786" y="11384"/>
                    <a:pt x="10483" y="11446"/>
                  </a:cubicBezTo>
                  <a:cubicBezTo>
                    <a:pt x="10355" y="11470"/>
                    <a:pt x="10223" y="11480"/>
                    <a:pt x="10090" y="11480"/>
                  </a:cubicBezTo>
                  <a:cubicBezTo>
                    <a:pt x="9823" y="11480"/>
                    <a:pt x="9552" y="11440"/>
                    <a:pt x="9296" y="11393"/>
                  </a:cubicBezTo>
                  <a:cubicBezTo>
                    <a:pt x="8386" y="11232"/>
                    <a:pt x="7494" y="10884"/>
                    <a:pt x="6647" y="10509"/>
                  </a:cubicBezTo>
                  <a:cubicBezTo>
                    <a:pt x="5790" y="10135"/>
                    <a:pt x="4978" y="9689"/>
                    <a:pt x="4193" y="9189"/>
                  </a:cubicBezTo>
                  <a:cubicBezTo>
                    <a:pt x="3435" y="8698"/>
                    <a:pt x="2712" y="8154"/>
                    <a:pt x="2097" y="7503"/>
                  </a:cubicBezTo>
                  <a:cubicBezTo>
                    <a:pt x="1767" y="7164"/>
                    <a:pt x="1481" y="6789"/>
                    <a:pt x="1151" y="6459"/>
                  </a:cubicBezTo>
                  <a:cubicBezTo>
                    <a:pt x="835" y="6134"/>
                    <a:pt x="483" y="5861"/>
                    <a:pt x="89" y="5656"/>
                  </a:cubicBezTo>
                  <a:lnTo>
                    <a:pt x="89" y="5656"/>
                  </a:lnTo>
                  <a:cubicBezTo>
                    <a:pt x="76" y="5085"/>
                    <a:pt x="199" y="4497"/>
                    <a:pt x="348" y="3953"/>
                  </a:cubicBezTo>
                  <a:cubicBezTo>
                    <a:pt x="607" y="3034"/>
                    <a:pt x="1035" y="2142"/>
                    <a:pt x="1597" y="1365"/>
                  </a:cubicBezTo>
                  <a:cubicBezTo>
                    <a:pt x="1700" y="1228"/>
                    <a:pt x="1803" y="1083"/>
                    <a:pt x="1914" y="961"/>
                  </a:cubicBezTo>
                  <a:lnTo>
                    <a:pt x="1914" y="961"/>
                  </a:lnTo>
                  <a:cubicBezTo>
                    <a:pt x="2297" y="1063"/>
                    <a:pt x="2675" y="1159"/>
                    <a:pt x="3064" y="1159"/>
                  </a:cubicBezTo>
                  <a:cubicBezTo>
                    <a:pt x="3175" y="1159"/>
                    <a:pt x="3286" y="1151"/>
                    <a:pt x="3399" y="1133"/>
                  </a:cubicBezTo>
                  <a:cubicBezTo>
                    <a:pt x="3908" y="1053"/>
                    <a:pt x="4363" y="830"/>
                    <a:pt x="4827" y="616"/>
                  </a:cubicBezTo>
                  <a:cubicBezTo>
                    <a:pt x="5282" y="402"/>
                    <a:pt x="5754" y="224"/>
                    <a:pt x="6263" y="143"/>
                  </a:cubicBezTo>
                  <a:cubicBezTo>
                    <a:pt x="6502" y="100"/>
                    <a:pt x="6748" y="77"/>
                    <a:pt x="6995" y="77"/>
                  </a:cubicBezTo>
                  <a:close/>
                  <a:moveTo>
                    <a:pt x="7021" y="0"/>
                  </a:moveTo>
                  <a:cubicBezTo>
                    <a:pt x="6836" y="0"/>
                    <a:pt x="6652" y="12"/>
                    <a:pt x="6468" y="36"/>
                  </a:cubicBezTo>
                  <a:cubicBezTo>
                    <a:pt x="5995" y="90"/>
                    <a:pt x="5531" y="224"/>
                    <a:pt x="5085" y="411"/>
                  </a:cubicBezTo>
                  <a:cubicBezTo>
                    <a:pt x="4630" y="616"/>
                    <a:pt x="4184" y="857"/>
                    <a:pt x="3694" y="991"/>
                  </a:cubicBezTo>
                  <a:cubicBezTo>
                    <a:pt x="3473" y="1051"/>
                    <a:pt x="3252" y="1081"/>
                    <a:pt x="3028" y="1081"/>
                  </a:cubicBezTo>
                  <a:cubicBezTo>
                    <a:pt x="2953" y="1081"/>
                    <a:pt x="2877" y="1078"/>
                    <a:pt x="2802" y="1071"/>
                  </a:cubicBezTo>
                  <a:cubicBezTo>
                    <a:pt x="2498" y="1035"/>
                    <a:pt x="2204" y="955"/>
                    <a:pt x="1910" y="884"/>
                  </a:cubicBezTo>
                  <a:cubicBezTo>
                    <a:pt x="1907" y="881"/>
                    <a:pt x="1904" y="880"/>
                    <a:pt x="1900" y="880"/>
                  </a:cubicBezTo>
                  <a:cubicBezTo>
                    <a:pt x="1891" y="880"/>
                    <a:pt x="1880" y="886"/>
                    <a:pt x="1874" y="893"/>
                  </a:cubicBezTo>
                  <a:cubicBezTo>
                    <a:pt x="1517" y="1267"/>
                    <a:pt x="1232" y="1740"/>
                    <a:pt x="991" y="2195"/>
                  </a:cubicBezTo>
                  <a:cubicBezTo>
                    <a:pt x="509" y="3087"/>
                    <a:pt x="170" y="4051"/>
                    <a:pt x="45" y="5059"/>
                  </a:cubicBezTo>
                  <a:cubicBezTo>
                    <a:pt x="27" y="5263"/>
                    <a:pt x="1" y="5466"/>
                    <a:pt x="9" y="5679"/>
                  </a:cubicBezTo>
                  <a:lnTo>
                    <a:pt x="9" y="5679"/>
                  </a:lnTo>
                  <a:cubicBezTo>
                    <a:pt x="8" y="5688"/>
                    <a:pt x="10" y="5697"/>
                    <a:pt x="16" y="5703"/>
                  </a:cubicBezTo>
                  <a:lnTo>
                    <a:pt x="16" y="5703"/>
                  </a:lnTo>
                  <a:cubicBezTo>
                    <a:pt x="22" y="5709"/>
                    <a:pt x="29" y="5714"/>
                    <a:pt x="38" y="5715"/>
                  </a:cubicBezTo>
                  <a:lnTo>
                    <a:pt x="38" y="5715"/>
                  </a:lnTo>
                  <a:cubicBezTo>
                    <a:pt x="426" y="5911"/>
                    <a:pt x="762" y="6177"/>
                    <a:pt x="1062" y="6477"/>
                  </a:cubicBezTo>
                  <a:cubicBezTo>
                    <a:pt x="1365" y="6780"/>
                    <a:pt x="1633" y="7111"/>
                    <a:pt x="1918" y="7423"/>
                  </a:cubicBezTo>
                  <a:cubicBezTo>
                    <a:pt x="2534" y="8110"/>
                    <a:pt x="3266" y="8681"/>
                    <a:pt x="4042" y="9180"/>
                  </a:cubicBezTo>
                  <a:cubicBezTo>
                    <a:pt x="4836" y="9698"/>
                    <a:pt x="5674" y="10162"/>
                    <a:pt x="6540" y="10545"/>
                  </a:cubicBezTo>
                  <a:cubicBezTo>
                    <a:pt x="7405" y="10938"/>
                    <a:pt x="8315" y="11286"/>
                    <a:pt x="9243" y="11464"/>
                  </a:cubicBezTo>
                  <a:cubicBezTo>
                    <a:pt x="9514" y="11510"/>
                    <a:pt x="9797" y="11553"/>
                    <a:pt x="10076" y="11553"/>
                  </a:cubicBezTo>
                  <a:cubicBezTo>
                    <a:pt x="10228" y="11553"/>
                    <a:pt x="10379" y="11540"/>
                    <a:pt x="10527" y="11509"/>
                  </a:cubicBezTo>
                  <a:cubicBezTo>
                    <a:pt x="10838" y="11448"/>
                    <a:pt x="11125" y="11304"/>
                    <a:pt x="11239" y="10994"/>
                  </a:cubicBezTo>
                  <a:lnTo>
                    <a:pt x="11239" y="10994"/>
                  </a:lnTo>
                  <a:cubicBezTo>
                    <a:pt x="11553" y="11035"/>
                    <a:pt x="11883" y="11075"/>
                    <a:pt x="12211" y="11075"/>
                  </a:cubicBezTo>
                  <a:cubicBezTo>
                    <a:pt x="12518" y="11075"/>
                    <a:pt x="12825" y="11040"/>
                    <a:pt x="13114" y="10938"/>
                  </a:cubicBezTo>
                  <a:cubicBezTo>
                    <a:pt x="13530" y="10799"/>
                    <a:pt x="13861" y="10484"/>
                    <a:pt x="13905" y="10034"/>
                  </a:cubicBezTo>
                  <a:lnTo>
                    <a:pt x="13905" y="10034"/>
                  </a:lnTo>
                  <a:cubicBezTo>
                    <a:pt x="14388" y="9988"/>
                    <a:pt x="14941" y="9893"/>
                    <a:pt x="15246" y="9475"/>
                  </a:cubicBezTo>
                  <a:cubicBezTo>
                    <a:pt x="15477" y="9167"/>
                    <a:pt x="15561" y="8695"/>
                    <a:pt x="15339" y="8366"/>
                  </a:cubicBezTo>
                  <a:lnTo>
                    <a:pt x="15339" y="8366"/>
                  </a:lnTo>
                  <a:cubicBezTo>
                    <a:pt x="15565" y="8261"/>
                    <a:pt x="15736" y="8067"/>
                    <a:pt x="15844" y="7842"/>
                  </a:cubicBezTo>
                  <a:cubicBezTo>
                    <a:pt x="15960" y="7592"/>
                    <a:pt x="15951" y="7316"/>
                    <a:pt x="15817" y="7066"/>
                  </a:cubicBezTo>
                  <a:cubicBezTo>
                    <a:pt x="15559" y="6549"/>
                    <a:pt x="14970" y="6281"/>
                    <a:pt x="14461" y="6085"/>
                  </a:cubicBezTo>
                  <a:cubicBezTo>
                    <a:pt x="14185" y="5978"/>
                    <a:pt x="13899" y="5879"/>
                    <a:pt x="13623" y="5755"/>
                  </a:cubicBezTo>
                  <a:cubicBezTo>
                    <a:pt x="13284" y="5612"/>
                    <a:pt x="12945" y="5451"/>
                    <a:pt x="12606" y="5282"/>
                  </a:cubicBezTo>
                  <a:cubicBezTo>
                    <a:pt x="11955" y="4961"/>
                    <a:pt x="11303" y="4613"/>
                    <a:pt x="10661" y="4256"/>
                  </a:cubicBezTo>
                  <a:cubicBezTo>
                    <a:pt x="9948" y="3860"/>
                    <a:pt x="9244" y="3446"/>
                    <a:pt x="8548" y="3007"/>
                  </a:cubicBezTo>
                  <a:lnTo>
                    <a:pt x="8548" y="3007"/>
                  </a:lnTo>
                  <a:lnTo>
                    <a:pt x="9323" y="902"/>
                  </a:lnTo>
                  <a:cubicBezTo>
                    <a:pt x="9359" y="803"/>
                    <a:pt x="9394" y="705"/>
                    <a:pt x="9430" y="607"/>
                  </a:cubicBezTo>
                  <a:cubicBezTo>
                    <a:pt x="9439" y="580"/>
                    <a:pt x="9421" y="554"/>
                    <a:pt x="9394" y="554"/>
                  </a:cubicBezTo>
                  <a:cubicBezTo>
                    <a:pt x="8877" y="509"/>
                    <a:pt x="8422" y="224"/>
                    <a:pt x="7913" y="99"/>
                  </a:cubicBezTo>
                  <a:cubicBezTo>
                    <a:pt x="7621" y="32"/>
                    <a:pt x="7321" y="0"/>
                    <a:pt x="7021"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7" name="Google Shape;3637;p39"/>
            <p:cNvSpPr/>
            <p:nvPr/>
          </p:nvSpPr>
          <p:spPr>
            <a:xfrm>
              <a:off x="11786925" y="949725"/>
              <a:ext cx="155475" cy="43750"/>
            </a:xfrm>
            <a:custGeom>
              <a:avLst/>
              <a:gdLst/>
              <a:ahLst/>
              <a:cxnLst/>
              <a:rect l="l" t="t" r="r" b="b"/>
              <a:pathLst>
                <a:path w="6219" h="1750" extrusionOk="0">
                  <a:moveTo>
                    <a:pt x="0" y="1"/>
                  </a:moveTo>
                  <a:lnTo>
                    <a:pt x="0" y="1"/>
                  </a:lnTo>
                  <a:cubicBezTo>
                    <a:pt x="1329" y="795"/>
                    <a:pt x="2882" y="1250"/>
                    <a:pt x="4389" y="1580"/>
                  </a:cubicBezTo>
                  <a:cubicBezTo>
                    <a:pt x="4818" y="1667"/>
                    <a:pt x="5229" y="1749"/>
                    <a:pt x="5653" y="1749"/>
                  </a:cubicBezTo>
                  <a:cubicBezTo>
                    <a:pt x="5838" y="1749"/>
                    <a:pt x="6026" y="1733"/>
                    <a:pt x="6218" y="1696"/>
                  </a:cubicBezTo>
                  <a:lnTo>
                    <a:pt x="0" y="1"/>
                  </a:ln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8" name="Google Shape;3638;p39"/>
            <p:cNvSpPr/>
            <p:nvPr/>
          </p:nvSpPr>
          <p:spPr>
            <a:xfrm>
              <a:off x="11785500" y="948900"/>
              <a:ext cx="158175" cy="45450"/>
            </a:xfrm>
            <a:custGeom>
              <a:avLst/>
              <a:gdLst/>
              <a:ahLst/>
              <a:cxnLst/>
              <a:rect l="l" t="t" r="r" b="b"/>
              <a:pathLst>
                <a:path w="6327" h="1818" extrusionOk="0">
                  <a:moveTo>
                    <a:pt x="53" y="0"/>
                  </a:moveTo>
                  <a:cubicBezTo>
                    <a:pt x="20" y="0"/>
                    <a:pt x="1" y="47"/>
                    <a:pt x="30" y="69"/>
                  </a:cubicBezTo>
                  <a:cubicBezTo>
                    <a:pt x="753" y="497"/>
                    <a:pt x="1538" y="828"/>
                    <a:pt x="2332" y="1086"/>
                  </a:cubicBezTo>
                  <a:cubicBezTo>
                    <a:pt x="3144" y="1354"/>
                    <a:pt x="3982" y="1568"/>
                    <a:pt x="4821" y="1729"/>
                  </a:cubicBezTo>
                  <a:cubicBezTo>
                    <a:pt x="5117" y="1783"/>
                    <a:pt x="5416" y="1818"/>
                    <a:pt x="5716" y="1818"/>
                  </a:cubicBezTo>
                  <a:cubicBezTo>
                    <a:pt x="5905" y="1818"/>
                    <a:pt x="6095" y="1804"/>
                    <a:pt x="6284" y="1773"/>
                  </a:cubicBezTo>
                  <a:cubicBezTo>
                    <a:pt x="6326" y="1765"/>
                    <a:pt x="6313" y="1692"/>
                    <a:pt x="6265" y="1692"/>
                  </a:cubicBezTo>
                  <a:cubicBezTo>
                    <a:pt x="6263" y="1692"/>
                    <a:pt x="6260" y="1692"/>
                    <a:pt x="6257" y="1693"/>
                  </a:cubicBezTo>
                  <a:cubicBezTo>
                    <a:pt x="6070" y="1727"/>
                    <a:pt x="5882" y="1741"/>
                    <a:pt x="5693" y="1741"/>
                  </a:cubicBezTo>
                  <a:cubicBezTo>
                    <a:pt x="5432" y="1741"/>
                    <a:pt x="5169" y="1713"/>
                    <a:pt x="4910" y="1666"/>
                  </a:cubicBezTo>
                  <a:cubicBezTo>
                    <a:pt x="4500" y="1586"/>
                    <a:pt x="4090" y="1497"/>
                    <a:pt x="3688" y="1390"/>
                  </a:cubicBezTo>
                  <a:cubicBezTo>
                    <a:pt x="2876" y="1193"/>
                    <a:pt x="2082" y="952"/>
                    <a:pt x="1315" y="622"/>
                  </a:cubicBezTo>
                  <a:cubicBezTo>
                    <a:pt x="887" y="444"/>
                    <a:pt x="476" y="239"/>
                    <a:pt x="75" y="7"/>
                  </a:cubicBezTo>
                  <a:cubicBezTo>
                    <a:pt x="67" y="2"/>
                    <a:pt x="60" y="0"/>
                    <a:pt x="53"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9" name="Google Shape;3639;p39"/>
            <p:cNvSpPr/>
            <p:nvPr/>
          </p:nvSpPr>
          <p:spPr>
            <a:xfrm>
              <a:off x="11749225" y="985850"/>
              <a:ext cx="158150" cy="47475"/>
            </a:xfrm>
            <a:custGeom>
              <a:avLst/>
              <a:gdLst/>
              <a:ahLst/>
              <a:cxnLst/>
              <a:rect l="l" t="t" r="r" b="b"/>
              <a:pathLst>
                <a:path w="6326" h="1899" extrusionOk="0">
                  <a:moveTo>
                    <a:pt x="1" y="1"/>
                  </a:moveTo>
                  <a:cubicBezTo>
                    <a:pt x="1544" y="786"/>
                    <a:pt x="2507" y="1169"/>
                    <a:pt x="4185" y="1607"/>
                  </a:cubicBezTo>
                  <a:cubicBezTo>
                    <a:pt x="4620" y="1720"/>
                    <a:pt x="5611" y="1898"/>
                    <a:pt x="6166" y="1898"/>
                  </a:cubicBezTo>
                  <a:cubicBezTo>
                    <a:pt x="6224" y="1898"/>
                    <a:pt x="6278" y="1896"/>
                    <a:pt x="6326" y="1892"/>
                  </a:cubicBezTo>
                  <a:lnTo>
                    <a:pt x="1" y="1"/>
                  </a:ln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0" name="Google Shape;3640;p39"/>
            <p:cNvSpPr/>
            <p:nvPr/>
          </p:nvSpPr>
          <p:spPr>
            <a:xfrm>
              <a:off x="11747800" y="984875"/>
              <a:ext cx="160925" cy="49550"/>
            </a:xfrm>
            <a:custGeom>
              <a:avLst/>
              <a:gdLst/>
              <a:ahLst/>
              <a:cxnLst/>
              <a:rect l="l" t="t" r="r" b="b"/>
              <a:pathLst>
                <a:path w="6437" h="1982" extrusionOk="0">
                  <a:moveTo>
                    <a:pt x="68" y="1"/>
                  </a:moveTo>
                  <a:cubicBezTo>
                    <a:pt x="30" y="1"/>
                    <a:pt x="1" y="52"/>
                    <a:pt x="40" y="75"/>
                  </a:cubicBezTo>
                  <a:cubicBezTo>
                    <a:pt x="1654" y="896"/>
                    <a:pt x="3358" y="1574"/>
                    <a:pt x="5151" y="1869"/>
                  </a:cubicBezTo>
                  <a:cubicBezTo>
                    <a:pt x="5493" y="1922"/>
                    <a:pt x="5848" y="1981"/>
                    <a:pt x="6199" y="1981"/>
                  </a:cubicBezTo>
                  <a:cubicBezTo>
                    <a:pt x="6261" y="1981"/>
                    <a:pt x="6322" y="1980"/>
                    <a:pt x="6383" y="1976"/>
                  </a:cubicBezTo>
                  <a:cubicBezTo>
                    <a:pt x="6427" y="1967"/>
                    <a:pt x="6436" y="1895"/>
                    <a:pt x="6383" y="1895"/>
                  </a:cubicBezTo>
                  <a:cubicBezTo>
                    <a:pt x="6322" y="1900"/>
                    <a:pt x="6261" y="1902"/>
                    <a:pt x="6200" y="1902"/>
                  </a:cubicBezTo>
                  <a:cubicBezTo>
                    <a:pt x="5891" y="1902"/>
                    <a:pt x="5574" y="1851"/>
                    <a:pt x="5276" y="1806"/>
                  </a:cubicBezTo>
                  <a:cubicBezTo>
                    <a:pt x="4920" y="1753"/>
                    <a:pt x="4563" y="1690"/>
                    <a:pt x="4215" y="1592"/>
                  </a:cubicBezTo>
                  <a:cubicBezTo>
                    <a:pt x="3305" y="1360"/>
                    <a:pt x="2413" y="1084"/>
                    <a:pt x="1556" y="709"/>
                  </a:cubicBezTo>
                  <a:cubicBezTo>
                    <a:pt x="1057" y="495"/>
                    <a:pt x="566" y="254"/>
                    <a:pt x="84" y="4"/>
                  </a:cubicBezTo>
                  <a:cubicBezTo>
                    <a:pt x="79" y="2"/>
                    <a:pt x="73" y="1"/>
                    <a:pt x="68"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1" name="Google Shape;3641;p39"/>
            <p:cNvSpPr/>
            <p:nvPr/>
          </p:nvSpPr>
          <p:spPr>
            <a:xfrm>
              <a:off x="11728050" y="1017075"/>
              <a:ext cx="112875" cy="40175"/>
            </a:xfrm>
            <a:custGeom>
              <a:avLst/>
              <a:gdLst/>
              <a:ahLst/>
              <a:cxnLst/>
              <a:rect l="l" t="t" r="r" b="b"/>
              <a:pathLst>
                <a:path w="4515" h="1607" extrusionOk="0">
                  <a:moveTo>
                    <a:pt x="0" y="1"/>
                  </a:moveTo>
                  <a:cubicBezTo>
                    <a:pt x="1338" y="697"/>
                    <a:pt x="3667" y="1464"/>
                    <a:pt x="4514" y="1607"/>
                  </a:cubicBezTo>
                  <a:lnTo>
                    <a:pt x="0" y="1"/>
                  </a:ln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2" name="Google Shape;3642;p39"/>
            <p:cNvSpPr/>
            <p:nvPr/>
          </p:nvSpPr>
          <p:spPr>
            <a:xfrm>
              <a:off x="11726650" y="1016050"/>
              <a:ext cx="115525" cy="42100"/>
            </a:xfrm>
            <a:custGeom>
              <a:avLst/>
              <a:gdLst/>
              <a:ahLst/>
              <a:cxnLst/>
              <a:rect l="l" t="t" r="r" b="b"/>
              <a:pathLst>
                <a:path w="4621" h="1684" extrusionOk="0">
                  <a:moveTo>
                    <a:pt x="54" y="0"/>
                  </a:moveTo>
                  <a:cubicBezTo>
                    <a:pt x="20" y="0"/>
                    <a:pt x="0" y="55"/>
                    <a:pt x="38" y="77"/>
                  </a:cubicBezTo>
                  <a:cubicBezTo>
                    <a:pt x="645" y="390"/>
                    <a:pt x="1269" y="648"/>
                    <a:pt x="1912" y="880"/>
                  </a:cubicBezTo>
                  <a:cubicBezTo>
                    <a:pt x="2527" y="1112"/>
                    <a:pt x="3161" y="1326"/>
                    <a:pt x="3803" y="1505"/>
                  </a:cubicBezTo>
                  <a:cubicBezTo>
                    <a:pt x="4053" y="1576"/>
                    <a:pt x="4302" y="1648"/>
                    <a:pt x="4561" y="1683"/>
                  </a:cubicBezTo>
                  <a:cubicBezTo>
                    <a:pt x="4564" y="1684"/>
                    <a:pt x="4566" y="1684"/>
                    <a:pt x="4569" y="1684"/>
                  </a:cubicBezTo>
                  <a:cubicBezTo>
                    <a:pt x="4608" y="1684"/>
                    <a:pt x="4621" y="1620"/>
                    <a:pt x="4579" y="1612"/>
                  </a:cubicBezTo>
                  <a:cubicBezTo>
                    <a:pt x="4062" y="1523"/>
                    <a:pt x="3562" y="1362"/>
                    <a:pt x="3062" y="1201"/>
                  </a:cubicBezTo>
                  <a:cubicBezTo>
                    <a:pt x="2393" y="987"/>
                    <a:pt x="1733" y="746"/>
                    <a:pt x="1091" y="479"/>
                  </a:cubicBezTo>
                  <a:cubicBezTo>
                    <a:pt x="743" y="336"/>
                    <a:pt x="404" y="176"/>
                    <a:pt x="74" y="6"/>
                  </a:cubicBezTo>
                  <a:cubicBezTo>
                    <a:pt x="67" y="2"/>
                    <a:pt x="60" y="0"/>
                    <a:pt x="54"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3" name="Google Shape;3643;p39"/>
            <p:cNvSpPr/>
            <p:nvPr/>
          </p:nvSpPr>
          <p:spPr>
            <a:xfrm>
              <a:off x="11743875" y="1041200"/>
              <a:ext cx="46850" cy="49600"/>
            </a:xfrm>
            <a:custGeom>
              <a:avLst/>
              <a:gdLst/>
              <a:ahLst/>
              <a:cxnLst/>
              <a:rect l="l" t="t" r="r" b="b"/>
              <a:pathLst>
                <a:path w="1874" h="1984" extrusionOk="0">
                  <a:moveTo>
                    <a:pt x="1037" y="1"/>
                  </a:moveTo>
                  <a:cubicBezTo>
                    <a:pt x="831" y="1"/>
                    <a:pt x="616" y="74"/>
                    <a:pt x="429" y="231"/>
                  </a:cubicBezTo>
                  <a:lnTo>
                    <a:pt x="0" y="1266"/>
                  </a:lnTo>
                  <a:cubicBezTo>
                    <a:pt x="61" y="1704"/>
                    <a:pt x="457" y="1984"/>
                    <a:pt x="862" y="1984"/>
                  </a:cubicBezTo>
                  <a:cubicBezTo>
                    <a:pt x="994" y="1984"/>
                    <a:pt x="1127" y="1954"/>
                    <a:pt x="1249" y="1890"/>
                  </a:cubicBezTo>
                  <a:cubicBezTo>
                    <a:pt x="1624" y="1694"/>
                    <a:pt x="1874" y="1239"/>
                    <a:pt x="1847" y="802"/>
                  </a:cubicBezTo>
                  <a:cubicBezTo>
                    <a:pt x="1823" y="296"/>
                    <a:pt x="1450" y="1"/>
                    <a:pt x="1037"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4" name="Google Shape;3644;p39"/>
            <p:cNvSpPr/>
            <p:nvPr/>
          </p:nvSpPr>
          <p:spPr>
            <a:xfrm>
              <a:off x="11742850" y="1040275"/>
              <a:ext cx="53025" cy="51425"/>
            </a:xfrm>
            <a:custGeom>
              <a:avLst/>
              <a:gdLst/>
              <a:ahLst/>
              <a:cxnLst/>
              <a:rect l="l" t="t" r="r" b="b"/>
              <a:pathLst>
                <a:path w="2121" h="2057" extrusionOk="0">
                  <a:moveTo>
                    <a:pt x="1089" y="0"/>
                  </a:moveTo>
                  <a:cubicBezTo>
                    <a:pt x="856" y="0"/>
                    <a:pt x="625" y="90"/>
                    <a:pt x="443" y="241"/>
                  </a:cubicBezTo>
                  <a:cubicBezTo>
                    <a:pt x="415" y="269"/>
                    <a:pt x="441" y="307"/>
                    <a:pt x="470" y="307"/>
                  </a:cubicBezTo>
                  <a:cubicBezTo>
                    <a:pt x="479" y="307"/>
                    <a:pt x="488" y="303"/>
                    <a:pt x="496" y="295"/>
                  </a:cubicBezTo>
                  <a:cubicBezTo>
                    <a:pt x="663" y="161"/>
                    <a:pt x="870" y="78"/>
                    <a:pt x="1079" y="78"/>
                  </a:cubicBezTo>
                  <a:cubicBezTo>
                    <a:pt x="1150" y="78"/>
                    <a:pt x="1221" y="87"/>
                    <a:pt x="1290" y="108"/>
                  </a:cubicBezTo>
                  <a:cubicBezTo>
                    <a:pt x="1558" y="179"/>
                    <a:pt x="1763" y="393"/>
                    <a:pt x="1826" y="661"/>
                  </a:cubicBezTo>
                  <a:cubicBezTo>
                    <a:pt x="1973" y="1250"/>
                    <a:pt x="1527" y="1982"/>
                    <a:pt x="902" y="1982"/>
                  </a:cubicBezTo>
                  <a:cubicBezTo>
                    <a:pt x="845" y="1982"/>
                    <a:pt x="787" y="1976"/>
                    <a:pt x="728" y="1963"/>
                  </a:cubicBezTo>
                  <a:cubicBezTo>
                    <a:pt x="398" y="1892"/>
                    <a:pt x="131" y="1633"/>
                    <a:pt x="77" y="1294"/>
                  </a:cubicBezTo>
                  <a:cubicBezTo>
                    <a:pt x="74" y="1273"/>
                    <a:pt x="60" y="1264"/>
                    <a:pt x="46" y="1264"/>
                  </a:cubicBezTo>
                  <a:cubicBezTo>
                    <a:pt x="24" y="1264"/>
                    <a:pt x="0" y="1285"/>
                    <a:pt x="6" y="1312"/>
                  </a:cubicBezTo>
                  <a:cubicBezTo>
                    <a:pt x="50" y="1642"/>
                    <a:pt x="300" y="1910"/>
                    <a:pt x="612" y="2008"/>
                  </a:cubicBezTo>
                  <a:cubicBezTo>
                    <a:pt x="706" y="2041"/>
                    <a:pt x="802" y="2056"/>
                    <a:pt x="897" y="2056"/>
                  </a:cubicBezTo>
                  <a:cubicBezTo>
                    <a:pt x="1137" y="2056"/>
                    <a:pt x="1370" y="1957"/>
                    <a:pt x="1549" y="1785"/>
                  </a:cubicBezTo>
                  <a:cubicBezTo>
                    <a:pt x="2022" y="1330"/>
                    <a:pt x="2120" y="357"/>
                    <a:pt x="1415" y="63"/>
                  </a:cubicBezTo>
                  <a:cubicBezTo>
                    <a:pt x="1309" y="20"/>
                    <a:pt x="1199" y="0"/>
                    <a:pt x="1089" y="0"/>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5" name="Google Shape;3645;p39"/>
            <p:cNvSpPr/>
            <p:nvPr/>
          </p:nvSpPr>
          <p:spPr>
            <a:xfrm>
              <a:off x="11688575" y="1020425"/>
              <a:ext cx="76275" cy="69425"/>
            </a:xfrm>
            <a:custGeom>
              <a:avLst/>
              <a:gdLst/>
              <a:ahLst/>
              <a:cxnLst/>
              <a:rect l="l" t="t" r="r" b="b"/>
              <a:pathLst>
                <a:path w="3051" h="2777" extrusionOk="0">
                  <a:moveTo>
                    <a:pt x="2180" y="1"/>
                  </a:moveTo>
                  <a:cubicBezTo>
                    <a:pt x="1578" y="1"/>
                    <a:pt x="1150" y="664"/>
                    <a:pt x="839" y="1116"/>
                  </a:cubicBezTo>
                  <a:lnTo>
                    <a:pt x="393" y="259"/>
                  </a:lnTo>
                  <a:cubicBezTo>
                    <a:pt x="268" y="723"/>
                    <a:pt x="0" y="991"/>
                    <a:pt x="27" y="1499"/>
                  </a:cubicBezTo>
                  <a:cubicBezTo>
                    <a:pt x="61" y="2167"/>
                    <a:pt x="552" y="2776"/>
                    <a:pt x="1244" y="2776"/>
                  </a:cubicBezTo>
                  <a:cubicBezTo>
                    <a:pt x="1263" y="2776"/>
                    <a:pt x="1283" y="2776"/>
                    <a:pt x="1302" y="2775"/>
                  </a:cubicBezTo>
                  <a:cubicBezTo>
                    <a:pt x="2141" y="2739"/>
                    <a:pt x="2944" y="1910"/>
                    <a:pt x="3024" y="928"/>
                  </a:cubicBezTo>
                  <a:cubicBezTo>
                    <a:pt x="3051" y="527"/>
                    <a:pt x="2846" y="170"/>
                    <a:pt x="2453" y="45"/>
                  </a:cubicBezTo>
                  <a:cubicBezTo>
                    <a:pt x="2358" y="15"/>
                    <a:pt x="2268" y="1"/>
                    <a:pt x="2180" y="1"/>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6" name="Google Shape;3646;p39"/>
            <p:cNvSpPr/>
            <p:nvPr/>
          </p:nvSpPr>
          <p:spPr>
            <a:xfrm>
              <a:off x="11687450" y="1019375"/>
              <a:ext cx="78975" cy="71450"/>
            </a:xfrm>
            <a:custGeom>
              <a:avLst/>
              <a:gdLst/>
              <a:ahLst/>
              <a:cxnLst/>
              <a:rect l="l" t="t" r="r" b="b"/>
              <a:pathLst>
                <a:path w="3159" h="2858" extrusionOk="0">
                  <a:moveTo>
                    <a:pt x="2223" y="1"/>
                  </a:moveTo>
                  <a:cubicBezTo>
                    <a:pt x="1587" y="1"/>
                    <a:pt x="1169" y="675"/>
                    <a:pt x="848" y="1140"/>
                  </a:cubicBezTo>
                  <a:cubicBezTo>
                    <a:pt x="829" y="1165"/>
                    <a:pt x="859" y="1194"/>
                    <a:pt x="887" y="1194"/>
                  </a:cubicBezTo>
                  <a:cubicBezTo>
                    <a:pt x="899" y="1194"/>
                    <a:pt x="911" y="1189"/>
                    <a:pt x="919" y="1176"/>
                  </a:cubicBezTo>
                  <a:cubicBezTo>
                    <a:pt x="1196" y="765"/>
                    <a:pt x="1535" y="212"/>
                    <a:pt x="2061" y="96"/>
                  </a:cubicBezTo>
                  <a:cubicBezTo>
                    <a:pt x="2114" y="85"/>
                    <a:pt x="2169" y="79"/>
                    <a:pt x="2223" y="79"/>
                  </a:cubicBezTo>
                  <a:cubicBezTo>
                    <a:pt x="2472" y="79"/>
                    <a:pt x="2727" y="193"/>
                    <a:pt x="2873" y="390"/>
                  </a:cubicBezTo>
                  <a:cubicBezTo>
                    <a:pt x="3060" y="649"/>
                    <a:pt x="3051" y="961"/>
                    <a:pt x="2980" y="1265"/>
                  </a:cubicBezTo>
                  <a:cubicBezTo>
                    <a:pt x="2837" y="1854"/>
                    <a:pt x="2427" y="2389"/>
                    <a:pt x="1874" y="2647"/>
                  </a:cubicBezTo>
                  <a:cubicBezTo>
                    <a:pt x="1695" y="2728"/>
                    <a:pt x="1495" y="2778"/>
                    <a:pt x="1295" y="2778"/>
                  </a:cubicBezTo>
                  <a:cubicBezTo>
                    <a:pt x="1205" y="2778"/>
                    <a:pt x="1115" y="2768"/>
                    <a:pt x="1026" y="2746"/>
                  </a:cubicBezTo>
                  <a:cubicBezTo>
                    <a:pt x="741" y="2683"/>
                    <a:pt x="509" y="2496"/>
                    <a:pt x="348" y="2264"/>
                  </a:cubicBezTo>
                  <a:cubicBezTo>
                    <a:pt x="161" y="1978"/>
                    <a:pt x="72" y="1622"/>
                    <a:pt x="125" y="1283"/>
                  </a:cubicBezTo>
                  <a:cubicBezTo>
                    <a:pt x="179" y="944"/>
                    <a:pt x="384" y="640"/>
                    <a:pt x="473" y="310"/>
                  </a:cubicBezTo>
                  <a:cubicBezTo>
                    <a:pt x="479" y="283"/>
                    <a:pt x="455" y="263"/>
                    <a:pt x="433" y="263"/>
                  </a:cubicBezTo>
                  <a:cubicBezTo>
                    <a:pt x="419" y="263"/>
                    <a:pt x="405" y="271"/>
                    <a:pt x="402" y="292"/>
                  </a:cubicBezTo>
                  <a:cubicBezTo>
                    <a:pt x="304" y="622"/>
                    <a:pt x="107" y="917"/>
                    <a:pt x="45" y="1265"/>
                  </a:cubicBezTo>
                  <a:cubicBezTo>
                    <a:pt x="0" y="1577"/>
                    <a:pt x="63" y="1907"/>
                    <a:pt x="215" y="2184"/>
                  </a:cubicBezTo>
                  <a:cubicBezTo>
                    <a:pt x="348" y="2442"/>
                    <a:pt x="571" y="2656"/>
                    <a:pt x="839" y="2772"/>
                  </a:cubicBezTo>
                  <a:cubicBezTo>
                    <a:pt x="982" y="2830"/>
                    <a:pt x="1133" y="2857"/>
                    <a:pt x="1285" y="2857"/>
                  </a:cubicBezTo>
                  <a:cubicBezTo>
                    <a:pt x="1437" y="2857"/>
                    <a:pt x="1588" y="2830"/>
                    <a:pt x="1731" y="2781"/>
                  </a:cubicBezTo>
                  <a:cubicBezTo>
                    <a:pt x="2347" y="2585"/>
                    <a:pt x="2819" y="2041"/>
                    <a:pt x="3007" y="1443"/>
                  </a:cubicBezTo>
                  <a:cubicBezTo>
                    <a:pt x="3105" y="1140"/>
                    <a:pt x="3158" y="801"/>
                    <a:pt x="3025" y="498"/>
                  </a:cubicBezTo>
                  <a:cubicBezTo>
                    <a:pt x="2900" y="221"/>
                    <a:pt x="2632" y="43"/>
                    <a:pt x="2329" y="7"/>
                  </a:cubicBezTo>
                  <a:cubicBezTo>
                    <a:pt x="2293" y="3"/>
                    <a:pt x="2257" y="1"/>
                    <a:pt x="2223" y="1"/>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7" name="Google Shape;3647;p39"/>
            <p:cNvSpPr/>
            <p:nvPr/>
          </p:nvSpPr>
          <p:spPr>
            <a:xfrm>
              <a:off x="11642400" y="994750"/>
              <a:ext cx="91675" cy="72375"/>
            </a:xfrm>
            <a:custGeom>
              <a:avLst/>
              <a:gdLst/>
              <a:ahLst/>
              <a:cxnLst/>
              <a:rect l="l" t="t" r="r" b="b"/>
              <a:pathLst>
                <a:path w="3667" h="2895" extrusionOk="0">
                  <a:moveTo>
                    <a:pt x="2801" y="0"/>
                  </a:moveTo>
                  <a:cubicBezTo>
                    <a:pt x="2699" y="0"/>
                    <a:pt x="2596" y="14"/>
                    <a:pt x="2498" y="37"/>
                  </a:cubicBezTo>
                  <a:cubicBezTo>
                    <a:pt x="1785" y="189"/>
                    <a:pt x="1419" y="608"/>
                    <a:pt x="982" y="1161"/>
                  </a:cubicBezTo>
                  <a:lnTo>
                    <a:pt x="429" y="269"/>
                  </a:lnTo>
                  <a:cubicBezTo>
                    <a:pt x="286" y="742"/>
                    <a:pt x="0" y="1001"/>
                    <a:pt x="36" y="1536"/>
                  </a:cubicBezTo>
                  <a:cubicBezTo>
                    <a:pt x="79" y="2286"/>
                    <a:pt x="639" y="2894"/>
                    <a:pt x="1449" y="2894"/>
                  </a:cubicBezTo>
                  <a:cubicBezTo>
                    <a:pt x="1477" y="2894"/>
                    <a:pt x="1506" y="2894"/>
                    <a:pt x="1535" y="2892"/>
                  </a:cubicBezTo>
                  <a:cubicBezTo>
                    <a:pt x="2552" y="2856"/>
                    <a:pt x="3524" y="1991"/>
                    <a:pt x="3622" y="965"/>
                  </a:cubicBezTo>
                  <a:cubicBezTo>
                    <a:pt x="3667" y="564"/>
                    <a:pt x="3480" y="153"/>
                    <a:pt x="3078" y="37"/>
                  </a:cubicBezTo>
                  <a:cubicBezTo>
                    <a:pt x="2989" y="12"/>
                    <a:pt x="2895" y="0"/>
                    <a:pt x="2801"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8" name="Google Shape;3648;p39"/>
            <p:cNvSpPr/>
            <p:nvPr/>
          </p:nvSpPr>
          <p:spPr>
            <a:xfrm>
              <a:off x="11641500" y="993725"/>
              <a:ext cx="93700" cy="74325"/>
            </a:xfrm>
            <a:custGeom>
              <a:avLst/>
              <a:gdLst/>
              <a:ahLst/>
              <a:cxnLst/>
              <a:rect l="l" t="t" r="r" b="b"/>
              <a:pathLst>
                <a:path w="3748" h="2973" extrusionOk="0">
                  <a:moveTo>
                    <a:pt x="2822" y="1"/>
                  </a:moveTo>
                  <a:cubicBezTo>
                    <a:pt x="2470" y="1"/>
                    <a:pt x="2104" y="147"/>
                    <a:pt x="1821" y="328"/>
                  </a:cubicBezTo>
                  <a:cubicBezTo>
                    <a:pt x="1490" y="551"/>
                    <a:pt x="1232" y="863"/>
                    <a:pt x="982" y="1176"/>
                  </a:cubicBezTo>
                  <a:cubicBezTo>
                    <a:pt x="961" y="1203"/>
                    <a:pt x="988" y="1241"/>
                    <a:pt x="1018" y="1241"/>
                  </a:cubicBezTo>
                  <a:cubicBezTo>
                    <a:pt x="1027" y="1241"/>
                    <a:pt x="1036" y="1237"/>
                    <a:pt x="1044" y="1229"/>
                  </a:cubicBezTo>
                  <a:cubicBezTo>
                    <a:pt x="1241" y="970"/>
                    <a:pt x="1455" y="712"/>
                    <a:pt x="1705" y="507"/>
                  </a:cubicBezTo>
                  <a:cubicBezTo>
                    <a:pt x="1963" y="301"/>
                    <a:pt x="2276" y="159"/>
                    <a:pt x="2606" y="105"/>
                  </a:cubicBezTo>
                  <a:cubicBezTo>
                    <a:pt x="2679" y="92"/>
                    <a:pt x="2752" y="85"/>
                    <a:pt x="2824" y="85"/>
                  </a:cubicBezTo>
                  <a:cubicBezTo>
                    <a:pt x="3145" y="85"/>
                    <a:pt x="3436" y="221"/>
                    <a:pt x="3560" y="542"/>
                  </a:cubicBezTo>
                  <a:cubicBezTo>
                    <a:pt x="3685" y="846"/>
                    <a:pt x="3623" y="1193"/>
                    <a:pt x="3507" y="1488"/>
                  </a:cubicBezTo>
                  <a:cubicBezTo>
                    <a:pt x="3266" y="2112"/>
                    <a:pt x="2713" y="2603"/>
                    <a:pt x="2088" y="2808"/>
                  </a:cubicBezTo>
                  <a:cubicBezTo>
                    <a:pt x="1904" y="2865"/>
                    <a:pt x="1712" y="2896"/>
                    <a:pt x="1522" y="2896"/>
                  </a:cubicBezTo>
                  <a:cubicBezTo>
                    <a:pt x="1087" y="2896"/>
                    <a:pt x="667" y="2735"/>
                    <a:pt x="393" y="2362"/>
                  </a:cubicBezTo>
                  <a:cubicBezTo>
                    <a:pt x="179" y="2086"/>
                    <a:pt x="81" y="1720"/>
                    <a:pt x="108" y="1372"/>
                  </a:cubicBezTo>
                  <a:cubicBezTo>
                    <a:pt x="143" y="997"/>
                    <a:pt x="393" y="676"/>
                    <a:pt x="509" y="319"/>
                  </a:cubicBezTo>
                  <a:cubicBezTo>
                    <a:pt x="515" y="287"/>
                    <a:pt x="490" y="267"/>
                    <a:pt x="466" y="267"/>
                  </a:cubicBezTo>
                  <a:cubicBezTo>
                    <a:pt x="451" y="267"/>
                    <a:pt x="436" y="275"/>
                    <a:pt x="429" y="292"/>
                  </a:cubicBezTo>
                  <a:cubicBezTo>
                    <a:pt x="322" y="649"/>
                    <a:pt x="90" y="953"/>
                    <a:pt x="36" y="1318"/>
                  </a:cubicBezTo>
                  <a:cubicBezTo>
                    <a:pt x="1" y="1648"/>
                    <a:pt x="72" y="1996"/>
                    <a:pt x="242" y="2273"/>
                  </a:cubicBezTo>
                  <a:cubicBezTo>
                    <a:pt x="522" y="2747"/>
                    <a:pt x="1022" y="2972"/>
                    <a:pt x="1541" y="2972"/>
                  </a:cubicBezTo>
                  <a:cubicBezTo>
                    <a:pt x="1667" y="2972"/>
                    <a:pt x="1794" y="2959"/>
                    <a:pt x="1919" y="2933"/>
                  </a:cubicBezTo>
                  <a:cubicBezTo>
                    <a:pt x="2597" y="2781"/>
                    <a:pt x="3203" y="2300"/>
                    <a:pt x="3507" y="1675"/>
                  </a:cubicBezTo>
                  <a:cubicBezTo>
                    <a:pt x="3649" y="1381"/>
                    <a:pt x="3748" y="1024"/>
                    <a:pt x="3685" y="694"/>
                  </a:cubicBezTo>
                  <a:cubicBezTo>
                    <a:pt x="3623" y="364"/>
                    <a:pt x="3391" y="96"/>
                    <a:pt x="3061" y="25"/>
                  </a:cubicBezTo>
                  <a:cubicBezTo>
                    <a:pt x="2983" y="8"/>
                    <a:pt x="2903" y="1"/>
                    <a:pt x="2822" y="1"/>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9" name="Google Shape;3649;p39"/>
            <p:cNvSpPr/>
            <p:nvPr/>
          </p:nvSpPr>
          <p:spPr>
            <a:xfrm>
              <a:off x="11602025" y="965225"/>
              <a:ext cx="99275" cy="74400"/>
            </a:xfrm>
            <a:custGeom>
              <a:avLst/>
              <a:gdLst/>
              <a:ahLst/>
              <a:cxnLst/>
              <a:rect l="l" t="t" r="r" b="b"/>
              <a:pathLst>
                <a:path w="3971" h="2976" extrusionOk="0">
                  <a:moveTo>
                    <a:pt x="3099" y="0"/>
                  </a:moveTo>
                  <a:cubicBezTo>
                    <a:pt x="2990" y="0"/>
                    <a:pt x="2881" y="17"/>
                    <a:pt x="2775" y="41"/>
                  </a:cubicBezTo>
                  <a:cubicBezTo>
                    <a:pt x="2035" y="192"/>
                    <a:pt x="1660" y="612"/>
                    <a:pt x="1214" y="1174"/>
                  </a:cubicBezTo>
                  <a:lnTo>
                    <a:pt x="233" y="148"/>
                  </a:lnTo>
                  <a:cubicBezTo>
                    <a:pt x="90" y="638"/>
                    <a:pt x="1" y="1102"/>
                    <a:pt x="134" y="1602"/>
                  </a:cubicBezTo>
                  <a:cubicBezTo>
                    <a:pt x="331" y="2369"/>
                    <a:pt x="777" y="2967"/>
                    <a:pt x="1776" y="2976"/>
                  </a:cubicBezTo>
                  <a:cubicBezTo>
                    <a:pt x="1785" y="2976"/>
                    <a:pt x="1794" y="2976"/>
                    <a:pt x="1804" y="2976"/>
                  </a:cubicBezTo>
                  <a:cubicBezTo>
                    <a:pt x="2838" y="2976"/>
                    <a:pt x="3829" y="1994"/>
                    <a:pt x="3935" y="969"/>
                  </a:cubicBezTo>
                  <a:cubicBezTo>
                    <a:pt x="3971" y="567"/>
                    <a:pt x="3783" y="157"/>
                    <a:pt x="3373" y="41"/>
                  </a:cubicBezTo>
                  <a:cubicBezTo>
                    <a:pt x="3283" y="12"/>
                    <a:pt x="3191" y="0"/>
                    <a:pt x="3099" y="0"/>
                  </a:cubicBezTo>
                  <a:close/>
                </a:path>
              </a:pathLst>
            </a:custGeom>
            <a:solidFill>
              <a:srgbClr val="D09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0" name="Google Shape;3650;p39"/>
            <p:cNvSpPr/>
            <p:nvPr/>
          </p:nvSpPr>
          <p:spPr>
            <a:xfrm>
              <a:off x="11601350" y="964250"/>
              <a:ext cx="101500" cy="76525"/>
            </a:xfrm>
            <a:custGeom>
              <a:avLst/>
              <a:gdLst/>
              <a:ahLst/>
              <a:cxnLst/>
              <a:rect l="l" t="t" r="r" b="b"/>
              <a:pathLst>
                <a:path w="4060" h="3061" extrusionOk="0">
                  <a:moveTo>
                    <a:pt x="3101" y="0"/>
                  </a:moveTo>
                  <a:cubicBezTo>
                    <a:pt x="2740" y="0"/>
                    <a:pt x="2360" y="143"/>
                    <a:pt x="2062" y="330"/>
                  </a:cubicBezTo>
                  <a:cubicBezTo>
                    <a:pt x="1723" y="553"/>
                    <a:pt x="1464" y="874"/>
                    <a:pt x="1214" y="1186"/>
                  </a:cubicBezTo>
                  <a:cubicBezTo>
                    <a:pt x="1187" y="1213"/>
                    <a:pt x="1212" y="1251"/>
                    <a:pt x="1241" y="1251"/>
                  </a:cubicBezTo>
                  <a:cubicBezTo>
                    <a:pt x="1250" y="1251"/>
                    <a:pt x="1259" y="1248"/>
                    <a:pt x="1268" y="1239"/>
                  </a:cubicBezTo>
                  <a:cubicBezTo>
                    <a:pt x="1473" y="981"/>
                    <a:pt x="1687" y="722"/>
                    <a:pt x="1937" y="517"/>
                  </a:cubicBezTo>
                  <a:cubicBezTo>
                    <a:pt x="2213" y="303"/>
                    <a:pt x="2534" y="160"/>
                    <a:pt x="2873" y="98"/>
                  </a:cubicBezTo>
                  <a:cubicBezTo>
                    <a:pt x="2946" y="86"/>
                    <a:pt x="3020" y="79"/>
                    <a:pt x="3092" y="79"/>
                  </a:cubicBezTo>
                  <a:cubicBezTo>
                    <a:pt x="3402" y="79"/>
                    <a:pt x="3692" y="196"/>
                    <a:pt x="3837" y="499"/>
                  </a:cubicBezTo>
                  <a:cubicBezTo>
                    <a:pt x="3989" y="802"/>
                    <a:pt x="3926" y="1168"/>
                    <a:pt x="3810" y="1471"/>
                  </a:cubicBezTo>
                  <a:cubicBezTo>
                    <a:pt x="3578" y="2123"/>
                    <a:pt x="3025" y="2676"/>
                    <a:pt x="2365" y="2890"/>
                  </a:cubicBezTo>
                  <a:cubicBezTo>
                    <a:pt x="2178" y="2951"/>
                    <a:pt x="1980" y="2983"/>
                    <a:pt x="1782" y="2983"/>
                  </a:cubicBezTo>
                  <a:cubicBezTo>
                    <a:pt x="1345" y="2983"/>
                    <a:pt x="911" y="2829"/>
                    <a:pt x="616" y="2497"/>
                  </a:cubicBezTo>
                  <a:cubicBezTo>
                    <a:pt x="411" y="2256"/>
                    <a:pt x="286" y="1962"/>
                    <a:pt x="206" y="1659"/>
                  </a:cubicBezTo>
                  <a:cubicBezTo>
                    <a:pt x="72" y="1168"/>
                    <a:pt x="153" y="677"/>
                    <a:pt x="304" y="205"/>
                  </a:cubicBezTo>
                  <a:cubicBezTo>
                    <a:pt x="310" y="172"/>
                    <a:pt x="285" y="153"/>
                    <a:pt x="261" y="153"/>
                  </a:cubicBezTo>
                  <a:cubicBezTo>
                    <a:pt x="246" y="153"/>
                    <a:pt x="231" y="160"/>
                    <a:pt x="224" y="178"/>
                  </a:cubicBezTo>
                  <a:cubicBezTo>
                    <a:pt x="90" y="624"/>
                    <a:pt x="1" y="1088"/>
                    <a:pt x="99" y="1552"/>
                  </a:cubicBezTo>
                  <a:cubicBezTo>
                    <a:pt x="161" y="1855"/>
                    <a:pt x="277" y="2167"/>
                    <a:pt x="465" y="2417"/>
                  </a:cubicBezTo>
                  <a:cubicBezTo>
                    <a:pt x="773" y="2854"/>
                    <a:pt x="1282" y="3061"/>
                    <a:pt x="1798" y="3061"/>
                  </a:cubicBezTo>
                  <a:cubicBezTo>
                    <a:pt x="1925" y="3061"/>
                    <a:pt x="2053" y="3048"/>
                    <a:pt x="2178" y="3024"/>
                  </a:cubicBezTo>
                  <a:cubicBezTo>
                    <a:pt x="2891" y="2872"/>
                    <a:pt x="3516" y="2319"/>
                    <a:pt x="3819" y="1668"/>
                  </a:cubicBezTo>
                  <a:cubicBezTo>
                    <a:pt x="3962" y="1355"/>
                    <a:pt x="4060" y="990"/>
                    <a:pt x="3971" y="651"/>
                  </a:cubicBezTo>
                  <a:cubicBezTo>
                    <a:pt x="3899" y="321"/>
                    <a:pt x="3650" y="71"/>
                    <a:pt x="3311" y="17"/>
                  </a:cubicBezTo>
                  <a:cubicBezTo>
                    <a:pt x="3242" y="6"/>
                    <a:pt x="3172" y="0"/>
                    <a:pt x="3101" y="0"/>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1" name="Google Shape;3651;p39"/>
            <p:cNvSpPr/>
            <p:nvPr/>
          </p:nvSpPr>
          <p:spPr>
            <a:xfrm>
              <a:off x="11665150" y="784150"/>
              <a:ext cx="321400" cy="161600"/>
            </a:xfrm>
            <a:custGeom>
              <a:avLst/>
              <a:gdLst/>
              <a:ahLst/>
              <a:cxnLst/>
              <a:rect l="l" t="t" r="r" b="b"/>
              <a:pathLst>
                <a:path w="12856" h="6464" extrusionOk="0">
                  <a:moveTo>
                    <a:pt x="5842" y="1"/>
                  </a:moveTo>
                  <a:cubicBezTo>
                    <a:pt x="4746" y="1"/>
                    <a:pt x="3740" y="497"/>
                    <a:pt x="2766" y="1093"/>
                  </a:cubicBezTo>
                  <a:cubicBezTo>
                    <a:pt x="2525" y="1235"/>
                    <a:pt x="2284" y="1387"/>
                    <a:pt x="2043" y="1539"/>
                  </a:cubicBezTo>
                  <a:cubicBezTo>
                    <a:pt x="1820" y="1690"/>
                    <a:pt x="1588" y="1842"/>
                    <a:pt x="1338" y="1958"/>
                  </a:cubicBezTo>
                  <a:cubicBezTo>
                    <a:pt x="1124" y="2065"/>
                    <a:pt x="946" y="2118"/>
                    <a:pt x="732" y="2243"/>
                  </a:cubicBezTo>
                  <a:cubicBezTo>
                    <a:pt x="518" y="2368"/>
                    <a:pt x="321" y="2538"/>
                    <a:pt x="223" y="2770"/>
                  </a:cubicBezTo>
                  <a:cubicBezTo>
                    <a:pt x="0" y="3305"/>
                    <a:pt x="321" y="3805"/>
                    <a:pt x="812" y="4010"/>
                  </a:cubicBezTo>
                  <a:cubicBezTo>
                    <a:pt x="1032" y="4100"/>
                    <a:pt x="1260" y="4138"/>
                    <a:pt x="1488" y="4138"/>
                  </a:cubicBezTo>
                  <a:cubicBezTo>
                    <a:pt x="1917" y="4138"/>
                    <a:pt x="2349" y="4003"/>
                    <a:pt x="2739" y="3822"/>
                  </a:cubicBezTo>
                  <a:cubicBezTo>
                    <a:pt x="3241" y="3592"/>
                    <a:pt x="3787" y="3226"/>
                    <a:pt x="4355" y="3226"/>
                  </a:cubicBezTo>
                  <a:cubicBezTo>
                    <a:pt x="4513" y="3226"/>
                    <a:pt x="4674" y="3255"/>
                    <a:pt x="4836" y="3323"/>
                  </a:cubicBezTo>
                  <a:cubicBezTo>
                    <a:pt x="5210" y="3483"/>
                    <a:pt x="5549" y="3760"/>
                    <a:pt x="5915" y="3947"/>
                  </a:cubicBezTo>
                  <a:cubicBezTo>
                    <a:pt x="6299" y="4152"/>
                    <a:pt x="6700" y="4313"/>
                    <a:pt x="7128" y="4393"/>
                  </a:cubicBezTo>
                  <a:cubicBezTo>
                    <a:pt x="7414" y="4447"/>
                    <a:pt x="7699" y="4465"/>
                    <a:pt x="7985" y="4474"/>
                  </a:cubicBezTo>
                  <a:cubicBezTo>
                    <a:pt x="8110" y="4478"/>
                    <a:pt x="8228" y="4481"/>
                    <a:pt x="8342" y="4481"/>
                  </a:cubicBezTo>
                  <a:cubicBezTo>
                    <a:pt x="8867" y="4481"/>
                    <a:pt x="9293" y="4427"/>
                    <a:pt x="9858" y="4295"/>
                  </a:cubicBezTo>
                  <a:lnTo>
                    <a:pt x="11544" y="6463"/>
                  </a:lnTo>
                  <a:cubicBezTo>
                    <a:pt x="11883" y="6106"/>
                    <a:pt x="12383" y="5981"/>
                    <a:pt x="12856" y="5856"/>
                  </a:cubicBezTo>
                  <a:cubicBezTo>
                    <a:pt x="12856" y="5856"/>
                    <a:pt x="12811" y="4777"/>
                    <a:pt x="12383" y="3412"/>
                  </a:cubicBezTo>
                  <a:cubicBezTo>
                    <a:pt x="11981" y="2110"/>
                    <a:pt x="11062" y="673"/>
                    <a:pt x="11062" y="673"/>
                  </a:cubicBezTo>
                  <a:cubicBezTo>
                    <a:pt x="10652" y="834"/>
                    <a:pt x="10286" y="1003"/>
                    <a:pt x="9822" y="1030"/>
                  </a:cubicBezTo>
                  <a:cubicBezTo>
                    <a:pt x="9783" y="1032"/>
                    <a:pt x="9743" y="1033"/>
                    <a:pt x="9704" y="1033"/>
                  </a:cubicBezTo>
                  <a:cubicBezTo>
                    <a:pt x="8672" y="1033"/>
                    <a:pt x="7742" y="378"/>
                    <a:pt x="6762" y="120"/>
                  </a:cubicBezTo>
                  <a:cubicBezTo>
                    <a:pt x="6448" y="38"/>
                    <a:pt x="6142" y="1"/>
                    <a:pt x="5842" y="1"/>
                  </a:cubicBezTo>
                  <a:close/>
                </a:path>
              </a:pathLst>
            </a:custGeom>
            <a:solidFill>
              <a:srgbClr val="D09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2" name="Google Shape;3652;p39"/>
            <p:cNvSpPr/>
            <p:nvPr/>
          </p:nvSpPr>
          <p:spPr>
            <a:xfrm>
              <a:off x="11667150" y="783225"/>
              <a:ext cx="320300" cy="163475"/>
            </a:xfrm>
            <a:custGeom>
              <a:avLst/>
              <a:gdLst/>
              <a:ahLst/>
              <a:cxnLst/>
              <a:rect l="l" t="t" r="r" b="b"/>
              <a:pathLst>
                <a:path w="12812" h="6539" extrusionOk="0">
                  <a:moveTo>
                    <a:pt x="5761" y="1"/>
                  </a:moveTo>
                  <a:cubicBezTo>
                    <a:pt x="5315" y="1"/>
                    <a:pt x="4871" y="79"/>
                    <a:pt x="4443" y="220"/>
                  </a:cubicBezTo>
                  <a:cubicBezTo>
                    <a:pt x="3712" y="469"/>
                    <a:pt x="3043" y="862"/>
                    <a:pt x="2391" y="1263"/>
                  </a:cubicBezTo>
                  <a:cubicBezTo>
                    <a:pt x="2044" y="1477"/>
                    <a:pt x="1705" y="1727"/>
                    <a:pt x="1330" y="1915"/>
                  </a:cubicBezTo>
                  <a:cubicBezTo>
                    <a:pt x="1009" y="2084"/>
                    <a:pt x="643" y="2182"/>
                    <a:pt x="366" y="2432"/>
                  </a:cubicBezTo>
                  <a:cubicBezTo>
                    <a:pt x="134" y="2646"/>
                    <a:pt x="1" y="2958"/>
                    <a:pt x="45" y="3280"/>
                  </a:cubicBezTo>
                  <a:cubicBezTo>
                    <a:pt x="81" y="3565"/>
                    <a:pt x="268" y="3806"/>
                    <a:pt x="500" y="3966"/>
                  </a:cubicBezTo>
                  <a:cubicBezTo>
                    <a:pt x="769" y="4145"/>
                    <a:pt x="1075" y="4215"/>
                    <a:pt x="1388" y="4215"/>
                  </a:cubicBezTo>
                  <a:cubicBezTo>
                    <a:pt x="1811" y="4215"/>
                    <a:pt x="2245" y="4086"/>
                    <a:pt x="2614" y="3922"/>
                  </a:cubicBezTo>
                  <a:cubicBezTo>
                    <a:pt x="3137" y="3685"/>
                    <a:pt x="3691" y="3302"/>
                    <a:pt x="4270" y="3302"/>
                  </a:cubicBezTo>
                  <a:cubicBezTo>
                    <a:pt x="4433" y="3302"/>
                    <a:pt x="4598" y="3332"/>
                    <a:pt x="4764" y="3404"/>
                  </a:cubicBezTo>
                  <a:cubicBezTo>
                    <a:pt x="5130" y="3565"/>
                    <a:pt x="5434" y="3824"/>
                    <a:pt x="5781" y="4002"/>
                  </a:cubicBezTo>
                  <a:cubicBezTo>
                    <a:pt x="6129" y="4189"/>
                    <a:pt x="6495" y="4341"/>
                    <a:pt x="6879" y="4430"/>
                  </a:cubicBezTo>
                  <a:cubicBezTo>
                    <a:pt x="7280" y="4528"/>
                    <a:pt x="7699" y="4546"/>
                    <a:pt x="8110" y="4555"/>
                  </a:cubicBezTo>
                  <a:cubicBezTo>
                    <a:pt x="8476" y="4555"/>
                    <a:pt x="8841" y="4537"/>
                    <a:pt x="9207" y="4484"/>
                  </a:cubicBezTo>
                  <a:cubicBezTo>
                    <a:pt x="9403" y="4457"/>
                    <a:pt x="9591" y="4412"/>
                    <a:pt x="9787" y="4368"/>
                  </a:cubicBezTo>
                  <a:cubicBezTo>
                    <a:pt x="9829" y="4359"/>
                    <a:pt x="9816" y="4296"/>
                    <a:pt x="9777" y="4296"/>
                  </a:cubicBezTo>
                  <a:cubicBezTo>
                    <a:pt x="9774" y="4296"/>
                    <a:pt x="9772" y="4296"/>
                    <a:pt x="9769" y="4297"/>
                  </a:cubicBezTo>
                  <a:cubicBezTo>
                    <a:pt x="9227" y="4418"/>
                    <a:pt x="8685" y="4475"/>
                    <a:pt x="8136" y="4475"/>
                  </a:cubicBezTo>
                  <a:cubicBezTo>
                    <a:pt x="7917" y="4475"/>
                    <a:pt x="7698" y="4466"/>
                    <a:pt x="7476" y="4448"/>
                  </a:cubicBezTo>
                  <a:cubicBezTo>
                    <a:pt x="7066" y="4412"/>
                    <a:pt x="6674" y="4314"/>
                    <a:pt x="6299" y="4163"/>
                  </a:cubicBezTo>
                  <a:cubicBezTo>
                    <a:pt x="5933" y="4011"/>
                    <a:pt x="5603" y="3815"/>
                    <a:pt x="5273" y="3601"/>
                  </a:cubicBezTo>
                  <a:cubicBezTo>
                    <a:pt x="4979" y="3413"/>
                    <a:pt x="4666" y="3235"/>
                    <a:pt x="4301" y="3226"/>
                  </a:cubicBezTo>
                  <a:cubicBezTo>
                    <a:pt x="4289" y="3226"/>
                    <a:pt x="4278" y="3226"/>
                    <a:pt x="4266" y="3226"/>
                  </a:cubicBezTo>
                  <a:cubicBezTo>
                    <a:pt x="3939" y="3226"/>
                    <a:pt x="3621" y="3347"/>
                    <a:pt x="3319" y="3485"/>
                  </a:cubicBezTo>
                  <a:cubicBezTo>
                    <a:pt x="2989" y="3645"/>
                    <a:pt x="2668" y="3833"/>
                    <a:pt x="2311" y="3958"/>
                  </a:cubicBezTo>
                  <a:cubicBezTo>
                    <a:pt x="2031" y="4063"/>
                    <a:pt x="1728" y="4135"/>
                    <a:pt x="1425" y="4135"/>
                  </a:cubicBezTo>
                  <a:cubicBezTo>
                    <a:pt x="1343" y="4135"/>
                    <a:pt x="1260" y="4130"/>
                    <a:pt x="1178" y="4118"/>
                  </a:cubicBezTo>
                  <a:cubicBezTo>
                    <a:pt x="830" y="4073"/>
                    <a:pt x="464" y="3931"/>
                    <a:pt x="259" y="3627"/>
                  </a:cubicBezTo>
                  <a:cubicBezTo>
                    <a:pt x="72" y="3351"/>
                    <a:pt x="63" y="2994"/>
                    <a:pt x="233" y="2709"/>
                  </a:cubicBezTo>
                  <a:cubicBezTo>
                    <a:pt x="429" y="2396"/>
                    <a:pt x="777" y="2254"/>
                    <a:pt x="1098" y="2111"/>
                  </a:cubicBezTo>
                  <a:cubicBezTo>
                    <a:pt x="1473" y="1950"/>
                    <a:pt x="1794" y="1727"/>
                    <a:pt x="2133" y="1522"/>
                  </a:cubicBezTo>
                  <a:cubicBezTo>
                    <a:pt x="3228" y="826"/>
                    <a:pt x="4440" y="75"/>
                    <a:pt x="5768" y="75"/>
                  </a:cubicBezTo>
                  <a:cubicBezTo>
                    <a:pt x="5955" y="75"/>
                    <a:pt x="6143" y="90"/>
                    <a:pt x="6335" y="121"/>
                  </a:cubicBezTo>
                  <a:cubicBezTo>
                    <a:pt x="7057" y="237"/>
                    <a:pt x="7699" y="594"/>
                    <a:pt x="8386" y="844"/>
                  </a:cubicBezTo>
                  <a:cubicBezTo>
                    <a:pt x="8716" y="969"/>
                    <a:pt x="9055" y="1067"/>
                    <a:pt x="9403" y="1094"/>
                  </a:cubicBezTo>
                  <a:cubicBezTo>
                    <a:pt x="9474" y="1101"/>
                    <a:pt x="9544" y="1104"/>
                    <a:pt x="9613" y="1104"/>
                  </a:cubicBezTo>
                  <a:cubicBezTo>
                    <a:pt x="9912" y="1104"/>
                    <a:pt x="10200" y="1044"/>
                    <a:pt x="10483" y="942"/>
                  </a:cubicBezTo>
                  <a:cubicBezTo>
                    <a:pt x="10642" y="892"/>
                    <a:pt x="10802" y="826"/>
                    <a:pt x="10969" y="758"/>
                  </a:cubicBezTo>
                  <a:lnTo>
                    <a:pt x="10969" y="758"/>
                  </a:lnTo>
                  <a:cubicBezTo>
                    <a:pt x="11294" y="1269"/>
                    <a:pt x="11575" y="1806"/>
                    <a:pt x="11830" y="2361"/>
                  </a:cubicBezTo>
                  <a:cubicBezTo>
                    <a:pt x="12258" y="3271"/>
                    <a:pt x="12526" y="4243"/>
                    <a:pt x="12668" y="5242"/>
                  </a:cubicBezTo>
                  <a:cubicBezTo>
                    <a:pt x="12694" y="5447"/>
                    <a:pt x="12720" y="5661"/>
                    <a:pt x="12730" y="5867"/>
                  </a:cubicBezTo>
                  <a:lnTo>
                    <a:pt x="12730" y="5867"/>
                  </a:lnTo>
                  <a:cubicBezTo>
                    <a:pt x="12259" y="5981"/>
                    <a:pt x="11776" y="6117"/>
                    <a:pt x="11437" y="6473"/>
                  </a:cubicBezTo>
                  <a:cubicBezTo>
                    <a:pt x="11410" y="6501"/>
                    <a:pt x="11435" y="6539"/>
                    <a:pt x="11464" y="6539"/>
                  </a:cubicBezTo>
                  <a:cubicBezTo>
                    <a:pt x="11473" y="6539"/>
                    <a:pt x="11483" y="6535"/>
                    <a:pt x="11491" y="6527"/>
                  </a:cubicBezTo>
                  <a:cubicBezTo>
                    <a:pt x="11830" y="6179"/>
                    <a:pt x="12321" y="6045"/>
                    <a:pt x="12784" y="5938"/>
                  </a:cubicBezTo>
                  <a:cubicBezTo>
                    <a:pt x="12802" y="5929"/>
                    <a:pt x="12811" y="5911"/>
                    <a:pt x="12811" y="5893"/>
                  </a:cubicBezTo>
                  <a:cubicBezTo>
                    <a:pt x="12784" y="5269"/>
                    <a:pt x="12660" y="4627"/>
                    <a:pt x="12508" y="4020"/>
                  </a:cubicBezTo>
                  <a:cubicBezTo>
                    <a:pt x="12267" y="3057"/>
                    <a:pt x="11866" y="2164"/>
                    <a:pt x="11384" y="1308"/>
                  </a:cubicBezTo>
                  <a:cubicBezTo>
                    <a:pt x="11268" y="1094"/>
                    <a:pt x="11143" y="889"/>
                    <a:pt x="11018" y="692"/>
                  </a:cubicBezTo>
                  <a:cubicBezTo>
                    <a:pt x="11011" y="685"/>
                    <a:pt x="10998" y="672"/>
                    <a:pt x="10984" y="672"/>
                  </a:cubicBezTo>
                  <a:cubicBezTo>
                    <a:pt x="10980" y="672"/>
                    <a:pt x="10977" y="673"/>
                    <a:pt x="10973" y="675"/>
                  </a:cubicBezTo>
                  <a:cubicBezTo>
                    <a:pt x="10608" y="817"/>
                    <a:pt x="10242" y="978"/>
                    <a:pt x="9849" y="1014"/>
                  </a:cubicBezTo>
                  <a:cubicBezTo>
                    <a:pt x="9770" y="1023"/>
                    <a:pt x="9691" y="1027"/>
                    <a:pt x="9612" y="1027"/>
                  </a:cubicBezTo>
                  <a:cubicBezTo>
                    <a:pt x="9311" y="1027"/>
                    <a:pt x="9015" y="965"/>
                    <a:pt x="8725" y="880"/>
                  </a:cubicBezTo>
                  <a:cubicBezTo>
                    <a:pt x="8012" y="666"/>
                    <a:pt x="7360" y="282"/>
                    <a:pt x="6629" y="104"/>
                  </a:cubicBezTo>
                  <a:cubicBezTo>
                    <a:pt x="6341" y="33"/>
                    <a:pt x="6051" y="1"/>
                    <a:pt x="5761" y="1"/>
                  </a:cubicBezTo>
                  <a:close/>
                </a:path>
              </a:pathLst>
            </a:custGeom>
            <a:solidFill>
              <a:srgbClr val="00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3" name="Google Shape;3653;p39"/>
            <p:cNvSpPr/>
            <p:nvPr/>
          </p:nvSpPr>
          <p:spPr>
            <a:xfrm>
              <a:off x="11646350" y="720000"/>
              <a:ext cx="106025" cy="33425"/>
            </a:xfrm>
            <a:custGeom>
              <a:avLst/>
              <a:gdLst/>
              <a:ahLst/>
              <a:cxnLst/>
              <a:rect l="l" t="t" r="r" b="b"/>
              <a:pathLst>
                <a:path w="4241" h="1337" extrusionOk="0">
                  <a:moveTo>
                    <a:pt x="4187" y="1"/>
                  </a:moveTo>
                  <a:cubicBezTo>
                    <a:pt x="3045" y="19"/>
                    <a:pt x="1921" y="286"/>
                    <a:pt x="895" y="777"/>
                  </a:cubicBezTo>
                  <a:cubicBezTo>
                    <a:pt x="592" y="920"/>
                    <a:pt x="306" y="1089"/>
                    <a:pt x="30" y="1268"/>
                  </a:cubicBezTo>
                  <a:cubicBezTo>
                    <a:pt x="0" y="1290"/>
                    <a:pt x="20" y="1337"/>
                    <a:pt x="53" y="1337"/>
                  </a:cubicBezTo>
                  <a:cubicBezTo>
                    <a:pt x="59" y="1337"/>
                    <a:pt x="67" y="1335"/>
                    <a:pt x="74" y="1330"/>
                  </a:cubicBezTo>
                  <a:cubicBezTo>
                    <a:pt x="1020" y="715"/>
                    <a:pt x="2090" y="313"/>
                    <a:pt x="3215" y="153"/>
                  </a:cubicBezTo>
                  <a:cubicBezTo>
                    <a:pt x="3536" y="108"/>
                    <a:pt x="3866" y="81"/>
                    <a:pt x="4187" y="81"/>
                  </a:cubicBezTo>
                  <a:cubicBezTo>
                    <a:pt x="4240" y="81"/>
                    <a:pt x="4240" y="1"/>
                    <a:pt x="4187"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4" name="Google Shape;3654;p39"/>
            <p:cNvSpPr/>
            <p:nvPr/>
          </p:nvSpPr>
          <p:spPr>
            <a:xfrm>
              <a:off x="11687950" y="750700"/>
              <a:ext cx="90175" cy="11125"/>
            </a:xfrm>
            <a:custGeom>
              <a:avLst/>
              <a:gdLst/>
              <a:ahLst/>
              <a:cxnLst/>
              <a:rect l="l" t="t" r="r" b="b"/>
              <a:pathLst>
                <a:path w="3607" h="445" extrusionOk="0">
                  <a:moveTo>
                    <a:pt x="1673" y="1"/>
                  </a:moveTo>
                  <a:cubicBezTo>
                    <a:pt x="1121" y="1"/>
                    <a:pt x="569" y="91"/>
                    <a:pt x="43" y="272"/>
                  </a:cubicBezTo>
                  <a:cubicBezTo>
                    <a:pt x="1" y="288"/>
                    <a:pt x="14" y="353"/>
                    <a:pt x="61" y="353"/>
                  </a:cubicBezTo>
                  <a:cubicBezTo>
                    <a:pt x="63" y="353"/>
                    <a:pt x="66" y="352"/>
                    <a:pt x="70" y="352"/>
                  </a:cubicBezTo>
                  <a:cubicBezTo>
                    <a:pt x="590" y="170"/>
                    <a:pt x="1137" y="80"/>
                    <a:pt x="1684" y="80"/>
                  </a:cubicBezTo>
                  <a:cubicBezTo>
                    <a:pt x="2319" y="80"/>
                    <a:pt x="2955" y="202"/>
                    <a:pt x="3549" y="441"/>
                  </a:cubicBezTo>
                  <a:cubicBezTo>
                    <a:pt x="3554" y="443"/>
                    <a:pt x="3558" y="444"/>
                    <a:pt x="3562" y="444"/>
                  </a:cubicBezTo>
                  <a:cubicBezTo>
                    <a:pt x="3597" y="444"/>
                    <a:pt x="3606" y="386"/>
                    <a:pt x="3567" y="370"/>
                  </a:cubicBezTo>
                  <a:cubicBezTo>
                    <a:pt x="2965" y="124"/>
                    <a:pt x="2319" y="1"/>
                    <a:pt x="1673"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5" name="Google Shape;3655;p39"/>
            <p:cNvSpPr/>
            <p:nvPr/>
          </p:nvSpPr>
          <p:spPr>
            <a:xfrm>
              <a:off x="11852275" y="1074125"/>
              <a:ext cx="117575" cy="58975"/>
            </a:xfrm>
            <a:custGeom>
              <a:avLst/>
              <a:gdLst/>
              <a:ahLst/>
              <a:cxnLst/>
              <a:rect l="l" t="t" r="r" b="b"/>
              <a:pathLst>
                <a:path w="4703" h="2359" extrusionOk="0">
                  <a:moveTo>
                    <a:pt x="4645" y="1"/>
                  </a:moveTo>
                  <a:cubicBezTo>
                    <a:pt x="4637" y="1"/>
                    <a:pt x="4629" y="4"/>
                    <a:pt x="4621" y="11"/>
                  </a:cubicBezTo>
                  <a:cubicBezTo>
                    <a:pt x="3711" y="1019"/>
                    <a:pt x="2498" y="1742"/>
                    <a:pt x="1178" y="2090"/>
                  </a:cubicBezTo>
                  <a:cubicBezTo>
                    <a:pt x="812" y="2188"/>
                    <a:pt x="428" y="2251"/>
                    <a:pt x="45" y="2286"/>
                  </a:cubicBezTo>
                  <a:cubicBezTo>
                    <a:pt x="2" y="2286"/>
                    <a:pt x="0" y="2358"/>
                    <a:pt x="38" y="2358"/>
                  </a:cubicBezTo>
                  <a:cubicBezTo>
                    <a:pt x="40" y="2358"/>
                    <a:pt x="42" y="2358"/>
                    <a:pt x="45" y="2358"/>
                  </a:cubicBezTo>
                  <a:cubicBezTo>
                    <a:pt x="1410" y="2242"/>
                    <a:pt x="2730" y="1715"/>
                    <a:pt x="3809" y="868"/>
                  </a:cubicBezTo>
                  <a:cubicBezTo>
                    <a:pt x="4122" y="627"/>
                    <a:pt x="4416" y="359"/>
                    <a:pt x="4675" y="74"/>
                  </a:cubicBezTo>
                  <a:cubicBezTo>
                    <a:pt x="4703" y="46"/>
                    <a:pt x="4675" y="1"/>
                    <a:pt x="4645"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6" name="Google Shape;3656;p39"/>
            <p:cNvSpPr/>
            <p:nvPr/>
          </p:nvSpPr>
          <p:spPr>
            <a:xfrm>
              <a:off x="11842675" y="1135800"/>
              <a:ext cx="89500" cy="23025"/>
            </a:xfrm>
            <a:custGeom>
              <a:avLst/>
              <a:gdLst/>
              <a:ahLst/>
              <a:cxnLst/>
              <a:rect l="l" t="t" r="r" b="b"/>
              <a:pathLst>
                <a:path w="3580" h="921" extrusionOk="0">
                  <a:moveTo>
                    <a:pt x="3526" y="1"/>
                  </a:moveTo>
                  <a:cubicBezTo>
                    <a:pt x="3520" y="1"/>
                    <a:pt x="3513" y="2"/>
                    <a:pt x="3506" y="7"/>
                  </a:cubicBezTo>
                  <a:cubicBezTo>
                    <a:pt x="2535" y="550"/>
                    <a:pt x="1435" y="842"/>
                    <a:pt x="332" y="842"/>
                  </a:cubicBezTo>
                  <a:cubicBezTo>
                    <a:pt x="239" y="842"/>
                    <a:pt x="146" y="840"/>
                    <a:pt x="54" y="836"/>
                  </a:cubicBezTo>
                  <a:cubicBezTo>
                    <a:pt x="0" y="836"/>
                    <a:pt x="0" y="917"/>
                    <a:pt x="54" y="917"/>
                  </a:cubicBezTo>
                  <a:cubicBezTo>
                    <a:pt x="134" y="920"/>
                    <a:pt x="214" y="921"/>
                    <a:pt x="294" y="921"/>
                  </a:cubicBezTo>
                  <a:cubicBezTo>
                    <a:pt x="1427" y="921"/>
                    <a:pt x="2551" y="627"/>
                    <a:pt x="3542" y="69"/>
                  </a:cubicBezTo>
                  <a:cubicBezTo>
                    <a:pt x="3580" y="54"/>
                    <a:pt x="3560" y="1"/>
                    <a:pt x="3526"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7" name="Google Shape;3657;p39"/>
            <p:cNvSpPr/>
            <p:nvPr/>
          </p:nvSpPr>
          <p:spPr>
            <a:xfrm>
              <a:off x="11875025" y="1167775"/>
              <a:ext cx="54750" cy="13050"/>
            </a:xfrm>
            <a:custGeom>
              <a:avLst/>
              <a:gdLst/>
              <a:ahLst/>
              <a:cxnLst/>
              <a:rect l="l" t="t" r="r" b="b"/>
              <a:pathLst>
                <a:path w="2190" h="522" extrusionOk="0">
                  <a:moveTo>
                    <a:pt x="2122" y="0"/>
                  </a:moveTo>
                  <a:cubicBezTo>
                    <a:pt x="2116" y="0"/>
                    <a:pt x="2111" y="1"/>
                    <a:pt x="2105" y="3"/>
                  </a:cubicBezTo>
                  <a:cubicBezTo>
                    <a:pt x="1454" y="289"/>
                    <a:pt x="758" y="378"/>
                    <a:pt x="54" y="449"/>
                  </a:cubicBezTo>
                  <a:cubicBezTo>
                    <a:pt x="3" y="449"/>
                    <a:pt x="0" y="521"/>
                    <a:pt x="46" y="521"/>
                  </a:cubicBezTo>
                  <a:cubicBezTo>
                    <a:pt x="48" y="521"/>
                    <a:pt x="51" y="521"/>
                    <a:pt x="54" y="521"/>
                  </a:cubicBezTo>
                  <a:cubicBezTo>
                    <a:pt x="767" y="458"/>
                    <a:pt x="1481" y="360"/>
                    <a:pt x="2150" y="75"/>
                  </a:cubicBezTo>
                  <a:cubicBezTo>
                    <a:pt x="2189" y="51"/>
                    <a:pt x="2160" y="0"/>
                    <a:pt x="2122"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58" name="Google Shape;3658;p39"/>
          <p:cNvSpPr/>
          <p:nvPr/>
        </p:nvSpPr>
        <p:spPr>
          <a:xfrm rot="-290139">
            <a:off x="14317948" y="5435124"/>
            <a:ext cx="2454596" cy="336576"/>
          </a:xfrm>
          <a:prstGeom prst="rect">
            <a:avLst/>
          </a:prstGeom>
        </p:spPr>
        <p:txBody>
          <a:bodyPr>
            <a:prstTxWarp prst="textPlain">
              <a:avLst/>
            </a:prstTxWarp>
          </a:bodyPr>
          <a:lstStyle/>
          <a:p>
            <a:pPr lvl="0" algn="ctr"/>
            <a:r>
              <a:rPr b="1">
                <a:ln w="9525" cap="flat" cmpd="sng">
                  <a:solidFill>
                    <a:srgbClr val="212121"/>
                  </a:solidFill>
                  <a:prstDash val="solid"/>
                  <a:round/>
                  <a:headEnd type="none" w="sm" len="sm"/>
                  <a:tailEnd type="none" w="sm" len="sm"/>
                </a:ln>
                <a:solidFill>
                  <a:srgbClr val="D09F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TO OTHERS</a:t>
            </a:r>
          </a:p>
        </p:txBody>
      </p:sp>
      <p:grpSp>
        <p:nvGrpSpPr>
          <p:cNvPr id="3659" name="Google Shape;3659;p39"/>
          <p:cNvGrpSpPr/>
          <p:nvPr/>
        </p:nvGrpSpPr>
        <p:grpSpPr>
          <a:xfrm rot="-496050">
            <a:off x="12639382" y="4281494"/>
            <a:ext cx="1522884" cy="1663617"/>
            <a:chOff x="12125875" y="3881425"/>
            <a:chExt cx="1676744" cy="1831695"/>
          </a:xfrm>
        </p:grpSpPr>
        <p:sp>
          <p:nvSpPr>
            <p:cNvPr id="3660" name="Google Shape;3660;p39"/>
            <p:cNvSpPr/>
            <p:nvPr/>
          </p:nvSpPr>
          <p:spPr>
            <a:xfrm>
              <a:off x="12177009" y="4033954"/>
              <a:ext cx="1234384" cy="1528280"/>
            </a:xfrm>
            <a:custGeom>
              <a:avLst/>
              <a:gdLst/>
              <a:ahLst/>
              <a:cxnLst/>
              <a:rect l="l" t="t" r="r" b="b"/>
              <a:pathLst>
                <a:path w="12722" h="15751" extrusionOk="0">
                  <a:moveTo>
                    <a:pt x="6860" y="1"/>
                  </a:moveTo>
                  <a:cubicBezTo>
                    <a:pt x="4443" y="1"/>
                    <a:pt x="2260" y="1663"/>
                    <a:pt x="1686" y="4120"/>
                  </a:cubicBezTo>
                  <a:cubicBezTo>
                    <a:pt x="1178" y="6314"/>
                    <a:pt x="1097" y="8518"/>
                    <a:pt x="455" y="11301"/>
                  </a:cubicBezTo>
                  <a:cubicBezTo>
                    <a:pt x="0" y="13255"/>
                    <a:pt x="1213" y="15200"/>
                    <a:pt x="3167" y="15655"/>
                  </a:cubicBezTo>
                  <a:cubicBezTo>
                    <a:pt x="3443" y="15719"/>
                    <a:pt x="3719" y="15750"/>
                    <a:pt x="3992" y="15750"/>
                  </a:cubicBezTo>
                  <a:cubicBezTo>
                    <a:pt x="5636" y="15750"/>
                    <a:pt x="7130" y="14619"/>
                    <a:pt x="7521" y="12943"/>
                  </a:cubicBezTo>
                  <a:cubicBezTo>
                    <a:pt x="8181" y="10097"/>
                    <a:pt x="10964" y="11221"/>
                    <a:pt x="12052" y="6529"/>
                  </a:cubicBezTo>
                  <a:cubicBezTo>
                    <a:pt x="12722" y="3665"/>
                    <a:pt x="10937" y="801"/>
                    <a:pt x="8074" y="141"/>
                  </a:cubicBezTo>
                  <a:cubicBezTo>
                    <a:pt x="7667" y="46"/>
                    <a:pt x="7260" y="1"/>
                    <a:pt x="6860"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1" name="Google Shape;3661;p39"/>
            <p:cNvSpPr/>
            <p:nvPr/>
          </p:nvSpPr>
          <p:spPr>
            <a:xfrm>
              <a:off x="12177009" y="3982723"/>
              <a:ext cx="1234384" cy="1614344"/>
            </a:xfrm>
            <a:custGeom>
              <a:avLst/>
              <a:gdLst/>
              <a:ahLst/>
              <a:cxnLst/>
              <a:rect l="l" t="t" r="r" b="b"/>
              <a:pathLst>
                <a:path w="12722" h="16638" fill="none" extrusionOk="0">
                  <a:moveTo>
                    <a:pt x="7521" y="13471"/>
                  </a:moveTo>
                  <a:cubicBezTo>
                    <a:pt x="7066" y="15424"/>
                    <a:pt x="5112" y="16638"/>
                    <a:pt x="3167" y="16183"/>
                  </a:cubicBezTo>
                  <a:cubicBezTo>
                    <a:pt x="1213" y="15728"/>
                    <a:pt x="0" y="13783"/>
                    <a:pt x="455" y="11829"/>
                  </a:cubicBezTo>
                  <a:cubicBezTo>
                    <a:pt x="1097" y="9046"/>
                    <a:pt x="1178" y="6842"/>
                    <a:pt x="1686" y="4648"/>
                  </a:cubicBezTo>
                  <a:cubicBezTo>
                    <a:pt x="2355" y="1784"/>
                    <a:pt x="5210" y="0"/>
                    <a:pt x="8074" y="669"/>
                  </a:cubicBezTo>
                  <a:cubicBezTo>
                    <a:pt x="10937" y="1329"/>
                    <a:pt x="12722" y="4193"/>
                    <a:pt x="12052" y="7057"/>
                  </a:cubicBezTo>
                  <a:cubicBezTo>
                    <a:pt x="10964" y="11749"/>
                    <a:pt x="8181" y="10625"/>
                    <a:pt x="7521" y="13471"/>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2" name="Google Shape;3662;p39"/>
            <p:cNvSpPr/>
            <p:nvPr/>
          </p:nvSpPr>
          <p:spPr>
            <a:xfrm>
              <a:off x="12668653" y="4819691"/>
              <a:ext cx="987740" cy="893429"/>
            </a:xfrm>
            <a:custGeom>
              <a:avLst/>
              <a:gdLst/>
              <a:ahLst/>
              <a:cxnLst/>
              <a:rect l="l" t="t" r="r" b="b"/>
              <a:pathLst>
                <a:path w="10180" h="9208" extrusionOk="0">
                  <a:moveTo>
                    <a:pt x="1982" y="1"/>
                  </a:moveTo>
                  <a:cubicBezTo>
                    <a:pt x="1644" y="1"/>
                    <a:pt x="1449" y="206"/>
                    <a:pt x="1321" y="652"/>
                  </a:cubicBezTo>
                  <a:cubicBezTo>
                    <a:pt x="1106" y="1383"/>
                    <a:pt x="892" y="2142"/>
                    <a:pt x="678" y="2873"/>
                  </a:cubicBezTo>
                  <a:lnTo>
                    <a:pt x="678" y="2891"/>
                  </a:lnTo>
                  <a:cubicBezTo>
                    <a:pt x="544" y="3373"/>
                    <a:pt x="411" y="3837"/>
                    <a:pt x="277" y="4292"/>
                  </a:cubicBezTo>
                  <a:cubicBezTo>
                    <a:pt x="214" y="4533"/>
                    <a:pt x="125" y="4836"/>
                    <a:pt x="54" y="5059"/>
                  </a:cubicBezTo>
                  <a:cubicBezTo>
                    <a:pt x="0" y="5246"/>
                    <a:pt x="9" y="5398"/>
                    <a:pt x="63" y="5514"/>
                  </a:cubicBezTo>
                  <a:cubicBezTo>
                    <a:pt x="125" y="5657"/>
                    <a:pt x="268" y="5764"/>
                    <a:pt x="491" y="5826"/>
                  </a:cubicBezTo>
                  <a:cubicBezTo>
                    <a:pt x="946" y="5960"/>
                    <a:pt x="1410" y="6085"/>
                    <a:pt x="1847" y="6210"/>
                  </a:cubicBezTo>
                  <a:lnTo>
                    <a:pt x="2061" y="6263"/>
                  </a:lnTo>
                  <a:cubicBezTo>
                    <a:pt x="2061" y="6272"/>
                    <a:pt x="2132" y="6290"/>
                    <a:pt x="2159" y="6290"/>
                  </a:cubicBezTo>
                  <a:cubicBezTo>
                    <a:pt x="2837" y="6477"/>
                    <a:pt x="3417" y="6638"/>
                    <a:pt x="4015" y="6825"/>
                  </a:cubicBezTo>
                  <a:cubicBezTo>
                    <a:pt x="4273" y="6914"/>
                    <a:pt x="4577" y="7004"/>
                    <a:pt x="4943" y="7111"/>
                  </a:cubicBezTo>
                  <a:cubicBezTo>
                    <a:pt x="5023" y="7137"/>
                    <a:pt x="5094" y="7200"/>
                    <a:pt x="5139" y="7280"/>
                  </a:cubicBezTo>
                  <a:cubicBezTo>
                    <a:pt x="5282" y="7566"/>
                    <a:pt x="5442" y="7842"/>
                    <a:pt x="5603" y="8110"/>
                  </a:cubicBezTo>
                  <a:cubicBezTo>
                    <a:pt x="5799" y="8458"/>
                    <a:pt x="6004" y="8815"/>
                    <a:pt x="6183" y="9198"/>
                  </a:cubicBezTo>
                  <a:cubicBezTo>
                    <a:pt x="6183" y="9198"/>
                    <a:pt x="6183" y="9207"/>
                    <a:pt x="6191" y="9207"/>
                  </a:cubicBezTo>
                  <a:lnTo>
                    <a:pt x="6200" y="9207"/>
                  </a:lnTo>
                  <a:cubicBezTo>
                    <a:pt x="6200" y="9207"/>
                    <a:pt x="6209" y="9198"/>
                    <a:pt x="6209" y="9198"/>
                  </a:cubicBezTo>
                  <a:cubicBezTo>
                    <a:pt x="6334" y="8806"/>
                    <a:pt x="6441" y="8413"/>
                    <a:pt x="6548" y="8030"/>
                  </a:cubicBezTo>
                  <a:lnTo>
                    <a:pt x="6602" y="7807"/>
                  </a:lnTo>
                  <a:cubicBezTo>
                    <a:pt x="6620" y="7762"/>
                    <a:pt x="6638" y="7691"/>
                    <a:pt x="6691" y="7664"/>
                  </a:cubicBezTo>
                  <a:cubicBezTo>
                    <a:pt x="6713" y="7650"/>
                    <a:pt x="6738" y="7644"/>
                    <a:pt x="6767" y="7644"/>
                  </a:cubicBezTo>
                  <a:cubicBezTo>
                    <a:pt x="6796" y="7644"/>
                    <a:pt x="6829" y="7650"/>
                    <a:pt x="6869" y="7664"/>
                  </a:cubicBezTo>
                  <a:cubicBezTo>
                    <a:pt x="7075" y="7726"/>
                    <a:pt x="7289" y="7780"/>
                    <a:pt x="7494" y="7842"/>
                  </a:cubicBezTo>
                  <a:lnTo>
                    <a:pt x="7503" y="7842"/>
                  </a:lnTo>
                  <a:cubicBezTo>
                    <a:pt x="7637" y="7878"/>
                    <a:pt x="7762" y="7914"/>
                    <a:pt x="7878" y="7949"/>
                  </a:cubicBezTo>
                  <a:cubicBezTo>
                    <a:pt x="7963" y="7972"/>
                    <a:pt x="8042" y="7983"/>
                    <a:pt x="8115" y="7983"/>
                  </a:cubicBezTo>
                  <a:cubicBezTo>
                    <a:pt x="8218" y="7983"/>
                    <a:pt x="8308" y="7960"/>
                    <a:pt x="8386" y="7914"/>
                  </a:cubicBezTo>
                  <a:cubicBezTo>
                    <a:pt x="8538" y="7833"/>
                    <a:pt x="8645" y="7664"/>
                    <a:pt x="8716" y="7423"/>
                  </a:cubicBezTo>
                  <a:cubicBezTo>
                    <a:pt x="8921" y="6691"/>
                    <a:pt x="9135" y="5987"/>
                    <a:pt x="9341" y="5309"/>
                  </a:cubicBezTo>
                  <a:lnTo>
                    <a:pt x="9341" y="5300"/>
                  </a:lnTo>
                  <a:cubicBezTo>
                    <a:pt x="9546" y="4622"/>
                    <a:pt x="9760" y="3917"/>
                    <a:pt x="9965" y="3177"/>
                  </a:cubicBezTo>
                  <a:cubicBezTo>
                    <a:pt x="10179" y="2427"/>
                    <a:pt x="10126" y="2293"/>
                    <a:pt x="9528" y="2124"/>
                  </a:cubicBezTo>
                  <a:cubicBezTo>
                    <a:pt x="8948" y="1963"/>
                    <a:pt x="8270" y="1758"/>
                    <a:pt x="7619" y="1571"/>
                  </a:cubicBezTo>
                  <a:lnTo>
                    <a:pt x="7539" y="1553"/>
                  </a:lnTo>
                  <a:cubicBezTo>
                    <a:pt x="6932" y="1375"/>
                    <a:pt x="6352" y="1205"/>
                    <a:pt x="5915" y="1080"/>
                  </a:cubicBezTo>
                  <a:lnTo>
                    <a:pt x="5629" y="1000"/>
                  </a:lnTo>
                  <a:cubicBezTo>
                    <a:pt x="5067" y="839"/>
                    <a:pt x="4657" y="723"/>
                    <a:pt x="4273" y="607"/>
                  </a:cubicBezTo>
                  <a:cubicBezTo>
                    <a:pt x="3711" y="447"/>
                    <a:pt x="3203" y="304"/>
                    <a:pt x="2355" y="63"/>
                  </a:cubicBezTo>
                  <a:cubicBezTo>
                    <a:pt x="2214" y="22"/>
                    <a:pt x="2091" y="1"/>
                    <a:pt x="1982" y="1"/>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3" name="Google Shape;3663;p39"/>
            <p:cNvSpPr/>
            <p:nvPr/>
          </p:nvSpPr>
          <p:spPr>
            <a:xfrm>
              <a:off x="12668653" y="4809309"/>
              <a:ext cx="987740" cy="903811"/>
            </a:xfrm>
            <a:custGeom>
              <a:avLst/>
              <a:gdLst/>
              <a:ahLst/>
              <a:cxnLst/>
              <a:rect l="l" t="t" r="r" b="b"/>
              <a:pathLst>
                <a:path w="10180" h="9315" fill="none" extrusionOk="0">
                  <a:moveTo>
                    <a:pt x="2355" y="170"/>
                  </a:moveTo>
                  <a:cubicBezTo>
                    <a:pt x="3203" y="411"/>
                    <a:pt x="3711" y="554"/>
                    <a:pt x="4273" y="714"/>
                  </a:cubicBezTo>
                  <a:cubicBezTo>
                    <a:pt x="4657" y="830"/>
                    <a:pt x="5067" y="946"/>
                    <a:pt x="5629" y="1107"/>
                  </a:cubicBezTo>
                  <a:lnTo>
                    <a:pt x="5915" y="1187"/>
                  </a:lnTo>
                  <a:cubicBezTo>
                    <a:pt x="6352" y="1312"/>
                    <a:pt x="6932" y="1482"/>
                    <a:pt x="7539" y="1660"/>
                  </a:cubicBezTo>
                  <a:lnTo>
                    <a:pt x="7619" y="1678"/>
                  </a:lnTo>
                  <a:cubicBezTo>
                    <a:pt x="8270" y="1865"/>
                    <a:pt x="8948" y="2070"/>
                    <a:pt x="9528" y="2231"/>
                  </a:cubicBezTo>
                  <a:cubicBezTo>
                    <a:pt x="10126" y="2400"/>
                    <a:pt x="10179" y="2534"/>
                    <a:pt x="9965" y="3284"/>
                  </a:cubicBezTo>
                  <a:cubicBezTo>
                    <a:pt x="9760" y="4024"/>
                    <a:pt x="9546" y="4729"/>
                    <a:pt x="9341" y="5407"/>
                  </a:cubicBezTo>
                  <a:lnTo>
                    <a:pt x="9341" y="5416"/>
                  </a:lnTo>
                  <a:cubicBezTo>
                    <a:pt x="9135" y="6094"/>
                    <a:pt x="8921" y="6798"/>
                    <a:pt x="8716" y="7530"/>
                  </a:cubicBezTo>
                  <a:cubicBezTo>
                    <a:pt x="8645" y="7771"/>
                    <a:pt x="8538" y="7940"/>
                    <a:pt x="8386" y="8021"/>
                  </a:cubicBezTo>
                  <a:cubicBezTo>
                    <a:pt x="8252" y="8101"/>
                    <a:pt x="8083" y="8110"/>
                    <a:pt x="7878" y="8056"/>
                  </a:cubicBezTo>
                  <a:cubicBezTo>
                    <a:pt x="7762" y="8021"/>
                    <a:pt x="7637" y="7985"/>
                    <a:pt x="7503" y="7949"/>
                  </a:cubicBezTo>
                  <a:lnTo>
                    <a:pt x="7494" y="7949"/>
                  </a:lnTo>
                  <a:cubicBezTo>
                    <a:pt x="7289" y="7887"/>
                    <a:pt x="7075" y="7833"/>
                    <a:pt x="6869" y="7771"/>
                  </a:cubicBezTo>
                  <a:cubicBezTo>
                    <a:pt x="6789" y="7744"/>
                    <a:pt x="6736" y="7744"/>
                    <a:pt x="6691" y="7771"/>
                  </a:cubicBezTo>
                  <a:cubicBezTo>
                    <a:pt x="6638" y="7798"/>
                    <a:pt x="6620" y="7869"/>
                    <a:pt x="6602" y="7914"/>
                  </a:cubicBezTo>
                  <a:lnTo>
                    <a:pt x="6548" y="8137"/>
                  </a:lnTo>
                  <a:cubicBezTo>
                    <a:pt x="6441" y="8520"/>
                    <a:pt x="6334" y="8913"/>
                    <a:pt x="6209" y="9305"/>
                  </a:cubicBezTo>
                  <a:cubicBezTo>
                    <a:pt x="6209" y="9305"/>
                    <a:pt x="6200" y="9314"/>
                    <a:pt x="6200" y="9314"/>
                  </a:cubicBezTo>
                  <a:cubicBezTo>
                    <a:pt x="6191" y="9314"/>
                    <a:pt x="6191" y="9314"/>
                    <a:pt x="6191" y="9314"/>
                  </a:cubicBezTo>
                  <a:cubicBezTo>
                    <a:pt x="6183" y="9314"/>
                    <a:pt x="6183" y="9305"/>
                    <a:pt x="6183" y="9305"/>
                  </a:cubicBezTo>
                  <a:cubicBezTo>
                    <a:pt x="6004" y="8922"/>
                    <a:pt x="5799" y="8565"/>
                    <a:pt x="5603" y="8217"/>
                  </a:cubicBezTo>
                  <a:cubicBezTo>
                    <a:pt x="5442" y="7949"/>
                    <a:pt x="5282" y="7673"/>
                    <a:pt x="5139" y="7387"/>
                  </a:cubicBezTo>
                  <a:cubicBezTo>
                    <a:pt x="5094" y="7307"/>
                    <a:pt x="5023" y="7244"/>
                    <a:pt x="4943" y="7218"/>
                  </a:cubicBezTo>
                  <a:cubicBezTo>
                    <a:pt x="4577" y="7111"/>
                    <a:pt x="4273" y="7021"/>
                    <a:pt x="4015" y="6932"/>
                  </a:cubicBezTo>
                  <a:cubicBezTo>
                    <a:pt x="3417" y="6745"/>
                    <a:pt x="2837" y="6584"/>
                    <a:pt x="2159" y="6397"/>
                  </a:cubicBezTo>
                  <a:cubicBezTo>
                    <a:pt x="2132" y="6397"/>
                    <a:pt x="2061" y="6379"/>
                    <a:pt x="2061" y="6370"/>
                  </a:cubicBezTo>
                  <a:lnTo>
                    <a:pt x="1847" y="6317"/>
                  </a:lnTo>
                  <a:cubicBezTo>
                    <a:pt x="1410" y="6192"/>
                    <a:pt x="946" y="6067"/>
                    <a:pt x="491" y="5933"/>
                  </a:cubicBezTo>
                  <a:cubicBezTo>
                    <a:pt x="268" y="5871"/>
                    <a:pt x="125" y="5764"/>
                    <a:pt x="63" y="5621"/>
                  </a:cubicBezTo>
                  <a:cubicBezTo>
                    <a:pt x="9" y="5505"/>
                    <a:pt x="0" y="5353"/>
                    <a:pt x="54" y="5166"/>
                  </a:cubicBezTo>
                  <a:cubicBezTo>
                    <a:pt x="125" y="4943"/>
                    <a:pt x="214" y="4640"/>
                    <a:pt x="277" y="4399"/>
                  </a:cubicBezTo>
                  <a:cubicBezTo>
                    <a:pt x="277" y="4399"/>
                    <a:pt x="277" y="4399"/>
                    <a:pt x="277" y="4399"/>
                  </a:cubicBezTo>
                  <a:cubicBezTo>
                    <a:pt x="411" y="3944"/>
                    <a:pt x="544" y="3480"/>
                    <a:pt x="678" y="2998"/>
                  </a:cubicBezTo>
                  <a:lnTo>
                    <a:pt x="678" y="2980"/>
                  </a:lnTo>
                  <a:cubicBezTo>
                    <a:pt x="892" y="2249"/>
                    <a:pt x="1106" y="1490"/>
                    <a:pt x="1321" y="759"/>
                  </a:cubicBezTo>
                  <a:cubicBezTo>
                    <a:pt x="1490" y="170"/>
                    <a:pt x="1776" y="1"/>
                    <a:pt x="2355" y="170"/>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4" name="Google Shape;3664;p39"/>
            <p:cNvSpPr/>
            <p:nvPr/>
          </p:nvSpPr>
          <p:spPr>
            <a:xfrm>
              <a:off x="12125875" y="3932171"/>
              <a:ext cx="1234481" cy="1528765"/>
            </a:xfrm>
            <a:custGeom>
              <a:avLst/>
              <a:gdLst/>
              <a:ahLst/>
              <a:cxnLst/>
              <a:rect l="l" t="t" r="r" b="b"/>
              <a:pathLst>
                <a:path w="12723" h="15756" extrusionOk="0">
                  <a:moveTo>
                    <a:pt x="6873" y="0"/>
                  </a:moveTo>
                  <a:cubicBezTo>
                    <a:pt x="4449" y="0"/>
                    <a:pt x="2254" y="1663"/>
                    <a:pt x="1687" y="4116"/>
                  </a:cubicBezTo>
                  <a:cubicBezTo>
                    <a:pt x="1178" y="6320"/>
                    <a:pt x="1098" y="8523"/>
                    <a:pt x="447" y="11307"/>
                  </a:cubicBezTo>
                  <a:cubicBezTo>
                    <a:pt x="1" y="13260"/>
                    <a:pt x="1214" y="15205"/>
                    <a:pt x="3159" y="15660"/>
                  </a:cubicBezTo>
                  <a:cubicBezTo>
                    <a:pt x="3436" y="15725"/>
                    <a:pt x="3713" y="15756"/>
                    <a:pt x="3986" y="15756"/>
                  </a:cubicBezTo>
                  <a:cubicBezTo>
                    <a:pt x="5635" y="15756"/>
                    <a:pt x="7122" y="14624"/>
                    <a:pt x="7512" y="12948"/>
                  </a:cubicBezTo>
                  <a:cubicBezTo>
                    <a:pt x="8172" y="10102"/>
                    <a:pt x="10965" y="11226"/>
                    <a:pt x="12053" y="6534"/>
                  </a:cubicBezTo>
                  <a:cubicBezTo>
                    <a:pt x="12722" y="3670"/>
                    <a:pt x="10938" y="807"/>
                    <a:pt x="8074" y="137"/>
                  </a:cubicBezTo>
                  <a:cubicBezTo>
                    <a:pt x="7672" y="45"/>
                    <a:pt x="7269" y="0"/>
                    <a:pt x="6873"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5" name="Google Shape;3665;p39"/>
            <p:cNvSpPr/>
            <p:nvPr/>
          </p:nvSpPr>
          <p:spPr>
            <a:xfrm>
              <a:off x="12125875" y="3881425"/>
              <a:ext cx="1234481" cy="1614344"/>
            </a:xfrm>
            <a:custGeom>
              <a:avLst/>
              <a:gdLst/>
              <a:ahLst/>
              <a:cxnLst/>
              <a:rect l="l" t="t" r="r" b="b"/>
              <a:pathLst>
                <a:path w="12723" h="16638" fill="none" extrusionOk="0">
                  <a:moveTo>
                    <a:pt x="7512" y="13471"/>
                  </a:moveTo>
                  <a:cubicBezTo>
                    <a:pt x="7057" y="15425"/>
                    <a:pt x="5113" y="16638"/>
                    <a:pt x="3159" y="16183"/>
                  </a:cubicBezTo>
                  <a:cubicBezTo>
                    <a:pt x="1214" y="15728"/>
                    <a:pt x="1" y="13783"/>
                    <a:pt x="447" y="11830"/>
                  </a:cubicBezTo>
                  <a:cubicBezTo>
                    <a:pt x="1098" y="9046"/>
                    <a:pt x="1178" y="6843"/>
                    <a:pt x="1687" y="4639"/>
                  </a:cubicBezTo>
                  <a:cubicBezTo>
                    <a:pt x="2347" y="1785"/>
                    <a:pt x="5211" y="0"/>
                    <a:pt x="8074" y="660"/>
                  </a:cubicBezTo>
                  <a:cubicBezTo>
                    <a:pt x="10938" y="1330"/>
                    <a:pt x="12722" y="4193"/>
                    <a:pt x="12053" y="7057"/>
                  </a:cubicBezTo>
                  <a:cubicBezTo>
                    <a:pt x="10965" y="11749"/>
                    <a:pt x="8172" y="10625"/>
                    <a:pt x="7512" y="13471"/>
                  </a:cubicBezTo>
                  <a:close/>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6" name="Google Shape;3666;p39"/>
            <p:cNvSpPr/>
            <p:nvPr/>
          </p:nvSpPr>
          <p:spPr>
            <a:xfrm>
              <a:off x="12393383" y="4197253"/>
              <a:ext cx="702091" cy="939323"/>
            </a:xfrm>
            <a:custGeom>
              <a:avLst/>
              <a:gdLst/>
              <a:ahLst/>
              <a:cxnLst/>
              <a:rect l="l" t="t" r="r" b="b"/>
              <a:pathLst>
                <a:path w="7236" h="9681" extrusionOk="0">
                  <a:moveTo>
                    <a:pt x="7097" y="3917"/>
                  </a:moveTo>
                  <a:cubicBezTo>
                    <a:pt x="7098" y="3917"/>
                    <a:pt x="7100" y="3917"/>
                    <a:pt x="7102" y="3918"/>
                  </a:cubicBezTo>
                  <a:lnTo>
                    <a:pt x="7097" y="3917"/>
                  </a:lnTo>
                  <a:close/>
                  <a:moveTo>
                    <a:pt x="4074" y="0"/>
                  </a:moveTo>
                  <a:cubicBezTo>
                    <a:pt x="2753" y="0"/>
                    <a:pt x="1545" y="931"/>
                    <a:pt x="1231" y="2267"/>
                  </a:cubicBezTo>
                  <a:cubicBezTo>
                    <a:pt x="982" y="3311"/>
                    <a:pt x="821" y="3766"/>
                    <a:pt x="661" y="4096"/>
                  </a:cubicBezTo>
                  <a:cubicBezTo>
                    <a:pt x="1428" y="4658"/>
                    <a:pt x="1829" y="5648"/>
                    <a:pt x="1606" y="6639"/>
                  </a:cubicBezTo>
                  <a:cubicBezTo>
                    <a:pt x="1428" y="7406"/>
                    <a:pt x="892" y="8013"/>
                    <a:pt x="223" y="8316"/>
                  </a:cubicBezTo>
                  <a:cubicBezTo>
                    <a:pt x="72" y="8387"/>
                    <a:pt x="0" y="8566"/>
                    <a:pt x="63" y="8717"/>
                  </a:cubicBezTo>
                  <a:cubicBezTo>
                    <a:pt x="268" y="9163"/>
                    <a:pt x="669" y="9502"/>
                    <a:pt x="1169" y="9618"/>
                  </a:cubicBezTo>
                  <a:cubicBezTo>
                    <a:pt x="1348" y="9660"/>
                    <a:pt x="1526" y="9681"/>
                    <a:pt x="1699" y="9681"/>
                  </a:cubicBezTo>
                  <a:cubicBezTo>
                    <a:pt x="2235" y="9681"/>
                    <a:pt x="2739" y="9485"/>
                    <a:pt x="3176" y="9101"/>
                  </a:cubicBezTo>
                  <a:cubicBezTo>
                    <a:pt x="3836" y="8521"/>
                    <a:pt x="4345" y="7513"/>
                    <a:pt x="4657" y="6184"/>
                  </a:cubicBezTo>
                  <a:cubicBezTo>
                    <a:pt x="5273" y="3534"/>
                    <a:pt x="3694" y="3133"/>
                    <a:pt x="3622" y="3115"/>
                  </a:cubicBezTo>
                  <a:lnTo>
                    <a:pt x="3622" y="3115"/>
                  </a:lnTo>
                  <a:lnTo>
                    <a:pt x="7097" y="3917"/>
                  </a:lnTo>
                  <a:lnTo>
                    <a:pt x="7097" y="3917"/>
                  </a:lnTo>
                  <a:cubicBezTo>
                    <a:pt x="6939" y="3879"/>
                    <a:pt x="6834" y="3711"/>
                    <a:pt x="6870" y="3543"/>
                  </a:cubicBezTo>
                  <a:cubicBezTo>
                    <a:pt x="7235" y="2000"/>
                    <a:pt x="6281" y="456"/>
                    <a:pt x="4746" y="82"/>
                  </a:cubicBezTo>
                  <a:cubicBezTo>
                    <a:pt x="4521" y="27"/>
                    <a:pt x="4296" y="0"/>
                    <a:pt x="4074" y="0"/>
                  </a:cubicBezTo>
                  <a:close/>
                </a:path>
              </a:pathLst>
            </a:custGeom>
            <a:solidFill>
              <a:srgbClr val="D09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7" name="Google Shape;3667;p39"/>
            <p:cNvSpPr/>
            <p:nvPr/>
          </p:nvSpPr>
          <p:spPr>
            <a:xfrm>
              <a:off x="12393383" y="4167950"/>
              <a:ext cx="702091" cy="979007"/>
            </a:xfrm>
            <a:custGeom>
              <a:avLst/>
              <a:gdLst/>
              <a:ahLst/>
              <a:cxnLst/>
              <a:rect l="l" t="t" r="r" b="b"/>
              <a:pathLst>
                <a:path w="7236" h="10090" fill="none" extrusionOk="0">
                  <a:moveTo>
                    <a:pt x="3622" y="3417"/>
                  </a:moveTo>
                  <a:cubicBezTo>
                    <a:pt x="3694" y="3435"/>
                    <a:pt x="5273" y="3836"/>
                    <a:pt x="4657" y="6486"/>
                  </a:cubicBezTo>
                  <a:cubicBezTo>
                    <a:pt x="4345" y="7815"/>
                    <a:pt x="3836" y="8823"/>
                    <a:pt x="3176" y="9403"/>
                  </a:cubicBezTo>
                  <a:cubicBezTo>
                    <a:pt x="2596" y="9911"/>
                    <a:pt x="1901" y="10090"/>
                    <a:pt x="1169" y="9920"/>
                  </a:cubicBezTo>
                  <a:cubicBezTo>
                    <a:pt x="669" y="9804"/>
                    <a:pt x="268" y="9465"/>
                    <a:pt x="63" y="9019"/>
                  </a:cubicBezTo>
                  <a:cubicBezTo>
                    <a:pt x="0" y="8868"/>
                    <a:pt x="72" y="8689"/>
                    <a:pt x="223" y="8618"/>
                  </a:cubicBezTo>
                  <a:cubicBezTo>
                    <a:pt x="892" y="8315"/>
                    <a:pt x="1428" y="7708"/>
                    <a:pt x="1606" y="6941"/>
                  </a:cubicBezTo>
                  <a:cubicBezTo>
                    <a:pt x="1829" y="5950"/>
                    <a:pt x="1428" y="4960"/>
                    <a:pt x="661" y="4398"/>
                  </a:cubicBezTo>
                  <a:cubicBezTo>
                    <a:pt x="661" y="4398"/>
                    <a:pt x="661" y="4398"/>
                    <a:pt x="661" y="4398"/>
                  </a:cubicBezTo>
                  <a:cubicBezTo>
                    <a:pt x="821" y="4068"/>
                    <a:pt x="982" y="3613"/>
                    <a:pt x="1231" y="2569"/>
                  </a:cubicBezTo>
                  <a:cubicBezTo>
                    <a:pt x="1597" y="1008"/>
                    <a:pt x="3185" y="0"/>
                    <a:pt x="4746" y="384"/>
                  </a:cubicBezTo>
                  <a:cubicBezTo>
                    <a:pt x="6281" y="758"/>
                    <a:pt x="7235" y="2302"/>
                    <a:pt x="6870" y="3845"/>
                  </a:cubicBezTo>
                  <a:cubicBezTo>
                    <a:pt x="6834" y="4015"/>
                    <a:pt x="6941" y="4184"/>
                    <a:pt x="7102" y="4220"/>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8" name="Google Shape;3668;p39"/>
            <p:cNvSpPr/>
            <p:nvPr/>
          </p:nvSpPr>
          <p:spPr>
            <a:xfrm>
              <a:off x="12619265" y="4739254"/>
              <a:ext cx="986867" cy="893332"/>
            </a:xfrm>
            <a:custGeom>
              <a:avLst/>
              <a:gdLst/>
              <a:ahLst/>
              <a:cxnLst/>
              <a:rect l="l" t="t" r="r" b="b"/>
              <a:pathLst>
                <a:path w="10171" h="9207" extrusionOk="0">
                  <a:moveTo>
                    <a:pt x="1979" y="0"/>
                  </a:moveTo>
                  <a:cubicBezTo>
                    <a:pt x="1644" y="0"/>
                    <a:pt x="1449" y="206"/>
                    <a:pt x="1321" y="651"/>
                  </a:cubicBezTo>
                  <a:cubicBezTo>
                    <a:pt x="1107" y="1383"/>
                    <a:pt x="893" y="2141"/>
                    <a:pt x="679" y="2882"/>
                  </a:cubicBezTo>
                  <a:lnTo>
                    <a:pt x="679" y="2890"/>
                  </a:lnTo>
                  <a:cubicBezTo>
                    <a:pt x="536" y="3372"/>
                    <a:pt x="402" y="3845"/>
                    <a:pt x="277" y="4291"/>
                  </a:cubicBezTo>
                  <a:cubicBezTo>
                    <a:pt x="206" y="4532"/>
                    <a:pt x="126" y="4835"/>
                    <a:pt x="54" y="5058"/>
                  </a:cubicBezTo>
                  <a:cubicBezTo>
                    <a:pt x="1" y="5246"/>
                    <a:pt x="1" y="5397"/>
                    <a:pt x="63" y="5522"/>
                  </a:cubicBezTo>
                  <a:cubicBezTo>
                    <a:pt x="126" y="5665"/>
                    <a:pt x="268" y="5772"/>
                    <a:pt x="491" y="5834"/>
                  </a:cubicBezTo>
                  <a:cubicBezTo>
                    <a:pt x="946" y="5968"/>
                    <a:pt x="1410" y="6093"/>
                    <a:pt x="1847" y="6209"/>
                  </a:cubicBezTo>
                  <a:lnTo>
                    <a:pt x="2062" y="6271"/>
                  </a:lnTo>
                  <a:cubicBezTo>
                    <a:pt x="2062" y="6271"/>
                    <a:pt x="2133" y="6289"/>
                    <a:pt x="2160" y="6298"/>
                  </a:cubicBezTo>
                  <a:cubicBezTo>
                    <a:pt x="2838" y="6477"/>
                    <a:pt x="3418" y="6646"/>
                    <a:pt x="4015" y="6834"/>
                  </a:cubicBezTo>
                  <a:cubicBezTo>
                    <a:pt x="4274" y="6914"/>
                    <a:pt x="4577" y="7003"/>
                    <a:pt x="4943" y="7119"/>
                  </a:cubicBezTo>
                  <a:cubicBezTo>
                    <a:pt x="5023" y="7137"/>
                    <a:pt x="5095" y="7199"/>
                    <a:pt x="5139" y="7280"/>
                  </a:cubicBezTo>
                  <a:cubicBezTo>
                    <a:pt x="5282" y="7565"/>
                    <a:pt x="5443" y="7842"/>
                    <a:pt x="5594" y="8118"/>
                  </a:cubicBezTo>
                  <a:cubicBezTo>
                    <a:pt x="5799" y="8466"/>
                    <a:pt x="6005" y="8823"/>
                    <a:pt x="6174" y="9198"/>
                  </a:cubicBezTo>
                  <a:cubicBezTo>
                    <a:pt x="6183" y="9206"/>
                    <a:pt x="6183" y="9206"/>
                    <a:pt x="6192" y="9206"/>
                  </a:cubicBezTo>
                  <a:cubicBezTo>
                    <a:pt x="6201" y="9206"/>
                    <a:pt x="6210" y="9206"/>
                    <a:pt x="6210" y="9198"/>
                  </a:cubicBezTo>
                  <a:cubicBezTo>
                    <a:pt x="6335" y="8805"/>
                    <a:pt x="6442" y="8413"/>
                    <a:pt x="6549" y="8029"/>
                  </a:cubicBezTo>
                  <a:lnTo>
                    <a:pt x="6602" y="7815"/>
                  </a:lnTo>
                  <a:cubicBezTo>
                    <a:pt x="6620" y="7761"/>
                    <a:pt x="6638" y="7699"/>
                    <a:pt x="6692" y="7663"/>
                  </a:cubicBezTo>
                  <a:cubicBezTo>
                    <a:pt x="6709" y="7654"/>
                    <a:pt x="6734" y="7650"/>
                    <a:pt x="6764" y="7650"/>
                  </a:cubicBezTo>
                  <a:cubicBezTo>
                    <a:pt x="6794" y="7650"/>
                    <a:pt x="6830" y="7654"/>
                    <a:pt x="6870" y="7663"/>
                  </a:cubicBezTo>
                  <a:cubicBezTo>
                    <a:pt x="7075" y="7726"/>
                    <a:pt x="7289" y="7779"/>
                    <a:pt x="7494" y="7842"/>
                  </a:cubicBezTo>
                  <a:lnTo>
                    <a:pt x="7503" y="7842"/>
                  </a:lnTo>
                  <a:cubicBezTo>
                    <a:pt x="7628" y="7877"/>
                    <a:pt x="7753" y="7913"/>
                    <a:pt x="7878" y="7949"/>
                  </a:cubicBezTo>
                  <a:cubicBezTo>
                    <a:pt x="7966" y="7972"/>
                    <a:pt x="8047" y="7983"/>
                    <a:pt x="8122" y="7983"/>
                  </a:cubicBezTo>
                  <a:cubicBezTo>
                    <a:pt x="8222" y="7983"/>
                    <a:pt x="8310" y="7963"/>
                    <a:pt x="8387" y="7922"/>
                  </a:cubicBezTo>
                  <a:cubicBezTo>
                    <a:pt x="8538" y="7833"/>
                    <a:pt x="8645" y="7672"/>
                    <a:pt x="8717" y="7431"/>
                  </a:cubicBezTo>
                  <a:cubicBezTo>
                    <a:pt x="8922" y="6691"/>
                    <a:pt x="9127" y="5995"/>
                    <a:pt x="9332" y="5308"/>
                  </a:cubicBezTo>
                  <a:lnTo>
                    <a:pt x="9341" y="5308"/>
                  </a:lnTo>
                  <a:cubicBezTo>
                    <a:pt x="9546" y="4621"/>
                    <a:pt x="9760" y="3925"/>
                    <a:pt x="9966" y="3185"/>
                  </a:cubicBezTo>
                  <a:cubicBezTo>
                    <a:pt x="10171" y="2427"/>
                    <a:pt x="10117" y="2302"/>
                    <a:pt x="9528" y="2132"/>
                  </a:cubicBezTo>
                  <a:cubicBezTo>
                    <a:pt x="8949" y="1963"/>
                    <a:pt x="8271" y="1766"/>
                    <a:pt x="7619" y="1579"/>
                  </a:cubicBezTo>
                  <a:lnTo>
                    <a:pt x="7539" y="1552"/>
                  </a:lnTo>
                  <a:cubicBezTo>
                    <a:pt x="6932" y="1374"/>
                    <a:pt x="6353" y="1204"/>
                    <a:pt x="5906" y="1079"/>
                  </a:cubicBezTo>
                  <a:lnTo>
                    <a:pt x="5630" y="999"/>
                  </a:lnTo>
                  <a:cubicBezTo>
                    <a:pt x="5068" y="839"/>
                    <a:pt x="4658" y="723"/>
                    <a:pt x="4274" y="616"/>
                  </a:cubicBezTo>
                  <a:cubicBezTo>
                    <a:pt x="3712" y="455"/>
                    <a:pt x="3203" y="303"/>
                    <a:pt x="2347" y="62"/>
                  </a:cubicBezTo>
                  <a:cubicBezTo>
                    <a:pt x="2208" y="21"/>
                    <a:pt x="2086" y="0"/>
                    <a:pt x="1979" y="0"/>
                  </a:cubicBezTo>
                  <a:close/>
                </a:path>
              </a:pathLst>
            </a:custGeom>
            <a:solidFill>
              <a:srgbClr val="00E5BE"/>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9" name="Google Shape;3669;p39"/>
            <p:cNvSpPr/>
            <p:nvPr/>
          </p:nvSpPr>
          <p:spPr>
            <a:xfrm>
              <a:off x="12619265" y="4728775"/>
              <a:ext cx="986867" cy="903811"/>
            </a:xfrm>
            <a:custGeom>
              <a:avLst/>
              <a:gdLst/>
              <a:ahLst/>
              <a:cxnLst/>
              <a:rect l="l" t="t" r="r" b="b"/>
              <a:pathLst>
                <a:path w="10171" h="9315" fill="none" extrusionOk="0">
                  <a:moveTo>
                    <a:pt x="2347" y="170"/>
                  </a:moveTo>
                  <a:cubicBezTo>
                    <a:pt x="3203" y="411"/>
                    <a:pt x="3712" y="563"/>
                    <a:pt x="4274" y="724"/>
                  </a:cubicBezTo>
                  <a:cubicBezTo>
                    <a:pt x="4658" y="831"/>
                    <a:pt x="5068" y="947"/>
                    <a:pt x="5630" y="1107"/>
                  </a:cubicBezTo>
                  <a:lnTo>
                    <a:pt x="5906" y="1187"/>
                  </a:lnTo>
                  <a:cubicBezTo>
                    <a:pt x="6353" y="1312"/>
                    <a:pt x="6932" y="1482"/>
                    <a:pt x="7539" y="1660"/>
                  </a:cubicBezTo>
                  <a:lnTo>
                    <a:pt x="7619" y="1687"/>
                  </a:lnTo>
                  <a:cubicBezTo>
                    <a:pt x="8271" y="1874"/>
                    <a:pt x="8949" y="2071"/>
                    <a:pt x="9528" y="2240"/>
                  </a:cubicBezTo>
                  <a:cubicBezTo>
                    <a:pt x="10117" y="2410"/>
                    <a:pt x="10171" y="2535"/>
                    <a:pt x="9966" y="3293"/>
                  </a:cubicBezTo>
                  <a:cubicBezTo>
                    <a:pt x="9760" y="4033"/>
                    <a:pt x="9546" y="4729"/>
                    <a:pt x="9341" y="5416"/>
                  </a:cubicBezTo>
                  <a:lnTo>
                    <a:pt x="9332" y="5416"/>
                  </a:lnTo>
                  <a:cubicBezTo>
                    <a:pt x="9127" y="6103"/>
                    <a:pt x="8922" y="6799"/>
                    <a:pt x="8717" y="7539"/>
                  </a:cubicBezTo>
                  <a:cubicBezTo>
                    <a:pt x="8645" y="7780"/>
                    <a:pt x="8538" y="7941"/>
                    <a:pt x="8387" y="8030"/>
                  </a:cubicBezTo>
                  <a:cubicBezTo>
                    <a:pt x="8253" y="8101"/>
                    <a:pt x="8083" y="8110"/>
                    <a:pt x="7878" y="8057"/>
                  </a:cubicBezTo>
                  <a:cubicBezTo>
                    <a:pt x="7753" y="8021"/>
                    <a:pt x="7628" y="7985"/>
                    <a:pt x="7503" y="7950"/>
                  </a:cubicBezTo>
                  <a:lnTo>
                    <a:pt x="7494" y="7950"/>
                  </a:lnTo>
                  <a:cubicBezTo>
                    <a:pt x="7289" y="7887"/>
                    <a:pt x="7075" y="7834"/>
                    <a:pt x="6870" y="7771"/>
                  </a:cubicBezTo>
                  <a:cubicBezTo>
                    <a:pt x="6790" y="7753"/>
                    <a:pt x="6727" y="7753"/>
                    <a:pt x="6692" y="7771"/>
                  </a:cubicBezTo>
                  <a:cubicBezTo>
                    <a:pt x="6638" y="7807"/>
                    <a:pt x="6620" y="7869"/>
                    <a:pt x="6602" y="7923"/>
                  </a:cubicBezTo>
                  <a:lnTo>
                    <a:pt x="6549" y="8137"/>
                  </a:lnTo>
                  <a:cubicBezTo>
                    <a:pt x="6442" y="8521"/>
                    <a:pt x="6335" y="8913"/>
                    <a:pt x="6210" y="9306"/>
                  </a:cubicBezTo>
                  <a:cubicBezTo>
                    <a:pt x="6210" y="9314"/>
                    <a:pt x="6201" y="9314"/>
                    <a:pt x="6192" y="9314"/>
                  </a:cubicBezTo>
                  <a:cubicBezTo>
                    <a:pt x="6192" y="9314"/>
                    <a:pt x="6192" y="9314"/>
                    <a:pt x="6192" y="9314"/>
                  </a:cubicBezTo>
                  <a:cubicBezTo>
                    <a:pt x="6183" y="9314"/>
                    <a:pt x="6183" y="9314"/>
                    <a:pt x="6174" y="9306"/>
                  </a:cubicBezTo>
                  <a:cubicBezTo>
                    <a:pt x="6005" y="8931"/>
                    <a:pt x="5799" y="8574"/>
                    <a:pt x="5594" y="8226"/>
                  </a:cubicBezTo>
                  <a:cubicBezTo>
                    <a:pt x="5443" y="7950"/>
                    <a:pt x="5282" y="7673"/>
                    <a:pt x="5139" y="7388"/>
                  </a:cubicBezTo>
                  <a:cubicBezTo>
                    <a:pt x="5095" y="7307"/>
                    <a:pt x="5023" y="7245"/>
                    <a:pt x="4943" y="7227"/>
                  </a:cubicBezTo>
                  <a:cubicBezTo>
                    <a:pt x="4577" y="7111"/>
                    <a:pt x="4274" y="7022"/>
                    <a:pt x="4015" y="6942"/>
                  </a:cubicBezTo>
                  <a:cubicBezTo>
                    <a:pt x="3418" y="6754"/>
                    <a:pt x="2838" y="6585"/>
                    <a:pt x="2160" y="6406"/>
                  </a:cubicBezTo>
                  <a:cubicBezTo>
                    <a:pt x="2133" y="6397"/>
                    <a:pt x="2062" y="6379"/>
                    <a:pt x="2062" y="6379"/>
                  </a:cubicBezTo>
                  <a:lnTo>
                    <a:pt x="1847" y="6317"/>
                  </a:lnTo>
                  <a:cubicBezTo>
                    <a:pt x="1410" y="6201"/>
                    <a:pt x="946" y="6076"/>
                    <a:pt x="491" y="5942"/>
                  </a:cubicBezTo>
                  <a:cubicBezTo>
                    <a:pt x="268" y="5880"/>
                    <a:pt x="126" y="5773"/>
                    <a:pt x="63" y="5630"/>
                  </a:cubicBezTo>
                  <a:cubicBezTo>
                    <a:pt x="1" y="5505"/>
                    <a:pt x="1" y="5354"/>
                    <a:pt x="54" y="5166"/>
                  </a:cubicBezTo>
                  <a:cubicBezTo>
                    <a:pt x="126" y="4943"/>
                    <a:pt x="206" y="4640"/>
                    <a:pt x="277" y="4399"/>
                  </a:cubicBezTo>
                  <a:cubicBezTo>
                    <a:pt x="277" y="4399"/>
                    <a:pt x="277" y="4399"/>
                    <a:pt x="277" y="4399"/>
                  </a:cubicBezTo>
                  <a:cubicBezTo>
                    <a:pt x="402" y="3953"/>
                    <a:pt x="536" y="3480"/>
                    <a:pt x="679" y="2998"/>
                  </a:cubicBezTo>
                  <a:lnTo>
                    <a:pt x="679" y="2990"/>
                  </a:lnTo>
                  <a:cubicBezTo>
                    <a:pt x="893" y="2249"/>
                    <a:pt x="1107" y="1491"/>
                    <a:pt x="1321" y="759"/>
                  </a:cubicBezTo>
                  <a:cubicBezTo>
                    <a:pt x="1491" y="170"/>
                    <a:pt x="1776" y="1"/>
                    <a:pt x="2347" y="170"/>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0" name="Google Shape;3670;p39"/>
            <p:cNvSpPr/>
            <p:nvPr/>
          </p:nvSpPr>
          <p:spPr>
            <a:xfrm>
              <a:off x="13244226" y="3980103"/>
              <a:ext cx="558393" cy="702091"/>
            </a:xfrm>
            <a:custGeom>
              <a:avLst/>
              <a:gdLst/>
              <a:ahLst/>
              <a:cxnLst/>
              <a:rect l="l" t="t" r="r" b="b"/>
              <a:pathLst>
                <a:path w="5755" h="7236" fill="none" extrusionOk="0">
                  <a:moveTo>
                    <a:pt x="1" y="143"/>
                  </a:moveTo>
                  <a:cubicBezTo>
                    <a:pt x="491" y="687"/>
                    <a:pt x="1437" y="384"/>
                    <a:pt x="2258" y="125"/>
                  </a:cubicBezTo>
                  <a:cubicBezTo>
                    <a:pt x="2392" y="81"/>
                    <a:pt x="2525" y="45"/>
                    <a:pt x="2650" y="9"/>
                  </a:cubicBezTo>
                  <a:cubicBezTo>
                    <a:pt x="2677" y="0"/>
                    <a:pt x="2704" y="18"/>
                    <a:pt x="2713" y="45"/>
                  </a:cubicBezTo>
                  <a:cubicBezTo>
                    <a:pt x="2722" y="72"/>
                    <a:pt x="2704" y="98"/>
                    <a:pt x="2677" y="107"/>
                  </a:cubicBezTo>
                  <a:cubicBezTo>
                    <a:pt x="1714" y="482"/>
                    <a:pt x="286" y="1401"/>
                    <a:pt x="581" y="2248"/>
                  </a:cubicBezTo>
                  <a:cubicBezTo>
                    <a:pt x="795" y="2900"/>
                    <a:pt x="2775" y="3069"/>
                    <a:pt x="4515" y="3221"/>
                  </a:cubicBezTo>
                  <a:cubicBezTo>
                    <a:pt x="4934" y="3256"/>
                    <a:pt x="5336" y="3292"/>
                    <a:pt x="5701" y="3328"/>
                  </a:cubicBezTo>
                  <a:cubicBezTo>
                    <a:pt x="5737" y="3337"/>
                    <a:pt x="5755" y="3364"/>
                    <a:pt x="5755" y="3390"/>
                  </a:cubicBezTo>
                  <a:cubicBezTo>
                    <a:pt x="5746" y="3417"/>
                    <a:pt x="5728" y="3435"/>
                    <a:pt x="5701" y="3435"/>
                  </a:cubicBezTo>
                  <a:cubicBezTo>
                    <a:pt x="4791" y="3417"/>
                    <a:pt x="2401" y="3658"/>
                    <a:pt x="1874" y="4345"/>
                  </a:cubicBezTo>
                  <a:cubicBezTo>
                    <a:pt x="1776" y="4470"/>
                    <a:pt x="1749" y="4604"/>
                    <a:pt x="1785" y="4746"/>
                  </a:cubicBezTo>
                  <a:cubicBezTo>
                    <a:pt x="2133" y="5977"/>
                    <a:pt x="4310" y="6584"/>
                    <a:pt x="5237" y="6843"/>
                  </a:cubicBezTo>
                  <a:cubicBezTo>
                    <a:pt x="5300" y="6852"/>
                    <a:pt x="5353" y="6869"/>
                    <a:pt x="5398" y="6887"/>
                  </a:cubicBezTo>
                  <a:cubicBezTo>
                    <a:pt x="5407" y="6887"/>
                    <a:pt x="5407" y="6887"/>
                    <a:pt x="5416" y="6887"/>
                  </a:cubicBezTo>
                  <a:cubicBezTo>
                    <a:pt x="5443" y="6896"/>
                    <a:pt x="5460" y="6923"/>
                    <a:pt x="5451" y="6950"/>
                  </a:cubicBezTo>
                  <a:cubicBezTo>
                    <a:pt x="5443" y="6977"/>
                    <a:pt x="5416" y="6994"/>
                    <a:pt x="5389" y="6985"/>
                  </a:cubicBezTo>
                  <a:lnTo>
                    <a:pt x="5389" y="6985"/>
                  </a:lnTo>
                  <a:cubicBezTo>
                    <a:pt x="5389" y="6985"/>
                    <a:pt x="5389" y="6985"/>
                    <a:pt x="5389" y="6985"/>
                  </a:cubicBezTo>
                  <a:cubicBezTo>
                    <a:pt x="5380" y="6985"/>
                    <a:pt x="5380" y="6985"/>
                    <a:pt x="5371" y="6985"/>
                  </a:cubicBezTo>
                  <a:cubicBezTo>
                    <a:pt x="4542" y="6754"/>
                    <a:pt x="3061" y="6638"/>
                    <a:pt x="2525" y="6985"/>
                  </a:cubicBezTo>
                  <a:cubicBezTo>
                    <a:pt x="2418" y="7057"/>
                    <a:pt x="2356" y="7137"/>
                    <a:pt x="2338" y="7235"/>
                  </a:cubicBezTo>
                </a:path>
              </a:pathLst>
            </a:custGeom>
            <a:noFill/>
            <a:ln w="952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1" name="Google Shape;3671;p39"/>
            <p:cNvSpPr/>
            <p:nvPr/>
          </p:nvSpPr>
          <p:spPr>
            <a:xfrm>
              <a:off x="12873771" y="4898478"/>
              <a:ext cx="613796" cy="174941"/>
            </a:xfrm>
            <a:custGeom>
              <a:avLst/>
              <a:gdLst/>
              <a:ahLst/>
              <a:cxnLst/>
              <a:rect l="l" t="t" r="r" b="b"/>
              <a:pathLst>
                <a:path w="6326" h="1803" fill="none" extrusionOk="0">
                  <a:moveTo>
                    <a:pt x="6326" y="1803"/>
                  </a:moveTo>
                  <a:cubicBezTo>
                    <a:pt x="4773" y="1419"/>
                    <a:pt x="3176" y="982"/>
                    <a:pt x="1731" y="545"/>
                  </a:cubicBezTo>
                  <a:cubicBezTo>
                    <a:pt x="1178" y="366"/>
                    <a:pt x="54" y="27"/>
                    <a:pt x="1" y="0"/>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2" name="Google Shape;3672;p39"/>
            <p:cNvSpPr/>
            <p:nvPr/>
          </p:nvSpPr>
          <p:spPr>
            <a:xfrm>
              <a:off x="12819241" y="5062068"/>
              <a:ext cx="613796" cy="175814"/>
            </a:xfrm>
            <a:custGeom>
              <a:avLst/>
              <a:gdLst/>
              <a:ahLst/>
              <a:cxnLst/>
              <a:rect l="l" t="t" r="r" b="b"/>
              <a:pathLst>
                <a:path w="6326" h="1812" fill="none" extrusionOk="0">
                  <a:moveTo>
                    <a:pt x="1" y="1"/>
                  </a:moveTo>
                  <a:cubicBezTo>
                    <a:pt x="259" y="81"/>
                    <a:pt x="491" y="152"/>
                    <a:pt x="714" y="224"/>
                  </a:cubicBezTo>
                  <a:cubicBezTo>
                    <a:pt x="866" y="277"/>
                    <a:pt x="1018" y="322"/>
                    <a:pt x="1178" y="375"/>
                  </a:cubicBezTo>
                  <a:cubicBezTo>
                    <a:pt x="1223" y="384"/>
                    <a:pt x="1312" y="411"/>
                    <a:pt x="1437" y="447"/>
                  </a:cubicBezTo>
                  <a:cubicBezTo>
                    <a:pt x="1954" y="598"/>
                    <a:pt x="3007" y="884"/>
                    <a:pt x="3203" y="937"/>
                  </a:cubicBezTo>
                  <a:cubicBezTo>
                    <a:pt x="4408" y="1223"/>
                    <a:pt x="4711" y="1312"/>
                    <a:pt x="5496" y="1562"/>
                  </a:cubicBezTo>
                  <a:cubicBezTo>
                    <a:pt x="5728" y="1633"/>
                    <a:pt x="5987" y="1713"/>
                    <a:pt x="6326" y="1812"/>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3" name="Google Shape;3673;p39"/>
            <p:cNvSpPr/>
            <p:nvPr/>
          </p:nvSpPr>
          <p:spPr>
            <a:xfrm>
              <a:off x="12788095" y="5222165"/>
              <a:ext cx="405187" cy="120411"/>
            </a:xfrm>
            <a:custGeom>
              <a:avLst/>
              <a:gdLst/>
              <a:ahLst/>
              <a:cxnLst/>
              <a:rect l="l" t="t" r="r" b="b"/>
              <a:pathLst>
                <a:path w="4176" h="1241" fill="none" extrusionOk="0">
                  <a:moveTo>
                    <a:pt x="4175" y="1241"/>
                  </a:moveTo>
                  <a:cubicBezTo>
                    <a:pt x="3569" y="1071"/>
                    <a:pt x="170" y="54"/>
                    <a:pt x="0" y="1"/>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74" name="Google Shape;3674;p39"/>
          <p:cNvGrpSpPr/>
          <p:nvPr/>
        </p:nvGrpSpPr>
        <p:grpSpPr>
          <a:xfrm>
            <a:off x="12527677" y="7703636"/>
            <a:ext cx="1598523" cy="1336335"/>
            <a:chOff x="12757475" y="7705824"/>
            <a:chExt cx="1772788" cy="1482182"/>
          </a:xfrm>
        </p:grpSpPr>
        <p:sp>
          <p:nvSpPr>
            <p:cNvPr id="3675" name="Google Shape;3675;p39"/>
            <p:cNvSpPr/>
            <p:nvPr/>
          </p:nvSpPr>
          <p:spPr>
            <a:xfrm>
              <a:off x="13048084" y="7720037"/>
              <a:ext cx="1482179" cy="1464965"/>
            </a:xfrm>
            <a:custGeom>
              <a:avLst/>
              <a:gdLst/>
              <a:ahLst/>
              <a:cxnLst/>
              <a:rect l="l" t="t" r="r" b="b"/>
              <a:pathLst>
                <a:path w="16790" h="16595" extrusionOk="0">
                  <a:moveTo>
                    <a:pt x="6522" y="2070"/>
                  </a:moveTo>
                  <a:cubicBezTo>
                    <a:pt x="8984" y="2070"/>
                    <a:pt x="10982" y="4068"/>
                    <a:pt x="10982" y="6530"/>
                  </a:cubicBezTo>
                  <a:cubicBezTo>
                    <a:pt x="10982" y="8984"/>
                    <a:pt x="8984" y="10982"/>
                    <a:pt x="6522" y="10982"/>
                  </a:cubicBezTo>
                  <a:cubicBezTo>
                    <a:pt x="4068" y="10982"/>
                    <a:pt x="2070" y="8984"/>
                    <a:pt x="2070" y="6530"/>
                  </a:cubicBezTo>
                  <a:cubicBezTo>
                    <a:pt x="2070" y="4068"/>
                    <a:pt x="4068" y="2070"/>
                    <a:pt x="6522" y="2070"/>
                  </a:cubicBezTo>
                  <a:close/>
                  <a:moveTo>
                    <a:pt x="6522" y="0"/>
                  </a:moveTo>
                  <a:cubicBezTo>
                    <a:pt x="2918" y="0"/>
                    <a:pt x="0" y="2917"/>
                    <a:pt x="0" y="6530"/>
                  </a:cubicBezTo>
                  <a:cubicBezTo>
                    <a:pt x="0" y="10134"/>
                    <a:pt x="2918" y="13052"/>
                    <a:pt x="6522" y="13052"/>
                  </a:cubicBezTo>
                  <a:cubicBezTo>
                    <a:pt x="7904" y="13052"/>
                    <a:pt x="9180" y="12623"/>
                    <a:pt x="10233" y="11901"/>
                  </a:cubicBezTo>
                  <a:cubicBezTo>
                    <a:pt x="12258" y="14764"/>
                    <a:pt x="14060" y="16575"/>
                    <a:pt x="14060" y="16575"/>
                  </a:cubicBezTo>
                  <a:cubicBezTo>
                    <a:pt x="14060" y="16575"/>
                    <a:pt x="14125" y="16595"/>
                    <a:pt x="14243" y="16595"/>
                  </a:cubicBezTo>
                  <a:cubicBezTo>
                    <a:pt x="14519" y="16595"/>
                    <a:pt x="15085" y="16490"/>
                    <a:pt x="15791" y="15790"/>
                  </a:cubicBezTo>
                  <a:cubicBezTo>
                    <a:pt x="16790" y="14791"/>
                    <a:pt x="16576" y="14069"/>
                    <a:pt x="16576" y="14069"/>
                  </a:cubicBezTo>
                  <a:cubicBezTo>
                    <a:pt x="16576" y="14069"/>
                    <a:pt x="14765" y="12258"/>
                    <a:pt x="11901" y="10242"/>
                  </a:cubicBezTo>
                  <a:cubicBezTo>
                    <a:pt x="12624" y="9180"/>
                    <a:pt x="13052" y="7904"/>
                    <a:pt x="13052" y="6530"/>
                  </a:cubicBezTo>
                  <a:cubicBezTo>
                    <a:pt x="13052" y="2917"/>
                    <a:pt x="10135" y="0"/>
                    <a:pt x="6522" y="0"/>
                  </a:cubicBezTo>
                  <a:close/>
                </a:path>
              </a:pathLst>
            </a:custGeom>
            <a:solidFill>
              <a:srgbClr val="21212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6" name="Google Shape;3676;p39"/>
            <p:cNvSpPr/>
            <p:nvPr/>
          </p:nvSpPr>
          <p:spPr>
            <a:xfrm>
              <a:off x="13798618" y="8566620"/>
              <a:ext cx="621385" cy="604877"/>
            </a:xfrm>
            <a:custGeom>
              <a:avLst/>
              <a:gdLst/>
              <a:ahLst/>
              <a:cxnLst/>
              <a:rect l="l" t="t" r="r" b="b"/>
              <a:pathLst>
                <a:path w="7039" h="6852" extrusionOk="0">
                  <a:moveTo>
                    <a:pt x="1445" y="0"/>
                  </a:moveTo>
                  <a:lnTo>
                    <a:pt x="0" y="1445"/>
                  </a:lnTo>
                  <a:cubicBezTo>
                    <a:pt x="2204" y="4719"/>
                    <a:pt x="4318" y="6834"/>
                    <a:pt x="4318" y="6834"/>
                  </a:cubicBezTo>
                  <a:cubicBezTo>
                    <a:pt x="4318" y="6834"/>
                    <a:pt x="4379" y="6851"/>
                    <a:pt x="4491" y="6851"/>
                  </a:cubicBezTo>
                  <a:cubicBezTo>
                    <a:pt x="4762" y="6851"/>
                    <a:pt x="5331" y="6748"/>
                    <a:pt x="6040" y="6040"/>
                  </a:cubicBezTo>
                  <a:cubicBezTo>
                    <a:pt x="7039" y="5041"/>
                    <a:pt x="6834" y="4318"/>
                    <a:pt x="6834" y="4318"/>
                  </a:cubicBezTo>
                  <a:cubicBezTo>
                    <a:pt x="6834" y="4318"/>
                    <a:pt x="4719" y="2213"/>
                    <a:pt x="1445" y="0"/>
                  </a:cubicBezTo>
                  <a:close/>
                </a:path>
              </a:pathLst>
            </a:custGeom>
            <a:solidFill>
              <a:srgbClr val="D09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7" name="Google Shape;3677;p39"/>
            <p:cNvSpPr/>
            <p:nvPr/>
          </p:nvSpPr>
          <p:spPr>
            <a:xfrm>
              <a:off x="13798618" y="8566620"/>
              <a:ext cx="621385" cy="621385"/>
            </a:xfrm>
            <a:custGeom>
              <a:avLst/>
              <a:gdLst/>
              <a:ahLst/>
              <a:cxnLst/>
              <a:rect l="l" t="t" r="r" b="b"/>
              <a:pathLst>
                <a:path w="7039" h="7039" fill="none" extrusionOk="0">
                  <a:moveTo>
                    <a:pt x="1445" y="0"/>
                  </a:moveTo>
                  <a:cubicBezTo>
                    <a:pt x="4719" y="2213"/>
                    <a:pt x="6834" y="4318"/>
                    <a:pt x="6834" y="4318"/>
                  </a:cubicBezTo>
                  <a:cubicBezTo>
                    <a:pt x="6834" y="4318"/>
                    <a:pt x="7039" y="5041"/>
                    <a:pt x="6040" y="6040"/>
                  </a:cubicBezTo>
                  <a:cubicBezTo>
                    <a:pt x="5041" y="7039"/>
                    <a:pt x="4318" y="6834"/>
                    <a:pt x="4318" y="6834"/>
                  </a:cubicBezTo>
                  <a:cubicBezTo>
                    <a:pt x="4318" y="6834"/>
                    <a:pt x="2204" y="4719"/>
                    <a:pt x="0" y="1445"/>
                  </a:cubicBezTo>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8" name="Google Shape;3678;p39"/>
            <p:cNvSpPr/>
            <p:nvPr/>
          </p:nvSpPr>
          <p:spPr>
            <a:xfrm>
              <a:off x="12937825" y="7705824"/>
              <a:ext cx="619885" cy="1152992"/>
            </a:xfrm>
            <a:custGeom>
              <a:avLst/>
              <a:gdLst/>
              <a:ahLst/>
              <a:cxnLst/>
              <a:rect l="l" t="t" r="r" b="b"/>
              <a:pathLst>
                <a:path w="7022" h="13061" extrusionOk="0">
                  <a:moveTo>
                    <a:pt x="6531" y="1"/>
                  </a:moveTo>
                  <a:cubicBezTo>
                    <a:pt x="2927" y="1"/>
                    <a:pt x="0" y="2927"/>
                    <a:pt x="0" y="6531"/>
                  </a:cubicBezTo>
                  <a:cubicBezTo>
                    <a:pt x="0" y="10135"/>
                    <a:pt x="2927" y="13061"/>
                    <a:pt x="6531" y="13061"/>
                  </a:cubicBezTo>
                  <a:cubicBezTo>
                    <a:pt x="6700" y="13061"/>
                    <a:pt x="6861" y="13052"/>
                    <a:pt x="7021" y="13043"/>
                  </a:cubicBezTo>
                  <a:cubicBezTo>
                    <a:pt x="3649" y="12793"/>
                    <a:pt x="991" y="9974"/>
                    <a:pt x="991" y="6531"/>
                  </a:cubicBezTo>
                  <a:cubicBezTo>
                    <a:pt x="991" y="3096"/>
                    <a:pt x="3649" y="277"/>
                    <a:pt x="7021" y="18"/>
                  </a:cubicBezTo>
                  <a:cubicBezTo>
                    <a:pt x="6861" y="10"/>
                    <a:pt x="6700" y="1"/>
                    <a:pt x="6531" y="1"/>
                  </a:cubicBezTo>
                  <a:close/>
                </a:path>
              </a:pathLst>
            </a:custGeom>
            <a:solidFill>
              <a:srgbClr val="E27D47"/>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9" name="Google Shape;3679;p39"/>
            <p:cNvSpPr/>
            <p:nvPr/>
          </p:nvSpPr>
          <p:spPr>
            <a:xfrm>
              <a:off x="12937825" y="7705824"/>
              <a:ext cx="1152992" cy="1152992"/>
            </a:xfrm>
            <a:custGeom>
              <a:avLst/>
              <a:gdLst/>
              <a:ahLst/>
              <a:cxnLst/>
              <a:rect l="l" t="t" r="r" b="b"/>
              <a:pathLst>
                <a:path w="13061" h="13061" extrusionOk="0">
                  <a:moveTo>
                    <a:pt x="6531" y="2079"/>
                  </a:moveTo>
                  <a:cubicBezTo>
                    <a:pt x="8993" y="2079"/>
                    <a:pt x="10991" y="4069"/>
                    <a:pt x="10991" y="6531"/>
                  </a:cubicBezTo>
                  <a:cubicBezTo>
                    <a:pt x="10991" y="8993"/>
                    <a:pt x="8993" y="10991"/>
                    <a:pt x="6531" y="10991"/>
                  </a:cubicBezTo>
                  <a:cubicBezTo>
                    <a:pt x="4068" y="10991"/>
                    <a:pt x="2079" y="8993"/>
                    <a:pt x="2079" y="6531"/>
                  </a:cubicBezTo>
                  <a:cubicBezTo>
                    <a:pt x="2079" y="4069"/>
                    <a:pt x="4068" y="2079"/>
                    <a:pt x="6531" y="2079"/>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solidFill>
              <a:srgbClr val="FFBFB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0" name="Google Shape;3680;p39"/>
            <p:cNvSpPr/>
            <p:nvPr/>
          </p:nvSpPr>
          <p:spPr>
            <a:xfrm>
              <a:off x="12937825" y="7705824"/>
              <a:ext cx="1152992" cy="1152992"/>
            </a:xfrm>
            <a:custGeom>
              <a:avLst/>
              <a:gdLst/>
              <a:ahLst/>
              <a:cxnLst/>
              <a:rect l="l" t="t" r="r" b="b"/>
              <a:pathLst>
                <a:path w="13061" h="13061" fill="none" extrusionOk="0">
                  <a:moveTo>
                    <a:pt x="6531" y="10991"/>
                  </a:moveTo>
                  <a:cubicBezTo>
                    <a:pt x="4068" y="10991"/>
                    <a:pt x="2079" y="8993"/>
                    <a:pt x="2079" y="6531"/>
                  </a:cubicBezTo>
                  <a:cubicBezTo>
                    <a:pt x="2079" y="4069"/>
                    <a:pt x="4068" y="2079"/>
                    <a:pt x="6531" y="2079"/>
                  </a:cubicBezTo>
                  <a:cubicBezTo>
                    <a:pt x="8993" y="2079"/>
                    <a:pt x="10991" y="4069"/>
                    <a:pt x="10991" y="6531"/>
                  </a:cubicBezTo>
                  <a:cubicBezTo>
                    <a:pt x="10991" y="8993"/>
                    <a:pt x="8993" y="10991"/>
                    <a:pt x="6531" y="10991"/>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noFill/>
            <a:ln w="95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1" name="Google Shape;3681;p39"/>
            <p:cNvSpPr/>
            <p:nvPr/>
          </p:nvSpPr>
          <p:spPr>
            <a:xfrm>
              <a:off x="12837807" y="8309909"/>
              <a:ext cx="206393" cy="466282"/>
            </a:xfrm>
            <a:custGeom>
              <a:avLst/>
              <a:gdLst/>
              <a:ahLst/>
              <a:cxnLst/>
              <a:rect l="l" t="t" r="r" b="b"/>
              <a:pathLst>
                <a:path w="2338" h="5282" fill="none" extrusionOk="0">
                  <a:moveTo>
                    <a:pt x="2338" y="5281"/>
                  </a:moveTo>
                  <a:cubicBezTo>
                    <a:pt x="1009" y="3836"/>
                    <a:pt x="179" y="1954"/>
                    <a:pt x="0" y="0"/>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2" name="Google Shape;3682;p39"/>
            <p:cNvSpPr/>
            <p:nvPr/>
          </p:nvSpPr>
          <p:spPr>
            <a:xfrm>
              <a:off x="12757475" y="8443738"/>
              <a:ext cx="144952" cy="315857"/>
            </a:xfrm>
            <a:custGeom>
              <a:avLst/>
              <a:gdLst/>
              <a:ahLst/>
              <a:cxnLst/>
              <a:rect l="l" t="t" r="r" b="b"/>
              <a:pathLst>
                <a:path w="1642" h="3578" fill="none" extrusionOk="0">
                  <a:moveTo>
                    <a:pt x="1642" y="3578"/>
                  </a:moveTo>
                  <a:cubicBezTo>
                    <a:pt x="902" y="2481"/>
                    <a:pt x="348" y="1276"/>
                    <a:pt x="0" y="1"/>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3" name="Google Shape;3683;p39"/>
            <p:cNvSpPr/>
            <p:nvPr/>
          </p:nvSpPr>
          <p:spPr>
            <a:xfrm>
              <a:off x="14154552" y="7848393"/>
              <a:ext cx="146541" cy="490735"/>
            </a:xfrm>
            <a:custGeom>
              <a:avLst/>
              <a:gdLst/>
              <a:ahLst/>
              <a:cxnLst/>
              <a:rect l="l" t="t" r="r" b="b"/>
              <a:pathLst>
                <a:path w="1660" h="5559" fill="none" extrusionOk="0">
                  <a:moveTo>
                    <a:pt x="0" y="0"/>
                  </a:moveTo>
                  <a:cubicBezTo>
                    <a:pt x="1107" y="1624"/>
                    <a:pt x="1660" y="3595"/>
                    <a:pt x="1553" y="5558"/>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4" name="Google Shape;3684;p39"/>
            <p:cNvSpPr/>
            <p:nvPr/>
          </p:nvSpPr>
          <p:spPr>
            <a:xfrm>
              <a:off x="14292353" y="7885381"/>
              <a:ext cx="98518" cy="332453"/>
            </a:xfrm>
            <a:custGeom>
              <a:avLst/>
              <a:gdLst/>
              <a:ahLst/>
              <a:cxnLst/>
              <a:rect l="l" t="t" r="r" b="b"/>
              <a:pathLst>
                <a:path w="1116" h="3766" fill="none" extrusionOk="0">
                  <a:moveTo>
                    <a:pt x="1" y="1"/>
                  </a:moveTo>
                  <a:cubicBezTo>
                    <a:pt x="572" y="1187"/>
                    <a:pt x="946" y="2454"/>
                    <a:pt x="1116" y="3765"/>
                  </a:cubicBezTo>
                </a:path>
              </a:pathLst>
            </a:custGeom>
            <a:noFill/>
            <a:ln w="9525"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214"/>
        <p:cNvGrpSpPr/>
        <p:nvPr/>
      </p:nvGrpSpPr>
      <p:grpSpPr>
        <a:xfrm>
          <a:off x="0" y="0"/>
          <a:ext cx="0" cy="0"/>
          <a:chOff x="0" y="0"/>
          <a:chExt cx="0" cy="0"/>
        </a:xfrm>
      </p:grpSpPr>
      <p:sp>
        <p:nvSpPr>
          <p:cNvPr id="4215" name="Google Shape;4215;p57"/>
          <p:cNvSpPr/>
          <p:nvPr/>
        </p:nvSpPr>
        <p:spPr>
          <a:xfrm rot="-8100000">
            <a:off x="12857987" y="-467453"/>
            <a:ext cx="6251584" cy="11221920"/>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6" name="Google Shape;4216;p57"/>
          <p:cNvSpPr/>
          <p:nvPr/>
        </p:nvSpPr>
        <p:spPr>
          <a:xfrm>
            <a:off x="1260000" y="2541250"/>
            <a:ext cx="9137700" cy="59661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7" name="Google Shape;4217;p57"/>
          <p:cNvSpPr/>
          <p:nvPr/>
        </p:nvSpPr>
        <p:spPr>
          <a:xfrm>
            <a:off x="1479750" y="2268650"/>
            <a:ext cx="9227700" cy="60336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8" name="Google Shape;4218;p57"/>
          <p:cNvSpPr txBox="1"/>
          <p:nvPr/>
        </p:nvSpPr>
        <p:spPr>
          <a:xfrm>
            <a:off x="1855500" y="2747200"/>
            <a:ext cx="8420400" cy="5227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a:solidFill>
                  <a:srgbClr val="212121"/>
                </a:solidFill>
                <a:latin typeface="Roboto"/>
                <a:ea typeface="Roboto"/>
                <a:cs typeface="Roboto"/>
                <a:sym typeface="Roboto"/>
              </a:rPr>
              <a:t>In your groups, read through your writing extract and discuss: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is the difference between a fact and an opinion?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To what extent is this writing biased?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marks this out as biased or not?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does the author want the reader to think when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reading this?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Could the author have tried to make this piece</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more balanced?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As a reader, how could you use the information in this article, and what might you need to get a fuller picture?</a:t>
            </a:r>
            <a:endParaRPr sz="2300">
              <a:solidFill>
                <a:srgbClr val="212121"/>
              </a:solidFill>
              <a:latin typeface="Roboto"/>
              <a:ea typeface="Roboto"/>
              <a:cs typeface="Roboto"/>
              <a:sym typeface="Roboto"/>
            </a:endParaRPr>
          </a:p>
        </p:txBody>
      </p:sp>
      <p:grpSp>
        <p:nvGrpSpPr>
          <p:cNvPr id="4220" name="Google Shape;4220;p57"/>
          <p:cNvGrpSpPr/>
          <p:nvPr/>
        </p:nvGrpSpPr>
        <p:grpSpPr>
          <a:xfrm>
            <a:off x="11892430" y="887896"/>
            <a:ext cx="5426138" cy="8511198"/>
            <a:chOff x="2265150" y="895625"/>
            <a:chExt cx="2626525" cy="4119850"/>
          </a:xfrm>
        </p:grpSpPr>
        <p:sp>
          <p:nvSpPr>
            <p:cNvPr id="4221" name="Google Shape;4221;p57"/>
            <p:cNvSpPr/>
            <p:nvPr/>
          </p:nvSpPr>
          <p:spPr>
            <a:xfrm>
              <a:off x="2412400" y="1032875"/>
              <a:ext cx="2479275" cy="3980525"/>
            </a:xfrm>
            <a:custGeom>
              <a:avLst/>
              <a:gdLst/>
              <a:ahLst/>
              <a:cxnLst/>
              <a:rect l="l" t="t" r="r" b="b"/>
              <a:pathLst>
                <a:path w="99171" h="159221" extrusionOk="0">
                  <a:moveTo>
                    <a:pt x="9396" y="0"/>
                  </a:moveTo>
                  <a:cubicBezTo>
                    <a:pt x="6717" y="0"/>
                    <a:pt x="4506" y="2128"/>
                    <a:pt x="4422" y="4823"/>
                  </a:cubicBezTo>
                  <a:lnTo>
                    <a:pt x="86" y="151616"/>
                  </a:lnTo>
                  <a:cubicBezTo>
                    <a:pt x="1" y="154355"/>
                    <a:pt x="2154" y="156637"/>
                    <a:pt x="4893" y="156722"/>
                  </a:cubicBezTo>
                  <a:lnTo>
                    <a:pt x="89643" y="159218"/>
                  </a:lnTo>
                  <a:cubicBezTo>
                    <a:pt x="89696" y="159220"/>
                    <a:pt x="89748" y="159221"/>
                    <a:pt x="89800" y="159221"/>
                  </a:cubicBezTo>
                  <a:cubicBezTo>
                    <a:pt x="92468" y="159221"/>
                    <a:pt x="94665" y="157097"/>
                    <a:pt x="94749" y="154412"/>
                  </a:cubicBezTo>
                  <a:lnTo>
                    <a:pt x="99085" y="7618"/>
                  </a:lnTo>
                  <a:cubicBezTo>
                    <a:pt x="99170" y="4880"/>
                    <a:pt x="97017" y="2598"/>
                    <a:pt x="94264" y="2512"/>
                  </a:cubicBezTo>
                  <a:lnTo>
                    <a:pt x="9528" y="2"/>
                  </a:lnTo>
                  <a:cubicBezTo>
                    <a:pt x="9484" y="1"/>
                    <a:pt x="9440" y="0"/>
                    <a:pt x="9396"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2" name="Google Shape;4222;p57"/>
            <p:cNvSpPr/>
            <p:nvPr/>
          </p:nvSpPr>
          <p:spPr>
            <a:xfrm>
              <a:off x="2412400" y="1031125"/>
              <a:ext cx="2479275" cy="3984350"/>
            </a:xfrm>
            <a:custGeom>
              <a:avLst/>
              <a:gdLst/>
              <a:ahLst/>
              <a:cxnLst/>
              <a:rect l="l" t="t" r="r" b="b"/>
              <a:pathLst>
                <a:path w="99171" h="159374" fill="none" extrusionOk="0">
                  <a:moveTo>
                    <a:pt x="89643" y="159288"/>
                  </a:moveTo>
                  <a:lnTo>
                    <a:pt x="4893" y="156792"/>
                  </a:lnTo>
                  <a:cubicBezTo>
                    <a:pt x="2154" y="156707"/>
                    <a:pt x="1" y="154425"/>
                    <a:pt x="86" y="151686"/>
                  </a:cubicBezTo>
                  <a:lnTo>
                    <a:pt x="4422" y="4893"/>
                  </a:lnTo>
                  <a:cubicBezTo>
                    <a:pt x="4508" y="2154"/>
                    <a:pt x="6790" y="1"/>
                    <a:pt x="9528" y="72"/>
                  </a:cubicBezTo>
                  <a:lnTo>
                    <a:pt x="94264" y="2582"/>
                  </a:lnTo>
                  <a:cubicBezTo>
                    <a:pt x="97017" y="2668"/>
                    <a:pt x="99170" y="4950"/>
                    <a:pt x="99085" y="7688"/>
                  </a:cubicBezTo>
                  <a:lnTo>
                    <a:pt x="94749" y="154482"/>
                  </a:lnTo>
                  <a:cubicBezTo>
                    <a:pt x="94663" y="157220"/>
                    <a:pt x="92381" y="159374"/>
                    <a:pt x="89643" y="159288"/>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3" name="Google Shape;4223;p57"/>
            <p:cNvSpPr/>
            <p:nvPr/>
          </p:nvSpPr>
          <p:spPr>
            <a:xfrm>
              <a:off x="2265150" y="897700"/>
              <a:ext cx="2479250" cy="3980550"/>
            </a:xfrm>
            <a:custGeom>
              <a:avLst/>
              <a:gdLst/>
              <a:ahLst/>
              <a:cxnLst/>
              <a:rect l="l" t="t" r="r" b="b"/>
              <a:pathLst>
                <a:path w="99170" h="159222" extrusionOk="0">
                  <a:moveTo>
                    <a:pt x="9370" y="1"/>
                  </a:moveTo>
                  <a:cubicBezTo>
                    <a:pt x="6702" y="1"/>
                    <a:pt x="4506" y="2124"/>
                    <a:pt x="4422" y="4810"/>
                  </a:cubicBezTo>
                  <a:lnTo>
                    <a:pt x="86" y="151603"/>
                  </a:lnTo>
                  <a:cubicBezTo>
                    <a:pt x="0" y="154342"/>
                    <a:pt x="2154" y="156624"/>
                    <a:pt x="4907" y="156709"/>
                  </a:cubicBezTo>
                  <a:lnTo>
                    <a:pt x="89642" y="159220"/>
                  </a:lnTo>
                  <a:cubicBezTo>
                    <a:pt x="89686" y="159221"/>
                    <a:pt x="89730" y="159221"/>
                    <a:pt x="89774" y="159221"/>
                  </a:cubicBezTo>
                  <a:cubicBezTo>
                    <a:pt x="92454" y="159221"/>
                    <a:pt x="94664" y="157093"/>
                    <a:pt x="94748" y="154399"/>
                  </a:cubicBezTo>
                  <a:lnTo>
                    <a:pt x="99084" y="7605"/>
                  </a:lnTo>
                  <a:cubicBezTo>
                    <a:pt x="99170" y="4867"/>
                    <a:pt x="97016" y="2585"/>
                    <a:pt x="94278" y="2499"/>
                  </a:cubicBezTo>
                  <a:lnTo>
                    <a:pt x="9528" y="3"/>
                  </a:lnTo>
                  <a:cubicBezTo>
                    <a:pt x="9475" y="2"/>
                    <a:pt x="9423" y="1"/>
                    <a:pt x="9370" y="1"/>
                  </a:cubicBezTo>
                  <a:close/>
                </a:path>
              </a:pathLst>
            </a:custGeom>
            <a:solidFill>
              <a:srgbClr val="4DE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4" name="Google Shape;4224;p57"/>
            <p:cNvSpPr/>
            <p:nvPr/>
          </p:nvSpPr>
          <p:spPr>
            <a:xfrm>
              <a:off x="2265150" y="895625"/>
              <a:ext cx="2479250" cy="3984350"/>
            </a:xfrm>
            <a:custGeom>
              <a:avLst/>
              <a:gdLst/>
              <a:ahLst/>
              <a:cxnLst/>
              <a:rect l="l" t="t" r="r" b="b"/>
              <a:pathLst>
                <a:path w="99170" h="159374" fill="none" extrusionOk="0">
                  <a:moveTo>
                    <a:pt x="89642" y="159303"/>
                  </a:moveTo>
                  <a:lnTo>
                    <a:pt x="4907" y="156792"/>
                  </a:lnTo>
                  <a:cubicBezTo>
                    <a:pt x="2154" y="156707"/>
                    <a:pt x="0" y="154425"/>
                    <a:pt x="86" y="151686"/>
                  </a:cubicBezTo>
                  <a:lnTo>
                    <a:pt x="4422" y="4893"/>
                  </a:lnTo>
                  <a:cubicBezTo>
                    <a:pt x="4507" y="2154"/>
                    <a:pt x="6789" y="1"/>
                    <a:pt x="9528" y="86"/>
                  </a:cubicBezTo>
                  <a:lnTo>
                    <a:pt x="94278" y="2582"/>
                  </a:lnTo>
                  <a:cubicBezTo>
                    <a:pt x="97016" y="2668"/>
                    <a:pt x="99170" y="4950"/>
                    <a:pt x="99084" y="7688"/>
                  </a:cubicBezTo>
                  <a:lnTo>
                    <a:pt x="94748" y="154482"/>
                  </a:lnTo>
                  <a:cubicBezTo>
                    <a:pt x="94663" y="157220"/>
                    <a:pt x="92381" y="159374"/>
                    <a:pt x="89642" y="159303"/>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5" name="Google Shape;4225;p57"/>
            <p:cNvSpPr/>
            <p:nvPr/>
          </p:nvSpPr>
          <p:spPr>
            <a:xfrm>
              <a:off x="2452700" y="1143450"/>
              <a:ext cx="2113425" cy="3172800"/>
            </a:xfrm>
            <a:custGeom>
              <a:avLst/>
              <a:gdLst/>
              <a:ahLst/>
              <a:cxnLst/>
              <a:rect l="l" t="t" r="r" b="b"/>
              <a:pathLst>
                <a:path w="84537" h="126912" extrusionOk="0">
                  <a:moveTo>
                    <a:pt x="4596" y="0"/>
                  </a:moveTo>
                  <a:cubicBezTo>
                    <a:pt x="4093" y="0"/>
                    <a:pt x="3666" y="409"/>
                    <a:pt x="3652" y="928"/>
                  </a:cubicBezTo>
                  <a:lnTo>
                    <a:pt x="15" y="123602"/>
                  </a:lnTo>
                  <a:cubicBezTo>
                    <a:pt x="0" y="124130"/>
                    <a:pt x="414" y="124558"/>
                    <a:pt x="942" y="124572"/>
                  </a:cubicBezTo>
                  <a:lnTo>
                    <a:pt x="79915" y="126911"/>
                  </a:lnTo>
                  <a:cubicBezTo>
                    <a:pt x="79924" y="126912"/>
                    <a:pt x="79933" y="126912"/>
                    <a:pt x="79942" y="126912"/>
                  </a:cubicBezTo>
                  <a:cubicBezTo>
                    <a:pt x="80458" y="126912"/>
                    <a:pt x="80885" y="126503"/>
                    <a:pt x="80899" y="125984"/>
                  </a:cubicBezTo>
                  <a:lnTo>
                    <a:pt x="84522" y="3324"/>
                  </a:lnTo>
                  <a:cubicBezTo>
                    <a:pt x="84536" y="2796"/>
                    <a:pt x="84123" y="2354"/>
                    <a:pt x="83595" y="2340"/>
                  </a:cubicBezTo>
                  <a:lnTo>
                    <a:pt x="4622" y="0"/>
                  </a:lnTo>
                  <a:cubicBezTo>
                    <a:pt x="4613" y="0"/>
                    <a:pt x="4604" y="0"/>
                    <a:pt x="45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6" name="Google Shape;4226;p57"/>
            <p:cNvSpPr/>
            <p:nvPr/>
          </p:nvSpPr>
          <p:spPr>
            <a:xfrm>
              <a:off x="2452700" y="1143100"/>
              <a:ext cx="2113425" cy="3173500"/>
            </a:xfrm>
            <a:custGeom>
              <a:avLst/>
              <a:gdLst/>
              <a:ahLst/>
              <a:cxnLst/>
              <a:rect l="l" t="t" r="r" b="b"/>
              <a:pathLst>
                <a:path w="84537" h="126940" fill="none" extrusionOk="0">
                  <a:moveTo>
                    <a:pt x="79915" y="126925"/>
                  </a:moveTo>
                  <a:lnTo>
                    <a:pt x="942" y="124586"/>
                  </a:lnTo>
                  <a:cubicBezTo>
                    <a:pt x="414" y="124572"/>
                    <a:pt x="0" y="124144"/>
                    <a:pt x="15" y="123616"/>
                  </a:cubicBezTo>
                  <a:lnTo>
                    <a:pt x="3652" y="942"/>
                  </a:lnTo>
                  <a:cubicBezTo>
                    <a:pt x="3666" y="414"/>
                    <a:pt x="4108" y="0"/>
                    <a:pt x="4622" y="14"/>
                  </a:cubicBezTo>
                  <a:lnTo>
                    <a:pt x="83595" y="2354"/>
                  </a:lnTo>
                  <a:cubicBezTo>
                    <a:pt x="84123" y="2368"/>
                    <a:pt x="84536" y="2810"/>
                    <a:pt x="84522" y="3338"/>
                  </a:cubicBezTo>
                  <a:lnTo>
                    <a:pt x="80899" y="125998"/>
                  </a:lnTo>
                  <a:cubicBezTo>
                    <a:pt x="80885" y="126526"/>
                    <a:pt x="80443" y="126940"/>
                    <a:pt x="79915" y="126925"/>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7" name="Google Shape;4227;p57"/>
            <p:cNvSpPr/>
            <p:nvPr/>
          </p:nvSpPr>
          <p:spPr>
            <a:xfrm>
              <a:off x="3264250" y="4373900"/>
              <a:ext cx="382275" cy="379550"/>
            </a:xfrm>
            <a:custGeom>
              <a:avLst/>
              <a:gdLst/>
              <a:ahLst/>
              <a:cxnLst/>
              <a:rect l="l" t="t" r="r" b="b"/>
              <a:pathLst>
                <a:path w="15291" h="15182" extrusionOk="0">
                  <a:moveTo>
                    <a:pt x="7654" y="1984"/>
                  </a:moveTo>
                  <a:cubicBezTo>
                    <a:pt x="7703" y="1984"/>
                    <a:pt x="7753" y="1985"/>
                    <a:pt x="7802" y="1987"/>
                  </a:cubicBezTo>
                  <a:cubicBezTo>
                    <a:pt x="10898" y="2086"/>
                    <a:pt x="13336" y="4668"/>
                    <a:pt x="13237" y="7763"/>
                  </a:cubicBezTo>
                  <a:cubicBezTo>
                    <a:pt x="13194" y="9246"/>
                    <a:pt x="12566" y="10644"/>
                    <a:pt x="11482" y="11671"/>
                  </a:cubicBezTo>
                  <a:cubicBezTo>
                    <a:pt x="10438" y="12660"/>
                    <a:pt x="9076" y="13199"/>
                    <a:pt x="7639" y="13199"/>
                  </a:cubicBezTo>
                  <a:cubicBezTo>
                    <a:pt x="7584" y="13199"/>
                    <a:pt x="7529" y="13199"/>
                    <a:pt x="7474" y="13197"/>
                  </a:cubicBezTo>
                  <a:cubicBezTo>
                    <a:pt x="5977" y="13154"/>
                    <a:pt x="4593" y="12527"/>
                    <a:pt x="3566" y="11429"/>
                  </a:cubicBezTo>
                  <a:cubicBezTo>
                    <a:pt x="2539" y="10345"/>
                    <a:pt x="1998" y="8918"/>
                    <a:pt x="2040" y="7421"/>
                  </a:cubicBezTo>
                  <a:cubicBezTo>
                    <a:pt x="2112" y="4839"/>
                    <a:pt x="3952" y="2700"/>
                    <a:pt x="6376" y="2129"/>
                  </a:cubicBezTo>
                  <a:cubicBezTo>
                    <a:pt x="6786" y="2039"/>
                    <a:pt x="7219" y="1984"/>
                    <a:pt x="7654" y="1984"/>
                  </a:cubicBezTo>
                  <a:close/>
                  <a:moveTo>
                    <a:pt x="7638" y="1"/>
                  </a:moveTo>
                  <a:cubicBezTo>
                    <a:pt x="5694" y="1"/>
                    <a:pt x="3855" y="725"/>
                    <a:pt x="2440" y="2072"/>
                  </a:cubicBezTo>
                  <a:cubicBezTo>
                    <a:pt x="956" y="3456"/>
                    <a:pt x="115" y="5338"/>
                    <a:pt x="58" y="7364"/>
                  </a:cubicBezTo>
                  <a:cubicBezTo>
                    <a:pt x="1" y="9389"/>
                    <a:pt x="728" y="11314"/>
                    <a:pt x="2126" y="12798"/>
                  </a:cubicBezTo>
                  <a:cubicBezTo>
                    <a:pt x="3509" y="14267"/>
                    <a:pt x="5392" y="15123"/>
                    <a:pt x="7417" y="15180"/>
                  </a:cubicBezTo>
                  <a:cubicBezTo>
                    <a:pt x="7474" y="15181"/>
                    <a:pt x="7530" y="15181"/>
                    <a:pt x="7586" y="15181"/>
                  </a:cubicBezTo>
                  <a:cubicBezTo>
                    <a:pt x="8198" y="15181"/>
                    <a:pt x="8797" y="15111"/>
                    <a:pt x="9371" y="14980"/>
                  </a:cubicBezTo>
                  <a:cubicBezTo>
                    <a:pt x="10669" y="14680"/>
                    <a:pt x="11853" y="14039"/>
                    <a:pt x="12852" y="13112"/>
                  </a:cubicBezTo>
                  <a:cubicBezTo>
                    <a:pt x="14321" y="11728"/>
                    <a:pt x="15162" y="9845"/>
                    <a:pt x="15219" y="7820"/>
                  </a:cubicBezTo>
                  <a:cubicBezTo>
                    <a:pt x="15290" y="5795"/>
                    <a:pt x="14549" y="3869"/>
                    <a:pt x="13165" y="2386"/>
                  </a:cubicBezTo>
                  <a:cubicBezTo>
                    <a:pt x="11768" y="917"/>
                    <a:pt x="9885" y="61"/>
                    <a:pt x="7860" y="4"/>
                  </a:cubicBezTo>
                  <a:cubicBezTo>
                    <a:pt x="7786" y="2"/>
                    <a:pt x="7712" y="1"/>
                    <a:pt x="7638" y="1"/>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8" name="Google Shape;4228;p57"/>
            <p:cNvSpPr/>
            <p:nvPr/>
          </p:nvSpPr>
          <p:spPr>
            <a:xfrm>
              <a:off x="3264250" y="4372550"/>
              <a:ext cx="382275" cy="381200"/>
            </a:xfrm>
            <a:custGeom>
              <a:avLst/>
              <a:gdLst/>
              <a:ahLst/>
              <a:cxnLst/>
              <a:rect l="l" t="t" r="r" b="b"/>
              <a:pathLst>
                <a:path w="15291" h="15248" fill="none" extrusionOk="0">
                  <a:moveTo>
                    <a:pt x="6376" y="2183"/>
                  </a:moveTo>
                  <a:cubicBezTo>
                    <a:pt x="3952" y="2754"/>
                    <a:pt x="2112" y="4893"/>
                    <a:pt x="2040" y="7475"/>
                  </a:cubicBezTo>
                  <a:cubicBezTo>
                    <a:pt x="1998" y="8972"/>
                    <a:pt x="2539" y="10399"/>
                    <a:pt x="3566" y="11483"/>
                  </a:cubicBezTo>
                  <a:cubicBezTo>
                    <a:pt x="4593" y="12581"/>
                    <a:pt x="5977" y="13208"/>
                    <a:pt x="7474" y="13251"/>
                  </a:cubicBezTo>
                  <a:cubicBezTo>
                    <a:pt x="8972" y="13294"/>
                    <a:pt x="10398" y="12752"/>
                    <a:pt x="11482" y="11725"/>
                  </a:cubicBezTo>
                  <a:cubicBezTo>
                    <a:pt x="12566" y="10698"/>
                    <a:pt x="13194" y="9300"/>
                    <a:pt x="13237" y="7817"/>
                  </a:cubicBezTo>
                  <a:cubicBezTo>
                    <a:pt x="13336" y="4722"/>
                    <a:pt x="10898" y="2140"/>
                    <a:pt x="7802" y="2041"/>
                  </a:cubicBezTo>
                  <a:cubicBezTo>
                    <a:pt x="7318" y="2026"/>
                    <a:pt x="6833" y="2083"/>
                    <a:pt x="6376" y="2183"/>
                  </a:cubicBezTo>
                  <a:close/>
                  <a:moveTo>
                    <a:pt x="9371" y="15034"/>
                  </a:moveTo>
                  <a:cubicBezTo>
                    <a:pt x="8744" y="15177"/>
                    <a:pt x="8088" y="15248"/>
                    <a:pt x="7417" y="15234"/>
                  </a:cubicBezTo>
                  <a:cubicBezTo>
                    <a:pt x="5392" y="15177"/>
                    <a:pt x="3509" y="14321"/>
                    <a:pt x="2126" y="12852"/>
                  </a:cubicBezTo>
                  <a:cubicBezTo>
                    <a:pt x="728" y="11368"/>
                    <a:pt x="1" y="9443"/>
                    <a:pt x="58" y="7418"/>
                  </a:cubicBezTo>
                  <a:cubicBezTo>
                    <a:pt x="115" y="5392"/>
                    <a:pt x="956" y="3510"/>
                    <a:pt x="2440" y="2126"/>
                  </a:cubicBezTo>
                  <a:cubicBezTo>
                    <a:pt x="3909" y="728"/>
                    <a:pt x="5834" y="1"/>
                    <a:pt x="7860" y="58"/>
                  </a:cubicBezTo>
                  <a:cubicBezTo>
                    <a:pt x="9885" y="115"/>
                    <a:pt x="11768" y="971"/>
                    <a:pt x="13165" y="2440"/>
                  </a:cubicBezTo>
                  <a:cubicBezTo>
                    <a:pt x="14549" y="3923"/>
                    <a:pt x="15290" y="5849"/>
                    <a:pt x="15219" y="7874"/>
                  </a:cubicBezTo>
                  <a:cubicBezTo>
                    <a:pt x="15162" y="9899"/>
                    <a:pt x="14321" y="11782"/>
                    <a:pt x="12852" y="13166"/>
                  </a:cubicBezTo>
                  <a:cubicBezTo>
                    <a:pt x="11853" y="14093"/>
                    <a:pt x="10669" y="14734"/>
                    <a:pt x="9371" y="15034"/>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9" name="Google Shape;4229;p57"/>
            <p:cNvSpPr/>
            <p:nvPr/>
          </p:nvSpPr>
          <p:spPr>
            <a:xfrm>
              <a:off x="3362650" y="1040025"/>
              <a:ext cx="449450" cy="61025"/>
            </a:xfrm>
            <a:custGeom>
              <a:avLst/>
              <a:gdLst/>
              <a:ahLst/>
              <a:cxnLst/>
              <a:rect l="l" t="t" r="r" b="b"/>
              <a:pathLst>
                <a:path w="17978" h="2441" extrusionOk="0">
                  <a:moveTo>
                    <a:pt x="1301" y="1"/>
                  </a:moveTo>
                  <a:cubicBezTo>
                    <a:pt x="57" y="1"/>
                    <a:pt x="1" y="1941"/>
                    <a:pt x="1271" y="1984"/>
                  </a:cubicBezTo>
                  <a:lnTo>
                    <a:pt x="16632" y="2440"/>
                  </a:lnTo>
                  <a:cubicBezTo>
                    <a:pt x="16641" y="2440"/>
                    <a:pt x="16650" y="2440"/>
                    <a:pt x="16659" y="2440"/>
                  </a:cubicBezTo>
                  <a:cubicBezTo>
                    <a:pt x="17902" y="2440"/>
                    <a:pt x="17978" y="486"/>
                    <a:pt x="16703" y="443"/>
                  </a:cubicBezTo>
                  <a:cubicBezTo>
                    <a:pt x="11583" y="301"/>
                    <a:pt x="6462" y="144"/>
                    <a:pt x="1342" y="1"/>
                  </a:cubicBezTo>
                  <a:cubicBezTo>
                    <a:pt x="1328" y="1"/>
                    <a:pt x="1315" y="1"/>
                    <a:pt x="1301" y="1"/>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0" name="Google Shape;4230;p57"/>
            <p:cNvSpPr/>
            <p:nvPr/>
          </p:nvSpPr>
          <p:spPr>
            <a:xfrm>
              <a:off x="3362300" y="1038975"/>
              <a:ext cx="450025" cy="62775"/>
            </a:xfrm>
            <a:custGeom>
              <a:avLst/>
              <a:gdLst/>
              <a:ahLst/>
              <a:cxnLst/>
              <a:rect l="l" t="t" r="r" b="b"/>
              <a:pathLst>
                <a:path w="18001" h="2511" fill="none" extrusionOk="0">
                  <a:moveTo>
                    <a:pt x="1285" y="2026"/>
                  </a:moveTo>
                  <a:lnTo>
                    <a:pt x="16646" y="2482"/>
                  </a:lnTo>
                  <a:cubicBezTo>
                    <a:pt x="17915" y="2511"/>
                    <a:pt x="18001" y="528"/>
                    <a:pt x="16717" y="485"/>
                  </a:cubicBezTo>
                  <a:cubicBezTo>
                    <a:pt x="11597" y="343"/>
                    <a:pt x="6476" y="186"/>
                    <a:pt x="1356" y="43"/>
                  </a:cubicBezTo>
                  <a:cubicBezTo>
                    <a:pt x="72" y="0"/>
                    <a:pt x="1" y="1983"/>
                    <a:pt x="1285" y="2026"/>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1" name="Google Shape;4231;p57"/>
            <p:cNvSpPr/>
            <p:nvPr/>
          </p:nvSpPr>
          <p:spPr>
            <a:xfrm>
              <a:off x="2452700" y="1143450"/>
              <a:ext cx="2113425" cy="3172800"/>
            </a:xfrm>
            <a:custGeom>
              <a:avLst/>
              <a:gdLst/>
              <a:ahLst/>
              <a:cxnLst/>
              <a:rect l="l" t="t" r="r" b="b"/>
              <a:pathLst>
                <a:path w="84537" h="126912" extrusionOk="0">
                  <a:moveTo>
                    <a:pt x="4596" y="0"/>
                  </a:moveTo>
                  <a:cubicBezTo>
                    <a:pt x="4093" y="0"/>
                    <a:pt x="3666" y="409"/>
                    <a:pt x="3652" y="928"/>
                  </a:cubicBezTo>
                  <a:lnTo>
                    <a:pt x="15" y="123602"/>
                  </a:lnTo>
                  <a:cubicBezTo>
                    <a:pt x="0" y="124130"/>
                    <a:pt x="414" y="124558"/>
                    <a:pt x="942" y="124572"/>
                  </a:cubicBezTo>
                  <a:lnTo>
                    <a:pt x="79915" y="126911"/>
                  </a:lnTo>
                  <a:cubicBezTo>
                    <a:pt x="79924" y="126912"/>
                    <a:pt x="79933" y="126912"/>
                    <a:pt x="79942" y="126912"/>
                  </a:cubicBezTo>
                  <a:cubicBezTo>
                    <a:pt x="80458" y="126912"/>
                    <a:pt x="80885" y="126503"/>
                    <a:pt x="80899" y="125984"/>
                  </a:cubicBezTo>
                  <a:lnTo>
                    <a:pt x="84522" y="3324"/>
                  </a:lnTo>
                  <a:cubicBezTo>
                    <a:pt x="84536" y="2796"/>
                    <a:pt x="84123" y="2354"/>
                    <a:pt x="83595" y="2340"/>
                  </a:cubicBezTo>
                  <a:lnTo>
                    <a:pt x="4622" y="0"/>
                  </a:lnTo>
                  <a:cubicBezTo>
                    <a:pt x="4613" y="0"/>
                    <a:pt x="4604" y="0"/>
                    <a:pt x="45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2" name="Google Shape;4232;p57"/>
            <p:cNvSpPr/>
            <p:nvPr/>
          </p:nvSpPr>
          <p:spPr>
            <a:xfrm>
              <a:off x="2452700" y="1143100"/>
              <a:ext cx="2113425" cy="3173500"/>
            </a:xfrm>
            <a:custGeom>
              <a:avLst/>
              <a:gdLst/>
              <a:ahLst/>
              <a:cxnLst/>
              <a:rect l="l" t="t" r="r" b="b"/>
              <a:pathLst>
                <a:path w="84537" h="126940" fill="none" extrusionOk="0">
                  <a:moveTo>
                    <a:pt x="79915" y="126925"/>
                  </a:moveTo>
                  <a:lnTo>
                    <a:pt x="942" y="124586"/>
                  </a:lnTo>
                  <a:cubicBezTo>
                    <a:pt x="414" y="124572"/>
                    <a:pt x="0" y="124144"/>
                    <a:pt x="15" y="123616"/>
                  </a:cubicBezTo>
                  <a:lnTo>
                    <a:pt x="3652" y="942"/>
                  </a:lnTo>
                  <a:cubicBezTo>
                    <a:pt x="3666" y="414"/>
                    <a:pt x="4108" y="0"/>
                    <a:pt x="4622" y="14"/>
                  </a:cubicBezTo>
                  <a:lnTo>
                    <a:pt x="83595" y="2354"/>
                  </a:lnTo>
                  <a:cubicBezTo>
                    <a:pt x="84123" y="2368"/>
                    <a:pt x="84536" y="2810"/>
                    <a:pt x="84522" y="3338"/>
                  </a:cubicBezTo>
                  <a:lnTo>
                    <a:pt x="80899" y="125998"/>
                  </a:lnTo>
                  <a:cubicBezTo>
                    <a:pt x="80885" y="126526"/>
                    <a:pt x="80443" y="126940"/>
                    <a:pt x="79915" y="126925"/>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3" name="Google Shape;4233;p57"/>
            <p:cNvSpPr/>
            <p:nvPr/>
          </p:nvSpPr>
          <p:spPr>
            <a:xfrm>
              <a:off x="2537200" y="1143450"/>
              <a:ext cx="2028925" cy="306325"/>
            </a:xfrm>
            <a:custGeom>
              <a:avLst/>
              <a:gdLst/>
              <a:ahLst/>
              <a:cxnLst/>
              <a:rect l="l" t="t" r="r" b="b"/>
              <a:pathLst>
                <a:path w="81157" h="12253" extrusionOk="0">
                  <a:moveTo>
                    <a:pt x="1216" y="0"/>
                  </a:moveTo>
                  <a:cubicBezTo>
                    <a:pt x="713" y="0"/>
                    <a:pt x="286" y="409"/>
                    <a:pt x="272" y="928"/>
                  </a:cubicBezTo>
                  <a:lnTo>
                    <a:pt x="1" y="9856"/>
                  </a:lnTo>
                  <a:lnTo>
                    <a:pt x="80871" y="12252"/>
                  </a:lnTo>
                  <a:lnTo>
                    <a:pt x="81142" y="3324"/>
                  </a:lnTo>
                  <a:cubicBezTo>
                    <a:pt x="81156" y="2796"/>
                    <a:pt x="80743" y="2354"/>
                    <a:pt x="80215" y="2340"/>
                  </a:cubicBezTo>
                  <a:lnTo>
                    <a:pt x="1242" y="0"/>
                  </a:lnTo>
                  <a:cubicBezTo>
                    <a:pt x="1233" y="0"/>
                    <a:pt x="1224" y="0"/>
                    <a:pt x="1216" y="0"/>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4" name="Google Shape;4234;p57"/>
            <p:cNvSpPr/>
            <p:nvPr/>
          </p:nvSpPr>
          <p:spPr>
            <a:xfrm>
              <a:off x="2537200" y="1143100"/>
              <a:ext cx="2028925" cy="306675"/>
            </a:xfrm>
            <a:custGeom>
              <a:avLst/>
              <a:gdLst/>
              <a:ahLst/>
              <a:cxnLst/>
              <a:rect l="l" t="t" r="r" b="b"/>
              <a:pathLst>
                <a:path w="81157" h="12267" fill="none" extrusionOk="0">
                  <a:moveTo>
                    <a:pt x="81142" y="3338"/>
                  </a:moveTo>
                  <a:cubicBezTo>
                    <a:pt x="81156" y="2810"/>
                    <a:pt x="80743" y="2368"/>
                    <a:pt x="80215" y="2354"/>
                  </a:cubicBezTo>
                  <a:lnTo>
                    <a:pt x="1242" y="14"/>
                  </a:lnTo>
                  <a:cubicBezTo>
                    <a:pt x="728" y="0"/>
                    <a:pt x="286" y="414"/>
                    <a:pt x="272" y="942"/>
                  </a:cubicBezTo>
                  <a:lnTo>
                    <a:pt x="1" y="9870"/>
                  </a:lnTo>
                  <a:lnTo>
                    <a:pt x="80871" y="12266"/>
                  </a:ln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5" name="Google Shape;4235;p57"/>
            <p:cNvSpPr/>
            <p:nvPr/>
          </p:nvSpPr>
          <p:spPr>
            <a:xfrm>
              <a:off x="2452700" y="1143100"/>
              <a:ext cx="2113425" cy="3173500"/>
            </a:xfrm>
            <a:custGeom>
              <a:avLst/>
              <a:gdLst/>
              <a:ahLst/>
              <a:cxnLst/>
              <a:rect l="l" t="t" r="r" b="b"/>
              <a:pathLst>
                <a:path w="84537" h="126940" fill="none" extrusionOk="0">
                  <a:moveTo>
                    <a:pt x="79915" y="126925"/>
                  </a:moveTo>
                  <a:lnTo>
                    <a:pt x="942" y="124586"/>
                  </a:lnTo>
                  <a:cubicBezTo>
                    <a:pt x="414" y="124572"/>
                    <a:pt x="0" y="124144"/>
                    <a:pt x="15" y="123616"/>
                  </a:cubicBezTo>
                  <a:lnTo>
                    <a:pt x="3652" y="942"/>
                  </a:lnTo>
                  <a:cubicBezTo>
                    <a:pt x="3666" y="414"/>
                    <a:pt x="4108" y="0"/>
                    <a:pt x="4622" y="14"/>
                  </a:cubicBezTo>
                  <a:lnTo>
                    <a:pt x="83595" y="2354"/>
                  </a:lnTo>
                  <a:cubicBezTo>
                    <a:pt x="84123" y="2368"/>
                    <a:pt x="84536" y="2810"/>
                    <a:pt x="84522" y="3338"/>
                  </a:cubicBezTo>
                  <a:lnTo>
                    <a:pt x="80899" y="125998"/>
                  </a:lnTo>
                  <a:cubicBezTo>
                    <a:pt x="80885" y="126526"/>
                    <a:pt x="80443" y="126940"/>
                    <a:pt x="79915" y="126925"/>
                  </a:cubicBezTo>
                  <a:close/>
                </a:path>
              </a:pathLst>
            </a:custGeom>
            <a:noFill/>
            <a:ln w="189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6" name="Google Shape;4236;p57"/>
            <p:cNvSpPr/>
            <p:nvPr/>
          </p:nvSpPr>
          <p:spPr>
            <a:xfrm>
              <a:off x="4328625" y="1252550"/>
              <a:ext cx="167975" cy="38900"/>
            </a:xfrm>
            <a:custGeom>
              <a:avLst/>
              <a:gdLst/>
              <a:ahLst/>
              <a:cxnLst/>
              <a:rect l="l" t="t" r="r" b="b"/>
              <a:pathLst>
                <a:path w="6719" h="1556" extrusionOk="0">
                  <a:moveTo>
                    <a:pt x="43" y="1"/>
                  </a:moveTo>
                  <a:lnTo>
                    <a:pt x="0" y="1285"/>
                  </a:lnTo>
                  <a:lnTo>
                    <a:pt x="6675" y="1556"/>
                  </a:lnTo>
                  <a:lnTo>
                    <a:pt x="6718" y="258"/>
                  </a:lnTo>
                  <a:lnTo>
                    <a:pt x="43" y="1"/>
                  </a:ln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7" name="Google Shape;4237;p57"/>
            <p:cNvSpPr/>
            <p:nvPr/>
          </p:nvSpPr>
          <p:spPr>
            <a:xfrm>
              <a:off x="4328625" y="1252550"/>
              <a:ext cx="167975" cy="38900"/>
            </a:xfrm>
            <a:custGeom>
              <a:avLst/>
              <a:gdLst/>
              <a:ahLst/>
              <a:cxnLst/>
              <a:rect l="l" t="t" r="r" b="b"/>
              <a:pathLst>
                <a:path w="6719" h="1556" fill="none" extrusionOk="0">
                  <a:moveTo>
                    <a:pt x="6675" y="1556"/>
                  </a:moveTo>
                  <a:lnTo>
                    <a:pt x="0" y="1285"/>
                  </a:lnTo>
                  <a:lnTo>
                    <a:pt x="43" y="1"/>
                  </a:lnTo>
                  <a:lnTo>
                    <a:pt x="6718" y="258"/>
                  </a:lnTo>
                  <a:close/>
                </a:path>
              </a:pathLst>
            </a:custGeom>
            <a:noFill/>
            <a:ln w="75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8" name="Google Shape;4238;p57"/>
            <p:cNvSpPr/>
            <p:nvPr/>
          </p:nvSpPr>
          <p:spPr>
            <a:xfrm>
              <a:off x="4326475" y="1304625"/>
              <a:ext cx="168325" cy="38875"/>
            </a:xfrm>
            <a:custGeom>
              <a:avLst/>
              <a:gdLst/>
              <a:ahLst/>
              <a:cxnLst/>
              <a:rect l="l" t="t" r="r" b="b"/>
              <a:pathLst>
                <a:path w="6733" h="1555" extrusionOk="0">
                  <a:moveTo>
                    <a:pt x="44" y="0"/>
                  </a:moveTo>
                  <a:lnTo>
                    <a:pt x="1" y="1298"/>
                  </a:lnTo>
                  <a:lnTo>
                    <a:pt x="6676" y="1555"/>
                  </a:lnTo>
                  <a:lnTo>
                    <a:pt x="6733" y="271"/>
                  </a:lnTo>
                  <a:lnTo>
                    <a:pt x="44" y="0"/>
                  </a:ln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9" name="Google Shape;4239;p57"/>
            <p:cNvSpPr/>
            <p:nvPr/>
          </p:nvSpPr>
          <p:spPr>
            <a:xfrm>
              <a:off x="4326475" y="1304625"/>
              <a:ext cx="168325" cy="38875"/>
            </a:xfrm>
            <a:custGeom>
              <a:avLst/>
              <a:gdLst/>
              <a:ahLst/>
              <a:cxnLst/>
              <a:rect l="l" t="t" r="r" b="b"/>
              <a:pathLst>
                <a:path w="6733" h="1555" fill="none" extrusionOk="0">
                  <a:moveTo>
                    <a:pt x="6676" y="1555"/>
                  </a:moveTo>
                  <a:lnTo>
                    <a:pt x="1" y="1298"/>
                  </a:lnTo>
                  <a:lnTo>
                    <a:pt x="44" y="0"/>
                  </a:lnTo>
                  <a:lnTo>
                    <a:pt x="6733" y="271"/>
                  </a:lnTo>
                  <a:close/>
                </a:path>
              </a:pathLst>
            </a:custGeom>
            <a:noFill/>
            <a:ln w="75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0" name="Google Shape;4240;p57"/>
            <p:cNvSpPr/>
            <p:nvPr/>
          </p:nvSpPr>
          <p:spPr>
            <a:xfrm>
              <a:off x="4324350" y="1359525"/>
              <a:ext cx="168325" cy="38900"/>
            </a:xfrm>
            <a:custGeom>
              <a:avLst/>
              <a:gdLst/>
              <a:ahLst/>
              <a:cxnLst/>
              <a:rect l="l" t="t" r="r" b="b"/>
              <a:pathLst>
                <a:path w="6733" h="1556" extrusionOk="0">
                  <a:moveTo>
                    <a:pt x="57" y="1"/>
                  </a:moveTo>
                  <a:lnTo>
                    <a:pt x="0" y="1299"/>
                  </a:lnTo>
                  <a:lnTo>
                    <a:pt x="6675" y="1555"/>
                  </a:lnTo>
                  <a:lnTo>
                    <a:pt x="6732" y="257"/>
                  </a:lnTo>
                  <a:lnTo>
                    <a:pt x="57" y="1"/>
                  </a:ln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1" name="Google Shape;4241;p57"/>
            <p:cNvSpPr/>
            <p:nvPr/>
          </p:nvSpPr>
          <p:spPr>
            <a:xfrm>
              <a:off x="4324350" y="1359525"/>
              <a:ext cx="168325" cy="38900"/>
            </a:xfrm>
            <a:custGeom>
              <a:avLst/>
              <a:gdLst/>
              <a:ahLst/>
              <a:cxnLst/>
              <a:rect l="l" t="t" r="r" b="b"/>
              <a:pathLst>
                <a:path w="6733" h="1556" fill="none" extrusionOk="0">
                  <a:moveTo>
                    <a:pt x="6675" y="1555"/>
                  </a:moveTo>
                  <a:lnTo>
                    <a:pt x="0" y="1299"/>
                  </a:lnTo>
                  <a:lnTo>
                    <a:pt x="57" y="1"/>
                  </a:lnTo>
                  <a:lnTo>
                    <a:pt x="6732" y="257"/>
                  </a:lnTo>
                  <a:close/>
                </a:path>
              </a:pathLst>
            </a:custGeom>
            <a:noFill/>
            <a:ln w="7500" cap="flat"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242" name="Google Shape;4242;p57"/>
          <p:cNvPicPr preferRelativeResize="0"/>
          <p:nvPr/>
        </p:nvPicPr>
        <p:blipFill rotWithShape="1">
          <a:blip r:embed="rId3">
            <a:alphaModFix/>
          </a:blip>
          <a:srcRect/>
          <a:stretch/>
        </p:blipFill>
        <p:spPr>
          <a:xfrm rot="133849">
            <a:off x="12538463" y="5074579"/>
            <a:ext cx="3710173" cy="2588964"/>
          </a:xfrm>
          <a:prstGeom prst="rect">
            <a:avLst/>
          </a:prstGeom>
          <a:noFill/>
          <a:ln>
            <a:noFill/>
          </a:ln>
        </p:spPr>
      </p:pic>
      <p:sp>
        <p:nvSpPr>
          <p:cNvPr id="4243" name="Google Shape;4243;p57"/>
          <p:cNvSpPr txBox="1"/>
          <p:nvPr/>
        </p:nvSpPr>
        <p:spPr>
          <a:xfrm rot="104341">
            <a:off x="12647349" y="2132976"/>
            <a:ext cx="3766435" cy="492847"/>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GB" sz="3400">
                <a:latin typeface="Roboto Slab Medium"/>
                <a:ea typeface="Roboto Slab Medium"/>
                <a:cs typeface="Roboto Slab Medium"/>
                <a:sym typeface="Roboto Slab Medium"/>
              </a:rPr>
              <a:t>THE DAILY NEWS</a:t>
            </a:r>
            <a:endParaRPr sz="3400">
              <a:latin typeface="Roboto Slab Medium"/>
              <a:ea typeface="Roboto Slab Medium"/>
              <a:cs typeface="Roboto Slab Medium"/>
              <a:sym typeface="Roboto Slab Medium"/>
            </a:endParaRPr>
          </a:p>
        </p:txBody>
      </p:sp>
      <p:sp>
        <p:nvSpPr>
          <p:cNvPr id="4244" name="Google Shape;4244;p57"/>
          <p:cNvSpPr txBox="1"/>
          <p:nvPr/>
        </p:nvSpPr>
        <p:spPr>
          <a:xfrm rot="109025">
            <a:off x="12546395" y="2877956"/>
            <a:ext cx="3812817" cy="1999883"/>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GB" sz="4400" dirty="0">
                <a:latin typeface="Roboto Black"/>
                <a:ea typeface="Roboto Black"/>
                <a:cs typeface="Roboto Black"/>
                <a:sym typeface="Roboto Black"/>
              </a:rPr>
              <a:t>GRIME IS THE BEST MUSIC ON EARTH!</a:t>
            </a:r>
            <a:endParaRPr sz="4400" dirty="0">
              <a:latin typeface="Roboto Black"/>
              <a:ea typeface="Roboto Black"/>
              <a:cs typeface="Roboto Black"/>
              <a:sym typeface="Roboto Black"/>
            </a:endParaRPr>
          </a:p>
        </p:txBody>
      </p:sp>
      <p:sp>
        <p:nvSpPr>
          <p:cNvPr id="32" name="Google Shape;4184;p56">
            <a:extLst>
              <a:ext uri="{FF2B5EF4-FFF2-40B4-BE49-F238E27FC236}">
                <a16:creationId xmlns:a16="http://schemas.microsoft.com/office/drawing/2014/main" id="{B089A2E2-AFB0-028F-97C7-464BE7481034}"/>
              </a:ext>
            </a:extLst>
          </p:cNvPr>
          <p:cNvSpPr/>
          <p:nvPr/>
        </p:nvSpPr>
        <p:spPr>
          <a:xfrm>
            <a:off x="1260000" y="720000"/>
            <a:ext cx="7368452"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BIASED WRITING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248"/>
        <p:cNvGrpSpPr/>
        <p:nvPr/>
      </p:nvGrpSpPr>
      <p:grpSpPr>
        <a:xfrm>
          <a:off x="0" y="0"/>
          <a:ext cx="0" cy="0"/>
          <a:chOff x="0" y="0"/>
          <a:chExt cx="0" cy="0"/>
        </a:xfrm>
      </p:grpSpPr>
      <p:sp>
        <p:nvSpPr>
          <p:cNvPr id="4249" name="Google Shape;4249;p58"/>
          <p:cNvSpPr/>
          <p:nvPr/>
        </p:nvSpPr>
        <p:spPr>
          <a:xfrm rot="-8100000">
            <a:off x="13156974" y="-1633348"/>
            <a:ext cx="5925227" cy="10636093"/>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 name="Picture 12">
            <a:extLst>
              <a:ext uri="{FF2B5EF4-FFF2-40B4-BE49-F238E27FC236}">
                <a16:creationId xmlns:a16="http://schemas.microsoft.com/office/drawing/2014/main" id="{4C6C6357-1A26-6974-6178-21DE9EB3DFCE}"/>
              </a:ext>
            </a:extLst>
          </p:cNvPr>
          <p:cNvPicPr>
            <a:picLocks noChangeAspect="1"/>
          </p:cNvPicPr>
          <p:nvPr/>
        </p:nvPicPr>
        <p:blipFill>
          <a:blip r:embed="rId3"/>
          <a:stretch>
            <a:fillRect/>
          </a:stretch>
        </p:blipFill>
        <p:spPr>
          <a:xfrm>
            <a:off x="3898478" y="2020396"/>
            <a:ext cx="9708068" cy="6674297"/>
          </a:xfrm>
          <a:prstGeom prst="rect">
            <a:avLst/>
          </a:prstGeom>
        </p:spPr>
      </p:pic>
      <p:sp>
        <p:nvSpPr>
          <p:cNvPr id="4250" name="Google Shape;4250;p58"/>
          <p:cNvSpPr/>
          <p:nvPr/>
        </p:nvSpPr>
        <p:spPr>
          <a:xfrm>
            <a:off x="1260000" y="720000"/>
            <a:ext cx="8072656"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GROUP FEEDBACK</a:t>
            </a:r>
          </a:p>
        </p:txBody>
      </p:sp>
      <p:sp>
        <p:nvSpPr>
          <p:cNvPr id="4253" name="Google Shape;4253;p58"/>
          <p:cNvSpPr txBox="1"/>
          <p:nvPr/>
        </p:nvSpPr>
        <p:spPr>
          <a:xfrm>
            <a:off x="4351374" y="2392058"/>
            <a:ext cx="3836700" cy="1828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Clr>
                <a:srgbClr val="000000"/>
              </a:buClr>
              <a:buSzPts val="2000"/>
              <a:buFont typeface="Arial"/>
              <a:buNone/>
            </a:pPr>
            <a:r>
              <a:rPr lang="en-GB" sz="2400" b="1" dirty="0">
                <a:solidFill>
                  <a:srgbClr val="000000"/>
                </a:solidFill>
                <a:latin typeface="Roboto"/>
                <a:ea typeface="Roboto"/>
                <a:cs typeface="Roboto"/>
                <a:sym typeface="Roboto"/>
              </a:rPr>
              <a:t>“Inspirational [CELEBRITY] calls out horrifying social media ad for promoting fat shaming.”</a:t>
            </a:r>
            <a:endParaRPr sz="2400" b="1" dirty="0">
              <a:solidFill>
                <a:srgbClr val="323132"/>
              </a:solidFill>
              <a:latin typeface="Roboto"/>
              <a:ea typeface="Roboto"/>
              <a:cs typeface="Roboto"/>
              <a:sym typeface="Roboto"/>
            </a:endParaRPr>
          </a:p>
        </p:txBody>
      </p:sp>
      <p:sp>
        <p:nvSpPr>
          <p:cNvPr id="4256" name="Google Shape;4256;p58"/>
          <p:cNvSpPr txBox="1"/>
          <p:nvPr/>
        </p:nvSpPr>
        <p:spPr>
          <a:xfrm>
            <a:off x="9179886" y="2412458"/>
            <a:ext cx="3836700" cy="1828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Clr>
                <a:srgbClr val="000000"/>
              </a:buClr>
              <a:buSzPts val="2000"/>
              <a:buFont typeface="Arial"/>
              <a:buNone/>
            </a:pPr>
            <a:r>
              <a:rPr lang="en-GB" sz="2400" b="1" dirty="0">
                <a:solidFill>
                  <a:srgbClr val="212121"/>
                </a:solidFill>
                <a:latin typeface="Roboto"/>
                <a:ea typeface="Roboto"/>
                <a:cs typeface="Roboto"/>
                <a:sym typeface="Roboto"/>
              </a:rPr>
              <a:t>“Emotionally stunted [CELEBRITY] should solve her own issues before going after other people.”</a:t>
            </a:r>
            <a:endParaRPr sz="2400" b="1" dirty="0">
              <a:solidFill>
                <a:srgbClr val="212121"/>
              </a:solidFill>
              <a:latin typeface="Roboto"/>
              <a:ea typeface="Roboto"/>
              <a:cs typeface="Roboto"/>
              <a:sym typeface="Roboto"/>
            </a:endParaRPr>
          </a:p>
        </p:txBody>
      </p:sp>
      <p:sp>
        <p:nvSpPr>
          <p:cNvPr id="4259" name="Google Shape;4259;p58"/>
          <p:cNvSpPr txBox="1"/>
          <p:nvPr/>
        </p:nvSpPr>
        <p:spPr>
          <a:xfrm flipH="1">
            <a:off x="6392149" y="5338688"/>
            <a:ext cx="4092900" cy="2253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Clr>
                <a:srgbClr val="000000"/>
              </a:buClr>
              <a:buSzPts val="2000"/>
              <a:buFont typeface="Arial"/>
              <a:buNone/>
            </a:pPr>
            <a:r>
              <a:rPr lang="en-GB" sz="2400" b="1" dirty="0">
                <a:solidFill>
                  <a:srgbClr val="000000"/>
                </a:solidFill>
                <a:latin typeface="Roboto"/>
                <a:ea typeface="Roboto"/>
                <a:cs typeface="Roboto"/>
                <a:sym typeface="Roboto"/>
              </a:rPr>
              <a:t>“[CELEBRITY] and social </a:t>
            </a:r>
            <a:br>
              <a:rPr lang="en-GB" sz="2400" b="1" dirty="0">
                <a:solidFill>
                  <a:srgbClr val="000000"/>
                </a:solidFill>
                <a:latin typeface="Roboto"/>
                <a:ea typeface="Roboto"/>
                <a:cs typeface="Roboto"/>
                <a:sym typeface="Roboto"/>
              </a:rPr>
            </a:br>
            <a:r>
              <a:rPr lang="en-GB" sz="2400" b="1" dirty="0">
                <a:solidFill>
                  <a:srgbClr val="000000"/>
                </a:solidFill>
                <a:latin typeface="Roboto"/>
                <a:ea typeface="Roboto"/>
                <a:cs typeface="Roboto"/>
                <a:sym typeface="Roboto"/>
              </a:rPr>
              <a:t>media company spat over </a:t>
            </a:r>
            <a:br>
              <a:rPr lang="en-GB" sz="2400" b="1" dirty="0">
                <a:solidFill>
                  <a:srgbClr val="000000"/>
                </a:solidFill>
                <a:latin typeface="Roboto"/>
                <a:ea typeface="Roboto"/>
                <a:cs typeface="Roboto"/>
                <a:sym typeface="Roboto"/>
              </a:rPr>
            </a:br>
            <a:r>
              <a:rPr lang="en-GB" sz="2400" b="1" dirty="0">
                <a:solidFill>
                  <a:srgbClr val="000000"/>
                </a:solidFill>
                <a:latin typeface="Roboto"/>
                <a:ea typeface="Roboto"/>
                <a:cs typeface="Roboto"/>
                <a:sym typeface="Roboto"/>
              </a:rPr>
              <a:t>advert finished. Company </a:t>
            </a:r>
            <a:br>
              <a:rPr lang="en-GB" sz="2400" b="1" dirty="0">
                <a:solidFill>
                  <a:srgbClr val="000000"/>
                </a:solidFill>
                <a:latin typeface="Roboto"/>
                <a:ea typeface="Roboto"/>
                <a:cs typeface="Roboto"/>
                <a:sym typeface="Roboto"/>
              </a:rPr>
            </a:br>
            <a:r>
              <a:rPr lang="en-GB" sz="2400" b="1" dirty="0">
                <a:solidFill>
                  <a:srgbClr val="000000"/>
                </a:solidFill>
                <a:latin typeface="Roboto"/>
                <a:ea typeface="Roboto"/>
                <a:cs typeface="Roboto"/>
                <a:sym typeface="Roboto"/>
              </a:rPr>
              <a:t>issues an apology to singer </a:t>
            </a:r>
            <a:br>
              <a:rPr lang="en-GB" sz="2400" b="1" dirty="0">
                <a:solidFill>
                  <a:srgbClr val="000000"/>
                </a:solidFill>
                <a:latin typeface="Roboto"/>
                <a:ea typeface="Roboto"/>
                <a:cs typeface="Roboto"/>
                <a:sym typeface="Roboto"/>
              </a:rPr>
            </a:br>
            <a:r>
              <a:rPr lang="en-GB" sz="2400" b="1" dirty="0">
                <a:solidFill>
                  <a:srgbClr val="000000"/>
                </a:solidFill>
                <a:latin typeface="Roboto"/>
                <a:ea typeface="Roboto"/>
                <a:cs typeface="Roboto"/>
                <a:sym typeface="Roboto"/>
              </a:rPr>
              <a:t>over the advert.”</a:t>
            </a:r>
            <a:endParaRPr sz="2400" b="1" dirty="0">
              <a:solidFill>
                <a:srgbClr val="212121"/>
              </a:solidFill>
              <a:latin typeface="Roboto"/>
              <a:ea typeface="Roboto"/>
              <a:cs typeface="Roboto"/>
              <a:sym typeface="Roboto"/>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263"/>
        <p:cNvGrpSpPr/>
        <p:nvPr/>
      </p:nvGrpSpPr>
      <p:grpSpPr>
        <a:xfrm>
          <a:off x="0" y="0"/>
          <a:ext cx="0" cy="0"/>
          <a:chOff x="0" y="0"/>
          <a:chExt cx="0" cy="0"/>
        </a:xfrm>
      </p:grpSpPr>
      <p:sp>
        <p:nvSpPr>
          <p:cNvPr id="4264" name="Google Shape;4264;p59"/>
          <p:cNvSpPr/>
          <p:nvPr/>
        </p:nvSpPr>
        <p:spPr>
          <a:xfrm rot="-8100000">
            <a:off x="13156974" y="-1633348"/>
            <a:ext cx="5925227" cy="10636093"/>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5" name="Google Shape;4265;p59"/>
          <p:cNvSpPr/>
          <p:nvPr/>
        </p:nvSpPr>
        <p:spPr>
          <a:xfrm>
            <a:off x="1260000" y="720000"/>
            <a:ext cx="868169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MOST SHAREABLE?</a:t>
            </a:r>
          </a:p>
        </p:txBody>
      </p:sp>
      <p:sp>
        <p:nvSpPr>
          <p:cNvPr id="4275" name="Google Shape;4275;p59"/>
          <p:cNvSpPr/>
          <p:nvPr/>
        </p:nvSpPr>
        <p:spPr>
          <a:xfrm rot="-370320">
            <a:off x="11310434" y="5936573"/>
            <a:ext cx="2662508" cy="2503221"/>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6" name="Google Shape;4276;p59"/>
          <p:cNvSpPr/>
          <p:nvPr/>
        </p:nvSpPr>
        <p:spPr>
          <a:xfrm rot="-370320">
            <a:off x="11183284" y="5748282"/>
            <a:ext cx="2662508" cy="2503221"/>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7" name="Google Shape;4277;p59"/>
          <p:cNvSpPr txBox="1"/>
          <p:nvPr/>
        </p:nvSpPr>
        <p:spPr>
          <a:xfrm>
            <a:off x="11494182" y="6147080"/>
            <a:ext cx="2129100" cy="12930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GB" sz="2400" b="1">
                <a:solidFill>
                  <a:srgbClr val="000000"/>
                </a:solidFill>
                <a:latin typeface="Roboto"/>
                <a:ea typeface="Roboto"/>
                <a:cs typeface="Roboto"/>
                <a:sym typeface="Roboto"/>
              </a:rPr>
              <a:t>“</a:t>
            </a:r>
            <a:r>
              <a:rPr lang="en-GB" sz="2400" b="1">
                <a:solidFill>
                  <a:srgbClr val="212121"/>
                </a:solidFill>
                <a:latin typeface="Roboto"/>
                <a:ea typeface="Roboto"/>
                <a:cs typeface="Roboto"/>
                <a:sym typeface="Roboto"/>
              </a:rPr>
              <a:t>Grime is the best music </a:t>
            </a:r>
            <a:br>
              <a:rPr lang="en-GB" sz="2400" b="1">
                <a:solidFill>
                  <a:srgbClr val="212121"/>
                </a:solidFill>
                <a:latin typeface="Roboto"/>
                <a:ea typeface="Roboto"/>
                <a:cs typeface="Roboto"/>
                <a:sym typeface="Roboto"/>
              </a:rPr>
            </a:br>
            <a:r>
              <a:rPr lang="en-GB" sz="2400" b="1">
                <a:solidFill>
                  <a:srgbClr val="212121"/>
                </a:solidFill>
                <a:latin typeface="Roboto"/>
                <a:ea typeface="Roboto"/>
                <a:cs typeface="Roboto"/>
                <a:sym typeface="Roboto"/>
              </a:rPr>
              <a:t>on Earth!” </a:t>
            </a:r>
            <a:endParaRPr sz="2400" b="1">
              <a:solidFill>
                <a:srgbClr val="212121"/>
              </a:solidFill>
              <a:latin typeface="Roboto"/>
              <a:ea typeface="Roboto"/>
              <a:cs typeface="Roboto"/>
              <a:sym typeface="Roboto"/>
            </a:endParaRPr>
          </a:p>
        </p:txBody>
      </p:sp>
      <p:pic>
        <p:nvPicPr>
          <p:cNvPr id="26" name="Picture 25">
            <a:extLst>
              <a:ext uri="{FF2B5EF4-FFF2-40B4-BE49-F238E27FC236}">
                <a16:creationId xmlns:a16="http://schemas.microsoft.com/office/drawing/2014/main" id="{AAFFA0E7-72D6-DF32-BE42-B5BB67102F49}"/>
              </a:ext>
            </a:extLst>
          </p:cNvPr>
          <p:cNvPicPr>
            <a:picLocks noChangeAspect="1"/>
          </p:cNvPicPr>
          <p:nvPr/>
        </p:nvPicPr>
        <p:blipFill>
          <a:blip r:embed="rId3"/>
          <a:stretch>
            <a:fillRect/>
          </a:stretch>
        </p:blipFill>
        <p:spPr>
          <a:xfrm>
            <a:off x="3898478" y="2020396"/>
            <a:ext cx="9708068" cy="6674297"/>
          </a:xfrm>
          <a:prstGeom prst="rect">
            <a:avLst/>
          </a:prstGeom>
        </p:spPr>
      </p:pic>
      <p:sp>
        <p:nvSpPr>
          <p:cNvPr id="27" name="Google Shape;4253;p58">
            <a:extLst>
              <a:ext uri="{FF2B5EF4-FFF2-40B4-BE49-F238E27FC236}">
                <a16:creationId xmlns:a16="http://schemas.microsoft.com/office/drawing/2014/main" id="{322919BC-0318-BB37-4275-D54424435C42}"/>
              </a:ext>
            </a:extLst>
          </p:cNvPr>
          <p:cNvSpPr txBox="1"/>
          <p:nvPr/>
        </p:nvSpPr>
        <p:spPr>
          <a:xfrm>
            <a:off x="4351374" y="2392058"/>
            <a:ext cx="3836700" cy="1828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Clr>
                <a:srgbClr val="000000"/>
              </a:buClr>
              <a:buSzPts val="2000"/>
              <a:buFont typeface="Arial"/>
              <a:buNone/>
            </a:pPr>
            <a:r>
              <a:rPr lang="en-GB" sz="2400" b="1" dirty="0">
                <a:solidFill>
                  <a:srgbClr val="000000"/>
                </a:solidFill>
                <a:latin typeface="Roboto"/>
                <a:ea typeface="Roboto"/>
                <a:cs typeface="Roboto"/>
                <a:sym typeface="Roboto"/>
              </a:rPr>
              <a:t>“Inspirational [CELEBRITY] calls out horrifying social media ad for promoting fat shaming.”</a:t>
            </a:r>
            <a:endParaRPr sz="2400" b="1" dirty="0">
              <a:solidFill>
                <a:srgbClr val="323132"/>
              </a:solidFill>
              <a:latin typeface="Roboto"/>
              <a:ea typeface="Roboto"/>
              <a:cs typeface="Roboto"/>
              <a:sym typeface="Roboto"/>
            </a:endParaRPr>
          </a:p>
        </p:txBody>
      </p:sp>
      <p:sp>
        <p:nvSpPr>
          <p:cNvPr id="28" name="Google Shape;4256;p58">
            <a:extLst>
              <a:ext uri="{FF2B5EF4-FFF2-40B4-BE49-F238E27FC236}">
                <a16:creationId xmlns:a16="http://schemas.microsoft.com/office/drawing/2014/main" id="{932C1F17-291D-FB62-A2CD-4E2052525670}"/>
              </a:ext>
            </a:extLst>
          </p:cNvPr>
          <p:cNvSpPr txBox="1"/>
          <p:nvPr/>
        </p:nvSpPr>
        <p:spPr>
          <a:xfrm>
            <a:off x="9179886" y="2412458"/>
            <a:ext cx="3836700" cy="18285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Clr>
                <a:srgbClr val="000000"/>
              </a:buClr>
              <a:buSzPts val="2000"/>
              <a:buFont typeface="Arial"/>
              <a:buNone/>
            </a:pPr>
            <a:r>
              <a:rPr lang="en-GB" sz="2400" b="1" dirty="0">
                <a:solidFill>
                  <a:srgbClr val="212121"/>
                </a:solidFill>
                <a:latin typeface="Roboto"/>
                <a:ea typeface="Roboto"/>
                <a:cs typeface="Roboto"/>
                <a:sym typeface="Roboto"/>
              </a:rPr>
              <a:t>“Emotionally stunted [CELEBRITY] should solve her own issues before going after other people.”</a:t>
            </a:r>
            <a:endParaRPr sz="2400" b="1" dirty="0">
              <a:solidFill>
                <a:srgbClr val="212121"/>
              </a:solidFill>
              <a:latin typeface="Roboto"/>
              <a:ea typeface="Roboto"/>
              <a:cs typeface="Roboto"/>
              <a:sym typeface="Roboto"/>
            </a:endParaRPr>
          </a:p>
        </p:txBody>
      </p:sp>
      <p:sp>
        <p:nvSpPr>
          <p:cNvPr id="29" name="Google Shape;4259;p58">
            <a:extLst>
              <a:ext uri="{FF2B5EF4-FFF2-40B4-BE49-F238E27FC236}">
                <a16:creationId xmlns:a16="http://schemas.microsoft.com/office/drawing/2014/main" id="{2890C472-ED3A-682D-21A0-85EEE4E6B567}"/>
              </a:ext>
            </a:extLst>
          </p:cNvPr>
          <p:cNvSpPr txBox="1"/>
          <p:nvPr/>
        </p:nvSpPr>
        <p:spPr>
          <a:xfrm flipH="1">
            <a:off x="6392149" y="5338688"/>
            <a:ext cx="4092900" cy="2253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Clr>
                <a:srgbClr val="000000"/>
              </a:buClr>
              <a:buSzPts val="2000"/>
              <a:buFont typeface="Arial"/>
              <a:buNone/>
            </a:pPr>
            <a:r>
              <a:rPr lang="en-GB" sz="2400" b="1" dirty="0">
                <a:solidFill>
                  <a:srgbClr val="000000"/>
                </a:solidFill>
                <a:latin typeface="Roboto"/>
                <a:ea typeface="Roboto"/>
                <a:cs typeface="Roboto"/>
                <a:sym typeface="Roboto"/>
              </a:rPr>
              <a:t>“[CELEBRITY] and social </a:t>
            </a:r>
            <a:br>
              <a:rPr lang="en-GB" sz="2400" b="1" dirty="0">
                <a:solidFill>
                  <a:srgbClr val="000000"/>
                </a:solidFill>
                <a:latin typeface="Roboto"/>
                <a:ea typeface="Roboto"/>
                <a:cs typeface="Roboto"/>
                <a:sym typeface="Roboto"/>
              </a:rPr>
            </a:br>
            <a:r>
              <a:rPr lang="en-GB" sz="2400" b="1" dirty="0">
                <a:solidFill>
                  <a:srgbClr val="000000"/>
                </a:solidFill>
                <a:latin typeface="Roboto"/>
                <a:ea typeface="Roboto"/>
                <a:cs typeface="Roboto"/>
                <a:sym typeface="Roboto"/>
              </a:rPr>
              <a:t>media company spat over </a:t>
            </a:r>
            <a:br>
              <a:rPr lang="en-GB" sz="2400" b="1" dirty="0">
                <a:solidFill>
                  <a:srgbClr val="000000"/>
                </a:solidFill>
                <a:latin typeface="Roboto"/>
                <a:ea typeface="Roboto"/>
                <a:cs typeface="Roboto"/>
                <a:sym typeface="Roboto"/>
              </a:rPr>
            </a:br>
            <a:r>
              <a:rPr lang="en-GB" sz="2400" b="1" dirty="0">
                <a:solidFill>
                  <a:srgbClr val="000000"/>
                </a:solidFill>
                <a:latin typeface="Roboto"/>
                <a:ea typeface="Roboto"/>
                <a:cs typeface="Roboto"/>
                <a:sym typeface="Roboto"/>
              </a:rPr>
              <a:t>advert finished. Company </a:t>
            </a:r>
            <a:br>
              <a:rPr lang="en-GB" sz="2400" b="1" dirty="0">
                <a:solidFill>
                  <a:srgbClr val="000000"/>
                </a:solidFill>
                <a:latin typeface="Roboto"/>
                <a:ea typeface="Roboto"/>
                <a:cs typeface="Roboto"/>
                <a:sym typeface="Roboto"/>
              </a:rPr>
            </a:br>
            <a:r>
              <a:rPr lang="en-GB" sz="2400" b="1" dirty="0">
                <a:solidFill>
                  <a:srgbClr val="000000"/>
                </a:solidFill>
                <a:latin typeface="Roboto"/>
                <a:ea typeface="Roboto"/>
                <a:cs typeface="Roboto"/>
                <a:sym typeface="Roboto"/>
              </a:rPr>
              <a:t>issues an apology to singer </a:t>
            </a:r>
            <a:br>
              <a:rPr lang="en-GB" sz="2400" b="1" dirty="0">
                <a:solidFill>
                  <a:srgbClr val="000000"/>
                </a:solidFill>
                <a:latin typeface="Roboto"/>
                <a:ea typeface="Roboto"/>
                <a:cs typeface="Roboto"/>
                <a:sym typeface="Roboto"/>
              </a:rPr>
            </a:br>
            <a:r>
              <a:rPr lang="en-GB" sz="2400" b="1" dirty="0">
                <a:solidFill>
                  <a:srgbClr val="000000"/>
                </a:solidFill>
                <a:latin typeface="Roboto"/>
                <a:ea typeface="Roboto"/>
                <a:cs typeface="Roboto"/>
                <a:sym typeface="Roboto"/>
              </a:rPr>
              <a:t>over the advert.”</a:t>
            </a:r>
            <a:endParaRPr sz="2400" b="1" dirty="0">
              <a:solidFill>
                <a:srgbClr val="212121"/>
              </a:solidFill>
              <a:latin typeface="Roboto"/>
              <a:ea typeface="Roboto"/>
              <a:cs typeface="Roboto"/>
              <a:sym typeface="Roboto"/>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281"/>
        <p:cNvGrpSpPr/>
        <p:nvPr/>
      </p:nvGrpSpPr>
      <p:grpSpPr>
        <a:xfrm>
          <a:off x="0" y="0"/>
          <a:ext cx="0" cy="0"/>
          <a:chOff x="0" y="0"/>
          <a:chExt cx="0" cy="0"/>
        </a:xfrm>
      </p:grpSpPr>
      <p:sp>
        <p:nvSpPr>
          <p:cNvPr id="4282" name="Google Shape;4282;p60"/>
          <p:cNvSpPr/>
          <p:nvPr/>
        </p:nvSpPr>
        <p:spPr>
          <a:xfrm>
            <a:off x="1232825" y="720000"/>
            <a:ext cx="6502471" cy="8098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blurRad="5683"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KEY QUESTION</a:t>
            </a:r>
          </a:p>
        </p:txBody>
      </p:sp>
      <p:sp>
        <p:nvSpPr>
          <p:cNvPr id="4283" name="Google Shape;4283;p60"/>
          <p:cNvSpPr/>
          <p:nvPr/>
        </p:nvSpPr>
        <p:spPr>
          <a:xfrm rot="-2415075">
            <a:off x="13168212" y="2598512"/>
            <a:ext cx="5925169" cy="10635988"/>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4" name="Google Shape;4284;p60"/>
          <p:cNvSpPr/>
          <p:nvPr/>
        </p:nvSpPr>
        <p:spPr>
          <a:xfrm>
            <a:off x="1260000" y="4108400"/>
            <a:ext cx="7212300" cy="25335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5" name="Google Shape;4285;p60"/>
          <p:cNvSpPr/>
          <p:nvPr/>
        </p:nvSpPr>
        <p:spPr>
          <a:xfrm>
            <a:off x="1479750" y="3835800"/>
            <a:ext cx="7212300" cy="25335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6" name="Google Shape;4286;p60"/>
          <p:cNvSpPr txBox="1"/>
          <p:nvPr/>
        </p:nvSpPr>
        <p:spPr>
          <a:xfrm>
            <a:off x="1855500" y="4314350"/>
            <a:ext cx="6836700" cy="15147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In your groups discuss:</a:t>
            </a:r>
            <a:endParaRPr sz="2300" b="1">
              <a:solidFill>
                <a:srgbClr val="212121"/>
              </a:solidFill>
              <a:latin typeface="Roboto"/>
              <a:ea typeface="Roboto"/>
              <a:cs typeface="Roboto"/>
              <a:sym typeface="Roboto"/>
            </a:endParaRPr>
          </a:p>
          <a:p>
            <a:pPr marL="0" lvl="0" indent="0" algn="l" rtl="0">
              <a:lnSpc>
                <a:spcPct val="115000"/>
              </a:lnSpc>
              <a:spcBef>
                <a:spcPts val="1400"/>
              </a:spcBef>
              <a:spcAft>
                <a:spcPts val="1400"/>
              </a:spcAft>
              <a:buNone/>
            </a:pPr>
            <a:r>
              <a:rPr lang="en-GB" sz="2300">
                <a:solidFill>
                  <a:srgbClr val="212121"/>
                </a:solidFill>
                <a:latin typeface="Roboto"/>
                <a:ea typeface="Roboto"/>
                <a:cs typeface="Roboto"/>
                <a:sym typeface="Roboto"/>
              </a:rPr>
              <a:t>What can happen online when people react to, comment on or share content on social media?</a:t>
            </a:r>
            <a:endParaRPr sz="2600">
              <a:solidFill>
                <a:srgbClr val="212121"/>
              </a:solidFill>
              <a:latin typeface="Roboto"/>
              <a:ea typeface="Roboto"/>
              <a:cs typeface="Roboto"/>
              <a:sym typeface="Roboto"/>
            </a:endParaRPr>
          </a:p>
        </p:txBody>
      </p:sp>
      <p:grpSp>
        <p:nvGrpSpPr>
          <p:cNvPr id="4287" name="Google Shape;4287;p60"/>
          <p:cNvGrpSpPr/>
          <p:nvPr/>
        </p:nvGrpSpPr>
        <p:grpSpPr>
          <a:xfrm>
            <a:off x="10930676" y="1943487"/>
            <a:ext cx="4675630" cy="7132330"/>
            <a:chOff x="10930676" y="1943487"/>
            <a:chExt cx="4675630" cy="7132330"/>
          </a:xfrm>
        </p:grpSpPr>
        <p:sp>
          <p:nvSpPr>
            <p:cNvPr id="4288" name="Google Shape;4288;p60"/>
            <p:cNvSpPr/>
            <p:nvPr/>
          </p:nvSpPr>
          <p:spPr>
            <a:xfrm>
              <a:off x="11021124" y="1943487"/>
              <a:ext cx="1994279" cy="2038807"/>
            </a:xfrm>
            <a:custGeom>
              <a:avLst/>
              <a:gdLst/>
              <a:ahLst/>
              <a:cxnLst/>
              <a:rect l="l" t="t" r="r" b="b"/>
              <a:pathLst>
                <a:path w="6755" h="6906" fill="none" extrusionOk="0">
                  <a:moveTo>
                    <a:pt x="875" y="6905"/>
                  </a:moveTo>
                  <a:cubicBezTo>
                    <a:pt x="1232" y="6299"/>
                    <a:pt x="697" y="5514"/>
                    <a:pt x="233" y="4827"/>
                  </a:cubicBezTo>
                  <a:cubicBezTo>
                    <a:pt x="153" y="4720"/>
                    <a:pt x="81" y="4613"/>
                    <a:pt x="10" y="4506"/>
                  </a:cubicBezTo>
                  <a:cubicBezTo>
                    <a:pt x="1" y="4488"/>
                    <a:pt x="1" y="4452"/>
                    <a:pt x="28" y="4434"/>
                  </a:cubicBezTo>
                  <a:cubicBezTo>
                    <a:pt x="45" y="4425"/>
                    <a:pt x="81" y="4425"/>
                    <a:pt x="99" y="4443"/>
                  </a:cubicBezTo>
                  <a:cubicBezTo>
                    <a:pt x="715" y="5237"/>
                    <a:pt x="1946" y="6299"/>
                    <a:pt x="2650" y="5790"/>
                  </a:cubicBezTo>
                  <a:cubicBezTo>
                    <a:pt x="3195" y="5407"/>
                    <a:pt x="2793" y="3542"/>
                    <a:pt x="2454" y="1892"/>
                  </a:cubicBezTo>
                  <a:cubicBezTo>
                    <a:pt x="2365" y="1499"/>
                    <a:pt x="2294" y="1116"/>
                    <a:pt x="2222" y="768"/>
                  </a:cubicBezTo>
                  <a:cubicBezTo>
                    <a:pt x="2222" y="741"/>
                    <a:pt x="2240" y="714"/>
                    <a:pt x="2267" y="714"/>
                  </a:cubicBezTo>
                  <a:cubicBezTo>
                    <a:pt x="2294" y="705"/>
                    <a:pt x="2320" y="723"/>
                    <a:pt x="2320" y="750"/>
                  </a:cubicBezTo>
                  <a:cubicBezTo>
                    <a:pt x="2561" y="1588"/>
                    <a:pt x="3444" y="3721"/>
                    <a:pt x="4221" y="4015"/>
                  </a:cubicBezTo>
                  <a:cubicBezTo>
                    <a:pt x="4363" y="4069"/>
                    <a:pt x="4488" y="4060"/>
                    <a:pt x="4613" y="3979"/>
                  </a:cubicBezTo>
                  <a:cubicBezTo>
                    <a:pt x="5648" y="3319"/>
                    <a:pt x="5603" y="1151"/>
                    <a:pt x="5577" y="224"/>
                  </a:cubicBezTo>
                  <a:cubicBezTo>
                    <a:pt x="5577" y="161"/>
                    <a:pt x="5577" y="108"/>
                    <a:pt x="5577" y="63"/>
                  </a:cubicBezTo>
                  <a:cubicBezTo>
                    <a:pt x="5577" y="54"/>
                    <a:pt x="5577" y="54"/>
                    <a:pt x="5577" y="45"/>
                  </a:cubicBezTo>
                  <a:cubicBezTo>
                    <a:pt x="5577" y="18"/>
                    <a:pt x="5594" y="1"/>
                    <a:pt x="5630" y="1"/>
                  </a:cubicBezTo>
                  <a:cubicBezTo>
                    <a:pt x="5657" y="1"/>
                    <a:pt x="5675" y="18"/>
                    <a:pt x="5675" y="45"/>
                  </a:cubicBezTo>
                  <a:lnTo>
                    <a:pt x="5675" y="45"/>
                  </a:lnTo>
                  <a:lnTo>
                    <a:pt x="5675" y="45"/>
                  </a:lnTo>
                  <a:cubicBezTo>
                    <a:pt x="5675" y="54"/>
                    <a:pt x="5675" y="54"/>
                    <a:pt x="5675" y="63"/>
                  </a:cubicBezTo>
                  <a:cubicBezTo>
                    <a:pt x="5693" y="893"/>
                    <a:pt x="5996" y="2284"/>
                    <a:pt x="6469" y="2686"/>
                  </a:cubicBezTo>
                  <a:cubicBezTo>
                    <a:pt x="6558" y="2766"/>
                    <a:pt x="6656" y="2793"/>
                    <a:pt x="6754" y="2784"/>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9" name="Google Shape;4289;p60"/>
            <p:cNvSpPr/>
            <p:nvPr/>
          </p:nvSpPr>
          <p:spPr>
            <a:xfrm>
              <a:off x="11245171" y="7561822"/>
              <a:ext cx="1994272" cy="1510509"/>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0" name="Google Shape;4290;p60"/>
            <p:cNvSpPr/>
            <p:nvPr/>
          </p:nvSpPr>
          <p:spPr>
            <a:xfrm>
              <a:off x="11245171" y="7520380"/>
              <a:ext cx="1994272" cy="1555437"/>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1" name="Google Shape;4291;p60"/>
            <p:cNvSpPr/>
            <p:nvPr/>
          </p:nvSpPr>
          <p:spPr>
            <a:xfrm>
              <a:off x="11929548" y="3456341"/>
              <a:ext cx="3676758" cy="4016017"/>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2" name="Google Shape;4292;p60"/>
            <p:cNvSpPr/>
            <p:nvPr/>
          </p:nvSpPr>
          <p:spPr>
            <a:xfrm>
              <a:off x="11929548" y="3374232"/>
              <a:ext cx="3676758" cy="4098127"/>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3" name="Google Shape;4293;p60"/>
            <p:cNvSpPr/>
            <p:nvPr/>
          </p:nvSpPr>
          <p:spPr>
            <a:xfrm>
              <a:off x="10930676" y="7126486"/>
              <a:ext cx="1994272" cy="1510509"/>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4" name="Google Shape;4294;p60"/>
            <p:cNvSpPr/>
            <p:nvPr/>
          </p:nvSpPr>
          <p:spPr>
            <a:xfrm>
              <a:off x="10930676" y="7085044"/>
              <a:ext cx="1994272" cy="1555437"/>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5" name="Google Shape;4295;p60"/>
            <p:cNvSpPr/>
            <p:nvPr/>
          </p:nvSpPr>
          <p:spPr>
            <a:xfrm>
              <a:off x="11615052" y="3021005"/>
              <a:ext cx="3676758" cy="4016017"/>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299"/>
        <p:cNvGrpSpPr/>
        <p:nvPr/>
      </p:nvGrpSpPr>
      <p:grpSpPr>
        <a:xfrm>
          <a:off x="0" y="0"/>
          <a:ext cx="0" cy="0"/>
          <a:chOff x="0" y="0"/>
          <a:chExt cx="0" cy="0"/>
        </a:xfrm>
      </p:grpSpPr>
      <p:sp>
        <p:nvSpPr>
          <p:cNvPr id="4300" name="Google Shape;4300;p61"/>
          <p:cNvSpPr/>
          <p:nvPr/>
        </p:nvSpPr>
        <p:spPr>
          <a:xfrm>
            <a:off x="13137330" y="2639108"/>
            <a:ext cx="7619398" cy="13677217"/>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1" name="Google Shape;4301;p61"/>
          <p:cNvSpPr/>
          <p:nvPr/>
        </p:nvSpPr>
        <p:spPr>
          <a:xfrm>
            <a:off x="1260000" y="720000"/>
            <a:ext cx="7252353"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FILTER BUBBLES</a:t>
            </a:r>
          </a:p>
        </p:txBody>
      </p:sp>
      <p:sp>
        <p:nvSpPr>
          <p:cNvPr id="4302" name="Google Shape;4302;p61"/>
          <p:cNvSpPr txBox="1"/>
          <p:nvPr/>
        </p:nvSpPr>
        <p:spPr>
          <a:xfrm>
            <a:off x="1260000" y="1979825"/>
            <a:ext cx="8154300" cy="436380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0"/>
              </a:spcAft>
              <a:buNone/>
            </a:pPr>
            <a:r>
              <a:rPr lang="en-GB" sz="3000" b="1">
                <a:solidFill>
                  <a:srgbClr val="212121"/>
                </a:solidFill>
                <a:latin typeface="Roboto"/>
                <a:ea typeface="Roboto"/>
                <a:cs typeface="Roboto"/>
                <a:sym typeface="Roboto"/>
              </a:rPr>
              <a:t>Filter bubbles </a:t>
            </a:r>
            <a:r>
              <a:rPr lang="en-GB" sz="3000">
                <a:solidFill>
                  <a:srgbClr val="212121"/>
                </a:solidFill>
                <a:latin typeface="Roboto"/>
                <a:ea typeface="Roboto"/>
                <a:cs typeface="Roboto"/>
                <a:sym typeface="Roboto"/>
              </a:rPr>
              <a:t>occur when users are suggested content based on previous internet habits and interactions. Over time they can isolate users from any viewpoints or interests different to their own. Long-term, this can limit people’s understanding of complex topics or events </a:t>
            </a:r>
            <a:br>
              <a:rPr lang="en-GB" sz="3000">
                <a:solidFill>
                  <a:srgbClr val="212121"/>
                </a:solidFill>
                <a:latin typeface="Roboto"/>
                <a:ea typeface="Roboto"/>
                <a:cs typeface="Roboto"/>
                <a:sym typeface="Roboto"/>
              </a:rPr>
            </a:br>
            <a:r>
              <a:rPr lang="en-GB" sz="3000">
                <a:solidFill>
                  <a:srgbClr val="212121"/>
                </a:solidFill>
                <a:latin typeface="Roboto"/>
                <a:ea typeface="Roboto"/>
                <a:cs typeface="Roboto"/>
                <a:sym typeface="Roboto"/>
              </a:rPr>
              <a:t>and reduce empathy and dialogue between different groups.</a:t>
            </a:r>
            <a:endParaRPr sz="3000" b="1">
              <a:solidFill>
                <a:srgbClr val="212121"/>
              </a:solidFill>
              <a:latin typeface="Roboto"/>
              <a:ea typeface="Roboto"/>
              <a:cs typeface="Roboto"/>
              <a:sym typeface="Roboto"/>
            </a:endParaRPr>
          </a:p>
        </p:txBody>
      </p:sp>
      <p:grpSp>
        <p:nvGrpSpPr>
          <p:cNvPr id="4303" name="Google Shape;4303;p61"/>
          <p:cNvGrpSpPr/>
          <p:nvPr/>
        </p:nvGrpSpPr>
        <p:grpSpPr>
          <a:xfrm>
            <a:off x="9833499" y="2774601"/>
            <a:ext cx="7056398" cy="6528410"/>
            <a:chOff x="9729274" y="1896526"/>
            <a:chExt cx="7056398" cy="6528410"/>
          </a:xfrm>
        </p:grpSpPr>
        <p:sp>
          <p:nvSpPr>
            <p:cNvPr id="4304" name="Google Shape;4304;p61"/>
            <p:cNvSpPr/>
            <p:nvPr/>
          </p:nvSpPr>
          <p:spPr>
            <a:xfrm>
              <a:off x="10091419" y="4363512"/>
              <a:ext cx="930406" cy="2104836"/>
            </a:xfrm>
            <a:custGeom>
              <a:avLst/>
              <a:gdLst/>
              <a:ahLst/>
              <a:cxnLst/>
              <a:rect l="l" t="t" r="r" b="b"/>
              <a:pathLst>
                <a:path w="2749" h="6219" fill="none" extrusionOk="0">
                  <a:moveTo>
                    <a:pt x="2748" y="6218"/>
                  </a:moveTo>
                  <a:cubicBezTo>
                    <a:pt x="1187" y="4514"/>
                    <a:pt x="206" y="2302"/>
                    <a:pt x="1"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5" name="Google Shape;4305;p61"/>
            <p:cNvSpPr/>
            <p:nvPr/>
          </p:nvSpPr>
          <p:spPr>
            <a:xfrm>
              <a:off x="9729274" y="4967313"/>
              <a:ext cx="652536" cy="1425562"/>
            </a:xfrm>
            <a:custGeom>
              <a:avLst/>
              <a:gdLst/>
              <a:ahLst/>
              <a:cxnLst/>
              <a:rect l="l" t="t" r="r" b="b"/>
              <a:pathLst>
                <a:path w="1928" h="4212" fill="none" extrusionOk="0">
                  <a:moveTo>
                    <a:pt x="1927" y="4211"/>
                  </a:moveTo>
                  <a:cubicBezTo>
                    <a:pt x="1062" y="2918"/>
                    <a:pt x="411" y="1508"/>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6" name="Google Shape;4306;p61"/>
            <p:cNvSpPr/>
            <p:nvPr/>
          </p:nvSpPr>
          <p:spPr>
            <a:xfrm>
              <a:off x="15414610" y="2298270"/>
              <a:ext cx="661675" cy="2216525"/>
            </a:xfrm>
            <a:custGeom>
              <a:avLst/>
              <a:gdLst/>
              <a:ahLst/>
              <a:cxnLst/>
              <a:rect l="l" t="t" r="r" b="b"/>
              <a:pathLst>
                <a:path w="1955" h="6549" fill="none" extrusionOk="0">
                  <a:moveTo>
                    <a:pt x="0" y="0"/>
                  </a:moveTo>
                  <a:cubicBezTo>
                    <a:pt x="1303" y="1909"/>
                    <a:pt x="1954" y="4238"/>
                    <a:pt x="1829" y="654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7" name="Google Shape;4307;p61"/>
            <p:cNvSpPr/>
            <p:nvPr/>
          </p:nvSpPr>
          <p:spPr>
            <a:xfrm>
              <a:off x="16036687" y="2464451"/>
              <a:ext cx="441004" cy="1503744"/>
            </a:xfrm>
            <a:custGeom>
              <a:avLst/>
              <a:gdLst/>
              <a:ahLst/>
              <a:cxnLst/>
              <a:rect l="l" t="t" r="r" b="b"/>
              <a:pathLst>
                <a:path w="1303" h="4443" fill="none" extrusionOk="0">
                  <a:moveTo>
                    <a:pt x="0" y="0"/>
                  </a:moveTo>
                  <a:cubicBezTo>
                    <a:pt x="669" y="1401"/>
                    <a:pt x="1115" y="2890"/>
                    <a:pt x="1303" y="4443"/>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8" name="Google Shape;4308;p61"/>
            <p:cNvSpPr/>
            <p:nvPr/>
          </p:nvSpPr>
          <p:spPr>
            <a:xfrm>
              <a:off x="10825186" y="2273224"/>
              <a:ext cx="5960487" cy="6145959"/>
            </a:xfrm>
            <a:custGeom>
              <a:avLst/>
              <a:gdLst/>
              <a:ahLst/>
              <a:cxnLst/>
              <a:rect l="l" t="t" r="r" b="b"/>
              <a:pathLst>
                <a:path w="17611" h="18159" extrusionOk="0">
                  <a:moveTo>
                    <a:pt x="8043" y="1"/>
                  </a:moveTo>
                  <a:cubicBezTo>
                    <a:pt x="6629" y="1"/>
                    <a:pt x="5100" y="445"/>
                    <a:pt x="3605" y="1520"/>
                  </a:cubicBezTo>
                  <a:cubicBezTo>
                    <a:pt x="1071" y="3366"/>
                    <a:pt x="0" y="5820"/>
                    <a:pt x="652" y="8255"/>
                  </a:cubicBezTo>
                  <a:cubicBezTo>
                    <a:pt x="1232" y="10405"/>
                    <a:pt x="3069" y="12162"/>
                    <a:pt x="5326" y="12742"/>
                  </a:cubicBezTo>
                  <a:cubicBezTo>
                    <a:pt x="5603" y="12814"/>
                    <a:pt x="5879" y="12867"/>
                    <a:pt x="6156" y="12903"/>
                  </a:cubicBezTo>
                  <a:cubicBezTo>
                    <a:pt x="6411" y="12934"/>
                    <a:pt x="6667" y="12950"/>
                    <a:pt x="6922" y="12950"/>
                  </a:cubicBezTo>
                  <a:cubicBezTo>
                    <a:pt x="7673" y="12950"/>
                    <a:pt x="8419" y="12815"/>
                    <a:pt x="9145" y="12555"/>
                  </a:cubicBezTo>
                  <a:cubicBezTo>
                    <a:pt x="9162" y="12671"/>
                    <a:pt x="9171" y="12787"/>
                    <a:pt x="9189" y="12903"/>
                  </a:cubicBezTo>
                  <a:cubicBezTo>
                    <a:pt x="9198" y="12938"/>
                    <a:pt x="9207" y="12974"/>
                    <a:pt x="9207" y="13010"/>
                  </a:cubicBezTo>
                  <a:lnTo>
                    <a:pt x="9492" y="15873"/>
                  </a:lnTo>
                  <a:cubicBezTo>
                    <a:pt x="9506" y="16000"/>
                    <a:pt x="9613" y="16082"/>
                    <a:pt x="9730" y="16082"/>
                  </a:cubicBezTo>
                  <a:cubicBezTo>
                    <a:pt x="9770" y="16082"/>
                    <a:pt x="9811" y="16072"/>
                    <a:pt x="9849" y="16052"/>
                  </a:cubicBezTo>
                  <a:lnTo>
                    <a:pt x="9858" y="16043"/>
                  </a:lnTo>
                  <a:lnTo>
                    <a:pt x="9885" y="16034"/>
                  </a:lnTo>
                  <a:cubicBezTo>
                    <a:pt x="9894" y="16025"/>
                    <a:pt x="9903" y="16025"/>
                    <a:pt x="9912" y="16016"/>
                  </a:cubicBezTo>
                  <a:lnTo>
                    <a:pt x="10028" y="15954"/>
                  </a:lnTo>
                  <a:lnTo>
                    <a:pt x="11580" y="14758"/>
                  </a:lnTo>
                  <a:lnTo>
                    <a:pt x="13757" y="18104"/>
                  </a:lnTo>
                  <a:cubicBezTo>
                    <a:pt x="13778" y="18140"/>
                    <a:pt x="13817" y="18158"/>
                    <a:pt x="13856" y="18158"/>
                  </a:cubicBezTo>
                  <a:cubicBezTo>
                    <a:pt x="13884" y="18158"/>
                    <a:pt x="13913" y="18149"/>
                    <a:pt x="13935" y="18130"/>
                  </a:cubicBezTo>
                  <a:lnTo>
                    <a:pt x="17548" y="15187"/>
                  </a:lnTo>
                  <a:cubicBezTo>
                    <a:pt x="17602" y="15142"/>
                    <a:pt x="17611" y="15062"/>
                    <a:pt x="17557" y="15008"/>
                  </a:cubicBezTo>
                  <a:lnTo>
                    <a:pt x="14801" y="12278"/>
                  </a:lnTo>
                  <a:cubicBezTo>
                    <a:pt x="14854" y="12234"/>
                    <a:pt x="14908" y="12189"/>
                    <a:pt x="14961" y="12136"/>
                  </a:cubicBezTo>
                  <a:cubicBezTo>
                    <a:pt x="14997" y="12109"/>
                    <a:pt x="15041" y="12073"/>
                    <a:pt x="15077" y="12046"/>
                  </a:cubicBezTo>
                  <a:lnTo>
                    <a:pt x="16272" y="11145"/>
                  </a:lnTo>
                  <a:cubicBezTo>
                    <a:pt x="16290" y="11136"/>
                    <a:pt x="16308" y="11119"/>
                    <a:pt x="16326" y="11101"/>
                  </a:cubicBezTo>
                  <a:cubicBezTo>
                    <a:pt x="16335" y="11083"/>
                    <a:pt x="16353" y="11056"/>
                    <a:pt x="16362" y="11038"/>
                  </a:cubicBezTo>
                  <a:cubicBezTo>
                    <a:pt x="16406" y="10958"/>
                    <a:pt x="16397" y="10851"/>
                    <a:pt x="16335" y="10771"/>
                  </a:cubicBezTo>
                  <a:cubicBezTo>
                    <a:pt x="16335" y="10762"/>
                    <a:pt x="16326" y="10753"/>
                    <a:pt x="16317" y="10744"/>
                  </a:cubicBezTo>
                  <a:cubicBezTo>
                    <a:pt x="16308" y="10735"/>
                    <a:pt x="16299" y="10735"/>
                    <a:pt x="16290" y="10726"/>
                  </a:cubicBezTo>
                  <a:cubicBezTo>
                    <a:pt x="16281" y="10717"/>
                    <a:pt x="16272" y="10708"/>
                    <a:pt x="16255" y="10708"/>
                  </a:cubicBezTo>
                  <a:cubicBezTo>
                    <a:pt x="16246" y="10699"/>
                    <a:pt x="16237" y="10690"/>
                    <a:pt x="16228" y="10690"/>
                  </a:cubicBezTo>
                  <a:lnTo>
                    <a:pt x="16112" y="10628"/>
                  </a:lnTo>
                  <a:cubicBezTo>
                    <a:pt x="15603" y="10369"/>
                    <a:pt x="15086" y="10244"/>
                    <a:pt x="14551" y="10066"/>
                  </a:cubicBezTo>
                  <a:cubicBezTo>
                    <a:pt x="14408" y="10021"/>
                    <a:pt x="14265" y="9977"/>
                    <a:pt x="14131" y="9923"/>
                  </a:cubicBezTo>
                  <a:lnTo>
                    <a:pt x="13703" y="9763"/>
                  </a:lnTo>
                  <a:cubicBezTo>
                    <a:pt x="13498" y="9682"/>
                    <a:pt x="13293" y="9602"/>
                    <a:pt x="13079" y="9513"/>
                  </a:cubicBezTo>
                  <a:cubicBezTo>
                    <a:pt x="15273" y="6560"/>
                    <a:pt x="14488" y="3527"/>
                    <a:pt x="12570" y="1760"/>
                  </a:cubicBezTo>
                  <a:cubicBezTo>
                    <a:pt x="11444" y="714"/>
                    <a:pt x="9835" y="1"/>
                    <a:pt x="8043"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9" name="Google Shape;4309;p61"/>
            <p:cNvSpPr/>
            <p:nvPr/>
          </p:nvSpPr>
          <p:spPr>
            <a:xfrm>
              <a:off x="10825186" y="1963201"/>
              <a:ext cx="5960487" cy="6461735"/>
            </a:xfrm>
            <a:custGeom>
              <a:avLst/>
              <a:gdLst/>
              <a:ahLst/>
              <a:cxnLst/>
              <a:rect l="l" t="t" r="r" b="b"/>
              <a:pathLst>
                <a:path w="17611" h="19092" fill="none" extrusionOk="0">
                  <a:moveTo>
                    <a:pt x="17557" y="15924"/>
                  </a:moveTo>
                  <a:lnTo>
                    <a:pt x="14801" y="13194"/>
                  </a:lnTo>
                  <a:cubicBezTo>
                    <a:pt x="14854" y="13150"/>
                    <a:pt x="14908" y="13105"/>
                    <a:pt x="14961" y="13052"/>
                  </a:cubicBezTo>
                  <a:cubicBezTo>
                    <a:pt x="14997" y="13025"/>
                    <a:pt x="15041" y="12989"/>
                    <a:pt x="15077" y="12962"/>
                  </a:cubicBezTo>
                  <a:lnTo>
                    <a:pt x="16272" y="12061"/>
                  </a:lnTo>
                  <a:cubicBezTo>
                    <a:pt x="16290" y="12052"/>
                    <a:pt x="16308" y="12035"/>
                    <a:pt x="16326" y="12017"/>
                  </a:cubicBezTo>
                  <a:cubicBezTo>
                    <a:pt x="16335" y="11999"/>
                    <a:pt x="16353" y="11972"/>
                    <a:pt x="16362" y="11954"/>
                  </a:cubicBezTo>
                  <a:cubicBezTo>
                    <a:pt x="16406" y="11874"/>
                    <a:pt x="16397" y="11767"/>
                    <a:pt x="16335" y="11687"/>
                  </a:cubicBezTo>
                  <a:cubicBezTo>
                    <a:pt x="16335" y="11678"/>
                    <a:pt x="16326" y="11669"/>
                    <a:pt x="16317" y="11660"/>
                  </a:cubicBezTo>
                  <a:cubicBezTo>
                    <a:pt x="16308" y="11651"/>
                    <a:pt x="16299" y="11651"/>
                    <a:pt x="16290" y="11642"/>
                  </a:cubicBezTo>
                  <a:cubicBezTo>
                    <a:pt x="16281" y="11633"/>
                    <a:pt x="16272" y="11624"/>
                    <a:pt x="16255" y="11624"/>
                  </a:cubicBezTo>
                  <a:cubicBezTo>
                    <a:pt x="16246" y="11615"/>
                    <a:pt x="16237" y="11606"/>
                    <a:pt x="16228" y="11606"/>
                  </a:cubicBezTo>
                  <a:lnTo>
                    <a:pt x="16112" y="11544"/>
                  </a:lnTo>
                  <a:cubicBezTo>
                    <a:pt x="15603" y="11285"/>
                    <a:pt x="15086" y="11160"/>
                    <a:pt x="14551" y="10982"/>
                  </a:cubicBezTo>
                  <a:cubicBezTo>
                    <a:pt x="14408" y="10937"/>
                    <a:pt x="14265" y="10893"/>
                    <a:pt x="14131" y="10839"/>
                  </a:cubicBezTo>
                  <a:lnTo>
                    <a:pt x="13703" y="10679"/>
                  </a:lnTo>
                  <a:cubicBezTo>
                    <a:pt x="13498" y="10598"/>
                    <a:pt x="13293" y="10518"/>
                    <a:pt x="13079" y="10429"/>
                  </a:cubicBezTo>
                  <a:cubicBezTo>
                    <a:pt x="15273" y="7476"/>
                    <a:pt x="14488" y="4443"/>
                    <a:pt x="12570" y="2676"/>
                  </a:cubicBezTo>
                  <a:cubicBezTo>
                    <a:pt x="10554" y="803"/>
                    <a:pt x="6995" y="0"/>
                    <a:pt x="3605" y="2436"/>
                  </a:cubicBezTo>
                  <a:cubicBezTo>
                    <a:pt x="1071" y="4282"/>
                    <a:pt x="0" y="6736"/>
                    <a:pt x="652" y="9171"/>
                  </a:cubicBezTo>
                  <a:cubicBezTo>
                    <a:pt x="1232" y="11321"/>
                    <a:pt x="3069" y="13078"/>
                    <a:pt x="5326" y="13658"/>
                  </a:cubicBezTo>
                  <a:cubicBezTo>
                    <a:pt x="5603" y="13730"/>
                    <a:pt x="5879" y="13783"/>
                    <a:pt x="6156" y="13819"/>
                  </a:cubicBezTo>
                  <a:cubicBezTo>
                    <a:pt x="7164" y="13944"/>
                    <a:pt x="8172" y="13819"/>
                    <a:pt x="9145" y="13471"/>
                  </a:cubicBezTo>
                  <a:cubicBezTo>
                    <a:pt x="9162" y="13587"/>
                    <a:pt x="9171" y="13703"/>
                    <a:pt x="9189" y="13819"/>
                  </a:cubicBezTo>
                  <a:cubicBezTo>
                    <a:pt x="9198" y="13854"/>
                    <a:pt x="9207" y="13890"/>
                    <a:pt x="9207" y="13926"/>
                  </a:cubicBezTo>
                  <a:lnTo>
                    <a:pt x="9492" y="16789"/>
                  </a:lnTo>
                  <a:cubicBezTo>
                    <a:pt x="9510" y="16959"/>
                    <a:pt x="9698" y="17048"/>
                    <a:pt x="9849" y="16968"/>
                  </a:cubicBezTo>
                  <a:lnTo>
                    <a:pt x="9858" y="16959"/>
                  </a:lnTo>
                  <a:lnTo>
                    <a:pt x="9885" y="16950"/>
                  </a:lnTo>
                  <a:cubicBezTo>
                    <a:pt x="9894" y="16941"/>
                    <a:pt x="9903" y="16941"/>
                    <a:pt x="9912" y="16932"/>
                  </a:cubicBezTo>
                  <a:lnTo>
                    <a:pt x="10028" y="16870"/>
                  </a:lnTo>
                  <a:lnTo>
                    <a:pt x="11580" y="15674"/>
                  </a:lnTo>
                  <a:lnTo>
                    <a:pt x="13757" y="19020"/>
                  </a:lnTo>
                  <a:cubicBezTo>
                    <a:pt x="13792" y="19082"/>
                    <a:pt x="13882" y="19091"/>
                    <a:pt x="13935" y="19046"/>
                  </a:cubicBezTo>
                  <a:lnTo>
                    <a:pt x="17548" y="16103"/>
                  </a:lnTo>
                  <a:cubicBezTo>
                    <a:pt x="17602" y="16058"/>
                    <a:pt x="17611" y="15978"/>
                    <a:pt x="17557" y="1592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0" name="Google Shape;4310;p61"/>
            <p:cNvSpPr/>
            <p:nvPr/>
          </p:nvSpPr>
          <p:spPr>
            <a:xfrm>
              <a:off x="10384520" y="2206888"/>
              <a:ext cx="5244660" cy="4382621"/>
            </a:xfrm>
            <a:custGeom>
              <a:avLst/>
              <a:gdLst/>
              <a:ahLst/>
              <a:cxnLst/>
              <a:rect l="l" t="t" r="r" b="b"/>
              <a:pathLst>
                <a:path w="15496" h="12949" extrusionOk="0">
                  <a:moveTo>
                    <a:pt x="8052" y="1"/>
                  </a:moveTo>
                  <a:cubicBezTo>
                    <a:pt x="6637" y="1"/>
                    <a:pt x="5109" y="445"/>
                    <a:pt x="3613" y="1519"/>
                  </a:cubicBezTo>
                  <a:cubicBezTo>
                    <a:pt x="1079" y="3366"/>
                    <a:pt x="0" y="5819"/>
                    <a:pt x="660" y="8255"/>
                  </a:cubicBezTo>
                  <a:cubicBezTo>
                    <a:pt x="1240" y="10405"/>
                    <a:pt x="3069" y="12162"/>
                    <a:pt x="5335" y="12742"/>
                  </a:cubicBezTo>
                  <a:cubicBezTo>
                    <a:pt x="5611" y="12813"/>
                    <a:pt x="5888" y="12867"/>
                    <a:pt x="6164" y="12903"/>
                  </a:cubicBezTo>
                  <a:cubicBezTo>
                    <a:pt x="6419" y="12933"/>
                    <a:pt x="6674" y="12949"/>
                    <a:pt x="6929" y="12949"/>
                  </a:cubicBezTo>
                  <a:cubicBezTo>
                    <a:pt x="8659" y="12949"/>
                    <a:pt x="10363" y="12239"/>
                    <a:pt x="11856" y="10877"/>
                  </a:cubicBezTo>
                  <a:cubicBezTo>
                    <a:pt x="15496" y="7523"/>
                    <a:pt x="14782" y="3803"/>
                    <a:pt x="12579" y="1760"/>
                  </a:cubicBezTo>
                  <a:cubicBezTo>
                    <a:pt x="11452" y="713"/>
                    <a:pt x="9843" y="1"/>
                    <a:pt x="8052"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1" name="Google Shape;4311;p61"/>
            <p:cNvSpPr/>
            <p:nvPr/>
          </p:nvSpPr>
          <p:spPr>
            <a:xfrm>
              <a:off x="10384520" y="1896526"/>
              <a:ext cx="5244660" cy="4758981"/>
            </a:xfrm>
            <a:custGeom>
              <a:avLst/>
              <a:gdLst/>
              <a:ahLst/>
              <a:cxnLst/>
              <a:rect l="l" t="t" r="r" b="b"/>
              <a:pathLst>
                <a:path w="15496" h="14061" fill="none" extrusionOk="0">
                  <a:moveTo>
                    <a:pt x="12579" y="2677"/>
                  </a:moveTo>
                  <a:cubicBezTo>
                    <a:pt x="10563" y="804"/>
                    <a:pt x="7003" y="1"/>
                    <a:pt x="3613" y="2436"/>
                  </a:cubicBezTo>
                  <a:cubicBezTo>
                    <a:pt x="1079" y="4283"/>
                    <a:pt x="0" y="6736"/>
                    <a:pt x="660" y="9172"/>
                  </a:cubicBezTo>
                  <a:cubicBezTo>
                    <a:pt x="1240" y="11322"/>
                    <a:pt x="3069" y="13079"/>
                    <a:pt x="5335" y="13659"/>
                  </a:cubicBezTo>
                  <a:cubicBezTo>
                    <a:pt x="5611" y="13730"/>
                    <a:pt x="5888" y="13784"/>
                    <a:pt x="6164" y="13820"/>
                  </a:cubicBezTo>
                  <a:cubicBezTo>
                    <a:pt x="8154" y="14060"/>
                    <a:pt x="10143" y="13356"/>
                    <a:pt x="11856" y="11794"/>
                  </a:cubicBezTo>
                  <a:cubicBezTo>
                    <a:pt x="15496" y="8440"/>
                    <a:pt x="14782" y="4720"/>
                    <a:pt x="12579" y="26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2" name="Google Shape;4312;p61"/>
            <p:cNvSpPr/>
            <p:nvPr/>
          </p:nvSpPr>
          <p:spPr>
            <a:xfrm>
              <a:off x="12965901" y="4750026"/>
              <a:ext cx="942252" cy="610230"/>
            </a:xfrm>
            <a:custGeom>
              <a:avLst/>
              <a:gdLst/>
              <a:ahLst/>
              <a:cxnLst/>
              <a:rect l="l" t="t" r="r" b="b"/>
              <a:pathLst>
                <a:path w="2784" h="1803" fill="none" extrusionOk="0">
                  <a:moveTo>
                    <a:pt x="1" y="1802"/>
                  </a:moveTo>
                  <a:cubicBezTo>
                    <a:pt x="482" y="741"/>
                    <a:pt x="1544" y="0"/>
                    <a:pt x="2784"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3" name="Google Shape;4313;p61"/>
            <p:cNvSpPr/>
            <p:nvPr/>
          </p:nvSpPr>
          <p:spPr>
            <a:xfrm>
              <a:off x="13340231" y="4906391"/>
              <a:ext cx="3004781" cy="3446462"/>
            </a:xfrm>
            <a:custGeom>
              <a:avLst/>
              <a:gdLst/>
              <a:ahLst/>
              <a:cxnLst/>
              <a:rect l="l" t="t" r="r" b="b"/>
              <a:pathLst>
                <a:path w="8878" h="10183" extrusionOk="0">
                  <a:moveTo>
                    <a:pt x="281" y="1"/>
                  </a:moveTo>
                  <a:cubicBezTo>
                    <a:pt x="251" y="1"/>
                    <a:pt x="223" y="6"/>
                    <a:pt x="197" y="11"/>
                  </a:cubicBezTo>
                  <a:cubicBezTo>
                    <a:pt x="143" y="29"/>
                    <a:pt x="108" y="56"/>
                    <a:pt x="81" y="82"/>
                  </a:cubicBezTo>
                  <a:cubicBezTo>
                    <a:pt x="27" y="145"/>
                    <a:pt x="10" y="198"/>
                    <a:pt x="1" y="243"/>
                  </a:cubicBezTo>
                  <a:cubicBezTo>
                    <a:pt x="1" y="252"/>
                    <a:pt x="1" y="261"/>
                    <a:pt x="1" y="270"/>
                  </a:cubicBezTo>
                  <a:cubicBezTo>
                    <a:pt x="1" y="270"/>
                    <a:pt x="1" y="279"/>
                    <a:pt x="1" y="288"/>
                  </a:cubicBezTo>
                  <a:cubicBezTo>
                    <a:pt x="1" y="297"/>
                    <a:pt x="1" y="297"/>
                    <a:pt x="1" y="297"/>
                  </a:cubicBezTo>
                  <a:cubicBezTo>
                    <a:pt x="1" y="297"/>
                    <a:pt x="36" y="600"/>
                    <a:pt x="81" y="1135"/>
                  </a:cubicBezTo>
                  <a:cubicBezTo>
                    <a:pt x="99" y="1376"/>
                    <a:pt x="135" y="1608"/>
                    <a:pt x="179" y="1920"/>
                  </a:cubicBezTo>
                  <a:lnTo>
                    <a:pt x="286" y="3000"/>
                  </a:lnTo>
                  <a:cubicBezTo>
                    <a:pt x="295" y="3116"/>
                    <a:pt x="295" y="3240"/>
                    <a:pt x="304" y="3365"/>
                  </a:cubicBezTo>
                  <a:cubicBezTo>
                    <a:pt x="349" y="3936"/>
                    <a:pt x="402" y="4418"/>
                    <a:pt x="465" y="4927"/>
                  </a:cubicBezTo>
                  <a:cubicBezTo>
                    <a:pt x="474" y="4962"/>
                    <a:pt x="474" y="4998"/>
                    <a:pt x="482" y="5034"/>
                  </a:cubicBezTo>
                  <a:lnTo>
                    <a:pt x="768" y="7897"/>
                  </a:lnTo>
                  <a:cubicBezTo>
                    <a:pt x="781" y="8024"/>
                    <a:pt x="889" y="8105"/>
                    <a:pt x="1006" y="8105"/>
                  </a:cubicBezTo>
                  <a:cubicBezTo>
                    <a:pt x="1045" y="8105"/>
                    <a:pt x="1086" y="8096"/>
                    <a:pt x="1125" y="8076"/>
                  </a:cubicBezTo>
                  <a:lnTo>
                    <a:pt x="1134" y="8067"/>
                  </a:lnTo>
                  <a:lnTo>
                    <a:pt x="1160" y="8058"/>
                  </a:lnTo>
                  <a:cubicBezTo>
                    <a:pt x="1169" y="8049"/>
                    <a:pt x="1178" y="8049"/>
                    <a:pt x="1187" y="8040"/>
                  </a:cubicBezTo>
                  <a:lnTo>
                    <a:pt x="1294" y="7977"/>
                  </a:lnTo>
                  <a:lnTo>
                    <a:pt x="2855" y="6782"/>
                  </a:lnTo>
                  <a:lnTo>
                    <a:pt x="5032" y="10127"/>
                  </a:lnTo>
                  <a:cubicBezTo>
                    <a:pt x="5053" y="10164"/>
                    <a:pt x="5089" y="10182"/>
                    <a:pt x="5128" y="10182"/>
                  </a:cubicBezTo>
                  <a:cubicBezTo>
                    <a:pt x="5155" y="10182"/>
                    <a:pt x="5185" y="10173"/>
                    <a:pt x="5211" y="10154"/>
                  </a:cubicBezTo>
                  <a:lnTo>
                    <a:pt x="8824" y="7210"/>
                  </a:lnTo>
                  <a:cubicBezTo>
                    <a:pt x="8877" y="7166"/>
                    <a:pt x="8877" y="7085"/>
                    <a:pt x="8833" y="7032"/>
                  </a:cubicBezTo>
                  <a:lnTo>
                    <a:pt x="6076" y="4302"/>
                  </a:lnTo>
                  <a:cubicBezTo>
                    <a:pt x="6129" y="4257"/>
                    <a:pt x="6183" y="4213"/>
                    <a:pt x="6237" y="4159"/>
                  </a:cubicBezTo>
                  <a:cubicBezTo>
                    <a:pt x="6272" y="4133"/>
                    <a:pt x="6308" y="4097"/>
                    <a:pt x="6353" y="4070"/>
                  </a:cubicBezTo>
                  <a:lnTo>
                    <a:pt x="7548" y="3169"/>
                  </a:lnTo>
                  <a:cubicBezTo>
                    <a:pt x="7566" y="3160"/>
                    <a:pt x="7584" y="3142"/>
                    <a:pt x="7601" y="3124"/>
                  </a:cubicBezTo>
                  <a:cubicBezTo>
                    <a:pt x="7610" y="3107"/>
                    <a:pt x="7628" y="3080"/>
                    <a:pt x="7637" y="3062"/>
                  </a:cubicBezTo>
                  <a:cubicBezTo>
                    <a:pt x="7673" y="2982"/>
                    <a:pt x="7673" y="2875"/>
                    <a:pt x="7610" y="2794"/>
                  </a:cubicBezTo>
                  <a:cubicBezTo>
                    <a:pt x="7610" y="2785"/>
                    <a:pt x="7593" y="2777"/>
                    <a:pt x="7593" y="2768"/>
                  </a:cubicBezTo>
                  <a:cubicBezTo>
                    <a:pt x="7584" y="2759"/>
                    <a:pt x="7575" y="2759"/>
                    <a:pt x="7566" y="2750"/>
                  </a:cubicBezTo>
                  <a:cubicBezTo>
                    <a:pt x="7557" y="2741"/>
                    <a:pt x="7539" y="2732"/>
                    <a:pt x="7530" y="2732"/>
                  </a:cubicBezTo>
                  <a:cubicBezTo>
                    <a:pt x="7521" y="2723"/>
                    <a:pt x="7512" y="2714"/>
                    <a:pt x="7503" y="2714"/>
                  </a:cubicBezTo>
                  <a:lnTo>
                    <a:pt x="7387" y="2652"/>
                  </a:lnTo>
                  <a:cubicBezTo>
                    <a:pt x="6879" y="2393"/>
                    <a:pt x="6361" y="2268"/>
                    <a:pt x="5817" y="2090"/>
                  </a:cubicBezTo>
                  <a:cubicBezTo>
                    <a:pt x="5683" y="2045"/>
                    <a:pt x="5541" y="2000"/>
                    <a:pt x="5398" y="1947"/>
                  </a:cubicBezTo>
                  <a:lnTo>
                    <a:pt x="4979" y="1786"/>
                  </a:lnTo>
                  <a:cubicBezTo>
                    <a:pt x="4203" y="1474"/>
                    <a:pt x="3417" y="1171"/>
                    <a:pt x="2632" y="867"/>
                  </a:cubicBezTo>
                  <a:cubicBezTo>
                    <a:pt x="1883" y="582"/>
                    <a:pt x="1125" y="216"/>
                    <a:pt x="349" y="11"/>
                  </a:cubicBezTo>
                  <a:cubicBezTo>
                    <a:pt x="326" y="4"/>
                    <a:pt x="303" y="1"/>
                    <a:pt x="281"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4" name="Google Shape;4314;p61"/>
            <p:cNvSpPr/>
            <p:nvPr/>
          </p:nvSpPr>
          <p:spPr>
            <a:xfrm>
              <a:off x="13340231" y="4904022"/>
              <a:ext cx="3004781" cy="3454246"/>
            </a:xfrm>
            <a:custGeom>
              <a:avLst/>
              <a:gdLst/>
              <a:ahLst/>
              <a:cxnLst/>
              <a:rect l="l" t="t" r="r" b="b"/>
              <a:pathLst>
                <a:path w="8878" h="10206" fill="none" extrusionOk="0">
                  <a:moveTo>
                    <a:pt x="8833" y="7039"/>
                  </a:moveTo>
                  <a:lnTo>
                    <a:pt x="6076" y="4309"/>
                  </a:lnTo>
                  <a:cubicBezTo>
                    <a:pt x="6129" y="4264"/>
                    <a:pt x="6183" y="4220"/>
                    <a:pt x="6237" y="4166"/>
                  </a:cubicBezTo>
                  <a:cubicBezTo>
                    <a:pt x="6272" y="4140"/>
                    <a:pt x="6308" y="4104"/>
                    <a:pt x="6353" y="4077"/>
                  </a:cubicBezTo>
                  <a:lnTo>
                    <a:pt x="7548" y="3176"/>
                  </a:lnTo>
                  <a:cubicBezTo>
                    <a:pt x="7566" y="3167"/>
                    <a:pt x="7584" y="3149"/>
                    <a:pt x="7601" y="3131"/>
                  </a:cubicBezTo>
                  <a:cubicBezTo>
                    <a:pt x="7610" y="3114"/>
                    <a:pt x="7628" y="3087"/>
                    <a:pt x="7637" y="3069"/>
                  </a:cubicBezTo>
                  <a:cubicBezTo>
                    <a:pt x="7673" y="2989"/>
                    <a:pt x="7673" y="2882"/>
                    <a:pt x="7610" y="2801"/>
                  </a:cubicBezTo>
                  <a:cubicBezTo>
                    <a:pt x="7610" y="2792"/>
                    <a:pt x="7593" y="2784"/>
                    <a:pt x="7593" y="2775"/>
                  </a:cubicBezTo>
                  <a:cubicBezTo>
                    <a:pt x="7584" y="2766"/>
                    <a:pt x="7575" y="2766"/>
                    <a:pt x="7566" y="2757"/>
                  </a:cubicBezTo>
                  <a:cubicBezTo>
                    <a:pt x="7557" y="2748"/>
                    <a:pt x="7539" y="2739"/>
                    <a:pt x="7530" y="2739"/>
                  </a:cubicBezTo>
                  <a:cubicBezTo>
                    <a:pt x="7521" y="2730"/>
                    <a:pt x="7512" y="2721"/>
                    <a:pt x="7503" y="2721"/>
                  </a:cubicBezTo>
                  <a:lnTo>
                    <a:pt x="7387" y="2659"/>
                  </a:lnTo>
                  <a:cubicBezTo>
                    <a:pt x="6879" y="2400"/>
                    <a:pt x="6361" y="2275"/>
                    <a:pt x="5817" y="2097"/>
                  </a:cubicBezTo>
                  <a:cubicBezTo>
                    <a:pt x="5683" y="2052"/>
                    <a:pt x="5541" y="2007"/>
                    <a:pt x="5398" y="1954"/>
                  </a:cubicBezTo>
                  <a:lnTo>
                    <a:pt x="4979" y="1793"/>
                  </a:lnTo>
                  <a:cubicBezTo>
                    <a:pt x="4203" y="1481"/>
                    <a:pt x="3417" y="1178"/>
                    <a:pt x="2632" y="874"/>
                  </a:cubicBezTo>
                  <a:cubicBezTo>
                    <a:pt x="1883" y="589"/>
                    <a:pt x="1125" y="223"/>
                    <a:pt x="349" y="18"/>
                  </a:cubicBezTo>
                  <a:cubicBezTo>
                    <a:pt x="295" y="0"/>
                    <a:pt x="242" y="9"/>
                    <a:pt x="197" y="18"/>
                  </a:cubicBezTo>
                  <a:cubicBezTo>
                    <a:pt x="143" y="36"/>
                    <a:pt x="108" y="63"/>
                    <a:pt x="81" y="89"/>
                  </a:cubicBezTo>
                  <a:cubicBezTo>
                    <a:pt x="27" y="152"/>
                    <a:pt x="10" y="205"/>
                    <a:pt x="1" y="250"/>
                  </a:cubicBezTo>
                  <a:cubicBezTo>
                    <a:pt x="1" y="259"/>
                    <a:pt x="1" y="268"/>
                    <a:pt x="1" y="277"/>
                  </a:cubicBezTo>
                  <a:cubicBezTo>
                    <a:pt x="1" y="277"/>
                    <a:pt x="1" y="286"/>
                    <a:pt x="1" y="295"/>
                  </a:cubicBezTo>
                  <a:cubicBezTo>
                    <a:pt x="1" y="304"/>
                    <a:pt x="1" y="304"/>
                    <a:pt x="1" y="304"/>
                  </a:cubicBezTo>
                  <a:cubicBezTo>
                    <a:pt x="1" y="304"/>
                    <a:pt x="36" y="607"/>
                    <a:pt x="81" y="1142"/>
                  </a:cubicBezTo>
                  <a:cubicBezTo>
                    <a:pt x="99" y="1383"/>
                    <a:pt x="135" y="1615"/>
                    <a:pt x="179" y="1927"/>
                  </a:cubicBezTo>
                  <a:lnTo>
                    <a:pt x="286" y="3007"/>
                  </a:lnTo>
                  <a:cubicBezTo>
                    <a:pt x="295" y="3123"/>
                    <a:pt x="295" y="3247"/>
                    <a:pt x="304" y="3372"/>
                  </a:cubicBezTo>
                  <a:cubicBezTo>
                    <a:pt x="349" y="3943"/>
                    <a:pt x="402" y="4425"/>
                    <a:pt x="465" y="4934"/>
                  </a:cubicBezTo>
                  <a:cubicBezTo>
                    <a:pt x="474" y="4969"/>
                    <a:pt x="474" y="5005"/>
                    <a:pt x="482" y="5041"/>
                  </a:cubicBezTo>
                  <a:lnTo>
                    <a:pt x="768" y="7904"/>
                  </a:lnTo>
                  <a:cubicBezTo>
                    <a:pt x="786" y="8074"/>
                    <a:pt x="973" y="8163"/>
                    <a:pt x="1125" y="8083"/>
                  </a:cubicBezTo>
                  <a:lnTo>
                    <a:pt x="1134" y="8074"/>
                  </a:lnTo>
                  <a:lnTo>
                    <a:pt x="1160" y="8065"/>
                  </a:lnTo>
                  <a:cubicBezTo>
                    <a:pt x="1169" y="8056"/>
                    <a:pt x="1178" y="8056"/>
                    <a:pt x="1187" y="8047"/>
                  </a:cubicBezTo>
                  <a:lnTo>
                    <a:pt x="1294" y="7984"/>
                  </a:lnTo>
                  <a:lnTo>
                    <a:pt x="2855" y="6789"/>
                  </a:lnTo>
                  <a:lnTo>
                    <a:pt x="5032" y="10134"/>
                  </a:lnTo>
                  <a:cubicBezTo>
                    <a:pt x="5068" y="10197"/>
                    <a:pt x="5148" y="10206"/>
                    <a:pt x="5211" y="10161"/>
                  </a:cubicBezTo>
                  <a:lnTo>
                    <a:pt x="8824" y="7217"/>
                  </a:lnTo>
                  <a:cubicBezTo>
                    <a:pt x="8877" y="7173"/>
                    <a:pt x="8877" y="7092"/>
                    <a:pt x="8833" y="7039"/>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318"/>
        <p:cNvGrpSpPr/>
        <p:nvPr/>
      </p:nvGrpSpPr>
      <p:grpSpPr>
        <a:xfrm>
          <a:off x="0" y="0"/>
          <a:ext cx="0" cy="0"/>
          <a:chOff x="0" y="0"/>
          <a:chExt cx="0" cy="0"/>
        </a:xfrm>
      </p:grpSpPr>
      <p:sp>
        <p:nvSpPr>
          <p:cNvPr id="4319" name="Google Shape;4319;p62"/>
          <p:cNvSpPr/>
          <p:nvPr/>
        </p:nvSpPr>
        <p:spPr>
          <a:xfrm>
            <a:off x="1260000" y="720000"/>
            <a:ext cx="7252353"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FILTER BUBBLES</a:t>
            </a:r>
          </a:p>
        </p:txBody>
      </p:sp>
      <p:sp>
        <p:nvSpPr>
          <p:cNvPr id="4320" name="Google Shape;4320;p62"/>
          <p:cNvSpPr/>
          <p:nvPr/>
        </p:nvSpPr>
        <p:spPr>
          <a:xfrm>
            <a:off x="1260000" y="2427290"/>
            <a:ext cx="6917100" cy="62889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1" name="Google Shape;4321;p62"/>
          <p:cNvSpPr/>
          <p:nvPr/>
        </p:nvSpPr>
        <p:spPr>
          <a:xfrm>
            <a:off x="1479750" y="2154700"/>
            <a:ext cx="6917100" cy="6288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2" name="Google Shape;4322;p62"/>
          <p:cNvSpPr/>
          <p:nvPr/>
        </p:nvSpPr>
        <p:spPr>
          <a:xfrm>
            <a:off x="1925075" y="2717562"/>
            <a:ext cx="5174064" cy="403896"/>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POSSIBLE BENEFITS</a:t>
            </a:r>
          </a:p>
        </p:txBody>
      </p:sp>
      <p:sp>
        <p:nvSpPr>
          <p:cNvPr id="4323" name="Google Shape;4323;p62"/>
          <p:cNvSpPr/>
          <p:nvPr/>
        </p:nvSpPr>
        <p:spPr>
          <a:xfrm>
            <a:off x="9963150" y="2427290"/>
            <a:ext cx="6917100" cy="62889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4" name="Google Shape;4324;p62"/>
          <p:cNvSpPr/>
          <p:nvPr/>
        </p:nvSpPr>
        <p:spPr>
          <a:xfrm>
            <a:off x="10182900" y="2154700"/>
            <a:ext cx="6917100" cy="6288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5" name="Google Shape;4325;p62"/>
          <p:cNvSpPr/>
          <p:nvPr/>
        </p:nvSpPr>
        <p:spPr>
          <a:xfrm>
            <a:off x="10628225" y="2717562"/>
            <a:ext cx="5613904"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POSSIBLE NEGATIVES</a:t>
            </a:r>
          </a:p>
        </p:txBody>
      </p:sp>
      <p:grpSp>
        <p:nvGrpSpPr>
          <p:cNvPr id="4326" name="Google Shape;4326;p62"/>
          <p:cNvGrpSpPr/>
          <p:nvPr/>
        </p:nvGrpSpPr>
        <p:grpSpPr>
          <a:xfrm>
            <a:off x="6623385" y="6469489"/>
            <a:ext cx="2788054" cy="3126006"/>
            <a:chOff x="6392321" y="5960391"/>
            <a:chExt cx="3213154" cy="3602635"/>
          </a:xfrm>
        </p:grpSpPr>
        <p:sp>
          <p:nvSpPr>
            <p:cNvPr id="4327" name="Google Shape;4327;p62"/>
            <p:cNvSpPr/>
            <p:nvPr/>
          </p:nvSpPr>
          <p:spPr>
            <a:xfrm rot="359394">
              <a:off x="6646518" y="6501303"/>
              <a:ext cx="2814185" cy="2918424"/>
            </a:xfrm>
            <a:custGeom>
              <a:avLst/>
              <a:gdLst/>
              <a:ahLst/>
              <a:cxnLst/>
              <a:rect l="l" t="t" r="r" b="b"/>
              <a:pathLst>
                <a:path w="11366" h="11787" extrusionOk="0">
                  <a:moveTo>
                    <a:pt x="8107" y="0"/>
                  </a:moveTo>
                  <a:cubicBezTo>
                    <a:pt x="8059" y="0"/>
                    <a:pt x="8009" y="27"/>
                    <a:pt x="7993" y="73"/>
                  </a:cubicBezTo>
                  <a:lnTo>
                    <a:pt x="4737" y="7808"/>
                  </a:lnTo>
                  <a:cubicBezTo>
                    <a:pt x="4725" y="7832"/>
                    <a:pt x="4698" y="7847"/>
                    <a:pt x="4667" y="7847"/>
                  </a:cubicBezTo>
                  <a:cubicBezTo>
                    <a:pt x="4652" y="7847"/>
                    <a:pt x="4636" y="7844"/>
                    <a:pt x="4621" y="7835"/>
                  </a:cubicBezTo>
                  <a:lnTo>
                    <a:pt x="1481" y="5702"/>
                  </a:lnTo>
                  <a:cubicBezTo>
                    <a:pt x="1462" y="5690"/>
                    <a:pt x="1440" y="5684"/>
                    <a:pt x="1418" y="5684"/>
                  </a:cubicBezTo>
                  <a:cubicBezTo>
                    <a:pt x="1377" y="5684"/>
                    <a:pt x="1338" y="5704"/>
                    <a:pt x="1320" y="5738"/>
                  </a:cubicBezTo>
                  <a:lnTo>
                    <a:pt x="27" y="8263"/>
                  </a:lnTo>
                  <a:cubicBezTo>
                    <a:pt x="0" y="8316"/>
                    <a:pt x="18" y="8379"/>
                    <a:pt x="72" y="8406"/>
                  </a:cubicBezTo>
                  <a:lnTo>
                    <a:pt x="5308" y="11769"/>
                  </a:lnTo>
                  <a:cubicBezTo>
                    <a:pt x="5327" y="11781"/>
                    <a:pt x="5347" y="11787"/>
                    <a:pt x="5367" y="11787"/>
                  </a:cubicBezTo>
                  <a:cubicBezTo>
                    <a:pt x="5405" y="11787"/>
                    <a:pt x="5442" y="11765"/>
                    <a:pt x="5460" y="11724"/>
                  </a:cubicBezTo>
                  <a:lnTo>
                    <a:pt x="11330" y="1126"/>
                  </a:lnTo>
                  <a:cubicBezTo>
                    <a:pt x="11366" y="1064"/>
                    <a:pt x="11330" y="983"/>
                    <a:pt x="11267" y="965"/>
                  </a:cubicBezTo>
                  <a:lnTo>
                    <a:pt x="8127" y="2"/>
                  </a:lnTo>
                  <a:cubicBezTo>
                    <a:pt x="8120" y="1"/>
                    <a:pt x="8113" y="0"/>
                    <a:pt x="8107"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8" name="Google Shape;4328;p62"/>
            <p:cNvSpPr/>
            <p:nvPr/>
          </p:nvSpPr>
          <p:spPr>
            <a:xfrm rot="359394">
              <a:off x="6646376" y="6499562"/>
              <a:ext cx="2814185" cy="2924613"/>
            </a:xfrm>
            <a:custGeom>
              <a:avLst/>
              <a:gdLst/>
              <a:ahLst/>
              <a:cxnLst/>
              <a:rect l="l" t="t" r="r" b="b"/>
              <a:pathLst>
                <a:path w="11366" h="11812" fill="none" extrusionOk="0">
                  <a:moveTo>
                    <a:pt x="5308" y="11776"/>
                  </a:moveTo>
                  <a:lnTo>
                    <a:pt x="72" y="8413"/>
                  </a:lnTo>
                  <a:cubicBezTo>
                    <a:pt x="18" y="8386"/>
                    <a:pt x="0" y="8323"/>
                    <a:pt x="27" y="8270"/>
                  </a:cubicBezTo>
                  <a:lnTo>
                    <a:pt x="1320" y="5745"/>
                  </a:lnTo>
                  <a:cubicBezTo>
                    <a:pt x="1347" y="5692"/>
                    <a:pt x="1428" y="5674"/>
                    <a:pt x="1481" y="5709"/>
                  </a:cubicBezTo>
                  <a:lnTo>
                    <a:pt x="4621" y="7842"/>
                  </a:lnTo>
                  <a:cubicBezTo>
                    <a:pt x="4666" y="7868"/>
                    <a:pt x="4719" y="7851"/>
                    <a:pt x="4737" y="7815"/>
                  </a:cubicBezTo>
                  <a:lnTo>
                    <a:pt x="7993" y="80"/>
                  </a:lnTo>
                  <a:cubicBezTo>
                    <a:pt x="8011" y="27"/>
                    <a:pt x="8074" y="0"/>
                    <a:pt x="8127" y="9"/>
                  </a:cubicBezTo>
                  <a:lnTo>
                    <a:pt x="11267" y="972"/>
                  </a:lnTo>
                  <a:cubicBezTo>
                    <a:pt x="11330" y="990"/>
                    <a:pt x="11366" y="1071"/>
                    <a:pt x="11330" y="1133"/>
                  </a:cubicBezTo>
                  <a:lnTo>
                    <a:pt x="5460" y="11731"/>
                  </a:lnTo>
                  <a:cubicBezTo>
                    <a:pt x="5433" y="11794"/>
                    <a:pt x="5362" y="11811"/>
                    <a:pt x="5308" y="1177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9" name="Google Shape;4329;p62"/>
            <p:cNvSpPr/>
            <p:nvPr/>
          </p:nvSpPr>
          <p:spPr>
            <a:xfrm rot="359394">
              <a:off x="6537274" y="6102461"/>
              <a:ext cx="2814185" cy="2917928"/>
            </a:xfrm>
            <a:custGeom>
              <a:avLst/>
              <a:gdLst/>
              <a:ahLst/>
              <a:cxnLst/>
              <a:rect l="l" t="t" r="r" b="b"/>
              <a:pathLst>
                <a:path w="11366" h="11785" extrusionOk="0">
                  <a:moveTo>
                    <a:pt x="8093" y="0"/>
                  </a:moveTo>
                  <a:cubicBezTo>
                    <a:pt x="8050" y="0"/>
                    <a:pt x="8006" y="26"/>
                    <a:pt x="7985" y="68"/>
                  </a:cubicBezTo>
                  <a:lnTo>
                    <a:pt x="4738" y="7803"/>
                  </a:lnTo>
                  <a:cubicBezTo>
                    <a:pt x="4725" y="7833"/>
                    <a:pt x="4697" y="7851"/>
                    <a:pt x="4666" y="7851"/>
                  </a:cubicBezTo>
                  <a:cubicBezTo>
                    <a:pt x="4651" y="7851"/>
                    <a:pt x="4636" y="7847"/>
                    <a:pt x="4622" y="7838"/>
                  </a:cubicBezTo>
                  <a:lnTo>
                    <a:pt x="1481" y="5706"/>
                  </a:lnTo>
                  <a:cubicBezTo>
                    <a:pt x="1461" y="5689"/>
                    <a:pt x="1437" y="5681"/>
                    <a:pt x="1414" y="5681"/>
                  </a:cubicBezTo>
                  <a:cubicBezTo>
                    <a:pt x="1375" y="5681"/>
                    <a:pt x="1338" y="5703"/>
                    <a:pt x="1321" y="5742"/>
                  </a:cubicBezTo>
                  <a:lnTo>
                    <a:pt x="27" y="8267"/>
                  </a:lnTo>
                  <a:cubicBezTo>
                    <a:pt x="1" y="8320"/>
                    <a:pt x="18" y="8383"/>
                    <a:pt x="63" y="8409"/>
                  </a:cubicBezTo>
                  <a:lnTo>
                    <a:pt x="5309" y="11772"/>
                  </a:lnTo>
                  <a:cubicBezTo>
                    <a:pt x="5325" y="11781"/>
                    <a:pt x="5343" y="11785"/>
                    <a:pt x="5362" y="11785"/>
                  </a:cubicBezTo>
                  <a:cubicBezTo>
                    <a:pt x="5402" y="11785"/>
                    <a:pt x="5442" y="11765"/>
                    <a:pt x="5460" y="11728"/>
                  </a:cubicBezTo>
                  <a:lnTo>
                    <a:pt x="11330" y="1130"/>
                  </a:lnTo>
                  <a:cubicBezTo>
                    <a:pt x="11366" y="1067"/>
                    <a:pt x="11330" y="987"/>
                    <a:pt x="11268" y="960"/>
                  </a:cubicBezTo>
                  <a:lnTo>
                    <a:pt x="8128" y="6"/>
                  </a:lnTo>
                  <a:cubicBezTo>
                    <a:pt x="8116" y="2"/>
                    <a:pt x="8105" y="0"/>
                    <a:pt x="8093"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0" name="Google Shape;4330;p62"/>
            <p:cNvSpPr/>
            <p:nvPr/>
          </p:nvSpPr>
          <p:spPr>
            <a:xfrm rot="359394">
              <a:off x="6537248" y="6099241"/>
              <a:ext cx="2814185" cy="2924861"/>
            </a:xfrm>
            <a:custGeom>
              <a:avLst/>
              <a:gdLst/>
              <a:ahLst/>
              <a:cxnLst/>
              <a:rect l="l" t="t" r="r" b="b"/>
              <a:pathLst>
                <a:path w="11366" h="11813" fill="none" extrusionOk="0">
                  <a:moveTo>
                    <a:pt x="5309" y="11785"/>
                  </a:moveTo>
                  <a:lnTo>
                    <a:pt x="63" y="8422"/>
                  </a:lnTo>
                  <a:cubicBezTo>
                    <a:pt x="18" y="8396"/>
                    <a:pt x="1" y="8333"/>
                    <a:pt x="27" y="8280"/>
                  </a:cubicBezTo>
                  <a:lnTo>
                    <a:pt x="1321" y="5755"/>
                  </a:lnTo>
                  <a:cubicBezTo>
                    <a:pt x="1348" y="5692"/>
                    <a:pt x="1428" y="5675"/>
                    <a:pt x="1481" y="5719"/>
                  </a:cubicBezTo>
                  <a:lnTo>
                    <a:pt x="4622" y="7851"/>
                  </a:lnTo>
                  <a:cubicBezTo>
                    <a:pt x="4666" y="7878"/>
                    <a:pt x="4720" y="7860"/>
                    <a:pt x="4738" y="7816"/>
                  </a:cubicBezTo>
                  <a:lnTo>
                    <a:pt x="7985" y="81"/>
                  </a:lnTo>
                  <a:cubicBezTo>
                    <a:pt x="8012" y="28"/>
                    <a:pt x="8074" y="1"/>
                    <a:pt x="8128" y="19"/>
                  </a:cubicBezTo>
                  <a:lnTo>
                    <a:pt x="11268" y="973"/>
                  </a:lnTo>
                  <a:cubicBezTo>
                    <a:pt x="11330" y="1000"/>
                    <a:pt x="11366" y="1080"/>
                    <a:pt x="11330" y="1143"/>
                  </a:cubicBezTo>
                  <a:lnTo>
                    <a:pt x="5460" y="11741"/>
                  </a:lnTo>
                  <a:cubicBezTo>
                    <a:pt x="5433" y="11794"/>
                    <a:pt x="5362" y="11812"/>
                    <a:pt x="5309" y="11785"/>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31" name="Google Shape;4331;p62"/>
          <p:cNvGrpSpPr/>
          <p:nvPr/>
        </p:nvGrpSpPr>
        <p:grpSpPr>
          <a:xfrm>
            <a:off x="15520013" y="7003571"/>
            <a:ext cx="2441827" cy="2539221"/>
            <a:chOff x="14777301" y="6546819"/>
            <a:chExt cx="2814138" cy="2926382"/>
          </a:xfrm>
        </p:grpSpPr>
        <p:sp>
          <p:nvSpPr>
            <p:cNvPr id="4332" name="Google Shape;4332;p62"/>
            <p:cNvSpPr/>
            <p:nvPr/>
          </p:nvSpPr>
          <p:spPr>
            <a:xfrm>
              <a:off x="14922371" y="6946886"/>
              <a:ext cx="2669068" cy="2526315"/>
            </a:xfrm>
            <a:custGeom>
              <a:avLst/>
              <a:gdLst/>
              <a:ahLst/>
              <a:cxnLst/>
              <a:rect l="l" t="t" r="r" b="b"/>
              <a:pathLst>
                <a:path w="189195" h="179076" extrusionOk="0">
                  <a:moveTo>
                    <a:pt x="59844" y="0"/>
                  </a:moveTo>
                  <a:cubicBezTo>
                    <a:pt x="59805" y="0"/>
                    <a:pt x="59768" y="10"/>
                    <a:pt x="59733" y="31"/>
                  </a:cubicBezTo>
                  <a:cubicBezTo>
                    <a:pt x="52505" y="3371"/>
                    <a:pt x="44963" y="6737"/>
                    <a:pt x="37317" y="10052"/>
                  </a:cubicBezTo>
                  <a:cubicBezTo>
                    <a:pt x="26070" y="14958"/>
                    <a:pt x="17902" y="18272"/>
                    <a:pt x="15684" y="19185"/>
                  </a:cubicBezTo>
                  <a:cubicBezTo>
                    <a:pt x="15579" y="19185"/>
                    <a:pt x="15527" y="19316"/>
                    <a:pt x="15501" y="19420"/>
                  </a:cubicBezTo>
                  <a:cubicBezTo>
                    <a:pt x="15501" y="19550"/>
                    <a:pt x="15527" y="19681"/>
                    <a:pt x="15605" y="19785"/>
                  </a:cubicBezTo>
                  <a:cubicBezTo>
                    <a:pt x="28993" y="39984"/>
                    <a:pt x="44154" y="62139"/>
                    <a:pt x="59081" y="83929"/>
                  </a:cubicBezTo>
                  <a:cubicBezTo>
                    <a:pt x="38935" y="100970"/>
                    <a:pt x="18450" y="118350"/>
                    <a:pt x="183" y="134294"/>
                  </a:cubicBezTo>
                  <a:cubicBezTo>
                    <a:pt x="104" y="134372"/>
                    <a:pt x="26" y="134477"/>
                    <a:pt x="0" y="134607"/>
                  </a:cubicBezTo>
                  <a:cubicBezTo>
                    <a:pt x="0" y="134712"/>
                    <a:pt x="26" y="134842"/>
                    <a:pt x="104" y="134868"/>
                  </a:cubicBezTo>
                  <a:cubicBezTo>
                    <a:pt x="2009" y="136330"/>
                    <a:pt x="9003" y="141705"/>
                    <a:pt x="18554" y="149404"/>
                  </a:cubicBezTo>
                  <a:cubicBezTo>
                    <a:pt x="25052" y="154623"/>
                    <a:pt x="31419" y="159868"/>
                    <a:pt x="37526" y="165009"/>
                  </a:cubicBezTo>
                  <a:cubicBezTo>
                    <a:pt x="37569" y="165053"/>
                    <a:pt x="37627" y="165073"/>
                    <a:pt x="37690" y="165073"/>
                  </a:cubicBezTo>
                  <a:cubicBezTo>
                    <a:pt x="37778" y="165073"/>
                    <a:pt x="37878" y="165033"/>
                    <a:pt x="37970" y="164957"/>
                  </a:cubicBezTo>
                  <a:cubicBezTo>
                    <a:pt x="55036" y="150291"/>
                    <a:pt x="70955" y="136851"/>
                    <a:pt x="86508" y="123986"/>
                  </a:cubicBezTo>
                  <a:cubicBezTo>
                    <a:pt x="99451" y="142958"/>
                    <a:pt x="112056" y="161669"/>
                    <a:pt x="123277" y="178866"/>
                  </a:cubicBezTo>
                  <a:cubicBezTo>
                    <a:pt x="123357" y="178986"/>
                    <a:pt x="123483" y="179075"/>
                    <a:pt x="123596" y="179075"/>
                  </a:cubicBezTo>
                  <a:cubicBezTo>
                    <a:pt x="123631" y="179075"/>
                    <a:pt x="123664" y="179067"/>
                    <a:pt x="123694" y="179049"/>
                  </a:cubicBezTo>
                  <a:cubicBezTo>
                    <a:pt x="127557" y="177378"/>
                    <a:pt x="161716" y="162608"/>
                    <a:pt x="173511" y="158224"/>
                  </a:cubicBezTo>
                  <a:cubicBezTo>
                    <a:pt x="173616" y="158198"/>
                    <a:pt x="173668" y="158094"/>
                    <a:pt x="173668" y="157963"/>
                  </a:cubicBezTo>
                  <a:cubicBezTo>
                    <a:pt x="173694" y="157833"/>
                    <a:pt x="173642" y="157702"/>
                    <a:pt x="173564" y="157598"/>
                  </a:cubicBezTo>
                  <a:cubicBezTo>
                    <a:pt x="169519" y="152352"/>
                    <a:pt x="165369" y="146925"/>
                    <a:pt x="160855" y="141001"/>
                  </a:cubicBezTo>
                  <a:cubicBezTo>
                    <a:pt x="148198" y="124352"/>
                    <a:pt x="136403" y="108537"/>
                    <a:pt x="124921" y="92776"/>
                  </a:cubicBezTo>
                  <a:cubicBezTo>
                    <a:pt x="140187" y="80615"/>
                    <a:pt x="155740" y="68506"/>
                    <a:pt x="172337" y="55798"/>
                  </a:cubicBezTo>
                  <a:cubicBezTo>
                    <a:pt x="178261" y="51283"/>
                    <a:pt x="183689" y="47134"/>
                    <a:pt x="188960" y="43141"/>
                  </a:cubicBezTo>
                  <a:cubicBezTo>
                    <a:pt x="189064" y="43063"/>
                    <a:pt x="189143" y="42932"/>
                    <a:pt x="189169" y="42828"/>
                  </a:cubicBezTo>
                  <a:cubicBezTo>
                    <a:pt x="189195" y="42698"/>
                    <a:pt x="189169" y="42567"/>
                    <a:pt x="189091" y="42515"/>
                  </a:cubicBezTo>
                  <a:cubicBezTo>
                    <a:pt x="178887" y="35182"/>
                    <a:pt x="149816" y="11904"/>
                    <a:pt x="146554" y="9269"/>
                  </a:cubicBezTo>
                  <a:cubicBezTo>
                    <a:pt x="146502" y="9227"/>
                    <a:pt x="146442" y="9206"/>
                    <a:pt x="146378" y="9206"/>
                  </a:cubicBezTo>
                  <a:cubicBezTo>
                    <a:pt x="146282" y="9206"/>
                    <a:pt x="146179" y="9253"/>
                    <a:pt x="146085" y="9347"/>
                  </a:cubicBezTo>
                  <a:cubicBezTo>
                    <a:pt x="130714" y="22943"/>
                    <a:pt x="113621" y="37661"/>
                    <a:pt x="96111" y="52536"/>
                  </a:cubicBezTo>
                  <a:cubicBezTo>
                    <a:pt x="84525" y="36017"/>
                    <a:pt x="72729" y="18846"/>
                    <a:pt x="60151" y="213"/>
                  </a:cubicBezTo>
                  <a:cubicBezTo>
                    <a:pt x="60074" y="78"/>
                    <a:pt x="59954" y="0"/>
                    <a:pt x="59844"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3" name="Google Shape;4333;p62"/>
            <p:cNvSpPr/>
            <p:nvPr/>
          </p:nvSpPr>
          <p:spPr>
            <a:xfrm>
              <a:off x="14777301" y="6546819"/>
              <a:ext cx="2669449" cy="2526371"/>
            </a:xfrm>
            <a:custGeom>
              <a:avLst/>
              <a:gdLst/>
              <a:ahLst/>
              <a:cxnLst/>
              <a:rect l="l" t="t" r="r" b="b"/>
              <a:pathLst>
                <a:path w="189222" h="179080" extrusionOk="0">
                  <a:moveTo>
                    <a:pt x="59862" y="0"/>
                  </a:moveTo>
                  <a:cubicBezTo>
                    <a:pt x="59826" y="0"/>
                    <a:pt x="59791" y="7"/>
                    <a:pt x="59760" y="19"/>
                  </a:cubicBezTo>
                  <a:cubicBezTo>
                    <a:pt x="52505" y="3360"/>
                    <a:pt x="44990" y="6726"/>
                    <a:pt x="37343" y="10040"/>
                  </a:cubicBezTo>
                  <a:cubicBezTo>
                    <a:pt x="26096" y="14946"/>
                    <a:pt x="17928" y="18287"/>
                    <a:pt x="15684" y="19174"/>
                  </a:cubicBezTo>
                  <a:cubicBezTo>
                    <a:pt x="15606" y="19200"/>
                    <a:pt x="15553" y="19304"/>
                    <a:pt x="15527" y="19435"/>
                  </a:cubicBezTo>
                  <a:cubicBezTo>
                    <a:pt x="15527" y="19539"/>
                    <a:pt x="15553" y="19670"/>
                    <a:pt x="15632" y="19774"/>
                  </a:cubicBezTo>
                  <a:cubicBezTo>
                    <a:pt x="29019" y="39972"/>
                    <a:pt x="44181" y="62128"/>
                    <a:pt x="59107" y="83918"/>
                  </a:cubicBezTo>
                  <a:cubicBezTo>
                    <a:pt x="38935" y="100984"/>
                    <a:pt x="18476" y="118338"/>
                    <a:pt x="209" y="134283"/>
                  </a:cubicBezTo>
                  <a:cubicBezTo>
                    <a:pt x="131" y="134361"/>
                    <a:pt x="52" y="134492"/>
                    <a:pt x="26" y="134596"/>
                  </a:cubicBezTo>
                  <a:cubicBezTo>
                    <a:pt x="0" y="134700"/>
                    <a:pt x="52" y="134831"/>
                    <a:pt x="131" y="134857"/>
                  </a:cubicBezTo>
                  <a:cubicBezTo>
                    <a:pt x="2036" y="136344"/>
                    <a:pt x="9029" y="141694"/>
                    <a:pt x="18581" y="149392"/>
                  </a:cubicBezTo>
                  <a:cubicBezTo>
                    <a:pt x="25078" y="154612"/>
                    <a:pt x="31446" y="159857"/>
                    <a:pt x="37552" y="164998"/>
                  </a:cubicBezTo>
                  <a:cubicBezTo>
                    <a:pt x="37596" y="165041"/>
                    <a:pt x="37653" y="165062"/>
                    <a:pt x="37716" y="165062"/>
                  </a:cubicBezTo>
                  <a:cubicBezTo>
                    <a:pt x="37805" y="165062"/>
                    <a:pt x="37905" y="165022"/>
                    <a:pt x="37996" y="164946"/>
                  </a:cubicBezTo>
                  <a:cubicBezTo>
                    <a:pt x="55063" y="150280"/>
                    <a:pt x="70955" y="136840"/>
                    <a:pt x="86534" y="123975"/>
                  </a:cubicBezTo>
                  <a:cubicBezTo>
                    <a:pt x="99452" y="142947"/>
                    <a:pt x="112082" y="161657"/>
                    <a:pt x="123277" y="178855"/>
                  </a:cubicBezTo>
                  <a:cubicBezTo>
                    <a:pt x="123381" y="179000"/>
                    <a:pt x="123518" y="179079"/>
                    <a:pt x="123635" y="179079"/>
                  </a:cubicBezTo>
                  <a:cubicBezTo>
                    <a:pt x="123665" y="179079"/>
                    <a:pt x="123694" y="179074"/>
                    <a:pt x="123721" y="179063"/>
                  </a:cubicBezTo>
                  <a:cubicBezTo>
                    <a:pt x="127583" y="177393"/>
                    <a:pt x="161742" y="162623"/>
                    <a:pt x="173538" y="158213"/>
                  </a:cubicBezTo>
                  <a:cubicBezTo>
                    <a:pt x="173642" y="158187"/>
                    <a:pt x="173694" y="158082"/>
                    <a:pt x="173694" y="157952"/>
                  </a:cubicBezTo>
                  <a:cubicBezTo>
                    <a:pt x="173694" y="157847"/>
                    <a:pt x="173668" y="157691"/>
                    <a:pt x="173590" y="157586"/>
                  </a:cubicBezTo>
                  <a:cubicBezTo>
                    <a:pt x="169545" y="152341"/>
                    <a:pt x="165396" y="146913"/>
                    <a:pt x="160881" y="140990"/>
                  </a:cubicBezTo>
                  <a:cubicBezTo>
                    <a:pt x="148225" y="124340"/>
                    <a:pt x="136429" y="108552"/>
                    <a:pt x="124947" y="92790"/>
                  </a:cubicBezTo>
                  <a:cubicBezTo>
                    <a:pt x="140187" y="80604"/>
                    <a:pt x="155740" y="68495"/>
                    <a:pt x="172337" y="55786"/>
                  </a:cubicBezTo>
                  <a:cubicBezTo>
                    <a:pt x="178261" y="51272"/>
                    <a:pt x="183715" y="47123"/>
                    <a:pt x="188986" y="43130"/>
                  </a:cubicBezTo>
                  <a:cubicBezTo>
                    <a:pt x="189091" y="43052"/>
                    <a:pt x="189169" y="42947"/>
                    <a:pt x="189195" y="42817"/>
                  </a:cubicBezTo>
                  <a:cubicBezTo>
                    <a:pt x="189221" y="42686"/>
                    <a:pt x="189195" y="42556"/>
                    <a:pt x="189091" y="42530"/>
                  </a:cubicBezTo>
                  <a:cubicBezTo>
                    <a:pt x="178913" y="35171"/>
                    <a:pt x="149843" y="11893"/>
                    <a:pt x="146581" y="9257"/>
                  </a:cubicBezTo>
                  <a:cubicBezTo>
                    <a:pt x="146533" y="9219"/>
                    <a:pt x="146478" y="9202"/>
                    <a:pt x="146420" y="9202"/>
                  </a:cubicBezTo>
                  <a:cubicBezTo>
                    <a:pt x="146320" y="9202"/>
                    <a:pt x="146210" y="9253"/>
                    <a:pt x="146111" y="9336"/>
                  </a:cubicBezTo>
                  <a:cubicBezTo>
                    <a:pt x="130740" y="22958"/>
                    <a:pt x="113648" y="37650"/>
                    <a:pt x="96137" y="52524"/>
                  </a:cubicBezTo>
                  <a:cubicBezTo>
                    <a:pt x="84551" y="36006"/>
                    <a:pt x="72756" y="18835"/>
                    <a:pt x="60177" y="202"/>
                  </a:cubicBezTo>
                  <a:cubicBezTo>
                    <a:pt x="60098" y="64"/>
                    <a:pt x="59974" y="0"/>
                    <a:pt x="59862"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34" name="Google Shape;4334;p62"/>
          <p:cNvSpPr txBox="1"/>
          <p:nvPr/>
        </p:nvSpPr>
        <p:spPr>
          <a:xfrm>
            <a:off x="1855500" y="3383575"/>
            <a:ext cx="6064500" cy="4645800"/>
          </a:xfrm>
          <a:prstGeom prst="rect">
            <a:avLst/>
          </a:prstGeom>
          <a:noFill/>
          <a:ln>
            <a:noFill/>
          </a:ln>
        </p:spPr>
        <p:txBody>
          <a:bodyPr spcFirstLastPara="1" wrap="square" lIns="91425" tIns="91425" rIns="91425" bIns="91425" anchor="t" anchorCtr="0">
            <a:spAutoFit/>
          </a:bodyPr>
          <a:lstStyle/>
          <a:p>
            <a:pPr marL="316800" lvl="0" indent="-376450" algn="l" rtl="0">
              <a:lnSpc>
                <a:spcPct val="115000"/>
              </a:lnSpc>
              <a:spcBef>
                <a:spcPts val="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b="1">
              <a:solidFill>
                <a:srgbClr val="212121"/>
              </a:solidFill>
              <a:latin typeface="Roboto"/>
              <a:ea typeface="Roboto"/>
              <a:cs typeface="Roboto"/>
              <a:sym typeface="Roboto"/>
            </a:endParaRPr>
          </a:p>
          <a:p>
            <a:pPr marL="316800" lvl="0" indent="-376450" algn="l" rtl="0">
              <a:lnSpc>
                <a:spcPct val="115000"/>
              </a:lnSpc>
              <a:spcBef>
                <a:spcPts val="1400"/>
              </a:spcBef>
              <a:spcAft>
                <a:spcPts val="1400"/>
              </a:spcAft>
              <a:buClr>
                <a:srgbClr val="212121"/>
              </a:buClr>
              <a:buSzPts val="2300"/>
              <a:buFont typeface="Roboto"/>
              <a:buChar char="●"/>
            </a:pPr>
            <a:endParaRPr sz="2300" b="1">
              <a:solidFill>
                <a:srgbClr val="212121"/>
              </a:solidFill>
              <a:latin typeface="Roboto"/>
              <a:ea typeface="Roboto"/>
              <a:cs typeface="Roboto"/>
              <a:sym typeface="Roboto"/>
            </a:endParaRPr>
          </a:p>
        </p:txBody>
      </p:sp>
      <p:sp>
        <p:nvSpPr>
          <p:cNvPr id="4335" name="Google Shape;4335;p62"/>
          <p:cNvSpPr txBox="1"/>
          <p:nvPr/>
        </p:nvSpPr>
        <p:spPr>
          <a:xfrm>
            <a:off x="10609200" y="3383575"/>
            <a:ext cx="6064500" cy="4645800"/>
          </a:xfrm>
          <a:prstGeom prst="rect">
            <a:avLst/>
          </a:prstGeom>
          <a:noFill/>
          <a:ln>
            <a:noFill/>
          </a:ln>
        </p:spPr>
        <p:txBody>
          <a:bodyPr spcFirstLastPara="1" wrap="square" lIns="91425" tIns="91425" rIns="91425" bIns="91425" anchor="t" anchorCtr="0">
            <a:spAutoFit/>
          </a:bodyPr>
          <a:lstStyle/>
          <a:p>
            <a:pPr marL="316800" lvl="0" indent="-376450" algn="l" rtl="0">
              <a:lnSpc>
                <a:spcPct val="115000"/>
              </a:lnSpc>
              <a:spcBef>
                <a:spcPts val="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a:solidFill>
                <a:srgbClr val="212121"/>
              </a:solidFill>
              <a:latin typeface="Roboto"/>
              <a:ea typeface="Roboto"/>
              <a:cs typeface="Roboto"/>
              <a:sym typeface="Roboto"/>
            </a:endParaRPr>
          </a:p>
          <a:p>
            <a:pPr marL="316800" lvl="0" indent="-376450" algn="l" rtl="0">
              <a:lnSpc>
                <a:spcPct val="115000"/>
              </a:lnSpc>
              <a:spcBef>
                <a:spcPts val="1400"/>
              </a:spcBef>
              <a:spcAft>
                <a:spcPts val="0"/>
              </a:spcAft>
              <a:buClr>
                <a:srgbClr val="212121"/>
              </a:buClr>
              <a:buSzPts val="2300"/>
              <a:buFont typeface="Roboto"/>
              <a:buChar char="●"/>
            </a:pPr>
            <a:endParaRPr sz="2300" b="1">
              <a:solidFill>
                <a:srgbClr val="212121"/>
              </a:solidFill>
              <a:latin typeface="Roboto"/>
              <a:ea typeface="Roboto"/>
              <a:cs typeface="Roboto"/>
              <a:sym typeface="Roboto"/>
            </a:endParaRPr>
          </a:p>
          <a:p>
            <a:pPr marL="316800" lvl="0" indent="-376450" algn="l" rtl="0">
              <a:lnSpc>
                <a:spcPct val="115000"/>
              </a:lnSpc>
              <a:spcBef>
                <a:spcPts val="1400"/>
              </a:spcBef>
              <a:spcAft>
                <a:spcPts val="1400"/>
              </a:spcAft>
              <a:buClr>
                <a:srgbClr val="212121"/>
              </a:buClr>
              <a:buSzPts val="2300"/>
              <a:buFont typeface="Roboto"/>
              <a:buChar char="●"/>
            </a:pPr>
            <a:endParaRPr sz="2300" b="1">
              <a:solidFill>
                <a:srgbClr val="212121"/>
              </a:solidFill>
              <a:latin typeface="Roboto"/>
              <a:ea typeface="Roboto"/>
              <a:cs typeface="Roboto"/>
              <a:sym typeface="Roboto"/>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339"/>
        <p:cNvGrpSpPr/>
        <p:nvPr/>
      </p:nvGrpSpPr>
      <p:grpSpPr>
        <a:xfrm>
          <a:off x="0" y="0"/>
          <a:ext cx="0" cy="0"/>
          <a:chOff x="0" y="0"/>
          <a:chExt cx="0" cy="0"/>
        </a:xfrm>
      </p:grpSpPr>
      <p:sp>
        <p:nvSpPr>
          <p:cNvPr id="4340" name="Google Shape;4340;p63"/>
          <p:cNvSpPr/>
          <p:nvPr/>
        </p:nvSpPr>
        <p:spPr>
          <a:xfrm>
            <a:off x="1232825" y="720000"/>
            <a:ext cx="8417145"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blurRad="50800"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GROUP CHECKLIST</a:t>
            </a:r>
          </a:p>
        </p:txBody>
      </p:sp>
      <p:sp>
        <p:nvSpPr>
          <p:cNvPr id="4341" name="Google Shape;4341;p63"/>
          <p:cNvSpPr/>
          <p:nvPr/>
        </p:nvSpPr>
        <p:spPr>
          <a:xfrm rot="-2415075">
            <a:off x="13586812" y="3707787"/>
            <a:ext cx="5925169" cy="10635988"/>
          </a:xfrm>
          <a:custGeom>
            <a:avLst/>
            <a:gdLst/>
            <a:ahLst/>
            <a:cxnLst/>
            <a:rect l="l" t="t" r="r" b="b"/>
            <a:pathLst>
              <a:path w="34965" h="62764" extrusionOk="0">
                <a:moveTo>
                  <a:pt x="20000" y="1"/>
                </a:moveTo>
                <a:cubicBezTo>
                  <a:pt x="19988" y="1"/>
                  <a:pt x="19976" y="1"/>
                  <a:pt x="19964" y="1"/>
                </a:cubicBezTo>
                <a:cubicBezTo>
                  <a:pt x="19800" y="2"/>
                  <a:pt x="19635" y="3"/>
                  <a:pt x="19471" y="3"/>
                </a:cubicBezTo>
                <a:cubicBezTo>
                  <a:pt x="19155" y="3"/>
                  <a:pt x="18839" y="1"/>
                  <a:pt x="18524" y="1"/>
                </a:cubicBezTo>
                <a:cubicBezTo>
                  <a:pt x="17656" y="1"/>
                  <a:pt x="16788" y="16"/>
                  <a:pt x="15920" y="125"/>
                </a:cubicBezTo>
                <a:cubicBezTo>
                  <a:pt x="15053" y="235"/>
                  <a:pt x="14174" y="287"/>
                  <a:pt x="13327" y="542"/>
                </a:cubicBezTo>
                <a:cubicBezTo>
                  <a:pt x="12650" y="743"/>
                  <a:pt x="11940" y="848"/>
                  <a:pt x="11243" y="991"/>
                </a:cubicBezTo>
                <a:cubicBezTo>
                  <a:pt x="10780" y="1082"/>
                  <a:pt x="10318" y="1199"/>
                  <a:pt x="9921" y="1440"/>
                </a:cubicBezTo>
                <a:cubicBezTo>
                  <a:pt x="8442" y="2339"/>
                  <a:pt x="7068" y="3381"/>
                  <a:pt x="5941" y="4704"/>
                </a:cubicBezTo>
                <a:cubicBezTo>
                  <a:pt x="5667" y="5029"/>
                  <a:pt x="5407" y="5361"/>
                  <a:pt x="5159" y="5700"/>
                </a:cubicBezTo>
                <a:cubicBezTo>
                  <a:pt x="4860" y="6065"/>
                  <a:pt x="4573" y="6449"/>
                  <a:pt x="4293" y="6833"/>
                </a:cubicBezTo>
                <a:lnTo>
                  <a:pt x="3733" y="7622"/>
                </a:lnTo>
                <a:lnTo>
                  <a:pt x="3453" y="8019"/>
                </a:lnTo>
                <a:lnTo>
                  <a:pt x="3316" y="8214"/>
                </a:lnTo>
                <a:cubicBezTo>
                  <a:pt x="3270" y="8273"/>
                  <a:pt x="3218" y="8345"/>
                  <a:pt x="3179" y="8423"/>
                </a:cubicBezTo>
                <a:cubicBezTo>
                  <a:pt x="3095" y="8573"/>
                  <a:pt x="3042" y="8722"/>
                  <a:pt x="2977" y="8872"/>
                </a:cubicBezTo>
                <a:lnTo>
                  <a:pt x="2788" y="9322"/>
                </a:lnTo>
                <a:lnTo>
                  <a:pt x="2411" y="10214"/>
                </a:lnTo>
                <a:cubicBezTo>
                  <a:pt x="2170" y="10813"/>
                  <a:pt x="2000" y="11438"/>
                  <a:pt x="1818" y="12057"/>
                </a:cubicBezTo>
                <a:cubicBezTo>
                  <a:pt x="1727" y="12363"/>
                  <a:pt x="1623" y="12670"/>
                  <a:pt x="1538" y="12982"/>
                </a:cubicBezTo>
                <a:cubicBezTo>
                  <a:pt x="1447" y="13288"/>
                  <a:pt x="1375" y="13607"/>
                  <a:pt x="1316" y="13920"/>
                </a:cubicBezTo>
                <a:cubicBezTo>
                  <a:pt x="1284" y="14083"/>
                  <a:pt x="1258" y="14239"/>
                  <a:pt x="1238" y="14402"/>
                </a:cubicBezTo>
                <a:cubicBezTo>
                  <a:pt x="1219" y="14539"/>
                  <a:pt x="1193" y="14676"/>
                  <a:pt x="1173" y="14806"/>
                </a:cubicBezTo>
                <a:cubicBezTo>
                  <a:pt x="1108" y="15164"/>
                  <a:pt x="1017" y="15509"/>
                  <a:pt x="932" y="15861"/>
                </a:cubicBezTo>
                <a:cubicBezTo>
                  <a:pt x="776" y="16525"/>
                  <a:pt x="554" y="17177"/>
                  <a:pt x="463" y="17861"/>
                </a:cubicBezTo>
                <a:cubicBezTo>
                  <a:pt x="333" y="18877"/>
                  <a:pt x="333" y="19899"/>
                  <a:pt x="326" y="20929"/>
                </a:cubicBezTo>
                <a:cubicBezTo>
                  <a:pt x="320" y="21345"/>
                  <a:pt x="313" y="21762"/>
                  <a:pt x="313" y="22179"/>
                </a:cubicBezTo>
                <a:cubicBezTo>
                  <a:pt x="300" y="22388"/>
                  <a:pt x="287" y="22589"/>
                  <a:pt x="281" y="22791"/>
                </a:cubicBezTo>
                <a:cubicBezTo>
                  <a:pt x="216" y="23977"/>
                  <a:pt x="151" y="25156"/>
                  <a:pt x="85" y="26335"/>
                </a:cubicBezTo>
                <a:cubicBezTo>
                  <a:pt x="33" y="27514"/>
                  <a:pt x="33" y="28699"/>
                  <a:pt x="92" y="29871"/>
                </a:cubicBezTo>
                <a:cubicBezTo>
                  <a:pt x="79" y="30783"/>
                  <a:pt x="111" y="31923"/>
                  <a:pt x="53" y="33187"/>
                </a:cubicBezTo>
                <a:cubicBezTo>
                  <a:pt x="40" y="33506"/>
                  <a:pt x="14" y="33838"/>
                  <a:pt x="7" y="34183"/>
                </a:cubicBezTo>
                <a:cubicBezTo>
                  <a:pt x="1" y="34522"/>
                  <a:pt x="1" y="34874"/>
                  <a:pt x="14" y="35226"/>
                </a:cubicBezTo>
                <a:cubicBezTo>
                  <a:pt x="33" y="35935"/>
                  <a:pt x="98" y="36672"/>
                  <a:pt x="190" y="37401"/>
                </a:cubicBezTo>
                <a:cubicBezTo>
                  <a:pt x="274" y="38137"/>
                  <a:pt x="352" y="38867"/>
                  <a:pt x="372" y="39616"/>
                </a:cubicBezTo>
                <a:cubicBezTo>
                  <a:pt x="405" y="40365"/>
                  <a:pt x="437" y="41120"/>
                  <a:pt x="457" y="41863"/>
                </a:cubicBezTo>
                <a:cubicBezTo>
                  <a:pt x="483" y="42664"/>
                  <a:pt x="502" y="43452"/>
                  <a:pt x="522" y="44214"/>
                </a:cubicBezTo>
                <a:cubicBezTo>
                  <a:pt x="509" y="45126"/>
                  <a:pt x="489" y="46038"/>
                  <a:pt x="470" y="46943"/>
                </a:cubicBezTo>
                <a:cubicBezTo>
                  <a:pt x="457" y="47549"/>
                  <a:pt x="450" y="48148"/>
                  <a:pt x="483" y="48754"/>
                </a:cubicBezTo>
                <a:cubicBezTo>
                  <a:pt x="561" y="50343"/>
                  <a:pt x="665" y="51926"/>
                  <a:pt x="613" y="53522"/>
                </a:cubicBezTo>
                <a:cubicBezTo>
                  <a:pt x="587" y="54284"/>
                  <a:pt x="574" y="55039"/>
                  <a:pt x="600" y="55801"/>
                </a:cubicBezTo>
                <a:cubicBezTo>
                  <a:pt x="639" y="56870"/>
                  <a:pt x="665" y="57944"/>
                  <a:pt x="685" y="59019"/>
                </a:cubicBezTo>
                <a:cubicBezTo>
                  <a:pt x="704" y="59820"/>
                  <a:pt x="711" y="60621"/>
                  <a:pt x="724" y="61429"/>
                </a:cubicBezTo>
                <a:cubicBezTo>
                  <a:pt x="711" y="61546"/>
                  <a:pt x="704" y="61664"/>
                  <a:pt x="691" y="61781"/>
                </a:cubicBezTo>
                <a:cubicBezTo>
                  <a:pt x="685" y="61859"/>
                  <a:pt x="678" y="61924"/>
                  <a:pt x="678" y="62009"/>
                </a:cubicBezTo>
                <a:cubicBezTo>
                  <a:pt x="672" y="62093"/>
                  <a:pt x="665" y="62178"/>
                  <a:pt x="691" y="62263"/>
                </a:cubicBezTo>
                <a:cubicBezTo>
                  <a:pt x="704" y="62302"/>
                  <a:pt x="737" y="62341"/>
                  <a:pt x="776" y="62354"/>
                </a:cubicBezTo>
                <a:cubicBezTo>
                  <a:pt x="808" y="62373"/>
                  <a:pt x="847" y="62387"/>
                  <a:pt x="893" y="62393"/>
                </a:cubicBezTo>
                <a:cubicBezTo>
                  <a:pt x="971" y="62413"/>
                  <a:pt x="1075" y="62419"/>
                  <a:pt x="1141" y="62426"/>
                </a:cubicBezTo>
                <a:lnTo>
                  <a:pt x="2020" y="62504"/>
                </a:lnTo>
                <a:cubicBezTo>
                  <a:pt x="2613" y="62556"/>
                  <a:pt x="3212" y="62601"/>
                  <a:pt x="3811" y="62641"/>
                </a:cubicBezTo>
                <a:cubicBezTo>
                  <a:pt x="4410" y="62673"/>
                  <a:pt x="5003" y="62706"/>
                  <a:pt x="5602" y="62738"/>
                </a:cubicBezTo>
                <a:cubicBezTo>
                  <a:pt x="5966" y="62756"/>
                  <a:pt x="6330" y="62764"/>
                  <a:pt x="6694" y="62764"/>
                </a:cubicBezTo>
                <a:cubicBezTo>
                  <a:pt x="7659" y="62764"/>
                  <a:pt x="8624" y="62710"/>
                  <a:pt x="9588" y="62654"/>
                </a:cubicBezTo>
                <a:cubicBezTo>
                  <a:pt x="10924" y="62588"/>
                  <a:pt x="12252" y="62491"/>
                  <a:pt x="13588" y="62445"/>
                </a:cubicBezTo>
                <a:cubicBezTo>
                  <a:pt x="14076" y="62432"/>
                  <a:pt x="14571" y="62406"/>
                  <a:pt x="15053" y="62406"/>
                </a:cubicBezTo>
                <a:cubicBezTo>
                  <a:pt x="15535" y="62406"/>
                  <a:pt x="16024" y="62426"/>
                  <a:pt x="16506" y="62432"/>
                </a:cubicBezTo>
                <a:cubicBezTo>
                  <a:pt x="17470" y="62452"/>
                  <a:pt x="18427" y="62465"/>
                  <a:pt x="19385" y="62465"/>
                </a:cubicBezTo>
                <a:cubicBezTo>
                  <a:pt x="21039" y="62465"/>
                  <a:pt x="22687" y="62432"/>
                  <a:pt x="24374" y="62360"/>
                </a:cubicBezTo>
                <a:cubicBezTo>
                  <a:pt x="24719" y="62367"/>
                  <a:pt x="25071" y="62373"/>
                  <a:pt x="25416" y="62387"/>
                </a:cubicBezTo>
                <a:cubicBezTo>
                  <a:pt x="25728" y="62397"/>
                  <a:pt x="26039" y="62402"/>
                  <a:pt x="26350" y="62402"/>
                </a:cubicBezTo>
                <a:cubicBezTo>
                  <a:pt x="27733" y="62402"/>
                  <a:pt x="29112" y="62315"/>
                  <a:pt x="30491" y="62315"/>
                </a:cubicBezTo>
                <a:cubicBezTo>
                  <a:pt x="30690" y="62315"/>
                  <a:pt x="30890" y="62317"/>
                  <a:pt x="31089" y="62321"/>
                </a:cubicBezTo>
                <a:cubicBezTo>
                  <a:pt x="31272" y="62321"/>
                  <a:pt x="31447" y="62295"/>
                  <a:pt x="31630" y="62282"/>
                </a:cubicBezTo>
                <a:cubicBezTo>
                  <a:pt x="32183" y="62231"/>
                  <a:pt x="32732" y="62154"/>
                  <a:pt x="33287" y="62154"/>
                </a:cubicBezTo>
                <a:cubicBezTo>
                  <a:pt x="33431" y="62154"/>
                  <a:pt x="33575" y="62159"/>
                  <a:pt x="33721" y="62172"/>
                </a:cubicBezTo>
                <a:cubicBezTo>
                  <a:pt x="34046" y="62198"/>
                  <a:pt x="34372" y="62224"/>
                  <a:pt x="34691" y="62243"/>
                </a:cubicBezTo>
                <a:cubicBezTo>
                  <a:pt x="34741" y="62246"/>
                  <a:pt x="34782" y="62248"/>
                  <a:pt x="34815" y="62248"/>
                </a:cubicBezTo>
                <a:cubicBezTo>
                  <a:pt x="34960" y="62248"/>
                  <a:pt x="34965" y="62210"/>
                  <a:pt x="34965" y="62009"/>
                </a:cubicBezTo>
                <a:cubicBezTo>
                  <a:pt x="34965" y="61787"/>
                  <a:pt x="34965" y="61572"/>
                  <a:pt x="34952" y="61351"/>
                </a:cubicBezTo>
                <a:cubicBezTo>
                  <a:pt x="34887" y="60165"/>
                  <a:pt x="34808" y="58980"/>
                  <a:pt x="34776" y="57795"/>
                </a:cubicBezTo>
                <a:cubicBezTo>
                  <a:pt x="34769" y="57619"/>
                  <a:pt x="34769" y="57449"/>
                  <a:pt x="34769" y="57280"/>
                </a:cubicBezTo>
                <a:cubicBezTo>
                  <a:pt x="34776" y="56277"/>
                  <a:pt x="34782" y="55359"/>
                  <a:pt x="34782" y="54512"/>
                </a:cubicBezTo>
                <a:cubicBezTo>
                  <a:pt x="34776" y="52812"/>
                  <a:pt x="34737" y="51385"/>
                  <a:pt x="34704" y="50141"/>
                </a:cubicBezTo>
                <a:lnTo>
                  <a:pt x="34704" y="50102"/>
                </a:lnTo>
                <a:cubicBezTo>
                  <a:pt x="34698" y="49698"/>
                  <a:pt x="34691" y="49288"/>
                  <a:pt x="34685" y="48884"/>
                </a:cubicBezTo>
                <a:cubicBezTo>
                  <a:pt x="34626" y="45230"/>
                  <a:pt x="34619" y="41576"/>
                  <a:pt x="34639" y="37929"/>
                </a:cubicBezTo>
                <a:cubicBezTo>
                  <a:pt x="34672" y="35519"/>
                  <a:pt x="34691" y="33102"/>
                  <a:pt x="34724" y="30692"/>
                </a:cubicBezTo>
                <a:cubicBezTo>
                  <a:pt x="34756" y="28816"/>
                  <a:pt x="34795" y="26934"/>
                  <a:pt x="34834" y="25052"/>
                </a:cubicBezTo>
                <a:cubicBezTo>
                  <a:pt x="34874" y="23319"/>
                  <a:pt x="34932" y="21586"/>
                  <a:pt x="34828" y="19847"/>
                </a:cubicBezTo>
                <a:cubicBezTo>
                  <a:pt x="34724" y="18056"/>
                  <a:pt x="34704" y="16265"/>
                  <a:pt x="34541" y="14474"/>
                </a:cubicBezTo>
                <a:cubicBezTo>
                  <a:pt x="34326" y="12175"/>
                  <a:pt x="33851" y="9953"/>
                  <a:pt x="32822" y="7869"/>
                </a:cubicBezTo>
                <a:cubicBezTo>
                  <a:pt x="32600" y="7420"/>
                  <a:pt x="32405" y="6951"/>
                  <a:pt x="32177" y="6501"/>
                </a:cubicBezTo>
                <a:cubicBezTo>
                  <a:pt x="31695" y="5557"/>
                  <a:pt x="31083" y="4697"/>
                  <a:pt x="30262" y="4026"/>
                </a:cubicBezTo>
                <a:cubicBezTo>
                  <a:pt x="28985" y="2997"/>
                  <a:pt x="27644" y="2072"/>
                  <a:pt x="26159" y="1395"/>
                </a:cubicBezTo>
                <a:cubicBezTo>
                  <a:pt x="25807" y="1232"/>
                  <a:pt x="25442" y="1076"/>
                  <a:pt x="25071" y="945"/>
                </a:cubicBezTo>
                <a:cubicBezTo>
                  <a:pt x="24647" y="796"/>
                  <a:pt x="24231" y="652"/>
                  <a:pt x="23788" y="568"/>
                </a:cubicBezTo>
                <a:cubicBezTo>
                  <a:pt x="23566" y="528"/>
                  <a:pt x="23345" y="509"/>
                  <a:pt x="23123" y="463"/>
                </a:cubicBezTo>
                <a:lnTo>
                  <a:pt x="22869" y="424"/>
                </a:lnTo>
                <a:cubicBezTo>
                  <a:pt x="22596" y="372"/>
                  <a:pt x="22316" y="327"/>
                  <a:pt x="22036" y="281"/>
                </a:cubicBezTo>
                <a:cubicBezTo>
                  <a:pt x="21357" y="185"/>
                  <a:pt x="20684" y="1"/>
                  <a:pt x="20000" y="1"/>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2" name="Google Shape;4342;p63"/>
          <p:cNvSpPr/>
          <p:nvPr/>
        </p:nvSpPr>
        <p:spPr>
          <a:xfrm>
            <a:off x="1260000" y="2878950"/>
            <a:ext cx="12846600" cy="54621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3" name="Google Shape;4343;p63"/>
          <p:cNvSpPr/>
          <p:nvPr/>
        </p:nvSpPr>
        <p:spPr>
          <a:xfrm>
            <a:off x="1479750" y="2606350"/>
            <a:ext cx="12930300" cy="54621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4" name="Google Shape;4344;p63"/>
          <p:cNvSpPr txBox="1"/>
          <p:nvPr/>
        </p:nvSpPr>
        <p:spPr>
          <a:xfrm>
            <a:off x="1855500" y="3084900"/>
            <a:ext cx="12251100" cy="480128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b="1" dirty="0">
                <a:solidFill>
                  <a:srgbClr val="212121"/>
                </a:solidFill>
                <a:latin typeface="Roboto"/>
                <a:ea typeface="Roboto"/>
                <a:cs typeface="Roboto"/>
                <a:sym typeface="Roboto"/>
              </a:rPr>
              <a:t>Create your own checklist of steps you can take to assess the quality of information online:</a:t>
            </a:r>
            <a:endParaRPr sz="2300" b="1" dirty="0">
              <a:solidFill>
                <a:srgbClr val="212121"/>
              </a:solidFill>
              <a:latin typeface="Roboto"/>
              <a:ea typeface="Roboto"/>
              <a:cs typeface="Roboto"/>
              <a:sym typeface="Roboto"/>
            </a:endParaRPr>
          </a:p>
          <a:p>
            <a:pPr marL="457200" lvl="0" indent="-374650" algn="l" rtl="0">
              <a:lnSpc>
                <a:spcPct val="150000"/>
              </a:lnSpc>
              <a:spcBef>
                <a:spcPts val="1400"/>
              </a:spcBef>
              <a:spcAft>
                <a:spcPts val="0"/>
              </a:spcAft>
              <a:buClr>
                <a:srgbClr val="212121"/>
              </a:buClr>
              <a:buSzPts val="2300"/>
              <a:buFont typeface="Roboto"/>
              <a:buChar char="❏"/>
            </a:pPr>
            <a:r>
              <a:rPr lang="en-GB" sz="2300" dirty="0">
                <a:solidFill>
                  <a:srgbClr val="212121"/>
                </a:solidFill>
                <a:latin typeface="Roboto"/>
                <a:ea typeface="Roboto"/>
                <a:cs typeface="Roboto"/>
                <a:sym typeface="Roboto"/>
              </a:rPr>
              <a:t>E.g. </a:t>
            </a:r>
            <a:r>
              <a:rPr lang="en-GB" sz="2300" b="1" dirty="0">
                <a:solidFill>
                  <a:srgbClr val="212121"/>
                </a:solidFill>
                <a:latin typeface="Roboto"/>
                <a:ea typeface="Roboto"/>
                <a:cs typeface="Roboto"/>
                <a:sym typeface="Roboto"/>
              </a:rPr>
              <a:t>Establish the source </a:t>
            </a:r>
            <a:r>
              <a:rPr lang="en-GB" sz="2300" dirty="0">
                <a:solidFill>
                  <a:srgbClr val="212121"/>
                </a:solidFill>
                <a:latin typeface="Roboto"/>
                <a:ea typeface="Roboto"/>
                <a:cs typeface="Roboto"/>
                <a:sym typeface="Roboto"/>
              </a:rPr>
              <a:t>of information and whether it is reliable</a:t>
            </a:r>
          </a:p>
          <a:p>
            <a:pPr marL="457200" lvl="0" indent="-374650">
              <a:lnSpc>
                <a:spcPct val="150000"/>
              </a:lnSpc>
              <a:spcBef>
                <a:spcPts val="1400"/>
              </a:spcBef>
              <a:buClr>
                <a:srgbClr val="212121"/>
              </a:buClr>
              <a:buSzPts val="2300"/>
              <a:buFont typeface="Roboto"/>
              <a:buChar char="❏"/>
            </a:pPr>
            <a:r>
              <a:rPr lang="en-GB" sz="2300" dirty="0">
                <a:solidFill>
                  <a:srgbClr val="212121"/>
                </a:solidFill>
                <a:latin typeface="Roboto"/>
                <a:ea typeface="Roboto"/>
                <a:cs typeface="Roboto"/>
                <a:sym typeface="Roboto"/>
              </a:rPr>
              <a:t> </a:t>
            </a:r>
          </a:p>
          <a:p>
            <a:pPr marL="457200" lvl="0" indent="-374650">
              <a:lnSpc>
                <a:spcPct val="150000"/>
              </a:lnSpc>
              <a:spcBef>
                <a:spcPts val="1400"/>
              </a:spcBef>
              <a:buClr>
                <a:srgbClr val="212121"/>
              </a:buClr>
              <a:buSzPts val="2300"/>
              <a:buFont typeface="Roboto"/>
              <a:buChar char="❏"/>
            </a:pPr>
            <a:r>
              <a:rPr lang="en-GB" sz="2300" b="1" dirty="0">
                <a:solidFill>
                  <a:srgbClr val="212121"/>
                </a:solidFill>
                <a:latin typeface="Roboto"/>
                <a:ea typeface="Roboto"/>
                <a:cs typeface="Roboto"/>
                <a:sym typeface="Roboto"/>
              </a:rPr>
              <a:t> </a:t>
            </a:r>
          </a:p>
          <a:p>
            <a:pPr marL="457200" lvl="0" indent="-374650">
              <a:lnSpc>
                <a:spcPct val="150000"/>
              </a:lnSpc>
              <a:spcBef>
                <a:spcPts val="1400"/>
              </a:spcBef>
              <a:buClr>
                <a:srgbClr val="212121"/>
              </a:buClr>
              <a:buSzPts val="2300"/>
              <a:buFont typeface="Roboto"/>
              <a:buChar char="❏"/>
            </a:pPr>
            <a:r>
              <a:rPr lang="en-GB" sz="2300" b="1" dirty="0">
                <a:solidFill>
                  <a:srgbClr val="212121"/>
                </a:solidFill>
                <a:latin typeface="Roboto"/>
                <a:ea typeface="Roboto"/>
                <a:cs typeface="Roboto"/>
                <a:sym typeface="Roboto"/>
              </a:rPr>
              <a:t> </a:t>
            </a:r>
          </a:p>
          <a:p>
            <a:pPr marL="457200" lvl="0" indent="-374650">
              <a:lnSpc>
                <a:spcPct val="150000"/>
              </a:lnSpc>
              <a:spcBef>
                <a:spcPts val="1400"/>
              </a:spcBef>
              <a:buClr>
                <a:srgbClr val="212121"/>
              </a:buClr>
              <a:buSzPts val="2300"/>
              <a:buFont typeface="Roboto"/>
              <a:buChar char="❏"/>
            </a:pPr>
            <a:r>
              <a:rPr lang="en-GB" sz="2300" b="1" dirty="0">
                <a:solidFill>
                  <a:srgbClr val="212121"/>
                </a:solidFill>
                <a:latin typeface="Roboto"/>
                <a:ea typeface="Roboto"/>
                <a:cs typeface="Roboto"/>
                <a:sym typeface="Roboto"/>
              </a:rPr>
              <a:t> </a:t>
            </a:r>
          </a:p>
          <a:p>
            <a:pPr marL="457200" lvl="0" indent="-374650">
              <a:lnSpc>
                <a:spcPct val="150000"/>
              </a:lnSpc>
              <a:spcBef>
                <a:spcPts val="1400"/>
              </a:spcBef>
              <a:buClr>
                <a:srgbClr val="212121"/>
              </a:buClr>
              <a:buSzPts val="2300"/>
              <a:buFont typeface="Roboto"/>
              <a:buChar char="❏"/>
            </a:pPr>
            <a:r>
              <a:rPr lang="en-GB" sz="2300" b="1" dirty="0">
                <a:solidFill>
                  <a:srgbClr val="212121"/>
                </a:solidFill>
                <a:latin typeface="Roboto"/>
                <a:ea typeface="Roboto"/>
                <a:cs typeface="Roboto"/>
                <a:sym typeface="Roboto"/>
              </a:rPr>
              <a:t> </a:t>
            </a:r>
            <a:endParaRPr sz="2300" b="1" dirty="0">
              <a:solidFill>
                <a:srgbClr val="212121"/>
              </a:solidFill>
              <a:latin typeface="Roboto"/>
              <a:ea typeface="Roboto"/>
              <a:cs typeface="Roboto"/>
              <a:sym typeface="Roboto"/>
            </a:endParaRPr>
          </a:p>
        </p:txBody>
      </p:sp>
      <p:grpSp>
        <p:nvGrpSpPr>
          <p:cNvPr id="4345" name="Google Shape;4345;p63"/>
          <p:cNvGrpSpPr/>
          <p:nvPr/>
        </p:nvGrpSpPr>
        <p:grpSpPr>
          <a:xfrm>
            <a:off x="12694250" y="5275172"/>
            <a:ext cx="3997297" cy="3485491"/>
            <a:chOff x="12662850" y="5745197"/>
            <a:chExt cx="3997297" cy="3485491"/>
          </a:xfrm>
        </p:grpSpPr>
        <p:sp>
          <p:nvSpPr>
            <p:cNvPr id="4346" name="Google Shape;4346;p63"/>
            <p:cNvSpPr/>
            <p:nvPr/>
          </p:nvSpPr>
          <p:spPr>
            <a:xfrm>
              <a:off x="12865076" y="5974844"/>
              <a:ext cx="3795071" cy="3255844"/>
            </a:xfrm>
            <a:custGeom>
              <a:avLst/>
              <a:gdLst/>
              <a:ahLst/>
              <a:cxnLst/>
              <a:rect l="l" t="t" r="r" b="b"/>
              <a:pathLst>
                <a:path w="19930" h="17098" extrusionOk="0">
                  <a:moveTo>
                    <a:pt x="4205" y="3472"/>
                  </a:moveTo>
                  <a:cubicBezTo>
                    <a:pt x="4242" y="3472"/>
                    <a:pt x="4280" y="3474"/>
                    <a:pt x="4318" y="3478"/>
                  </a:cubicBezTo>
                  <a:lnTo>
                    <a:pt x="12641" y="4236"/>
                  </a:lnTo>
                  <a:cubicBezTo>
                    <a:pt x="12704" y="4245"/>
                    <a:pt x="12757" y="4254"/>
                    <a:pt x="12820" y="4263"/>
                  </a:cubicBezTo>
                  <a:lnTo>
                    <a:pt x="9474" y="8626"/>
                  </a:lnTo>
                  <a:cubicBezTo>
                    <a:pt x="9452" y="8648"/>
                    <a:pt x="9423" y="8659"/>
                    <a:pt x="9395" y="8659"/>
                  </a:cubicBezTo>
                  <a:cubicBezTo>
                    <a:pt x="9367" y="8659"/>
                    <a:pt x="9340" y="8648"/>
                    <a:pt x="9323" y="8626"/>
                  </a:cubicBezTo>
                  <a:lnTo>
                    <a:pt x="6102" y="4941"/>
                  </a:lnTo>
                  <a:cubicBezTo>
                    <a:pt x="6075" y="4910"/>
                    <a:pt x="6037" y="4894"/>
                    <a:pt x="5998" y="4894"/>
                  </a:cubicBezTo>
                  <a:cubicBezTo>
                    <a:pt x="5959" y="4894"/>
                    <a:pt x="5919" y="4910"/>
                    <a:pt x="5888" y="4941"/>
                  </a:cubicBezTo>
                  <a:lnTo>
                    <a:pt x="3461" y="7662"/>
                  </a:lnTo>
                  <a:cubicBezTo>
                    <a:pt x="3408" y="7716"/>
                    <a:pt x="3408" y="7796"/>
                    <a:pt x="3461" y="7849"/>
                  </a:cubicBezTo>
                  <a:lnTo>
                    <a:pt x="8885" y="13746"/>
                  </a:lnTo>
                  <a:cubicBezTo>
                    <a:pt x="8912" y="13773"/>
                    <a:pt x="8950" y="13786"/>
                    <a:pt x="8988" y="13786"/>
                  </a:cubicBezTo>
                  <a:cubicBezTo>
                    <a:pt x="9026" y="13786"/>
                    <a:pt x="9064" y="13773"/>
                    <a:pt x="9091" y="13746"/>
                  </a:cubicBezTo>
                  <a:lnTo>
                    <a:pt x="13319" y="9312"/>
                  </a:lnTo>
                  <a:lnTo>
                    <a:pt x="12909" y="13791"/>
                  </a:lnTo>
                  <a:cubicBezTo>
                    <a:pt x="12858" y="14390"/>
                    <a:pt x="12360" y="14830"/>
                    <a:pt x="11777" y="14830"/>
                  </a:cubicBezTo>
                  <a:cubicBezTo>
                    <a:pt x="11744" y="14830"/>
                    <a:pt x="11711" y="14828"/>
                    <a:pt x="11678" y="14826"/>
                  </a:cubicBezTo>
                  <a:lnTo>
                    <a:pt x="3354" y="14067"/>
                  </a:lnTo>
                  <a:cubicBezTo>
                    <a:pt x="2730" y="14005"/>
                    <a:pt x="2266" y="13452"/>
                    <a:pt x="2328" y="12827"/>
                  </a:cubicBezTo>
                  <a:lnTo>
                    <a:pt x="3087" y="4504"/>
                  </a:lnTo>
                  <a:cubicBezTo>
                    <a:pt x="3137" y="3917"/>
                    <a:pt x="3628" y="3472"/>
                    <a:pt x="4205" y="3472"/>
                  </a:cubicBezTo>
                  <a:close/>
                  <a:moveTo>
                    <a:pt x="16161" y="1"/>
                  </a:moveTo>
                  <a:cubicBezTo>
                    <a:pt x="16118" y="1"/>
                    <a:pt x="16077" y="22"/>
                    <a:pt x="16049" y="61"/>
                  </a:cubicBezTo>
                  <a:lnTo>
                    <a:pt x="14336" y="2292"/>
                  </a:lnTo>
                  <a:lnTo>
                    <a:pt x="2427" y="1203"/>
                  </a:lnTo>
                  <a:cubicBezTo>
                    <a:pt x="2393" y="1200"/>
                    <a:pt x="2360" y="1199"/>
                    <a:pt x="2327" y="1199"/>
                  </a:cubicBezTo>
                  <a:cubicBezTo>
                    <a:pt x="1744" y="1199"/>
                    <a:pt x="1246" y="1639"/>
                    <a:pt x="1195" y="2238"/>
                  </a:cubicBezTo>
                  <a:lnTo>
                    <a:pt x="54" y="14719"/>
                  </a:lnTo>
                  <a:cubicBezTo>
                    <a:pt x="0" y="15343"/>
                    <a:pt x="455" y="15896"/>
                    <a:pt x="1079" y="15959"/>
                  </a:cubicBezTo>
                  <a:lnTo>
                    <a:pt x="13569" y="17092"/>
                  </a:lnTo>
                  <a:cubicBezTo>
                    <a:pt x="13607" y="17095"/>
                    <a:pt x="13644" y="17097"/>
                    <a:pt x="13682" y="17097"/>
                  </a:cubicBezTo>
                  <a:cubicBezTo>
                    <a:pt x="14259" y="17097"/>
                    <a:pt x="14750" y="16652"/>
                    <a:pt x="14800" y="16066"/>
                  </a:cubicBezTo>
                  <a:lnTo>
                    <a:pt x="15639" y="6886"/>
                  </a:lnTo>
                  <a:lnTo>
                    <a:pt x="19867" y="2461"/>
                  </a:lnTo>
                  <a:cubicBezTo>
                    <a:pt x="19930" y="2399"/>
                    <a:pt x="19912" y="2292"/>
                    <a:pt x="19832" y="2238"/>
                  </a:cubicBezTo>
                  <a:lnTo>
                    <a:pt x="16236" y="26"/>
                  </a:lnTo>
                  <a:cubicBezTo>
                    <a:pt x="16213" y="9"/>
                    <a:pt x="16187" y="1"/>
                    <a:pt x="16161"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7" name="Google Shape;4347;p63"/>
            <p:cNvSpPr/>
            <p:nvPr/>
          </p:nvSpPr>
          <p:spPr>
            <a:xfrm>
              <a:off x="12662850" y="5975416"/>
              <a:ext cx="3047672" cy="3029051"/>
            </a:xfrm>
            <a:custGeom>
              <a:avLst/>
              <a:gdLst/>
              <a:ahLst/>
              <a:cxnLst/>
              <a:rect l="l" t="t" r="r" b="b"/>
              <a:pathLst>
                <a:path w="16005" h="15907" extrusionOk="0">
                  <a:moveTo>
                    <a:pt x="4227" y="2275"/>
                  </a:moveTo>
                  <a:cubicBezTo>
                    <a:pt x="4260" y="2275"/>
                    <a:pt x="4294" y="2277"/>
                    <a:pt x="4327" y="2280"/>
                  </a:cubicBezTo>
                  <a:lnTo>
                    <a:pt x="12650" y="3038"/>
                  </a:lnTo>
                  <a:cubicBezTo>
                    <a:pt x="13275" y="3100"/>
                    <a:pt x="13739" y="3654"/>
                    <a:pt x="13676" y="4278"/>
                  </a:cubicBezTo>
                  <a:lnTo>
                    <a:pt x="12918" y="12601"/>
                  </a:lnTo>
                  <a:cubicBezTo>
                    <a:pt x="12859" y="13192"/>
                    <a:pt x="12360" y="13631"/>
                    <a:pt x="11778" y="13631"/>
                  </a:cubicBezTo>
                  <a:cubicBezTo>
                    <a:pt x="11745" y="13631"/>
                    <a:pt x="11712" y="13630"/>
                    <a:pt x="11678" y="13627"/>
                  </a:cubicBezTo>
                  <a:lnTo>
                    <a:pt x="3364" y="12869"/>
                  </a:lnTo>
                  <a:cubicBezTo>
                    <a:pt x="2730" y="12806"/>
                    <a:pt x="2275" y="12253"/>
                    <a:pt x="2329" y="11629"/>
                  </a:cubicBezTo>
                  <a:lnTo>
                    <a:pt x="3087" y="3306"/>
                  </a:lnTo>
                  <a:cubicBezTo>
                    <a:pt x="3146" y="2715"/>
                    <a:pt x="3645" y="2275"/>
                    <a:pt x="4227" y="2275"/>
                  </a:cubicBezTo>
                  <a:close/>
                  <a:moveTo>
                    <a:pt x="2338" y="1"/>
                  </a:moveTo>
                  <a:cubicBezTo>
                    <a:pt x="1754" y="1"/>
                    <a:pt x="1255" y="448"/>
                    <a:pt x="1196" y="1040"/>
                  </a:cubicBezTo>
                  <a:lnTo>
                    <a:pt x="63" y="13520"/>
                  </a:lnTo>
                  <a:cubicBezTo>
                    <a:pt x="0" y="14145"/>
                    <a:pt x="464" y="14698"/>
                    <a:pt x="1089" y="14760"/>
                  </a:cubicBezTo>
                  <a:lnTo>
                    <a:pt x="13569" y="15902"/>
                  </a:lnTo>
                  <a:cubicBezTo>
                    <a:pt x="13602" y="15905"/>
                    <a:pt x="13635" y="15906"/>
                    <a:pt x="13667" y="15906"/>
                  </a:cubicBezTo>
                  <a:cubicBezTo>
                    <a:pt x="14252" y="15906"/>
                    <a:pt x="14759" y="15459"/>
                    <a:pt x="14809" y="14867"/>
                  </a:cubicBezTo>
                  <a:lnTo>
                    <a:pt x="15951" y="2387"/>
                  </a:lnTo>
                  <a:cubicBezTo>
                    <a:pt x="16005" y="1762"/>
                    <a:pt x="15550" y="1209"/>
                    <a:pt x="14916" y="1147"/>
                  </a:cubicBezTo>
                  <a:lnTo>
                    <a:pt x="2436" y="5"/>
                  </a:lnTo>
                  <a:cubicBezTo>
                    <a:pt x="2403" y="2"/>
                    <a:pt x="2370" y="1"/>
                    <a:pt x="2338"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8" name="Google Shape;4348;p63"/>
            <p:cNvSpPr/>
            <p:nvPr/>
          </p:nvSpPr>
          <p:spPr>
            <a:xfrm>
              <a:off x="12662850" y="5966085"/>
              <a:ext cx="3047672" cy="3047712"/>
            </a:xfrm>
            <a:custGeom>
              <a:avLst/>
              <a:gdLst/>
              <a:ahLst/>
              <a:cxnLst/>
              <a:rect l="l" t="t" r="r" b="b"/>
              <a:pathLst>
                <a:path w="16005" h="16005" fill="none" extrusionOk="0">
                  <a:moveTo>
                    <a:pt x="12918" y="12650"/>
                  </a:moveTo>
                  <a:cubicBezTo>
                    <a:pt x="12856" y="13275"/>
                    <a:pt x="12303" y="13730"/>
                    <a:pt x="11678" y="13676"/>
                  </a:cubicBezTo>
                  <a:lnTo>
                    <a:pt x="3364" y="12918"/>
                  </a:lnTo>
                  <a:cubicBezTo>
                    <a:pt x="2730" y="12855"/>
                    <a:pt x="2275" y="12302"/>
                    <a:pt x="2329" y="11678"/>
                  </a:cubicBezTo>
                  <a:lnTo>
                    <a:pt x="3087" y="3355"/>
                  </a:lnTo>
                  <a:cubicBezTo>
                    <a:pt x="3150" y="2730"/>
                    <a:pt x="3703" y="2275"/>
                    <a:pt x="4327" y="2329"/>
                  </a:cubicBezTo>
                  <a:lnTo>
                    <a:pt x="12650" y="3087"/>
                  </a:lnTo>
                  <a:cubicBezTo>
                    <a:pt x="13275" y="3149"/>
                    <a:pt x="13739" y="3703"/>
                    <a:pt x="13676" y="4327"/>
                  </a:cubicBezTo>
                  <a:close/>
                  <a:moveTo>
                    <a:pt x="14916" y="1196"/>
                  </a:moveTo>
                  <a:lnTo>
                    <a:pt x="2436" y="54"/>
                  </a:lnTo>
                  <a:cubicBezTo>
                    <a:pt x="1811" y="0"/>
                    <a:pt x="1258" y="464"/>
                    <a:pt x="1196" y="1089"/>
                  </a:cubicBezTo>
                  <a:lnTo>
                    <a:pt x="63" y="13569"/>
                  </a:lnTo>
                  <a:cubicBezTo>
                    <a:pt x="0" y="14194"/>
                    <a:pt x="464" y="14747"/>
                    <a:pt x="1089" y="14809"/>
                  </a:cubicBezTo>
                  <a:lnTo>
                    <a:pt x="13569" y="15951"/>
                  </a:lnTo>
                  <a:cubicBezTo>
                    <a:pt x="14194" y="16005"/>
                    <a:pt x="14756" y="15541"/>
                    <a:pt x="14809" y="14916"/>
                  </a:cubicBezTo>
                  <a:lnTo>
                    <a:pt x="15951" y="2436"/>
                  </a:lnTo>
                  <a:cubicBezTo>
                    <a:pt x="16005" y="1811"/>
                    <a:pt x="15550" y="1258"/>
                    <a:pt x="14916" y="119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9" name="Google Shape;4349;p63"/>
            <p:cNvSpPr/>
            <p:nvPr/>
          </p:nvSpPr>
          <p:spPr>
            <a:xfrm>
              <a:off x="13313517" y="5748053"/>
              <a:ext cx="3144596" cy="2625736"/>
            </a:xfrm>
            <a:custGeom>
              <a:avLst/>
              <a:gdLst/>
              <a:ahLst/>
              <a:cxnLst/>
              <a:rect l="l" t="t" r="r" b="b"/>
              <a:pathLst>
                <a:path w="16514" h="13789" extrusionOk="0">
                  <a:moveTo>
                    <a:pt x="12752" y="0"/>
                  </a:moveTo>
                  <a:cubicBezTo>
                    <a:pt x="12710" y="0"/>
                    <a:pt x="12669" y="19"/>
                    <a:pt x="12641" y="57"/>
                  </a:cubicBezTo>
                  <a:lnTo>
                    <a:pt x="6058" y="8621"/>
                  </a:lnTo>
                  <a:cubicBezTo>
                    <a:pt x="6040" y="8643"/>
                    <a:pt x="6013" y="8655"/>
                    <a:pt x="5986" y="8655"/>
                  </a:cubicBezTo>
                  <a:cubicBezTo>
                    <a:pt x="5959" y="8655"/>
                    <a:pt x="5933" y="8643"/>
                    <a:pt x="5915" y="8621"/>
                  </a:cubicBezTo>
                  <a:lnTo>
                    <a:pt x="2694" y="4937"/>
                  </a:lnTo>
                  <a:cubicBezTo>
                    <a:pt x="2668" y="4906"/>
                    <a:pt x="2627" y="4890"/>
                    <a:pt x="2587" y="4890"/>
                  </a:cubicBezTo>
                  <a:cubicBezTo>
                    <a:pt x="2547" y="4890"/>
                    <a:pt x="2507" y="4906"/>
                    <a:pt x="2480" y="4937"/>
                  </a:cubicBezTo>
                  <a:lnTo>
                    <a:pt x="45" y="7658"/>
                  </a:lnTo>
                  <a:cubicBezTo>
                    <a:pt x="0" y="7711"/>
                    <a:pt x="0" y="7791"/>
                    <a:pt x="54" y="7845"/>
                  </a:cubicBezTo>
                  <a:lnTo>
                    <a:pt x="5469" y="13742"/>
                  </a:lnTo>
                  <a:cubicBezTo>
                    <a:pt x="5500" y="13773"/>
                    <a:pt x="5540" y="13789"/>
                    <a:pt x="5579" y="13789"/>
                  </a:cubicBezTo>
                  <a:cubicBezTo>
                    <a:pt x="5618" y="13789"/>
                    <a:pt x="5656" y="13773"/>
                    <a:pt x="5683" y="13742"/>
                  </a:cubicBezTo>
                  <a:lnTo>
                    <a:pt x="16451" y="2457"/>
                  </a:lnTo>
                  <a:cubicBezTo>
                    <a:pt x="16513" y="2394"/>
                    <a:pt x="16504" y="2287"/>
                    <a:pt x="16424" y="2243"/>
                  </a:cubicBezTo>
                  <a:lnTo>
                    <a:pt x="12829" y="21"/>
                  </a:lnTo>
                  <a:cubicBezTo>
                    <a:pt x="12805" y="8"/>
                    <a:pt x="12778" y="0"/>
                    <a:pt x="12752"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0" name="Google Shape;4350;p63"/>
            <p:cNvSpPr/>
            <p:nvPr/>
          </p:nvSpPr>
          <p:spPr>
            <a:xfrm>
              <a:off x="13313517" y="5745197"/>
              <a:ext cx="3144596" cy="2631639"/>
            </a:xfrm>
            <a:custGeom>
              <a:avLst/>
              <a:gdLst/>
              <a:ahLst/>
              <a:cxnLst/>
              <a:rect l="l" t="t" r="r" b="b"/>
              <a:pathLst>
                <a:path w="16514" h="13820" fill="none" extrusionOk="0">
                  <a:moveTo>
                    <a:pt x="5469" y="13757"/>
                  </a:moveTo>
                  <a:lnTo>
                    <a:pt x="54" y="7860"/>
                  </a:lnTo>
                  <a:cubicBezTo>
                    <a:pt x="0" y="7806"/>
                    <a:pt x="0" y="7726"/>
                    <a:pt x="45" y="7673"/>
                  </a:cubicBezTo>
                  <a:lnTo>
                    <a:pt x="2480" y="4952"/>
                  </a:lnTo>
                  <a:cubicBezTo>
                    <a:pt x="2534" y="4889"/>
                    <a:pt x="2641" y="4889"/>
                    <a:pt x="2694" y="4952"/>
                  </a:cubicBezTo>
                  <a:lnTo>
                    <a:pt x="5915" y="8636"/>
                  </a:lnTo>
                  <a:cubicBezTo>
                    <a:pt x="5951" y="8681"/>
                    <a:pt x="6022" y="8681"/>
                    <a:pt x="6058" y="8636"/>
                  </a:cubicBezTo>
                  <a:lnTo>
                    <a:pt x="12641" y="72"/>
                  </a:lnTo>
                  <a:cubicBezTo>
                    <a:pt x="12686" y="10"/>
                    <a:pt x="12766" y="1"/>
                    <a:pt x="12829" y="36"/>
                  </a:cubicBezTo>
                  <a:lnTo>
                    <a:pt x="16424" y="2258"/>
                  </a:lnTo>
                  <a:cubicBezTo>
                    <a:pt x="16504" y="2302"/>
                    <a:pt x="16513" y="2409"/>
                    <a:pt x="16451" y="2472"/>
                  </a:cubicBezTo>
                  <a:lnTo>
                    <a:pt x="5683" y="13757"/>
                  </a:lnTo>
                  <a:cubicBezTo>
                    <a:pt x="5629" y="13819"/>
                    <a:pt x="5531" y="13819"/>
                    <a:pt x="5469" y="1375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354"/>
        <p:cNvGrpSpPr/>
        <p:nvPr/>
      </p:nvGrpSpPr>
      <p:grpSpPr>
        <a:xfrm>
          <a:off x="0" y="0"/>
          <a:ext cx="0" cy="0"/>
          <a:chOff x="0" y="0"/>
          <a:chExt cx="0" cy="0"/>
        </a:xfrm>
      </p:grpSpPr>
      <p:sp>
        <p:nvSpPr>
          <p:cNvPr id="4355" name="Google Shape;4355;p64"/>
          <p:cNvSpPr/>
          <p:nvPr/>
        </p:nvSpPr>
        <p:spPr>
          <a:xfrm rot="2700000">
            <a:off x="11346894" y="3661167"/>
            <a:ext cx="9688263" cy="10612420"/>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6" name="Google Shape;4356;p64"/>
          <p:cNvSpPr/>
          <p:nvPr/>
        </p:nvSpPr>
        <p:spPr>
          <a:xfrm>
            <a:off x="1306050" y="720000"/>
            <a:ext cx="959430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SUPPORT NETWORKS</a:t>
            </a:r>
          </a:p>
        </p:txBody>
      </p:sp>
      <p:sp>
        <p:nvSpPr>
          <p:cNvPr id="4357" name="Google Shape;4357;p64"/>
          <p:cNvSpPr/>
          <p:nvPr/>
        </p:nvSpPr>
        <p:spPr>
          <a:xfrm>
            <a:off x="1260000" y="2605150"/>
            <a:ext cx="11346000" cy="5882400"/>
          </a:xfrm>
          <a:prstGeom prst="rect">
            <a:avLst/>
          </a:pr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8" name="Google Shape;4358;p64"/>
          <p:cNvSpPr/>
          <p:nvPr/>
        </p:nvSpPr>
        <p:spPr>
          <a:xfrm>
            <a:off x="1479750" y="2332550"/>
            <a:ext cx="11492400" cy="58824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9" name="Google Shape;4359;p64"/>
          <p:cNvSpPr/>
          <p:nvPr/>
        </p:nvSpPr>
        <p:spPr>
          <a:xfrm>
            <a:off x="1925075" y="2916387"/>
            <a:ext cx="9077849"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WANT MORE SUPPORT OR ADVICE?</a:t>
            </a:r>
          </a:p>
        </p:txBody>
      </p:sp>
      <p:sp>
        <p:nvSpPr>
          <p:cNvPr id="4360" name="Google Shape;4360;p64"/>
          <p:cNvSpPr txBox="1"/>
          <p:nvPr/>
        </p:nvSpPr>
        <p:spPr>
          <a:xfrm>
            <a:off x="1855523" y="3583150"/>
            <a:ext cx="10133100" cy="40413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Why not try accessing some of the following websites: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Childline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3">
                  <a:extLst>
                    <a:ext uri="{A12FA001-AC4F-418D-AE19-62706E023703}">
                      <ahyp:hlinkClr xmlns:ahyp="http://schemas.microsoft.com/office/drawing/2018/hyperlinkcolor" val="tx"/>
                    </a:ext>
                  </a:extLst>
                </a:hlinkClick>
              </a:rPr>
              <a:t>childline.org.uk</a:t>
            </a:r>
            <a:endParaRPr sz="26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The Mix - </a:t>
            </a:r>
            <a:r>
              <a:rPr lang="en-GB" sz="2300" u="sng">
                <a:solidFill>
                  <a:srgbClr val="4285F4"/>
                </a:solidFill>
                <a:latin typeface="Roboto"/>
                <a:ea typeface="Roboto"/>
                <a:cs typeface="Roboto"/>
                <a:sym typeface="Roboto"/>
                <a:hlinkClick r:id="rId4">
                  <a:extLst>
                    <a:ext uri="{A12FA001-AC4F-418D-AE19-62706E023703}">
                      <ahyp:hlinkClr xmlns:ahyp="http://schemas.microsoft.com/office/drawing/2018/hyperlinkcolor" val="tx"/>
                    </a:ext>
                  </a:extLst>
                </a:hlinkClick>
              </a:rPr>
              <a:t>themix.org.uk</a:t>
            </a:r>
            <a:endParaRPr sz="23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Safer Internet Centre - </a:t>
            </a:r>
            <a:r>
              <a:rPr lang="en-GB" sz="2300" u="sng">
                <a:solidFill>
                  <a:srgbClr val="4285F4"/>
                </a:solidFill>
                <a:latin typeface="Roboto"/>
                <a:ea typeface="Roboto"/>
                <a:cs typeface="Roboto"/>
                <a:sym typeface="Roboto"/>
                <a:hlinkClick r:id="rId5">
                  <a:extLst>
                    <a:ext uri="{A12FA001-AC4F-418D-AE19-62706E023703}">
                      <ahyp:hlinkClr xmlns:ahyp="http://schemas.microsoft.com/office/drawing/2018/hyperlinkcolor" val="tx"/>
                    </a:ext>
                  </a:extLst>
                </a:hlinkClick>
              </a:rPr>
              <a:t>saferinternet.org.uk</a:t>
            </a:r>
            <a:endParaRPr sz="23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Relate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6">
                  <a:extLst>
                    <a:ext uri="{A12FA001-AC4F-418D-AE19-62706E023703}">
                      <ahyp:hlinkClr xmlns:ahyp="http://schemas.microsoft.com/office/drawing/2018/hyperlinkcolor" val="tx"/>
                    </a:ext>
                  </a:extLst>
                </a:hlinkClick>
              </a:rPr>
              <a:t>relate.org.uk</a:t>
            </a:r>
            <a:r>
              <a:rPr lang="en-GB" sz="2300">
                <a:solidFill>
                  <a:srgbClr val="212121"/>
                </a:solidFill>
                <a:latin typeface="Roboto"/>
                <a:ea typeface="Roboto"/>
                <a:cs typeface="Roboto"/>
                <a:sym typeface="Roboto"/>
              </a:rPr>
              <a:t> (Help for children and young people section)</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Samaritans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7">
                  <a:extLst>
                    <a:ext uri="{A12FA001-AC4F-418D-AE19-62706E023703}">
                      <ahyp:hlinkClr xmlns:ahyp="http://schemas.microsoft.com/office/drawing/2018/hyperlinkcolor" val="tx"/>
                    </a:ext>
                  </a:extLst>
                </a:hlinkClick>
              </a:rPr>
              <a:t>samaritans.org</a:t>
            </a:r>
            <a:r>
              <a:rPr lang="en-GB" sz="2300">
                <a:solidFill>
                  <a:srgbClr val="212121"/>
                </a:solidFill>
                <a:latin typeface="Roboto"/>
                <a:ea typeface="Roboto"/>
                <a:cs typeface="Roboto"/>
                <a:sym typeface="Roboto"/>
              </a:rPr>
              <a:t> (England, Scotland, Wales)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a:solidFill>
                  <a:srgbClr val="212121"/>
                </a:solidFill>
                <a:latin typeface="Roboto"/>
                <a:ea typeface="Roboto"/>
                <a:cs typeface="Roboto"/>
                <a:sym typeface="Roboto"/>
              </a:rPr>
              <a:t>Thinkuknow - </a:t>
            </a:r>
            <a:r>
              <a:rPr lang="en-GB" sz="2300" u="sng">
                <a:solidFill>
                  <a:srgbClr val="4285F4"/>
                </a:solidFill>
                <a:latin typeface="Roboto"/>
                <a:ea typeface="Roboto"/>
                <a:cs typeface="Roboto"/>
                <a:sym typeface="Roboto"/>
                <a:hlinkClick r:id="rId8">
                  <a:extLst>
                    <a:ext uri="{A12FA001-AC4F-418D-AE19-62706E023703}">
                      <ahyp:hlinkClr xmlns:ahyp="http://schemas.microsoft.com/office/drawing/2018/hyperlinkcolor" val="tx"/>
                    </a:ext>
                  </a:extLst>
                </a:hlinkClick>
              </a:rPr>
              <a:t>thinkuknow.co.uk</a:t>
            </a:r>
            <a:endParaRPr sz="2300">
              <a:solidFill>
                <a:srgbClr val="4285F4"/>
              </a:solidFill>
              <a:latin typeface="Roboto"/>
              <a:ea typeface="Roboto"/>
              <a:cs typeface="Roboto"/>
              <a:sym typeface="Roboto"/>
            </a:endParaRPr>
          </a:p>
        </p:txBody>
      </p:sp>
      <p:sp>
        <p:nvSpPr>
          <p:cNvPr id="4361" name="Google Shape;4361;p64"/>
          <p:cNvSpPr/>
          <p:nvPr/>
        </p:nvSpPr>
        <p:spPr>
          <a:xfrm>
            <a:off x="12764316" y="4601943"/>
            <a:ext cx="4094745" cy="4047355"/>
          </a:xfrm>
          <a:custGeom>
            <a:avLst/>
            <a:gdLst/>
            <a:ahLst/>
            <a:cxnLst/>
            <a:rect l="l" t="t" r="r" b="b"/>
            <a:pathLst>
              <a:path w="16790" h="16595" extrusionOk="0">
                <a:moveTo>
                  <a:pt x="6522" y="2070"/>
                </a:moveTo>
                <a:cubicBezTo>
                  <a:pt x="8984" y="2070"/>
                  <a:pt x="10982" y="4068"/>
                  <a:pt x="10982" y="6530"/>
                </a:cubicBezTo>
                <a:cubicBezTo>
                  <a:pt x="10982" y="8984"/>
                  <a:pt x="8984" y="10982"/>
                  <a:pt x="6522" y="10982"/>
                </a:cubicBezTo>
                <a:cubicBezTo>
                  <a:pt x="4068" y="10982"/>
                  <a:pt x="2070" y="8984"/>
                  <a:pt x="2070" y="6530"/>
                </a:cubicBezTo>
                <a:cubicBezTo>
                  <a:pt x="2070" y="4068"/>
                  <a:pt x="4068" y="2070"/>
                  <a:pt x="6522" y="2070"/>
                </a:cubicBezTo>
                <a:close/>
                <a:moveTo>
                  <a:pt x="6522" y="0"/>
                </a:moveTo>
                <a:cubicBezTo>
                  <a:pt x="2918" y="0"/>
                  <a:pt x="0" y="2917"/>
                  <a:pt x="0" y="6530"/>
                </a:cubicBezTo>
                <a:cubicBezTo>
                  <a:pt x="0" y="10134"/>
                  <a:pt x="2918" y="13052"/>
                  <a:pt x="6522" y="13052"/>
                </a:cubicBezTo>
                <a:cubicBezTo>
                  <a:pt x="7904" y="13052"/>
                  <a:pt x="9180" y="12623"/>
                  <a:pt x="10233" y="11901"/>
                </a:cubicBezTo>
                <a:cubicBezTo>
                  <a:pt x="12258" y="14764"/>
                  <a:pt x="14060" y="16575"/>
                  <a:pt x="14060" y="16575"/>
                </a:cubicBezTo>
                <a:cubicBezTo>
                  <a:pt x="14060" y="16575"/>
                  <a:pt x="14125" y="16595"/>
                  <a:pt x="14243" y="16595"/>
                </a:cubicBezTo>
                <a:cubicBezTo>
                  <a:pt x="14519" y="16595"/>
                  <a:pt x="15085" y="16490"/>
                  <a:pt x="15791" y="15790"/>
                </a:cubicBezTo>
                <a:cubicBezTo>
                  <a:pt x="16790" y="14791"/>
                  <a:pt x="16576" y="14069"/>
                  <a:pt x="16576" y="14069"/>
                </a:cubicBezTo>
                <a:cubicBezTo>
                  <a:pt x="16576" y="14069"/>
                  <a:pt x="14765" y="12258"/>
                  <a:pt x="11901" y="10242"/>
                </a:cubicBezTo>
                <a:cubicBezTo>
                  <a:pt x="12624" y="9180"/>
                  <a:pt x="13052" y="7904"/>
                  <a:pt x="13052" y="6530"/>
                </a:cubicBezTo>
                <a:cubicBezTo>
                  <a:pt x="13052" y="2917"/>
                  <a:pt x="10135" y="0"/>
                  <a:pt x="65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2" name="Google Shape;4362;p64"/>
          <p:cNvSpPr/>
          <p:nvPr/>
        </p:nvSpPr>
        <p:spPr>
          <a:xfrm>
            <a:off x="14837810" y="6940795"/>
            <a:ext cx="1716671" cy="1671134"/>
          </a:xfrm>
          <a:custGeom>
            <a:avLst/>
            <a:gdLst/>
            <a:ahLst/>
            <a:cxnLst/>
            <a:rect l="l" t="t" r="r" b="b"/>
            <a:pathLst>
              <a:path w="7039" h="6852" extrusionOk="0">
                <a:moveTo>
                  <a:pt x="1445" y="0"/>
                </a:moveTo>
                <a:lnTo>
                  <a:pt x="0" y="1445"/>
                </a:lnTo>
                <a:cubicBezTo>
                  <a:pt x="2204" y="4719"/>
                  <a:pt x="4318" y="6834"/>
                  <a:pt x="4318" y="6834"/>
                </a:cubicBezTo>
                <a:cubicBezTo>
                  <a:pt x="4318" y="6834"/>
                  <a:pt x="4379" y="6851"/>
                  <a:pt x="4491" y="6851"/>
                </a:cubicBezTo>
                <a:cubicBezTo>
                  <a:pt x="4762" y="6851"/>
                  <a:pt x="5331" y="6748"/>
                  <a:pt x="6040" y="6040"/>
                </a:cubicBezTo>
                <a:cubicBezTo>
                  <a:pt x="7039" y="5041"/>
                  <a:pt x="6834" y="4318"/>
                  <a:pt x="6834" y="4318"/>
                </a:cubicBezTo>
                <a:cubicBezTo>
                  <a:pt x="6834" y="4318"/>
                  <a:pt x="4719" y="2213"/>
                  <a:pt x="1445"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3" name="Google Shape;4363;p64"/>
          <p:cNvSpPr/>
          <p:nvPr/>
        </p:nvSpPr>
        <p:spPr>
          <a:xfrm>
            <a:off x="14837810" y="6940795"/>
            <a:ext cx="1716671" cy="1716742"/>
          </a:xfrm>
          <a:custGeom>
            <a:avLst/>
            <a:gdLst/>
            <a:ahLst/>
            <a:cxnLst/>
            <a:rect l="l" t="t" r="r" b="b"/>
            <a:pathLst>
              <a:path w="7039" h="7039" fill="none" extrusionOk="0">
                <a:moveTo>
                  <a:pt x="1445" y="0"/>
                </a:moveTo>
                <a:cubicBezTo>
                  <a:pt x="4719" y="2213"/>
                  <a:pt x="6834" y="4318"/>
                  <a:pt x="6834" y="4318"/>
                </a:cubicBezTo>
                <a:cubicBezTo>
                  <a:pt x="6834" y="4318"/>
                  <a:pt x="7039" y="5041"/>
                  <a:pt x="6040" y="6040"/>
                </a:cubicBezTo>
                <a:cubicBezTo>
                  <a:pt x="5041" y="7039"/>
                  <a:pt x="4318" y="6834"/>
                  <a:pt x="4318" y="6834"/>
                </a:cubicBezTo>
                <a:cubicBezTo>
                  <a:pt x="4318" y="6834"/>
                  <a:pt x="2204" y="4719"/>
                  <a:pt x="0" y="1445"/>
                </a:cubicBezTo>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4" name="Google Shape;4364;p64"/>
          <p:cNvSpPr/>
          <p:nvPr/>
        </p:nvSpPr>
        <p:spPr>
          <a:xfrm>
            <a:off x="12459706" y="4562678"/>
            <a:ext cx="1712525" cy="3185447"/>
          </a:xfrm>
          <a:custGeom>
            <a:avLst/>
            <a:gdLst/>
            <a:ahLst/>
            <a:cxnLst/>
            <a:rect l="l" t="t" r="r" b="b"/>
            <a:pathLst>
              <a:path w="7022" h="13061" extrusionOk="0">
                <a:moveTo>
                  <a:pt x="6531" y="1"/>
                </a:moveTo>
                <a:cubicBezTo>
                  <a:pt x="2927" y="1"/>
                  <a:pt x="0" y="2927"/>
                  <a:pt x="0" y="6531"/>
                </a:cubicBezTo>
                <a:cubicBezTo>
                  <a:pt x="0" y="10135"/>
                  <a:pt x="2927" y="13061"/>
                  <a:pt x="6531" y="13061"/>
                </a:cubicBezTo>
                <a:cubicBezTo>
                  <a:pt x="6700" y="13061"/>
                  <a:pt x="6861" y="13052"/>
                  <a:pt x="7021" y="13043"/>
                </a:cubicBezTo>
                <a:cubicBezTo>
                  <a:pt x="3649" y="12793"/>
                  <a:pt x="991" y="9974"/>
                  <a:pt x="991" y="6531"/>
                </a:cubicBezTo>
                <a:cubicBezTo>
                  <a:pt x="991" y="3096"/>
                  <a:pt x="3649" y="277"/>
                  <a:pt x="7021" y="18"/>
                </a:cubicBezTo>
                <a:cubicBezTo>
                  <a:pt x="6861" y="10"/>
                  <a:pt x="6700" y="1"/>
                  <a:pt x="6531" y="1"/>
                </a:cubicBezTo>
                <a:close/>
              </a:path>
            </a:pathLst>
          </a:custGeom>
          <a:solidFill>
            <a:srgbClr val="E27D47"/>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5" name="Google Shape;4365;p64"/>
          <p:cNvSpPr/>
          <p:nvPr/>
        </p:nvSpPr>
        <p:spPr>
          <a:xfrm>
            <a:off x="12459706" y="4562678"/>
            <a:ext cx="3185317" cy="3185447"/>
          </a:xfrm>
          <a:custGeom>
            <a:avLst/>
            <a:gdLst/>
            <a:ahLst/>
            <a:cxnLst/>
            <a:rect l="l" t="t" r="r" b="b"/>
            <a:pathLst>
              <a:path w="13061" h="13061" extrusionOk="0">
                <a:moveTo>
                  <a:pt x="6531" y="2079"/>
                </a:moveTo>
                <a:cubicBezTo>
                  <a:pt x="8993" y="2079"/>
                  <a:pt x="10991" y="4069"/>
                  <a:pt x="10991" y="6531"/>
                </a:cubicBezTo>
                <a:cubicBezTo>
                  <a:pt x="10991" y="8993"/>
                  <a:pt x="8993" y="10991"/>
                  <a:pt x="6531" y="10991"/>
                </a:cubicBezTo>
                <a:cubicBezTo>
                  <a:pt x="4068" y="10991"/>
                  <a:pt x="2079" y="8993"/>
                  <a:pt x="2079" y="6531"/>
                </a:cubicBezTo>
                <a:cubicBezTo>
                  <a:pt x="2079" y="4069"/>
                  <a:pt x="4068" y="2079"/>
                  <a:pt x="6531" y="2079"/>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6" name="Google Shape;4366;p64"/>
          <p:cNvSpPr/>
          <p:nvPr/>
        </p:nvSpPr>
        <p:spPr>
          <a:xfrm>
            <a:off x="12459706" y="4562678"/>
            <a:ext cx="3185317" cy="3185447"/>
          </a:xfrm>
          <a:custGeom>
            <a:avLst/>
            <a:gdLst/>
            <a:ahLst/>
            <a:cxnLst/>
            <a:rect l="l" t="t" r="r" b="b"/>
            <a:pathLst>
              <a:path w="13061" h="13061" fill="none" extrusionOk="0">
                <a:moveTo>
                  <a:pt x="6531" y="10991"/>
                </a:moveTo>
                <a:cubicBezTo>
                  <a:pt x="4068" y="10991"/>
                  <a:pt x="2079" y="8993"/>
                  <a:pt x="2079" y="6531"/>
                </a:cubicBezTo>
                <a:cubicBezTo>
                  <a:pt x="2079" y="4069"/>
                  <a:pt x="4068" y="2079"/>
                  <a:pt x="6531" y="2079"/>
                </a:cubicBezTo>
                <a:cubicBezTo>
                  <a:pt x="8993" y="2079"/>
                  <a:pt x="10991" y="4069"/>
                  <a:pt x="10991" y="6531"/>
                </a:cubicBezTo>
                <a:cubicBezTo>
                  <a:pt x="10991" y="8993"/>
                  <a:pt x="8993" y="10991"/>
                  <a:pt x="6531" y="10991"/>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7" name="Google Shape;4367;p64"/>
          <p:cNvSpPr/>
          <p:nvPr/>
        </p:nvSpPr>
        <p:spPr>
          <a:xfrm>
            <a:off x="12183386" y="6231579"/>
            <a:ext cx="570191" cy="1288227"/>
          </a:xfrm>
          <a:custGeom>
            <a:avLst/>
            <a:gdLst/>
            <a:ahLst/>
            <a:cxnLst/>
            <a:rect l="l" t="t" r="r" b="b"/>
            <a:pathLst>
              <a:path w="2338" h="5282" fill="none" extrusionOk="0">
                <a:moveTo>
                  <a:pt x="2338" y="5281"/>
                </a:moveTo>
                <a:cubicBezTo>
                  <a:pt x="1009" y="3836"/>
                  <a:pt x="179" y="1954"/>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8" name="Google Shape;4368;p64"/>
          <p:cNvSpPr/>
          <p:nvPr/>
        </p:nvSpPr>
        <p:spPr>
          <a:xfrm>
            <a:off x="11961452" y="6601308"/>
            <a:ext cx="400451" cy="872638"/>
          </a:xfrm>
          <a:custGeom>
            <a:avLst/>
            <a:gdLst/>
            <a:ahLst/>
            <a:cxnLst/>
            <a:rect l="l" t="t" r="r" b="b"/>
            <a:pathLst>
              <a:path w="1642" h="3578" fill="none" extrusionOk="0">
                <a:moveTo>
                  <a:pt x="1642" y="3578"/>
                </a:moveTo>
                <a:cubicBezTo>
                  <a:pt x="902" y="2481"/>
                  <a:pt x="348" y="1276"/>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9" name="Google Shape;4369;p64"/>
          <p:cNvSpPr/>
          <p:nvPr/>
        </p:nvSpPr>
        <p:spPr>
          <a:xfrm>
            <a:off x="15821147" y="4956551"/>
            <a:ext cx="404841" cy="1355785"/>
          </a:xfrm>
          <a:custGeom>
            <a:avLst/>
            <a:gdLst/>
            <a:ahLst/>
            <a:cxnLst/>
            <a:rect l="l" t="t" r="r" b="b"/>
            <a:pathLst>
              <a:path w="1660" h="5559" fill="none" extrusionOk="0">
                <a:moveTo>
                  <a:pt x="0" y="0"/>
                </a:moveTo>
                <a:cubicBezTo>
                  <a:pt x="1107" y="1624"/>
                  <a:pt x="1660" y="3595"/>
                  <a:pt x="1553" y="555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0" name="Google Shape;4370;p64"/>
          <p:cNvSpPr/>
          <p:nvPr/>
        </p:nvSpPr>
        <p:spPr>
          <a:xfrm>
            <a:off x="16201849" y="5058739"/>
            <a:ext cx="272170" cy="918490"/>
          </a:xfrm>
          <a:custGeom>
            <a:avLst/>
            <a:gdLst/>
            <a:ahLst/>
            <a:cxnLst/>
            <a:rect l="l" t="t" r="r" b="b"/>
            <a:pathLst>
              <a:path w="1116" h="3766" fill="none" extrusionOk="0">
                <a:moveTo>
                  <a:pt x="1" y="1"/>
                </a:moveTo>
                <a:cubicBezTo>
                  <a:pt x="572" y="1187"/>
                  <a:pt x="946" y="2454"/>
                  <a:pt x="1116" y="3765"/>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374"/>
        <p:cNvGrpSpPr/>
        <p:nvPr/>
      </p:nvGrpSpPr>
      <p:grpSpPr>
        <a:xfrm>
          <a:off x="0" y="0"/>
          <a:ext cx="0" cy="0"/>
          <a:chOff x="0" y="0"/>
          <a:chExt cx="0" cy="0"/>
        </a:xfrm>
      </p:grpSpPr>
      <p:sp>
        <p:nvSpPr>
          <p:cNvPr id="4375" name="Google Shape;4375;p65"/>
          <p:cNvSpPr/>
          <p:nvPr/>
        </p:nvSpPr>
        <p:spPr>
          <a:xfrm>
            <a:off x="9287675" y="1897725"/>
            <a:ext cx="13137721" cy="12302697"/>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DF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6" name="Google Shape;4376;p65"/>
          <p:cNvSpPr/>
          <p:nvPr/>
        </p:nvSpPr>
        <p:spPr>
          <a:xfrm>
            <a:off x="1260000" y="720000"/>
            <a:ext cx="5256292" cy="87286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00E5BE"/>
                </a:solidFill>
                <a:effectLst>
                  <a:outerShdw dist="1016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THEME 2:</a:t>
            </a:r>
          </a:p>
        </p:txBody>
      </p:sp>
      <p:grpSp>
        <p:nvGrpSpPr>
          <p:cNvPr id="4377" name="Google Shape;4377;p65"/>
          <p:cNvGrpSpPr/>
          <p:nvPr/>
        </p:nvGrpSpPr>
        <p:grpSpPr>
          <a:xfrm>
            <a:off x="11286352" y="1564275"/>
            <a:ext cx="5868299" cy="7384093"/>
            <a:chOff x="11286352" y="1564275"/>
            <a:chExt cx="5868299" cy="7384093"/>
          </a:xfrm>
        </p:grpSpPr>
        <p:sp>
          <p:nvSpPr>
            <p:cNvPr id="4378" name="Google Shape;4378;p65"/>
            <p:cNvSpPr/>
            <p:nvPr/>
          </p:nvSpPr>
          <p:spPr>
            <a:xfrm>
              <a:off x="11899948" y="3401699"/>
              <a:ext cx="5254703" cy="5546668"/>
            </a:xfrm>
            <a:custGeom>
              <a:avLst/>
              <a:gdLst/>
              <a:ahLst/>
              <a:cxnLst/>
              <a:rect l="l" t="t" r="r" b="b"/>
              <a:pathLst>
                <a:path w="15586" h="16452" extrusionOk="0">
                  <a:moveTo>
                    <a:pt x="7788" y="3275"/>
                  </a:moveTo>
                  <a:cubicBezTo>
                    <a:pt x="7788" y="3275"/>
                    <a:pt x="7788" y="3284"/>
                    <a:pt x="7788" y="3284"/>
                  </a:cubicBezTo>
                  <a:lnTo>
                    <a:pt x="7779" y="3284"/>
                  </a:lnTo>
                  <a:cubicBezTo>
                    <a:pt x="7788" y="3275"/>
                    <a:pt x="7788" y="3275"/>
                    <a:pt x="7788" y="3275"/>
                  </a:cubicBezTo>
                  <a:close/>
                  <a:moveTo>
                    <a:pt x="4894" y="0"/>
                  </a:moveTo>
                  <a:cubicBezTo>
                    <a:pt x="2800" y="0"/>
                    <a:pt x="887" y="2203"/>
                    <a:pt x="455" y="5202"/>
                  </a:cubicBezTo>
                  <a:cubicBezTo>
                    <a:pt x="0" y="8325"/>
                    <a:pt x="1035" y="11991"/>
                    <a:pt x="3604" y="16407"/>
                  </a:cubicBezTo>
                  <a:cubicBezTo>
                    <a:pt x="3613" y="16425"/>
                    <a:pt x="3640" y="16443"/>
                    <a:pt x="3658" y="16443"/>
                  </a:cubicBezTo>
                  <a:cubicBezTo>
                    <a:pt x="3667" y="16443"/>
                    <a:pt x="3667" y="16452"/>
                    <a:pt x="3667" y="16452"/>
                  </a:cubicBezTo>
                  <a:cubicBezTo>
                    <a:pt x="3675" y="16452"/>
                    <a:pt x="3675" y="16443"/>
                    <a:pt x="3684" y="16443"/>
                  </a:cubicBezTo>
                  <a:cubicBezTo>
                    <a:pt x="3711" y="16443"/>
                    <a:pt x="3738" y="16416"/>
                    <a:pt x="3747" y="16389"/>
                  </a:cubicBezTo>
                  <a:cubicBezTo>
                    <a:pt x="4353" y="14034"/>
                    <a:pt x="6619" y="12785"/>
                    <a:pt x="9010" y="11447"/>
                  </a:cubicBezTo>
                  <a:lnTo>
                    <a:pt x="9019" y="11447"/>
                  </a:lnTo>
                  <a:cubicBezTo>
                    <a:pt x="10527" y="10608"/>
                    <a:pt x="12097" y="9734"/>
                    <a:pt x="13212" y="8565"/>
                  </a:cubicBezTo>
                  <a:cubicBezTo>
                    <a:pt x="15032" y="6656"/>
                    <a:pt x="15585" y="3855"/>
                    <a:pt x="14452" y="2321"/>
                  </a:cubicBezTo>
                  <a:cubicBezTo>
                    <a:pt x="13866" y="1536"/>
                    <a:pt x="13027" y="1126"/>
                    <a:pt x="12021" y="1126"/>
                  </a:cubicBezTo>
                  <a:cubicBezTo>
                    <a:pt x="11941" y="1126"/>
                    <a:pt x="11859" y="1129"/>
                    <a:pt x="11776" y="1134"/>
                  </a:cubicBezTo>
                  <a:cubicBezTo>
                    <a:pt x="10464" y="1215"/>
                    <a:pt x="9028" y="1973"/>
                    <a:pt x="7824" y="3195"/>
                  </a:cubicBezTo>
                  <a:cubicBezTo>
                    <a:pt x="7779" y="2347"/>
                    <a:pt x="7574" y="1652"/>
                    <a:pt x="7217" y="1134"/>
                  </a:cubicBezTo>
                  <a:cubicBezTo>
                    <a:pt x="6780" y="492"/>
                    <a:pt x="6111" y="117"/>
                    <a:pt x="5228" y="19"/>
                  </a:cubicBezTo>
                  <a:cubicBezTo>
                    <a:pt x="5116" y="7"/>
                    <a:pt x="5005" y="0"/>
                    <a:pt x="4894" y="0"/>
                  </a:cubicBezTo>
                  <a:close/>
                </a:path>
              </a:pathLst>
            </a:custGeom>
            <a:solidFill>
              <a:srgbClr val="202020"/>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9" name="Google Shape;4379;p65"/>
            <p:cNvSpPr/>
            <p:nvPr/>
          </p:nvSpPr>
          <p:spPr>
            <a:xfrm>
              <a:off x="12909220" y="4034947"/>
              <a:ext cx="1018126" cy="2046428"/>
            </a:xfrm>
            <a:custGeom>
              <a:avLst/>
              <a:gdLst/>
              <a:ahLst/>
              <a:cxnLst/>
              <a:rect l="l" t="t" r="r" b="b"/>
              <a:pathLst>
                <a:path w="1999" h="4018" extrusionOk="0">
                  <a:moveTo>
                    <a:pt x="1954" y="0"/>
                  </a:moveTo>
                  <a:cubicBezTo>
                    <a:pt x="1945" y="0"/>
                    <a:pt x="1936" y="0"/>
                    <a:pt x="1927" y="9"/>
                  </a:cubicBezTo>
                  <a:cubicBezTo>
                    <a:pt x="1428" y="545"/>
                    <a:pt x="990" y="1133"/>
                    <a:pt x="625" y="1776"/>
                  </a:cubicBezTo>
                  <a:cubicBezTo>
                    <a:pt x="411" y="2159"/>
                    <a:pt x="0" y="3167"/>
                    <a:pt x="179" y="3685"/>
                  </a:cubicBezTo>
                  <a:cubicBezTo>
                    <a:pt x="223" y="3828"/>
                    <a:pt x="312" y="3917"/>
                    <a:pt x="437" y="3970"/>
                  </a:cubicBezTo>
                  <a:cubicBezTo>
                    <a:pt x="482" y="3988"/>
                    <a:pt x="527" y="4006"/>
                    <a:pt x="571" y="4015"/>
                  </a:cubicBezTo>
                  <a:cubicBezTo>
                    <a:pt x="587" y="4016"/>
                    <a:pt x="604" y="4017"/>
                    <a:pt x="620" y="4017"/>
                  </a:cubicBezTo>
                  <a:cubicBezTo>
                    <a:pt x="702" y="4017"/>
                    <a:pt x="784" y="3999"/>
                    <a:pt x="866" y="3961"/>
                  </a:cubicBezTo>
                  <a:cubicBezTo>
                    <a:pt x="1419" y="3667"/>
                    <a:pt x="1695" y="2391"/>
                    <a:pt x="1695" y="2382"/>
                  </a:cubicBezTo>
                  <a:cubicBezTo>
                    <a:pt x="1900" y="1597"/>
                    <a:pt x="1999" y="768"/>
                    <a:pt x="1981" y="27"/>
                  </a:cubicBezTo>
                  <a:cubicBezTo>
                    <a:pt x="1981" y="18"/>
                    <a:pt x="1972" y="9"/>
                    <a:pt x="1954" y="0"/>
                  </a:cubicBezTo>
                  <a:close/>
                </a:path>
              </a:pathLst>
            </a:custGeom>
            <a:solidFill>
              <a:srgbClr val="00E5BE"/>
            </a:solidFill>
            <a:ln w="9525" cap="flat" cmpd="sng">
              <a:solidFill>
                <a:srgbClr val="00E5B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0" name="Google Shape;4380;p65"/>
            <p:cNvSpPr/>
            <p:nvPr/>
          </p:nvSpPr>
          <p:spPr>
            <a:xfrm>
              <a:off x="13226259" y="1564275"/>
              <a:ext cx="3356928" cy="1907215"/>
            </a:xfrm>
            <a:custGeom>
              <a:avLst/>
              <a:gdLst/>
              <a:ahLst/>
              <a:cxnLst/>
              <a:rect l="l" t="t" r="r" b="b"/>
              <a:pathLst>
                <a:path w="9957" h="5657" fill="none" extrusionOk="0">
                  <a:moveTo>
                    <a:pt x="0" y="3792"/>
                  </a:moveTo>
                  <a:cubicBezTo>
                    <a:pt x="821" y="3622"/>
                    <a:pt x="1080" y="2516"/>
                    <a:pt x="1312" y="1553"/>
                  </a:cubicBezTo>
                  <a:cubicBezTo>
                    <a:pt x="1347" y="1392"/>
                    <a:pt x="1383" y="1241"/>
                    <a:pt x="1419" y="1098"/>
                  </a:cubicBezTo>
                  <a:cubicBezTo>
                    <a:pt x="1428" y="1062"/>
                    <a:pt x="1463" y="1044"/>
                    <a:pt x="1490" y="1053"/>
                  </a:cubicBezTo>
                  <a:cubicBezTo>
                    <a:pt x="1526" y="1062"/>
                    <a:pt x="1544" y="1089"/>
                    <a:pt x="1544" y="1125"/>
                  </a:cubicBezTo>
                  <a:cubicBezTo>
                    <a:pt x="1338" y="2302"/>
                    <a:pt x="1401" y="4247"/>
                    <a:pt x="2418" y="4461"/>
                  </a:cubicBezTo>
                  <a:cubicBezTo>
                    <a:pt x="3194" y="4631"/>
                    <a:pt x="4523" y="2775"/>
                    <a:pt x="5692" y="1142"/>
                  </a:cubicBezTo>
                  <a:cubicBezTo>
                    <a:pt x="5977" y="750"/>
                    <a:pt x="6245" y="375"/>
                    <a:pt x="6504" y="36"/>
                  </a:cubicBezTo>
                  <a:cubicBezTo>
                    <a:pt x="6521" y="9"/>
                    <a:pt x="6557" y="1"/>
                    <a:pt x="6584" y="27"/>
                  </a:cubicBezTo>
                  <a:cubicBezTo>
                    <a:pt x="6620" y="45"/>
                    <a:pt x="6620" y="81"/>
                    <a:pt x="6602" y="108"/>
                  </a:cubicBezTo>
                  <a:cubicBezTo>
                    <a:pt x="6058" y="991"/>
                    <a:pt x="4880" y="3489"/>
                    <a:pt x="5246" y="4416"/>
                  </a:cubicBezTo>
                  <a:cubicBezTo>
                    <a:pt x="5308" y="4586"/>
                    <a:pt x="5424" y="4693"/>
                    <a:pt x="5594" y="4738"/>
                  </a:cubicBezTo>
                  <a:cubicBezTo>
                    <a:pt x="7012" y="5121"/>
                    <a:pt x="8894" y="3328"/>
                    <a:pt x="9697" y="2561"/>
                  </a:cubicBezTo>
                  <a:cubicBezTo>
                    <a:pt x="9742" y="2516"/>
                    <a:pt x="9796" y="2472"/>
                    <a:pt x="9831" y="2427"/>
                  </a:cubicBezTo>
                  <a:cubicBezTo>
                    <a:pt x="9840" y="2427"/>
                    <a:pt x="9840" y="2418"/>
                    <a:pt x="9849" y="2418"/>
                  </a:cubicBezTo>
                  <a:cubicBezTo>
                    <a:pt x="9867" y="2391"/>
                    <a:pt x="9911" y="2391"/>
                    <a:pt x="9929" y="2418"/>
                  </a:cubicBezTo>
                  <a:cubicBezTo>
                    <a:pt x="9956" y="2445"/>
                    <a:pt x="9956" y="2481"/>
                    <a:pt x="9929" y="2507"/>
                  </a:cubicBezTo>
                  <a:cubicBezTo>
                    <a:pt x="9929" y="2507"/>
                    <a:pt x="9929" y="2507"/>
                    <a:pt x="9929" y="2507"/>
                  </a:cubicBezTo>
                  <a:lnTo>
                    <a:pt x="9929" y="2507"/>
                  </a:lnTo>
                  <a:cubicBezTo>
                    <a:pt x="9920" y="2507"/>
                    <a:pt x="9920" y="2516"/>
                    <a:pt x="9920" y="2516"/>
                  </a:cubicBezTo>
                  <a:cubicBezTo>
                    <a:pt x="9198" y="3203"/>
                    <a:pt x="8216" y="4595"/>
                    <a:pt x="8234" y="5326"/>
                  </a:cubicBezTo>
                  <a:cubicBezTo>
                    <a:pt x="8243" y="5478"/>
                    <a:pt x="8288" y="5585"/>
                    <a:pt x="8377" y="5656"/>
                  </a:cubicBezTo>
                </a:path>
              </a:pathLst>
            </a:custGeom>
            <a:noFill/>
            <a:ln w="19050" cap="rnd" cmpd="sng">
              <a:solidFill>
                <a:srgbClr val="202020"/>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1" name="Google Shape;4381;p65"/>
            <p:cNvSpPr/>
            <p:nvPr/>
          </p:nvSpPr>
          <p:spPr>
            <a:xfrm>
              <a:off x="11286352" y="2974540"/>
              <a:ext cx="5218629" cy="5510594"/>
            </a:xfrm>
            <a:custGeom>
              <a:avLst/>
              <a:gdLst/>
              <a:ahLst/>
              <a:cxnLst/>
              <a:rect l="l" t="t" r="r" b="b"/>
              <a:pathLst>
                <a:path w="15479" h="16345" extrusionOk="0">
                  <a:moveTo>
                    <a:pt x="4834" y="0"/>
                  </a:moveTo>
                  <a:cubicBezTo>
                    <a:pt x="2773" y="0"/>
                    <a:pt x="878" y="2185"/>
                    <a:pt x="446" y="5158"/>
                  </a:cubicBezTo>
                  <a:cubicBezTo>
                    <a:pt x="0" y="8271"/>
                    <a:pt x="1026" y="11929"/>
                    <a:pt x="3595" y="16336"/>
                  </a:cubicBezTo>
                  <a:cubicBezTo>
                    <a:pt x="3595" y="16345"/>
                    <a:pt x="3604" y="16345"/>
                    <a:pt x="3613" y="16345"/>
                  </a:cubicBezTo>
                  <a:lnTo>
                    <a:pt x="3622" y="16345"/>
                  </a:lnTo>
                  <a:cubicBezTo>
                    <a:pt x="3631" y="16345"/>
                    <a:pt x="3649" y="16336"/>
                    <a:pt x="3649" y="16327"/>
                  </a:cubicBezTo>
                  <a:cubicBezTo>
                    <a:pt x="4255" y="13954"/>
                    <a:pt x="6530" y="12696"/>
                    <a:pt x="8939" y="11358"/>
                  </a:cubicBezTo>
                  <a:cubicBezTo>
                    <a:pt x="10447" y="10519"/>
                    <a:pt x="12008" y="9645"/>
                    <a:pt x="13123" y="8476"/>
                  </a:cubicBezTo>
                  <a:cubicBezTo>
                    <a:pt x="14925" y="6585"/>
                    <a:pt x="15478" y="3811"/>
                    <a:pt x="14363" y="2303"/>
                  </a:cubicBezTo>
                  <a:cubicBezTo>
                    <a:pt x="13786" y="1528"/>
                    <a:pt x="12965" y="1126"/>
                    <a:pt x="11970" y="1126"/>
                  </a:cubicBezTo>
                  <a:cubicBezTo>
                    <a:pt x="11889" y="1126"/>
                    <a:pt x="11806" y="1129"/>
                    <a:pt x="11722" y="1134"/>
                  </a:cubicBezTo>
                  <a:cubicBezTo>
                    <a:pt x="10420" y="1215"/>
                    <a:pt x="8993" y="1964"/>
                    <a:pt x="7797" y="3195"/>
                  </a:cubicBezTo>
                  <a:cubicBezTo>
                    <a:pt x="7788" y="3195"/>
                    <a:pt x="7788" y="3204"/>
                    <a:pt x="7788" y="3213"/>
                  </a:cubicBezTo>
                  <a:cubicBezTo>
                    <a:pt x="7824" y="3989"/>
                    <a:pt x="7726" y="4872"/>
                    <a:pt x="7512" y="5702"/>
                  </a:cubicBezTo>
                  <a:cubicBezTo>
                    <a:pt x="7494" y="5756"/>
                    <a:pt x="7226" y="7013"/>
                    <a:pt x="6646" y="7317"/>
                  </a:cubicBezTo>
                  <a:cubicBezTo>
                    <a:pt x="6564" y="7360"/>
                    <a:pt x="6479" y="7383"/>
                    <a:pt x="6391" y="7383"/>
                  </a:cubicBezTo>
                  <a:cubicBezTo>
                    <a:pt x="6317" y="7383"/>
                    <a:pt x="6242" y="7367"/>
                    <a:pt x="6165" y="7335"/>
                  </a:cubicBezTo>
                  <a:cubicBezTo>
                    <a:pt x="6031" y="7281"/>
                    <a:pt x="5933" y="7165"/>
                    <a:pt x="5879" y="7013"/>
                  </a:cubicBezTo>
                  <a:cubicBezTo>
                    <a:pt x="5674" y="6416"/>
                    <a:pt x="6182" y="5318"/>
                    <a:pt x="6325" y="5051"/>
                  </a:cubicBezTo>
                  <a:cubicBezTo>
                    <a:pt x="6718" y="4364"/>
                    <a:pt x="7182" y="3730"/>
                    <a:pt x="7717" y="3177"/>
                  </a:cubicBezTo>
                  <a:cubicBezTo>
                    <a:pt x="7717" y="3168"/>
                    <a:pt x="7726" y="3160"/>
                    <a:pt x="7726" y="3151"/>
                  </a:cubicBezTo>
                  <a:cubicBezTo>
                    <a:pt x="7681" y="2312"/>
                    <a:pt x="7476" y="1625"/>
                    <a:pt x="7128" y="1108"/>
                  </a:cubicBezTo>
                  <a:cubicBezTo>
                    <a:pt x="6691" y="483"/>
                    <a:pt x="6031" y="117"/>
                    <a:pt x="5165" y="19"/>
                  </a:cubicBezTo>
                  <a:cubicBezTo>
                    <a:pt x="5055" y="7"/>
                    <a:pt x="4944" y="0"/>
                    <a:pt x="4834" y="0"/>
                  </a:cubicBezTo>
                  <a:close/>
                </a:path>
              </a:pathLst>
            </a:custGeom>
            <a:solidFill>
              <a:srgbClr val="00E5BE"/>
            </a:solidFill>
            <a:ln w="19050" cap="flat" cmpd="sng">
              <a:solidFill>
                <a:srgbClr val="1E1E1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82" name="Google Shape;4382;p65"/>
          <p:cNvGrpSpPr/>
          <p:nvPr/>
        </p:nvGrpSpPr>
        <p:grpSpPr>
          <a:xfrm>
            <a:off x="1259998" y="2314547"/>
            <a:ext cx="8603873" cy="3865489"/>
            <a:chOff x="4179650" y="1100825"/>
            <a:chExt cx="2015525" cy="905500"/>
          </a:xfrm>
        </p:grpSpPr>
        <p:sp>
          <p:nvSpPr>
            <p:cNvPr id="4383" name="Google Shape;4383;p65"/>
            <p:cNvSpPr/>
            <p:nvPr/>
          </p:nvSpPr>
          <p:spPr>
            <a:xfrm>
              <a:off x="4179650" y="1182450"/>
              <a:ext cx="241800" cy="307125"/>
            </a:xfrm>
            <a:custGeom>
              <a:avLst/>
              <a:gdLst/>
              <a:ahLst/>
              <a:cxnLst/>
              <a:rect l="l" t="t" r="r" b="b"/>
              <a:pathLst>
                <a:path w="9672" h="12285" extrusionOk="0">
                  <a:moveTo>
                    <a:pt x="4729" y="2329"/>
                  </a:moveTo>
                  <a:cubicBezTo>
                    <a:pt x="5666" y="2329"/>
                    <a:pt x="6174" y="2703"/>
                    <a:pt x="6174" y="3658"/>
                  </a:cubicBezTo>
                  <a:cubicBezTo>
                    <a:pt x="6174" y="4505"/>
                    <a:pt x="5666" y="4996"/>
                    <a:pt x="4729" y="4996"/>
                  </a:cubicBezTo>
                  <a:lnTo>
                    <a:pt x="3087" y="4996"/>
                  </a:lnTo>
                  <a:lnTo>
                    <a:pt x="3087" y="2329"/>
                  </a:lnTo>
                  <a:close/>
                  <a:moveTo>
                    <a:pt x="4729" y="7182"/>
                  </a:moveTo>
                  <a:cubicBezTo>
                    <a:pt x="5862" y="7182"/>
                    <a:pt x="6549" y="7646"/>
                    <a:pt x="6549" y="8573"/>
                  </a:cubicBezTo>
                  <a:cubicBezTo>
                    <a:pt x="6549" y="9492"/>
                    <a:pt x="5897" y="9956"/>
                    <a:pt x="4764" y="9956"/>
                  </a:cubicBezTo>
                  <a:lnTo>
                    <a:pt x="3123" y="9956"/>
                  </a:lnTo>
                  <a:lnTo>
                    <a:pt x="3123" y="7182"/>
                  </a:lnTo>
                  <a:close/>
                  <a:moveTo>
                    <a:pt x="1" y="0"/>
                  </a:moveTo>
                  <a:lnTo>
                    <a:pt x="1" y="12285"/>
                  </a:lnTo>
                  <a:lnTo>
                    <a:pt x="4979" y="12285"/>
                  </a:lnTo>
                  <a:cubicBezTo>
                    <a:pt x="7833" y="12285"/>
                    <a:pt x="9671" y="11062"/>
                    <a:pt x="9671" y="8734"/>
                  </a:cubicBezTo>
                  <a:cubicBezTo>
                    <a:pt x="9671" y="7360"/>
                    <a:pt x="8877" y="6477"/>
                    <a:pt x="7708" y="5915"/>
                  </a:cubicBezTo>
                  <a:cubicBezTo>
                    <a:pt x="8681" y="5433"/>
                    <a:pt x="9279" y="4613"/>
                    <a:pt x="9279" y="3480"/>
                  </a:cubicBezTo>
                  <a:cubicBezTo>
                    <a:pt x="9279" y="1419"/>
                    <a:pt x="7726" y="0"/>
                    <a:pt x="4889"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4" name="Google Shape;4384;p65"/>
            <p:cNvSpPr/>
            <p:nvPr/>
          </p:nvSpPr>
          <p:spPr>
            <a:xfrm>
              <a:off x="4179650" y="1182450"/>
              <a:ext cx="241800" cy="307125"/>
            </a:xfrm>
            <a:custGeom>
              <a:avLst/>
              <a:gdLst/>
              <a:ahLst/>
              <a:cxnLst/>
              <a:rect l="l" t="t" r="r" b="b"/>
              <a:pathLst>
                <a:path w="9672" h="12285" fill="none" extrusionOk="0">
                  <a:moveTo>
                    <a:pt x="4764" y="9956"/>
                  </a:moveTo>
                  <a:cubicBezTo>
                    <a:pt x="5897" y="9956"/>
                    <a:pt x="6549" y="9492"/>
                    <a:pt x="6549" y="8573"/>
                  </a:cubicBezTo>
                  <a:cubicBezTo>
                    <a:pt x="6549" y="7646"/>
                    <a:pt x="5862" y="7182"/>
                    <a:pt x="4729" y="7182"/>
                  </a:cubicBezTo>
                  <a:lnTo>
                    <a:pt x="3123" y="7182"/>
                  </a:lnTo>
                  <a:lnTo>
                    <a:pt x="3123" y="9956"/>
                  </a:lnTo>
                  <a:close/>
                  <a:moveTo>
                    <a:pt x="4729" y="4996"/>
                  </a:moveTo>
                  <a:cubicBezTo>
                    <a:pt x="5666" y="4996"/>
                    <a:pt x="6174" y="4505"/>
                    <a:pt x="6174" y="3658"/>
                  </a:cubicBezTo>
                  <a:cubicBezTo>
                    <a:pt x="6174" y="2703"/>
                    <a:pt x="5666" y="2329"/>
                    <a:pt x="4729" y="2329"/>
                  </a:cubicBezTo>
                  <a:lnTo>
                    <a:pt x="3087" y="2329"/>
                  </a:lnTo>
                  <a:lnTo>
                    <a:pt x="3087" y="4996"/>
                  </a:lnTo>
                  <a:close/>
                  <a:moveTo>
                    <a:pt x="1" y="0"/>
                  </a:moveTo>
                  <a:lnTo>
                    <a:pt x="4889" y="0"/>
                  </a:lnTo>
                  <a:cubicBezTo>
                    <a:pt x="7726" y="0"/>
                    <a:pt x="9279" y="1419"/>
                    <a:pt x="9279" y="3480"/>
                  </a:cubicBezTo>
                  <a:cubicBezTo>
                    <a:pt x="9279" y="4613"/>
                    <a:pt x="8681" y="5433"/>
                    <a:pt x="7708" y="5915"/>
                  </a:cubicBezTo>
                  <a:cubicBezTo>
                    <a:pt x="8877" y="6477"/>
                    <a:pt x="9671" y="7360"/>
                    <a:pt x="9671" y="8734"/>
                  </a:cubicBezTo>
                  <a:cubicBezTo>
                    <a:pt x="9671" y="11062"/>
                    <a:pt x="7833" y="12285"/>
                    <a:pt x="4979" y="12285"/>
                  </a:cubicBezTo>
                  <a:lnTo>
                    <a:pt x="1"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5" name="Google Shape;4385;p65"/>
            <p:cNvSpPr/>
            <p:nvPr/>
          </p:nvSpPr>
          <p:spPr>
            <a:xfrm>
              <a:off x="4461100" y="1182450"/>
              <a:ext cx="262325" cy="314925"/>
            </a:xfrm>
            <a:custGeom>
              <a:avLst/>
              <a:gdLst/>
              <a:ahLst/>
              <a:cxnLst/>
              <a:rect l="l" t="t" r="r" b="b"/>
              <a:pathLst>
                <a:path w="10493" h="12597" extrusionOk="0">
                  <a:moveTo>
                    <a:pt x="1" y="0"/>
                  </a:moveTo>
                  <a:lnTo>
                    <a:pt x="1" y="7235"/>
                  </a:lnTo>
                  <a:cubicBezTo>
                    <a:pt x="1" y="10768"/>
                    <a:pt x="1785" y="12597"/>
                    <a:pt x="5238" y="12597"/>
                  </a:cubicBezTo>
                  <a:cubicBezTo>
                    <a:pt x="8681" y="12597"/>
                    <a:pt x="10492" y="10768"/>
                    <a:pt x="10492" y="7235"/>
                  </a:cubicBezTo>
                  <a:lnTo>
                    <a:pt x="10492" y="0"/>
                  </a:lnTo>
                  <a:lnTo>
                    <a:pt x="7370" y="0"/>
                  </a:lnTo>
                  <a:lnTo>
                    <a:pt x="7370" y="7271"/>
                  </a:lnTo>
                  <a:cubicBezTo>
                    <a:pt x="7370" y="9002"/>
                    <a:pt x="6629" y="9885"/>
                    <a:pt x="5238" y="9885"/>
                  </a:cubicBezTo>
                  <a:cubicBezTo>
                    <a:pt x="3864" y="9885"/>
                    <a:pt x="3123" y="9002"/>
                    <a:pt x="3123" y="7271"/>
                  </a:cubicBezTo>
                  <a:lnTo>
                    <a:pt x="312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6" name="Google Shape;4386;p65"/>
            <p:cNvSpPr/>
            <p:nvPr/>
          </p:nvSpPr>
          <p:spPr>
            <a:xfrm>
              <a:off x="4461100" y="1182450"/>
              <a:ext cx="262325" cy="314925"/>
            </a:xfrm>
            <a:custGeom>
              <a:avLst/>
              <a:gdLst/>
              <a:ahLst/>
              <a:cxnLst/>
              <a:rect l="l" t="t" r="r" b="b"/>
              <a:pathLst>
                <a:path w="10493" h="12597" fill="none" extrusionOk="0">
                  <a:moveTo>
                    <a:pt x="3123" y="7271"/>
                  </a:moveTo>
                  <a:cubicBezTo>
                    <a:pt x="3123" y="9002"/>
                    <a:pt x="3864" y="9885"/>
                    <a:pt x="5238" y="9885"/>
                  </a:cubicBezTo>
                  <a:cubicBezTo>
                    <a:pt x="6629" y="9885"/>
                    <a:pt x="7370" y="9002"/>
                    <a:pt x="7370" y="7271"/>
                  </a:cubicBezTo>
                  <a:lnTo>
                    <a:pt x="7370" y="0"/>
                  </a:lnTo>
                  <a:lnTo>
                    <a:pt x="10492" y="0"/>
                  </a:lnTo>
                  <a:lnTo>
                    <a:pt x="10492" y="7235"/>
                  </a:lnTo>
                  <a:cubicBezTo>
                    <a:pt x="10492" y="10768"/>
                    <a:pt x="8681" y="12597"/>
                    <a:pt x="5238" y="12597"/>
                  </a:cubicBezTo>
                  <a:cubicBezTo>
                    <a:pt x="1785" y="12597"/>
                    <a:pt x="1" y="10768"/>
                    <a:pt x="1" y="7235"/>
                  </a:cubicBezTo>
                  <a:lnTo>
                    <a:pt x="1" y="0"/>
                  </a:lnTo>
                  <a:lnTo>
                    <a:pt x="3123"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7" name="Google Shape;4387;p65"/>
            <p:cNvSpPr/>
            <p:nvPr/>
          </p:nvSpPr>
          <p:spPr>
            <a:xfrm>
              <a:off x="4781150" y="1182450"/>
              <a:ext cx="78100" cy="307125"/>
            </a:xfrm>
            <a:custGeom>
              <a:avLst/>
              <a:gdLst/>
              <a:ahLst/>
              <a:cxnLst/>
              <a:rect l="l" t="t" r="r" b="b"/>
              <a:pathLst>
                <a:path w="3124" h="12285" extrusionOk="0">
                  <a:moveTo>
                    <a:pt x="1" y="0"/>
                  </a:moveTo>
                  <a:lnTo>
                    <a:pt x="1" y="12285"/>
                  </a:lnTo>
                  <a:lnTo>
                    <a:pt x="3123" y="12285"/>
                  </a:lnTo>
                  <a:lnTo>
                    <a:pt x="3123" y="0"/>
                  </a:ln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8" name="Google Shape;4388;p65"/>
            <p:cNvSpPr/>
            <p:nvPr/>
          </p:nvSpPr>
          <p:spPr>
            <a:xfrm>
              <a:off x="4923225" y="1182450"/>
              <a:ext cx="198075" cy="307125"/>
            </a:xfrm>
            <a:custGeom>
              <a:avLst/>
              <a:gdLst/>
              <a:ahLst/>
              <a:cxnLst/>
              <a:rect l="l" t="t" r="r" b="b"/>
              <a:pathLst>
                <a:path w="7923" h="12285" extrusionOk="0">
                  <a:moveTo>
                    <a:pt x="0" y="0"/>
                  </a:moveTo>
                  <a:lnTo>
                    <a:pt x="0" y="12285"/>
                  </a:lnTo>
                  <a:lnTo>
                    <a:pt x="7922" y="12285"/>
                  </a:lnTo>
                  <a:lnTo>
                    <a:pt x="7922" y="9546"/>
                  </a:lnTo>
                  <a:lnTo>
                    <a:pt x="3123" y="9546"/>
                  </a:lnTo>
                  <a:lnTo>
                    <a:pt x="312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9" name="Google Shape;4389;p65"/>
            <p:cNvSpPr/>
            <p:nvPr/>
          </p:nvSpPr>
          <p:spPr>
            <a:xfrm>
              <a:off x="4923225" y="1182450"/>
              <a:ext cx="198075" cy="307125"/>
            </a:xfrm>
            <a:custGeom>
              <a:avLst/>
              <a:gdLst/>
              <a:ahLst/>
              <a:cxnLst/>
              <a:rect l="l" t="t" r="r" b="b"/>
              <a:pathLst>
                <a:path w="7923" h="12285" fill="none" extrusionOk="0">
                  <a:moveTo>
                    <a:pt x="3123" y="0"/>
                  </a:moveTo>
                  <a:lnTo>
                    <a:pt x="3123" y="9546"/>
                  </a:lnTo>
                  <a:lnTo>
                    <a:pt x="7922" y="9546"/>
                  </a:lnTo>
                  <a:lnTo>
                    <a:pt x="7922" y="12285"/>
                  </a:lnTo>
                  <a:lnTo>
                    <a:pt x="0" y="12285"/>
                  </a:lnTo>
                  <a:lnTo>
                    <a:pt x="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0" name="Google Shape;4390;p65"/>
            <p:cNvSpPr/>
            <p:nvPr/>
          </p:nvSpPr>
          <p:spPr>
            <a:xfrm>
              <a:off x="5162300" y="1182450"/>
              <a:ext cx="247825" cy="307125"/>
            </a:xfrm>
            <a:custGeom>
              <a:avLst/>
              <a:gdLst/>
              <a:ahLst/>
              <a:cxnLst/>
              <a:rect l="l" t="t" r="r" b="b"/>
              <a:pathLst>
                <a:path w="9913" h="12285" extrusionOk="0">
                  <a:moveTo>
                    <a:pt x="4131" y="2614"/>
                  </a:moveTo>
                  <a:cubicBezTo>
                    <a:pt x="5380" y="2614"/>
                    <a:pt x="6772" y="3176"/>
                    <a:pt x="6772" y="6174"/>
                  </a:cubicBezTo>
                  <a:cubicBezTo>
                    <a:pt x="6772" y="9180"/>
                    <a:pt x="5273" y="9653"/>
                    <a:pt x="4096" y="9653"/>
                  </a:cubicBezTo>
                  <a:lnTo>
                    <a:pt x="3087" y="9653"/>
                  </a:lnTo>
                  <a:lnTo>
                    <a:pt x="3087" y="2614"/>
                  </a:lnTo>
                  <a:close/>
                  <a:moveTo>
                    <a:pt x="1" y="0"/>
                  </a:moveTo>
                  <a:lnTo>
                    <a:pt x="1" y="12285"/>
                  </a:lnTo>
                  <a:lnTo>
                    <a:pt x="4042" y="12285"/>
                  </a:lnTo>
                  <a:cubicBezTo>
                    <a:pt x="7869" y="12285"/>
                    <a:pt x="9912" y="10251"/>
                    <a:pt x="9912" y="6129"/>
                  </a:cubicBezTo>
                  <a:cubicBezTo>
                    <a:pt x="9912" y="2052"/>
                    <a:pt x="7923" y="0"/>
                    <a:pt x="4042"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1" name="Google Shape;4391;p65"/>
            <p:cNvSpPr/>
            <p:nvPr/>
          </p:nvSpPr>
          <p:spPr>
            <a:xfrm>
              <a:off x="5162300" y="1182450"/>
              <a:ext cx="247825" cy="307125"/>
            </a:xfrm>
            <a:custGeom>
              <a:avLst/>
              <a:gdLst/>
              <a:ahLst/>
              <a:cxnLst/>
              <a:rect l="l" t="t" r="r" b="b"/>
              <a:pathLst>
                <a:path w="9913" h="12285" fill="none" extrusionOk="0">
                  <a:moveTo>
                    <a:pt x="6772" y="6174"/>
                  </a:moveTo>
                  <a:cubicBezTo>
                    <a:pt x="6772" y="3176"/>
                    <a:pt x="5380" y="2614"/>
                    <a:pt x="4131" y="2614"/>
                  </a:cubicBezTo>
                  <a:lnTo>
                    <a:pt x="3087" y="2614"/>
                  </a:lnTo>
                  <a:lnTo>
                    <a:pt x="3087" y="9653"/>
                  </a:lnTo>
                  <a:lnTo>
                    <a:pt x="4096" y="9653"/>
                  </a:lnTo>
                  <a:cubicBezTo>
                    <a:pt x="5273" y="9653"/>
                    <a:pt x="6772" y="9180"/>
                    <a:pt x="6772" y="6174"/>
                  </a:cubicBezTo>
                  <a:close/>
                  <a:moveTo>
                    <a:pt x="9912" y="6129"/>
                  </a:moveTo>
                  <a:cubicBezTo>
                    <a:pt x="9912" y="10251"/>
                    <a:pt x="7869" y="12285"/>
                    <a:pt x="4042" y="12285"/>
                  </a:cubicBezTo>
                  <a:lnTo>
                    <a:pt x="1" y="12285"/>
                  </a:lnTo>
                  <a:lnTo>
                    <a:pt x="1" y="0"/>
                  </a:lnTo>
                  <a:lnTo>
                    <a:pt x="4042" y="0"/>
                  </a:lnTo>
                  <a:cubicBezTo>
                    <a:pt x="7923" y="0"/>
                    <a:pt x="9912" y="2052"/>
                    <a:pt x="9912" y="6129"/>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2" name="Google Shape;4392;p65"/>
            <p:cNvSpPr/>
            <p:nvPr/>
          </p:nvSpPr>
          <p:spPr>
            <a:xfrm>
              <a:off x="5458250" y="1182450"/>
              <a:ext cx="78100" cy="307125"/>
            </a:xfrm>
            <a:custGeom>
              <a:avLst/>
              <a:gdLst/>
              <a:ahLst/>
              <a:cxnLst/>
              <a:rect l="l" t="t" r="r" b="b"/>
              <a:pathLst>
                <a:path w="3124" h="12285" extrusionOk="0">
                  <a:moveTo>
                    <a:pt x="1" y="0"/>
                  </a:moveTo>
                  <a:lnTo>
                    <a:pt x="1" y="12285"/>
                  </a:lnTo>
                  <a:lnTo>
                    <a:pt x="3123" y="12285"/>
                  </a:lnTo>
                  <a:lnTo>
                    <a:pt x="3123" y="0"/>
                  </a:ln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3" name="Google Shape;4393;p65"/>
            <p:cNvSpPr/>
            <p:nvPr/>
          </p:nvSpPr>
          <p:spPr>
            <a:xfrm>
              <a:off x="5600550" y="1182450"/>
              <a:ext cx="257175" cy="307125"/>
            </a:xfrm>
            <a:custGeom>
              <a:avLst/>
              <a:gdLst/>
              <a:ahLst/>
              <a:cxnLst/>
              <a:rect l="l" t="t" r="r" b="b"/>
              <a:pathLst>
                <a:path w="10287" h="12285" extrusionOk="0">
                  <a:moveTo>
                    <a:pt x="1" y="0"/>
                  </a:moveTo>
                  <a:lnTo>
                    <a:pt x="1" y="12285"/>
                  </a:lnTo>
                  <a:lnTo>
                    <a:pt x="3016" y="12285"/>
                  </a:lnTo>
                  <a:lnTo>
                    <a:pt x="3016" y="4889"/>
                  </a:lnTo>
                  <a:lnTo>
                    <a:pt x="7503" y="12285"/>
                  </a:lnTo>
                  <a:lnTo>
                    <a:pt x="10287" y="12285"/>
                  </a:lnTo>
                  <a:lnTo>
                    <a:pt x="10287" y="0"/>
                  </a:lnTo>
                  <a:lnTo>
                    <a:pt x="7271" y="0"/>
                  </a:lnTo>
                  <a:lnTo>
                    <a:pt x="7271" y="7307"/>
                  </a:lnTo>
                  <a:lnTo>
                    <a:pt x="281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4" name="Google Shape;4394;p65"/>
            <p:cNvSpPr/>
            <p:nvPr/>
          </p:nvSpPr>
          <p:spPr>
            <a:xfrm>
              <a:off x="5600550" y="1182450"/>
              <a:ext cx="257175" cy="307125"/>
            </a:xfrm>
            <a:custGeom>
              <a:avLst/>
              <a:gdLst/>
              <a:ahLst/>
              <a:cxnLst/>
              <a:rect l="l" t="t" r="r" b="b"/>
              <a:pathLst>
                <a:path w="10287" h="12285" fill="none" extrusionOk="0">
                  <a:moveTo>
                    <a:pt x="2811" y="0"/>
                  </a:moveTo>
                  <a:lnTo>
                    <a:pt x="7271" y="7307"/>
                  </a:lnTo>
                  <a:lnTo>
                    <a:pt x="7271" y="0"/>
                  </a:lnTo>
                  <a:lnTo>
                    <a:pt x="10287" y="0"/>
                  </a:lnTo>
                  <a:lnTo>
                    <a:pt x="10287" y="12285"/>
                  </a:lnTo>
                  <a:lnTo>
                    <a:pt x="7503" y="12285"/>
                  </a:lnTo>
                  <a:lnTo>
                    <a:pt x="3016" y="4889"/>
                  </a:lnTo>
                  <a:lnTo>
                    <a:pt x="3016" y="12285"/>
                  </a:lnTo>
                  <a:lnTo>
                    <a:pt x="1" y="12285"/>
                  </a:lnTo>
                  <a:lnTo>
                    <a:pt x="1"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5" name="Google Shape;4395;p65"/>
            <p:cNvSpPr/>
            <p:nvPr/>
          </p:nvSpPr>
          <p:spPr>
            <a:xfrm>
              <a:off x="5906775" y="1175075"/>
              <a:ext cx="260075" cy="321850"/>
            </a:xfrm>
            <a:custGeom>
              <a:avLst/>
              <a:gdLst/>
              <a:ahLst/>
              <a:cxnLst/>
              <a:rect l="l" t="t" r="r" b="b"/>
              <a:pathLst>
                <a:path w="10403" h="12874" extrusionOk="0">
                  <a:moveTo>
                    <a:pt x="6031" y="1"/>
                  </a:moveTo>
                  <a:cubicBezTo>
                    <a:pt x="2097" y="1"/>
                    <a:pt x="0" y="2419"/>
                    <a:pt x="0" y="6558"/>
                  </a:cubicBezTo>
                  <a:cubicBezTo>
                    <a:pt x="0" y="10599"/>
                    <a:pt x="2025" y="12874"/>
                    <a:pt x="5870" y="12874"/>
                  </a:cubicBezTo>
                  <a:cubicBezTo>
                    <a:pt x="7619" y="12874"/>
                    <a:pt x="9332" y="12544"/>
                    <a:pt x="10402" y="11803"/>
                  </a:cubicBezTo>
                  <a:lnTo>
                    <a:pt x="10402" y="5630"/>
                  </a:lnTo>
                  <a:lnTo>
                    <a:pt x="6450" y="5630"/>
                  </a:lnTo>
                  <a:lnTo>
                    <a:pt x="5745" y="7869"/>
                  </a:lnTo>
                  <a:lnTo>
                    <a:pt x="7726" y="7869"/>
                  </a:lnTo>
                  <a:lnTo>
                    <a:pt x="7726" y="9966"/>
                  </a:lnTo>
                  <a:cubicBezTo>
                    <a:pt x="7155" y="10126"/>
                    <a:pt x="6646" y="10198"/>
                    <a:pt x="6120" y="10198"/>
                  </a:cubicBezTo>
                  <a:cubicBezTo>
                    <a:pt x="4122" y="10198"/>
                    <a:pt x="3105" y="8940"/>
                    <a:pt x="3105" y="6469"/>
                  </a:cubicBezTo>
                  <a:cubicBezTo>
                    <a:pt x="3105" y="3989"/>
                    <a:pt x="4175" y="2642"/>
                    <a:pt x="6067" y="2642"/>
                  </a:cubicBezTo>
                  <a:cubicBezTo>
                    <a:pt x="6914" y="2642"/>
                    <a:pt x="7833" y="2856"/>
                    <a:pt x="8868" y="3418"/>
                  </a:cubicBezTo>
                  <a:lnTo>
                    <a:pt x="10331" y="1196"/>
                  </a:lnTo>
                  <a:cubicBezTo>
                    <a:pt x="8886" y="349"/>
                    <a:pt x="7494" y="1"/>
                    <a:pt x="603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6" name="Google Shape;4396;p65"/>
            <p:cNvSpPr/>
            <p:nvPr/>
          </p:nvSpPr>
          <p:spPr>
            <a:xfrm>
              <a:off x="5906775" y="1175075"/>
              <a:ext cx="260075" cy="321850"/>
            </a:xfrm>
            <a:custGeom>
              <a:avLst/>
              <a:gdLst/>
              <a:ahLst/>
              <a:cxnLst/>
              <a:rect l="l" t="t" r="r" b="b"/>
              <a:pathLst>
                <a:path w="10403" h="12874" fill="none" extrusionOk="0">
                  <a:moveTo>
                    <a:pt x="0" y="6558"/>
                  </a:moveTo>
                  <a:cubicBezTo>
                    <a:pt x="0" y="2419"/>
                    <a:pt x="2097" y="1"/>
                    <a:pt x="6031" y="1"/>
                  </a:cubicBezTo>
                  <a:cubicBezTo>
                    <a:pt x="7494" y="1"/>
                    <a:pt x="8886" y="349"/>
                    <a:pt x="10331" y="1196"/>
                  </a:cubicBezTo>
                  <a:lnTo>
                    <a:pt x="8868" y="3418"/>
                  </a:lnTo>
                  <a:cubicBezTo>
                    <a:pt x="7833" y="2856"/>
                    <a:pt x="6914" y="2642"/>
                    <a:pt x="6067" y="2642"/>
                  </a:cubicBezTo>
                  <a:cubicBezTo>
                    <a:pt x="4175" y="2642"/>
                    <a:pt x="3105" y="3989"/>
                    <a:pt x="3105" y="6469"/>
                  </a:cubicBezTo>
                  <a:cubicBezTo>
                    <a:pt x="3105" y="8940"/>
                    <a:pt x="4122" y="10198"/>
                    <a:pt x="6120" y="10198"/>
                  </a:cubicBezTo>
                  <a:cubicBezTo>
                    <a:pt x="6646" y="10198"/>
                    <a:pt x="7155" y="10126"/>
                    <a:pt x="7726" y="9966"/>
                  </a:cubicBezTo>
                  <a:lnTo>
                    <a:pt x="7726" y="7869"/>
                  </a:lnTo>
                  <a:lnTo>
                    <a:pt x="5745" y="7869"/>
                  </a:lnTo>
                  <a:lnTo>
                    <a:pt x="6450" y="5630"/>
                  </a:lnTo>
                  <a:lnTo>
                    <a:pt x="10402" y="5630"/>
                  </a:lnTo>
                  <a:lnTo>
                    <a:pt x="10402" y="11803"/>
                  </a:lnTo>
                  <a:cubicBezTo>
                    <a:pt x="9332" y="12544"/>
                    <a:pt x="7619" y="12874"/>
                    <a:pt x="5870" y="12874"/>
                  </a:cubicBezTo>
                  <a:cubicBezTo>
                    <a:pt x="2025" y="12874"/>
                    <a:pt x="0" y="10599"/>
                    <a:pt x="0" y="655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7" name="Google Shape;4397;p65"/>
            <p:cNvSpPr/>
            <p:nvPr/>
          </p:nvSpPr>
          <p:spPr>
            <a:xfrm>
              <a:off x="4181000" y="1698975"/>
              <a:ext cx="203425" cy="307350"/>
            </a:xfrm>
            <a:custGeom>
              <a:avLst/>
              <a:gdLst/>
              <a:ahLst/>
              <a:cxnLst/>
              <a:rect l="l" t="t" r="r" b="b"/>
              <a:pathLst>
                <a:path w="8137" h="12294" extrusionOk="0">
                  <a:moveTo>
                    <a:pt x="0" y="0"/>
                  </a:moveTo>
                  <a:lnTo>
                    <a:pt x="0" y="12294"/>
                  </a:lnTo>
                  <a:lnTo>
                    <a:pt x="8136" y="12294"/>
                  </a:lnTo>
                  <a:lnTo>
                    <a:pt x="8136" y="9662"/>
                  </a:lnTo>
                  <a:lnTo>
                    <a:pt x="3123" y="9662"/>
                  </a:lnTo>
                  <a:lnTo>
                    <a:pt x="3123" y="7226"/>
                  </a:lnTo>
                  <a:lnTo>
                    <a:pt x="6762" y="7226"/>
                  </a:lnTo>
                  <a:lnTo>
                    <a:pt x="7485" y="4764"/>
                  </a:lnTo>
                  <a:lnTo>
                    <a:pt x="3123" y="4764"/>
                  </a:lnTo>
                  <a:lnTo>
                    <a:pt x="3123" y="2641"/>
                  </a:lnTo>
                  <a:lnTo>
                    <a:pt x="8136" y="2641"/>
                  </a:lnTo>
                  <a:lnTo>
                    <a:pt x="813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8" name="Google Shape;4398;p65"/>
            <p:cNvSpPr/>
            <p:nvPr/>
          </p:nvSpPr>
          <p:spPr>
            <a:xfrm>
              <a:off x="4181000" y="1698975"/>
              <a:ext cx="203425" cy="307350"/>
            </a:xfrm>
            <a:custGeom>
              <a:avLst/>
              <a:gdLst/>
              <a:ahLst/>
              <a:cxnLst/>
              <a:rect l="l" t="t" r="r" b="b"/>
              <a:pathLst>
                <a:path w="8137" h="12294" fill="none" extrusionOk="0">
                  <a:moveTo>
                    <a:pt x="8136" y="12294"/>
                  </a:moveTo>
                  <a:lnTo>
                    <a:pt x="0" y="12294"/>
                  </a:lnTo>
                  <a:lnTo>
                    <a:pt x="0" y="0"/>
                  </a:lnTo>
                  <a:lnTo>
                    <a:pt x="8136" y="0"/>
                  </a:lnTo>
                  <a:lnTo>
                    <a:pt x="8136" y="2641"/>
                  </a:lnTo>
                  <a:lnTo>
                    <a:pt x="3123" y="2641"/>
                  </a:lnTo>
                  <a:lnTo>
                    <a:pt x="3123" y="4764"/>
                  </a:lnTo>
                  <a:lnTo>
                    <a:pt x="7485" y="4764"/>
                  </a:lnTo>
                  <a:lnTo>
                    <a:pt x="6762" y="7226"/>
                  </a:lnTo>
                  <a:lnTo>
                    <a:pt x="3123" y="7226"/>
                  </a:lnTo>
                  <a:lnTo>
                    <a:pt x="3123" y="9662"/>
                  </a:lnTo>
                  <a:lnTo>
                    <a:pt x="8136" y="9662"/>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9" name="Google Shape;4399;p65"/>
            <p:cNvSpPr/>
            <p:nvPr/>
          </p:nvSpPr>
          <p:spPr>
            <a:xfrm>
              <a:off x="4432800" y="1698975"/>
              <a:ext cx="322500" cy="307350"/>
            </a:xfrm>
            <a:custGeom>
              <a:avLst/>
              <a:gdLst/>
              <a:ahLst/>
              <a:cxnLst/>
              <a:rect l="l" t="t" r="r" b="b"/>
              <a:pathLst>
                <a:path w="12900" h="12294" extrusionOk="0">
                  <a:moveTo>
                    <a:pt x="0" y="0"/>
                  </a:moveTo>
                  <a:lnTo>
                    <a:pt x="18" y="12294"/>
                  </a:lnTo>
                  <a:lnTo>
                    <a:pt x="2935" y="12294"/>
                  </a:lnTo>
                  <a:lnTo>
                    <a:pt x="2935" y="5183"/>
                  </a:lnTo>
                  <a:lnTo>
                    <a:pt x="5558" y="11678"/>
                  </a:lnTo>
                  <a:lnTo>
                    <a:pt x="7378" y="11678"/>
                  </a:lnTo>
                  <a:lnTo>
                    <a:pt x="9983" y="4987"/>
                  </a:lnTo>
                  <a:lnTo>
                    <a:pt x="9983" y="12294"/>
                  </a:lnTo>
                  <a:lnTo>
                    <a:pt x="12900" y="12294"/>
                  </a:lnTo>
                  <a:lnTo>
                    <a:pt x="12900" y="0"/>
                  </a:lnTo>
                  <a:lnTo>
                    <a:pt x="9706" y="0"/>
                  </a:lnTo>
                  <a:lnTo>
                    <a:pt x="6495" y="7904"/>
                  </a:lnTo>
                  <a:lnTo>
                    <a:pt x="346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0" name="Google Shape;4400;p65"/>
            <p:cNvSpPr/>
            <p:nvPr/>
          </p:nvSpPr>
          <p:spPr>
            <a:xfrm>
              <a:off x="4432800" y="1698975"/>
              <a:ext cx="322500" cy="307350"/>
            </a:xfrm>
            <a:custGeom>
              <a:avLst/>
              <a:gdLst/>
              <a:ahLst/>
              <a:cxnLst/>
              <a:rect l="l" t="t" r="r" b="b"/>
              <a:pathLst>
                <a:path w="12900" h="12294" fill="none" extrusionOk="0">
                  <a:moveTo>
                    <a:pt x="3461" y="0"/>
                  </a:moveTo>
                  <a:lnTo>
                    <a:pt x="6495" y="7904"/>
                  </a:lnTo>
                  <a:lnTo>
                    <a:pt x="9706" y="0"/>
                  </a:lnTo>
                  <a:lnTo>
                    <a:pt x="12900" y="0"/>
                  </a:lnTo>
                  <a:lnTo>
                    <a:pt x="12900" y="12294"/>
                  </a:lnTo>
                  <a:lnTo>
                    <a:pt x="9983" y="12294"/>
                  </a:lnTo>
                  <a:lnTo>
                    <a:pt x="9983" y="4987"/>
                  </a:lnTo>
                  <a:lnTo>
                    <a:pt x="7378" y="11678"/>
                  </a:lnTo>
                  <a:lnTo>
                    <a:pt x="5558" y="11678"/>
                  </a:lnTo>
                  <a:lnTo>
                    <a:pt x="2935" y="5183"/>
                  </a:lnTo>
                  <a:lnTo>
                    <a:pt x="2935" y="12294"/>
                  </a:lnTo>
                  <a:lnTo>
                    <a:pt x="18" y="12294"/>
                  </a:lnTo>
                  <a:lnTo>
                    <a:pt x="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1" name="Google Shape;4401;p65"/>
            <p:cNvSpPr/>
            <p:nvPr/>
          </p:nvSpPr>
          <p:spPr>
            <a:xfrm>
              <a:off x="4820400" y="1698975"/>
              <a:ext cx="229075" cy="307350"/>
            </a:xfrm>
            <a:custGeom>
              <a:avLst/>
              <a:gdLst/>
              <a:ahLst/>
              <a:cxnLst/>
              <a:rect l="l" t="t" r="r" b="b"/>
              <a:pathLst>
                <a:path w="9163" h="12294" extrusionOk="0">
                  <a:moveTo>
                    <a:pt x="4256" y="2418"/>
                  </a:moveTo>
                  <a:cubicBezTo>
                    <a:pt x="5434" y="2418"/>
                    <a:pt x="6040" y="2998"/>
                    <a:pt x="6040" y="3970"/>
                  </a:cubicBezTo>
                  <a:cubicBezTo>
                    <a:pt x="6040" y="5023"/>
                    <a:pt x="5434" y="5630"/>
                    <a:pt x="4256" y="5630"/>
                  </a:cubicBezTo>
                  <a:lnTo>
                    <a:pt x="3087" y="5630"/>
                  </a:lnTo>
                  <a:lnTo>
                    <a:pt x="3087" y="2418"/>
                  </a:lnTo>
                  <a:close/>
                  <a:moveTo>
                    <a:pt x="1" y="0"/>
                  </a:moveTo>
                  <a:lnTo>
                    <a:pt x="1" y="12294"/>
                  </a:lnTo>
                  <a:lnTo>
                    <a:pt x="3123" y="12294"/>
                  </a:lnTo>
                  <a:lnTo>
                    <a:pt x="3123" y="8056"/>
                  </a:lnTo>
                  <a:lnTo>
                    <a:pt x="4417" y="8056"/>
                  </a:lnTo>
                  <a:cubicBezTo>
                    <a:pt x="7486" y="8056"/>
                    <a:pt x="9163" y="6593"/>
                    <a:pt x="9163" y="3881"/>
                  </a:cubicBezTo>
                  <a:cubicBezTo>
                    <a:pt x="9163" y="1339"/>
                    <a:pt x="7539" y="0"/>
                    <a:pt x="4417"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2" name="Google Shape;4402;p65"/>
            <p:cNvSpPr/>
            <p:nvPr/>
          </p:nvSpPr>
          <p:spPr>
            <a:xfrm>
              <a:off x="4820400" y="1698975"/>
              <a:ext cx="229075" cy="307350"/>
            </a:xfrm>
            <a:custGeom>
              <a:avLst/>
              <a:gdLst/>
              <a:ahLst/>
              <a:cxnLst/>
              <a:rect l="l" t="t" r="r" b="b"/>
              <a:pathLst>
                <a:path w="9163" h="12294" fill="none" extrusionOk="0">
                  <a:moveTo>
                    <a:pt x="4256" y="5630"/>
                  </a:moveTo>
                  <a:cubicBezTo>
                    <a:pt x="5434" y="5630"/>
                    <a:pt x="6040" y="5023"/>
                    <a:pt x="6040" y="3970"/>
                  </a:cubicBezTo>
                  <a:cubicBezTo>
                    <a:pt x="6040" y="2998"/>
                    <a:pt x="5434" y="2418"/>
                    <a:pt x="4256" y="2418"/>
                  </a:cubicBezTo>
                  <a:lnTo>
                    <a:pt x="3087" y="2418"/>
                  </a:lnTo>
                  <a:lnTo>
                    <a:pt x="3087" y="5630"/>
                  </a:lnTo>
                  <a:close/>
                  <a:moveTo>
                    <a:pt x="1" y="0"/>
                  </a:moveTo>
                  <a:lnTo>
                    <a:pt x="4417" y="0"/>
                  </a:lnTo>
                  <a:cubicBezTo>
                    <a:pt x="7539" y="0"/>
                    <a:pt x="9163" y="1339"/>
                    <a:pt x="9163" y="3881"/>
                  </a:cubicBezTo>
                  <a:cubicBezTo>
                    <a:pt x="9163" y="6593"/>
                    <a:pt x="7486" y="8056"/>
                    <a:pt x="4417" y="8056"/>
                  </a:cubicBezTo>
                  <a:lnTo>
                    <a:pt x="3123" y="8056"/>
                  </a:lnTo>
                  <a:lnTo>
                    <a:pt x="3123" y="12294"/>
                  </a:lnTo>
                  <a:lnTo>
                    <a:pt x="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3" name="Google Shape;4403;p65"/>
            <p:cNvSpPr/>
            <p:nvPr/>
          </p:nvSpPr>
          <p:spPr>
            <a:xfrm>
              <a:off x="5042325" y="1698975"/>
              <a:ext cx="299100" cy="307350"/>
            </a:xfrm>
            <a:custGeom>
              <a:avLst/>
              <a:gdLst/>
              <a:ahLst/>
              <a:cxnLst/>
              <a:rect l="l" t="t" r="r" b="b"/>
              <a:pathLst>
                <a:path w="11964" h="12294" extrusionOk="0">
                  <a:moveTo>
                    <a:pt x="5977" y="3364"/>
                  </a:moveTo>
                  <a:lnTo>
                    <a:pt x="7307" y="7637"/>
                  </a:lnTo>
                  <a:lnTo>
                    <a:pt x="4621" y="7637"/>
                  </a:lnTo>
                  <a:lnTo>
                    <a:pt x="5977" y="3364"/>
                  </a:lnTo>
                  <a:close/>
                  <a:moveTo>
                    <a:pt x="4407" y="0"/>
                  </a:moveTo>
                  <a:lnTo>
                    <a:pt x="0" y="12294"/>
                  </a:lnTo>
                  <a:lnTo>
                    <a:pt x="3158" y="12294"/>
                  </a:lnTo>
                  <a:lnTo>
                    <a:pt x="3863" y="10072"/>
                  </a:lnTo>
                  <a:lnTo>
                    <a:pt x="8083" y="10072"/>
                  </a:lnTo>
                  <a:lnTo>
                    <a:pt x="8787" y="12294"/>
                  </a:lnTo>
                  <a:lnTo>
                    <a:pt x="11963" y="12294"/>
                  </a:lnTo>
                  <a:lnTo>
                    <a:pt x="758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4" name="Google Shape;4404;p65"/>
            <p:cNvSpPr/>
            <p:nvPr/>
          </p:nvSpPr>
          <p:spPr>
            <a:xfrm>
              <a:off x="5042325" y="1698975"/>
              <a:ext cx="299100" cy="307350"/>
            </a:xfrm>
            <a:custGeom>
              <a:avLst/>
              <a:gdLst/>
              <a:ahLst/>
              <a:cxnLst/>
              <a:rect l="l" t="t" r="r" b="b"/>
              <a:pathLst>
                <a:path w="11964" h="12294" fill="none" extrusionOk="0">
                  <a:moveTo>
                    <a:pt x="7307" y="7637"/>
                  </a:moveTo>
                  <a:lnTo>
                    <a:pt x="5977" y="3364"/>
                  </a:lnTo>
                  <a:lnTo>
                    <a:pt x="4621" y="7637"/>
                  </a:lnTo>
                  <a:close/>
                  <a:moveTo>
                    <a:pt x="8083" y="10072"/>
                  </a:moveTo>
                  <a:lnTo>
                    <a:pt x="3863" y="10072"/>
                  </a:lnTo>
                  <a:lnTo>
                    <a:pt x="3158" y="12294"/>
                  </a:lnTo>
                  <a:lnTo>
                    <a:pt x="0" y="12294"/>
                  </a:lnTo>
                  <a:lnTo>
                    <a:pt x="4407" y="0"/>
                  </a:lnTo>
                  <a:lnTo>
                    <a:pt x="7583" y="0"/>
                  </a:lnTo>
                  <a:lnTo>
                    <a:pt x="11963" y="12294"/>
                  </a:lnTo>
                  <a:lnTo>
                    <a:pt x="8787"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5" name="Google Shape;4405;p65"/>
            <p:cNvSpPr/>
            <p:nvPr/>
          </p:nvSpPr>
          <p:spPr>
            <a:xfrm>
              <a:off x="5325775" y="1698975"/>
              <a:ext cx="256300" cy="307350"/>
            </a:xfrm>
            <a:custGeom>
              <a:avLst/>
              <a:gdLst/>
              <a:ahLst/>
              <a:cxnLst/>
              <a:rect l="l" t="t" r="r" b="b"/>
              <a:pathLst>
                <a:path w="10252" h="12294" extrusionOk="0">
                  <a:moveTo>
                    <a:pt x="1" y="0"/>
                  </a:moveTo>
                  <a:lnTo>
                    <a:pt x="1" y="2677"/>
                  </a:lnTo>
                  <a:lnTo>
                    <a:pt x="3551" y="2677"/>
                  </a:lnTo>
                  <a:lnTo>
                    <a:pt x="3551" y="12294"/>
                  </a:lnTo>
                  <a:lnTo>
                    <a:pt x="6674" y="12294"/>
                  </a:lnTo>
                  <a:lnTo>
                    <a:pt x="6674" y="2677"/>
                  </a:lnTo>
                  <a:lnTo>
                    <a:pt x="10251" y="2677"/>
                  </a:lnTo>
                  <a:lnTo>
                    <a:pt x="1025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6" name="Google Shape;4406;p65"/>
            <p:cNvSpPr/>
            <p:nvPr/>
          </p:nvSpPr>
          <p:spPr>
            <a:xfrm>
              <a:off x="5325775" y="1698975"/>
              <a:ext cx="256300" cy="307350"/>
            </a:xfrm>
            <a:custGeom>
              <a:avLst/>
              <a:gdLst/>
              <a:ahLst/>
              <a:cxnLst/>
              <a:rect l="l" t="t" r="r" b="b"/>
              <a:pathLst>
                <a:path w="10252" h="12294" fill="none" extrusionOk="0">
                  <a:moveTo>
                    <a:pt x="3551" y="2677"/>
                  </a:moveTo>
                  <a:lnTo>
                    <a:pt x="1" y="2677"/>
                  </a:lnTo>
                  <a:lnTo>
                    <a:pt x="1" y="0"/>
                  </a:lnTo>
                  <a:lnTo>
                    <a:pt x="10251" y="0"/>
                  </a:lnTo>
                  <a:lnTo>
                    <a:pt x="10251" y="2677"/>
                  </a:lnTo>
                  <a:lnTo>
                    <a:pt x="6674" y="2677"/>
                  </a:lnTo>
                  <a:lnTo>
                    <a:pt x="6674" y="12294"/>
                  </a:lnTo>
                  <a:lnTo>
                    <a:pt x="355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7" name="Google Shape;4407;p65"/>
            <p:cNvSpPr/>
            <p:nvPr/>
          </p:nvSpPr>
          <p:spPr>
            <a:xfrm>
              <a:off x="5623075" y="1698975"/>
              <a:ext cx="261200" cy="307350"/>
            </a:xfrm>
            <a:custGeom>
              <a:avLst/>
              <a:gdLst/>
              <a:ahLst/>
              <a:cxnLst/>
              <a:rect l="l" t="t" r="r" b="b"/>
              <a:pathLst>
                <a:path w="10448" h="12294" extrusionOk="0">
                  <a:moveTo>
                    <a:pt x="1" y="0"/>
                  </a:moveTo>
                  <a:lnTo>
                    <a:pt x="1" y="12294"/>
                  </a:lnTo>
                  <a:lnTo>
                    <a:pt x="3123" y="12294"/>
                  </a:lnTo>
                  <a:lnTo>
                    <a:pt x="3123" y="7146"/>
                  </a:lnTo>
                  <a:lnTo>
                    <a:pt x="7325" y="7146"/>
                  </a:lnTo>
                  <a:lnTo>
                    <a:pt x="7325" y="12294"/>
                  </a:lnTo>
                  <a:lnTo>
                    <a:pt x="10447" y="12294"/>
                  </a:lnTo>
                  <a:lnTo>
                    <a:pt x="10447" y="0"/>
                  </a:lnTo>
                  <a:lnTo>
                    <a:pt x="7325" y="0"/>
                  </a:lnTo>
                  <a:lnTo>
                    <a:pt x="7325" y="4390"/>
                  </a:lnTo>
                  <a:lnTo>
                    <a:pt x="3123" y="4390"/>
                  </a:lnTo>
                  <a:lnTo>
                    <a:pt x="312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8" name="Google Shape;4408;p65"/>
            <p:cNvSpPr/>
            <p:nvPr/>
          </p:nvSpPr>
          <p:spPr>
            <a:xfrm>
              <a:off x="5623075" y="1698975"/>
              <a:ext cx="261200" cy="307350"/>
            </a:xfrm>
            <a:custGeom>
              <a:avLst/>
              <a:gdLst/>
              <a:ahLst/>
              <a:cxnLst/>
              <a:rect l="l" t="t" r="r" b="b"/>
              <a:pathLst>
                <a:path w="10448" h="12294" fill="none" extrusionOk="0">
                  <a:moveTo>
                    <a:pt x="1" y="12294"/>
                  </a:moveTo>
                  <a:lnTo>
                    <a:pt x="1" y="0"/>
                  </a:lnTo>
                  <a:lnTo>
                    <a:pt x="3123" y="0"/>
                  </a:lnTo>
                  <a:lnTo>
                    <a:pt x="3123" y="4390"/>
                  </a:lnTo>
                  <a:lnTo>
                    <a:pt x="7325" y="4390"/>
                  </a:lnTo>
                  <a:lnTo>
                    <a:pt x="7325" y="0"/>
                  </a:lnTo>
                  <a:lnTo>
                    <a:pt x="10447" y="0"/>
                  </a:lnTo>
                  <a:lnTo>
                    <a:pt x="10447" y="12294"/>
                  </a:lnTo>
                  <a:lnTo>
                    <a:pt x="7325" y="12294"/>
                  </a:lnTo>
                  <a:lnTo>
                    <a:pt x="7325" y="7146"/>
                  </a:lnTo>
                  <a:lnTo>
                    <a:pt x="3123" y="7146"/>
                  </a:lnTo>
                  <a:lnTo>
                    <a:pt x="3123"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9" name="Google Shape;4409;p65"/>
            <p:cNvSpPr/>
            <p:nvPr/>
          </p:nvSpPr>
          <p:spPr>
            <a:xfrm>
              <a:off x="5917700" y="1698975"/>
              <a:ext cx="277475" cy="307350"/>
            </a:xfrm>
            <a:custGeom>
              <a:avLst/>
              <a:gdLst/>
              <a:ahLst/>
              <a:cxnLst/>
              <a:rect l="l" t="t" r="r" b="b"/>
              <a:pathLst>
                <a:path w="11099" h="12294" extrusionOk="0">
                  <a:moveTo>
                    <a:pt x="0" y="0"/>
                  </a:moveTo>
                  <a:lnTo>
                    <a:pt x="3970" y="7851"/>
                  </a:lnTo>
                  <a:lnTo>
                    <a:pt x="3988" y="12294"/>
                  </a:lnTo>
                  <a:lnTo>
                    <a:pt x="7110" y="12294"/>
                  </a:lnTo>
                  <a:lnTo>
                    <a:pt x="7110" y="7851"/>
                  </a:lnTo>
                  <a:lnTo>
                    <a:pt x="11098" y="0"/>
                  </a:lnTo>
                  <a:lnTo>
                    <a:pt x="8065" y="0"/>
                  </a:lnTo>
                  <a:lnTo>
                    <a:pt x="5558" y="5219"/>
                  </a:lnTo>
                  <a:lnTo>
                    <a:pt x="317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0" name="Google Shape;4410;p65"/>
            <p:cNvSpPr/>
            <p:nvPr/>
          </p:nvSpPr>
          <p:spPr>
            <a:xfrm>
              <a:off x="5917700" y="1698975"/>
              <a:ext cx="277475" cy="307350"/>
            </a:xfrm>
            <a:custGeom>
              <a:avLst/>
              <a:gdLst/>
              <a:ahLst/>
              <a:cxnLst/>
              <a:rect l="l" t="t" r="r" b="b"/>
              <a:pathLst>
                <a:path w="11099" h="12294" fill="none" extrusionOk="0">
                  <a:moveTo>
                    <a:pt x="3970" y="7851"/>
                  </a:moveTo>
                  <a:lnTo>
                    <a:pt x="0" y="0"/>
                  </a:lnTo>
                  <a:lnTo>
                    <a:pt x="3176" y="0"/>
                  </a:lnTo>
                  <a:lnTo>
                    <a:pt x="5558" y="5219"/>
                  </a:lnTo>
                  <a:lnTo>
                    <a:pt x="8065" y="0"/>
                  </a:lnTo>
                  <a:lnTo>
                    <a:pt x="11098" y="0"/>
                  </a:lnTo>
                  <a:lnTo>
                    <a:pt x="7110" y="7851"/>
                  </a:lnTo>
                  <a:lnTo>
                    <a:pt x="7110" y="12294"/>
                  </a:lnTo>
                  <a:lnTo>
                    <a:pt x="3988"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1" name="Google Shape;4411;p65"/>
            <p:cNvSpPr/>
            <p:nvPr/>
          </p:nvSpPr>
          <p:spPr>
            <a:xfrm>
              <a:off x="4179650" y="1145200"/>
              <a:ext cx="241800" cy="307350"/>
            </a:xfrm>
            <a:custGeom>
              <a:avLst/>
              <a:gdLst/>
              <a:ahLst/>
              <a:cxnLst/>
              <a:rect l="l" t="t" r="r" b="b"/>
              <a:pathLst>
                <a:path w="9672" h="12294" extrusionOk="0">
                  <a:moveTo>
                    <a:pt x="4729" y="2329"/>
                  </a:moveTo>
                  <a:cubicBezTo>
                    <a:pt x="5666" y="2329"/>
                    <a:pt x="6174" y="2704"/>
                    <a:pt x="6174" y="3667"/>
                  </a:cubicBezTo>
                  <a:cubicBezTo>
                    <a:pt x="6174" y="4515"/>
                    <a:pt x="5666" y="4996"/>
                    <a:pt x="4729" y="4996"/>
                  </a:cubicBezTo>
                  <a:lnTo>
                    <a:pt x="3087" y="4996"/>
                  </a:lnTo>
                  <a:lnTo>
                    <a:pt x="3087" y="2329"/>
                  </a:lnTo>
                  <a:close/>
                  <a:moveTo>
                    <a:pt x="4729" y="7182"/>
                  </a:moveTo>
                  <a:cubicBezTo>
                    <a:pt x="5862" y="7182"/>
                    <a:pt x="6549" y="7655"/>
                    <a:pt x="6549" y="8574"/>
                  </a:cubicBezTo>
                  <a:cubicBezTo>
                    <a:pt x="6549" y="9492"/>
                    <a:pt x="5897" y="9965"/>
                    <a:pt x="4764" y="9965"/>
                  </a:cubicBezTo>
                  <a:lnTo>
                    <a:pt x="3123" y="9965"/>
                  </a:lnTo>
                  <a:lnTo>
                    <a:pt x="3123" y="7182"/>
                  </a:lnTo>
                  <a:close/>
                  <a:moveTo>
                    <a:pt x="1" y="1"/>
                  </a:moveTo>
                  <a:lnTo>
                    <a:pt x="1" y="12294"/>
                  </a:lnTo>
                  <a:lnTo>
                    <a:pt x="4979" y="12294"/>
                  </a:lnTo>
                  <a:cubicBezTo>
                    <a:pt x="7833" y="12294"/>
                    <a:pt x="9671" y="11063"/>
                    <a:pt x="9671" y="8734"/>
                  </a:cubicBezTo>
                  <a:cubicBezTo>
                    <a:pt x="9671" y="7360"/>
                    <a:pt x="8877" y="6477"/>
                    <a:pt x="7708" y="5915"/>
                  </a:cubicBezTo>
                  <a:cubicBezTo>
                    <a:pt x="8681" y="5433"/>
                    <a:pt x="9279" y="4622"/>
                    <a:pt x="9279" y="3480"/>
                  </a:cubicBezTo>
                  <a:cubicBezTo>
                    <a:pt x="9279" y="1428"/>
                    <a:pt x="7726" y="1"/>
                    <a:pt x="4889"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2" name="Google Shape;4412;p65"/>
            <p:cNvSpPr/>
            <p:nvPr/>
          </p:nvSpPr>
          <p:spPr>
            <a:xfrm>
              <a:off x="4179650" y="1145200"/>
              <a:ext cx="241800" cy="307350"/>
            </a:xfrm>
            <a:custGeom>
              <a:avLst/>
              <a:gdLst/>
              <a:ahLst/>
              <a:cxnLst/>
              <a:rect l="l" t="t" r="r" b="b"/>
              <a:pathLst>
                <a:path w="9672" h="12294" fill="none" extrusionOk="0">
                  <a:moveTo>
                    <a:pt x="4764" y="9965"/>
                  </a:moveTo>
                  <a:cubicBezTo>
                    <a:pt x="5897" y="9965"/>
                    <a:pt x="6549" y="9492"/>
                    <a:pt x="6549" y="8574"/>
                  </a:cubicBezTo>
                  <a:cubicBezTo>
                    <a:pt x="6549" y="7655"/>
                    <a:pt x="5862" y="7182"/>
                    <a:pt x="4729" y="7182"/>
                  </a:cubicBezTo>
                  <a:lnTo>
                    <a:pt x="3123" y="7182"/>
                  </a:lnTo>
                  <a:lnTo>
                    <a:pt x="3123" y="9965"/>
                  </a:lnTo>
                  <a:close/>
                  <a:moveTo>
                    <a:pt x="4729" y="4996"/>
                  </a:moveTo>
                  <a:cubicBezTo>
                    <a:pt x="5666" y="4996"/>
                    <a:pt x="6174" y="4515"/>
                    <a:pt x="6174" y="3667"/>
                  </a:cubicBezTo>
                  <a:cubicBezTo>
                    <a:pt x="6174" y="2704"/>
                    <a:pt x="5666" y="2329"/>
                    <a:pt x="4729" y="2329"/>
                  </a:cubicBezTo>
                  <a:lnTo>
                    <a:pt x="3087" y="2329"/>
                  </a:lnTo>
                  <a:lnTo>
                    <a:pt x="3087" y="4996"/>
                  </a:lnTo>
                  <a:close/>
                  <a:moveTo>
                    <a:pt x="1" y="1"/>
                  </a:moveTo>
                  <a:lnTo>
                    <a:pt x="4889" y="1"/>
                  </a:lnTo>
                  <a:cubicBezTo>
                    <a:pt x="7726" y="1"/>
                    <a:pt x="9279" y="1428"/>
                    <a:pt x="9279" y="3480"/>
                  </a:cubicBezTo>
                  <a:cubicBezTo>
                    <a:pt x="9279" y="4622"/>
                    <a:pt x="8681" y="5433"/>
                    <a:pt x="7708" y="5915"/>
                  </a:cubicBezTo>
                  <a:cubicBezTo>
                    <a:pt x="8877" y="6477"/>
                    <a:pt x="9671" y="7360"/>
                    <a:pt x="9671" y="8734"/>
                  </a:cubicBezTo>
                  <a:cubicBezTo>
                    <a:pt x="9671" y="11063"/>
                    <a:pt x="7833" y="12294"/>
                    <a:pt x="4979" y="12294"/>
                  </a:cubicBezTo>
                  <a:lnTo>
                    <a:pt x="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3" name="Google Shape;4413;p65"/>
            <p:cNvSpPr/>
            <p:nvPr/>
          </p:nvSpPr>
          <p:spPr>
            <a:xfrm>
              <a:off x="4461100" y="1145200"/>
              <a:ext cx="262325" cy="314950"/>
            </a:xfrm>
            <a:custGeom>
              <a:avLst/>
              <a:gdLst/>
              <a:ahLst/>
              <a:cxnLst/>
              <a:rect l="l" t="t" r="r" b="b"/>
              <a:pathLst>
                <a:path w="10493" h="12598" extrusionOk="0">
                  <a:moveTo>
                    <a:pt x="1" y="1"/>
                  </a:moveTo>
                  <a:lnTo>
                    <a:pt x="1" y="7235"/>
                  </a:lnTo>
                  <a:cubicBezTo>
                    <a:pt x="1" y="10777"/>
                    <a:pt x="1785" y="12597"/>
                    <a:pt x="5238" y="12597"/>
                  </a:cubicBezTo>
                  <a:cubicBezTo>
                    <a:pt x="8681" y="12597"/>
                    <a:pt x="10492" y="10777"/>
                    <a:pt x="10492" y="7235"/>
                  </a:cubicBezTo>
                  <a:lnTo>
                    <a:pt x="10492" y="1"/>
                  </a:lnTo>
                  <a:lnTo>
                    <a:pt x="7370" y="1"/>
                  </a:lnTo>
                  <a:lnTo>
                    <a:pt x="7370" y="7271"/>
                  </a:lnTo>
                  <a:cubicBezTo>
                    <a:pt x="7370" y="9002"/>
                    <a:pt x="6629" y="9894"/>
                    <a:pt x="5238" y="9894"/>
                  </a:cubicBezTo>
                  <a:cubicBezTo>
                    <a:pt x="3864" y="9894"/>
                    <a:pt x="3123" y="9002"/>
                    <a:pt x="3123" y="7271"/>
                  </a:cubicBezTo>
                  <a:lnTo>
                    <a:pt x="312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4" name="Google Shape;4414;p65"/>
            <p:cNvSpPr/>
            <p:nvPr/>
          </p:nvSpPr>
          <p:spPr>
            <a:xfrm>
              <a:off x="4461100" y="1145200"/>
              <a:ext cx="262325" cy="314950"/>
            </a:xfrm>
            <a:custGeom>
              <a:avLst/>
              <a:gdLst/>
              <a:ahLst/>
              <a:cxnLst/>
              <a:rect l="l" t="t" r="r" b="b"/>
              <a:pathLst>
                <a:path w="10493" h="12598" fill="none" extrusionOk="0">
                  <a:moveTo>
                    <a:pt x="3123" y="7271"/>
                  </a:moveTo>
                  <a:cubicBezTo>
                    <a:pt x="3123" y="9002"/>
                    <a:pt x="3864" y="9894"/>
                    <a:pt x="5238" y="9894"/>
                  </a:cubicBezTo>
                  <a:cubicBezTo>
                    <a:pt x="6629" y="9894"/>
                    <a:pt x="7370" y="9002"/>
                    <a:pt x="7370" y="7271"/>
                  </a:cubicBezTo>
                  <a:lnTo>
                    <a:pt x="7370" y="1"/>
                  </a:lnTo>
                  <a:lnTo>
                    <a:pt x="10492" y="1"/>
                  </a:lnTo>
                  <a:lnTo>
                    <a:pt x="10492" y="7235"/>
                  </a:lnTo>
                  <a:cubicBezTo>
                    <a:pt x="10492" y="10777"/>
                    <a:pt x="8681" y="12597"/>
                    <a:pt x="5238" y="12597"/>
                  </a:cubicBezTo>
                  <a:cubicBezTo>
                    <a:pt x="1785" y="12597"/>
                    <a:pt x="1" y="10777"/>
                    <a:pt x="1" y="7235"/>
                  </a:cubicBezTo>
                  <a:lnTo>
                    <a:pt x="1" y="1"/>
                  </a:lnTo>
                  <a:lnTo>
                    <a:pt x="3123"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5" name="Google Shape;4415;p65"/>
            <p:cNvSpPr/>
            <p:nvPr/>
          </p:nvSpPr>
          <p:spPr>
            <a:xfrm>
              <a:off x="4781150" y="1145200"/>
              <a:ext cx="78100" cy="307350"/>
            </a:xfrm>
            <a:custGeom>
              <a:avLst/>
              <a:gdLst/>
              <a:ahLst/>
              <a:cxnLst/>
              <a:rect l="l" t="t" r="r" b="b"/>
              <a:pathLst>
                <a:path w="3124" h="12294" extrusionOk="0">
                  <a:moveTo>
                    <a:pt x="1" y="1"/>
                  </a:moveTo>
                  <a:lnTo>
                    <a:pt x="1" y="12294"/>
                  </a:lnTo>
                  <a:lnTo>
                    <a:pt x="3123" y="12294"/>
                  </a:lnTo>
                  <a:lnTo>
                    <a:pt x="3123" y="1"/>
                  </a:lnTo>
                  <a:close/>
                </a:path>
              </a:pathLst>
            </a:custGeom>
            <a:solidFill>
              <a:srgbClr val="FFB0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6" name="Google Shape;4416;p65"/>
            <p:cNvSpPr/>
            <p:nvPr/>
          </p:nvSpPr>
          <p:spPr>
            <a:xfrm>
              <a:off x="4923225" y="1145200"/>
              <a:ext cx="198075" cy="307350"/>
            </a:xfrm>
            <a:custGeom>
              <a:avLst/>
              <a:gdLst/>
              <a:ahLst/>
              <a:cxnLst/>
              <a:rect l="l" t="t" r="r" b="b"/>
              <a:pathLst>
                <a:path w="7923" h="12294" extrusionOk="0">
                  <a:moveTo>
                    <a:pt x="0" y="1"/>
                  </a:moveTo>
                  <a:lnTo>
                    <a:pt x="0" y="12294"/>
                  </a:lnTo>
                  <a:lnTo>
                    <a:pt x="7922" y="12294"/>
                  </a:lnTo>
                  <a:lnTo>
                    <a:pt x="7922" y="9546"/>
                  </a:lnTo>
                  <a:lnTo>
                    <a:pt x="3123" y="9546"/>
                  </a:lnTo>
                  <a:lnTo>
                    <a:pt x="312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7" name="Google Shape;4417;p65"/>
            <p:cNvSpPr/>
            <p:nvPr/>
          </p:nvSpPr>
          <p:spPr>
            <a:xfrm>
              <a:off x="4923225" y="1145200"/>
              <a:ext cx="198075" cy="307350"/>
            </a:xfrm>
            <a:custGeom>
              <a:avLst/>
              <a:gdLst/>
              <a:ahLst/>
              <a:cxnLst/>
              <a:rect l="l" t="t" r="r" b="b"/>
              <a:pathLst>
                <a:path w="7923" h="12294" fill="none" extrusionOk="0">
                  <a:moveTo>
                    <a:pt x="3123" y="1"/>
                  </a:moveTo>
                  <a:lnTo>
                    <a:pt x="3123" y="9546"/>
                  </a:lnTo>
                  <a:lnTo>
                    <a:pt x="7922" y="9546"/>
                  </a:lnTo>
                  <a:lnTo>
                    <a:pt x="7922" y="12294"/>
                  </a:lnTo>
                  <a:lnTo>
                    <a:pt x="0" y="12294"/>
                  </a:lnTo>
                  <a:lnTo>
                    <a:pt x="0"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8" name="Google Shape;4418;p65"/>
            <p:cNvSpPr/>
            <p:nvPr/>
          </p:nvSpPr>
          <p:spPr>
            <a:xfrm>
              <a:off x="5162300" y="1145200"/>
              <a:ext cx="247825" cy="307350"/>
            </a:xfrm>
            <a:custGeom>
              <a:avLst/>
              <a:gdLst/>
              <a:ahLst/>
              <a:cxnLst/>
              <a:rect l="l" t="t" r="r" b="b"/>
              <a:pathLst>
                <a:path w="9913" h="12294" extrusionOk="0">
                  <a:moveTo>
                    <a:pt x="4131" y="2614"/>
                  </a:moveTo>
                  <a:cubicBezTo>
                    <a:pt x="5380" y="2614"/>
                    <a:pt x="6772" y="3176"/>
                    <a:pt x="6772" y="6174"/>
                  </a:cubicBezTo>
                  <a:cubicBezTo>
                    <a:pt x="6772" y="9189"/>
                    <a:pt x="5273" y="9653"/>
                    <a:pt x="4096" y="9653"/>
                  </a:cubicBezTo>
                  <a:lnTo>
                    <a:pt x="3087" y="9653"/>
                  </a:lnTo>
                  <a:lnTo>
                    <a:pt x="3087" y="2614"/>
                  </a:lnTo>
                  <a:close/>
                  <a:moveTo>
                    <a:pt x="1" y="1"/>
                  </a:moveTo>
                  <a:lnTo>
                    <a:pt x="1" y="12294"/>
                  </a:lnTo>
                  <a:lnTo>
                    <a:pt x="4042" y="12294"/>
                  </a:lnTo>
                  <a:cubicBezTo>
                    <a:pt x="7869" y="12294"/>
                    <a:pt x="9912" y="10251"/>
                    <a:pt x="9912" y="6138"/>
                  </a:cubicBezTo>
                  <a:cubicBezTo>
                    <a:pt x="9912" y="2061"/>
                    <a:pt x="7923" y="1"/>
                    <a:pt x="4042"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9" name="Google Shape;4419;p65"/>
            <p:cNvSpPr/>
            <p:nvPr/>
          </p:nvSpPr>
          <p:spPr>
            <a:xfrm>
              <a:off x="5162300" y="1145200"/>
              <a:ext cx="247825" cy="307350"/>
            </a:xfrm>
            <a:custGeom>
              <a:avLst/>
              <a:gdLst/>
              <a:ahLst/>
              <a:cxnLst/>
              <a:rect l="l" t="t" r="r" b="b"/>
              <a:pathLst>
                <a:path w="9913" h="12294" fill="none" extrusionOk="0">
                  <a:moveTo>
                    <a:pt x="6772" y="6174"/>
                  </a:moveTo>
                  <a:cubicBezTo>
                    <a:pt x="6772" y="3176"/>
                    <a:pt x="5380" y="2614"/>
                    <a:pt x="4131" y="2614"/>
                  </a:cubicBezTo>
                  <a:lnTo>
                    <a:pt x="3087" y="2614"/>
                  </a:lnTo>
                  <a:lnTo>
                    <a:pt x="3087" y="9653"/>
                  </a:lnTo>
                  <a:lnTo>
                    <a:pt x="4096" y="9653"/>
                  </a:lnTo>
                  <a:cubicBezTo>
                    <a:pt x="5273" y="9653"/>
                    <a:pt x="6772" y="9189"/>
                    <a:pt x="6772" y="6174"/>
                  </a:cubicBezTo>
                  <a:close/>
                  <a:moveTo>
                    <a:pt x="9912" y="6138"/>
                  </a:moveTo>
                  <a:cubicBezTo>
                    <a:pt x="9912" y="10251"/>
                    <a:pt x="7869" y="12294"/>
                    <a:pt x="4042" y="12294"/>
                  </a:cubicBezTo>
                  <a:lnTo>
                    <a:pt x="1" y="12294"/>
                  </a:lnTo>
                  <a:lnTo>
                    <a:pt x="1" y="1"/>
                  </a:lnTo>
                  <a:lnTo>
                    <a:pt x="4042" y="1"/>
                  </a:lnTo>
                  <a:cubicBezTo>
                    <a:pt x="7923" y="1"/>
                    <a:pt x="9912" y="2061"/>
                    <a:pt x="9912" y="613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0" name="Google Shape;4420;p65"/>
            <p:cNvSpPr/>
            <p:nvPr/>
          </p:nvSpPr>
          <p:spPr>
            <a:xfrm>
              <a:off x="5458250" y="1145200"/>
              <a:ext cx="78100" cy="307350"/>
            </a:xfrm>
            <a:custGeom>
              <a:avLst/>
              <a:gdLst/>
              <a:ahLst/>
              <a:cxnLst/>
              <a:rect l="l" t="t" r="r" b="b"/>
              <a:pathLst>
                <a:path w="3124" h="12294" extrusionOk="0">
                  <a:moveTo>
                    <a:pt x="1" y="1"/>
                  </a:moveTo>
                  <a:lnTo>
                    <a:pt x="1" y="12294"/>
                  </a:lnTo>
                  <a:lnTo>
                    <a:pt x="3123" y="12294"/>
                  </a:lnTo>
                  <a:lnTo>
                    <a:pt x="3123" y="1"/>
                  </a:lnTo>
                  <a:close/>
                </a:path>
              </a:pathLst>
            </a:custGeom>
            <a:solidFill>
              <a:srgbClr val="FFB0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1" name="Google Shape;4421;p65"/>
            <p:cNvSpPr/>
            <p:nvPr/>
          </p:nvSpPr>
          <p:spPr>
            <a:xfrm>
              <a:off x="5600550" y="1145200"/>
              <a:ext cx="257175" cy="307350"/>
            </a:xfrm>
            <a:custGeom>
              <a:avLst/>
              <a:gdLst/>
              <a:ahLst/>
              <a:cxnLst/>
              <a:rect l="l" t="t" r="r" b="b"/>
              <a:pathLst>
                <a:path w="10287" h="12294" extrusionOk="0">
                  <a:moveTo>
                    <a:pt x="1" y="1"/>
                  </a:moveTo>
                  <a:lnTo>
                    <a:pt x="1" y="12294"/>
                  </a:lnTo>
                  <a:lnTo>
                    <a:pt x="3016" y="12294"/>
                  </a:lnTo>
                  <a:lnTo>
                    <a:pt x="3016" y="4889"/>
                  </a:lnTo>
                  <a:lnTo>
                    <a:pt x="7503" y="12294"/>
                  </a:lnTo>
                  <a:lnTo>
                    <a:pt x="10287" y="12294"/>
                  </a:lnTo>
                  <a:lnTo>
                    <a:pt x="10287" y="1"/>
                  </a:lnTo>
                  <a:lnTo>
                    <a:pt x="7271" y="1"/>
                  </a:lnTo>
                  <a:lnTo>
                    <a:pt x="7271" y="7307"/>
                  </a:lnTo>
                  <a:lnTo>
                    <a:pt x="2811"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2" name="Google Shape;4422;p65"/>
            <p:cNvSpPr/>
            <p:nvPr/>
          </p:nvSpPr>
          <p:spPr>
            <a:xfrm>
              <a:off x="5600550" y="1145200"/>
              <a:ext cx="257175" cy="307350"/>
            </a:xfrm>
            <a:custGeom>
              <a:avLst/>
              <a:gdLst/>
              <a:ahLst/>
              <a:cxnLst/>
              <a:rect l="l" t="t" r="r" b="b"/>
              <a:pathLst>
                <a:path w="10287" h="12294" fill="none" extrusionOk="0">
                  <a:moveTo>
                    <a:pt x="2811" y="1"/>
                  </a:moveTo>
                  <a:lnTo>
                    <a:pt x="7271" y="7307"/>
                  </a:lnTo>
                  <a:lnTo>
                    <a:pt x="7271" y="1"/>
                  </a:lnTo>
                  <a:lnTo>
                    <a:pt x="10287" y="1"/>
                  </a:lnTo>
                  <a:lnTo>
                    <a:pt x="10287" y="12294"/>
                  </a:lnTo>
                  <a:lnTo>
                    <a:pt x="7503" y="12294"/>
                  </a:lnTo>
                  <a:lnTo>
                    <a:pt x="3016" y="4889"/>
                  </a:lnTo>
                  <a:lnTo>
                    <a:pt x="3016" y="12294"/>
                  </a:lnTo>
                  <a:lnTo>
                    <a:pt x="1" y="12294"/>
                  </a:lnTo>
                  <a:lnTo>
                    <a:pt x="1"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3" name="Google Shape;4423;p65"/>
            <p:cNvSpPr/>
            <p:nvPr/>
          </p:nvSpPr>
          <p:spPr>
            <a:xfrm>
              <a:off x="5906775" y="1137850"/>
              <a:ext cx="260075" cy="321850"/>
            </a:xfrm>
            <a:custGeom>
              <a:avLst/>
              <a:gdLst/>
              <a:ahLst/>
              <a:cxnLst/>
              <a:rect l="l" t="t" r="r" b="b"/>
              <a:pathLst>
                <a:path w="10403" h="12874" extrusionOk="0">
                  <a:moveTo>
                    <a:pt x="6031" y="0"/>
                  </a:moveTo>
                  <a:cubicBezTo>
                    <a:pt x="2097" y="0"/>
                    <a:pt x="0" y="2427"/>
                    <a:pt x="0" y="6557"/>
                  </a:cubicBezTo>
                  <a:cubicBezTo>
                    <a:pt x="0" y="10598"/>
                    <a:pt x="2025" y="12873"/>
                    <a:pt x="5870" y="12873"/>
                  </a:cubicBezTo>
                  <a:cubicBezTo>
                    <a:pt x="7619" y="12873"/>
                    <a:pt x="9332" y="12552"/>
                    <a:pt x="10402" y="11812"/>
                  </a:cubicBezTo>
                  <a:lnTo>
                    <a:pt x="10402" y="5638"/>
                  </a:lnTo>
                  <a:lnTo>
                    <a:pt x="6450" y="5638"/>
                  </a:lnTo>
                  <a:lnTo>
                    <a:pt x="5745" y="7877"/>
                  </a:lnTo>
                  <a:lnTo>
                    <a:pt x="7726" y="7877"/>
                  </a:lnTo>
                  <a:lnTo>
                    <a:pt x="7726" y="9965"/>
                  </a:lnTo>
                  <a:cubicBezTo>
                    <a:pt x="7155" y="10134"/>
                    <a:pt x="6646" y="10206"/>
                    <a:pt x="6120" y="10206"/>
                  </a:cubicBezTo>
                  <a:cubicBezTo>
                    <a:pt x="4122" y="10206"/>
                    <a:pt x="3105" y="8939"/>
                    <a:pt x="3105" y="6468"/>
                  </a:cubicBezTo>
                  <a:cubicBezTo>
                    <a:pt x="3105" y="3997"/>
                    <a:pt x="4175" y="2641"/>
                    <a:pt x="6067" y="2641"/>
                  </a:cubicBezTo>
                  <a:cubicBezTo>
                    <a:pt x="6914" y="2641"/>
                    <a:pt x="7833" y="2855"/>
                    <a:pt x="8868" y="3417"/>
                  </a:cubicBezTo>
                  <a:lnTo>
                    <a:pt x="10331" y="1196"/>
                  </a:lnTo>
                  <a:cubicBezTo>
                    <a:pt x="8886" y="348"/>
                    <a:pt x="7494" y="0"/>
                    <a:pt x="6031" y="0"/>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4" name="Google Shape;4424;p65"/>
            <p:cNvSpPr/>
            <p:nvPr/>
          </p:nvSpPr>
          <p:spPr>
            <a:xfrm>
              <a:off x="5906775" y="1137850"/>
              <a:ext cx="260075" cy="321850"/>
            </a:xfrm>
            <a:custGeom>
              <a:avLst/>
              <a:gdLst/>
              <a:ahLst/>
              <a:cxnLst/>
              <a:rect l="l" t="t" r="r" b="b"/>
              <a:pathLst>
                <a:path w="10403" h="12874" fill="none" extrusionOk="0">
                  <a:moveTo>
                    <a:pt x="0" y="6557"/>
                  </a:moveTo>
                  <a:cubicBezTo>
                    <a:pt x="0" y="2427"/>
                    <a:pt x="2097" y="0"/>
                    <a:pt x="6031" y="0"/>
                  </a:cubicBezTo>
                  <a:cubicBezTo>
                    <a:pt x="7494" y="0"/>
                    <a:pt x="8886" y="348"/>
                    <a:pt x="10331" y="1196"/>
                  </a:cubicBezTo>
                  <a:lnTo>
                    <a:pt x="8868" y="3417"/>
                  </a:lnTo>
                  <a:cubicBezTo>
                    <a:pt x="7833" y="2855"/>
                    <a:pt x="6914" y="2641"/>
                    <a:pt x="6067" y="2641"/>
                  </a:cubicBezTo>
                  <a:cubicBezTo>
                    <a:pt x="4175" y="2641"/>
                    <a:pt x="3105" y="3997"/>
                    <a:pt x="3105" y="6468"/>
                  </a:cubicBezTo>
                  <a:cubicBezTo>
                    <a:pt x="3105" y="8939"/>
                    <a:pt x="4122" y="10206"/>
                    <a:pt x="6120" y="10206"/>
                  </a:cubicBezTo>
                  <a:cubicBezTo>
                    <a:pt x="6646" y="10206"/>
                    <a:pt x="7155" y="10134"/>
                    <a:pt x="7726" y="9965"/>
                  </a:cubicBezTo>
                  <a:lnTo>
                    <a:pt x="7726" y="7877"/>
                  </a:lnTo>
                  <a:lnTo>
                    <a:pt x="5745" y="7877"/>
                  </a:lnTo>
                  <a:lnTo>
                    <a:pt x="6450" y="5638"/>
                  </a:lnTo>
                  <a:lnTo>
                    <a:pt x="10402" y="5638"/>
                  </a:lnTo>
                  <a:lnTo>
                    <a:pt x="10402" y="11812"/>
                  </a:lnTo>
                  <a:cubicBezTo>
                    <a:pt x="9332" y="12552"/>
                    <a:pt x="7619" y="12873"/>
                    <a:pt x="5870" y="12873"/>
                  </a:cubicBezTo>
                  <a:cubicBezTo>
                    <a:pt x="2025" y="12873"/>
                    <a:pt x="0" y="10598"/>
                    <a:pt x="0" y="655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5" name="Google Shape;4425;p65"/>
            <p:cNvSpPr/>
            <p:nvPr/>
          </p:nvSpPr>
          <p:spPr>
            <a:xfrm>
              <a:off x="4181000" y="1661950"/>
              <a:ext cx="203425" cy="307125"/>
            </a:xfrm>
            <a:custGeom>
              <a:avLst/>
              <a:gdLst/>
              <a:ahLst/>
              <a:cxnLst/>
              <a:rect l="l" t="t" r="r" b="b"/>
              <a:pathLst>
                <a:path w="8137" h="12285" extrusionOk="0">
                  <a:moveTo>
                    <a:pt x="0" y="1"/>
                  </a:moveTo>
                  <a:lnTo>
                    <a:pt x="0" y="12285"/>
                  </a:lnTo>
                  <a:lnTo>
                    <a:pt x="8136" y="12285"/>
                  </a:lnTo>
                  <a:lnTo>
                    <a:pt x="8136" y="9653"/>
                  </a:lnTo>
                  <a:lnTo>
                    <a:pt x="3123" y="9653"/>
                  </a:lnTo>
                  <a:lnTo>
                    <a:pt x="3123" y="7218"/>
                  </a:lnTo>
                  <a:lnTo>
                    <a:pt x="6762" y="7218"/>
                  </a:lnTo>
                  <a:lnTo>
                    <a:pt x="7485" y="4764"/>
                  </a:lnTo>
                  <a:lnTo>
                    <a:pt x="3123" y="4764"/>
                  </a:lnTo>
                  <a:lnTo>
                    <a:pt x="3123" y="2632"/>
                  </a:lnTo>
                  <a:lnTo>
                    <a:pt x="8136" y="2632"/>
                  </a:lnTo>
                  <a:lnTo>
                    <a:pt x="813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6" name="Google Shape;4426;p65"/>
            <p:cNvSpPr/>
            <p:nvPr/>
          </p:nvSpPr>
          <p:spPr>
            <a:xfrm>
              <a:off x="4181000" y="1661950"/>
              <a:ext cx="203425" cy="307125"/>
            </a:xfrm>
            <a:custGeom>
              <a:avLst/>
              <a:gdLst/>
              <a:ahLst/>
              <a:cxnLst/>
              <a:rect l="l" t="t" r="r" b="b"/>
              <a:pathLst>
                <a:path w="8137" h="12285" fill="none" extrusionOk="0">
                  <a:moveTo>
                    <a:pt x="8136" y="12285"/>
                  </a:moveTo>
                  <a:lnTo>
                    <a:pt x="0" y="12285"/>
                  </a:lnTo>
                  <a:lnTo>
                    <a:pt x="0" y="1"/>
                  </a:lnTo>
                  <a:lnTo>
                    <a:pt x="8136" y="1"/>
                  </a:lnTo>
                  <a:lnTo>
                    <a:pt x="8136" y="2632"/>
                  </a:lnTo>
                  <a:lnTo>
                    <a:pt x="3123" y="2632"/>
                  </a:lnTo>
                  <a:lnTo>
                    <a:pt x="3123" y="4764"/>
                  </a:lnTo>
                  <a:lnTo>
                    <a:pt x="7485" y="4764"/>
                  </a:lnTo>
                  <a:lnTo>
                    <a:pt x="6762" y="7218"/>
                  </a:lnTo>
                  <a:lnTo>
                    <a:pt x="3123" y="7218"/>
                  </a:lnTo>
                  <a:lnTo>
                    <a:pt x="3123" y="9653"/>
                  </a:lnTo>
                  <a:lnTo>
                    <a:pt x="8136" y="965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7" name="Google Shape;4427;p65"/>
            <p:cNvSpPr/>
            <p:nvPr/>
          </p:nvSpPr>
          <p:spPr>
            <a:xfrm>
              <a:off x="4432800" y="1661950"/>
              <a:ext cx="322500" cy="307125"/>
            </a:xfrm>
            <a:custGeom>
              <a:avLst/>
              <a:gdLst/>
              <a:ahLst/>
              <a:cxnLst/>
              <a:rect l="l" t="t" r="r" b="b"/>
              <a:pathLst>
                <a:path w="12900" h="12285" extrusionOk="0">
                  <a:moveTo>
                    <a:pt x="0" y="1"/>
                  </a:moveTo>
                  <a:lnTo>
                    <a:pt x="18" y="12285"/>
                  </a:lnTo>
                  <a:lnTo>
                    <a:pt x="2935" y="12285"/>
                  </a:lnTo>
                  <a:lnTo>
                    <a:pt x="2935" y="5175"/>
                  </a:lnTo>
                  <a:lnTo>
                    <a:pt x="5558" y="11678"/>
                  </a:lnTo>
                  <a:lnTo>
                    <a:pt x="7378" y="11678"/>
                  </a:lnTo>
                  <a:lnTo>
                    <a:pt x="9983" y="4978"/>
                  </a:lnTo>
                  <a:lnTo>
                    <a:pt x="9983" y="12285"/>
                  </a:lnTo>
                  <a:lnTo>
                    <a:pt x="12900" y="12285"/>
                  </a:lnTo>
                  <a:lnTo>
                    <a:pt x="12900" y="1"/>
                  </a:lnTo>
                  <a:lnTo>
                    <a:pt x="9706" y="1"/>
                  </a:lnTo>
                  <a:lnTo>
                    <a:pt x="6495" y="7905"/>
                  </a:lnTo>
                  <a:lnTo>
                    <a:pt x="3461"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8" name="Google Shape;4428;p65"/>
            <p:cNvSpPr/>
            <p:nvPr/>
          </p:nvSpPr>
          <p:spPr>
            <a:xfrm>
              <a:off x="4432800" y="1661950"/>
              <a:ext cx="322500" cy="307125"/>
            </a:xfrm>
            <a:custGeom>
              <a:avLst/>
              <a:gdLst/>
              <a:ahLst/>
              <a:cxnLst/>
              <a:rect l="l" t="t" r="r" b="b"/>
              <a:pathLst>
                <a:path w="12900" h="12285" fill="none" extrusionOk="0">
                  <a:moveTo>
                    <a:pt x="3461" y="1"/>
                  </a:moveTo>
                  <a:lnTo>
                    <a:pt x="6495" y="7905"/>
                  </a:lnTo>
                  <a:lnTo>
                    <a:pt x="9706" y="1"/>
                  </a:lnTo>
                  <a:lnTo>
                    <a:pt x="12900" y="1"/>
                  </a:lnTo>
                  <a:lnTo>
                    <a:pt x="12900" y="12285"/>
                  </a:lnTo>
                  <a:lnTo>
                    <a:pt x="9983" y="12285"/>
                  </a:lnTo>
                  <a:lnTo>
                    <a:pt x="9983" y="4978"/>
                  </a:lnTo>
                  <a:lnTo>
                    <a:pt x="7378" y="11678"/>
                  </a:lnTo>
                  <a:lnTo>
                    <a:pt x="5558" y="11678"/>
                  </a:lnTo>
                  <a:lnTo>
                    <a:pt x="2935" y="5175"/>
                  </a:lnTo>
                  <a:lnTo>
                    <a:pt x="2935" y="12285"/>
                  </a:lnTo>
                  <a:lnTo>
                    <a:pt x="18" y="12285"/>
                  </a:lnTo>
                  <a:lnTo>
                    <a:pt x="0"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9" name="Google Shape;4429;p65"/>
            <p:cNvSpPr/>
            <p:nvPr/>
          </p:nvSpPr>
          <p:spPr>
            <a:xfrm>
              <a:off x="4820400" y="1661950"/>
              <a:ext cx="229075" cy="307125"/>
            </a:xfrm>
            <a:custGeom>
              <a:avLst/>
              <a:gdLst/>
              <a:ahLst/>
              <a:cxnLst/>
              <a:rect l="l" t="t" r="r" b="b"/>
              <a:pathLst>
                <a:path w="9163" h="12285" extrusionOk="0">
                  <a:moveTo>
                    <a:pt x="4256" y="2418"/>
                  </a:moveTo>
                  <a:cubicBezTo>
                    <a:pt x="5434" y="2418"/>
                    <a:pt x="6040" y="2989"/>
                    <a:pt x="6040" y="3970"/>
                  </a:cubicBezTo>
                  <a:cubicBezTo>
                    <a:pt x="6040" y="5014"/>
                    <a:pt x="5434" y="5630"/>
                    <a:pt x="4256" y="5630"/>
                  </a:cubicBezTo>
                  <a:lnTo>
                    <a:pt x="3087" y="5630"/>
                  </a:lnTo>
                  <a:lnTo>
                    <a:pt x="3087" y="2418"/>
                  </a:lnTo>
                  <a:close/>
                  <a:moveTo>
                    <a:pt x="1" y="1"/>
                  </a:moveTo>
                  <a:lnTo>
                    <a:pt x="1" y="12285"/>
                  </a:lnTo>
                  <a:lnTo>
                    <a:pt x="3123" y="12285"/>
                  </a:lnTo>
                  <a:lnTo>
                    <a:pt x="3123" y="8047"/>
                  </a:lnTo>
                  <a:lnTo>
                    <a:pt x="4417" y="8047"/>
                  </a:lnTo>
                  <a:cubicBezTo>
                    <a:pt x="7486" y="8047"/>
                    <a:pt x="9163" y="6584"/>
                    <a:pt x="9163" y="3881"/>
                  </a:cubicBezTo>
                  <a:cubicBezTo>
                    <a:pt x="9163" y="1330"/>
                    <a:pt x="7539" y="1"/>
                    <a:pt x="4417"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0" name="Google Shape;4430;p65"/>
            <p:cNvSpPr/>
            <p:nvPr/>
          </p:nvSpPr>
          <p:spPr>
            <a:xfrm>
              <a:off x="4820400" y="1661950"/>
              <a:ext cx="229075" cy="307125"/>
            </a:xfrm>
            <a:custGeom>
              <a:avLst/>
              <a:gdLst/>
              <a:ahLst/>
              <a:cxnLst/>
              <a:rect l="l" t="t" r="r" b="b"/>
              <a:pathLst>
                <a:path w="9163" h="12285" fill="none" extrusionOk="0">
                  <a:moveTo>
                    <a:pt x="4256" y="5630"/>
                  </a:moveTo>
                  <a:cubicBezTo>
                    <a:pt x="5434" y="5630"/>
                    <a:pt x="6040" y="5014"/>
                    <a:pt x="6040" y="3970"/>
                  </a:cubicBezTo>
                  <a:cubicBezTo>
                    <a:pt x="6040" y="2989"/>
                    <a:pt x="5434" y="2418"/>
                    <a:pt x="4256" y="2418"/>
                  </a:cubicBezTo>
                  <a:lnTo>
                    <a:pt x="3087" y="2418"/>
                  </a:lnTo>
                  <a:lnTo>
                    <a:pt x="3087" y="5630"/>
                  </a:lnTo>
                  <a:close/>
                  <a:moveTo>
                    <a:pt x="1" y="1"/>
                  </a:moveTo>
                  <a:lnTo>
                    <a:pt x="4417" y="1"/>
                  </a:lnTo>
                  <a:cubicBezTo>
                    <a:pt x="7539" y="1"/>
                    <a:pt x="9163" y="1330"/>
                    <a:pt x="9163" y="3881"/>
                  </a:cubicBezTo>
                  <a:cubicBezTo>
                    <a:pt x="9163" y="6584"/>
                    <a:pt x="7486" y="8047"/>
                    <a:pt x="4417" y="8047"/>
                  </a:cubicBezTo>
                  <a:lnTo>
                    <a:pt x="3123" y="8047"/>
                  </a:lnTo>
                  <a:lnTo>
                    <a:pt x="3123" y="12285"/>
                  </a:lnTo>
                  <a:lnTo>
                    <a:pt x="1"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1" name="Google Shape;4431;p65"/>
            <p:cNvSpPr/>
            <p:nvPr/>
          </p:nvSpPr>
          <p:spPr>
            <a:xfrm>
              <a:off x="5042325" y="1661950"/>
              <a:ext cx="299100" cy="307125"/>
            </a:xfrm>
            <a:custGeom>
              <a:avLst/>
              <a:gdLst/>
              <a:ahLst/>
              <a:cxnLst/>
              <a:rect l="l" t="t" r="r" b="b"/>
              <a:pathLst>
                <a:path w="11964" h="12285" extrusionOk="0">
                  <a:moveTo>
                    <a:pt x="5977" y="3355"/>
                  </a:moveTo>
                  <a:lnTo>
                    <a:pt x="7307" y="7628"/>
                  </a:lnTo>
                  <a:lnTo>
                    <a:pt x="4621" y="7628"/>
                  </a:lnTo>
                  <a:lnTo>
                    <a:pt x="5977" y="3355"/>
                  </a:lnTo>
                  <a:close/>
                  <a:moveTo>
                    <a:pt x="4407" y="1"/>
                  </a:moveTo>
                  <a:lnTo>
                    <a:pt x="0" y="12285"/>
                  </a:lnTo>
                  <a:lnTo>
                    <a:pt x="3158" y="12285"/>
                  </a:lnTo>
                  <a:lnTo>
                    <a:pt x="3863" y="10072"/>
                  </a:lnTo>
                  <a:lnTo>
                    <a:pt x="8083" y="10072"/>
                  </a:lnTo>
                  <a:lnTo>
                    <a:pt x="8787" y="12285"/>
                  </a:lnTo>
                  <a:lnTo>
                    <a:pt x="11963" y="12285"/>
                  </a:lnTo>
                  <a:lnTo>
                    <a:pt x="758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2" name="Google Shape;4432;p65"/>
            <p:cNvSpPr/>
            <p:nvPr/>
          </p:nvSpPr>
          <p:spPr>
            <a:xfrm>
              <a:off x="5042325" y="1661950"/>
              <a:ext cx="299100" cy="307125"/>
            </a:xfrm>
            <a:custGeom>
              <a:avLst/>
              <a:gdLst/>
              <a:ahLst/>
              <a:cxnLst/>
              <a:rect l="l" t="t" r="r" b="b"/>
              <a:pathLst>
                <a:path w="11964" h="12285" fill="none" extrusionOk="0">
                  <a:moveTo>
                    <a:pt x="7307" y="7628"/>
                  </a:moveTo>
                  <a:lnTo>
                    <a:pt x="5977" y="3355"/>
                  </a:lnTo>
                  <a:lnTo>
                    <a:pt x="4621" y="7628"/>
                  </a:lnTo>
                  <a:close/>
                  <a:moveTo>
                    <a:pt x="8083" y="10072"/>
                  </a:moveTo>
                  <a:lnTo>
                    <a:pt x="3863" y="10072"/>
                  </a:lnTo>
                  <a:lnTo>
                    <a:pt x="3158" y="12285"/>
                  </a:lnTo>
                  <a:lnTo>
                    <a:pt x="0" y="12285"/>
                  </a:lnTo>
                  <a:lnTo>
                    <a:pt x="4407" y="1"/>
                  </a:lnTo>
                  <a:lnTo>
                    <a:pt x="7583" y="1"/>
                  </a:lnTo>
                  <a:lnTo>
                    <a:pt x="11963" y="12285"/>
                  </a:lnTo>
                  <a:lnTo>
                    <a:pt x="8787"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3" name="Google Shape;4433;p65"/>
            <p:cNvSpPr/>
            <p:nvPr/>
          </p:nvSpPr>
          <p:spPr>
            <a:xfrm>
              <a:off x="5325775" y="1661950"/>
              <a:ext cx="256300" cy="307125"/>
            </a:xfrm>
            <a:custGeom>
              <a:avLst/>
              <a:gdLst/>
              <a:ahLst/>
              <a:cxnLst/>
              <a:rect l="l" t="t" r="r" b="b"/>
              <a:pathLst>
                <a:path w="10252" h="12285" extrusionOk="0">
                  <a:moveTo>
                    <a:pt x="1" y="1"/>
                  </a:moveTo>
                  <a:lnTo>
                    <a:pt x="1" y="2668"/>
                  </a:lnTo>
                  <a:lnTo>
                    <a:pt x="3551" y="2668"/>
                  </a:lnTo>
                  <a:lnTo>
                    <a:pt x="3551" y="12285"/>
                  </a:lnTo>
                  <a:lnTo>
                    <a:pt x="6674" y="12285"/>
                  </a:lnTo>
                  <a:lnTo>
                    <a:pt x="6674" y="2668"/>
                  </a:lnTo>
                  <a:lnTo>
                    <a:pt x="10251" y="2668"/>
                  </a:lnTo>
                  <a:lnTo>
                    <a:pt x="10251"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4" name="Google Shape;4434;p65"/>
            <p:cNvSpPr/>
            <p:nvPr/>
          </p:nvSpPr>
          <p:spPr>
            <a:xfrm>
              <a:off x="5325775" y="1661950"/>
              <a:ext cx="256300" cy="307125"/>
            </a:xfrm>
            <a:custGeom>
              <a:avLst/>
              <a:gdLst/>
              <a:ahLst/>
              <a:cxnLst/>
              <a:rect l="l" t="t" r="r" b="b"/>
              <a:pathLst>
                <a:path w="10252" h="12285" fill="none" extrusionOk="0">
                  <a:moveTo>
                    <a:pt x="3551" y="2668"/>
                  </a:moveTo>
                  <a:lnTo>
                    <a:pt x="1" y="2668"/>
                  </a:lnTo>
                  <a:lnTo>
                    <a:pt x="1" y="1"/>
                  </a:lnTo>
                  <a:lnTo>
                    <a:pt x="10251" y="1"/>
                  </a:lnTo>
                  <a:lnTo>
                    <a:pt x="10251" y="2668"/>
                  </a:lnTo>
                  <a:lnTo>
                    <a:pt x="6674" y="2668"/>
                  </a:lnTo>
                  <a:lnTo>
                    <a:pt x="6674" y="12285"/>
                  </a:lnTo>
                  <a:lnTo>
                    <a:pt x="3551"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5" name="Google Shape;4435;p65"/>
            <p:cNvSpPr/>
            <p:nvPr/>
          </p:nvSpPr>
          <p:spPr>
            <a:xfrm>
              <a:off x="5623075" y="1661950"/>
              <a:ext cx="261200" cy="307125"/>
            </a:xfrm>
            <a:custGeom>
              <a:avLst/>
              <a:gdLst/>
              <a:ahLst/>
              <a:cxnLst/>
              <a:rect l="l" t="t" r="r" b="b"/>
              <a:pathLst>
                <a:path w="10448" h="12285" extrusionOk="0">
                  <a:moveTo>
                    <a:pt x="1" y="1"/>
                  </a:moveTo>
                  <a:lnTo>
                    <a:pt x="1" y="12285"/>
                  </a:lnTo>
                  <a:lnTo>
                    <a:pt x="3123" y="12285"/>
                  </a:lnTo>
                  <a:lnTo>
                    <a:pt x="3123" y="7146"/>
                  </a:lnTo>
                  <a:lnTo>
                    <a:pt x="7325" y="7146"/>
                  </a:lnTo>
                  <a:lnTo>
                    <a:pt x="7325" y="12285"/>
                  </a:lnTo>
                  <a:lnTo>
                    <a:pt x="10447" y="12285"/>
                  </a:lnTo>
                  <a:lnTo>
                    <a:pt x="10447" y="1"/>
                  </a:lnTo>
                  <a:lnTo>
                    <a:pt x="7325" y="1"/>
                  </a:lnTo>
                  <a:lnTo>
                    <a:pt x="7325" y="4381"/>
                  </a:lnTo>
                  <a:lnTo>
                    <a:pt x="3123" y="4381"/>
                  </a:lnTo>
                  <a:lnTo>
                    <a:pt x="312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6" name="Google Shape;4436;p65"/>
            <p:cNvSpPr/>
            <p:nvPr/>
          </p:nvSpPr>
          <p:spPr>
            <a:xfrm>
              <a:off x="5623075" y="1661950"/>
              <a:ext cx="261200" cy="307125"/>
            </a:xfrm>
            <a:custGeom>
              <a:avLst/>
              <a:gdLst/>
              <a:ahLst/>
              <a:cxnLst/>
              <a:rect l="l" t="t" r="r" b="b"/>
              <a:pathLst>
                <a:path w="10448" h="12285" fill="none" extrusionOk="0">
                  <a:moveTo>
                    <a:pt x="1" y="12285"/>
                  </a:moveTo>
                  <a:lnTo>
                    <a:pt x="1" y="1"/>
                  </a:lnTo>
                  <a:lnTo>
                    <a:pt x="3123" y="1"/>
                  </a:lnTo>
                  <a:lnTo>
                    <a:pt x="3123" y="4381"/>
                  </a:lnTo>
                  <a:lnTo>
                    <a:pt x="7325" y="4381"/>
                  </a:lnTo>
                  <a:lnTo>
                    <a:pt x="7325" y="1"/>
                  </a:lnTo>
                  <a:lnTo>
                    <a:pt x="10447" y="1"/>
                  </a:lnTo>
                  <a:lnTo>
                    <a:pt x="10447" y="12285"/>
                  </a:lnTo>
                  <a:lnTo>
                    <a:pt x="7325" y="12285"/>
                  </a:lnTo>
                  <a:lnTo>
                    <a:pt x="7325" y="7146"/>
                  </a:lnTo>
                  <a:lnTo>
                    <a:pt x="3123" y="7146"/>
                  </a:lnTo>
                  <a:lnTo>
                    <a:pt x="3123"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7" name="Google Shape;4437;p65"/>
            <p:cNvSpPr/>
            <p:nvPr/>
          </p:nvSpPr>
          <p:spPr>
            <a:xfrm>
              <a:off x="5917700" y="1661950"/>
              <a:ext cx="277475" cy="307125"/>
            </a:xfrm>
            <a:custGeom>
              <a:avLst/>
              <a:gdLst/>
              <a:ahLst/>
              <a:cxnLst/>
              <a:rect l="l" t="t" r="r" b="b"/>
              <a:pathLst>
                <a:path w="11099" h="12285" extrusionOk="0">
                  <a:moveTo>
                    <a:pt x="0" y="1"/>
                  </a:moveTo>
                  <a:lnTo>
                    <a:pt x="3970" y="7851"/>
                  </a:lnTo>
                  <a:lnTo>
                    <a:pt x="3988" y="12285"/>
                  </a:lnTo>
                  <a:lnTo>
                    <a:pt x="7110" y="12285"/>
                  </a:lnTo>
                  <a:lnTo>
                    <a:pt x="7110" y="7851"/>
                  </a:lnTo>
                  <a:lnTo>
                    <a:pt x="11098" y="1"/>
                  </a:lnTo>
                  <a:lnTo>
                    <a:pt x="8065" y="1"/>
                  </a:lnTo>
                  <a:lnTo>
                    <a:pt x="5558" y="5210"/>
                  </a:lnTo>
                  <a:lnTo>
                    <a:pt x="317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8" name="Google Shape;4438;p65"/>
            <p:cNvSpPr/>
            <p:nvPr/>
          </p:nvSpPr>
          <p:spPr>
            <a:xfrm>
              <a:off x="5917700" y="1661950"/>
              <a:ext cx="277475" cy="307125"/>
            </a:xfrm>
            <a:custGeom>
              <a:avLst/>
              <a:gdLst/>
              <a:ahLst/>
              <a:cxnLst/>
              <a:rect l="l" t="t" r="r" b="b"/>
              <a:pathLst>
                <a:path w="11099" h="12285" fill="none" extrusionOk="0">
                  <a:moveTo>
                    <a:pt x="3970" y="7851"/>
                  </a:moveTo>
                  <a:lnTo>
                    <a:pt x="0" y="1"/>
                  </a:lnTo>
                  <a:lnTo>
                    <a:pt x="3176" y="1"/>
                  </a:lnTo>
                  <a:lnTo>
                    <a:pt x="5558" y="5210"/>
                  </a:lnTo>
                  <a:lnTo>
                    <a:pt x="8065" y="1"/>
                  </a:lnTo>
                  <a:lnTo>
                    <a:pt x="11098" y="1"/>
                  </a:lnTo>
                  <a:lnTo>
                    <a:pt x="7110" y="7851"/>
                  </a:lnTo>
                  <a:lnTo>
                    <a:pt x="7110" y="12285"/>
                  </a:lnTo>
                  <a:lnTo>
                    <a:pt x="3988"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9" name="Google Shape;4439;p65"/>
            <p:cNvSpPr/>
            <p:nvPr/>
          </p:nvSpPr>
          <p:spPr>
            <a:xfrm>
              <a:off x="4179650" y="1107950"/>
              <a:ext cx="241800" cy="307350"/>
            </a:xfrm>
            <a:custGeom>
              <a:avLst/>
              <a:gdLst/>
              <a:ahLst/>
              <a:cxnLst/>
              <a:rect l="l" t="t" r="r" b="b"/>
              <a:pathLst>
                <a:path w="9672" h="12294" extrusionOk="0">
                  <a:moveTo>
                    <a:pt x="4729" y="2329"/>
                  </a:moveTo>
                  <a:cubicBezTo>
                    <a:pt x="5666" y="2329"/>
                    <a:pt x="6174" y="2713"/>
                    <a:pt x="6174" y="3667"/>
                  </a:cubicBezTo>
                  <a:cubicBezTo>
                    <a:pt x="6174" y="4515"/>
                    <a:pt x="5666" y="5005"/>
                    <a:pt x="4729" y="5005"/>
                  </a:cubicBezTo>
                  <a:lnTo>
                    <a:pt x="3087" y="5005"/>
                  </a:lnTo>
                  <a:lnTo>
                    <a:pt x="3087" y="2329"/>
                  </a:lnTo>
                  <a:close/>
                  <a:moveTo>
                    <a:pt x="4729" y="7182"/>
                  </a:moveTo>
                  <a:cubicBezTo>
                    <a:pt x="5862" y="7182"/>
                    <a:pt x="6549" y="7655"/>
                    <a:pt x="6549" y="8574"/>
                  </a:cubicBezTo>
                  <a:cubicBezTo>
                    <a:pt x="6549" y="9493"/>
                    <a:pt x="5897" y="9966"/>
                    <a:pt x="4764" y="9966"/>
                  </a:cubicBezTo>
                  <a:lnTo>
                    <a:pt x="3123" y="9966"/>
                  </a:lnTo>
                  <a:lnTo>
                    <a:pt x="3123" y="7182"/>
                  </a:lnTo>
                  <a:close/>
                  <a:moveTo>
                    <a:pt x="1" y="1"/>
                  </a:moveTo>
                  <a:lnTo>
                    <a:pt x="1" y="12294"/>
                  </a:lnTo>
                  <a:lnTo>
                    <a:pt x="4979" y="12294"/>
                  </a:lnTo>
                  <a:cubicBezTo>
                    <a:pt x="7833" y="12294"/>
                    <a:pt x="9671" y="11063"/>
                    <a:pt x="9671" y="8734"/>
                  </a:cubicBezTo>
                  <a:cubicBezTo>
                    <a:pt x="9671" y="7369"/>
                    <a:pt x="8877" y="6486"/>
                    <a:pt x="7708" y="5924"/>
                  </a:cubicBezTo>
                  <a:cubicBezTo>
                    <a:pt x="8681" y="5434"/>
                    <a:pt x="9279" y="4622"/>
                    <a:pt x="9279" y="3489"/>
                  </a:cubicBezTo>
                  <a:cubicBezTo>
                    <a:pt x="9279" y="1428"/>
                    <a:pt x="7726" y="1"/>
                    <a:pt x="4889"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0" name="Google Shape;4440;p65"/>
            <p:cNvSpPr/>
            <p:nvPr/>
          </p:nvSpPr>
          <p:spPr>
            <a:xfrm>
              <a:off x="4179650" y="1107950"/>
              <a:ext cx="241800" cy="307350"/>
            </a:xfrm>
            <a:custGeom>
              <a:avLst/>
              <a:gdLst/>
              <a:ahLst/>
              <a:cxnLst/>
              <a:rect l="l" t="t" r="r" b="b"/>
              <a:pathLst>
                <a:path w="9672" h="12294" fill="none" extrusionOk="0">
                  <a:moveTo>
                    <a:pt x="4764" y="9966"/>
                  </a:moveTo>
                  <a:cubicBezTo>
                    <a:pt x="5897" y="9966"/>
                    <a:pt x="6549" y="9493"/>
                    <a:pt x="6549" y="8574"/>
                  </a:cubicBezTo>
                  <a:cubicBezTo>
                    <a:pt x="6549" y="7655"/>
                    <a:pt x="5862" y="7182"/>
                    <a:pt x="4729" y="7182"/>
                  </a:cubicBezTo>
                  <a:lnTo>
                    <a:pt x="3123" y="7182"/>
                  </a:lnTo>
                  <a:lnTo>
                    <a:pt x="3123" y="9966"/>
                  </a:lnTo>
                  <a:close/>
                  <a:moveTo>
                    <a:pt x="4729" y="5005"/>
                  </a:moveTo>
                  <a:cubicBezTo>
                    <a:pt x="5666" y="5005"/>
                    <a:pt x="6174" y="4515"/>
                    <a:pt x="6174" y="3667"/>
                  </a:cubicBezTo>
                  <a:cubicBezTo>
                    <a:pt x="6174" y="2713"/>
                    <a:pt x="5666" y="2329"/>
                    <a:pt x="4729" y="2329"/>
                  </a:cubicBezTo>
                  <a:lnTo>
                    <a:pt x="3087" y="2329"/>
                  </a:lnTo>
                  <a:lnTo>
                    <a:pt x="3087" y="5005"/>
                  </a:lnTo>
                  <a:close/>
                  <a:moveTo>
                    <a:pt x="1" y="1"/>
                  </a:moveTo>
                  <a:lnTo>
                    <a:pt x="4889" y="1"/>
                  </a:lnTo>
                  <a:cubicBezTo>
                    <a:pt x="7726" y="1"/>
                    <a:pt x="9279" y="1428"/>
                    <a:pt x="9279" y="3489"/>
                  </a:cubicBezTo>
                  <a:cubicBezTo>
                    <a:pt x="9279" y="4622"/>
                    <a:pt x="8681" y="5434"/>
                    <a:pt x="7708" y="5924"/>
                  </a:cubicBezTo>
                  <a:cubicBezTo>
                    <a:pt x="8877" y="6486"/>
                    <a:pt x="9671" y="7369"/>
                    <a:pt x="9671" y="8734"/>
                  </a:cubicBezTo>
                  <a:cubicBezTo>
                    <a:pt x="9671" y="11063"/>
                    <a:pt x="7833" y="12294"/>
                    <a:pt x="4979" y="12294"/>
                  </a:cubicBezTo>
                  <a:lnTo>
                    <a:pt x="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1" name="Google Shape;4441;p65"/>
            <p:cNvSpPr/>
            <p:nvPr/>
          </p:nvSpPr>
          <p:spPr>
            <a:xfrm>
              <a:off x="4461100" y="1107950"/>
              <a:ext cx="262325" cy="314950"/>
            </a:xfrm>
            <a:custGeom>
              <a:avLst/>
              <a:gdLst/>
              <a:ahLst/>
              <a:cxnLst/>
              <a:rect l="l" t="t" r="r" b="b"/>
              <a:pathLst>
                <a:path w="10493" h="12598" extrusionOk="0">
                  <a:moveTo>
                    <a:pt x="1" y="1"/>
                  </a:moveTo>
                  <a:lnTo>
                    <a:pt x="1" y="7245"/>
                  </a:lnTo>
                  <a:cubicBezTo>
                    <a:pt x="1" y="10777"/>
                    <a:pt x="1785" y="12597"/>
                    <a:pt x="5238" y="12597"/>
                  </a:cubicBezTo>
                  <a:cubicBezTo>
                    <a:pt x="8681" y="12597"/>
                    <a:pt x="10492" y="10777"/>
                    <a:pt x="10492" y="7245"/>
                  </a:cubicBezTo>
                  <a:lnTo>
                    <a:pt x="10492" y="1"/>
                  </a:lnTo>
                  <a:lnTo>
                    <a:pt x="7370" y="1"/>
                  </a:lnTo>
                  <a:lnTo>
                    <a:pt x="7370" y="7280"/>
                  </a:lnTo>
                  <a:cubicBezTo>
                    <a:pt x="7370" y="9011"/>
                    <a:pt x="6629" y="9894"/>
                    <a:pt x="5238" y="9894"/>
                  </a:cubicBezTo>
                  <a:cubicBezTo>
                    <a:pt x="3864" y="9894"/>
                    <a:pt x="3123" y="9011"/>
                    <a:pt x="3123" y="7280"/>
                  </a:cubicBezTo>
                  <a:lnTo>
                    <a:pt x="312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2" name="Google Shape;4442;p65"/>
            <p:cNvSpPr/>
            <p:nvPr/>
          </p:nvSpPr>
          <p:spPr>
            <a:xfrm>
              <a:off x="4461100" y="1107950"/>
              <a:ext cx="262325" cy="314950"/>
            </a:xfrm>
            <a:custGeom>
              <a:avLst/>
              <a:gdLst/>
              <a:ahLst/>
              <a:cxnLst/>
              <a:rect l="l" t="t" r="r" b="b"/>
              <a:pathLst>
                <a:path w="10493" h="12598" fill="none" extrusionOk="0">
                  <a:moveTo>
                    <a:pt x="3123" y="7280"/>
                  </a:moveTo>
                  <a:cubicBezTo>
                    <a:pt x="3123" y="9011"/>
                    <a:pt x="3864" y="9894"/>
                    <a:pt x="5238" y="9894"/>
                  </a:cubicBezTo>
                  <a:cubicBezTo>
                    <a:pt x="6629" y="9894"/>
                    <a:pt x="7370" y="9011"/>
                    <a:pt x="7370" y="7280"/>
                  </a:cubicBezTo>
                  <a:lnTo>
                    <a:pt x="7370" y="1"/>
                  </a:lnTo>
                  <a:lnTo>
                    <a:pt x="10492" y="1"/>
                  </a:lnTo>
                  <a:lnTo>
                    <a:pt x="10492" y="7245"/>
                  </a:lnTo>
                  <a:cubicBezTo>
                    <a:pt x="10492" y="10777"/>
                    <a:pt x="8681" y="12597"/>
                    <a:pt x="5238" y="12597"/>
                  </a:cubicBezTo>
                  <a:cubicBezTo>
                    <a:pt x="1785" y="12597"/>
                    <a:pt x="1" y="10777"/>
                    <a:pt x="1" y="7245"/>
                  </a:cubicBezTo>
                  <a:lnTo>
                    <a:pt x="1" y="1"/>
                  </a:lnTo>
                  <a:lnTo>
                    <a:pt x="3123"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3" name="Google Shape;4443;p65"/>
            <p:cNvSpPr/>
            <p:nvPr/>
          </p:nvSpPr>
          <p:spPr>
            <a:xfrm>
              <a:off x="4781150" y="1107950"/>
              <a:ext cx="78100" cy="307350"/>
            </a:xfrm>
            <a:custGeom>
              <a:avLst/>
              <a:gdLst/>
              <a:ahLst/>
              <a:cxnLst/>
              <a:rect l="l" t="t" r="r" b="b"/>
              <a:pathLst>
                <a:path w="3124" h="12294" extrusionOk="0">
                  <a:moveTo>
                    <a:pt x="1" y="1"/>
                  </a:moveTo>
                  <a:lnTo>
                    <a:pt x="1" y="12294"/>
                  </a:lnTo>
                  <a:lnTo>
                    <a:pt x="3123" y="12294"/>
                  </a:lnTo>
                  <a:lnTo>
                    <a:pt x="3123" y="1"/>
                  </a:lnTo>
                  <a:close/>
                </a:path>
              </a:pathLst>
            </a:custGeom>
            <a:solidFill>
              <a:srgbClr val="FFFF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4" name="Google Shape;4444;p65"/>
            <p:cNvSpPr/>
            <p:nvPr/>
          </p:nvSpPr>
          <p:spPr>
            <a:xfrm>
              <a:off x="4923225" y="1107950"/>
              <a:ext cx="198075" cy="307350"/>
            </a:xfrm>
            <a:custGeom>
              <a:avLst/>
              <a:gdLst/>
              <a:ahLst/>
              <a:cxnLst/>
              <a:rect l="l" t="t" r="r" b="b"/>
              <a:pathLst>
                <a:path w="7923" h="12294" extrusionOk="0">
                  <a:moveTo>
                    <a:pt x="0" y="1"/>
                  </a:moveTo>
                  <a:lnTo>
                    <a:pt x="0" y="12294"/>
                  </a:lnTo>
                  <a:lnTo>
                    <a:pt x="7922" y="12294"/>
                  </a:lnTo>
                  <a:lnTo>
                    <a:pt x="7922" y="9555"/>
                  </a:lnTo>
                  <a:lnTo>
                    <a:pt x="3123" y="9555"/>
                  </a:lnTo>
                  <a:lnTo>
                    <a:pt x="312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5" name="Google Shape;4445;p65"/>
            <p:cNvSpPr/>
            <p:nvPr/>
          </p:nvSpPr>
          <p:spPr>
            <a:xfrm>
              <a:off x="4923225" y="1107950"/>
              <a:ext cx="198075" cy="307350"/>
            </a:xfrm>
            <a:custGeom>
              <a:avLst/>
              <a:gdLst/>
              <a:ahLst/>
              <a:cxnLst/>
              <a:rect l="l" t="t" r="r" b="b"/>
              <a:pathLst>
                <a:path w="7923" h="12294" fill="none" extrusionOk="0">
                  <a:moveTo>
                    <a:pt x="3123" y="1"/>
                  </a:moveTo>
                  <a:lnTo>
                    <a:pt x="3123" y="9555"/>
                  </a:lnTo>
                  <a:lnTo>
                    <a:pt x="7922" y="9555"/>
                  </a:lnTo>
                  <a:lnTo>
                    <a:pt x="7922" y="12294"/>
                  </a:lnTo>
                  <a:lnTo>
                    <a:pt x="0" y="12294"/>
                  </a:lnTo>
                  <a:lnTo>
                    <a:pt x="0"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6" name="Google Shape;4446;p65"/>
            <p:cNvSpPr/>
            <p:nvPr/>
          </p:nvSpPr>
          <p:spPr>
            <a:xfrm>
              <a:off x="5162300" y="1107950"/>
              <a:ext cx="247825" cy="307350"/>
            </a:xfrm>
            <a:custGeom>
              <a:avLst/>
              <a:gdLst/>
              <a:ahLst/>
              <a:cxnLst/>
              <a:rect l="l" t="t" r="r" b="b"/>
              <a:pathLst>
                <a:path w="9913" h="12294" extrusionOk="0">
                  <a:moveTo>
                    <a:pt x="4131" y="2624"/>
                  </a:moveTo>
                  <a:cubicBezTo>
                    <a:pt x="5380" y="2624"/>
                    <a:pt x="6772" y="3177"/>
                    <a:pt x="6772" y="6174"/>
                  </a:cubicBezTo>
                  <a:cubicBezTo>
                    <a:pt x="6772" y="9189"/>
                    <a:pt x="5273" y="9662"/>
                    <a:pt x="4096" y="9662"/>
                  </a:cubicBezTo>
                  <a:lnTo>
                    <a:pt x="3087" y="9662"/>
                  </a:lnTo>
                  <a:lnTo>
                    <a:pt x="3087" y="2624"/>
                  </a:lnTo>
                  <a:close/>
                  <a:moveTo>
                    <a:pt x="1" y="1"/>
                  </a:moveTo>
                  <a:lnTo>
                    <a:pt x="1" y="12294"/>
                  </a:lnTo>
                  <a:lnTo>
                    <a:pt x="4042" y="12294"/>
                  </a:lnTo>
                  <a:cubicBezTo>
                    <a:pt x="7869" y="12294"/>
                    <a:pt x="9912" y="10251"/>
                    <a:pt x="9912" y="6138"/>
                  </a:cubicBezTo>
                  <a:cubicBezTo>
                    <a:pt x="9912" y="2062"/>
                    <a:pt x="7923" y="1"/>
                    <a:pt x="4042"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7" name="Google Shape;4447;p65"/>
            <p:cNvSpPr/>
            <p:nvPr/>
          </p:nvSpPr>
          <p:spPr>
            <a:xfrm>
              <a:off x="5162300" y="1107950"/>
              <a:ext cx="247825" cy="307350"/>
            </a:xfrm>
            <a:custGeom>
              <a:avLst/>
              <a:gdLst/>
              <a:ahLst/>
              <a:cxnLst/>
              <a:rect l="l" t="t" r="r" b="b"/>
              <a:pathLst>
                <a:path w="9913" h="12294" fill="none" extrusionOk="0">
                  <a:moveTo>
                    <a:pt x="6772" y="6174"/>
                  </a:moveTo>
                  <a:cubicBezTo>
                    <a:pt x="6772" y="3177"/>
                    <a:pt x="5380" y="2624"/>
                    <a:pt x="4131" y="2624"/>
                  </a:cubicBezTo>
                  <a:lnTo>
                    <a:pt x="3087" y="2624"/>
                  </a:lnTo>
                  <a:lnTo>
                    <a:pt x="3087" y="9662"/>
                  </a:lnTo>
                  <a:lnTo>
                    <a:pt x="4096" y="9662"/>
                  </a:lnTo>
                  <a:cubicBezTo>
                    <a:pt x="5273" y="9662"/>
                    <a:pt x="6772" y="9189"/>
                    <a:pt x="6772" y="6174"/>
                  </a:cubicBezTo>
                  <a:close/>
                  <a:moveTo>
                    <a:pt x="9912" y="6138"/>
                  </a:moveTo>
                  <a:cubicBezTo>
                    <a:pt x="9912" y="10251"/>
                    <a:pt x="7869" y="12294"/>
                    <a:pt x="4042" y="12294"/>
                  </a:cubicBezTo>
                  <a:lnTo>
                    <a:pt x="1" y="12294"/>
                  </a:lnTo>
                  <a:lnTo>
                    <a:pt x="1" y="1"/>
                  </a:lnTo>
                  <a:lnTo>
                    <a:pt x="4042" y="1"/>
                  </a:lnTo>
                  <a:cubicBezTo>
                    <a:pt x="7923" y="1"/>
                    <a:pt x="9912" y="2062"/>
                    <a:pt x="9912" y="613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8" name="Google Shape;4448;p65"/>
            <p:cNvSpPr/>
            <p:nvPr/>
          </p:nvSpPr>
          <p:spPr>
            <a:xfrm>
              <a:off x="5458250" y="1107950"/>
              <a:ext cx="78100" cy="307350"/>
            </a:xfrm>
            <a:custGeom>
              <a:avLst/>
              <a:gdLst/>
              <a:ahLst/>
              <a:cxnLst/>
              <a:rect l="l" t="t" r="r" b="b"/>
              <a:pathLst>
                <a:path w="3124" h="12294" extrusionOk="0">
                  <a:moveTo>
                    <a:pt x="1" y="1"/>
                  </a:moveTo>
                  <a:lnTo>
                    <a:pt x="1" y="12294"/>
                  </a:lnTo>
                  <a:lnTo>
                    <a:pt x="3123" y="12294"/>
                  </a:lnTo>
                  <a:lnTo>
                    <a:pt x="3123" y="1"/>
                  </a:lnTo>
                  <a:close/>
                </a:path>
              </a:pathLst>
            </a:custGeom>
            <a:solidFill>
              <a:srgbClr val="FFFF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9" name="Google Shape;4449;p65"/>
            <p:cNvSpPr/>
            <p:nvPr/>
          </p:nvSpPr>
          <p:spPr>
            <a:xfrm>
              <a:off x="5600550" y="1107950"/>
              <a:ext cx="257175" cy="307350"/>
            </a:xfrm>
            <a:custGeom>
              <a:avLst/>
              <a:gdLst/>
              <a:ahLst/>
              <a:cxnLst/>
              <a:rect l="l" t="t" r="r" b="b"/>
              <a:pathLst>
                <a:path w="10287" h="12294" extrusionOk="0">
                  <a:moveTo>
                    <a:pt x="1" y="1"/>
                  </a:moveTo>
                  <a:lnTo>
                    <a:pt x="1" y="12294"/>
                  </a:lnTo>
                  <a:lnTo>
                    <a:pt x="3016" y="12294"/>
                  </a:lnTo>
                  <a:lnTo>
                    <a:pt x="3016" y="4898"/>
                  </a:lnTo>
                  <a:lnTo>
                    <a:pt x="7503" y="12294"/>
                  </a:lnTo>
                  <a:lnTo>
                    <a:pt x="10287" y="12294"/>
                  </a:lnTo>
                  <a:lnTo>
                    <a:pt x="10287" y="1"/>
                  </a:lnTo>
                  <a:lnTo>
                    <a:pt x="7271" y="1"/>
                  </a:lnTo>
                  <a:lnTo>
                    <a:pt x="7271" y="7316"/>
                  </a:lnTo>
                  <a:lnTo>
                    <a:pt x="281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0" name="Google Shape;4450;p65"/>
            <p:cNvSpPr/>
            <p:nvPr/>
          </p:nvSpPr>
          <p:spPr>
            <a:xfrm>
              <a:off x="5600550" y="1107950"/>
              <a:ext cx="257175" cy="307350"/>
            </a:xfrm>
            <a:custGeom>
              <a:avLst/>
              <a:gdLst/>
              <a:ahLst/>
              <a:cxnLst/>
              <a:rect l="l" t="t" r="r" b="b"/>
              <a:pathLst>
                <a:path w="10287" h="12294" fill="none" extrusionOk="0">
                  <a:moveTo>
                    <a:pt x="2811" y="1"/>
                  </a:moveTo>
                  <a:lnTo>
                    <a:pt x="7271" y="7316"/>
                  </a:lnTo>
                  <a:lnTo>
                    <a:pt x="7271" y="1"/>
                  </a:lnTo>
                  <a:lnTo>
                    <a:pt x="10287" y="1"/>
                  </a:lnTo>
                  <a:lnTo>
                    <a:pt x="10287" y="12294"/>
                  </a:lnTo>
                  <a:lnTo>
                    <a:pt x="7503" y="12294"/>
                  </a:lnTo>
                  <a:lnTo>
                    <a:pt x="3016" y="4898"/>
                  </a:lnTo>
                  <a:lnTo>
                    <a:pt x="3016" y="12294"/>
                  </a:lnTo>
                  <a:lnTo>
                    <a:pt x="1" y="12294"/>
                  </a:lnTo>
                  <a:lnTo>
                    <a:pt x="1"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1" name="Google Shape;4451;p65"/>
            <p:cNvSpPr/>
            <p:nvPr/>
          </p:nvSpPr>
          <p:spPr>
            <a:xfrm>
              <a:off x="5906775" y="1100825"/>
              <a:ext cx="260075" cy="321625"/>
            </a:xfrm>
            <a:custGeom>
              <a:avLst/>
              <a:gdLst/>
              <a:ahLst/>
              <a:cxnLst/>
              <a:rect l="l" t="t" r="r" b="b"/>
              <a:pathLst>
                <a:path w="10403" h="12865" extrusionOk="0">
                  <a:moveTo>
                    <a:pt x="6031" y="0"/>
                  </a:moveTo>
                  <a:cubicBezTo>
                    <a:pt x="2097" y="0"/>
                    <a:pt x="0" y="2418"/>
                    <a:pt x="0" y="6548"/>
                  </a:cubicBezTo>
                  <a:cubicBezTo>
                    <a:pt x="0" y="10598"/>
                    <a:pt x="2025" y="12864"/>
                    <a:pt x="5870" y="12864"/>
                  </a:cubicBezTo>
                  <a:cubicBezTo>
                    <a:pt x="7619" y="12864"/>
                    <a:pt x="9332" y="12543"/>
                    <a:pt x="10402" y="11803"/>
                  </a:cubicBezTo>
                  <a:lnTo>
                    <a:pt x="10402" y="5629"/>
                  </a:lnTo>
                  <a:lnTo>
                    <a:pt x="6450" y="5629"/>
                  </a:lnTo>
                  <a:lnTo>
                    <a:pt x="5745" y="7869"/>
                  </a:lnTo>
                  <a:lnTo>
                    <a:pt x="7726" y="7869"/>
                  </a:lnTo>
                  <a:lnTo>
                    <a:pt x="7726" y="9965"/>
                  </a:lnTo>
                  <a:cubicBezTo>
                    <a:pt x="7155" y="10126"/>
                    <a:pt x="6646" y="10197"/>
                    <a:pt x="6120" y="10197"/>
                  </a:cubicBezTo>
                  <a:cubicBezTo>
                    <a:pt x="4122" y="10197"/>
                    <a:pt x="3105" y="8930"/>
                    <a:pt x="3105" y="6459"/>
                  </a:cubicBezTo>
                  <a:cubicBezTo>
                    <a:pt x="3105" y="3988"/>
                    <a:pt x="4175" y="2632"/>
                    <a:pt x="6067" y="2632"/>
                  </a:cubicBezTo>
                  <a:cubicBezTo>
                    <a:pt x="6914" y="2632"/>
                    <a:pt x="7833" y="2855"/>
                    <a:pt x="8868" y="3408"/>
                  </a:cubicBezTo>
                  <a:lnTo>
                    <a:pt x="10331" y="1187"/>
                  </a:lnTo>
                  <a:cubicBezTo>
                    <a:pt x="8886" y="339"/>
                    <a:pt x="7494" y="0"/>
                    <a:pt x="6031"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2" name="Google Shape;4452;p65"/>
            <p:cNvSpPr/>
            <p:nvPr/>
          </p:nvSpPr>
          <p:spPr>
            <a:xfrm>
              <a:off x="5906775" y="1100825"/>
              <a:ext cx="260075" cy="321625"/>
            </a:xfrm>
            <a:custGeom>
              <a:avLst/>
              <a:gdLst/>
              <a:ahLst/>
              <a:cxnLst/>
              <a:rect l="l" t="t" r="r" b="b"/>
              <a:pathLst>
                <a:path w="10403" h="12865" fill="none" extrusionOk="0">
                  <a:moveTo>
                    <a:pt x="0" y="6548"/>
                  </a:moveTo>
                  <a:cubicBezTo>
                    <a:pt x="0" y="2418"/>
                    <a:pt x="2097" y="0"/>
                    <a:pt x="6031" y="0"/>
                  </a:cubicBezTo>
                  <a:cubicBezTo>
                    <a:pt x="7494" y="0"/>
                    <a:pt x="8886" y="339"/>
                    <a:pt x="10331" y="1187"/>
                  </a:cubicBezTo>
                  <a:lnTo>
                    <a:pt x="8868" y="3408"/>
                  </a:lnTo>
                  <a:cubicBezTo>
                    <a:pt x="7833" y="2855"/>
                    <a:pt x="6914" y="2632"/>
                    <a:pt x="6067" y="2632"/>
                  </a:cubicBezTo>
                  <a:cubicBezTo>
                    <a:pt x="4175" y="2632"/>
                    <a:pt x="3105" y="3988"/>
                    <a:pt x="3105" y="6459"/>
                  </a:cubicBezTo>
                  <a:cubicBezTo>
                    <a:pt x="3105" y="8930"/>
                    <a:pt x="4122" y="10197"/>
                    <a:pt x="6120" y="10197"/>
                  </a:cubicBezTo>
                  <a:cubicBezTo>
                    <a:pt x="6646" y="10197"/>
                    <a:pt x="7155" y="10126"/>
                    <a:pt x="7726" y="9965"/>
                  </a:cubicBezTo>
                  <a:lnTo>
                    <a:pt x="7726" y="7869"/>
                  </a:lnTo>
                  <a:lnTo>
                    <a:pt x="5745" y="7869"/>
                  </a:lnTo>
                  <a:lnTo>
                    <a:pt x="6450" y="5629"/>
                  </a:lnTo>
                  <a:lnTo>
                    <a:pt x="10402" y="5629"/>
                  </a:lnTo>
                  <a:lnTo>
                    <a:pt x="10402" y="11803"/>
                  </a:lnTo>
                  <a:cubicBezTo>
                    <a:pt x="9332" y="12543"/>
                    <a:pt x="7619" y="12864"/>
                    <a:pt x="5870" y="12864"/>
                  </a:cubicBezTo>
                  <a:cubicBezTo>
                    <a:pt x="2025" y="12864"/>
                    <a:pt x="0" y="10598"/>
                    <a:pt x="0" y="654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3" name="Google Shape;4453;p65"/>
            <p:cNvSpPr/>
            <p:nvPr/>
          </p:nvSpPr>
          <p:spPr>
            <a:xfrm>
              <a:off x="4181000" y="1624700"/>
              <a:ext cx="203425" cy="307350"/>
            </a:xfrm>
            <a:custGeom>
              <a:avLst/>
              <a:gdLst/>
              <a:ahLst/>
              <a:cxnLst/>
              <a:rect l="l" t="t" r="r" b="b"/>
              <a:pathLst>
                <a:path w="8137" h="12294" extrusionOk="0">
                  <a:moveTo>
                    <a:pt x="0" y="1"/>
                  </a:moveTo>
                  <a:lnTo>
                    <a:pt x="0" y="12294"/>
                  </a:lnTo>
                  <a:lnTo>
                    <a:pt x="8136" y="12294"/>
                  </a:lnTo>
                  <a:lnTo>
                    <a:pt x="8136" y="9653"/>
                  </a:lnTo>
                  <a:lnTo>
                    <a:pt x="3123" y="9653"/>
                  </a:lnTo>
                  <a:lnTo>
                    <a:pt x="3123" y="7218"/>
                  </a:lnTo>
                  <a:lnTo>
                    <a:pt x="6762" y="7218"/>
                  </a:lnTo>
                  <a:lnTo>
                    <a:pt x="7485" y="4765"/>
                  </a:lnTo>
                  <a:lnTo>
                    <a:pt x="3123" y="4765"/>
                  </a:lnTo>
                  <a:lnTo>
                    <a:pt x="3123" y="2632"/>
                  </a:lnTo>
                  <a:lnTo>
                    <a:pt x="8136" y="2632"/>
                  </a:lnTo>
                  <a:lnTo>
                    <a:pt x="813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4" name="Google Shape;4454;p65"/>
            <p:cNvSpPr/>
            <p:nvPr/>
          </p:nvSpPr>
          <p:spPr>
            <a:xfrm>
              <a:off x="4181000" y="1624700"/>
              <a:ext cx="203425" cy="307350"/>
            </a:xfrm>
            <a:custGeom>
              <a:avLst/>
              <a:gdLst/>
              <a:ahLst/>
              <a:cxnLst/>
              <a:rect l="l" t="t" r="r" b="b"/>
              <a:pathLst>
                <a:path w="8137" h="12294" fill="none" extrusionOk="0">
                  <a:moveTo>
                    <a:pt x="8136" y="12294"/>
                  </a:moveTo>
                  <a:lnTo>
                    <a:pt x="0" y="12294"/>
                  </a:lnTo>
                  <a:lnTo>
                    <a:pt x="0" y="1"/>
                  </a:lnTo>
                  <a:lnTo>
                    <a:pt x="8136" y="1"/>
                  </a:lnTo>
                  <a:lnTo>
                    <a:pt x="8136" y="2632"/>
                  </a:lnTo>
                  <a:lnTo>
                    <a:pt x="3123" y="2632"/>
                  </a:lnTo>
                  <a:lnTo>
                    <a:pt x="3123" y="4765"/>
                  </a:lnTo>
                  <a:lnTo>
                    <a:pt x="7485" y="4765"/>
                  </a:lnTo>
                  <a:lnTo>
                    <a:pt x="6762" y="7218"/>
                  </a:lnTo>
                  <a:lnTo>
                    <a:pt x="3123" y="7218"/>
                  </a:lnTo>
                  <a:lnTo>
                    <a:pt x="3123" y="9653"/>
                  </a:lnTo>
                  <a:lnTo>
                    <a:pt x="8136" y="965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5" name="Google Shape;4455;p65"/>
            <p:cNvSpPr/>
            <p:nvPr/>
          </p:nvSpPr>
          <p:spPr>
            <a:xfrm>
              <a:off x="4432800" y="1624700"/>
              <a:ext cx="322500" cy="307350"/>
            </a:xfrm>
            <a:custGeom>
              <a:avLst/>
              <a:gdLst/>
              <a:ahLst/>
              <a:cxnLst/>
              <a:rect l="l" t="t" r="r" b="b"/>
              <a:pathLst>
                <a:path w="12900" h="12294" extrusionOk="0">
                  <a:moveTo>
                    <a:pt x="0" y="1"/>
                  </a:moveTo>
                  <a:lnTo>
                    <a:pt x="18" y="12294"/>
                  </a:lnTo>
                  <a:lnTo>
                    <a:pt x="2935" y="12294"/>
                  </a:lnTo>
                  <a:lnTo>
                    <a:pt x="2935" y="5184"/>
                  </a:lnTo>
                  <a:lnTo>
                    <a:pt x="5558" y="11678"/>
                  </a:lnTo>
                  <a:lnTo>
                    <a:pt x="7378" y="11678"/>
                  </a:lnTo>
                  <a:lnTo>
                    <a:pt x="9983" y="4979"/>
                  </a:lnTo>
                  <a:lnTo>
                    <a:pt x="9983" y="12294"/>
                  </a:lnTo>
                  <a:lnTo>
                    <a:pt x="12900" y="12294"/>
                  </a:lnTo>
                  <a:lnTo>
                    <a:pt x="12900" y="1"/>
                  </a:lnTo>
                  <a:lnTo>
                    <a:pt x="9706" y="1"/>
                  </a:lnTo>
                  <a:lnTo>
                    <a:pt x="6495" y="7905"/>
                  </a:lnTo>
                  <a:lnTo>
                    <a:pt x="346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6" name="Google Shape;4456;p65"/>
            <p:cNvSpPr/>
            <p:nvPr/>
          </p:nvSpPr>
          <p:spPr>
            <a:xfrm>
              <a:off x="4432800" y="1624700"/>
              <a:ext cx="322500" cy="307350"/>
            </a:xfrm>
            <a:custGeom>
              <a:avLst/>
              <a:gdLst/>
              <a:ahLst/>
              <a:cxnLst/>
              <a:rect l="l" t="t" r="r" b="b"/>
              <a:pathLst>
                <a:path w="12900" h="12294" fill="none" extrusionOk="0">
                  <a:moveTo>
                    <a:pt x="3461" y="1"/>
                  </a:moveTo>
                  <a:lnTo>
                    <a:pt x="6495" y="7905"/>
                  </a:lnTo>
                  <a:lnTo>
                    <a:pt x="9706" y="1"/>
                  </a:lnTo>
                  <a:lnTo>
                    <a:pt x="12900" y="1"/>
                  </a:lnTo>
                  <a:lnTo>
                    <a:pt x="12900" y="12294"/>
                  </a:lnTo>
                  <a:lnTo>
                    <a:pt x="9983" y="12294"/>
                  </a:lnTo>
                  <a:lnTo>
                    <a:pt x="9983" y="4979"/>
                  </a:lnTo>
                  <a:lnTo>
                    <a:pt x="7378" y="11678"/>
                  </a:lnTo>
                  <a:lnTo>
                    <a:pt x="5558" y="11678"/>
                  </a:lnTo>
                  <a:lnTo>
                    <a:pt x="2935" y="5184"/>
                  </a:lnTo>
                  <a:lnTo>
                    <a:pt x="2935" y="12294"/>
                  </a:lnTo>
                  <a:lnTo>
                    <a:pt x="18" y="12294"/>
                  </a:lnTo>
                  <a:lnTo>
                    <a:pt x="0"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7" name="Google Shape;4457;p65"/>
            <p:cNvSpPr/>
            <p:nvPr/>
          </p:nvSpPr>
          <p:spPr>
            <a:xfrm>
              <a:off x="4820400" y="1624700"/>
              <a:ext cx="229075" cy="307350"/>
            </a:xfrm>
            <a:custGeom>
              <a:avLst/>
              <a:gdLst/>
              <a:ahLst/>
              <a:cxnLst/>
              <a:rect l="l" t="t" r="r" b="b"/>
              <a:pathLst>
                <a:path w="9163" h="12294" extrusionOk="0">
                  <a:moveTo>
                    <a:pt x="4256" y="2418"/>
                  </a:moveTo>
                  <a:cubicBezTo>
                    <a:pt x="5434" y="2418"/>
                    <a:pt x="6040" y="2998"/>
                    <a:pt x="6040" y="3971"/>
                  </a:cubicBezTo>
                  <a:cubicBezTo>
                    <a:pt x="6040" y="5014"/>
                    <a:pt x="5434" y="5630"/>
                    <a:pt x="4256" y="5630"/>
                  </a:cubicBezTo>
                  <a:lnTo>
                    <a:pt x="3087" y="5630"/>
                  </a:lnTo>
                  <a:lnTo>
                    <a:pt x="3087" y="2418"/>
                  </a:lnTo>
                  <a:close/>
                  <a:moveTo>
                    <a:pt x="1" y="1"/>
                  </a:moveTo>
                  <a:lnTo>
                    <a:pt x="1" y="12294"/>
                  </a:lnTo>
                  <a:lnTo>
                    <a:pt x="3123" y="12294"/>
                  </a:lnTo>
                  <a:lnTo>
                    <a:pt x="3123" y="8047"/>
                  </a:lnTo>
                  <a:lnTo>
                    <a:pt x="4417" y="8047"/>
                  </a:lnTo>
                  <a:cubicBezTo>
                    <a:pt x="7486" y="8047"/>
                    <a:pt x="9163" y="6584"/>
                    <a:pt x="9163" y="3881"/>
                  </a:cubicBezTo>
                  <a:cubicBezTo>
                    <a:pt x="9163" y="1339"/>
                    <a:pt x="7539" y="1"/>
                    <a:pt x="4417"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8" name="Google Shape;4458;p65"/>
            <p:cNvSpPr/>
            <p:nvPr/>
          </p:nvSpPr>
          <p:spPr>
            <a:xfrm>
              <a:off x="4820400" y="1624700"/>
              <a:ext cx="229075" cy="307350"/>
            </a:xfrm>
            <a:custGeom>
              <a:avLst/>
              <a:gdLst/>
              <a:ahLst/>
              <a:cxnLst/>
              <a:rect l="l" t="t" r="r" b="b"/>
              <a:pathLst>
                <a:path w="9163" h="12294" fill="none" extrusionOk="0">
                  <a:moveTo>
                    <a:pt x="4256" y="5630"/>
                  </a:moveTo>
                  <a:cubicBezTo>
                    <a:pt x="5434" y="5630"/>
                    <a:pt x="6040" y="5014"/>
                    <a:pt x="6040" y="3971"/>
                  </a:cubicBezTo>
                  <a:cubicBezTo>
                    <a:pt x="6040" y="2998"/>
                    <a:pt x="5434" y="2418"/>
                    <a:pt x="4256" y="2418"/>
                  </a:cubicBezTo>
                  <a:lnTo>
                    <a:pt x="3087" y="2418"/>
                  </a:lnTo>
                  <a:lnTo>
                    <a:pt x="3087" y="5630"/>
                  </a:lnTo>
                  <a:close/>
                  <a:moveTo>
                    <a:pt x="1" y="1"/>
                  </a:moveTo>
                  <a:lnTo>
                    <a:pt x="4417" y="1"/>
                  </a:lnTo>
                  <a:cubicBezTo>
                    <a:pt x="7539" y="1"/>
                    <a:pt x="9163" y="1339"/>
                    <a:pt x="9163" y="3881"/>
                  </a:cubicBezTo>
                  <a:cubicBezTo>
                    <a:pt x="9163" y="6584"/>
                    <a:pt x="7486" y="8047"/>
                    <a:pt x="4417" y="8047"/>
                  </a:cubicBezTo>
                  <a:lnTo>
                    <a:pt x="3123" y="8047"/>
                  </a:lnTo>
                  <a:lnTo>
                    <a:pt x="3123" y="12294"/>
                  </a:lnTo>
                  <a:lnTo>
                    <a:pt x="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9" name="Google Shape;4459;p65"/>
            <p:cNvSpPr/>
            <p:nvPr/>
          </p:nvSpPr>
          <p:spPr>
            <a:xfrm>
              <a:off x="5042325" y="1624700"/>
              <a:ext cx="299100" cy="307350"/>
            </a:xfrm>
            <a:custGeom>
              <a:avLst/>
              <a:gdLst/>
              <a:ahLst/>
              <a:cxnLst/>
              <a:rect l="l" t="t" r="r" b="b"/>
              <a:pathLst>
                <a:path w="11964" h="12294" extrusionOk="0">
                  <a:moveTo>
                    <a:pt x="5977" y="3355"/>
                  </a:moveTo>
                  <a:lnTo>
                    <a:pt x="7307" y="7637"/>
                  </a:lnTo>
                  <a:lnTo>
                    <a:pt x="4621" y="7637"/>
                  </a:lnTo>
                  <a:lnTo>
                    <a:pt x="5977" y="3355"/>
                  </a:lnTo>
                  <a:close/>
                  <a:moveTo>
                    <a:pt x="4407" y="1"/>
                  </a:moveTo>
                  <a:lnTo>
                    <a:pt x="0" y="12294"/>
                  </a:lnTo>
                  <a:lnTo>
                    <a:pt x="3158" y="12294"/>
                  </a:lnTo>
                  <a:lnTo>
                    <a:pt x="3863" y="10073"/>
                  </a:lnTo>
                  <a:lnTo>
                    <a:pt x="8083" y="10073"/>
                  </a:lnTo>
                  <a:lnTo>
                    <a:pt x="8787" y="12294"/>
                  </a:lnTo>
                  <a:lnTo>
                    <a:pt x="11963" y="12294"/>
                  </a:lnTo>
                  <a:lnTo>
                    <a:pt x="758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0" name="Google Shape;4460;p65"/>
            <p:cNvSpPr/>
            <p:nvPr/>
          </p:nvSpPr>
          <p:spPr>
            <a:xfrm>
              <a:off x="5042325" y="1624700"/>
              <a:ext cx="299100" cy="307350"/>
            </a:xfrm>
            <a:custGeom>
              <a:avLst/>
              <a:gdLst/>
              <a:ahLst/>
              <a:cxnLst/>
              <a:rect l="l" t="t" r="r" b="b"/>
              <a:pathLst>
                <a:path w="11964" h="12294" fill="none" extrusionOk="0">
                  <a:moveTo>
                    <a:pt x="7307" y="7637"/>
                  </a:moveTo>
                  <a:lnTo>
                    <a:pt x="5977" y="3355"/>
                  </a:lnTo>
                  <a:lnTo>
                    <a:pt x="4621" y="7637"/>
                  </a:lnTo>
                  <a:close/>
                  <a:moveTo>
                    <a:pt x="8083" y="10073"/>
                  </a:moveTo>
                  <a:lnTo>
                    <a:pt x="3863" y="10073"/>
                  </a:lnTo>
                  <a:lnTo>
                    <a:pt x="3158" y="12294"/>
                  </a:lnTo>
                  <a:lnTo>
                    <a:pt x="0" y="12294"/>
                  </a:lnTo>
                  <a:lnTo>
                    <a:pt x="4407" y="1"/>
                  </a:lnTo>
                  <a:lnTo>
                    <a:pt x="7583" y="1"/>
                  </a:lnTo>
                  <a:lnTo>
                    <a:pt x="11963" y="12294"/>
                  </a:lnTo>
                  <a:lnTo>
                    <a:pt x="8787"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1" name="Google Shape;4461;p65"/>
            <p:cNvSpPr/>
            <p:nvPr/>
          </p:nvSpPr>
          <p:spPr>
            <a:xfrm>
              <a:off x="5325775" y="1624700"/>
              <a:ext cx="256300" cy="307350"/>
            </a:xfrm>
            <a:custGeom>
              <a:avLst/>
              <a:gdLst/>
              <a:ahLst/>
              <a:cxnLst/>
              <a:rect l="l" t="t" r="r" b="b"/>
              <a:pathLst>
                <a:path w="10252" h="12294" extrusionOk="0">
                  <a:moveTo>
                    <a:pt x="1" y="1"/>
                  </a:moveTo>
                  <a:lnTo>
                    <a:pt x="1" y="2668"/>
                  </a:lnTo>
                  <a:lnTo>
                    <a:pt x="3551" y="2668"/>
                  </a:lnTo>
                  <a:lnTo>
                    <a:pt x="3551" y="12294"/>
                  </a:lnTo>
                  <a:lnTo>
                    <a:pt x="6674" y="12294"/>
                  </a:lnTo>
                  <a:lnTo>
                    <a:pt x="6674" y="2668"/>
                  </a:lnTo>
                  <a:lnTo>
                    <a:pt x="10251" y="2668"/>
                  </a:lnTo>
                  <a:lnTo>
                    <a:pt x="1025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2" name="Google Shape;4462;p65"/>
            <p:cNvSpPr/>
            <p:nvPr/>
          </p:nvSpPr>
          <p:spPr>
            <a:xfrm>
              <a:off x="5325775" y="1624700"/>
              <a:ext cx="256300" cy="307350"/>
            </a:xfrm>
            <a:custGeom>
              <a:avLst/>
              <a:gdLst/>
              <a:ahLst/>
              <a:cxnLst/>
              <a:rect l="l" t="t" r="r" b="b"/>
              <a:pathLst>
                <a:path w="10252" h="12294" fill="none" extrusionOk="0">
                  <a:moveTo>
                    <a:pt x="3551" y="2668"/>
                  </a:moveTo>
                  <a:lnTo>
                    <a:pt x="1" y="2668"/>
                  </a:lnTo>
                  <a:lnTo>
                    <a:pt x="1" y="1"/>
                  </a:lnTo>
                  <a:lnTo>
                    <a:pt x="10251" y="1"/>
                  </a:lnTo>
                  <a:lnTo>
                    <a:pt x="10251" y="2668"/>
                  </a:lnTo>
                  <a:lnTo>
                    <a:pt x="6674" y="2668"/>
                  </a:lnTo>
                  <a:lnTo>
                    <a:pt x="6674" y="12294"/>
                  </a:lnTo>
                  <a:lnTo>
                    <a:pt x="355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3" name="Google Shape;4463;p65"/>
            <p:cNvSpPr/>
            <p:nvPr/>
          </p:nvSpPr>
          <p:spPr>
            <a:xfrm>
              <a:off x="5623075" y="1624700"/>
              <a:ext cx="261200" cy="307350"/>
            </a:xfrm>
            <a:custGeom>
              <a:avLst/>
              <a:gdLst/>
              <a:ahLst/>
              <a:cxnLst/>
              <a:rect l="l" t="t" r="r" b="b"/>
              <a:pathLst>
                <a:path w="10448" h="12294" extrusionOk="0">
                  <a:moveTo>
                    <a:pt x="1" y="1"/>
                  </a:moveTo>
                  <a:lnTo>
                    <a:pt x="1" y="12294"/>
                  </a:lnTo>
                  <a:lnTo>
                    <a:pt x="3123" y="12294"/>
                  </a:lnTo>
                  <a:lnTo>
                    <a:pt x="3123" y="7146"/>
                  </a:lnTo>
                  <a:lnTo>
                    <a:pt x="7325" y="7146"/>
                  </a:lnTo>
                  <a:lnTo>
                    <a:pt x="7325" y="12294"/>
                  </a:lnTo>
                  <a:lnTo>
                    <a:pt x="10447" y="12294"/>
                  </a:lnTo>
                  <a:lnTo>
                    <a:pt x="10447" y="1"/>
                  </a:lnTo>
                  <a:lnTo>
                    <a:pt x="7325" y="1"/>
                  </a:lnTo>
                  <a:lnTo>
                    <a:pt x="7325" y="4390"/>
                  </a:lnTo>
                  <a:lnTo>
                    <a:pt x="3123" y="4390"/>
                  </a:lnTo>
                  <a:lnTo>
                    <a:pt x="312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4" name="Google Shape;4464;p65"/>
            <p:cNvSpPr/>
            <p:nvPr/>
          </p:nvSpPr>
          <p:spPr>
            <a:xfrm>
              <a:off x="5623075" y="1624700"/>
              <a:ext cx="261200" cy="307350"/>
            </a:xfrm>
            <a:custGeom>
              <a:avLst/>
              <a:gdLst/>
              <a:ahLst/>
              <a:cxnLst/>
              <a:rect l="l" t="t" r="r" b="b"/>
              <a:pathLst>
                <a:path w="10448" h="12294" fill="none" extrusionOk="0">
                  <a:moveTo>
                    <a:pt x="1" y="12294"/>
                  </a:moveTo>
                  <a:lnTo>
                    <a:pt x="1" y="1"/>
                  </a:lnTo>
                  <a:lnTo>
                    <a:pt x="3123" y="1"/>
                  </a:lnTo>
                  <a:lnTo>
                    <a:pt x="3123" y="4390"/>
                  </a:lnTo>
                  <a:lnTo>
                    <a:pt x="7325" y="4390"/>
                  </a:lnTo>
                  <a:lnTo>
                    <a:pt x="7325" y="1"/>
                  </a:lnTo>
                  <a:lnTo>
                    <a:pt x="10447" y="1"/>
                  </a:lnTo>
                  <a:lnTo>
                    <a:pt x="10447" y="12294"/>
                  </a:lnTo>
                  <a:lnTo>
                    <a:pt x="7325" y="12294"/>
                  </a:lnTo>
                  <a:lnTo>
                    <a:pt x="7325" y="7146"/>
                  </a:lnTo>
                  <a:lnTo>
                    <a:pt x="3123" y="7146"/>
                  </a:lnTo>
                  <a:lnTo>
                    <a:pt x="3123"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5" name="Google Shape;4465;p65"/>
            <p:cNvSpPr/>
            <p:nvPr/>
          </p:nvSpPr>
          <p:spPr>
            <a:xfrm>
              <a:off x="5917700" y="1624700"/>
              <a:ext cx="277475" cy="307350"/>
            </a:xfrm>
            <a:custGeom>
              <a:avLst/>
              <a:gdLst/>
              <a:ahLst/>
              <a:cxnLst/>
              <a:rect l="l" t="t" r="r" b="b"/>
              <a:pathLst>
                <a:path w="11099" h="12294" extrusionOk="0">
                  <a:moveTo>
                    <a:pt x="0" y="1"/>
                  </a:moveTo>
                  <a:lnTo>
                    <a:pt x="3970" y="7851"/>
                  </a:lnTo>
                  <a:lnTo>
                    <a:pt x="3988" y="12294"/>
                  </a:lnTo>
                  <a:lnTo>
                    <a:pt x="7110" y="12294"/>
                  </a:lnTo>
                  <a:lnTo>
                    <a:pt x="7110" y="7851"/>
                  </a:lnTo>
                  <a:lnTo>
                    <a:pt x="11098" y="1"/>
                  </a:lnTo>
                  <a:lnTo>
                    <a:pt x="8065" y="1"/>
                  </a:lnTo>
                  <a:lnTo>
                    <a:pt x="5558" y="5219"/>
                  </a:lnTo>
                  <a:lnTo>
                    <a:pt x="317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6" name="Google Shape;4466;p65"/>
            <p:cNvSpPr/>
            <p:nvPr/>
          </p:nvSpPr>
          <p:spPr>
            <a:xfrm>
              <a:off x="5917700" y="1624700"/>
              <a:ext cx="277475" cy="307350"/>
            </a:xfrm>
            <a:custGeom>
              <a:avLst/>
              <a:gdLst/>
              <a:ahLst/>
              <a:cxnLst/>
              <a:rect l="l" t="t" r="r" b="b"/>
              <a:pathLst>
                <a:path w="11099" h="12294" fill="none" extrusionOk="0">
                  <a:moveTo>
                    <a:pt x="3970" y="7851"/>
                  </a:moveTo>
                  <a:lnTo>
                    <a:pt x="0" y="1"/>
                  </a:lnTo>
                  <a:lnTo>
                    <a:pt x="3176" y="1"/>
                  </a:lnTo>
                  <a:lnTo>
                    <a:pt x="5558" y="5219"/>
                  </a:lnTo>
                  <a:lnTo>
                    <a:pt x="8065" y="1"/>
                  </a:lnTo>
                  <a:lnTo>
                    <a:pt x="11098" y="1"/>
                  </a:lnTo>
                  <a:lnTo>
                    <a:pt x="7110" y="7851"/>
                  </a:lnTo>
                  <a:lnTo>
                    <a:pt x="7110" y="12294"/>
                  </a:lnTo>
                  <a:lnTo>
                    <a:pt x="3988"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470"/>
        <p:cNvGrpSpPr/>
        <p:nvPr/>
      </p:nvGrpSpPr>
      <p:grpSpPr>
        <a:xfrm>
          <a:off x="0" y="0"/>
          <a:ext cx="0" cy="0"/>
          <a:chOff x="0" y="0"/>
          <a:chExt cx="0" cy="0"/>
        </a:xfrm>
      </p:grpSpPr>
      <p:sp>
        <p:nvSpPr>
          <p:cNvPr id="4471" name="Google Shape;4471;p66"/>
          <p:cNvSpPr/>
          <p:nvPr/>
        </p:nvSpPr>
        <p:spPr>
          <a:xfrm>
            <a:off x="1260004" y="1075064"/>
            <a:ext cx="1099696" cy="1307963"/>
          </a:xfrm>
          <a:custGeom>
            <a:avLst/>
            <a:gdLst/>
            <a:ahLst/>
            <a:cxnLst/>
            <a:rect l="l" t="t" r="r" b="b"/>
            <a:pathLst>
              <a:path w="6876" h="8255" extrusionOk="0">
                <a:moveTo>
                  <a:pt x="1" y="0"/>
                </a:moveTo>
                <a:lnTo>
                  <a:pt x="1" y="4745"/>
                </a:lnTo>
                <a:cubicBezTo>
                  <a:pt x="1" y="7062"/>
                  <a:pt x="1176" y="8255"/>
                  <a:pt x="3435" y="8255"/>
                </a:cubicBezTo>
                <a:cubicBezTo>
                  <a:pt x="5694" y="8255"/>
                  <a:pt x="6876" y="7062"/>
                  <a:pt x="6876" y="4745"/>
                </a:cubicBezTo>
                <a:lnTo>
                  <a:pt x="6876" y="0"/>
                </a:lnTo>
                <a:lnTo>
                  <a:pt x="4826" y="0"/>
                </a:lnTo>
                <a:lnTo>
                  <a:pt x="4826" y="4768"/>
                </a:lnTo>
                <a:cubicBezTo>
                  <a:pt x="4826" y="5903"/>
                  <a:pt x="4343" y="6485"/>
                  <a:pt x="3435" y="6485"/>
                </a:cubicBezTo>
                <a:cubicBezTo>
                  <a:pt x="2533" y="6485"/>
                  <a:pt x="2050" y="5903"/>
                  <a:pt x="2050" y="4768"/>
                </a:cubicBezTo>
                <a:lnTo>
                  <a:pt x="205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2" name="Google Shape;4472;p66"/>
          <p:cNvSpPr/>
          <p:nvPr/>
        </p:nvSpPr>
        <p:spPr>
          <a:xfrm>
            <a:off x="1260004" y="1075064"/>
            <a:ext cx="1099696" cy="1307963"/>
          </a:xfrm>
          <a:custGeom>
            <a:avLst/>
            <a:gdLst/>
            <a:ahLst/>
            <a:cxnLst/>
            <a:rect l="l" t="t" r="r" b="b"/>
            <a:pathLst>
              <a:path w="6876" h="8255" fill="none" extrusionOk="0">
                <a:moveTo>
                  <a:pt x="2050" y="4768"/>
                </a:moveTo>
                <a:cubicBezTo>
                  <a:pt x="2050" y="5903"/>
                  <a:pt x="2533" y="6485"/>
                  <a:pt x="3435" y="6485"/>
                </a:cubicBezTo>
                <a:cubicBezTo>
                  <a:pt x="4343" y="6485"/>
                  <a:pt x="4826" y="5903"/>
                  <a:pt x="4826" y="4768"/>
                </a:cubicBezTo>
                <a:lnTo>
                  <a:pt x="4826" y="0"/>
                </a:lnTo>
                <a:lnTo>
                  <a:pt x="6876" y="0"/>
                </a:lnTo>
                <a:lnTo>
                  <a:pt x="6876" y="4745"/>
                </a:lnTo>
                <a:cubicBezTo>
                  <a:pt x="6876" y="7062"/>
                  <a:pt x="5694" y="8255"/>
                  <a:pt x="3435" y="8255"/>
                </a:cubicBezTo>
                <a:cubicBezTo>
                  <a:pt x="1176" y="8255"/>
                  <a:pt x="1" y="7062"/>
                  <a:pt x="1" y="4745"/>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3" name="Google Shape;4473;p66"/>
          <p:cNvSpPr/>
          <p:nvPr/>
        </p:nvSpPr>
        <p:spPr>
          <a:xfrm>
            <a:off x="2518683" y="1045593"/>
            <a:ext cx="943282" cy="1335691"/>
          </a:xfrm>
          <a:custGeom>
            <a:avLst/>
            <a:gdLst/>
            <a:ahLst/>
            <a:cxnLst/>
            <a:rect l="l" t="t" r="r" b="b"/>
            <a:pathLst>
              <a:path w="5898" h="8430" extrusionOk="0">
                <a:moveTo>
                  <a:pt x="3086" y="0"/>
                </a:moveTo>
                <a:cubicBezTo>
                  <a:pt x="1416" y="0"/>
                  <a:pt x="257" y="827"/>
                  <a:pt x="257" y="2270"/>
                </a:cubicBezTo>
                <a:cubicBezTo>
                  <a:pt x="257" y="3475"/>
                  <a:pt x="979" y="4116"/>
                  <a:pt x="2236" y="4669"/>
                </a:cubicBezTo>
                <a:cubicBezTo>
                  <a:pt x="3238" y="5117"/>
                  <a:pt x="3831" y="5402"/>
                  <a:pt x="3831" y="5926"/>
                </a:cubicBezTo>
                <a:cubicBezTo>
                  <a:pt x="3831" y="6444"/>
                  <a:pt x="3319" y="6660"/>
                  <a:pt x="2708" y="6660"/>
                </a:cubicBezTo>
                <a:cubicBezTo>
                  <a:pt x="2033" y="6660"/>
                  <a:pt x="1392" y="6386"/>
                  <a:pt x="624" y="5874"/>
                </a:cubicBezTo>
                <a:lnTo>
                  <a:pt x="1" y="7498"/>
                </a:lnTo>
                <a:cubicBezTo>
                  <a:pt x="816" y="8086"/>
                  <a:pt x="1771" y="8429"/>
                  <a:pt x="2929" y="8429"/>
                </a:cubicBezTo>
                <a:cubicBezTo>
                  <a:pt x="4658" y="8429"/>
                  <a:pt x="5898" y="7649"/>
                  <a:pt x="5898" y="5996"/>
                </a:cubicBezTo>
                <a:cubicBezTo>
                  <a:pt x="5898" y="4739"/>
                  <a:pt x="5106" y="4057"/>
                  <a:pt x="3674" y="3417"/>
                </a:cubicBezTo>
                <a:cubicBezTo>
                  <a:pt x="2492" y="2882"/>
                  <a:pt x="2283" y="2730"/>
                  <a:pt x="2283" y="2340"/>
                </a:cubicBezTo>
                <a:cubicBezTo>
                  <a:pt x="2283" y="1950"/>
                  <a:pt x="2591" y="1770"/>
                  <a:pt x="3156" y="1770"/>
                </a:cubicBezTo>
                <a:cubicBezTo>
                  <a:pt x="3901" y="1770"/>
                  <a:pt x="4431" y="2043"/>
                  <a:pt x="4943" y="2305"/>
                </a:cubicBezTo>
                <a:lnTo>
                  <a:pt x="5642" y="780"/>
                </a:lnTo>
                <a:cubicBezTo>
                  <a:pt x="4821" y="233"/>
                  <a:pt x="3983" y="0"/>
                  <a:pt x="3086"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4" name="Google Shape;4474;p66"/>
          <p:cNvSpPr/>
          <p:nvPr/>
        </p:nvSpPr>
        <p:spPr>
          <a:xfrm>
            <a:off x="2518683" y="1045593"/>
            <a:ext cx="943282" cy="1335691"/>
          </a:xfrm>
          <a:custGeom>
            <a:avLst/>
            <a:gdLst/>
            <a:ahLst/>
            <a:cxnLst/>
            <a:rect l="l" t="t" r="r" b="b"/>
            <a:pathLst>
              <a:path w="5898" h="8430" fill="none" extrusionOk="0">
                <a:moveTo>
                  <a:pt x="1" y="7498"/>
                </a:moveTo>
                <a:lnTo>
                  <a:pt x="624" y="5874"/>
                </a:lnTo>
                <a:cubicBezTo>
                  <a:pt x="1392" y="6386"/>
                  <a:pt x="2033" y="6660"/>
                  <a:pt x="2708" y="6660"/>
                </a:cubicBezTo>
                <a:cubicBezTo>
                  <a:pt x="3319" y="6660"/>
                  <a:pt x="3831" y="6444"/>
                  <a:pt x="3831" y="5926"/>
                </a:cubicBezTo>
                <a:cubicBezTo>
                  <a:pt x="3831" y="5402"/>
                  <a:pt x="3238" y="5117"/>
                  <a:pt x="2236" y="4669"/>
                </a:cubicBezTo>
                <a:cubicBezTo>
                  <a:pt x="979" y="4116"/>
                  <a:pt x="257" y="3475"/>
                  <a:pt x="257" y="2270"/>
                </a:cubicBezTo>
                <a:cubicBezTo>
                  <a:pt x="257" y="827"/>
                  <a:pt x="1416" y="0"/>
                  <a:pt x="3086" y="0"/>
                </a:cubicBezTo>
                <a:cubicBezTo>
                  <a:pt x="3983" y="0"/>
                  <a:pt x="4821" y="233"/>
                  <a:pt x="5642" y="780"/>
                </a:cubicBezTo>
                <a:lnTo>
                  <a:pt x="4943" y="2305"/>
                </a:lnTo>
                <a:cubicBezTo>
                  <a:pt x="4431" y="2043"/>
                  <a:pt x="3901" y="1770"/>
                  <a:pt x="3156" y="1770"/>
                </a:cubicBezTo>
                <a:cubicBezTo>
                  <a:pt x="2591" y="1770"/>
                  <a:pt x="2283" y="1950"/>
                  <a:pt x="2283" y="2340"/>
                </a:cubicBezTo>
                <a:cubicBezTo>
                  <a:pt x="2283" y="2730"/>
                  <a:pt x="2492" y="2882"/>
                  <a:pt x="3674" y="3417"/>
                </a:cubicBezTo>
                <a:cubicBezTo>
                  <a:pt x="5106" y="4057"/>
                  <a:pt x="5898" y="4739"/>
                  <a:pt x="5898" y="5996"/>
                </a:cubicBezTo>
                <a:cubicBezTo>
                  <a:pt x="5898" y="7649"/>
                  <a:pt x="4658" y="8429"/>
                  <a:pt x="2929" y="8429"/>
                </a:cubicBezTo>
                <a:cubicBezTo>
                  <a:pt x="1771" y="8429"/>
                  <a:pt x="816" y="8086"/>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5" name="Google Shape;4475;p66"/>
          <p:cNvSpPr/>
          <p:nvPr/>
        </p:nvSpPr>
        <p:spPr>
          <a:xfrm>
            <a:off x="4054048" y="1075064"/>
            <a:ext cx="1215167" cy="1276591"/>
          </a:xfrm>
          <a:custGeom>
            <a:avLst/>
            <a:gdLst/>
            <a:ahLst/>
            <a:cxnLst/>
            <a:rect l="l" t="t" r="r" b="b"/>
            <a:pathLst>
              <a:path w="7598" h="8057" extrusionOk="0">
                <a:moveTo>
                  <a:pt x="0" y="0"/>
                </a:moveTo>
                <a:lnTo>
                  <a:pt x="2725" y="8057"/>
                </a:lnTo>
                <a:lnTo>
                  <a:pt x="4838" y="8057"/>
                </a:lnTo>
                <a:lnTo>
                  <a:pt x="7597" y="0"/>
                </a:lnTo>
                <a:lnTo>
                  <a:pt x="5548" y="0"/>
                </a:lnTo>
                <a:lnTo>
                  <a:pt x="3825" y="5583"/>
                </a:lnTo>
                <a:lnTo>
                  <a:pt x="213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6" name="Google Shape;4476;p66"/>
          <p:cNvSpPr/>
          <p:nvPr/>
        </p:nvSpPr>
        <p:spPr>
          <a:xfrm>
            <a:off x="4054048" y="1075064"/>
            <a:ext cx="1215167" cy="1276591"/>
          </a:xfrm>
          <a:custGeom>
            <a:avLst/>
            <a:gdLst/>
            <a:ahLst/>
            <a:cxnLst/>
            <a:rect l="l" t="t" r="r" b="b"/>
            <a:pathLst>
              <a:path w="7598" h="8057" fill="none" extrusionOk="0">
                <a:moveTo>
                  <a:pt x="0" y="0"/>
                </a:moveTo>
                <a:lnTo>
                  <a:pt x="2131" y="0"/>
                </a:lnTo>
                <a:lnTo>
                  <a:pt x="3825" y="5583"/>
                </a:lnTo>
                <a:lnTo>
                  <a:pt x="5548" y="0"/>
                </a:lnTo>
                <a:lnTo>
                  <a:pt x="7597" y="0"/>
                </a:lnTo>
                <a:lnTo>
                  <a:pt x="4838" y="8057"/>
                </a:lnTo>
                <a:lnTo>
                  <a:pt x="2725"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7" name="Google Shape;4477;p66"/>
          <p:cNvSpPr/>
          <p:nvPr/>
        </p:nvSpPr>
        <p:spPr>
          <a:xfrm>
            <a:off x="5337038" y="1045593"/>
            <a:ext cx="944082" cy="1335691"/>
          </a:xfrm>
          <a:custGeom>
            <a:avLst/>
            <a:gdLst/>
            <a:ahLst/>
            <a:cxnLst/>
            <a:rect l="l" t="t" r="r" b="b"/>
            <a:pathLst>
              <a:path w="5903" h="8430" extrusionOk="0">
                <a:moveTo>
                  <a:pt x="3085" y="0"/>
                </a:moveTo>
                <a:cubicBezTo>
                  <a:pt x="1420" y="0"/>
                  <a:pt x="262" y="827"/>
                  <a:pt x="262" y="2270"/>
                </a:cubicBezTo>
                <a:cubicBezTo>
                  <a:pt x="262" y="3475"/>
                  <a:pt x="984" y="4116"/>
                  <a:pt x="2235" y="4669"/>
                </a:cubicBezTo>
                <a:cubicBezTo>
                  <a:pt x="3242" y="5117"/>
                  <a:pt x="3830" y="5402"/>
                  <a:pt x="3830" y="5926"/>
                </a:cubicBezTo>
                <a:cubicBezTo>
                  <a:pt x="3830" y="6444"/>
                  <a:pt x="3324" y="6660"/>
                  <a:pt x="2707" y="6660"/>
                </a:cubicBezTo>
                <a:cubicBezTo>
                  <a:pt x="2032" y="6660"/>
                  <a:pt x="1397" y="6386"/>
                  <a:pt x="629" y="5874"/>
                </a:cubicBezTo>
                <a:lnTo>
                  <a:pt x="0" y="7498"/>
                </a:lnTo>
                <a:cubicBezTo>
                  <a:pt x="815" y="8086"/>
                  <a:pt x="1776" y="8429"/>
                  <a:pt x="2934" y="8429"/>
                </a:cubicBezTo>
                <a:cubicBezTo>
                  <a:pt x="4657" y="8429"/>
                  <a:pt x="5903" y="7649"/>
                  <a:pt x="5903" y="5996"/>
                </a:cubicBezTo>
                <a:cubicBezTo>
                  <a:pt x="5903" y="4739"/>
                  <a:pt x="5111" y="4057"/>
                  <a:pt x="3679" y="3417"/>
                </a:cubicBezTo>
                <a:cubicBezTo>
                  <a:pt x="2497" y="2882"/>
                  <a:pt x="2282" y="2730"/>
                  <a:pt x="2282" y="2340"/>
                </a:cubicBezTo>
                <a:cubicBezTo>
                  <a:pt x="2282" y="1950"/>
                  <a:pt x="2590" y="1770"/>
                  <a:pt x="3155" y="1770"/>
                </a:cubicBezTo>
                <a:cubicBezTo>
                  <a:pt x="3900" y="1770"/>
                  <a:pt x="4436" y="2043"/>
                  <a:pt x="4942" y="2305"/>
                </a:cubicBezTo>
                <a:lnTo>
                  <a:pt x="5641" y="780"/>
                </a:lnTo>
                <a:cubicBezTo>
                  <a:pt x="4826" y="233"/>
                  <a:pt x="3988" y="0"/>
                  <a:pt x="3085"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8" name="Google Shape;4478;p66"/>
          <p:cNvSpPr/>
          <p:nvPr/>
        </p:nvSpPr>
        <p:spPr>
          <a:xfrm>
            <a:off x="5337038" y="1045593"/>
            <a:ext cx="944082" cy="1335691"/>
          </a:xfrm>
          <a:custGeom>
            <a:avLst/>
            <a:gdLst/>
            <a:ahLst/>
            <a:cxnLst/>
            <a:rect l="l" t="t" r="r" b="b"/>
            <a:pathLst>
              <a:path w="5903" h="8430" fill="none" extrusionOk="0">
                <a:moveTo>
                  <a:pt x="0" y="7498"/>
                </a:moveTo>
                <a:lnTo>
                  <a:pt x="629" y="5874"/>
                </a:lnTo>
                <a:cubicBezTo>
                  <a:pt x="1397" y="6386"/>
                  <a:pt x="2032" y="6660"/>
                  <a:pt x="2707" y="6660"/>
                </a:cubicBezTo>
                <a:cubicBezTo>
                  <a:pt x="3324" y="6660"/>
                  <a:pt x="3830" y="6444"/>
                  <a:pt x="3830" y="5926"/>
                </a:cubicBezTo>
                <a:cubicBezTo>
                  <a:pt x="3830" y="5402"/>
                  <a:pt x="3242" y="5117"/>
                  <a:pt x="2235" y="4669"/>
                </a:cubicBezTo>
                <a:cubicBezTo>
                  <a:pt x="984" y="4116"/>
                  <a:pt x="262" y="3475"/>
                  <a:pt x="262" y="2270"/>
                </a:cubicBezTo>
                <a:cubicBezTo>
                  <a:pt x="262" y="827"/>
                  <a:pt x="1420" y="0"/>
                  <a:pt x="3085" y="0"/>
                </a:cubicBezTo>
                <a:cubicBezTo>
                  <a:pt x="3988" y="0"/>
                  <a:pt x="4826" y="233"/>
                  <a:pt x="5641" y="780"/>
                </a:cubicBezTo>
                <a:lnTo>
                  <a:pt x="4942" y="2305"/>
                </a:lnTo>
                <a:cubicBezTo>
                  <a:pt x="4436" y="2043"/>
                  <a:pt x="3900" y="1770"/>
                  <a:pt x="3155" y="1770"/>
                </a:cubicBezTo>
                <a:cubicBezTo>
                  <a:pt x="2590" y="1770"/>
                  <a:pt x="2282" y="1950"/>
                  <a:pt x="2282" y="2340"/>
                </a:cubicBezTo>
                <a:cubicBezTo>
                  <a:pt x="2282" y="2730"/>
                  <a:pt x="2497" y="2882"/>
                  <a:pt x="3679" y="3417"/>
                </a:cubicBezTo>
                <a:cubicBezTo>
                  <a:pt x="5111" y="4057"/>
                  <a:pt x="5903" y="4739"/>
                  <a:pt x="5903" y="5996"/>
                </a:cubicBezTo>
                <a:cubicBezTo>
                  <a:pt x="5903" y="7649"/>
                  <a:pt x="4657" y="8429"/>
                  <a:pt x="2934" y="8429"/>
                </a:cubicBezTo>
                <a:cubicBezTo>
                  <a:pt x="1776" y="8429"/>
                  <a:pt x="815" y="8086"/>
                  <a:pt x="0"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9" name="Google Shape;4479;p66"/>
          <p:cNvSpPr/>
          <p:nvPr/>
        </p:nvSpPr>
        <p:spPr>
          <a:xfrm>
            <a:off x="1260000" y="3227873"/>
            <a:ext cx="1074427" cy="1275641"/>
          </a:xfrm>
          <a:custGeom>
            <a:avLst/>
            <a:gdLst/>
            <a:ahLst/>
            <a:cxnLst/>
            <a:rect l="l" t="t" r="r" b="b"/>
            <a:pathLst>
              <a:path w="6718" h="8051" extrusionOk="0">
                <a:moveTo>
                  <a:pt x="0" y="0"/>
                </a:moveTo>
                <a:lnTo>
                  <a:pt x="0" y="1747"/>
                </a:lnTo>
                <a:lnTo>
                  <a:pt x="2329" y="1747"/>
                </a:lnTo>
                <a:lnTo>
                  <a:pt x="2329" y="8051"/>
                </a:lnTo>
                <a:lnTo>
                  <a:pt x="4378" y="8051"/>
                </a:lnTo>
                <a:lnTo>
                  <a:pt x="4378" y="1747"/>
                </a:lnTo>
                <a:lnTo>
                  <a:pt x="6718" y="1747"/>
                </a:lnTo>
                <a:lnTo>
                  <a:pt x="6718"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0" name="Google Shape;4480;p66"/>
          <p:cNvSpPr/>
          <p:nvPr/>
        </p:nvSpPr>
        <p:spPr>
          <a:xfrm>
            <a:off x="1260000" y="3227873"/>
            <a:ext cx="1074427" cy="1275641"/>
          </a:xfrm>
          <a:custGeom>
            <a:avLst/>
            <a:gdLst/>
            <a:ahLst/>
            <a:cxnLst/>
            <a:rect l="l" t="t" r="r" b="b"/>
            <a:pathLst>
              <a:path w="6718" h="8051" fill="none" extrusionOk="0">
                <a:moveTo>
                  <a:pt x="2329" y="1747"/>
                </a:moveTo>
                <a:lnTo>
                  <a:pt x="0" y="1747"/>
                </a:lnTo>
                <a:lnTo>
                  <a:pt x="0" y="0"/>
                </a:lnTo>
                <a:lnTo>
                  <a:pt x="6718" y="0"/>
                </a:lnTo>
                <a:lnTo>
                  <a:pt x="6718" y="1747"/>
                </a:lnTo>
                <a:lnTo>
                  <a:pt x="4378" y="1747"/>
                </a:lnTo>
                <a:lnTo>
                  <a:pt x="4378"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1" name="Google Shape;4481;p66"/>
          <p:cNvSpPr/>
          <p:nvPr/>
        </p:nvSpPr>
        <p:spPr>
          <a:xfrm>
            <a:off x="2506524" y="3227873"/>
            <a:ext cx="1095058" cy="1275641"/>
          </a:xfrm>
          <a:custGeom>
            <a:avLst/>
            <a:gdLst/>
            <a:ahLst/>
            <a:cxnLst/>
            <a:rect l="l" t="t" r="r" b="b"/>
            <a:pathLst>
              <a:path w="6847" h="8051" extrusionOk="0">
                <a:moveTo>
                  <a:pt x="1" y="0"/>
                </a:moveTo>
                <a:lnTo>
                  <a:pt x="1" y="8051"/>
                </a:lnTo>
                <a:lnTo>
                  <a:pt x="2050" y="8051"/>
                </a:lnTo>
                <a:lnTo>
                  <a:pt x="2050" y="4680"/>
                </a:lnTo>
                <a:lnTo>
                  <a:pt x="4803" y="4680"/>
                </a:lnTo>
                <a:lnTo>
                  <a:pt x="4803" y="8051"/>
                </a:lnTo>
                <a:lnTo>
                  <a:pt x="6847" y="8051"/>
                </a:lnTo>
                <a:lnTo>
                  <a:pt x="6847" y="0"/>
                </a:lnTo>
                <a:lnTo>
                  <a:pt x="4803" y="0"/>
                </a:lnTo>
                <a:lnTo>
                  <a:pt x="4803" y="2870"/>
                </a:lnTo>
                <a:lnTo>
                  <a:pt x="2050" y="2870"/>
                </a:lnTo>
                <a:lnTo>
                  <a:pt x="205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2" name="Google Shape;4482;p66"/>
          <p:cNvSpPr/>
          <p:nvPr/>
        </p:nvSpPr>
        <p:spPr>
          <a:xfrm>
            <a:off x="2506524" y="3227873"/>
            <a:ext cx="1095058" cy="1275641"/>
          </a:xfrm>
          <a:custGeom>
            <a:avLst/>
            <a:gdLst/>
            <a:ahLst/>
            <a:cxnLst/>
            <a:rect l="l" t="t" r="r" b="b"/>
            <a:pathLst>
              <a:path w="6847" h="8051" fill="none" extrusionOk="0">
                <a:moveTo>
                  <a:pt x="1" y="8051"/>
                </a:moveTo>
                <a:lnTo>
                  <a:pt x="1" y="0"/>
                </a:lnTo>
                <a:lnTo>
                  <a:pt x="2050" y="0"/>
                </a:lnTo>
                <a:lnTo>
                  <a:pt x="2050" y="2870"/>
                </a:lnTo>
                <a:lnTo>
                  <a:pt x="4803" y="2870"/>
                </a:lnTo>
                <a:lnTo>
                  <a:pt x="4803" y="0"/>
                </a:lnTo>
                <a:lnTo>
                  <a:pt x="6847" y="0"/>
                </a:lnTo>
                <a:lnTo>
                  <a:pt x="6847" y="8051"/>
                </a:lnTo>
                <a:lnTo>
                  <a:pt x="4803" y="8051"/>
                </a:lnTo>
                <a:lnTo>
                  <a:pt x="4803" y="4680"/>
                </a:lnTo>
                <a:lnTo>
                  <a:pt x="2050" y="4680"/>
                </a:lnTo>
                <a:lnTo>
                  <a:pt x="205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3" name="Google Shape;4483;p66"/>
          <p:cNvSpPr/>
          <p:nvPr/>
        </p:nvSpPr>
        <p:spPr>
          <a:xfrm>
            <a:off x="3874279" y="3227873"/>
            <a:ext cx="852920" cy="1275641"/>
          </a:xfrm>
          <a:custGeom>
            <a:avLst/>
            <a:gdLst/>
            <a:ahLst/>
            <a:cxnLst/>
            <a:rect l="l" t="t" r="r" b="b"/>
            <a:pathLst>
              <a:path w="5333" h="8051" extrusionOk="0">
                <a:moveTo>
                  <a:pt x="0" y="0"/>
                </a:moveTo>
                <a:lnTo>
                  <a:pt x="0" y="8051"/>
                </a:lnTo>
                <a:lnTo>
                  <a:pt x="5333" y="8051"/>
                </a:lnTo>
                <a:lnTo>
                  <a:pt x="5333" y="6328"/>
                </a:lnTo>
                <a:lnTo>
                  <a:pt x="2049" y="6328"/>
                </a:lnTo>
                <a:lnTo>
                  <a:pt x="2049" y="4727"/>
                </a:lnTo>
                <a:lnTo>
                  <a:pt x="4436" y="4727"/>
                </a:lnTo>
                <a:lnTo>
                  <a:pt x="4908" y="3120"/>
                </a:lnTo>
                <a:lnTo>
                  <a:pt x="2049" y="3120"/>
                </a:lnTo>
                <a:lnTo>
                  <a:pt x="2049" y="1723"/>
                </a:lnTo>
                <a:lnTo>
                  <a:pt x="5333" y="1723"/>
                </a:lnTo>
                <a:lnTo>
                  <a:pt x="533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4" name="Google Shape;4484;p66"/>
          <p:cNvSpPr/>
          <p:nvPr/>
        </p:nvSpPr>
        <p:spPr>
          <a:xfrm>
            <a:off x="3874279" y="3227873"/>
            <a:ext cx="852920" cy="1275641"/>
          </a:xfrm>
          <a:custGeom>
            <a:avLst/>
            <a:gdLst/>
            <a:ahLst/>
            <a:cxnLst/>
            <a:rect l="l" t="t" r="r" b="b"/>
            <a:pathLst>
              <a:path w="5333" h="8051" fill="none" extrusionOk="0">
                <a:moveTo>
                  <a:pt x="5333" y="8051"/>
                </a:moveTo>
                <a:lnTo>
                  <a:pt x="0" y="8051"/>
                </a:lnTo>
                <a:lnTo>
                  <a:pt x="0" y="0"/>
                </a:lnTo>
                <a:lnTo>
                  <a:pt x="5333" y="0"/>
                </a:lnTo>
                <a:lnTo>
                  <a:pt x="5333" y="1723"/>
                </a:lnTo>
                <a:lnTo>
                  <a:pt x="2049" y="1723"/>
                </a:lnTo>
                <a:lnTo>
                  <a:pt x="2049" y="3120"/>
                </a:lnTo>
                <a:lnTo>
                  <a:pt x="4908" y="3120"/>
                </a:lnTo>
                <a:lnTo>
                  <a:pt x="4436" y="4727"/>
                </a:lnTo>
                <a:lnTo>
                  <a:pt x="2049" y="4727"/>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5" name="Google Shape;4485;p66"/>
          <p:cNvSpPr/>
          <p:nvPr/>
        </p:nvSpPr>
        <p:spPr>
          <a:xfrm>
            <a:off x="4930002" y="3227873"/>
            <a:ext cx="1352069" cy="1275641"/>
          </a:xfrm>
          <a:custGeom>
            <a:avLst/>
            <a:gdLst/>
            <a:ahLst/>
            <a:cxnLst/>
            <a:rect l="l" t="t" r="r" b="b"/>
            <a:pathLst>
              <a:path w="8454" h="8051" extrusionOk="0">
                <a:moveTo>
                  <a:pt x="1" y="0"/>
                </a:moveTo>
                <a:lnTo>
                  <a:pt x="12" y="8051"/>
                </a:lnTo>
                <a:lnTo>
                  <a:pt x="1927" y="8051"/>
                </a:lnTo>
                <a:lnTo>
                  <a:pt x="1927" y="3394"/>
                </a:lnTo>
                <a:lnTo>
                  <a:pt x="3645" y="7649"/>
                </a:lnTo>
                <a:lnTo>
                  <a:pt x="4838" y="7649"/>
                </a:lnTo>
                <a:lnTo>
                  <a:pt x="6538" y="3260"/>
                </a:lnTo>
                <a:lnTo>
                  <a:pt x="6538" y="8051"/>
                </a:lnTo>
                <a:lnTo>
                  <a:pt x="8453" y="8051"/>
                </a:lnTo>
                <a:lnTo>
                  <a:pt x="8453" y="0"/>
                </a:lnTo>
                <a:lnTo>
                  <a:pt x="6363" y="0"/>
                </a:lnTo>
                <a:lnTo>
                  <a:pt x="4256" y="5175"/>
                </a:lnTo>
                <a:lnTo>
                  <a:pt x="227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6" name="Google Shape;4486;p66"/>
          <p:cNvSpPr/>
          <p:nvPr/>
        </p:nvSpPr>
        <p:spPr>
          <a:xfrm>
            <a:off x="4930002" y="3227873"/>
            <a:ext cx="1352069" cy="1275641"/>
          </a:xfrm>
          <a:custGeom>
            <a:avLst/>
            <a:gdLst/>
            <a:ahLst/>
            <a:cxnLst/>
            <a:rect l="l" t="t" r="r" b="b"/>
            <a:pathLst>
              <a:path w="8454" h="8051" fill="none" extrusionOk="0">
                <a:moveTo>
                  <a:pt x="2271" y="0"/>
                </a:moveTo>
                <a:lnTo>
                  <a:pt x="4256" y="5175"/>
                </a:lnTo>
                <a:lnTo>
                  <a:pt x="6363" y="0"/>
                </a:lnTo>
                <a:lnTo>
                  <a:pt x="8453" y="0"/>
                </a:lnTo>
                <a:lnTo>
                  <a:pt x="8453" y="8051"/>
                </a:lnTo>
                <a:lnTo>
                  <a:pt x="6538" y="8051"/>
                </a:lnTo>
                <a:lnTo>
                  <a:pt x="6538" y="3260"/>
                </a:lnTo>
                <a:lnTo>
                  <a:pt x="4838" y="7649"/>
                </a:lnTo>
                <a:lnTo>
                  <a:pt x="3645" y="7649"/>
                </a:lnTo>
                <a:lnTo>
                  <a:pt x="1927" y="3394"/>
                </a:lnTo>
                <a:lnTo>
                  <a:pt x="1927" y="8051"/>
                </a:lnTo>
                <a:lnTo>
                  <a:pt x="12" y="8051"/>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7" name="Google Shape;4487;p66"/>
          <p:cNvSpPr/>
          <p:nvPr/>
        </p:nvSpPr>
        <p:spPr>
          <a:xfrm>
            <a:off x="1260004" y="927393"/>
            <a:ext cx="1099696" cy="1308122"/>
          </a:xfrm>
          <a:custGeom>
            <a:avLst/>
            <a:gdLst/>
            <a:ahLst/>
            <a:cxnLst/>
            <a:rect l="l" t="t" r="r" b="b"/>
            <a:pathLst>
              <a:path w="6876" h="8256" extrusionOk="0">
                <a:moveTo>
                  <a:pt x="1" y="1"/>
                </a:moveTo>
                <a:lnTo>
                  <a:pt x="1" y="4739"/>
                </a:lnTo>
                <a:cubicBezTo>
                  <a:pt x="1" y="7056"/>
                  <a:pt x="1176" y="8256"/>
                  <a:pt x="3435" y="8256"/>
                </a:cubicBezTo>
                <a:cubicBezTo>
                  <a:pt x="5694" y="8256"/>
                  <a:pt x="6876" y="7056"/>
                  <a:pt x="6876" y="4739"/>
                </a:cubicBezTo>
                <a:lnTo>
                  <a:pt x="6876" y="1"/>
                </a:lnTo>
                <a:lnTo>
                  <a:pt x="4826" y="1"/>
                </a:lnTo>
                <a:lnTo>
                  <a:pt x="4826" y="4763"/>
                </a:lnTo>
                <a:cubicBezTo>
                  <a:pt x="4826" y="5898"/>
                  <a:pt x="4343" y="6480"/>
                  <a:pt x="3435" y="6480"/>
                </a:cubicBezTo>
                <a:cubicBezTo>
                  <a:pt x="2533" y="6480"/>
                  <a:pt x="2050" y="5898"/>
                  <a:pt x="2050" y="4763"/>
                </a:cubicBezTo>
                <a:lnTo>
                  <a:pt x="2050"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8" name="Google Shape;4488;p66"/>
          <p:cNvSpPr/>
          <p:nvPr/>
        </p:nvSpPr>
        <p:spPr>
          <a:xfrm>
            <a:off x="1260004" y="927393"/>
            <a:ext cx="1099696" cy="1308122"/>
          </a:xfrm>
          <a:custGeom>
            <a:avLst/>
            <a:gdLst/>
            <a:ahLst/>
            <a:cxnLst/>
            <a:rect l="l" t="t" r="r" b="b"/>
            <a:pathLst>
              <a:path w="6876" h="8256" fill="none" extrusionOk="0">
                <a:moveTo>
                  <a:pt x="2050" y="4763"/>
                </a:moveTo>
                <a:cubicBezTo>
                  <a:pt x="2050" y="5898"/>
                  <a:pt x="2533" y="6480"/>
                  <a:pt x="3435" y="6480"/>
                </a:cubicBezTo>
                <a:cubicBezTo>
                  <a:pt x="4343" y="6480"/>
                  <a:pt x="4826" y="5898"/>
                  <a:pt x="4826" y="4763"/>
                </a:cubicBezTo>
                <a:lnTo>
                  <a:pt x="4826" y="1"/>
                </a:lnTo>
                <a:lnTo>
                  <a:pt x="6876" y="1"/>
                </a:lnTo>
                <a:lnTo>
                  <a:pt x="6876" y="4739"/>
                </a:lnTo>
                <a:cubicBezTo>
                  <a:pt x="6876" y="7056"/>
                  <a:pt x="5694" y="8256"/>
                  <a:pt x="3435" y="8256"/>
                </a:cubicBezTo>
                <a:cubicBezTo>
                  <a:pt x="1176" y="8256"/>
                  <a:pt x="1" y="7056"/>
                  <a:pt x="1" y="4739"/>
                </a:cubicBezTo>
                <a:lnTo>
                  <a:pt x="1" y="1"/>
                </a:lnTo>
                <a:lnTo>
                  <a:pt x="205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9" name="Google Shape;4489;p66"/>
          <p:cNvSpPr/>
          <p:nvPr/>
        </p:nvSpPr>
        <p:spPr>
          <a:xfrm>
            <a:off x="2518683" y="896971"/>
            <a:ext cx="943282" cy="1336642"/>
          </a:xfrm>
          <a:custGeom>
            <a:avLst/>
            <a:gdLst/>
            <a:ahLst/>
            <a:cxnLst/>
            <a:rect l="l" t="t" r="r" b="b"/>
            <a:pathLst>
              <a:path w="5898" h="8436" extrusionOk="0">
                <a:moveTo>
                  <a:pt x="3086" y="1"/>
                </a:moveTo>
                <a:cubicBezTo>
                  <a:pt x="1416" y="1"/>
                  <a:pt x="257" y="827"/>
                  <a:pt x="257" y="2271"/>
                </a:cubicBezTo>
                <a:cubicBezTo>
                  <a:pt x="257" y="3476"/>
                  <a:pt x="979" y="4116"/>
                  <a:pt x="2236" y="4675"/>
                </a:cubicBezTo>
                <a:cubicBezTo>
                  <a:pt x="3238" y="5124"/>
                  <a:pt x="3831" y="5403"/>
                  <a:pt x="3831" y="5927"/>
                </a:cubicBezTo>
                <a:cubicBezTo>
                  <a:pt x="3831" y="6445"/>
                  <a:pt x="3319" y="6660"/>
                  <a:pt x="2708" y="6660"/>
                </a:cubicBezTo>
                <a:cubicBezTo>
                  <a:pt x="2033" y="6660"/>
                  <a:pt x="1392" y="6387"/>
                  <a:pt x="624" y="5880"/>
                </a:cubicBezTo>
                <a:lnTo>
                  <a:pt x="1" y="7499"/>
                </a:lnTo>
                <a:cubicBezTo>
                  <a:pt x="816" y="8092"/>
                  <a:pt x="1771" y="8436"/>
                  <a:pt x="2929" y="8436"/>
                </a:cubicBezTo>
                <a:cubicBezTo>
                  <a:pt x="4658" y="8436"/>
                  <a:pt x="5898" y="7656"/>
                  <a:pt x="5898" y="5997"/>
                </a:cubicBezTo>
                <a:cubicBezTo>
                  <a:pt x="5898" y="4745"/>
                  <a:pt x="5106" y="4058"/>
                  <a:pt x="3674" y="3418"/>
                </a:cubicBezTo>
                <a:cubicBezTo>
                  <a:pt x="2492" y="2888"/>
                  <a:pt x="2283" y="2731"/>
                  <a:pt x="2283" y="2341"/>
                </a:cubicBezTo>
                <a:cubicBezTo>
                  <a:pt x="2283" y="1951"/>
                  <a:pt x="2591" y="1776"/>
                  <a:pt x="3156" y="1776"/>
                </a:cubicBezTo>
                <a:cubicBezTo>
                  <a:pt x="3901" y="1776"/>
                  <a:pt x="4431" y="2044"/>
                  <a:pt x="4943" y="2306"/>
                </a:cubicBezTo>
                <a:lnTo>
                  <a:pt x="5642" y="781"/>
                </a:lnTo>
                <a:cubicBezTo>
                  <a:pt x="4821" y="240"/>
                  <a:pt x="3983" y="1"/>
                  <a:pt x="3086"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0" name="Google Shape;4490;p66"/>
          <p:cNvSpPr/>
          <p:nvPr/>
        </p:nvSpPr>
        <p:spPr>
          <a:xfrm>
            <a:off x="2518683" y="896971"/>
            <a:ext cx="943282" cy="1336642"/>
          </a:xfrm>
          <a:custGeom>
            <a:avLst/>
            <a:gdLst/>
            <a:ahLst/>
            <a:cxnLst/>
            <a:rect l="l" t="t" r="r" b="b"/>
            <a:pathLst>
              <a:path w="5898" h="8436" fill="none" extrusionOk="0">
                <a:moveTo>
                  <a:pt x="1" y="7499"/>
                </a:moveTo>
                <a:lnTo>
                  <a:pt x="624" y="5880"/>
                </a:lnTo>
                <a:cubicBezTo>
                  <a:pt x="1392" y="6387"/>
                  <a:pt x="2033" y="6660"/>
                  <a:pt x="2708" y="6660"/>
                </a:cubicBezTo>
                <a:cubicBezTo>
                  <a:pt x="3319" y="6660"/>
                  <a:pt x="3831" y="6445"/>
                  <a:pt x="3831" y="5927"/>
                </a:cubicBezTo>
                <a:cubicBezTo>
                  <a:pt x="3831" y="5403"/>
                  <a:pt x="3238" y="5124"/>
                  <a:pt x="2236" y="4675"/>
                </a:cubicBezTo>
                <a:cubicBezTo>
                  <a:pt x="979" y="4116"/>
                  <a:pt x="257" y="3476"/>
                  <a:pt x="257" y="2271"/>
                </a:cubicBezTo>
                <a:cubicBezTo>
                  <a:pt x="257" y="827"/>
                  <a:pt x="1416" y="1"/>
                  <a:pt x="3086" y="1"/>
                </a:cubicBezTo>
                <a:cubicBezTo>
                  <a:pt x="3983" y="1"/>
                  <a:pt x="4821" y="240"/>
                  <a:pt x="5642" y="781"/>
                </a:cubicBezTo>
                <a:lnTo>
                  <a:pt x="4943" y="2306"/>
                </a:lnTo>
                <a:cubicBezTo>
                  <a:pt x="4431" y="2044"/>
                  <a:pt x="3901" y="1776"/>
                  <a:pt x="3156" y="1776"/>
                </a:cubicBezTo>
                <a:cubicBezTo>
                  <a:pt x="2591" y="1776"/>
                  <a:pt x="2283" y="1951"/>
                  <a:pt x="2283" y="2341"/>
                </a:cubicBezTo>
                <a:cubicBezTo>
                  <a:pt x="2283" y="2731"/>
                  <a:pt x="2492" y="2888"/>
                  <a:pt x="3674" y="3418"/>
                </a:cubicBezTo>
                <a:cubicBezTo>
                  <a:pt x="5106" y="4058"/>
                  <a:pt x="5898" y="4745"/>
                  <a:pt x="5898" y="5997"/>
                </a:cubicBezTo>
                <a:cubicBezTo>
                  <a:pt x="5898" y="7656"/>
                  <a:pt x="4658" y="8436"/>
                  <a:pt x="2929" y="8436"/>
                </a:cubicBezTo>
                <a:cubicBezTo>
                  <a:pt x="1771" y="8436"/>
                  <a:pt x="816" y="8092"/>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1" name="Google Shape;4491;p66"/>
          <p:cNvSpPr/>
          <p:nvPr/>
        </p:nvSpPr>
        <p:spPr>
          <a:xfrm>
            <a:off x="4054048" y="927393"/>
            <a:ext cx="1215167" cy="1275799"/>
          </a:xfrm>
          <a:custGeom>
            <a:avLst/>
            <a:gdLst/>
            <a:ahLst/>
            <a:cxnLst/>
            <a:rect l="l" t="t" r="r" b="b"/>
            <a:pathLst>
              <a:path w="7598" h="8052" extrusionOk="0">
                <a:moveTo>
                  <a:pt x="0" y="1"/>
                </a:moveTo>
                <a:lnTo>
                  <a:pt x="2725" y="8052"/>
                </a:lnTo>
                <a:lnTo>
                  <a:pt x="4838" y="8052"/>
                </a:lnTo>
                <a:lnTo>
                  <a:pt x="7597" y="1"/>
                </a:lnTo>
                <a:lnTo>
                  <a:pt x="5548" y="1"/>
                </a:lnTo>
                <a:lnTo>
                  <a:pt x="3825" y="5578"/>
                </a:lnTo>
                <a:lnTo>
                  <a:pt x="2131"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2" name="Google Shape;4492;p66"/>
          <p:cNvSpPr/>
          <p:nvPr/>
        </p:nvSpPr>
        <p:spPr>
          <a:xfrm>
            <a:off x="5337038" y="896971"/>
            <a:ext cx="944082" cy="1336642"/>
          </a:xfrm>
          <a:custGeom>
            <a:avLst/>
            <a:gdLst/>
            <a:ahLst/>
            <a:cxnLst/>
            <a:rect l="l" t="t" r="r" b="b"/>
            <a:pathLst>
              <a:path w="5903" h="8436" extrusionOk="0">
                <a:moveTo>
                  <a:pt x="3085" y="1"/>
                </a:moveTo>
                <a:cubicBezTo>
                  <a:pt x="1420" y="1"/>
                  <a:pt x="262" y="827"/>
                  <a:pt x="262" y="2271"/>
                </a:cubicBezTo>
                <a:cubicBezTo>
                  <a:pt x="262" y="3476"/>
                  <a:pt x="984" y="4116"/>
                  <a:pt x="2235" y="4675"/>
                </a:cubicBezTo>
                <a:cubicBezTo>
                  <a:pt x="3242" y="5124"/>
                  <a:pt x="3830" y="5403"/>
                  <a:pt x="3830" y="5927"/>
                </a:cubicBezTo>
                <a:cubicBezTo>
                  <a:pt x="3830" y="6445"/>
                  <a:pt x="3324" y="6660"/>
                  <a:pt x="2707" y="6660"/>
                </a:cubicBezTo>
                <a:cubicBezTo>
                  <a:pt x="2032" y="6660"/>
                  <a:pt x="1397" y="6387"/>
                  <a:pt x="629" y="5880"/>
                </a:cubicBezTo>
                <a:lnTo>
                  <a:pt x="0" y="7499"/>
                </a:lnTo>
                <a:cubicBezTo>
                  <a:pt x="815" y="8092"/>
                  <a:pt x="1776" y="8436"/>
                  <a:pt x="2934" y="8436"/>
                </a:cubicBezTo>
                <a:cubicBezTo>
                  <a:pt x="4657" y="8436"/>
                  <a:pt x="5903" y="7656"/>
                  <a:pt x="5903" y="5997"/>
                </a:cubicBezTo>
                <a:cubicBezTo>
                  <a:pt x="5903" y="4745"/>
                  <a:pt x="5111" y="4058"/>
                  <a:pt x="3679" y="3418"/>
                </a:cubicBezTo>
                <a:cubicBezTo>
                  <a:pt x="2497" y="2888"/>
                  <a:pt x="2282" y="2731"/>
                  <a:pt x="2282" y="2341"/>
                </a:cubicBezTo>
                <a:cubicBezTo>
                  <a:pt x="2282" y="1951"/>
                  <a:pt x="2590" y="1776"/>
                  <a:pt x="3155" y="1776"/>
                </a:cubicBezTo>
                <a:cubicBezTo>
                  <a:pt x="3900" y="1776"/>
                  <a:pt x="4436" y="2044"/>
                  <a:pt x="4942" y="2306"/>
                </a:cubicBezTo>
                <a:lnTo>
                  <a:pt x="5641" y="781"/>
                </a:lnTo>
                <a:cubicBezTo>
                  <a:pt x="4826" y="240"/>
                  <a:pt x="3988" y="1"/>
                  <a:pt x="3085"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3" name="Google Shape;4493;p66"/>
          <p:cNvSpPr/>
          <p:nvPr/>
        </p:nvSpPr>
        <p:spPr>
          <a:xfrm>
            <a:off x="1260000" y="3079250"/>
            <a:ext cx="1074427" cy="1275799"/>
          </a:xfrm>
          <a:custGeom>
            <a:avLst/>
            <a:gdLst/>
            <a:ahLst/>
            <a:cxnLst/>
            <a:rect l="l" t="t" r="r" b="b"/>
            <a:pathLst>
              <a:path w="6718" h="8052" extrusionOk="0">
                <a:moveTo>
                  <a:pt x="0" y="1"/>
                </a:moveTo>
                <a:lnTo>
                  <a:pt x="0" y="1753"/>
                </a:lnTo>
                <a:lnTo>
                  <a:pt x="2329" y="1753"/>
                </a:lnTo>
                <a:lnTo>
                  <a:pt x="2329" y="8052"/>
                </a:lnTo>
                <a:lnTo>
                  <a:pt x="4378" y="8052"/>
                </a:lnTo>
                <a:lnTo>
                  <a:pt x="4378" y="1753"/>
                </a:lnTo>
                <a:lnTo>
                  <a:pt x="6718" y="1753"/>
                </a:lnTo>
                <a:lnTo>
                  <a:pt x="6718"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4" name="Google Shape;4494;p66"/>
          <p:cNvSpPr/>
          <p:nvPr/>
        </p:nvSpPr>
        <p:spPr>
          <a:xfrm>
            <a:off x="2506524" y="3079250"/>
            <a:ext cx="1095058" cy="1275799"/>
          </a:xfrm>
          <a:custGeom>
            <a:avLst/>
            <a:gdLst/>
            <a:ahLst/>
            <a:cxnLst/>
            <a:rect l="l" t="t" r="r" b="b"/>
            <a:pathLst>
              <a:path w="6847" h="8052" extrusionOk="0">
                <a:moveTo>
                  <a:pt x="1" y="1"/>
                </a:moveTo>
                <a:lnTo>
                  <a:pt x="1" y="8052"/>
                </a:lnTo>
                <a:lnTo>
                  <a:pt x="2050" y="8052"/>
                </a:lnTo>
                <a:lnTo>
                  <a:pt x="2050" y="4681"/>
                </a:lnTo>
                <a:lnTo>
                  <a:pt x="4803" y="4681"/>
                </a:lnTo>
                <a:lnTo>
                  <a:pt x="4803" y="8052"/>
                </a:lnTo>
                <a:lnTo>
                  <a:pt x="6847" y="8052"/>
                </a:lnTo>
                <a:lnTo>
                  <a:pt x="6847" y="1"/>
                </a:lnTo>
                <a:lnTo>
                  <a:pt x="4803" y="1"/>
                </a:lnTo>
                <a:lnTo>
                  <a:pt x="4803" y="2877"/>
                </a:lnTo>
                <a:lnTo>
                  <a:pt x="2050" y="2877"/>
                </a:lnTo>
                <a:lnTo>
                  <a:pt x="2050"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5" name="Google Shape;4495;p66"/>
          <p:cNvSpPr/>
          <p:nvPr/>
        </p:nvSpPr>
        <p:spPr>
          <a:xfrm>
            <a:off x="3874279" y="3079250"/>
            <a:ext cx="852920" cy="1275799"/>
          </a:xfrm>
          <a:custGeom>
            <a:avLst/>
            <a:gdLst/>
            <a:ahLst/>
            <a:cxnLst/>
            <a:rect l="l" t="t" r="r" b="b"/>
            <a:pathLst>
              <a:path w="5333" h="8052" extrusionOk="0">
                <a:moveTo>
                  <a:pt x="0" y="1"/>
                </a:moveTo>
                <a:lnTo>
                  <a:pt x="0" y="8052"/>
                </a:lnTo>
                <a:lnTo>
                  <a:pt x="5333" y="8052"/>
                </a:lnTo>
                <a:lnTo>
                  <a:pt x="5333" y="6329"/>
                </a:lnTo>
                <a:lnTo>
                  <a:pt x="2049" y="6329"/>
                </a:lnTo>
                <a:lnTo>
                  <a:pt x="2049" y="4734"/>
                </a:lnTo>
                <a:lnTo>
                  <a:pt x="4436" y="4734"/>
                </a:lnTo>
                <a:lnTo>
                  <a:pt x="4908" y="3121"/>
                </a:lnTo>
                <a:lnTo>
                  <a:pt x="2049" y="3121"/>
                </a:lnTo>
                <a:lnTo>
                  <a:pt x="2049" y="1724"/>
                </a:lnTo>
                <a:lnTo>
                  <a:pt x="5333" y="1724"/>
                </a:lnTo>
                <a:lnTo>
                  <a:pt x="533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6" name="Google Shape;4496;p66"/>
          <p:cNvSpPr/>
          <p:nvPr/>
        </p:nvSpPr>
        <p:spPr>
          <a:xfrm>
            <a:off x="4930002" y="3079250"/>
            <a:ext cx="1352069" cy="1275799"/>
          </a:xfrm>
          <a:custGeom>
            <a:avLst/>
            <a:gdLst/>
            <a:ahLst/>
            <a:cxnLst/>
            <a:rect l="l" t="t" r="r" b="b"/>
            <a:pathLst>
              <a:path w="8454" h="8052" extrusionOk="0">
                <a:moveTo>
                  <a:pt x="1" y="1"/>
                </a:moveTo>
                <a:lnTo>
                  <a:pt x="12" y="8052"/>
                </a:lnTo>
                <a:lnTo>
                  <a:pt x="1927" y="8052"/>
                </a:lnTo>
                <a:lnTo>
                  <a:pt x="1927" y="3395"/>
                </a:lnTo>
                <a:lnTo>
                  <a:pt x="3645" y="7650"/>
                </a:lnTo>
                <a:lnTo>
                  <a:pt x="4838" y="7650"/>
                </a:lnTo>
                <a:lnTo>
                  <a:pt x="6538" y="3267"/>
                </a:lnTo>
                <a:lnTo>
                  <a:pt x="6538" y="8052"/>
                </a:lnTo>
                <a:lnTo>
                  <a:pt x="8453" y="8052"/>
                </a:lnTo>
                <a:lnTo>
                  <a:pt x="8453" y="1"/>
                </a:lnTo>
                <a:lnTo>
                  <a:pt x="6363" y="1"/>
                </a:lnTo>
                <a:lnTo>
                  <a:pt x="4256" y="5182"/>
                </a:lnTo>
                <a:lnTo>
                  <a:pt x="2271"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7" name="Google Shape;4497;p66"/>
          <p:cNvSpPr/>
          <p:nvPr/>
        </p:nvSpPr>
        <p:spPr>
          <a:xfrm>
            <a:off x="1260004" y="750408"/>
            <a:ext cx="1099696" cy="1307963"/>
          </a:xfrm>
          <a:custGeom>
            <a:avLst/>
            <a:gdLst/>
            <a:ahLst/>
            <a:cxnLst/>
            <a:rect l="l" t="t" r="r" b="b"/>
            <a:pathLst>
              <a:path w="6876" h="8255" extrusionOk="0">
                <a:moveTo>
                  <a:pt x="1" y="0"/>
                </a:moveTo>
                <a:lnTo>
                  <a:pt x="1" y="4745"/>
                </a:lnTo>
                <a:cubicBezTo>
                  <a:pt x="1" y="7061"/>
                  <a:pt x="1176" y="8255"/>
                  <a:pt x="3435" y="8255"/>
                </a:cubicBezTo>
                <a:cubicBezTo>
                  <a:pt x="5694" y="8255"/>
                  <a:pt x="6876" y="7061"/>
                  <a:pt x="6876" y="4745"/>
                </a:cubicBezTo>
                <a:lnTo>
                  <a:pt x="6876" y="0"/>
                </a:lnTo>
                <a:lnTo>
                  <a:pt x="4826" y="0"/>
                </a:lnTo>
                <a:lnTo>
                  <a:pt x="4826" y="4768"/>
                </a:lnTo>
                <a:cubicBezTo>
                  <a:pt x="4826" y="5903"/>
                  <a:pt x="4343" y="6479"/>
                  <a:pt x="3435" y="6479"/>
                </a:cubicBezTo>
                <a:cubicBezTo>
                  <a:pt x="2533" y="6479"/>
                  <a:pt x="2050" y="5903"/>
                  <a:pt x="2050" y="4768"/>
                </a:cubicBezTo>
                <a:lnTo>
                  <a:pt x="205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8" name="Google Shape;4498;p66"/>
          <p:cNvSpPr/>
          <p:nvPr/>
        </p:nvSpPr>
        <p:spPr>
          <a:xfrm>
            <a:off x="2518683" y="719986"/>
            <a:ext cx="943282" cy="1336642"/>
          </a:xfrm>
          <a:custGeom>
            <a:avLst/>
            <a:gdLst/>
            <a:ahLst/>
            <a:cxnLst/>
            <a:rect l="l" t="t" r="r" b="b"/>
            <a:pathLst>
              <a:path w="5898" h="8436" extrusionOk="0">
                <a:moveTo>
                  <a:pt x="3086" y="0"/>
                </a:moveTo>
                <a:cubicBezTo>
                  <a:pt x="1416" y="0"/>
                  <a:pt x="257" y="833"/>
                  <a:pt x="257" y="2276"/>
                </a:cubicBezTo>
                <a:cubicBezTo>
                  <a:pt x="257" y="3481"/>
                  <a:pt x="979" y="4116"/>
                  <a:pt x="2236" y="4675"/>
                </a:cubicBezTo>
                <a:cubicBezTo>
                  <a:pt x="3238" y="5123"/>
                  <a:pt x="3831" y="5408"/>
                  <a:pt x="3831" y="5926"/>
                </a:cubicBezTo>
                <a:cubicBezTo>
                  <a:pt x="3831" y="6450"/>
                  <a:pt x="3319" y="6660"/>
                  <a:pt x="2708" y="6660"/>
                </a:cubicBezTo>
                <a:cubicBezTo>
                  <a:pt x="2033" y="6660"/>
                  <a:pt x="1392" y="6392"/>
                  <a:pt x="624" y="5880"/>
                </a:cubicBezTo>
                <a:lnTo>
                  <a:pt x="1" y="7504"/>
                </a:lnTo>
                <a:cubicBezTo>
                  <a:pt x="816" y="8092"/>
                  <a:pt x="1771" y="8435"/>
                  <a:pt x="2929" y="8435"/>
                </a:cubicBezTo>
                <a:cubicBezTo>
                  <a:pt x="4658" y="8435"/>
                  <a:pt x="5898" y="7655"/>
                  <a:pt x="5898" y="5996"/>
                </a:cubicBezTo>
                <a:cubicBezTo>
                  <a:pt x="5898" y="4744"/>
                  <a:pt x="5106" y="4058"/>
                  <a:pt x="3674" y="3423"/>
                </a:cubicBezTo>
                <a:cubicBezTo>
                  <a:pt x="2492" y="2888"/>
                  <a:pt x="2283" y="2736"/>
                  <a:pt x="2283" y="2346"/>
                </a:cubicBezTo>
                <a:cubicBezTo>
                  <a:pt x="2283" y="1956"/>
                  <a:pt x="2591" y="1776"/>
                  <a:pt x="3156" y="1776"/>
                </a:cubicBezTo>
                <a:cubicBezTo>
                  <a:pt x="3901" y="1776"/>
                  <a:pt x="4431" y="2049"/>
                  <a:pt x="4943" y="2311"/>
                </a:cubicBezTo>
                <a:lnTo>
                  <a:pt x="5642" y="786"/>
                </a:lnTo>
                <a:cubicBezTo>
                  <a:pt x="4821" y="239"/>
                  <a:pt x="3983" y="0"/>
                  <a:pt x="308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9" name="Google Shape;4499;p66"/>
          <p:cNvSpPr/>
          <p:nvPr/>
        </p:nvSpPr>
        <p:spPr>
          <a:xfrm>
            <a:off x="4054048" y="750408"/>
            <a:ext cx="1215167" cy="1276591"/>
          </a:xfrm>
          <a:custGeom>
            <a:avLst/>
            <a:gdLst/>
            <a:ahLst/>
            <a:cxnLst/>
            <a:rect l="l" t="t" r="r" b="b"/>
            <a:pathLst>
              <a:path w="7598" h="8057" extrusionOk="0">
                <a:moveTo>
                  <a:pt x="0" y="0"/>
                </a:moveTo>
                <a:lnTo>
                  <a:pt x="2725" y="8057"/>
                </a:lnTo>
                <a:lnTo>
                  <a:pt x="4838" y="8057"/>
                </a:lnTo>
                <a:lnTo>
                  <a:pt x="7597" y="0"/>
                </a:lnTo>
                <a:lnTo>
                  <a:pt x="5548" y="0"/>
                </a:lnTo>
                <a:lnTo>
                  <a:pt x="3825" y="5583"/>
                </a:lnTo>
                <a:lnTo>
                  <a:pt x="213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0" name="Google Shape;4500;p66"/>
          <p:cNvSpPr/>
          <p:nvPr/>
        </p:nvSpPr>
        <p:spPr>
          <a:xfrm>
            <a:off x="5337038" y="719986"/>
            <a:ext cx="944082" cy="1336642"/>
          </a:xfrm>
          <a:custGeom>
            <a:avLst/>
            <a:gdLst/>
            <a:ahLst/>
            <a:cxnLst/>
            <a:rect l="l" t="t" r="r" b="b"/>
            <a:pathLst>
              <a:path w="5903" h="8436" extrusionOk="0">
                <a:moveTo>
                  <a:pt x="3085" y="0"/>
                </a:moveTo>
                <a:cubicBezTo>
                  <a:pt x="1420" y="0"/>
                  <a:pt x="262" y="833"/>
                  <a:pt x="262" y="2276"/>
                </a:cubicBezTo>
                <a:cubicBezTo>
                  <a:pt x="262" y="3481"/>
                  <a:pt x="984" y="4116"/>
                  <a:pt x="2235" y="4675"/>
                </a:cubicBezTo>
                <a:cubicBezTo>
                  <a:pt x="3242" y="5123"/>
                  <a:pt x="3830" y="5408"/>
                  <a:pt x="3830" y="5926"/>
                </a:cubicBezTo>
                <a:cubicBezTo>
                  <a:pt x="3830" y="6450"/>
                  <a:pt x="3324" y="6660"/>
                  <a:pt x="2707" y="6660"/>
                </a:cubicBezTo>
                <a:cubicBezTo>
                  <a:pt x="2032" y="6660"/>
                  <a:pt x="1397" y="6392"/>
                  <a:pt x="629" y="5880"/>
                </a:cubicBezTo>
                <a:lnTo>
                  <a:pt x="0" y="7504"/>
                </a:lnTo>
                <a:cubicBezTo>
                  <a:pt x="815" y="8092"/>
                  <a:pt x="1776" y="8435"/>
                  <a:pt x="2934" y="8435"/>
                </a:cubicBezTo>
                <a:cubicBezTo>
                  <a:pt x="4657" y="8435"/>
                  <a:pt x="5903" y="7655"/>
                  <a:pt x="5903" y="5996"/>
                </a:cubicBezTo>
                <a:cubicBezTo>
                  <a:pt x="5903" y="4744"/>
                  <a:pt x="5111" y="4058"/>
                  <a:pt x="3679" y="3423"/>
                </a:cubicBezTo>
                <a:cubicBezTo>
                  <a:pt x="2497" y="2888"/>
                  <a:pt x="2282" y="2736"/>
                  <a:pt x="2282" y="2346"/>
                </a:cubicBezTo>
                <a:cubicBezTo>
                  <a:pt x="2282" y="1956"/>
                  <a:pt x="2590" y="1776"/>
                  <a:pt x="3155" y="1776"/>
                </a:cubicBezTo>
                <a:cubicBezTo>
                  <a:pt x="3900" y="1776"/>
                  <a:pt x="4436" y="2049"/>
                  <a:pt x="4942" y="2311"/>
                </a:cubicBezTo>
                <a:lnTo>
                  <a:pt x="5641" y="786"/>
                </a:lnTo>
                <a:cubicBezTo>
                  <a:pt x="4826" y="239"/>
                  <a:pt x="3988" y="0"/>
                  <a:pt x="3085"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1" name="Google Shape;4501;p66"/>
          <p:cNvSpPr/>
          <p:nvPr/>
        </p:nvSpPr>
        <p:spPr>
          <a:xfrm>
            <a:off x="1260000" y="2902266"/>
            <a:ext cx="1074427" cy="1276591"/>
          </a:xfrm>
          <a:custGeom>
            <a:avLst/>
            <a:gdLst/>
            <a:ahLst/>
            <a:cxnLst/>
            <a:rect l="l" t="t" r="r" b="b"/>
            <a:pathLst>
              <a:path w="6718" h="8057" extrusionOk="0">
                <a:moveTo>
                  <a:pt x="0" y="0"/>
                </a:moveTo>
                <a:lnTo>
                  <a:pt x="0" y="1752"/>
                </a:lnTo>
                <a:lnTo>
                  <a:pt x="2329" y="1752"/>
                </a:lnTo>
                <a:lnTo>
                  <a:pt x="2329" y="8057"/>
                </a:lnTo>
                <a:lnTo>
                  <a:pt x="4378" y="8057"/>
                </a:lnTo>
                <a:lnTo>
                  <a:pt x="4378" y="1752"/>
                </a:lnTo>
                <a:lnTo>
                  <a:pt x="6718" y="1752"/>
                </a:lnTo>
                <a:lnTo>
                  <a:pt x="6718"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2" name="Google Shape;4502;p66"/>
          <p:cNvSpPr/>
          <p:nvPr/>
        </p:nvSpPr>
        <p:spPr>
          <a:xfrm>
            <a:off x="1260000" y="2902266"/>
            <a:ext cx="1074427" cy="1276591"/>
          </a:xfrm>
          <a:custGeom>
            <a:avLst/>
            <a:gdLst/>
            <a:ahLst/>
            <a:cxnLst/>
            <a:rect l="l" t="t" r="r" b="b"/>
            <a:pathLst>
              <a:path w="6718" h="8057" fill="none" extrusionOk="0">
                <a:moveTo>
                  <a:pt x="2329" y="1752"/>
                </a:moveTo>
                <a:lnTo>
                  <a:pt x="0" y="1752"/>
                </a:lnTo>
                <a:lnTo>
                  <a:pt x="0" y="0"/>
                </a:lnTo>
                <a:lnTo>
                  <a:pt x="6718" y="0"/>
                </a:lnTo>
                <a:lnTo>
                  <a:pt x="6718" y="1752"/>
                </a:lnTo>
                <a:lnTo>
                  <a:pt x="4378" y="1752"/>
                </a:lnTo>
                <a:lnTo>
                  <a:pt x="4378"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3" name="Google Shape;4503;p66"/>
          <p:cNvSpPr/>
          <p:nvPr/>
        </p:nvSpPr>
        <p:spPr>
          <a:xfrm>
            <a:off x="2506524" y="2902266"/>
            <a:ext cx="1095058" cy="1276591"/>
          </a:xfrm>
          <a:custGeom>
            <a:avLst/>
            <a:gdLst/>
            <a:ahLst/>
            <a:cxnLst/>
            <a:rect l="l" t="t" r="r" b="b"/>
            <a:pathLst>
              <a:path w="6847" h="8057" extrusionOk="0">
                <a:moveTo>
                  <a:pt x="1" y="0"/>
                </a:moveTo>
                <a:lnTo>
                  <a:pt x="1" y="8057"/>
                </a:lnTo>
                <a:lnTo>
                  <a:pt x="2050" y="8057"/>
                </a:lnTo>
                <a:lnTo>
                  <a:pt x="2050" y="4686"/>
                </a:lnTo>
                <a:lnTo>
                  <a:pt x="4803" y="4686"/>
                </a:lnTo>
                <a:lnTo>
                  <a:pt x="4803" y="8057"/>
                </a:lnTo>
                <a:lnTo>
                  <a:pt x="6847" y="8057"/>
                </a:lnTo>
                <a:lnTo>
                  <a:pt x="6847" y="0"/>
                </a:lnTo>
                <a:lnTo>
                  <a:pt x="4803" y="0"/>
                </a:lnTo>
                <a:lnTo>
                  <a:pt x="4803" y="2876"/>
                </a:lnTo>
                <a:lnTo>
                  <a:pt x="2050" y="2876"/>
                </a:lnTo>
                <a:lnTo>
                  <a:pt x="205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4" name="Google Shape;4504;p66"/>
          <p:cNvSpPr/>
          <p:nvPr/>
        </p:nvSpPr>
        <p:spPr>
          <a:xfrm>
            <a:off x="2506524" y="2902266"/>
            <a:ext cx="1095058" cy="1276591"/>
          </a:xfrm>
          <a:custGeom>
            <a:avLst/>
            <a:gdLst/>
            <a:ahLst/>
            <a:cxnLst/>
            <a:rect l="l" t="t" r="r" b="b"/>
            <a:pathLst>
              <a:path w="6847" h="8057" fill="none" extrusionOk="0">
                <a:moveTo>
                  <a:pt x="1" y="8057"/>
                </a:moveTo>
                <a:lnTo>
                  <a:pt x="1" y="0"/>
                </a:lnTo>
                <a:lnTo>
                  <a:pt x="2050" y="0"/>
                </a:lnTo>
                <a:lnTo>
                  <a:pt x="2050" y="2876"/>
                </a:lnTo>
                <a:lnTo>
                  <a:pt x="4803" y="2876"/>
                </a:lnTo>
                <a:lnTo>
                  <a:pt x="4803" y="0"/>
                </a:lnTo>
                <a:lnTo>
                  <a:pt x="6847" y="0"/>
                </a:lnTo>
                <a:lnTo>
                  <a:pt x="6847" y="8057"/>
                </a:lnTo>
                <a:lnTo>
                  <a:pt x="4803" y="8057"/>
                </a:lnTo>
                <a:lnTo>
                  <a:pt x="4803" y="4686"/>
                </a:lnTo>
                <a:lnTo>
                  <a:pt x="2050" y="4686"/>
                </a:lnTo>
                <a:lnTo>
                  <a:pt x="205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5" name="Google Shape;4505;p66"/>
          <p:cNvSpPr/>
          <p:nvPr/>
        </p:nvSpPr>
        <p:spPr>
          <a:xfrm>
            <a:off x="3874279" y="2902266"/>
            <a:ext cx="852920" cy="1276591"/>
          </a:xfrm>
          <a:custGeom>
            <a:avLst/>
            <a:gdLst/>
            <a:ahLst/>
            <a:cxnLst/>
            <a:rect l="l" t="t" r="r" b="b"/>
            <a:pathLst>
              <a:path w="5333" h="8057" extrusionOk="0">
                <a:moveTo>
                  <a:pt x="0" y="0"/>
                </a:moveTo>
                <a:lnTo>
                  <a:pt x="0" y="8057"/>
                </a:lnTo>
                <a:lnTo>
                  <a:pt x="5333" y="8057"/>
                </a:lnTo>
                <a:lnTo>
                  <a:pt x="5333" y="6328"/>
                </a:lnTo>
                <a:lnTo>
                  <a:pt x="2049" y="6328"/>
                </a:lnTo>
                <a:lnTo>
                  <a:pt x="2049" y="4733"/>
                </a:lnTo>
                <a:lnTo>
                  <a:pt x="4436" y="4733"/>
                </a:lnTo>
                <a:lnTo>
                  <a:pt x="4908" y="3126"/>
                </a:lnTo>
                <a:lnTo>
                  <a:pt x="2049" y="3126"/>
                </a:lnTo>
                <a:lnTo>
                  <a:pt x="2049" y="1729"/>
                </a:lnTo>
                <a:lnTo>
                  <a:pt x="5333" y="1729"/>
                </a:lnTo>
                <a:lnTo>
                  <a:pt x="533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6" name="Google Shape;4506;p66"/>
          <p:cNvSpPr/>
          <p:nvPr/>
        </p:nvSpPr>
        <p:spPr>
          <a:xfrm>
            <a:off x="3874279" y="2902266"/>
            <a:ext cx="852920" cy="1276591"/>
          </a:xfrm>
          <a:custGeom>
            <a:avLst/>
            <a:gdLst/>
            <a:ahLst/>
            <a:cxnLst/>
            <a:rect l="l" t="t" r="r" b="b"/>
            <a:pathLst>
              <a:path w="5333" h="8057" fill="none" extrusionOk="0">
                <a:moveTo>
                  <a:pt x="5333" y="8057"/>
                </a:moveTo>
                <a:lnTo>
                  <a:pt x="0" y="8057"/>
                </a:lnTo>
                <a:lnTo>
                  <a:pt x="0" y="0"/>
                </a:lnTo>
                <a:lnTo>
                  <a:pt x="5333" y="0"/>
                </a:lnTo>
                <a:lnTo>
                  <a:pt x="5333" y="1729"/>
                </a:lnTo>
                <a:lnTo>
                  <a:pt x="2049" y="1729"/>
                </a:lnTo>
                <a:lnTo>
                  <a:pt x="2049" y="3126"/>
                </a:lnTo>
                <a:lnTo>
                  <a:pt x="4908" y="3126"/>
                </a:lnTo>
                <a:lnTo>
                  <a:pt x="4436" y="4733"/>
                </a:lnTo>
                <a:lnTo>
                  <a:pt x="2049" y="4733"/>
                </a:lnTo>
                <a:lnTo>
                  <a:pt x="2049"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7" name="Google Shape;4507;p66"/>
          <p:cNvSpPr/>
          <p:nvPr/>
        </p:nvSpPr>
        <p:spPr>
          <a:xfrm>
            <a:off x="4930002" y="2902266"/>
            <a:ext cx="1352069" cy="1276591"/>
          </a:xfrm>
          <a:custGeom>
            <a:avLst/>
            <a:gdLst/>
            <a:ahLst/>
            <a:cxnLst/>
            <a:rect l="l" t="t" r="r" b="b"/>
            <a:pathLst>
              <a:path w="8454" h="8057" extrusionOk="0">
                <a:moveTo>
                  <a:pt x="1" y="0"/>
                </a:moveTo>
                <a:lnTo>
                  <a:pt x="12" y="8057"/>
                </a:lnTo>
                <a:lnTo>
                  <a:pt x="1927" y="8057"/>
                </a:lnTo>
                <a:lnTo>
                  <a:pt x="1927" y="3394"/>
                </a:lnTo>
                <a:lnTo>
                  <a:pt x="3645" y="7655"/>
                </a:lnTo>
                <a:lnTo>
                  <a:pt x="4838" y="7655"/>
                </a:lnTo>
                <a:lnTo>
                  <a:pt x="6538" y="3266"/>
                </a:lnTo>
                <a:lnTo>
                  <a:pt x="6538" y="8057"/>
                </a:lnTo>
                <a:lnTo>
                  <a:pt x="8453" y="8057"/>
                </a:lnTo>
                <a:lnTo>
                  <a:pt x="8453" y="0"/>
                </a:lnTo>
                <a:lnTo>
                  <a:pt x="6363" y="0"/>
                </a:lnTo>
                <a:lnTo>
                  <a:pt x="4256" y="5181"/>
                </a:lnTo>
                <a:lnTo>
                  <a:pt x="227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8" name="Google Shape;4508;p66"/>
          <p:cNvSpPr/>
          <p:nvPr/>
        </p:nvSpPr>
        <p:spPr>
          <a:xfrm>
            <a:off x="4930002" y="2902266"/>
            <a:ext cx="1352069" cy="1276591"/>
          </a:xfrm>
          <a:custGeom>
            <a:avLst/>
            <a:gdLst/>
            <a:ahLst/>
            <a:cxnLst/>
            <a:rect l="l" t="t" r="r" b="b"/>
            <a:pathLst>
              <a:path w="8454" h="8057" fill="none" extrusionOk="0">
                <a:moveTo>
                  <a:pt x="2271" y="0"/>
                </a:moveTo>
                <a:lnTo>
                  <a:pt x="4256" y="5181"/>
                </a:lnTo>
                <a:lnTo>
                  <a:pt x="6363" y="0"/>
                </a:lnTo>
                <a:lnTo>
                  <a:pt x="8453" y="0"/>
                </a:lnTo>
                <a:lnTo>
                  <a:pt x="8453" y="8057"/>
                </a:lnTo>
                <a:lnTo>
                  <a:pt x="6538" y="8057"/>
                </a:lnTo>
                <a:lnTo>
                  <a:pt x="6538" y="3266"/>
                </a:lnTo>
                <a:lnTo>
                  <a:pt x="4838" y="7655"/>
                </a:lnTo>
                <a:lnTo>
                  <a:pt x="3645" y="7655"/>
                </a:lnTo>
                <a:lnTo>
                  <a:pt x="1927" y="3394"/>
                </a:lnTo>
                <a:lnTo>
                  <a:pt x="1927" y="8057"/>
                </a:lnTo>
                <a:lnTo>
                  <a:pt x="12" y="8057"/>
                </a:lnTo>
                <a:lnTo>
                  <a:pt x="1"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9" name="Google Shape;4509;p66"/>
          <p:cNvSpPr/>
          <p:nvPr/>
        </p:nvSpPr>
        <p:spPr>
          <a:xfrm rot="-741069">
            <a:off x="10379222" y="1828510"/>
            <a:ext cx="7700788" cy="13074192"/>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10" name="Google Shape;4510;p66"/>
          <p:cNvGrpSpPr/>
          <p:nvPr/>
        </p:nvGrpSpPr>
        <p:grpSpPr>
          <a:xfrm rot="-363107">
            <a:off x="8004310" y="2123188"/>
            <a:ext cx="7910653" cy="6623926"/>
            <a:chOff x="8531625" y="2630949"/>
            <a:chExt cx="7097868" cy="5943347"/>
          </a:xfrm>
        </p:grpSpPr>
        <p:sp>
          <p:nvSpPr>
            <p:cNvPr id="4511" name="Google Shape;4511;p66"/>
            <p:cNvSpPr/>
            <p:nvPr/>
          </p:nvSpPr>
          <p:spPr>
            <a:xfrm>
              <a:off x="12084923" y="4310849"/>
              <a:ext cx="3527478" cy="2909595"/>
            </a:xfrm>
            <a:custGeom>
              <a:avLst/>
              <a:gdLst/>
              <a:ahLst/>
              <a:cxnLst/>
              <a:rect l="l" t="t" r="r" b="b"/>
              <a:pathLst>
                <a:path w="10938" h="9022" extrusionOk="0">
                  <a:moveTo>
                    <a:pt x="6298" y="1"/>
                  </a:moveTo>
                  <a:cubicBezTo>
                    <a:pt x="5701" y="1"/>
                    <a:pt x="5089" y="204"/>
                    <a:pt x="4496" y="321"/>
                  </a:cubicBezTo>
                  <a:cubicBezTo>
                    <a:pt x="4175" y="383"/>
                    <a:pt x="3836" y="428"/>
                    <a:pt x="3586" y="633"/>
                  </a:cubicBezTo>
                  <a:cubicBezTo>
                    <a:pt x="3577" y="642"/>
                    <a:pt x="3560" y="651"/>
                    <a:pt x="3551" y="669"/>
                  </a:cubicBezTo>
                  <a:cubicBezTo>
                    <a:pt x="3461" y="749"/>
                    <a:pt x="3390" y="856"/>
                    <a:pt x="3328" y="963"/>
                  </a:cubicBezTo>
                  <a:cubicBezTo>
                    <a:pt x="3310" y="963"/>
                    <a:pt x="3292" y="963"/>
                    <a:pt x="3273" y="963"/>
                  </a:cubicBezTo>
                  <a:cubicBezTo>
                    <a:pt x="2268" y="963"/>
                    <a:pt x="1086" y="1209"/>
                    <a:pt x="482" y="1980"/>
                  </a:cubicBezTo>
                  <a:cubicBezTo>
                    <a:pt x="71" y="2507"/>
                    <a:pt x="0" y="3274"/>
                    <a:pt x="366" y="3845"/>
                  </a:cubicBezTo>
                  <a:cubicBezTo>
                    <a:pt x="428" y="3934"/>
                    <a:pt x="491" y="4014"/>
                    <a:pt x="562" y="4094"/>
                  </a:cubicBezTo>
                  <a:cubicBezTo>
                    <a:pt x="553" y="4112"/>
                    <a:pt x="544" y="4130"/>
                    <a:pt x="535" y="4148"/>
                  </a:cubicBezTo>
                  <a:cubicBezTo>
                    <a:pt x="357" y="4567"/>
                    <a:pt x="348" y="5067"/>
                    <a:pt x="571" y="5468"/>
                  </a:cubicBezTo>
                  <a:cubicBezTo>
                    <a:pt x="687" y="5682"/>
                    <a:pt x="874" y="5852"/>
                    <a:pt x="1088" y="5986"/>
                  </a:cubicBezTo>
                  <a:cubicBezTo>
                    <a:pt x="1035" y="6128"/>
                    <a:pt x="999" y="6271"/>
                    <a:pt x="990" y="6414"/>
                  </a:cubicBezTo>
                  <a:cubicBezTo>
                    <a:pt x="892" y="7199"/>
                    <a:pt x="1534" y="7645"/>
                    <a:pt x="2248" y="7770"/>
                  </a:cubicBezTo>
                  <a:cubicBezTo>
                    <a:pt x="2284" y="7779"/>
                    <a:pt x="2311" y="7779"/>
                    <a:pt x="2337" y="7788"/>
                  </a:cubicBezTo>
                  <a:cubicBezTo>
                    <a:pt x="2328" y="7877"/>
                    <a:pt x="2328" y="7966"/>
                    <a:pt x="2337" y="8055"/>
                  </a:cubicBezTo>
                  <a:cubicBezTo>
                    <a:pt x="2373" y="8716"/>
                    <a:pt x="2926" y="9001"/>
                    <a:pt x="3488" y="9019"/>
                  </a:cubicBezTo>
                  <a:cubicBezTo>
                    <a:pt x="3526" y="9020"/>
                    <a:pt x="3563" y="9021"/>
                    <a:pt x="3601" y="9021"/>
                  </a:cubicBezTo>
                  <a:cubicBezTo>
                    <a:pt x="3972" y="9021"/>
                    <a:pt x="4334" y="8942"/>
                    <a:pt x="4675" y="8796"/>
                  </a:cubicBezTo>
                  <a:cubicBezTo>
                    <a:pt x="4891" y="8807"/>
                    <a:pt x="5110" y="8815"/>
                    <a:pt x="5329" y="8815"/>
                  </a:cubicBezTo>
                  <a:cubicBezTo>
                    <a:pt x="6021" y="8815"/>
                    <a:pt x="6712" y="8733"/>
                    <a:pt x="7315" y="8394"/>
                  </a:cubicBezTo>
                  <a:cubicBezTo>
                    <a:pt x="7735" y="8162"/>
                    <a:pt x="8109" y="7868"/>
                    <a:pt x="8555" y="7690"/>
                  </a:cubicBezTo>
                  <a:cubicBezTo>
                    <a:pt x="9129" y="7454"/>
                    <a:pt x="9662" y="7241"/>
                    <a:pt x="10276" y="7241"/>
                  </a:cubicBezTo>
                  <a:cubicBezTo>
                    <a:pt x="10312" y="7241"/>
                    <a:pt x="10348" y="7242"/>
                    <a:pt x="10384" y="7244"/>
                  </a:cubicBezTo>
                  <a:cubicBezTo>
                    <a:pt x="10384" y="7244"/>
                    <a:pt x="10937" y="5825"/>
                    <a:pt x="10937" y="4701"/>
                  </a:cubicBezTo>
                  <a:cubicBezTo>
                    <a:pt x="10937" y="3577"/>
                    <a:pt x="10500" y="2168"/>
                    <a:pt x="10500" y="2168"/>
                  </a:cubicBezTo>
                  <a:cubicBezTo>
                    <a:pt x="10390" y="2199"/>
                    <a:pt x="10277" y="2213"/>
                    <a:pt x="10165" y="2213"/>
                  </a:cubicBezTo>
                  <a:cubicBezTo>
                    <a:pt x="9796" y="2213"/>
                    <a:pt x="9427" y="2060"/>
                    <a:pt x="9126" y="1855"/>
                  </a:cubicBezTo>
                  <a:cubicBezTo>
                    <a:pt x="8734" y="1588"/>
                    <a:pt x="8430" y="1231"/>
                    <a:pt x="8091" y="892"/>
                  </a:cubicBezTo>
                  <a:cubicBezTo>
                    <a:pt x="7761" y="562"/>
                    <a:pt x="7396" y="241"/>
                    <a:pt x="6950" y="98"/>
                  </a:cubicBezTo>
                  <a:cubicBezTo>
                    <a:pt x="6736" y="28"/>
                    <a:pt x="6518" y="1"/>
                    <a:pt x="6298"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2" name="Google Shape;4512;p66"/>
            <p:cNvSpPr/>
            <p:nvPr/>
          </p:nvSpPr>
          <p:spPr>
            <a:xfrm>
              <a:off x="12096210" y="4298594"/>
              <a:ext cx="3533283" cy="2936363"/>
            </a:xfrm>
            <a:custGeom>
              <a:avLst/>
              <a:gdLst/>
              <a:ahLst/>
              <a:cxnLst/>
              <a:rect l="l" t="t" r="r" b="b"/>
              <a:pathLst>
                <a:path w="10956" h="9105" extrusionOk="0">
                  <a:moveTo>
                    <a:pt x="6243" y="81"/>
                  </a:moveTo>
                  <a:cubicBezTo>
                    <a:pt x="6271" y="81"/>
                    <a:pt x="6298" y="81"/>
                    <a:pt x="6326" y="82"/>
                  </a:cubicBezTo>
                  <a:cubicBezTo>
                    <a:pt x="6897" y="91"/>
                    <a:pt x="7369" y="350"/>
                    <a:pt x="7780" y="725"/>
                  </a:cubicBezTo>
                  <a:cubicBezTo>
                    <a:pt x="8181" y="1073"/>
                    <a:pt x="8511" y="1501"/>
                    <a:pt x="8931" y="1822"/>
                  </a:cubicBezTo>
                  <a:cubicBezTo>
                    <a:pt x="9269" y="2090"/>
                    <a:pt x="9691" y="2285"/>
                    <a:pt x="10125" y="2285"/>
                  </a:cubicBezTo>
                  <a:cubicBezTo>
                    <a:pt x="10227" y="2285"/>
                    <a:pt x="10330" y="2274"/>
                    <a:pt x="10432" y="2251"/>
                  </a:cubicBezTo>
                  <a:lnTo>
                    <a:pt x="10432" y="2251"/>
                  </a:lnTo>
                  <a:cubicBezTo>
                    <a:pt x="10613" y="2829"/>
                    <a:pt x="10743" y="3441"/>
                    <a:pt x="10813" y="4043"/>
                  </a:cubicBezTo>
                  <a:cubicBezTo>
                    <a:pt x="10867" y="4498"/>
                    <a:pt x="10875" y="4944"/>
                    <a:pt x="10813" y="5399"/>
                  </a:cubicBezTo>
                  <a:cubicBezTo>
                    <a:pt x="10751" y="5819"/>
                    <a:pt x="10644" y="6229"/>
                    <a:pt x="10528" y="6630"/>
                  </a:cubicBezTo>
                  <a:cubicBezTo>
                    <a:pt x="10468" y="6835"/>
                    <a:pt x="10400" y="7040"/>
                    <a:pt x="10324" y="7245"/>
                  </a:cubicBezTo>
                  <a:lnTo>
                    <a:pt x="10324" y="7245"/>
                  </a:lnTo>
                  <a:cubicBezTo>
                    <a:pt x="10297" y="7244"/>
                    <a:pt x="10270" y="7244"/>
                    <a:pt x="10244" y="7244"/>
                  </a:cubicBezTo>
                  <a:cubicBezTo>
                    <a:pt x="9641" y="7244"/>
                    <a:pt x="9077" y="7455"/>
                    <a:pt x="8529" y="7683"/>
                  </a:cubicBezTo>
                  <a:cubicBezTo>
                    <a:pt x="7949" y="7915"/>
                    <a:pt x="7477" y="8343"/>
                    <a:pt x="6897" y="8566"/>
                  </a:cubicBezTo>
                  <a:cubicBezTo>
                    <a:pt x="6368" y="8770"/>
                    <a:pt x="5794" y="8817"/>
                    <a:pt x="5237" y="8817"/>
                  </a:cubicBezTo>
                  <a:cubicBezTo>
                    <a:pt x="5183" y="8817"/>
                    <a:pt x="5130" y="8817"/>
                    <a:pt x="5077" y="8816"/>
                  </a:cubicBezTo>
                  <a:cubicBezTo>
                    <a:pt x="4996" y="8816"/>
                    <a:pt x="4925" y="8807"/>
                    <a:pt x="4854" y="8807"/>
                  </a:cubicBezTo>
                  <a:cubicBezTo>
                    <a:pt x="4797" y="8807"/>
                    <a:pt x="4734" y="8796"/>
                    <a:pt x="4674" y="8796"/>
                  </a:cubicBezTo>
                  <a:cubicBezTo>
                    <a:pt x="4660" y="8796"/>
                    <a:pt x="4645" y="8796"/>
                    <a:pt x="4631" y="8798"/>
                  </a:cubicBezTo>
                  <a:cubicBezTo>
                    <a:pt x="4559" y="8816"/>
                    <a:pt x="4479" y="8861"/>
                    <a:pt x="4408" y="8887"/>
                  </a:cubicBezTo>
                  <a:cubicBezTo>
                    <a:pt x="4327" y="8905"/>
                    <a:pt x="4247" y="8932"/>
                    <a:pt x="4167" y="8950"/>
                  </a:cubicBezTo>
                  <a:cubicBezTo>
                    <a:pt x="3971" y="8997"/>
                    <a:pt x="3762" y="9025"/>
                    <a:pt x="3556" y="9025"/>
                  </a:cubicBezTo>
                  <a:cubicBezTo>
                    <a:pt x="3452" y="9025"/>
                    <a:pt x="3349" y="9018"/>
                    <a:pt x="3248" y="9003"/>
                  </a:cubicBezTo>
                  <a:cubicBezTo>
                    <a:pt x="2998" y="8959"/>
                    <a:pt x="2748" y="8861"/>
                    <a:pt x="2570" y="8673"/>
                  </a:cubicBezTo>
                  <a:cubicBezTo>
                    <a:pt x="2356" y="8441"/>
                    <a:pt x="2320" y="8129"/>
                    <a:pt x="2338" y="7826"/>
                  </a:cubicBezTo>
                  <a:cubicBezTo>
                    <a:pt x="2347" y="7808"/>
                    <a:pt x="2329" y="7790"/>
                    <a:pt x="2311" y="7790"/>
                  </a:cubicBezTo>
                  <a:cubicBezTo>
                    <a:pt x="1919" y="7728"/>
                    <a:pt x="1517" y="7585"/>
                    <a:pt x="1241" y="7282"/>
                  </a:cubicBezTo>
                  <a:cubicBezTo>
                    <a:pt x="920" y="6934"/>
                    <a:pt x="946" y="6461"/>
                    <a:pt x="1089" y="6033"/>
                  </a:cubicBezTo>
                  <a:cubicBezTo>
                    <a:pt x="1098" y="6015"/>
                    <a:pt x="1089" y="5997"/>
                    <a:pt x="1071" y="5988"/>
                  </a:cubicBezTo>
                  <a:cubicBezTo>
                    <a:pt x="768" y="5801"/>
                    <a:pt x="545" y="5542"/>
                    <a:pt x="456" y="5194"/>
                  </a:cubicBezTo>
                  <a:cubicBezTo>
                    <a:pt x="358" y="4846"/>
                    <a:pt x="411" y="4471"/>
                    <a:pt x="563" y="4150"/>
                  </a:cubicBezTo>
                  <a:cubicBezTo>
                    <a:pt x="572" y="4132"/>
                    <a:pt x="572" y="4115"/>
                    <a:pt x="554" y="4097"/>
                  </a:cubicBezTo>
                  <a:cubicBezTo>
                    <a:pt x="36" y="3553"/>
                    <a:pt x="1" y="2687"/>
                    <a:pt x="447" y="2081"/>
                  </a:cubicBezTo>
                  <a:cubicBezTo>
                    <a:pt x="839" y="1545"/>
                    <a:pt x="1508" y="1278"/>
                    <a:pt x="2142" y="1144"/>
                  </a:cubicBezTo>
                  <a:cubicBezTo>
                    <a:pt x="2479" y="1080"/>
                    <a:pt x="2830" y="1044"/>
                    <a:pt x="3176" y="1044"/>
                  </a:cubicBezTo>
                  <a:cubicBezTo>
                    <a:pt x="3215" y="1044"/>
                    <a:pt x="3254" y="1045"/>
                    <a:pt x="3293" y="1046"/>
                  </a:cubicBezTo>
                  <a:cubicBezTo>
                    <a:pt x="3310" y="1046"/>
                    <a:pt x="3319" y="1037"/>
                    <a:pt x="3328" y="1019"/>
                  </a:cubicBezTo>
                  <a:cubicBezTo>
                    <a:pt x="3462" y="778"/>
                    <a:pt x="3649" y="609"/>
                    <a:pt x="3917" y="519"/>
                  </a:cubicBezTo>
                  <a:cubicBezTo>
                    <a:pt x="4167" y="439"/>
                    <a:pt x="4417" y="412"/>
                    <a:pt x="4666" y="359"/>
                  </a:cubicBezTo>
                  <a:cubicBezTo>
                    <a:pt x="5184" y="240"/>
                    <a:pt x="5709" y="81"/>
                    <a:pt x="6243" y="81"/>
                  </a:cubicBezTo>
                  <a:close/>
                  <a:moveTo>
                    <a:pt x="6261" y="1"/>
                  </a:moveTo>
                  <a:cubicBezTo>
                    <a:pt x="5727" y="1"/>
                    <a:pt x="5202" y="160"/>
                    <a:pt x="4684" y="279"/>
                  </a:cubicBezTo>
                  <a:cubicBezTo>
                    <a:pt x="4408" y="332"/>
                    <a:pt x="4113" y="368"/>
                    <a:pt x="3846" y="466"/>
                  </a:cubicBezTo>
                  <a:cubicBezTo>
                    <a:pt x="3593" y="562"/>
                    <a:pt x="3401" y="734"/>
                    <a:pt x="3267" y="965"/>
                  </a:cubicBezTo>
                  <a:lnTo>
                    <a:pt x="3267" y="965"/>
                  </a:lnTo>
                  <a:cubicBezTo>
                    <a:pt x="3263" y="965"/>
                    <a:pt x="3258" y="965"/>
                    <a:pt x="3254" y="965"/>
                  </a:cubicBezTo>
                  <a:cubicBezTo>
                    <a:pt x="1970" y="965"/>
                    <a:pt x="107" y="1410"/>
                    <a:pt x="54" y="2999"/>
                  </a:cubicBezTo>
                  <a:cubicBezTo>
                    <a:pt x="45" y="3428"/>
                    <a:pt x="200" y="3823"/>
                    <a:pt x="484" y="4141"/>
                  </a:cubicBezTo>
                  <a:lnTo>
                    <a:pt x="484" y="4141"/>
                  </a:lnTo>
                  <a:cubicBezTo>
                    <a:pt x="327" y="4480"/>
                    <a:pt x="281" y="4858"/>
                    <a:pt x="375" y="5212"/>
                  </a:cubicBezTo>
                  <a:cubicBezTo>
                    <a:pt x="471" y="5567"/>
                    <a:pt x="701" y="5847"/>
                    <a:pt x="1008" y="6034"/>
                  </a:cubicBezTo>
                  <a:lnTo>
                    <a:pt x="1008" y="6034"/>
                  </a:lnTo>
                  <a:cubicBezTo>
                    <a:pt x="865" y="6472"/>
                    <a:pt x="855" y="6942"/>
                    <a:pt x="1160" y="7308"/>
                  </a:cubicBezTo>
                  <a:cubicBezTo>
                    <a:pt x="1430" y="7631"/>
                    <a:pt x="1854" y="7791"/>
                    <a:pt x="2264" y="7857"/>
                  </a:cubicBezTo>
                  <a:lnTo>
                    <a:pt x="2264" y="7857"/>
                  </a:lnTo>
                  <a:cubicBezTo>
                    <a:pt x="2242" y="8106"/>
                    <a:pt x="2272" y="8370"/>
                    <a:pt x="2409" y="8584"/>
                  </a:cubicBezTo>
                  <a:cubicBezTo>
                    <a:pt x="2525" y="8771"/>
                    <a:pt x="2695" y="8896"/>
                    <a:pt x="2900" y="8985"/>
                  </a:cubicBezTo>
                  <a:cubicBezTo>
                    <a:pt x="3103" y="9070"/>
                    <a:pt x="3319" y="9105"/>
                    <a:pt x="3538" y="9105"/>
                  </a:cubicBezTo>
                  <a:cubicBezTo>
                    <a:pt x="3897" y="9105"/>
                    <a:pt x="4263" y="9012"/>
                    <a:pt x="4595" y="8896"/>
                  </a:cubicBezTo>
                  <a:cubicBezTo>
                    <a:pt x="4635" y="8883"/>
                    <a:pt x="4673" y="8878"/>
                    <a:pt x="4712" y="8878"/>
                  </a:cubicBezTo>
                  <a:cubicBezTo>
                    <a:pt x="4751" y="8878"/>
                    <a:pt x="4791" y="8883"/>
                    <a:pt x="4836" y="8887"/>
                  </a:cubicBezTo>
                  <a:lnTo>
                    <a:pt x="5086" y="8887"/>
                  </a:lnTo>
                  <a:cubicBezTo>
                    <a:pt x="5166" y="8892"/>
                    <a:pt x="5246" y="8894"/>
                    <a:pt x="5327" y="8894"/>
                  </a:cubicBezTo>
                  <a:cubicBezTo>
                    <a:pt x="5407" y="8894"/>
                    <a:pt x="5487" y="8892"/>
                    <a:pt x="5567" y="8887"/>
                  </a:cubicBezTo>
                  <a:cubicBezTo>
                    <a:pt x="5880" y="8878"/>
                    <a:pt x="6183" y="8843"/>
                    <a:pt x="6477" y="8771"/>
                  </a:cubicBezTo>
                  <a:cubicBezTo>
                    <a:pt x="6781" y="8709"/>
                    <a:pt x="7075" y="8593"/>
                    <a:pt x="7343" y="8441"/>
                  </a:cubicBezTo>
                  <a:cubicBezTo>
                    <a:pt x="7628" y="8281"/>
                    <a:pt x="7896" y="8093"/>
                    <a:pt x="8172" y="7933"/>
                  </a:cubicBezTo>
                  <a:cubicBezTo>
                    <a:pt x="8502" y="7754"/>
                    <a:pt x="8868" y="7621"/>
                    <a:pt x="9216" y="7505"/>
                  </a:cubicBezTo>
                  <a:cubicBezTo>
                    <a:pt x="9553" y="7392"/>
                    <a:pt x="9889" y="7323"/>
                    <a:pt x="10232" y="7323"/>
                  </a:cubicBezTo>
                  <a:cubicBezTo>
                    <a:pt x="10271" y="7323"/>
                    <a:pt x="10310" y="7324"/>
                    <a:pt x="10349" y="7326"/>
                  </a:cubicBezTo>
                  <a:cubicBezTo>
                    <a:pt x="10367" y="7326"/>
                    <a:pt x="10376" y="7308"/>
                    <a:pt x="10385" y="7290"/>
                  </a:cubicBezTo>
                  <a:cubicBezTo>
                    <a:pt x="10608" y="6728"/>
                    <a:pt x="10768" y="6131"/>
                    <a:pt x="10867" y="5533"/>
                  </a:cubicBezTo>
                  <a:cubicBezTo>
                    <a:pt x="10938" y="5087"/>
                    <a:pt x="10956" y="4641"/>
                    <a:pt x="10911" y="4186"/>
                  </a:cubicBezTo>
                  <a:cubicBezTo>
                    <a:pt x="10867" y="3749"/>
                    <a:pt x="10786" y="3321"/>
                    <a:pt x="10688" y="2892"/>
                  </a:cubicBezTo>
                  <a:cubicBezTo>
                    <a:pt x="10626" y="2661"/>
                    <a:pt x="10572" y="2420"/>
                    <a:pt x="10501" y="2197"/>
                  </a:cubicBezTo>
                  <a:cubicBezTo>
                    <a:pt x="10499" y="2191"/>
                    <a:pt x="10497" y="2187"/>
                    <a:pt x="10494" y="2183"/>
                  </a:cubicBezTo>
                  <a:lnTo>
                    <a:pt x="10494" y="2183"/>
                  </a:lnTo>
                  <a:cubicBezTo>
                    <a:pt x="10488" y="2170"/>
                    <a:pt x="10474" y="2160"/>
                    <a:pt x="10456" y="2160"/>
                  </a:cubicBezTo>
                  <a:cubicBezTo>
                    <a:pt x="10453" y="2160"/>
                    <a:pt x="10450" y="2160"/>
                    <a:pt x="10447" y="2161"/>
                  </a:cubicBezTo>
                  <a:cubicBezTo>
                    <a:pt x="10336" y="2192"/>
                    <a:pt x="10224" y="2206"/>
                    <a:pt x="10112" y="2206"/>
                  </a:cubicBezTo>
                  <a:cubicBezTo>
                    <a:pt x="9679" y="2206"/>
                    <a:pt x="9255" y="1992"/>
                    <a:pt x="8922" y="1715"/>
                  </a:cubicBezTo>
                  <a:cubicBezTo>
                    <a:pt x="8494" y="1376"/>
                    <a:pt x="8163" y="939"/>
                    <a:pt x="7744" y="582"/>
                  </a:cubicBezTo>
                  <a:cubicBezTo>
                    <a:pt x="7343" y="243"/>
                    <a:pt x="6879" y="20"/>
                    <a:pt x="6344" y="2"/>
                  </a:cubicBezTo>
                  <a:cubicBezTo>
                    <a:pt x="6316" y="1"/>
                    <a:pt x="6288" y="1"/>
                    <a:pt x="6261"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3" name="Google Shape;4513;p66"/>
            <p:cNvSpPr/>
            <p:nvPr/>
          </p:nvSpPr>
          <p:spPr>
            <a:xfrm>
              <a:off x="12479017" y="3859027"/>
              <a:ext cx="3110166" cy="2844127"/>
            </a:xfrm>
            <a:custGeom>
              <a:avLst/>
              <a:gdLst/>
              <a:ahLst/>
              <a:cxnLst/>
              <a:rect l="l" t="t" r="r" b="b"/>
              <a:pathLst>
                <a:path w="9644" h="8819" extrusionOk="0">
                  <a:moveTo>
                    <a:pt x="5004" y="1"/>
                  </a:moveTo>
                  <a:cubicBezTo>
                    <a:pt x="4408" y="1"/>
                    <a:pt x="3796" y="204"/>
                    <a:pt x="3203" y="321"/>
                  </a:cubicBezTo>
                  <a:cubicBezTo>
                    <a:pt x="2882" y="384"/>
                    <a:pt x="2543" y="428"/>
                    <a:pt x="2293" y="634"/>
                  </a:cubicBezTo>
                  <a:cubicBezTo>
                    <a:pt x="2034" y="857"/>
                    <a:pt x="2025" y="1178"/>
                    <a:pt x="1740" y="1356"/>
                  </a:cubicBezTo>
                  <a:cubicBezTo>
                    <a:pt x="1249" y="1651"/>
                    <a:pt x="339" y="1704"/>
                    <a:pt x="0" y="2293"/>
                  </a:cubicBezTo>
                  <a:lnTo>
                    <a:pt x="3096" y="8787"/>
                  </a:lnTo>
                  <a:cubicBezTo>
                    <a:pt x="3393" y="8803"/>
                    <a:pt x="3697" y="8819"/>
                    <a:pt x="4001" y="8819"/>
                  </a:cubicBezTo>
                  <a:cubicBezTo>
                    <a:pt x="4703" y="8819"/>
                    <a:pt x="5406" y="8737"/>
                    <a:pt x="6022" y="8395"/>
                  </a:cubicBezTo>
                  <a:cubicBezTo>
                    <a:pt x="6441" y="8163"/>
                    <a:pt x="6816" y="7868"/>
                    <a:pt x="7262" y="7690"/>
                  </a:cubicBezTo>
                  <a:cubicBezTo>
                    <a:pt x="7835" y="7454"/>
                    <a:pt x="8369" y="7242"/>
                    <a:pt x="8983" y="7242"/>
                  </a:cubicBezTo>
                  <a:cubicBezTo>
                    <a:pt x="9019" y="7242"/>
                    <a:pt x="9054" y="7243"/>
                    <a:pt x="9091" y="7244"/>
                  </a:cubicBezTo>
                  <a:cubicBezTo>
                    <a:pt x="9091" y="7244"/>
                    <a:pt x="9644" y="5826"/>
                    <a:pt x="9644" y="4701"/>
                  </a:cubicBezTo>
                  <a:cubicBezTo>
                    <a:pt x="9644" y="3577"/>
                    <a:pt x="9198" y="2168"/>
                    <a:pt x="9198" y="2168"/>
                  </a:cubicBezTo>
                  <a:cubicBezTo>
                    <a:pt x="9087" y="2199"/>
                    <a:pt x="8975" y="2213"/>
                    <a:pt x="8862" y="2213"/>
                  </a:cubicBezTo>
                  <a:cubicBezTo>
                    <a:pt x="8494" y="2213"/>
                    <a:pt x="8127" y="2061"/>
                    <a:pt x="7833" y="1856"/>
                  </a:cubicBezTo>
                  <a:cubicBezTo>
                    <a:pt x="7440" y="1588"/>
                    <a:pt x="7128" y="1231"/>
                    <a:pt x="6798" y="892"/>
                  </a:cubicBezTo>
                  <a:cubicBezTo>
                    <a:pt x="6468" y="562"/>
                    <a:pt x="6102" y="241"/>
                    <a:pt x="5656" y="98"/>
                  </a:cubicBezTo>
                  <a:cubicBezTo>
                    <a:pt x="5442" y="29"/>
                    <a:pt x="5224" y="1"/>
                    <a:pt x="5004" y="1"/>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4" name="Google Shape;4514;p66"/>
            <p:cNvSpPr/>
            <p:nvPr/>
          </p:nvSpPr>
          <p:spPr>
            <a:xfrm>
              <a:off x="12461280" y="3846773"/>
              <a:ext cx="3145318" cy="2869283"/>
            </a:xfrm>
            <a:custGeom>
              <a:avLst/>
              <a:gdLst/>
              <a:ahLst/>
              <a:cxnLst/>
              <a:rect l="l" t="t" r="r" b="b"/>
              <a:pathLst>
                <a:path w="9753" h="8897" extrusionOk="0">
                  <a:moveTo>
                    <a:pt x="5080" y="0"/>
                  </a:moveTo>
                  <a:cubicBezTo>
                    <a:pt x="4791" y="0"/>
                    <a:pt x="4497" y="50"/>
                    <a:pt x="4212" y="109"/>
                  </a:cubicBezTo>
                  <a:cubicBezTo>
                    <a:pt x="3820" y="190"/>
                    <a:pt x="3436" y="288"/>
                    <a:pt x="3044" y="359"/>
                  </a:cubicBezTo>
                  <a:cubicBezTo>
                    <a:pt x="2723" y="422"/>
                    <a:pt x="2384" y="520"/>
                    <a:pt x="2187" y="787"/>
                  </a:cubicBezTo>
                  <a:cubicBezTo>
                    <a:pt x="2098" y="912"/>
                    <a:pt x="2045" y="1055"/>
                    <a:pt x="1964" y="1180"/>
                  </a:cubicBezTo>
                  <a:cubicBezTo>
                    <a:pt x="1875" y="1305"/>
                    <a:pt x="1750" y="1376"/>
                    <a:pt x="1616" y="1439"/>
                  </a:cubicBezTo>
                  <a:cubicBezTo>
                    <a:pt x="1072" y="1689"/>
                    <a:pt x="350" y="1751"/>
                    <a:pt x="20" y="2313"/>
                  </a:cubicBezTo>
                  <a:cubicBezTo>
                    <a:pt x="1" y="2338"/>
                    <a:pt x="30" y="2367"/>
                    <a:pt x="59" y="2367"/>
                  </a:cubicBezTo>
                  <a:cubicBezTo>
                    <a:pt x="71" y="2367"/>
                    <a:pt x="83" y="2362"/>
                    <a:pt x="91" y="2349"/>
                  </a:cubicBezTo>
                  <a:cubicBezTo>
                    <a:pt x="385" y="1849"/>
                    <a:pt x="1045" y="1751"/>
                    <a:pt x="1545" y="1555"/>
                  </a:cubicBezTo>
                  <a:cubicBezTo>
                    <a:pt x="1661" y="1510"/>
                    <a:pt x="1777" y="1457"/>
                    <a:pt x="1875" y="1376"/>
                  </a:cubicBezTo>
                  <a:cubicBezTo>
                    <a:pt x="1982" y="1296"/>
                    <a:pt x="2054" y="1180"/>
                    <a:pt x="2116" y="1064"/>
                  </a:cubicBezTo>
                  <a:cubicBezTo>
                    <a:pt x="2196" y="921"/>
                    <a:pt x="2277" y="770"/>
                    <a:pt x="2410" y="672"/>
                  </a:cubicBezTo>
                  <a:cubicBezTo>
                    <a:pt x="2562" y="564"/>
                    <a:pt x="2740" y="511"/>
                    <a:pt x="2919" y="466"/>
                  </a:cubicBezTo>
                  <a:cubicBezTo>
                    <a:pt x="3088" y="431"/>
                    <a:pt x="3267" y="404"/>
                    <a:pt x="3445" y="359"/>
                  </a:cubicBezTo>
                  <a:cubicBezTo>
                    <a:pt x="3641" y="315"/>
                    <a:pt x="3838" y="270"/>
                    <a:pt x="4034" y="225"/>
                  </a:cubicBezTo>
                  <a:cubicBezTo>
                    <a:pt x="4374" y="148"/>
                    <a:pt x="4721" y="78"/>
                    <a:pt x="5075" y="78"/>
                  </a:cubicBezTo>
                  <a:cubicBezTo>
                    <a:pt x="5129" y="78"/>
                    <a:pt x="5184" y="79"/>
                    <a:pt x="5238" y="83"/>
                  </a:cubicBezTo>
                  <a:cubicBezTo>
                    <a:pt x="6059" y="145"/>
                    <a:pt x="6612" y="734"/>
                    <a:pt x="7147" y="1287"/>
                  </a:cubicBezTo>
                  <a:cubicBezTo>
                    <a:pt x="7613" y="1768"/>
                    <a:pt x="8216" y="2288"/>
                    <a:pt x="8912" y="2288"/>
                  </a:cubicBezTo>
                  <a:cubicBezTo>
                    <a:pt x="9016" y="2288"/>
                    <a:pt x="9121" y="2277"/>
                    <a:pt x="9229" y="2252"/>
                  </a:cubicBezTo>
                  <a:lnTo>
                    <a:pt x="9229" y="2252"/>
                  </a:lnTo>
                  <a:cubicBezTo>
                    <a:pt x="9410" y="2830"/>
                    <a:pt x="9540" y="3441"/>
                    <a:pt x="9610" y="4044"/>
                  </a:cubicBezTo>
                  <a:cubicBezTo>
                    <a:pt x="9663" y="4499"/>
                    <a:pt x="9672" y="4945"/>
                    <a:pt x="9601" y="5400"/>
                  </a:cubicBezTo>
                  <a:cubicBezTo>
                    <a:pt x="9547" y="5819"/>
                    <a:pt x="9440" y="6229"/>
                    <a:pt x="9324" y="6631"/>
                  </a:cubicBezTo>
                  <a:cubicBezTo>
                    <a:pt x="9264" y="6836"/>
                    <a:pt x="9196" y="7040"/>
                    <a:pt x="9120" y="7245"/>
                  </a:cubicBezTo>
                  <a:lnTo>
                    <a:pt x="9120" y="7245"/>
                  </a:lnTo>
                  <a:cubicBezTo>
                    <a:pt x="9093" y="7244"/>
                    <a:pt x="9066" y="7244"/>
                    <a:pt x="9038" y="7244"/>
                  </a:cubicBezTo>
                  <a:cubicBezTo>
                    <a:pt x="8656" y="7244"/>
                    <a:pt x="8282" y="7329"/>
                    <a:pt x="7915" y="7451"/>
                  </a:cubicBezTo>
                  <a:cubicBezTo>
                    <a:pt x="7531" y="7585"/>
                    <a:pt x="7147" y="7737"/>
                    <a:pt x="6791" y="7951"/>
                  </a:cubicBezTo>
                  <a:cubicBezTo>
                    <a:pt x="6434" y="8165"/>
                    <a:pt x="6095" y="8415"/>
                    <a:pt x="5693" y="8567"/>
                  </a:cubicBezTo>
                  <a:cubicBezTo>
                    <a:pt x="5319" y="8709"/>
                    <a:pt x="4908" y="8781"/>
                    <a:pt x="4507" y="8807"/>
                  </a:cubicBezTo>
                  <a:cubicBezTo>
                    <a:pt x="4374" y="8815"/>
                    <a:pt x="4241" y="8819"/>
                    <a:pt x="4109" y="8819"/>
                  </a:cubicBezTo>
                  <a:cubicBezTo>
                    <a:pt x="3790" y="8819"/>
                    <a:pt x="3473" y="8800"/>
                    <a:pt x="3151" y="8781"/>
                  </a:cubicBezTo>
                  <a:cubicBezTo>
                    <a:pt x="3097" y="8781"/>
                    <a:pt x="3097" y="8861"/>
                    <a:pt x="3151" y="8861"/>
                  </a:cubicBezTo>
                  <a:cubicBezTo>
                    <a:pt x="3461" y="8879"/>
                    <a:pt x="3777" y="8896"/>
                    <a:pt x="4093" y="8896"/>
                  </a:cubicBezTo>
                  <a:cubicBezTo>
                    <a:pt x="4576" y="8896"/>
                    <a:pt x="5060" y="8855"/>
                    <a:pt x="5524" y="8709"/>
                  </a:cubicBezTo>
                  <a:cubicBezTo>
                    <a:pt x="5916" y="8584"/>
                    <a:pt x="6255" y="8379"/>
                    <a:pt x="6594" y="8165"/>
                  </a:cubicBezTo>
                  <a:cubicBezTo>
                    <a:pt x="6773" y="8049"/>
                    <a:pt x="6942" y="7942"/>
                    <a:pt x="7130" y="7853"/>
                  </a:cubicBezTo>
                  <a:cubicBezTo>
                    <a:pt x="7326" y="7755"/>
                    <a:pt x="7531" y="7675"/>
                    <a:pt x="7736" y="7603"/>
                  </a:cubicBezTo>
                  <a:cubicBezTo>
                    <a:pt x="8162" y="7444"/>
                    <a:pt x="8596" y="7325"/>
                    <a:pt x="9052" y="7325"/>
                  </a:cubicBezTo>
                  <a:cubicBezTo>
                    <a:pt x="9083" y="7325"/>
                    <a:pt x="9114" y="7325"/>
                    <a:pt x="9146" y="7327"/>
                  </a:cubicBezTo>
                  <a:cubicBezTo>
                    <a:pt x="9164" y="7327"/>
                    <a:pt x="9173" y="7309"/>
                    <a:pt x="9181" y="7291"/>
                  </a:cubicBezTo>
                  <a:cubicBezTo>
                    <a:pt x="9396" y="6729"/>
                    <a:pt x="9565" y="6131"/>
                    <a:pt x="9663" y="5533"/>
                  </a:cubicBezTo>
                  <a:cubicBezTo>
                    <a:pt x="9735" y="5087"/>
                    <a:pt x="9752" y="4641"/>
                    <a:pt x="9708" y="4186"/>
                  </a:cubicBezTo>
                  <a:cubicBezTo>
                    <a:pt x="9663" y="3749"/>
                    <a:pt x="9583" y="3321"/>
                    <a:pt x="9485" y="2893"/>
                  </a:cubicBezTo>
                  <a:cubicBezTo>
                    <a:pt x="9422" y="2661"/>
                    <a:pt x="9369" y="2420"/>
                    <a:pt x="9297" y="2197"/>
                  </a:cubicBezTo>
                  <a:cubicBezTo>
                    <a:pt x="9291" y="2177"/>
                    <a:pt x="9279" y="2167"/>
                    <a:pt x="9262" y="2167"/>
                  </a:cubicBezTo>
                  <a:cubicBezTo>
                    <a:pt x="9257" y="2167"/>
                    <a:pt x="9251" y="2168"/>
                    <a:pt x="9244" y="2170"/>
                  </a:cubicBezTo>
                  <a:cubicBezTo>
                    <a:pt x="9129" y="2200"/>
                    <a:pt x="9017" y="2214"/>
                    <a:pt x="8907" y="2214"/>
                  </a:cubicBezTo>
                  <a:cubicBezTo>
                    <a:pt x="8237" y="2214"/>
                    <a:pt x="7653" y="1701"/>
                    <a:pt x="7201" y="1234"/>
                  </a:cubicBezTo>
                  <a:cubicBezTo>
                    <a:pt x="6692" y="707"/>
                    <a:pt x="6157" y="127"/>
                    <a:pt x="5381" y="20"/>
                  </a:cubicBezTo>
                  <a:cubicBezTo>
                    <a:pt x="5282" y="6"/>
                    <a:pt x="5181" y="0"/>
                    <a:pt x="50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5" name="Google Shape;4515;p66"/>
            <p:cNvSpPr/>
            <p:nvPr/>
          </p:nvSpPr>
          <p:spPr>
            <a:xfrm>
              <a:off x="12801194" y="5680183"/>
              <a:ext cx="1168408" cy="1088115"/>
            </a:xfrm>
            <a:custGeom>
              <a:avLst/>
              <a:gdLst/>
              <a:ahLst/>
              <a:cxnLst/>
              <a:rect l="l" t="t" r="r" b="b"/>
              <a:pathLst>
                <a:path w="3623" h="3374" extrusionOk="0">
                  <a:moveTo>
                    <a:pt x="2356" y="0"/>
                  </a:moveTo>
                  <a:lnTo>
                    <a:pt x="2356" y="0"/>
                  </a:lnTo>
                  <a:cubicBezTo>
                    <a:pt x="1856" y="63"/>
                    <a:pt x="1356" y="259"/>
                    <a:pt x="937" y="553"/>
                  </a:cubicBezTo>
                  <a:cubicBezTo>
                    <a:pt x="402" y="919"/>
                    <a:pt x="0" y="1713"/>
                    <a:pt x="36" y="2409"/>
                  </a:cubicBezTo>
                  <a:cubicBezTo>
                    <a:pt x="81" y="3069"/>
                    <a:pt x="634" y="3354"/>
                    <a:pt x="1196" y="3372"/>
                  </a:cubicBezTo>
                  <a:cubicBezTo>
                    <a:pt x="1227" y="3373"/>
                    <a:pt x="1258" y="3374"/>
                    <a:pt x="1289" y="3374"/>
                  </a:cubicBezTo>
                  <a:cubicBezTo>
                    <a:pt x="2041" y="3374"/>
                    <a:pt x="2770" y="3065"/>
                    <a:pt x="3310" y="2534"/>
                  </a:cubicBezTo>
                  <a:cubicBezTo>
                    <a:pt x="3480" y="2364"/>
                    <a:pt x="3622" y="2132"/>
                    <a:pt x="3613" y="1874"/>
                  </a:cubicBezTo>
                  <a:cubicBezTo>
                    <a:pt x="3590" y="1344"/>
                    <a:pt x="3151" y="1164"/>
                    <a:pt x="2739" y="1164"/>
                  </a:cubicBezTo>
                  <a:cubicBezTo>
                    <a:pt x="2672" y="1164"/>
                    <a:pt x="2606" y="1169"/>
                    <a:pt x="2543" y="1178"/>
                  </a:cubicBezTo>
                  <a:cubicBezTo>
                    <a:pt x="1972" y="1258"/>
                    <a:pt x="1347" y="1535"/>
                    <a:pt x="955" y="1998"/>
                  </a:cubicBezTo>
                  <a:lnTo>
                    <a:pt x="2356" y="0"/>
                  </a:ln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6" name="Google Shape;4516;p66"/>
            <p:cNvSpPr/>
            <p:nvPr/>
          </p:nvSpPr>
          <p:spPr>
            <a:xfrm>
              <a:off x="12786682" y="5668250"/>
              <a:ext cx="1202916" cy="1113915"/>
            </a:xfrm>
            <a:custGeom>
              <a:avLst/>
              <a:gdLst/>
              <a:ahLst/>
              <a:cxnLst/>
              <a:rect l="l" t="t" r="r" b="b"/>
              <a:pathLst>
                <a:path w="3730" h="3454" extrusionOk="0">
                  <a:moveTo>
                    <a:pt x="2408" y="1"/>
                  </a:moveTo>
                  <a:cubicBezTo>
                    <a:pt x="2406" y="1"/>
                    <a:pt x="2403" y="1"/>
                    <a:pt x="2401" y="1"/>
                  </a:cubicBezTo>
                  <a:cubicBezTo>
                    <a:pt x="1937" y="55"/>
                    <a:pt x="1491" y="216"/>
                    <a:pt x="1098" y="465"/>
                  </a:cubicBezTo>
                  <a:cubicBezTo>
                    <a:pt x="750" y="679"/>
                    <a:pt x="482" y="983"/>
                    <a:pt x="295" y="1349"/>
                  </a:cubicBezTo>
                  <a:cubicBezTo>
                    <a:pt x="117" y="1705"/>
                    <a:pt x="1" y="2125"/>
                    <a:pt x="54" y="2526"/>
                  </a:cubicBezTo>
                  <a:cubicBezTo>
                    <a:pt x="99" y="2865"/>
                    <a:pt x="295" y="3142"/>
                    <a:pt x="590" y="3293"/>
                  </a:cubicBezTo>
                  <a:cubicBezTo>
                    <a:pt x="821" y="3409"/>
                    <a:pt x="1077" y="3454"/>
                    <a:pt x="1332" y="3454"/>
                  </a:cubicBezTo>
                  <a:cubicBezTo>
                    <a:pt x="1451" y="3454"/>
                    <a:pt x="1570" y="3444"/>
                    <a:pt x="1687" y="3427"/>
                  </a:cubicBezTo>
                  <a:cubicBezTo>
                    <a:pt x="2124" y="3374"/>
                    <a:pt x="2543" y="3222"/>
                    <a:pt x="2909" y="2981"/>
                  </a:cubicBezTo>
                  <a:cubicBezTo>
                    <a:pt x="3239" y="2767"/>
                    <a:pt x="3632" y="2455"/>
                    <a:pt x="3685" y="2035"/>
                  </a:cubicBezTo>
                  <a:cubicBezTo>
                    <a:pt x="3730" y="1714"/>
                    <a:pt x="3569" y="1402"/>
                    <a:pt x="3275" y="1259"/>
                  </a:cubicBezTo>
                  <a:cubicBezTo>
                    <a:pt x="3123" y="1191"/>
                    <a:pt x="2960" y="1165"/>
                    <a:pt x="2796" y="1165"/>
                  </a:cubicBezTo>
                  <a:cubicBezTo>
                    <a:pt x="2593" y="1165"/>
                    <a:pt x="2387" y="1205"/>
                    <a:pt x="2195" y="1259"/>
                  </a:cubicBezTo>
                  <a:cubicBezTo>
                    <a:pt x="1731" y="1393"/>
                    <a:pt x="1285" y="1643"/>
                    <a:pt x="973" y="2009"/>
                  </a:cubicBezTo>
                  <a:cubicBezTo>
                    <a:pt x="946" y="2036"/>
                    <a:pt x="971" y="2074"/>
                    <a:pt x="1000" y="2074"/>
                  </a:cubicBezTo>
                  <a:cubicBezTo>
                    <a:pt x="1009" y="2074"/>
                    <a:pt x="1018" y="2070"/>
                    <a:pt x="1027" y="2062"/>
                  </a:cubicBezTo>
                  <a:cubicBezTo>
                    <a:pt x="1294" y="1759"/>
                    <a:pt x="1642" y="1536"/>
                    <a:pt x="2017" y="1402"/>
                  </a:cubicBezTo>
                  <a:cubicBezTo>
                    <a:pt x="2254" y="1311"/>
                    <a:pt x="2519" y="1242"/>
                    <a:pt x="2777" y="1242"/>
                  </a:cubicBezTo>
                  <a:cubicBezTo>
                    <a:pt x="2848" y="1242"/>
                    <a:pt x="2920" y="1248"/>
                    <a:pt x="2989" y="1259"/>
                  </a:cubicBezTo>
                  <a:cubicBezTo>
                    <a:pt x="3293" y="1304"/>
                    <a:pt x="3542" y="1482"/>
                    <a:pt x="3605" y="1795"/>
                  </a:cubicBezTo>
                  <a:cubicBezTo>
                    <a:pt x="3685" y="2241"/>
                    <a:pt x="3337" y="2571"/>
                    <a:pt x="3016" y="2812"/>
                  </a:cubicBezTo>
                  <a:cubicBezTo>
                    <a:pt x="2686" y="3052"/>
                    <a:pt x="2311" y="3231"/>
                    <a:pt x="1910" y="3311"/>
                  </a:cubicBezTo>
                  <a:cubicBezTo>
                    <a:pt x="1727" y="3353"/>
                    <a:pt x="1535" y="3378"/>
                    <a:pt x="1343" y="3378"/>
                  </a:cubicBezTo>
                  <a:cubicBezTo>
                    <a:pt x="1169" y="3378"/>
                    <a:pt x="996" y="3358"/>
                    <a:pt x="830" y="3311"/>
                  </a:cubicBezTo>
                  <a:cubicBezTo>
                    <a:pt x="518" y="3213"/>
                    <a:pt x="251" y="2990"/>
                    <a:pt x="161" y="2669"/>
                  </a:cubicBezTo>
                  <a:cubicBezTo>
                    <a:pt x="63" y="2321"/>
                    <a:pt x="143" y="1919"/>
                    <a:pt x="268" y="1589"/>
                  </a:cubicBezTo>
                  <a:cubicBezTo>
                    <a:pt x="429" y="1197"/>
                    <a:pt x="679" y="840"/>
                    <a:pt x="1027" y="599"/>
                  </a:cubicBezTo>
                  <a:cubicBezTo>
                    <a:pt x="1437" y="323"/>
                    <a:pt x="1910" y="135"/>
                    <a:pt x="2401" y="82"/>
                  </a:cubicBezTo>
                  <a:cubicBezTo>
                    <a:pt x="2451" y="73"/>
                    <a:pt x="2454" y="1"/>
                    <a:pt x="240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7" name="Google Shape;4517;p66"/>
            <p:cNvSpPr/>
            <p:nvPr/>
          </p:nvSpPr>
          <p:spPr>
            <a:xfrm>
              <a:off x="12349372" y="5149671"/>
              <a:ext cx="1571208" cy="1236465"/>
            </a:xfrm>
            <a:custGeom>
              <a:avLst/>
              <a:gdLst/>
              <a:ahLst/>
              <a:cxnLst/>
              <a:rect l="l" t="t" r="r" b="b"/>
              <a:pathLst>
                <a:path w="4872" h="3834" extrusionOk="0">
                  <a:moveTo>
                    <a:pt x="3420" y="0"/>
                  </a:moveTo>
                  <a:cubicBezTo>
                    <a:pt x="2811" y="0"/>
                    <a:pt x="2200" y="140"/>
                    <a:pt x="1642" y="378"/>
                  </a:cubicBezTo>
                  <a:cubicBezTo>
                    <a:pt x="875" y="717"/>
                    <a:pt x="188" y="1583"/>
                    <a:pt x="90" y="2412"/>
                  </a:cubicBezTo>
                  <a:cubicBezTo>
                    <a:pt x="1" y="3197"/>
                    <a:pt x="643" y="3643"/>
                    <a:pt x="1357" y="3768"/>
                  </a:cubicBezTo>
                  <a:cubicBezTo>
                    <a:pt x="1590" y="3812"/>
                    <a:pt x="1826" y="3833"/>
                    <a:pt x="2062" y="3833"/>
                  </a:cubicBezTo>
                  <a:cubicBezTo>
                    <a:pt x="2836" y="3833"/>
                    <a:pt x="3604" y="3603"/>
                    <a:pt x="4247" y="3180"/>
                  </a:cubicBezTo>
                  <a:cubicBezTo>
                    <a:pt x="4506" y="3019"/>
                    <a:pt x="4729" y="2769"/>
                    <a:pt x="4774" y="2466"/>
                  </a:cubicBezTo>
                  <a:cubicBezTo>
                    <a:pt x="4872" y="1725"/>
                    <a:pt x="4149" y="1449"/>
                    <a:pt x="3560" y="1431"/>
                  </a:cubicBezTo>
                  <a:cubicBezTo>
                    <a:pt x="3544" y="1431"/>
                    <a:pt x="3529" y="1431"/>
                    <a:pt x="3513" y="1431"/>
                  </a:cubicBezTo>
                  <a:cubicBezTo>
                    <a:pt x="2767" y="1431"/>
                    <a:pt x="1942" y="1637"/>
                    <a:pt x="1348" y="2100"/>
                  </a:cubicBezTo>
                  <a:lnTo>
                    <a:pt x="3578" y="4"/>
                  </a:lnTo>
                  <a:cubicBezTo>
                    <a:pt x="3525" y="2"/>
                    <a:pt x="3472" y="0"/>
                    <a:pt x="3420" y="0"/>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8" name="Google Shape;4518;p66"/>
            <p:cNvSpPr/>
            <p:nvPr/>
          </p:nvSpPr>
          <p:spPr>
            <a:xfrm>
              <a:off x="12360982" y="5138061"/>
              <a:ext cx="1571208" cy="1261620"/>
            </a:xfrm>
            <a:custGeom>
              <a:avLst/>
              <a:gdLst/>
              <a:ahLst/>
              <a:cxnLst/>
              <a:rect l="l" t="t" r="r" b="b"/>
              <a:pathLst>
                <a:path w="4872" h="3912" extrusionOk="0">
                  <a:moveTo>
                    <a:pt x="3369" y="0"/>
                  </a:moveTo>
                  <a:cubicBezTo>
                    <a:pt x="2820" y="0"/>
                    <a:pt x="2275" y="114"/>
                    <a:pt x="1767" y="307"/>
                  </a:cubicBezTo>
                  <a:cubicBezTo>
                    <a:pt x="1285" y="495"/>
                    <a:pt x="884" y="798"/>
                    <a:pt x="562" y="1208"/>
                  </a:cubicBezTo>
                  <a:cubicBezTo>
                    <a:pt x="268" y="1583"/>
                    <a:pt x="27" y="2065"/>
                    <a:pt x="9" y="2555"/>
                  </a:cubicBezTo>
                  <a:cubicBezTo>
                    <a:pt x="0" y="2984"/>
                    <a:pt x="223" y="3349"/>
                    <a:pt x="580" y="3572"/>
                  </a:cubicBezTo>
                  <a:cubicBezTo>
                    <a:pt x="991" y="3831"/>
                    <a:pt x="1499" y="3902"/>
                    <a:pt x="1972" y="3911"/>
                  </a:cubicBezTo>
                  <a:cubicBezTo>
                    <a:pt x="2525" y="3911"/>
                    <a:pt x="3078" y="3804"/>
                    <a:pt x="3596" y="3590"/>
                  </a:cubicBezTo>
                  <a:cubicBezTo>
                    <a:pt x="4033" y="3403"/>
                    <a:pt x="4586" y="3126"/>
                    <a:pt x="4746" y="2636"/>
                  </a:cubicBezTo>
                  <a:cubicBezTo>
                    <a:pt x="4871" y="2243"/>
                    <a:pt x="4702" y="1851"/>
                    <a:pt x="4354" y="1645"/>
                  </a:cubicBezTo>
                  <a:cubicBezTo>
                    <a:pt x="4075" y="1478"/>
                    <a:pt x="3742" y="1431"/>
                    <a:pt x="3418" y="1431"/>
                  </a:cubicBezTo>
                  <a:cubicBezTo>
                    <a:pt x="3327" y="1431"/>
                    <a:pt x="3237" y="1434"/>
                    <a:pt x="3150" y="1440"/>
                  </a:cubicBezTo>
                  <a:cubicBezTo>
                    <a:pt x="2614" y="1485"/>
                    <a:pt x="2088" y="1619"/>
                    <a:pt x="1624" y="1877"/>
                  </a:cubicBezTo>
                  <a:cubicBezTo>
                    <a:pt x="1508" y="1949"/>
                    <a:pt x="1401" y="2020"/>
                    <a:pt x="1294" y="2100"/>
                  </a:cubicBezTo>
                  <a:cubicBezTo>
                    <a:pt x="1265" y="2122"/>
                    <a:pt x="1283" y="2173"/>
                    <a:pt x="1310" y="2173"/>
                  </a:cubicBezTo>
                  <a:cubicBezTo>
                    <a:pt x="1316" y="2173"/>
                    <a:pt x="1323" y="2170"/>
                    <a:pt x="1330" y="2163"/>
                  </a:cubicBezTo>
                  <a:cubicBezTo>
                    <a:pt x="1731" y="1860"/>
                    <a:pt x="2213" y="1672"/>
                    <a:pt x="2712" y="1574"/>
                  </a:cubicBezTo>
                  <a:cubicBezTo>
                    <a:pt x="2941" y="1535"/>
                    <a:pt x="3182" y="1504"/>
                    <a:pt x="3421" y="1504"/>
                  </a:cubicBezTo>
                  <a:cubicBezTo>
                    <a:pt x="3621" y="1504"/>
                    <a:pt x="3819" y="1526"/>
                    <a:pt x="4006" y="1583"/>
                  </a:cubicBezTo>
                  <a:cubicBezTo>
                    <a:pt x="4363" y="1681"/>
                    <a:pt x="4684" y="1931"/>
                    <a:pt x="4702" y="2323"/>
                  </a:cubicBezTo>
                  <a:cubicBezTo>
                    <a:pt x="4729" y="2868"/>
                    <a:pt x="4247" y="3180"/>
                    <a:pt x="3819" y="3403"/>
                  </a:cubicBezTo>
                  <a:cubicBezTo>
                    <a:pt x="3346" y="3644"/>
                    <a:pt x="2819" y="3786"/>
                    <a:pt x="2284" y="3822"/>
                  </a:cubicBezTo>
                  <a:cubicBezTo>
                    <a:pt x="2181" y="3830"/>
                    <a:pt x="2076" y="3834"/>
                    <a:pt x="1970" y="3834"/>
                  </a:cubicBezTo>
                  <a:cubicBezTo>
                    <a:pt x="1598" y="3834"/>
                    <a:pt x="1215" y="3781"/>
                    <a:pt x="875" y="3635"/>
                  </a:cubicBezTo>
                  <a:cubicBezTo>
                    <a:pt x="509" y="3483"/>
                    <a:pt x="179" y="3198"/>
                    <a:pt x="107" y="2796"/>
                  </a:cubicBezTo>
                  <a:cubicBezTo>
                    <a:pt x="18" y="2341"/>
                    <a:pt x="223" y="1851"/>
                    <a:pt x="464" y="1485"/>
                  </a:cubicBezTo>
                  <a:cubicBezTo>
                    <a:pt x="750" y="1030"/>
                    <a:pt x="1160" y="646"/>
                    <a:pt x="1660" y="441"/>
                  </a:cubicBezTo>
                  <a:cubicBezTo>
                    <a:pt x="2196" y="205"/>
                    <a:pt x="2785" y="81"/>
                    <a:pt x="3371" y="81"/>
                  </a:cubicBezTo>
                  <a:cubicBezTo>
                    <a:pt x="3428" y="81"/>
                    <a:pt x="3485" y="82"/>
                    <a:pt x="3542" y="84"/>
                  </a:cubicBezTo>
                  <a:cubicBezTo>
                    <a:pt x="3596" y="84"/>
                    <a:pt x="3596" y="4"/>
                    <a:pt x="3542" y="4"/>
                  </a:cubicBezTo>
                  <a:cubicBezTo>
                    <a:pt x="3484" y="1"/>
                    <a:pt x="3427" y="0"/>
                    <a:pt x="33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9" name="Google Shape;4519;p66"/>
            <p:cNvSpPr/>
            <p:nvPr/>
          </p:nvSpPr>
          <p:spPr>
            <a:xfrm>
              <a:off x="12173933" y="4663341"/>
              <a:ext cx="1646027" cy="1238722"/>
            </a:xfrm>
            <a:custGeom>
              <a:avLst/>
              <a:gdLst/>
              <a:ahLst/>
              <a:cxnLst/>
              <a:rect l="l" t="t" r="r" b="b"/>
              <a:pathLst>
                <a:path w="5104" h="3841" extrusionOk="0">
                  <a:moveTo>
                    <a:pt x="3434" y="0"/>
                  </a:moveTo>
                  <a:cubicBezTo>
                    <a:pt x="2890" y="0"/>
                    <a:pt x="2340" y="107"/>
                    <a:pt x="1829" y="298"/>
                  </a:cubicBezTo>
                  <a:cubicBezTo>
                    <a:pt x="1187" y="539"/>
                    <a:pt x="473" y="1003"/>
                    <a:pt x="188" y="1654"/>
                  </a:cubicBezTo>
                  <a:cubicBezTo>
                    <a:pt x="9" y="2074"/>
                    <a:pt x="1" y="2573"/>
                    <a:pt x="224" y="2975"/>
                  </a:cubicBezTo>
                  <a:cubicBezTo>
                    <a:pt x="447" y="3385"/>
                    <a:pt x="911" y="3626"/>
                    <a:pt x="1348" y="3733"/>
                  </a:cubicBezTo>
                  <a:cubicBezTo>
                    <a:pt x="1656" y="3805"/>
                    <a:pt x="1970" y="3841"/>
                    <a:pt x="2284" y="3841"/>
                  </a:cubicBezTo>
                  <a:cubicBezTo>
                    <a:pt x="3016" y="3841"/>
                    <a:pt x="3744" y="3649"/>
                    <a:pt x="4381" y="3287"/>
                  </a:cubicBezTo>
                  <a:cubicBezTo>
                    <a:pt x="4648" y="3135"/>
                    <a:pt x="4898" y="2894"/>
                    <a:pt x="4961" y="2582"/>
                  </a:cubicBezTo>
                  <a:cubicBezTo>
                    <a:pt x="5103" y="1842"/>
                    <a:pt x="4372" y="1521"/>
                    <a:pt x="3765" y="1476"/>
                  </a:cubicBezTo>
                  <a:cubicBezTo>
                    <a:pt x="3661" y="1468"/>
                    <a:pt x="3555" y="1463"/>
                    <a:pt x="3447" y="1463"/>
                  </a:cubicBezTo>
                  <a:cubicBezTo>
                    <a:pt x="2747" y="1463"/>
                    <a:pt x="2002" y="1642"/>
                    <a:pt x="1437" y="2029"/>
                  </a:cubicBezTo>
                  <a:lnTo>
                    <a:pt x="3854" y="22"/>
                  </a:lnTo>
                  <a:cubicBezTo>
                    <a:pt x="3715" y="7"/>
                    <a:pt x="3575" y="0"/>
                    <a:pt x="3434" y="0"/>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0" name="Google Shape;4520;p66"/>
            <p:cNvSpPr/>
            <p:nvPr/>
          </p:nvSpPr>
          <p:spPr>
            <a:xfrm>
              <a:off x="12171030" y="4649796"/>
              <a:ext cx="1646027" cy="1264200"/>
            </a:xfrm>
            <a:custGeom>
              <a:avLst/>
              <a:gdLst/>
              <a:ahLst/>
              <a:cxnLst/>
              <a:rect l="l" t="t" r="r" b="b"/>
              <a:pathLst>
                <a:path w="5104" h="3920" extrusionOk="0">
                  <a:moveTo>
                    <a:pt x="3453" y="1"/>
                  </a:moveTo>
                  <a:cubicBezTo>
                    <a:pt x="2480" y="1"/>
                    <a:pt x="1458" y="306"/>
                    <a:pt x="723" y="947"/>
                  </a:cubicBezTo>
                  <a:cubicBezTo>
                    <a:pt x="340" y="1286"/>
                    <a:pt x="54" y="1732"/>
                    <a:pt x="27" y="2258"/>
                  </a:cubicBezTo>
                  <a:cubicBezTo>
                    <a:pt x="1" y="2776"/>
                    <a:pt x="242" y="3258"/>
                    <a:pt x="679" y="3534"/>
                  </a:cubicBezTo>
                  <a:cubicBezTo>
                    <a:pt x="1116" y="3820"/>
                    <a:pt x="1669" y="3909"/>
                    <a:pt x="2177" y="3918"/>
                  </a:cubicBezTo>
                  <a:cubicBezTo>
                    <a:pt x="2221" y="3919"/>
                    <a:pt x="2264" y="3920"/>
                    <a:pt x="2308" y="3920"/>
                  </a:cubicBezTo>
                  <a:cubicBezTo>
                    <a:pt x="2827" y="3920"/>
                    <a:pt x="3352" y="3822"/>
                    <a:pt x="3846" y="3632"/>
                  </a:cubicBezTo>
                  <a:cubicBezTo>
                    <a:pt x="4292" y="3454"/>
                    <a:pt x="4854" y="3195"/>
                    <a:pt x="4988" y="2696"/>
                  </a:cubicBezTo>
                  <a:cubicBezTo>
                    <a:pt x="5103" y="2294"/>
                    <a:pt x="4925" y="1919"/>
                    <a:pt x="4586" y="1714"/>
                  </a:cubicBezTo>
                  <a:cubicBezTo>
                    <a:pt x="4244" y="1511"/>
                    <a:pt x="3836" y="1463"/>
                    <a:pt x="3441" y="1463"/>
                  </a:cubicBezTo>
                  <a:cubicBezTo>
                    <a:pt x="3404" y="1463"/>
                    <a:pt x="3366" y="1464"/>
                    <a:pt x="3328" y="1464"/>
                  </a:cubicBezTo>
                  <a:cubicBezTo>
                    <a:pt x="2793" y="1482"/>
                    <a:pt x="2249" y="1598"/>
                    <a:pt x="1767" y="1839"/>
                  </a:cubicBezTo>
                  <a:cubicBezTo>
                    <a:pt x="1651" y="1893"/>
                    <a:pt x="1535" y="1964"/>
                    <a:pt x="1419" y="2035"/>
                  </a:cubicBezTo>
                  <a:cubicBezTo>
                    <a:pt x="1390" y="2057"/>
                    <a:pt x="1408" y="2108"/>
                    <a:pt x="1439" y="2108"/>
                  </a:cubicBezTo>
                  <a:cubicBezTo>
                    <a:pt x="1447" y="2108"/>
                    <a:pt x="1455" y="2105"/>
                    <a:pt x="1464" y="2098"/>
                  </a:cubicBezTo>
                  <a:cubicBezTo>
                    <a:pt x="1883" y="1812"/>
                    <a:pt x="2383" y="1652"/>
                    <a:pt x="2882" y="1580"/>
                  </a:cubicBezTo>
                  <a:cubicBezTo>
                    <a:pt x="3078" y="1556"/>
                    <a:pt x="3283" y="1540"/>
                    <a:pt x="3487" y="1540"/>
                  </a:cubicBezTo>
                  <a:cubicBezTo>
                    <a:pt x="3739" y="1540"/>
                    <a:pt x="3989" y="1565"/>
                    <a:pt x="4220" y="1634"/>
                  </a:cubicBezTo>
                  <a:cubicBezTo>
                    <a:pt x="4568" y="1750"/>
                    <a:pt x="4916" y="1982"/>
                    <a:pt x="4943" y="2383"/>
                  </a:cubicBezTo>
                  <a:cubicBezTo>
                    <a:pt x="4988" y="2936"/>
                    <a:pt x="4506" y="3249"/>
                    <a:pt x="4060" y="3454"/>
                  </a:cubicBezTo>
                  <a:cubicBezTo>
                    <a:pt x="3578" y="3677"/>
                    <a:pt x="3052" y="3811"/>
                    <a:pt x="2525" y="3837"/>
                  </a:cubicBezTo>
                  <a:cubicBezTo>
                    <a:pt x="2439" y="3842"/>
                    <a:pt x="2352" y="3845"/>
                    <a:pt x="2265" y="3845"/>
                  </a:cubicBezTo>
                  <a:cubicBezTo>
                    <a:pt x="1846" y="3845"/>
                    <a:pt x="1419" y="3787"/>
                    <a:pt x="1035" y="3632"/>
                  </a:cubicBezTo>
                  <a:cubicBezTo>
                    <a:pt x="545" y="3436"/>
                    <a:pt x="179" y="3052"/>
                    <a:pt x="117" y="2517"/>
                  </a:cubicBezTo>
                  <a:cubicBezTo>
                    <a:pt x="45" y="2009"/>
                    <a:pt x="268" y="1518"/>
                    <a:pt x="616" y="1161"/>
                  </a:cubicBezTo>
                  <a:cubicBezTo>
                    <a:pt x="982" y="769"/>
                    <a:pt x="1473" y="501"/>
                    <a:pt x="1981" y="331"/>
                  </a:cubicBezTo>
                  <a:cubicBezTo>
                    <a:pt x="2458" y="168"/>
                    <a:pt x="2970" y="83"/>
                    <a:pt x="3479" y="83"/>
                  </a:cubicBezTo>
                  <a:cubicBezTo>
                    <a:pt x="3608" y="83"/>
                    <a:pt x="3736" y="89"/>
                    <a:pt x="3863" y="100"/>
                  </a:cubicBezTo>
                  <a:cubicBezTo>
                    <a:pt x="3917" y="100"/>
                    <a:pt x="3917" y="28"/>
                    <a:pt x="3863" y="19"/>
                  </a:cubicBezTo>
                  <a:cubicBezTo>
                    <a:pt x="3728" y="7"/>
                    <a:pt x="3591" y="1"/>
                    <a:pt x="345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1" name="Google Shape;4521;p66"/>
            <p:cNvSpPr/>
            <p:nvPr/>
          </p:nvSpPr>
          <p:spPr>
            <a:xfrm>
              <a:off x="12061703" y="4170240"/>
              <a:ext cx="1651832" cy="1216147"/>
            </a:xfrm>
            <a:custGeom>
              <a:avLst/>
              <a:gdLst/>
              <a:ahLst/>
              <a:cxnLst/>
              <a:rect l="l" t="t" r="r" b="b"/>
              <a:pathLst>
                <a:path w="5122" h="3771" extrusionOk="0">
                  <a:moveTo>
                    <a:pt x="3294" y="0"/>
                  </a:moveTo>
                  <a:cubicBezTo>
                    <a:pt x="2278" y="0"/>
                    <a:pt x="1087" y="239"/>
                    <a:pt x="482" y="1016"/>
                  </a:cubicBezTo>
                  <a:cubicBezTo>
                    <a:pt x="72" y="1542"/>
                    <a:pt x="1" y="2309"/>
                    <a:pt x="366" y="2880"/>
                  </a:cubicBezTo>
                  <a:cubicBezTo>
                    <a:pt x="670" y="3344"/>
                    <a:pt x="1196" y="3629"/>
                    <a:pt x="1740" y="3719"/>
                  </a:cubicBezTo>
                  <a:cubicBezTo>
                    <a:pt x="1938" y="3754"/>
                    <a:pt x="2139" y="3771"/>
                    <a:pt x="2341" y="3771"/>
                  </a:cubicBezTo>
                  <a:cubicBezTo>
                    <a:pt x="3058" y="3771"/>
                    <a:pt x="3784" y="3558"/>
                    <a:pt x="4390" y="3210"/>
                  </a:cubicBezTo>
                  <a:cubicBezTo>
                    <a:pt x="4666" y="3059"/>
                    <a:pt x="4916" y="2818"/>
                    <a:pt x="4970" y="2505"/>
                  </a:cubicBezTo>
                  <a:cubicBezTo>
                    <a:pt x="5121" y="1765"/>
                    <a:pt x="4390" y="1444"/>
                    <a:pt x="3774" y="1399"/>
                  </a:cubicBezTo>
                  <a:cubicBezTo>
                    <a:pt x="3679" y="1393"/>
                    <a:pt x="3582" y="1389"/>
                    <a:pt x="3484" y="1389"/>
                  </a:cubicBezTo>
                  <a:cubicBezTo>
                    <a:pt x="2783" y="1389"/>
                    <a:pt x="2025" y="1561"/>
                    <a:pt x="1446" y="1952"/>
                  </a:cubicBezTo>
                  <a:lnTo>
                    <a:pt x="3863" y="25"/>
                  </a:lnTo>
                  <a:cubicBezTo>
                    <a:pt x="3684" y="9"/>
                    <a:pt x="3492" y="0"/>
                    <a:pt x="3294" y="0"/>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2" name="Google Shape;4522;p66"/>
            <p:cNvSpPr/>
            <p:nvPr/>
          </p:nvSpPr>
          <p:spPr>
            <a:xfrm>
              <a:off x="12067508" y="4156372"/>
              <a:ext cx="1648930" cy="1243882"/>
            </a:xfrm>
            <a:custGeom>
              <a:avLst/>
              <a:gdLst/>
              <a:ahLst/>
              <a:cxnLst/>
              <a:rect l="l" t="t" r="r" b="b"/>
              <a:pathLst>
                <a:path w="5113" h="3857" extrusionOk="0">
                  <a:moveTo>
                    <a:pt x="3196" y="1"/>
                  </a:moveTo>
                  <a:cubicBezTo>
                    <a:pt x="2455" y="1"/>
                    <a:pt x="1695" y="132"/>
                    <a:pt x="1062" y="497"/>
                  </a:cubicBezTo>
                  <a:cubicBezTo>
                    <a:pt x="661" y="737"/>
                    <a:pt x="313" y="1085"/>
                    <a:pt x="161" y="1540"/>
                  </a:cubicBezTo>
                  <a:cubicBezTo>
                    <a:pt x="0" y="2031"/>
                    <a:pt x="63" y="2602"/>
                    <a:pt x="375" y="3021"/>
                  </a:cubicBezTo>
                  <a:cubicBezTo>
                    <a:pt x="823" y="3632"/>
                    <a:pt x="1568" y="3856"/>
                    <a:pt x="2313" y="3856"/>
                  </a:cubicBezTo>
                  <a:cubicBezTo>
                    <a:pt x="2711" y="3856"/>
                    <a:pt x="3108" y="3793"/>
                    <a:pt x="3462" y="3690"/>
                  </a:cubicBezTo>
                  <a:cubicBezTo>
                    <a:pt x="3747" y="3601"/>
                    <a:pt x="4024" y="3485"/>
                    <a:pt x="4283" y="3351"/>
                  </a:cubicBezTo>
                  <a:cubicBezTo>
                    <a:pt x="4515" y="3226"/>
                    <a:pt x="4738" y="3075"/>
                    <a:pt x="4880" y="2843"/>
                  </a:cubicBezTo>
                  <a:cubicBezTo>
                    <a:pt x="5112" y="2468"/>
                    <a:pt x="5032" y="1977"/>
                    <a:pt x="4675" y="1710"/>
                  </a:cubicBezTo>
                  <a:cubicBezTo>
                    <a:pt x="4318" y="1442"/>
                    <a:pt x="3854" y="1389"/>
                    <a:pt x="3417" y="1389"/>
                  </a:cubicBezTo>
                  <a:cubicBezTo>
                    <a:pt x="2855" y="1398"/>
                    <a:pt x="2284" y="1505"/>
                    <a:pt x="1767" y="1754"/>
                  </a:cubicBezTo>
                  <a:cubicBezTo>
                    <a:pt x="1642" y="1817"/>
                    <a:pt x="1526" y="1879"/>
                    <a:pt x="1410" y="1960"/>
                  </a:cubicBezTo>
                  <a:cubicBezTo>
                    <a:pt x="1372" y="1982"/>
                    <a:pt x="1398" y="2037"/>
                    <a:pt x="1429" y="2037"/>
                  </a:cubicBezTo>
                  <a:cubicBezTo>
                    <a:pt x="1435" y="2037"/>
                    <a:pt x="1440" y="2035"/>
                    <a:pt x="1446" y="2031"/>
                  </a:cubicBezTo>
                  <a:cubicBezTo>
                    <a:pt x="1901" y="1728"/>
                    <a:pt x="2436" y="1558"/>
                    <a:pt x="2971" y="1496"/>
                  </a:cubicBezTo>
                  <a:cubicBezTo>
                    <a:pt x="3141" y="1475"/>
                    <a:pt x="3317" y="1461"/>
                    <a:pt x="3492" y="1461"/>
                  </a:cubicBezTo>
                  <a:cubicBezTo>
                    <a:pt x="3777" y="1461"/>
                    <a:pt x="4062" y="1498"/>
                    <a:pt x="4327" y="1603"/>
                  </a:cubicBezTo>
                  <a:cubicBezTo>
                    <a:pt x="4506" y="1674"/>
                    <a:pt x="4684" y="1790"/>
                    <a:pt x="4809" y="1951"/>
                  </a:cubicBezTo>
                  <a:cubicBezTo>
                    <a:pt x="4925" y="2120"/>
                    <a:pt x="4961" y="2334"/>
                    <a:pt x="4916" y="2539"/>
                  </a:cubicBezTo>
                  <a:cubicBezTo>
                    <a:pt x="4809" y="3084"/>
                    <a:pt x="4176" y="3351"/>
                    <a:pt x="3712" y="3521"/>
                  </a:cubicBezTo>
                  <a:cubicBezTo>
                    <a:pt x="3283" y="3678"/>
                    <a:pt x="2784" y="3782"/>
                    <a:pt x="2292" y="3782"/>
                  </a:cubicBezTo>
                  <a:cubicBezTo>
                    <a:pt x="1669" y="3782"/>
                    <a:pt x="1056" y="3616"/>
                    <a:pt x="607" y="3182"/>
                  </a:cubicBezTo>
                  <a:cubicBezTo>
                    <a:pt x="232" y="2816"/>
                    <a:pt x="81" y="2290"/>
                    <a:pt x="179" y="1772"/>
                  </a:cubicBezTo>
                  <a:cubicBezTo>
                    <a:pt x="277" y="1299"/>
                    <a:pt x="571" y="916"/>
                    <a:pt x="973" y="648"/>
                  </a:cubicBezTo>
                  <a:cubicBezTo>
                    <a:pt x="1629" y="214"/>
                    <a:pt x="2460" y="80"/>
                    <a:pt x="3243" y="80"/>
                  </a:cubicBezTo>
                  <a:cubicBezTo>
                    <a:pt x="3344" y="80"/>
                    <a:pt x="3443" y="82"/>
                    <a:pt x="3542" y="86"/>
                  </a:cubicBezTo>
                  <a:cubicBezTo>
                    <a:pt x="3649" y="95"/>
                    <a:pt x="3747" y="104"/>
                    <a:pt x="3845" y="113"/>
                  </a:cubicBezTo>
                  <a:cubicBezTo>
                    <a:pt x="3899" y="113"/>
                    <a:pt x="3899" y="33"/>
                    <a:pt x="3845" y="33"/>
                  </a:cubicBezTo>
                  <a:cubicBezTo>
                    <a:pt x="3633" y="12"/>
                    <a:pt x="3415" y="1"/>
                    <a:pt x="319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3" name="Google Shape;4523;p66"/>
            <p:cNvSpPr/>
            <p:nvPr/>
          </p:nvSpPr>
          <p:spPr>
            <a:xfrm>
              <a:off x="12671549" y="3859027"/>
              <a:ext cx="2917635" cy="2707388"/>
            </a:xfrm>
            <a:custGeom>
              <a:avLst/>
              <a:gdLst/>
              <a:ahLst/>
              <a:cxnLst/>
              <a:rect l="l" t="t" r="r" b="b"/>
              <a:pathLst>
                <a:path w="9047" h="8395" extrusionOk="0">
                  <a:moveTo>
                    <a:pt x="4407" y="1"/>
                  </a:moveTo>
                  <a:cubicBezTo>
                    <a:pt x="3811" y="1"/>
                    <a:pt x="3199" y="204"/>
                    <a:pt x="2606" y="321"/>
                  </a:cubicBezTo>
                  <a:cubicBezTo>
                    <a:pt x="2285" y="384"/>
                    <a:pt x="1946" y="428"/>
                    <a:pt x="1696" y="634"/>
                  </a:cubicBezTo>
                  <a:cubicBezTo>
                    <a:pt x="1437" y="857"/>
                    <a:pt x="1330" y="1196"/>
                    <a:pt x="1223" y="1517"/>
                  </a:cubicBezTo>
                  <a:cubicBezTo>
                    <a:pt x="1009" y="2168"/>
                    <a:pt x="724" y="2792"/>
                    <a:pt x="385" y="3372"/>
                  </a:cubicBezTo>
                  <a:cubicBezTo>
                    <a:pt x="206" y="3685"/>
                    <a:pt x="1" y="4041"/>
                    <a:pt x="126" y="4371"/>
                  </a:cubicBezTo>
                  <a:cubicBezTo>
                    <a:pt x="242" y="4690"/>
                    <a:pt x="610" y="4826"/>
                    <a:pt x="957" y="4826"/>
                  </a:cubicBezTo>
                  <a:cubicBezTo>
                    <a:pt x="1007" y="4826"/>
                    <a:pt x="1058" y="4823"/>
                    <a:pt x="1107" y="4817"/>
                  </a:cubicBezTo>
                  <a:cubicBezTo>
                    <a:pt x="1633" y="4746"/>
                    <a:pt x="2115" y="4434"/>
                    <a:pt x="2445" y="4015"/>
                  </a:cubicBezTo>
                  <a:cubicBezTo>
                    <a:pt x="2766" y="3586"/>
                    <a:pt x="2936" y="3060"/>
                    <a:pt x="2981" y="2534"/>
                  </a:cubicBezTo>
                  <a:cubicBezTo>
                    <a:pt x="3195" y="3461"/>
                    <a:pt x="4087" y="4193"/>
                    <a:pt x="5041" y="4229"/>
                  </a:cubicBezTo>
                  <a:lnTo>
                    <a:pt x="5425" y="8395"/>
                  </a:lnTo>
                  <a:cubicBezTo>
                    <a:pt x="5844" y="8163"/>
                    <a:pt x="6219" y="7868"/>
                    <a:pt x="6665" y="7690"/>
                  </a:cubicBezTo>
                  <a:cubicBezTo>
                    <a:pt x="7238" y="7454"/>
                    <a:pt x="7772" y="7242"/>
                    <a:pt x="8386" y="7242"/>
                  </a:cubicBezTo>
                  <a:cubicBezTo>
                    <a:pt x="8422" y="7242"/>
                    <a:pt x="8457" y="7243"/>
                    <a:pt x="8494" y="7244"/>
                  </a:cubicBezTo>
                  <a:cubicBezTo>
                    <a:pt x="8494" y="7244"/>
                    <a:pt x="9047" y="5826"/>
                    <a:pt x="9047" y="4701"/>
                  </a:cubicBezTo>
                  <a:cubicBezTo>
                    <a:pt x="9047" y="3577"/>
                    <a:pt x="8601" y="2168"/>
                    <a:pt x="8601" y="2168"/>
                  </a:cubicBezTo>
                  <a:cubicBezTo>
                    <a:pt x="8490" y="2199"/>
                    <a:pt x="8378" y="2213"/>
                    <a:pt x="8265" y="2213"/>
                  </a:cubicBezTo>
                  <a:cubicBezTo>
                    <a:pt x="7897" y="2213"/>
                    <a:pt x="7530" y="2061"/>
                    <a:pt x="7236" y="1856"/>
                  </a:cubicBezTo>
                  <a:cubicBezTo>
                    <a:pt x="6843" y="1588"/>
                    <a:pt x="6531" y="1231"/>
                    <a:pt x="6201" y="892"/>
                  </a:cubicBezTo>
                  <a:cubicBezTo>
                    <a:pt x="5871" y="562"/>
                    <a:pt x="5505" y="241"/>
                    <a:pt x="5059" y="98"/>
                  </a:cubicBezTo>
                  <a:cubicBezTo>
                    <a:pt x="4845" y="29"/>
                    <a:pt x="4627" y="1"/>
                    <a:pt x="4407" y="1"/>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4" name="Google Shape;4524;p66"/>
            <p:cNvSpPr/>
            <p:nvPr/>
          </p:nvSpPr>
          <p:spPr>
            <a:xfrm>
              <a:off x="12683159" y="3846773"/>
              <a:ext cx="2923440" cy="2732220"/>
            </a:xfrm>
            <a:custGeom>
              <a:avLst/>
              <a:gdLst/>
              <a:ahLst/>
              <a:cxnLst/>
              <a:rect l="l" t="t" r="r" b="b"/>
              <a:pathLst>
                <a:path w="9065" h="8472" extrusionOk="0">
                  <a:moveTo>
                    <a:pt x="4345" y="0"/>
                  </a:moveTo>
                  <a:cubicBezTo>
                    <a:pt x="4303" y="0"/>
                    <a:pt x="4262" y="1"/>
                    <a:pt x="4220" y="2"/>
                  </a:cubicBezTo>
                  <a:cubicBezTo>
                    <a:pt x="3631" y="38"/>
                    <a:pt x="3069" y="225"/>
                    <a:pt x="2498" y="333"/>
                  </a:cubicBezTo>
                  <a:cubicBezTo>
                    <a:pt x="2249" y="386"/>
                    <a:pt x="1990" y="422"/>
                    <a:pt x="1776" y="547"/>
                  </a:cubicBezTo>
                  <a:cubicBezTo>
                    <a:pt x="1562" y="672"/>
                    <a:pt x="1419" y="868"/>
                    <a:pt x="1321" y="1082"/>
                  </a:cubicBezTo>
                  <a:cubicBezTo>
                    <a:pt x="1214" y="1323"/>
                    <a:pt x="1142" y="1581"/>
                    <a:pt x="1053" y="1822"/>
                  </a:cubicBezTo>
                  <a:cubicBezTo>
                    <a:pt x="946" y="2117"/>
                    <a:pt x="830" y="2402"/>
                    <a:pt x="696" y="2679"/>
                  </a:cubicBezTo>
                  <a:cubicBezTo>
                    <a:pt x="563" y="2955"/>
                    <a:pt x="420" y="3214"/>
                    <a:pt x="268" y="3482"/>
                  </a:cubicBezTo>
                  <a:cubicBezTo>
                    <a:pt x="134" y="3705"/>
                    <a:pt x="1" y="3972"/>
                    <a:pt x="18" y="4240"/>
                  </a:cubicBezTo>
                  <a:cubicBezTo>
                    <a:pt x="54" y="4695"/>
                    <a:pt x="509" y="4900"/>
                    <a:pt x="911" y="4900"/>
                  </a:cubicBezTo>
                  <a:cubicBezTo>
                    <a:pt x="1392" y="4900"/>
                    <a:pt x="1856" y="4659"/>
                    <a:pt x="2195" y="4338"/>
                  </a:cubicBezTo>
                  <a:cubicBezTo>
                    <a:pt x="2588" y="3972"/>
                    <a:pt x="2829" y="3473"/>
                    <a:pt x="2927" y="2955"/>
                  </a:cubicBezTo>
                  <a:cubicBezTo>
                    <a:pt x="2940" y="2892"/>
                    <a:pt x="2951" y="2827"/>
                    <a:pt x="2962" y="2762"/>
                  </a:cubicBezTo>
                  <a:lnTo>
                    <a:pt x="2962" y="2762"/>
                  </a:lnTo>
                  <a:cubicBezTo>
                    <a:pt x="3255" y="3626"/>
                    <a:pt x="4087" y="4269"/>
                    <a:pt x="5005" y="4302"/>
                  </a:cubicBezTo>
                  <a:cubicBezTo>
                    <a:pt x="5008" y="4303"/>
                    <a:pt x="5010" y="4303"/>
                    <a:pt x="5012" y="4303"/>
                  </a:cubicBezTo>
                  <a:cubicBezTo>
                    <a:pt x="5050" y="4303"/>
                    <a:pt x="5048" y="4231"/>
                    <a:pt x="5005" y="4231"/>
                  </a:cubicBezTo>
                  <a:cubicBezTo>
                    <a:pt x="4060" y="4186"/>
                    <a:pt x="3203" y="3482"/>
                    <a:pt x="2989" y="2563"/>
                  </a:cubicBezTo>
                  <a:cubicBezTo>
                    <a:pt x="2981" y="2543"/>
                    <a:pt x="2964" y="2533"/>
                    <a:pt x="2948" y="2533"/>
                  </a:cubicBezTo>
                  <a:cubicBezTo>
                    <a:pt x="2928" y="2533"/>
                    <a:pt x="2909" y="2547"/>
                    <a:pt x="2909" y="2572"/>
                  </a:cubicBezTo>
                  <a:cubicBezTo>
                    <a:pt x="2855" y="3107"/>
                    <a:pt x="2686" y="3642"/>
                    <a:pt x="2338" y="4070"/>
                  </a:cubicBezTo>
                  <a:cubicBezTo>
                    <a:pt x="2035" y="4445"/>
                    <a:pt x="1606" y="4731"/>
                    <a:pt x="1116" y="4811"/>
                  </a:cubicBezTo>
                  <a:cubicBezTo>
                    <a:pt x="1058" y="4820"/>
                    <a:pt x="996" y="4824"/>
                    <a:pt x="933" y="4824"/>
                  </a:cubicBezTo>
                  <a:cubicBezTo>
                    <a:pt x="540" y="4824"/>
                    <a:pt x="90" y="4649"/>
                    <a:pt x="90" y="4195"/>
                  </a:cubicBezTo>
                  <a:cubicBezTo>
                    <a:pt x="90" y="3919"/>
                    <a:pt x="250" y="3669"/>
                    <a:pt x="384" y="3437"/>
                  </a:cubicBezTo>
                  <a:cubicBezTo>
                    <a:pt x="527" y="3187"/>
                    <a:pt x="661" y="2929"/>
                    <a:pt x="786" y="2670"/>
                  </a:cubicBezTo>
                  <a:cubicBezTo>
                    <a:pt x="902" y="2420"/>
                    <a:pt x="1009" y="2161"/>
                    <a:pt x="1107" y="1894"/>
                  </a:cubicBezTo>
                  <a:cubicBezTo>
                    <a:pt x="1205" y="1644"/>
                    <a:pt x="1267" y="1394"/>
                    <a:pt x="1374" y="1144"/>
                  </a:cubicBezTo>
                  <a:cubicBezTo>
                    <a:pt x="1473" y="930"/>
                    <a:pt x="1606" y="725"/>
                    <a:pt x="1820" y="609"/>
                  </a:cubicBezTo>
                  <a:cubicBezTo>
                    <a:pt x="2044" y="484"/>
                    <a:pt x="2302" y="448"/>
                    <a:pt x="2552" y="404"/>
                  </a:cubicBezTo>
                  <a:cubicBezTo>
                    <a:pt x="3096" y="297"/>
                    <a:pt x="3640" y="118"/>
                    <a:pt x="4202" y="83"/>
                  </a:cubicBezTo>
                  <a:cubicBezTo>
                    <a:pt x="4257" y="79"/>
                    <a:pt x="4312" y="78"/>
                    <a:pt x="4367" y="78"/>
                  </a:cubicBezTo>
                  <a:cubicBezTo>
                    <a:pt x="4597" y="78"/>
                    <a:pt x="4825" y="109"/>
                    <a:pt x="5041" y="181"/>
                  </a:cubicBezTo>
                  <a:cubicBezTo>
                    <a:pt x="5300" y="270"/>
                    <a:pt x="5532" y="422"/>
                    <a:pt x="5746" y="600"/>
                  </a:cubicBezTo>
                  <a:cubicBezTo>
                    <a:pt x="6210" y="975"/>
                    <a:pt x="6566" y="1457"/>
                    <a:pt x="7039" y="1822"/>
                  </a:cubicBezTo>
                  <a:cubicBezTo>
                    <a:pt x="7377" y="2090"/>
                    <a:pt x="7799" y="2285"/>
                    <a:pt x="8234" y="2285"/>
                  </a:cubicBezTo>
                  <a:cubicBezTo>
                    <a:pt x="8336" y="2285"/>
                    <a:pt x="8438" y="2275"/>
                    <a:pt x="8541" y="2252"/>
                  </a:cubicBezTo>
                  <a:lnTo>
                    <a:pt x="8541" y="2252"/>
                  </a:lnTo>
                  <a:cubicBezTo>
                    <a:pt x="8722" y="2830"/>
                    <a:pt x="8852" y="3441"/>
                    <a:pt x="8922" y="4044"/>
                  </a:cubicBezTo>
                  <a:cubicBezTo>
                    <a:pt x="8975" y="4499"/>
                    <a:pt x="8984" y="4945"/>
                    <a:pt x="8913" y="5400"/>
                  </a:cubicBezTo>
                  <a:cubicBezTo>
                    <a:pt x="8859" y="5819"/>
                    <a:pt x="8752" y="6229"/>
                    <a:pt x="8636" y="6631"/>
                  </a:cubicBezTo>
                  <a:cubicBezTo>
                    <a:pt x="8576" y="6836"/>
                    <a:pt x="8508" y="7041"/>
                    <a:pt x="8432" y="7246"/>
                  </a:cubicBezTo>
                  <a:lnTo>
                    <a:pt x="8432" y="7246"/>
                  </a:lnTo>
                  <a:cubicBezTo>
                    <a:pt x="8413" y="7245"/>
                    <a:pt x="8394" y="7245"/>
                    <a:pt x="8375" y="7245"/>
                  </a:cubicBezTo>
                  <a:cubicBezTo>
                    <a:pt x="7835" y="7245"/>
                    <a:pt x="7326" y="7408"/>
                    <a:pt x="6825" y="7603"/>
                  </a:cubicBezTo>
                  <a:cubicBezTo>
                    <a:pt x="6566" y="7710"/>
                    <a:pt x="6326" y="7817"/>
                    <a:pt x="6094" y="7960"/>
                  </a:cubicBezTo>
                  <a:cubicBezTo>
                    <a:pt x="5853" y="8103"/>
                    <a:pt x="5612" y="8263"/>
                    <a:pt x="5371" y="8397"/>
                  </a:cubicBezTo>
                  <a:cubicBezTo>
                    <a:pt x="5332" y="8421"/>
                    <a:pt x="5355" y="8472"/>
                    <a:pt x="5391" y="8472"/>
                  </a:cubicBezTo>
                  <a:cubicBezTo>
                    <a:pt x="5396" y="8472"/>
                    <a:pt x="5401" y="8471"/>
                    <a:pt x="5407" y="8468"/>
                  </a:cubicBezTo>
                  <a:cubicBezTo>
                    <a:pt x="5648" y="8335"/>
                    <a:pt x="5871" y="8183"/>
                    <a:pt x="6103" y="8040"/>
                  </a:cubicBezTo>
                  <a:cubicBezTo>
                    <a:pt x="6343" y="7898"/>
                    <a:pt x="6584" y="7782"/>
                    <a:pt x="6843" y="7683"/>
                  </a:cubicBezTo>
                  <a:cubicBezTo>
                    <a:pt x="7326" y="7492"/>
                    <a:pt x="7824" y="7324"/>
                    <a:pt x="8345" y="7324"/>
                  </a:cubicBezTo>
                  <a:cubicBezTo>
                    <a:pt x="8382" y="7324"/>
                    <a:pt x="8420" y="7325"/>
                    <a:pt x="8458" y="7327"/>
                  </a:cubicBezTo>
                  <a:cubicBezTo>
                    <a:pt x="8476" y="7327"/>
                    <a:pt x="8485" y="7309"/>
                    <a:pt x="8493" y="7291"/>
                  </a:cubicBezTo>
                  <a:cubicBezTo>
                    <a:pt x="8708" y="6729"/>
                    <a:pt x="8877" y="6131"/>
                    <a:pt x="8975" y="5533"/>
                  </a:cubicBezTo>
                  <a:cubicBezTo>
                    <a:pt x="9047" y="5087"/>
                    <a:pt x="9064" y="4641"/>
                    <a:pt x="9020" y="4186"/>
                  </a:cubicBezTo>
                  <a:cubicBezTo>
                    <a:pt x="8975" y="3749"/>
                    <a:pt x="8895" y="3321"/>
                    <a:pt x="8797" y="2893"/>
                  </a:cubicBezTo>
                  <a:cubicBezTo>
                    <a:pt x="8734" y="2661"/>
                    <a:pt x="8681" y="2420"/>
                    <a:pt x="8609" y="2197"/>
                  </a:cubicBezTo>
                  <a:cubicBezTo>
                    <a:pt x="8603" y="2177"/>
                    <a:pt x="8591" y="2167"/>
                    <a:pt x="8574" y="2167"/>
                  </a:cubicBezTo>
                  <a:cubicBezTo>
                    <a:pt x="8569" y="2167"/>
                    <a:pt x="8563" y="2168"/>
                    <a:pt x="8556" y="2170"/>
                  </a:cubicBezTo>
                  <a:cubicBezTo>
                    <a:pt x="8447" y="2199"/>
                    <a:pt x="8338" y="2212"/>
                    <a:pt x="8230" y="2212"/>
                  </a:cubicBezTo>
                  <a:cubicBezTo>
                    <a:pt x="7763" y="2212"/>
                    <a:pt x="7316" y="1968"/>
                    <a:pt x="6968" y="1671"/>
                  </a:cubicBezTo>
                  <a:cubicBezTo>
                    <a:pt x="6531" y="1296"/>
                    <a:pt x="6183" y="841"/>
                    <a:pt x="5737" y="493"/>
                  </a:cubicBezTo>
                  <a:cubicBezTo>
                    <a:pt x="5532" y="333"/>
                    <a:pt x="5309" y="199"/>
                    <a:pt x="5059" y="109"/>
                  </a:cubicBezTo>
                  <a:cubicBezTo>
                    <a:pt x="4830" y="26"/>
                    <a:pt x="4588" y="0"/>
                    <a:pt x="43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5" name="Google Shape;4525;p66"/>
            <p:cNvSpPr/>
            <p:nvPr/>
          </p:nvSpPr>
          <p:spPr>
            <a:xfrm>
              <a:off x="8649660" y="4874901"/>
              <a:ext cx="3438146" cy="2781240"/>
            </a:xfrm>
            <a:custGeom>
              <a:avLst/>
              <a:gdLst/>
              <a:ahLst/>
              <a:cxnLst/>
              <a:rect l="l" t="t" r="r" b="b"/>
              <a:pathLst>
                <a:path w="10661" h="8624" extrusionOk="0">
                  <a:moveTo>
                    <a:pt x="5925" y="0"/>
                  </a:moveTo>
                  <a:cubicBezTo>
                    <a:pt x="5815" y="0"/>
                    <a:pt x="5704" y="5"/>
                    <a:pt x="5594" y="8"/>
                  </a:cubicBezTo>
                  <a:cubicBezTo>
                    <a:pt x="5535" y="9"/>
                    <a:pt x="5477" y="10"/>
                    <a:pt x="5418" y="10"/>
                  </a:cubicBezTo>
                  <a:cubicBezTo>
                    <a:pt x="5175" y="10"/>
                    <a:pt x="4929" y="1"/>
                    <a:pt x="4684" y="1"/>
                  </a:cubicBezTo>
                  <a:cubicBezTo>
                    <a:pt x="4144" y="1"/>
                    <a:pt x="3612" y="43"/>
                    <a:pt x="3149" y="311"/>
                  </a:cubicBezTo>
                  <a:cubicBezTo>
                    <a:pt x="2748" y="552"/>
                    <a:pt x="2454" y="945"/>
                    <a:pt x="2204" y="1337"/>
                  </a:cubicBezTo>
                  <a:cubicBezTo>
                    <a:pt x="1945" y="1739"/>
                    <a:pt x="1722" y="2158"/>
                    <a:pt x="1401" y="2497"/>
                  </a:cubicBezTo>
                  <a:cubicBezTo>
                    <a:pt x="1094" y="2829"/>
                    <a:pt x="657" y="3097"/>
                    <a:pt x="191" y="3097"/>
                  </a:cubicBezTo>
                  <a:cubicBezTo>
                    <a:pt x="169" y="3097"/>
                    <a:pt x="147" y="3096"/>
                    <a:pt x="125" y="3095"/>
                  </a:cubicBezTo>
                  <a:lnTo>
                    <a:pt x="125" y="3095"/>
                  </a:lnTo>
                  <a:cubicBezTo>
                    <a:pt x="125" y="3095"/>
                    <a:pt x="0" y="4567"/>
                    <a:pt x="241" y="5664"/>
                  </a:cubicBezTo>
                  <a:cubicBezTo>
                    <a:pt x="482" y="6761"/>
                    <a:pt x="1330" y="8037"/>
                    <a:pt x="1330" y="8037"/>
                  </a:cubicBezTo>
                  <a:cubicBezTo>
                    <a:pt x="1580" y="7971"/>
                    <a:pt x="1823" y="7946"/>
                    <a:pt x="2063" y="7946"/>
                  </a:cubicBezTo>
                  <a:cubicBezTo>
                    <a:pt x="2440" y="7946"/>
                    <a:pt x="2811" y="8007"/>
                    <a:pt x="3203" y="8073"/>
                  </a:cubicBezTo>
                  <a:cubicBezTo>
                    <a:pt x="3685" y="8153"/>
                    <a:pt x="4113" y="8358"/>
                    <a:pt x="4568" y="8501"/>
                  </a:cubicBezTo>
                  <a:cubicBezTo>
                    <a:pt x="4862" y="8588"/>
                    <a:pt x="5161" y="8624"/>
                    <a:pt x="5462" y="8624"/>
                  </a:cubicBezTo>
                  <a:cubicBezTo>
                    <a:pt x="6055" y="8624"/>
                    <a:pt x="6655" y="8485"/>
                    <a:pt x="7235" y="8331"/>
                  </a:cubicBezTo>
                  <a:cubicBezTo>
                    <a:pt x="7406" y="8362"/>
                    <a:pt x="7578" y="8378"/>
                    <a:pt x="7749" y="8378"/>
                  </a:cubicBezTo>
                  <a:cubicBezTo>
                    <a:pt x="7982" y="8378"/>
                    <a:pt x="8214" y="8348"/>
                    <a:pt x="8440" y="8287"/>
                  </a:cubicBezTo>
                  <a:cubicBezTo>
                    <a:pt x="8984" y="8153"/>
                    <a:pt x="9466" y="7752"/>
                    <a:pt x="9367" y="7100"/>
                  </a:cubicBezTo>
                  <a:cubicBezTo>
                    <a:pt x="9350" y="7011"/>
                    <a:pt x="9332" y="6922"/>
                    <a:pt x="9305" y="6842"/>
                  </a:cubicBezTo>
                  <a:cubicBezTo>
                    <a:pt x="9332" y="6824"/>
                    <a:pt x="9358" y="6815"/>
                    <a:pt x="9385" y="6806"/>
                  </a:cubicBezTo>
                  <a:cubicBezTo>
                    <a:pt x="10054" y="6520"/>
                    <a:pt x="10590" y="5958"/>
                    <a:pt x="10331" y="5200"/>
                  </a:cubicBezTo>
                  <a:cubicBezTo>
                    <a:pt x="10277" y="5066"/>
                    <a:pt x="10215" y="4933"/>
                    <a:pt x="10135" y="4808"/>
                  </a:cubicBezTo>
                  <a:cubicBezTo>
                    <a:pt x="10322" y="4638"/>
                    <a:pt x="10465" y="4433"/>
                    <a:pt x="10527" y="4192"/>
                  </a:cubicBezTo>
                  <a:cubicBezTo>
                    <a:pt x="10661" y="3755"/>
                    <a:pt x="10554" y="3264"/>
                    <a:pt x="10286" y="2899"/>
                  </a:cubicBezTo>
                  <a:cubicBezTo>
                    <a:pt x="10268" y="2881"/>
                    <a:pt x="10259" y="2863"/>
                    <a:pt x="10242" y="2845"/>
                  </a:cubicBezTo>
                  <a:cubicBezTo>
                    <a:pt x="10295" y="2756"/>
                    <a:pt x="10340" y="2658"/>
                    <a:pt x="10384" y="2560"/>
                  </a:cubicBezTo>
                  <a:cubicBezTo>
                    <a:pt x="10616" y="1926"/>
                    <a:pt x="10384" y="1195"/>
                    <a:pt x="9867" y="766"/>
                  </a:cubicBezTo>
                  <a:cubicBezTo>
                    <a:pt x="9398" y="380"/>
                    <a:pt x="8757" y="239"/>
                    <a:pt x="8100" y="239"/>
                  </a:cubicBezTo>
                  <a:cubicBezTo>
                    <a:pt x="7682" y="239"/>
                    <a:pt x="7258" y="296"/>
                    <a:pt x="6869" y="383"/>
                  </a:cubicBezTo>
                  <a:cubicBezTo>
                    <a:pt x="6789" y="294"/>
                    <a:pt x="6700" y="204"/>
                    <a:pt x="6593" y="142"/>
                  </a:cubicBezTo>
                  <a:cubicBezTo>
                    <a:pt x="6575" y="133"/>
                    <a:pt x="6566" y="124"/>
                    <a:pt x="6548" y="115"/>
                  </a:cubicBezTo>
                  <a:cubicBezTo>
                    <a:pt x="6358" y="20"/>
                    <a:pt x="6144" y="0"/>
                    <a:pt x="5925"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6" name="Google Shape;4526;p66"/>
            <p:cNvSpPr/>
            <p:nvPr/>
          </p:nvSpPr>
          <p:spPr>
            <a:xfrm>
              <a:off x="8660947" y="4862324"/>
              <a:ext cx="3423311" cy="2805750"/>
            </a:xfrm>
            <a:custGeom>
              <a:avLst/>
              <a:gdLst/>
              <a:ahLst/>
              <a:cxnLst/>
              <a:rect l="l" t="t" r="r" b="b"/>
              <a:pathLst>
                <a:path w="10615" h="8700" extrusionOk="0">
                  <a:moveTo>
                    <a:pt x="4649" y="78"/>
                  </a:moveTo>
                  <a:cubicBezTo>
                    <a:pt x="4790" y="78"/>
                    <a:pt x="4929" y="80"/>
                    <a:pt x="5068" y="83"/>
                  </a:cubicBezTo>
                  <a:cubicBezTo>
                    <a:pt x="5132" y="85"/>
                    <a:pt x="5196" y="85"/>
                    <a:pt x="5260" y="85"/>
                  </a:cubicBezTo>
                  <a:cubicBezTo>
                    <a:pt x="5435" y="85"/>
                    <a:pt x="5609" y="80"/>
                    <a:pt x="5781" y="80"/>
                  </a:cubicBezTo>
                  <a:cubicBezTo>
                    <a:pt x="5844" y="80"/>
                    <a:pt x="5907" y="81"/>
                    <a:pt x="5969" y="83"/>
                  </a:cubicBezTo>
                  <a:cubicBezTo>
                    <a:pt x="6130" y="83"/>
                    <a:pt x="6290" y="101"/>
                    <a:pt x="6442" y="163"/>
                  </a:cubicBezTo>
                  <a:cubicBezTo>
                    <a:pt x="6585" y="235"/>
                    <a:pt x="6710" y="333"/>
                    <a:pt x="6808" y="458"/>
                  </a:cubicBezTo>
                  <a:cubicBezTo>
                    <a:pt x="6816" y="466"/>
                    <a:pt x="6825" y="469"/>
                    <a:pt x="6834" y="469"/>
                  </a:cubicBezTo>
                  <a:cubicBezTo>
                    <a:pt x="6840" y="469"/>
                    <a:pt x="6845" y="468"/>
                    <a:pt x="6850" y="465"/>
                  </a:cubicBezTo>
                  <a:lnTo>
                    <a:pt x="6850" y="465"/>
                  </a:lnTo>
                  <a:cubicBezTo>
                    <a:pt x="7213" y="383"/>
                    <a:pt x="7637" y="325"/>
                    <a:pt x="8064" y="325"/>
                  </a:cubicBezTo>
                  <a:cubicBezTo>
                    <a:pt x="9068" y="325"/>
                    <a:pt x="10087" y="642"/>
                    <a:pt x="10349" y="1698"/>
                  </a:cubicBezTo>
                  <a:cubicBezTo>
                    <a:pt x="10448" y="2099"/>
                    <a:pt x="10385" y="2509"/>
                    <a:pt x="10171" y="2866"/>
                  </a:cubicBezTo>
                  <a:cubicBezTo>
                    <a:pt x="10162" y="2884"/>
                    <a:pt x="10171" y="2902"/>
                    <a:pt x="10180" y="2911"/>
                  </a:cubicBezTo>
                  <a:cubicBezTo>
                    <a:pt x="10394" y="3196"/>
                    <a:pt x="10519" y="3544"/>
                    <a:pt x="10510" y="3901"/>
                  </a:cubicBezTo>
                  <a:cubicBezTo>
                    <a:pt x="10501" y="4267"/>
                    <a:pt x="10332" y="4570"/>
                    <a:pt x="10073" y="4820"/>
                  </a:cubicBezTo>
                  <a:cubicBezTo>
                    <a:pt x="10064" y="4829"/>
                    <a:pt x="10064" y="4847"/>
                    <a:pt x="10073" y="4865"/>
                  </a:cubicBezTo>
                  <a:cubicBezTo>
                    <a:pt x="10296" y="5248"/>
                    <a:pt x="10421" y="5694"/>
                    <a:pt x="10189" y="6105"/>
                  </a:cubicBezTo>
                  <a:cubicBezTo>
                    <a:pt x="9993" y="6461"/>
                    <a:pt x="9627" y="6693"/>
                    <a:pt x="9261" y="6836"/>
                  </a:cubicBezTo>
                  <a:cubicBezTo>
                    <a:pt x="9234" y="6845"/>
                    <a:pt x="9225" y="6863"/>
                    <a:pt x="9225" y="6890"/>
                  </a:cubicBezTo>
                  <a:cubicBezTo>
                    <a:pt x="9306" y="7148"/>
                    <a:pt x="9341" y="7425"/>
                    <a:pt x="9225" y="7675"/>
                  </a:cubicBezTo>
                  <a:cubicBezTo>
                    <a:pt x="9136" y="7880"/>
                    <a:pt x="8976" y="8031"/>
                    <a:pt x="8779" y="8139"/>
                  </a:cubicBezTo>
                  <a:cubicBezTo>
                    <a:pt x="8547" y="8272"/>
                    <a:pt x="8262" y="8335"/>
                    <a:pt x="7994" y="8362"/>
                  </a:cubicBezTo>
                  <a:cubicBezTo>
                    <a:pt x="7905" y="8372"/>
                    <a:pt x="7813" y="8376"/>
                    <a:pt x="7722" y="8376"/>
                  </a:cubicBezTo>
                  <a:cubicBezTo>
                    <a:pt x="7657" y="8376"/>
                    <a:pt x="7593" y="8374"/>
                    <a:pt x="7530" y="8370"/>
                  </a:cubicBezTo>
                  <a:cubicBezTo>
                    <a:pt x="7441" y="8362"/>
                    <a:pt x="7361" y="8353"/>
                    <a:pt x="7281" y="8344"/>
                  </a:cubicBezTo>
                  <a:cubicBezTo>
                    <a:pt x="7250" y="8337"/>
                    <a:pt x="7226" y="8334"/>
                    <a:pt x="7203" y="8334"/>
                  </a:cubicBezTo>
                  <a:cubicBezTo>
                    <a:pt x="7166" y="8334"/>
                    <a:pt x="7134" y="8342"/>
                    <a:pt x="7084" y="8353"/>
                  </a:cubicBezTo>
                  <a:cubicBezTo>
                    <a:pt x="6550" y="8500"/>
                    <a:pt x="5995" y="8620"/>
                    <a:pt x="5432" y="8620"/>
                  </a:cubicBezTo>
                  <a:cubicBezTo>
                    <a:pt x="5347" y="8620"/>
                    <a:pt x="5261" y="8617"/>
                    <a:pt x="5175" y="8611"/>
                  </a:cubicBezTo>
                  <a:cubicBezTo>
                    <a:pt x="4542" y="8567"/>
                    <a:pt x="3980" y="8254"/>
                    <a:pt x="3364" y="8112"/>
                  </a:cubicBezTo>
                  <a:cubicBezTo>
                    <a:pt x="3034" y="8031"/>
                    <a:pt x="2677" y="7987"/>
                    <a:pt x="2338" y="7960"/>
                  </a:cubicBezTo>
                  <a:cubicBezTo>
                    <a:pt x="2225" y="7949"/>
                    <a:pt x="2112" y="7943"/>
                    <a:pt x="2000" y="7943"/>
                  </a:cubicBezTo>
                  <a:cubicBezTo>
                    <a:pt x="1767" y="7943"/>
                    <a:pt x="1536" y="7968"/>
                    <a:pt x="1313" y="8024"/>
                  </a:cubicBezTo>
                  <a:lnTo>
                    <a:pt x="1313" y="8024"/>
                  </a:lnTo>
                  <a:cubicBezTo>
                    <a:pt x="982" y="7532"/>
                    <a:pt x="702" y="6996"/>
                    <a:pt x="483" y="6444"/>
                  </a:cubicBezTo>
                  <a:cubicBezTo>
                    <a:pt x="313" y="6024"/>
                    <a:pt x="206" y="5587"/>
                    <a:pt x="153" y="5132"/>
                  </a:cubicBezTo>
                  <a:cubicBezTo>
                    <a:pt x="108" y="4704"/>
                    <a:pt x="90" y="4258"/>
                    <a:pt x="99" y="3821"/>
                  </a:cubicBezTo>
                  <a:cubicBezTo>
                    <a:pt x="108" y="3610"/>
                    <a:pt x="108" y="3391"/>
                    <a:pt x="131" y="3171"/>
                  </a:cubicBezTo>
                  <a:lnTo>
                    <a:pt x="131" y="3171"/>
                  </a:lnTo>
                  <a:cubicBezTo>
                    <a:pt x="141" y="3171"/>
                    <a:pt x="150" y="3171"/>
                    <a:pt x="160" y="3171"/>
                  </a:cubicBezTo>
                  <a:cubicBezTo>
                    <a:pt x="624" y="3171"/>
                    <a:pt x="1052" y="2921"/>
                    <a:pt x="1366" y="2599"/>
                  </a:cubicBezTo>
                  <a:cubicBezTo>
                    <a:pt x="1749" y="2206"/>
                    <a:pt x="1990" y="1706"/>
                    <a:pt x="2294" y="1251"/>
                  </a:cubicBezTo>
                  <a:cubicBezTo>
                    <a:pt x="2597" y="805"/>
                    <a:pt x="2963" y="404"/>
                    <a:pt x="3489" y="226"/>
                  </a:cubicBezTo>
                  <a:cubicBezTo>
                    <a:pt x="3864" y="101"/>
                    <a:pt x="4258" y="78"/>
                    <a:pt x="4649" y="78"/>
                  </a:cubicBezTo>
                  <a:close/>
                  <a:moveTo>
                    <a:pt x="4635" y="0"/>
                  </a:moveTo>
                  <a:cubicBezTo>
                    <a:pt x="4368" y="0"/>
                    <a:pt x="4100" y="11"/>
                    <a:pt x="3837" y="56"/>
                  </a:cubicBezTo>
                  <a:cubicBezTo>
                    <a:pt x="3311" y="154"/>
                    <a:pt x="2874" y="404"/>
                    <a:pt x="2526" y="814"/>
                  </a:cubicBezTo>
                  <a:cubicBezTo>
                    <a:pt x="2169" y="1234"/>
                    <a:pt x="1928" y="1733"/>
                    <a:pt x="1616" y="2170"/>
                  </a:cubicBezTo>
                  <a:cubicBezTo>
                    <a:pt x="1269" y="2656"/>
                    <a:pt x="770" y="3099"/>
                    <a:pt x="145" y="3099"/>
                  </a:cubicBezTo>
                  <a:cubicBezTo>
                    <a:pt x="127" y="3099"/>
                    <a:pt x="108" y="3099"/>
                    <a:pt x="90" y="3098"/>
                  </a:cubicBezTo>
                  <a:cubicBezTo>
                    <a:pt x="88" y="3097"/>
                    <a:pt x="85" y="3096"/>
                    <a:pt x="83" y="3096"/>
                  </a:cubicBezTo>
                  <a:cubicBezTo>
                    <a:pt x="68" y="3096"/>
                    <a:pt x="54" y="3118"/>
                    <a:pt x="54" y="3134"/>
                  </a:cubicBezTo>
                  <a:cubicBezTo>
                    <a:pt x="1" y="3758"/>
                    <a:pt x="1" y="4392"/>
                    <a:pt x="63" y="5016"/>
                  </a:cubicBezTo>
                  <a:cubicBezTo>
                    <a:pt x="108" y="5471"/>
                    <a:pt x="197" y="5908"/>
                    <a:pt x="358" y="6328"/>
                  </a:cubicBezTo>
                  <a:cubicBezTo>
                    <a:pt x="509" y="6729"/>
                    <a:pt x="697" y="7113"/>
                    <a:pt x="902" y="7487"/>
                  </a:cubicBezTo>
                  <a:cubicBezTo>
                    <a:pt x="1009" y="7692"/>
                    <a:pt x="1134" y="7898"/>
                    <a:pt x="1259" y="8094"/>
                  </a:cubicBezTo>
                  <a:cubicBezTo>
                    <a:pt x="1268" y="8103"/>
                    <a:pt x="1286" y="8112"/>
                    <a:pt x="1303" y="8112"/>
                  </a:cubicBezTo>
                  <a:cubicBezTo>
                    <a:pt x="1542" y="8047"/>
                    <a:pt x="1785" y="8020"/>
                    <a:pt x="2033" y="8020"/>
                  </a:cubicBezTo>
                  <a:cubicBezTo>
                    <a:pt x="2128" y="8020"/>
                    <a:pt x="2224" y="8024"/>
                    <a:pt x="2320" y="8031"/>
                  </a:cubicBezTo>
                  <a:cubicBezTo>
                    <a:pt x="2651" y="8058"/>
                    <a:pt x="2998" y="8103"/>
                    <a:pt x="3329" y="8183"/>
                  </a:cubicBezTo>
                  <a:cubicBezTo>
                    <a:pt x="3650" y="8254"/>
                    <a:pt x="3953" y="8379"/>
                    <a:pt x="4265" y="8486"/>
                  </a:cubicBezTo>
                  <a:cubicBezTo>
                    <a:pt x="4569" y="8593"/>
                    <a:pt x="4872" y="8674"/>
                    <a:pt x="5193" y="8692"/>
                  </a:cubicBezTo>
                  <a:cubicBezTo>
                    <a:pt x="5276" y="8697"/>
                    <a:pt x="5359" y="8700"/>
                    <a:pt x="5441" y="8700"/>
                  </a:cubicBezTo>
                  <a:cubicBezTo>
                    <a:pt x="6015" y="8700"/>
                    <a:pt x="6575" y="8572"/>
                    <a:pt x="7129" y="8424"/>
                  </a:cubicBezTo>
                  <a:cubicBezTo>
                    <a:pt x="7164" y="8415"/>
                    <a:pt x="7201" y="8412"/>
                    <a:pt x="7239" y="8412"/>
                  </a:cubicBezTo>
                  <a:cubicBezTo>
                    <a:pt x="7357" y="8412"/>
                    <a:pt x="7485" y="8444"/>
                    <a:pt x="7593" y="8451"/>
                  </a:cubicBezTo>
                  <a:cubicBezTo>
                    <a:pt x="7635" y="8453"/>
                    <a:pt x="7678" y="8454"/>
                    <a:pt x="7720" y="8454"/>
                  </a:cubicBezTo>
                  <a:cubicBezTo>
                    <a:pt x="7847" y="8454"/>
                    <a:pt x="7974" y="8444"/>
                    <a:pt x="8101" y="8424"/>
                  </a:cubicBezTo>
                  <a:cubicBezTo>
                    <a:pt x="8351" y="8397"/>
                    <a:pt x="8601" y="8335"/>
                    <a:pt x="8824" y="8210"/>
                  </a:cubicBezTo>
                  <a:cubicBezTo>
                    <a:pt x="9029" y="8085"/>
                    <a:pt x="9207" y="7915"/>
                    <a:pt x="9306" y="7692"/>
                  </a:cubicBezTo>
                  <a:cubicBezTo>
                    <a:pt x="9416" y="7437"/>
                    <a:pt x="9389" y="7165"/>
                    <a:pt x="9316" y="6901"/>
                  </a:cubicBezTo>
                  <a:lnTo>
                    <a:pt x="9316" y="6901"/>
                  </a:lnTo>
                  <a:cubicBezTo>
                    <a:pt x="9696" y="6740"/>
                    <a:pt x="10070" y="6503"/>
                    <a:pt x="10269" y="6131"/>
                  </a:cubicBezTo>
                  <a:cubicBezTo>
                    <a:pt x="10497" y="5703"/>
                    <a:pt x="10381" y="5248"/>
                    <a:pt x="10149" y="4852"/>
                  </a:cubicBezTo>
                  <a:lnTo>
                    <a:pt x="10149" y="4852"/>
                  </a:lnTo>
                  <a:cubicBezTo>
                    <a:pt x="10412" y="4596"/>
                    <a:pt x="10573" y="4274"/>
                    <a:pt x="10590" y="3901"/>
                  </a:cubicBezTo>
                  <a:cubicBezTo>
                    <a:pt x="10599" y="3537"/>
                    <a:pt x="10473" y="3173"/>
                    <a:pt x="10253" y="2883"/>
                  </a:cubicBezTo>
                  <a:lnTo>
                    <a:pt x="10253" y="2883"/>
                  </a:lnTo>
                  <a:cubicBezTo>
                    <a:pt x="10615" y="2261"/>
                    <a:pt x="10514" y="1460"/>
                    <a:pt x="10019" y="930"/>
                  </a:cubicBezTo>
                  <a:cubicBezTo>
                    <a:pt x="9529" y="404"/>
                    <a:pt x="8770" y="243"/>
                    <a:pt x="8075" y="243"/>
                  </a:cubicBezTo>
                  <a:cubicBezTo>
                    <a:pt x="7663" y="243"/>
                    <a:pt x="7252" y="295"/>
                    <a:pt x="6849" y="381"/>
                  </a:cubicBezTo>
                  <a:lnTo>
                    <a:pt x="6849" y="381"/>
                  </a:lnTo>
                  <a:cubicBezTo>
                    <a:pt x="6682" y="193"/>
                    <a:pt x="6480" y="73"/>
                    <a:pt x="6228" y="29"/>
                  </a:cubicBezTo>
                  <a:cubicBezTo>
                    <a:pt x="6110" y="9"/>
                    <a:pt x="5991" y="4"/>
                    <a:pt x="5870" y="4"/>
                  </a:cubicBezTo>
                  <a:cubicBezTo>
                    <a:pt x="5726" y="4"/>
                    <a:pt x="5580" y="11"/>
                    <a:pt x="5434" y="11"/>
                  </a:cubicBezTo>
                  <a:cubicBezTo>
                    <a:pt x="5171" y="11"/>
                    <a:pt x="4903" y="0"/>
                    <a:pt x="4635"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7" name="Google Shape;4527;p66"/>
            <p:cNvSpPr/>
            <p:nvPr/>
          </p:nvSpPr>
          <p:spPr>
            <a:xfrm>
              <a:off x="8531625" y="4438882"/>
              <a:ext cx="2946337" cy="2781240"/>
            </a:xfrm>
            <a:custGeom>
              <a:avLst/>
              <a:gdLst/>
              <a:ahLst/>
              <a:cxnLst/>
              <a:rect l="l" t="t" r="r" b="b"/>
              <a:pathLst>
                <a:path w="9136" h="8624" extrusionOk="0">
                  <a:moveTo>
                    <a:pt x="5906" y="1"/>
                  </a:moveTo>
                  <a:cubicBezTo>
                    <a:pt x="5801" y="1"/>
                    <a:pt x="5697" y="4"/>
                    <a:pt x="5594" y="4"/>
                  </a:cubicBezTo>
                  <a:cubicBezTo>
                    <a:pt x="5509" y="7"/>
                    <a:pt x="5423" y="8"/>
                    <a:pt x="5337" y="8"/>
                  </a:cubicBezTo>
                  <a:cubicBezTo>
                    <a:pt x="5121" y="8"/>
                    <a:pt x="4904" y="2"/>
                    <a:pt x="4687" y="2"/>
                  </a:cubicBezTo>
                  <a:cubicBezTo>
                    <a:pt x="4142" y="2"/>
                    <a:pt x="3609" y="41"/>
                    <a:pt x="3150" y="316"/>
                  </a:cubicBezTo>
                  <a:cubicBezTo>
                    <a:pt x="2739" y="548"/>
                    <a:pt x="2445" y="941"/>
                    <a:pt x="2195" y="1342"/>
                  </a:cubicBezTo>
                  <a:cubicBezTo>
                    <a:pt x="1945" y="1735"/>
                    <a:pt x="1722" y="2154"/>
                    <a:pt x="1401" y="2493"/>
                  </a:cubicBezTo>
                  <a:cubicBezTo>
                    <a:pt x="1090" y="2821"/>
                    <a:pt x="667" y="3094"/>
                    <a:pt x="209" y="3094"/>
                  </a:cubicBezTo>
                  <a:cubicBezTo>
                    <a:pt x="181" y="3094"/>
                    <a:pt x="153" y="3093"/>
                    <a:pt x="125" y="3091"/>
                  </a:cubicBezTo>
                  <a:lnTo>
                    <a:pt x="125" y="3091"/>
                  </a:lnTo>
                  <a:cubicBezTo>
                    <a:pt x="125" y="3091"/>
                    <a:pt x="1" y="4563"/>
                    <a:pt x="241" y="5660"/>
                  </a:cubicBezTo>
                  <a:cubicBezTo>
                    <a:pt x="482" y="6757"/>
                    <a:pt x="1321" y="8033"/>
                    <a:pt x="1321" y="8033"/>
                  </a:cubicBezTo>
                  <a:cubicBezTo>
                    <a:pt x="1572" y="7967"/>
                    <a:pt x="1815" y="7942"/>
                    <a:pt x="2058" y="7942"/>
                  </a:cubicBezTo>
                  <a:cubicBezTo>
                    <a:pt x="2437" y="7942"/>
                    <a:pt x="2812" y="8003"/>
                    <a:pt x="3203" y="8069"/>
                  </a:cubicBezTo>
                  <a:cubicBezTo>
                    <a:pt x="3676" y="8149"/>
                    <a:pt x="4104" y="8363"/>
                    <a:pt x="4559" y="8497"/>
                  </a:cubicBezTo>
                  <a:cubicBezTo>
                    <a:pt x="4856" y="8587"/>
                    <a:pt x="5157" y="8623"/>
                    <a:pt x="5461" y="8623"/>
                  </a:cubicBezTo>
                  <a:cubicBezTo>
                    <a:pt x="6151" y="8623"/>
                    <a:pt x="6849" y="8433"/>
                    <a:pt x="7512" y="8247"/>
                  </a:cubicBezTo>
                  <a:lnTo>
                    <a:pt x="9136" y="1244"/>
                  </a:lnTo>
                  <a:cubicBezTo>
                    <a:pt x="8681" y="745"/>
                    <a:pt x="7780" y="887"/>
                    <a:pt x="7235" y="700"/>
                  </a:cubicBezTo>
                  <a:cubicBezTo>
                    <a:pt x="6914" y="593"/>
                    <a:pt x="6843" y="272"/>
                    <a:pt x="6549" y="120"/>
                  </a:cubicBezTo>
                  <a:cubicBezTo>
                    <a:pt x="6348" y="17"/>
                    <a:pt x="6128" y="1"/>
                    <a:pt x="59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8" name="Google Shape;4528;p66"/>
            <p:cNvSpPr/>
            <p:nvPr/>
          </p:nvSpPr>
          <p:spPr>
            <a:xfrm>
              <a:off x="8540332" y="4425659"/>
              <a:ext cx="2955690" cy="2807040"/>
            </a:xfrm>
            <a:custGeom>
              <a:avLst/>
              <a:gdLst/>
              <a:ahLst/>
              <a:cxnLst/>
              <a:rect l="l" t="t" r="r" b="b"/>
              <a:pathLst>
                <a:path w="9165" h="8704" extrusionOk="0">
                  <a:moveTo>
                    <a:pt x="5852" y="1"/>
                  </a:moveTo>
                  <a:cubicBezTo>
                    <a:pt x="5469" y="9"/>
                    <a:pt x="5085" y="9"/>
                    <a:pt x="4711" y="9"/>
                  </a:cubicBezTo>
                  <a:cubicBezTo>
                    <a:pt x="4656" y="8"/>
                    <a:pt x="4602" y="7"/>
                    <a:pt x="4547" y="7"/>
                  </a:cubicBezTo>
                  <a:cubicBezTo>
                    <a:pt x="4234" y="7"/>
                    <a:pt x="3917" y="32"/>
                    <a:pt x="3613" y="108"/>
                  </a:cubicBezTo>
                  <a:cubicBezTo>
                    <a:pt x="3265" y="206"/>
                    <a:pt x="2944" y="384"/>
                    <a:pt x="2686" y="643"/>
                  </a:cubicBezTo>
                  <a:cubicBezTo>
                    <a:pt x="2427" y="902"/>
                    <a:pt x="2222" y="1214"/>
                    <a:pt x="2034" y="1526"/>
                  </a:cubicBezTo>
                  <a:cubicBezTo>
                    <a:pt x="1608" y="2214"/>
                    <a:pt x="1070" y="3098"/>
                    <a:pt x="165" y="3098"/>
                  </a:cubicBezTo>
                  <a:cubicBezTo>
                    <a:pt x="143" y="3098"/>
                    <a:pt x="121" y="3097"/>
                    <a:pt x="98" y="3096"/>
                  </a:cubicBezTo>
                  <a:cubicBezTo>
                    <a:pt x="72" y="3096"/>
                    <a:pt x="63" y="3114"/>
                    <a:pt x="54" y="3132"/>
                  </a:cubicBezTo>
                  <a:cubicBezTo>
                    <a:pt x="0" y="3756"/>
                    <a:pt x="9" y="4399"/>
                    <a:pt x="72" y="5023"/>
                  </a:cubicBezTo>
                  <a:cubicBezTo>
                    <a:pt x="116" y="5469"/>
                    <a:pt x="205" y="5906"/>
                    <a:pt x="357" y="6334"/>
                  </a:cubicBezTo>
                  <a:cubicBezTo>
                    <a:pt x="509" y="6736"/>
                    <a:pt x="696" y="7120"/>
                    <a:pt x="901" y="7485"/>
                  </a:cubicBezTo>
                  <a:cubicBezTo>
                    <a:pt x="1017" y="7690"/>
                    <a:pt x="1133" y="7896"/>
                    <a:pt x="1258" y="8092"/>
                  </a:cubicBezTo>
                  <a:cubicBezTo>
                    <a:pt x="1271" y="8105"/>
                    <a:pt x="1279" y="8113"/>
                    <a:pt x="1290" y="8113"/>
                  </a:cubicBezTo>
                  <a:cubicBezTo>
                    <a:pt x="1294" y="8113"/>
                    <a:pt x="1298" y="8112"/>
                    <a:pt x="1303" y="8110"/>
                  </a:cubicBezTo>
                  <a:cubicBezTo>
                    <a:pt x="1545" y="8048"/>
                    <a:pt x="1789" y="8025"/>
                    <a:pt x="2035" y="8025"/>
                  </a:cubicBezTo>
                  <a:cubicBezTo>
                    <a:pt x="2216" y="8025"/>
                    <a:pt x="2397" y="8037"/>
                    <a:pt x="2578" y="8056"/>
                  </a:cubicBezTo>
                  <a:cubicBezTo>
                    <a:pt x="2998" y="8110"/>
                    <a:pt x="3408" y="8181"/>
                    <a:pt x="3801" y="8324"/>
                  </a:cubicBezTo>
                  <a:cubicBezTo>
                    <a:pt x="4184" y="8458"/>
                    <a:pt x="4559" y="8618"/>
                    <a:pt x="4960" y="8672"/>
                  </a:cubicBezTo>
                  <a:cubicBezTo>
                    <a:pt x="5120" y="8694"/>
                    <a:pt x="5279" y="8703"/>
                    <a:pt x="5438" y="8703"/>
                  </a:cubicBezTo>
                  <a:cubicBezTo>
                    <a:pt x="5670" y="8703"/>
                    <a:pt x="5901" y="8682"/>
                    <a:pt x="6129" y="8645"/>
                  </a:cubicBezTo>
                  <a:cubicBezTo>
                    <a:pt x="6593" y="8574"/>
                    <a:pt x="7039" y="8458"/>
                    <a:pt x="7494" y="8333"/>
                  </a:cubicBezTo>
                  <a:cubicBezTo>
                    <a:pt x="7536" y="8316"/>
                    <a:pt x="7523" y="8252"/>
                    <a:pt x="7476" y="8252"/>
                  </a:cubicBezTo>
                  <a:cubicBezTo>
                    <a:pt x="7473" y="8252"/>
                    <a:pt x="7470" y="8252"/>
                    <a:pt x="7467" y="8252"/>
                  </a:cubicBezTo>
                  <a:cubicBezTo>
                    <a:pt x="6813" y="8438"/>
                    <a:pt x="6128" y="8624"/>
                    <a:pt x="5437" y="8624"/>
                  </a:cubicBezTo>
                  <a:cubicBezTo>
                    <a:pt x="5299" y="8624"/>
                    <a:pt x="5161" y="8617"/>
                    <a:pt x="5023" y="8600"/>
                  </a:cubicBezTo>
                  <a:cubicBezTo>
                    <a:pt x="4612" y="8547"/>
                    <a:pt x="4229" y="8395"/>
                    <a:pt x="3836" y="8252"/>
                  </a:cubicBezTo>
                  <a:cubicBezTo>
                    <a:pt x="3453" y="8119"/>
                    <a:pt x="3060" y="8047"/>
                    <a:pt x="2650" y="7994"/>
                  </a:cubicBezTo>
                  <a:cubicBezTo>
                    <a:pt x="2446" y="7966"/>
                    <a:pt x="2241" y="7948"/>
                    <a:pt x="2037" y="7948"/>
                  </a:cubicBezTo>
                  <a:cubicBezTo>
                    <a:pt x="1796" y="7948"/>
                    <a:pt x="1554" y="7973"/>
                    <a:pt x="1313" y="8031"/>
                  </a:cubicBezTo>
                  <a:lnTo>
                    <a:pt x="1313" y="8031"/>
                  </a:lnTo>
                  <a:cubicBezTo>
                    <a:pt x="990" y="7538"/>
                    <a:pt x="701" y="6994"/>
                    <a:pt x="491" y="6450"/>
                  </a:cubicBezTo>
                  <a:cubicBezTo>
                    <a:pt x="321" y="6022"/>
                    <a:pt x="205" y="5594"/>
                    <a:pt x="161" y="5139"/>
                  </a:cubicBezTo>
                  <a:cubicBezTo>
                    <a:pt x="107" y="4702"/>
                    <a:pt x="98" y="4265"/>
                    <a:pt x="107" y="3828"/>
                  </a:cubicBezTo>
                  <a:cubicBezTo>
                    <a:pt x="107" y="3611"/>
                    <a:pt x="115" y="3394"/>
                    <a:pt x="131" y="3177"/>
                  </a:cubicBezTo>
                  <a:lnTo>
                    <a:pt x="131" y="3177"/>
                  </a:lnTo>
                  <a:cubicBezTo>
                    <a:pt x="137" y="3177"/>
                    <a:pt x="143" y="3177"/>
                    <a:pt x="149" y="3177"/>
                  </a:cubicBezTo>
                  <a:cubicBezTo>
                    <a:pt x="865" y="3177"/>
                    <a:pt x="1410" y="2628"/>
                    <a:pt x="1784" y="2070"/>
                  </a:cubicBezTo>
                  <a:cubicBezTo>
                    <a:pt x="2195" y="1446"/>
                    <a:pt x="2534" y="705"/>
                    <a:pt x="3221" y="340"/>
                  </a:cubicBezTo>
                  <a:cubicBezTo>
                    <a:pt x="3648" y="118"/>
                    <a:pt x="4126" y="79"/>
                    <a:pt x="4605" y="79"/>
                  </a:cubicBezTo>
                  <a:cubicBezTo>
                    <a:pt x="4867" y="79"/>
                    <a:pt x="5128" y="90"/>
                    <a:pt x="5381" y="90"/>
                  </a:cubicBezTo>
                  <a:cubicBezTo>
                    <a:pt x="5410" y="90"/>
                    <a:pt x="5440" y="90"/>
                    <a:pt x="5469" y="90"/>
                  </a:cubicBezTo>
                  <a:cubicBezTo>
                    <a:pt x="5612" y="90"/>
                    <a:pt x="5764" y="79"/>
                    <a:pt x="5915" y="79"/>
                  </a:cubicBezTo>
                  <a:cubicBezTo>
                    <a:pt x="6151" y="79"/>
                    <a:pt x="6385" y="105"/>
                    <a:pt x="6575" y="241"/>
                  </a:cubicBezTo>
                  <a:cubicBezTo>
                    <a:pt x="6700" y="331"/>
                    <a:pt x="6789" y="456"/>
                    <a:pt x="6896" y="572"/>
                  </a:cubicBezTo>
                  <a:cubicBezTo>
                    <a:pt x="6985" y="670"/>
                    <a:pt x="7101" y="750"/>
                    <a:pt x="7235" y="786"/>
                  </a:cubicBezTo>
                  <a:cubicBezTo>
                    <a:pt x="7833" y="982"/>
                    <a:pt x="8609" y="812"/>
                    <a:pt x="9082" y="1312"/>
                  </a:cubicBezTo>
                  <a:cubicBezTo>
                    <a:pt x="9090" y="1320"/>
                    <a:pt x="9099" y="1324"/>
                    <a:pt x="9108" y="1324"/>
                  </a:cubicBezTo>
                  <a:cubicBezTo>
                    <a:pt x="9138" y="1324"/>
                    <a:pt x="9165" y="1286"/>
                    <a:pt x="9144" y="1258"/>
                  </a:cubicBezTo>
                  <a:cubicBezTo>
                    <a:pt x="8725" y="812"/>
                    <a:pt x="8047" y="866"/>
                    <a:pt x="7494" y="768"/>
                  </a:cubicBezTo>
                  <a:cubicBezTo>
                    <a:pt x="7360" y="750"/>
                    <a:pt x="7208" y="723"/>
                    <a:pt x="7093" y="643"/>
                  </a:cubicBezTo>
                  <a:cubicBezTo>
                    <a:pt x="6968" y="554"/>
                    <a:pt x="6878" y="429"/>
                    <a:pt x="6780" y="322"/>
                  </a:cubicBezTo>
                  <a:cubicBezTo>
                    <a:pt x="6539" y="54"/>
                    <a:pt x="6200" y="1"/>
                    <a:pt x="585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9" name="Google Shape;4529;p66"/>
            <p:cNvSpPr/>
            <p:nvPr/>
          </p:nvSpPr>
          <p:spPr>
            <a:xfrm>
              <a:off x="10352779" y="6125232"/>
              <a:ext cx="1231618" cy="1015875"/>
            </a:xfrm>
            <a:custGeom>
              <a:avLst/>
              <a:gdLst/>
              <a:ahLst/>
              <a:cxnLst/>
              <a:rect l="l" t="t" r="r" b="b"/>
              <a:pathLst>
                <a:path w="3819" h="3150" extrusionOk="0">
                  <a:moveTo>
                    <a:pt x="1190" y="0"/>
                  </a:moveTo>
                  <a:cubicBezTo>
                    <a:pt x="1102" y="0"/>
                    <a:pt x="1015" y="4"/>
                    <a:pt x="928" y="12"/>
                  </a:cubicBezTo>
                  <a:lnTo>
                    <a:pt x="2730" y="1662"/>
                  </a:lnTo>
                  <a:cubicBezTo>
                    <a:pt x="2308" y="1341"/>
                    <a:pt x="1741" y="1199"/>
                    <a:pt x="1217" y="1199"/>
                  </a:cubicBezTo>
                  <a:cubicBezTo>
                    <a:pt x="1143" y="1199"/>
                    <a:pt x="1071" y="1202"/>
                    <a:pt x="1000" y="1207"/>
                  </a:cubicBezTo>
                  <a:cubicBezTo>
                    <a:pt x="545" y="1243"/>
                    <a:pt x="1" y="1502"/>
                    <a:pt x="108" y="2117"/>
                  </a:cubicBezTo>
                  <a:cubicBezTo>
                    <a:pt x="152" y="2367"/>
                    <a:pt x="340" y="2563"/>
                    <a:pt x="545" y="2688"/>
                  </a:cubicBezTo>
                  <a:cubicBezTo>
                    <a:pt x="1015" y="2989"/>
                    <a:pt x="1561" y="3149"/>
                    <a:pt x="2108" y="3149"/>
                  </a:cubicBezTo>
                  <a:cubicBezTo>
                    <a:pt x="2338" y="3149"/>
                    <a:pt x="2568" y="3121"/>
                    <a:pt x="2793" y="3063"/>
                  </a:cubicBezTo>
                  <a:cubicBezTo>
                    <a:pt x="3337" y="2920"/>
                    <a:pt x="3819" y="2528"/>
                    <a:pt x="3712" y="1867"/>
                  </a:cubicBezTo>
                  <a:cubicBezTo>
                    <a:pt x="3605" y="1180"/>
                    <a:pt x="3043" y="494"/>
                    <a:pt x="2436" y="244"/>
                  </a:cubicBezTo>
                  <a:cubicBezTo>
                    <a:pt x="2044" y="88"/>
                    <a:pt x="1615" y="0"/>
                    <a:pt x="1190"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0" name="Google Shape;4530;p66"/>
            <p:cNvSpPr/>
            <p:nvPr/>
          </p:nvSpPr>
          <p:spPr>
            <a:xfrm>
              <a:off x="10370194" y="6113622"/>
              <a:ext cx="1263223" cy="1037805"/>
            </a:xfrm>
            <a:custGeom>
              <a:avLst/>
              <a:gdLst/>
              <a:ahLst/>
              <a:cxnLst/>
              <a:rect l="l" t="t" r="r" b="b"/>
              <a:pathLst>
                <a:path w="3917" h="3218" extrusionOk="0">
                  <a:moveTo>
                    <a:pt x="1156" y="0"/>
                  </a:moveTo>
                  <a:cubicBezTo>
                    <a:pt x="1062" y="0"/>
                    <a:pt x="968" y="4"/>
                    <a:pt x="874" y="12"/>
                  </a:cubicBezTo>
                  <a:cubicBezTo>
                    <a:pt x="830" y="21"/>
                    <a:pt x="830" y="92"/>
                    <a:pt x="874" y="92"/>
                  </a:cubicBezTo>
                  <a:cubicBezTo>
                    <a:pt x="975" y="82"/>
                    <a:pt x="1076" y="77"/>
                    <a:pt x="1176" y="77"/>
                  </a:cubicBezTo>
                  <a:cubicBezTo>
                    <a:pt x="1514" y="77"/>
                    <a:pt x="1852" y="134"/>
                    <a:pt x="2168" y="244"/>
                  </a:cubicBezTo>
                  <a:cubicBezTo>
                    <a:pt x="2543" y="369"/>
                    <a:pt x="2855" y="583"/>
                    <a:pt x="3114" y="877"/>
                  </a:cubicBezTo>
                  <a:cubicBezTo>
                    <a:pt x="3551" y="1386"/>
                    <a:pt x="3916" y="2260"/>
                    <a:pt x="3301" y="2778"/>
                  </a:cubicBezTo>
                  <a:cubicBezTo>
                    <a:pt x="3024" y="3010"/>
                    <a:pt x="2659" y="3099"/>
                    <a:pt x="2311" y="3134"/>
                  </a:cubicBezTo>
                  <a:cubicBezTo>
                    <a:pt x="2229" y="3142"/>
                    <a:pt x="2146" y="3145"/>
                    <a:pt x="2064" y="3145"/>
                  </a:cubicBezTo>
                  <a:cubicBezTo>
                    <a:pt x="1743" y="3145"/>
                    <a:pt x="1422" y="3091"/>
                    <a:pt x="1124" y="2992"/>
                  </a:cubicBezTo>
                  <a:cubicBezTo>
                    <a:pt x="767" y="2867"/>
                    <a:pt x="321" y="2671"/>
                    <a:pt x="152" y="2314"/>
                  </a:cubicBezTo>
                  <a:cubicBezTo>
                    <a:pt x="0" y="2001"/>
                    <a:pt x="98" y="1645"/>
                    <a:pt x="384" y="1457"/>
                  </a:cubicBezTo>
                  <a:cubicBezTo>
                    <a:pt x="618" y="1313"/>
                    <a:pt x="895" y="1269"/>
                    <a:pt x="1165" y="1269"/>
                  </a:cubicBezTo>
                  <a:cubicBezTo>
                    <a:pt x="1245" y="1269"/>
                    <a:pt x="1324" y="1273"/>
                    <a:pt x="1401" y="1279"/>
                  </a:cubicBezTo>
                  <a:cubicBezTo>
                    <a:pt x="1856" y="1323"/>
                    <a:pt x="2293" y="1466"/>
                    <a:pt x="2659" y="1734"/>
                  </a:cubicBezTo>
                  <a:cubicBezTo>
                    <a:pt x="2666" y="1738"/>
                    <a:pt x="2673" y="1740"/>
                    <a:pt x="2680" y="1740"/>
                  </a:cubicBezTo>
                  <a:cubicBezTo>
                    <a:pt x="2713" y="1740"/>
                    <a:pt x="2731" y="1692"/>
                    <a:pt x="2694" y="1662"/>
                  </a:cubicBezTo>
                  <a:cubicBezTo>
                    <a:pt x="2355" y="1413"/>
                    <a:pt x="1936" y="1270"/>
                    <a:pt x="1508" y="1216"/>
                  </a:cubicBezTo>
                  <a:cubicBezTo>
                    <a:pt x="1395" y="1202"/>
                    <a:pt x="1278" y="1193"/>
                    <a:pt x="1160" y="1193"/>
                  </a:cubicBezTo>
                  <a:cubicBezTo>
                    <a:pt x="926" y="1193"/>
                    <a:pt x="690" y="1228"/>
                    <a:pt x="482" y="1323"/>
                  </a:cubicBezTo>
                  <a:cubicBezTo>
                    <a:pt x="196" y="1448"/>
                    <a:pt x="0" y="1698"/>
                    <a:pt x="0" y="2010"/>
                  </a:cubicBezTo>
                  <a:cubicBezTo>
                    <a:pt x="9" y="2439"/>
                    <a:pt x="339" y="2706"/>
                    <a:pt x="687" y="2885"/>
                  </a:cubicBezTo>
                  <a:cubicBezTo>
                    <a:pt x="1071" y="3090"/>
                    <a:pt x="1499" y="3206"/>
                    <a:pt x="1936" y="3215"/>
                  </a:cubicBezTo>
                  <a:cubicBezTo>
                    <a:pt x="1983" y="3217"/>
                    <a:pt x="2030" y="3218"/>
                    <a:pt x="2078" y="3218"/>
                  </a:cubicBezTo>
                  <a:cubicBezTo>
                    <a:pt x="2431" y="3218"/>
                    <a:pt x="2808" y="3157"/>
                    <a:pt x="3122" y="2992"/>
                  </a:cubicBezTo>
                  <a:cubicBezTo>
                    <a:pt x="3408" y="2840"/>
                    <a:pt x="3640" y="2581"/>
                    <a:pt x="3693" y="2260"/>
                  </a:cubicBezTo>
                  <a:cubicBezTo>
                    <a:pt x="3765" y="1886"/>
                    <a:pt x="3613" y="1484"/>
                    <a:pt x="3417" y="1163"/>
                  </a:cubicBezTo>
                  <a:cubicBezTo>
                    <a:pt x="3185" y="779"/>
                    <a:pt x="2846" y="440"/>
                    <a:pt x="2427" y="262"/>
                  </a:cubicBezTo>
                  <a:cubicBezTo>
                    <a:pt x="2030" y="86"/>
                    <a:pt x="1592" y="0"/>
                    <a:pt x="1156"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1" name="Google Shape;4531;p66"/>
            <p:cNvSpPr/>
            <p:nvPr/>
          </p:nvSpPr>
          <p:spPr>
            <a:xfrm>
              <a:off x="10306662" y="5557633"/>
              <a:ext cx="1637320" cy="1172932"/>
            </a:xfrm>
            <a:custGeom>
              <a:avLst/>
              <a:gdLst/>
              <a:ahLst/>
              <a:cxnLst/>
              <a:rect l="l" t="t" r="r" b="b"/>
              <a:pathLst>
                <a:path w="5077" h="3637" extrusionOk="0">
                  <a:moveTo>
                    <a:pt x="1975" y="0"/>
                  </a:moveTo>
                  <a:cubicBezTo>
                    <a:pt x="1611" y="0"/>
                    <a:pt x="1248" y="42"/>
                    <a:pt x="902" y="130"/>
                  </a:cubicBezTo>
                  <a:lnTo>
                    <a:pt x="3525" y="1700"/>
                  </a:lnTo>
                  <a:cubicBezTo>
                    <a:pt x="3107" y="1502"/>
                    <a:pt x="2624" y="1417"/>
                    <a:pt x="2147" y="1417"/>
                  </a:cubicBezTo>
                  <a:cubicBezTo>
                    <a:pt x="1830" y="1417"/>
                    <a:pt x="1515" y="1454"/>
                    <a:pt x="1223" y="1522"/>
                  </a:cubicBezTo>
                  <a:cubicBezTo>
                    <a:pt x="652" y="1665"/>
                    <a:pt x="1" y="2093"/>
                    <a:pt x="260" y="2789"/>
                  </a:cubicBezTo>
                  <a:cubicBezTo>
                    <a:pt x="367" y="3074"/>
                    <a:pt x="643" y="3271"/>
                    <a:pt x="929" y="3378"/>
                  </a:cubicBezTo>
                  <a:cubicBezTo>
                    <a:pt x="1380" y="3550"/>
                    <a:pt x="1865" y="3637"/>
                    <a:pt x="2350" y="3637"/>
                  </a:cubicBezTo>
                  <a:cubicBezTo>
                    <a:pt x="2871" y="3637"/>
                    <a:pt x="3392" y="3536"/>
                    <a:pt x="3873" y="3333"/>
                  </a:cubicBezTo>
                  <a:cubicBezTo>
                    <a:pt x="4542" y="3056"/>
                    <a:pt x="5077" y="2485"/>
                    <a:pt x="4818" y="1736"/>
                  </a:cubicBezTo>
                  <a:cubicBezTo>
                    <a:pt x="4542" y="942"/>
                    <a:pt x="3694" y="246"/>
                    <a:pt x="2873" y="86"/>
                  </a:cubicBezTo>
                  <a:cubicBezTo>
                    <a:pt x="2578" y="29"/>
                    <a:pt x="2276" y="0"/>
                    <a:pt x="1975"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2" name="Google Shape;4532;p66"/>
            <p:cNvSpPr/>
            <p:nvPr/>
          </p:nvSpPr>
          <p:spPr>
            <a:xfrm>
              <a:off x="10335686" y="5543120"/>
              <a:ext cx="1567983" cy="1200990"/>
            </a:xfrm>
            <a:custGeom>
              <a:avLst/>
              <a:gdLst/>
              <a:ahLst/>
              <a:cxnLst/>
              <a:rect l="l" t="t" r="r" b="b"/>
              <a:pathLst>
                <a:path w="4862" h="3724" extrusionOk="0">
                  <a:moveTo>
                    <a:pt x="1923" y="0"/>
                  </a:moveTo>
                  <a:cubicBezTo>
                    <a:pt x="1690" y="0"/>
                    <a:pt x="1457" y="18"/>
                    <a:pt x="1231" y="50"/>
                  </a:cubicBezTo>
                  <a:cubicBezTo>
                    <a:pt x="1088" y="77"/>
                    <a:pt x="946" y="104"/>
                    <a:pt x="803" y="140"/>
                  </a:cubicBezTo>
                  <a:cubicBezTo>
                    <a:pt x="753" y="156"/>
                    <a:pt x="773" y="221"/>
                    <a:pt x="813" y="221"/>
                  </a:cubicBezTo>
                  <a:cubicBezTo>
                    <a:pt x="816" y="221"/>
                    <a:pt x="818" y="220"/>
                    <a:pt x="821" y="220"/>
                  </a:cubicBezTo>
                  <a:cubicBezTo>
                    <a:pt x="1167" y="127"/>
                    <a:pt x="1529" y="84"/>
                    <a:pt x="1891" y="84"/>
                  </a:cubicBezTo>
                  <a:cubicBezTo>
                    <a:pt x="2088" y="84"/>
                    <a:pt x="2285" y="97"/>
                    <a:pt x="2480" y="122"/>
                  </a:cubicBezTo>
                  <a:cubicBezTo>
                    <a:pt x="2953" y="184"/>
                    <a:pt x="3390" y="345"/>
                    <a:pt x="3783" y="630"/>
                  </a:cubicBezTo>
                  <a:cubicBezTo>
                    <a:pt x="4157" y="907"/>
                    <a:pt x="4487" y="1273"/>
                    <a:pt x="4666" y="1719"/>
                  </a:cubicBezTo>
                  <a:cubicBezTo>
                    <a:pt x="4826" y="2120"/>
                    <a:pt x="4764" y="2539"/>
                    <a:pt x="4469" y="2861"/>
                  </a:cubicBezTo>
                  <a:cubicBezTo>
                    <a:pt x="4175" y="3200"/>
                    <a:pt x="3738" y="3387"/>
                    <a:pt x="3310" y="3503"/>
                  </a:cubicBezTo>
                  <a:cubicBezTo>
                    <a:pt x="2971" y="3598"/>
                    <a:pt x="2620" y="3646"/>
                    <a:pt x="2270" y="3646"/>
                  </a:cubicBezTo>
                  <a:cubicBezTo>
                    <a:pt x="2095" y="3646"/>
                    <a:pt x="1921" y="3634"/>
                    <a:pt x="1749" y="3610"/>
                  </a:cubicBezTo>
                  <a:cubicBezTo>
                    <a:pt x="1490" y="3574"/>
                    <a:pt x="1240" y="3521"/>
                    <a:pt x="999" y="3440"/>
                  </a:cubicBezTo>
                  <a:cubicBezTo>
                    <a:pt x="767" y="3360"/>
                    <a:pt x="544" y="3262"/>
                    <a:pt x="375" y="3084"/>
                  </a:cubicBezTo>
                  <a:cubicBezTo>
                    <a:pt x="214" y="2914"/>
                    <a:pt x="134" y="2682"/>
                    <a:pt x="152" y="2459"/>
                  </a:cubicBezTo>
                  <a:cubicBezTo>
                    <a:pt x="170" y="2272"/>
                    <a:pt x="277" y="2102"/>
                    <a:pt x="410" y="1977"/>
                  </a:cubicBezTo>
                  <a:cubicBezTo>
                    <a:pt x="758" y="1647"/>
                    <a:pt x="1276" y="1549"/>
                    <a:pt x="1731" y="1513"/>
                  </a:cubicBezTo>
                  <a:cubicBezTo>
                    <a:pt x="1842" y="1505"/>
                    <a:pt x="1955" y="1500"/>
                    <a:pt x="2067" y="1500"/>
                  </a:cubicBezTo>
                  <a:cubicBezTo>
                    <a:pt x="2530" y="1500"/>
                    <a:pt x="2993" y="1578"/>
                    <a:pt x="3417" y="1772"/>
                  </a:cubicBezTo>
                  <a:cubicBezTo>
                    <a:pt x="3424" y="1776"/>
                    <a:pt x="3430" y="1778"/>
                    <a:pt x="3437" y="1778"/>
                  </a:cubicBezTo>
                  <a:cubicBezTo>
                    <a:pt x="3471" y="1778"/>
                    <a:pt x="3490" y="1725"/>
                    <a:pt x="3452" y="1710"/>
                  </a:cubicBezTo>
                  <a:cubicBezTo>
                    <a:pt x="3014" y="1507"/>
                    <a:pt x="2530" y="1422"/>
                    <a:pt x="2050" y="1422"/>
                  </a:cubicBezTo>
                  <a:cubicBezTo>
                    <a:pt x="2003" y="1422"/>
                    <a:pt x="1956" y="1423"/>
                    <a:pt x="1909" y="1424"/>
                  </a:cubicBezTo>
                  <a:cubicBezTo>
                    <a:pt x="1445" y="1442"/>
                    <a:pt x="946" y="1513"/>
                    <a:pt x="553" y="1772"/>
                  </a:cubicBezTo>
                  <a:cubicBezTo>
                    <a:pt x="223" y="1986"/>
                    <a:pt x="0" y="2334"/>
                    <a:pt x="98" y="2736"/>
                  </a:cubicBezTo>
                  <a:cubicBezTo>
                    <a:pt x="223" y="3244"/>
                    <a:pt x="732" y="3458"/>
                    <a:pt x="1195" y="3583"/>
                  </a:cubicBezTo>
                  <a:cubicBezTo>
                    <a:pt x="1543" y="3676"/>
                    <a:pt x="1902" y="3723"/>
                    <a:pt x="2259" y="3723"/>
                  </a:cubicBezTo>
                  <a:cubicBezTo>
                    <a:pt x="2453" y="3723"/>
                    <a:pt x="2646" y="3709"/>
                    <a:pt x="2837" y="3681"/>
                  </a:cubicBezTo>
                  <a:cubicBezTo>
                    <a:pt x="3345" y="3610"/>
                    <a:pt x="3872" y="3449"/>
                    <a:pt x="4282" y="3146"/>
                  </a:cubicBezTo>
                  <a:cubicBezTo>
                    <a:pt x="4612" y="2896"/>
                    <a:pt x="4862" y="2522"/>
                    <a:pt x="4835" y="2093"/>
                  </a:cubicBezTo>
                  <a:cubicBezTo>
                    <a:pt x="4808" y="1638"/>
                    <a:pt x="4505" y="1201"/>
                    <a:pt x="4193" y="880"/>
                  </a:cubicBezTo>
                  <a:cubicBezTo>
                    <a:pt x="3854" y="532"/>
                    <a:pt x="3417" y="265"/>
                    <a:pt x="2953" y="131"/>
                  </a:cubicBezTo>
                  <a:cubicBezTo>
                    <a:pt x="2622" y="40"/>
                    <a:pt x="2272" y="0"/>
                    <a:pt x="1923"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3" name="Google Shape;4533;p66"/>
            <p:cNvSpPr/>
            <p:nvPr/>
          </p:nvSpPr>
          <p:spPr>
            <a:xfrm>
              <a:off x="10309564" y="5044536"/>
              <a:ext cx="1657637" cy="1192928"/>
            </a:xfrm>
            <a:custGeom>
              <a:avLst/>
              <a:gdLst/>
              <a:ahLst/>
              <a:cxnLst/>
              <a:rect l="l" t="t" r="r" b="b"/>
              <a:pathLst>
                <a:path w="5140" h="3699" extrusionOk="0">
                  <a:moveTo>
                    <a:pt x="2206" y="1"/>
                  </a:moveTo>
                  <a:cubicBezTo>
                    <a:pt x="1741" y="1"/>
                    <a:pt x="1271" y="66"/>
                    <a:pt x="830" y="205"/>
                  </a:cubicBezTo>
                  <a:lnTo>
                    <a:pt x="3632" y="1650"/>
                  </a:lnTo>
                  <a:cubicBezTo>
                    <a:pt x="3255" y="1500"/>
                    <a:pt x="2837" y="1434"/>
                    <a:pt x="2417" y="1434"/>
                  </a:cubicBezTo>
                  <a:cubicBezTo>
                    <a:pt x="2011" y="1434"/>
                    <a:pt x="1604" y="1496"/>
                    <a:pt x="1232" y="1605"/>
                  </a:cubicBezTo>
                  <a:cubicBezTo>
                    <a:pt x="643" y="1784"/>
                    <a:pt x="1" y="2248"/>
                    <a:pt x="304" y="2952"/>
                  </a:cubicBezTo>
                  <a:cubicBezTo>
                    <a:pt x="429" y="3238"/>
                    <a:pt x="723" y="3416"/>
                    <a:pt x="1018" y="3514"/>
                  </a:cubicBezTo>
                  <a:cubicBezTo>
                    <a:pt x="1422" y="3637"/>
                    <a:pt x="1846" y="3699"/>
                    <a:pt x="2268" y="3699"/>
                  </a:cubicBezTo>
                  <a:cubicBezTo>
                    <a:pt x="2890" y="3699"/>
                    <a:pt x="3511" y="3566"/>
                    <a:pt x="4069" y="3300"/>
                  </a:cubicBezTo>
                  <a:cubicBezTo>
                    <a:pt x="4479" y="3104"/>
                    <a:pt x="4881" y="2765"/>
                    <a:pt x="5014" y="2310"/>
                  </a:cubicBezTo>
                  <a:cubicBezTo>
                    <a:pt x="5139" y="1873"/>
                    <a:pt x="5032" y="1391"/>
                    <a:pt x="4765" y="1025"/>
                  </a:cubicBezTo>
                  <a:cubicBezTo>
                    <a:pt x="4345" y="446"/>
                    <a:pt x="3551" y="142"/>
                    <a:pt x="2864" y="44"/>
                  </a:cubicBezTo>
                  <a:cubicBezTo>
                    <a:pt x="2648" y="15"/>
                    <a:pt x="2428" y="1"/>
                    <a:pt x="22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4" name="Google Shape;4534;p66"/>
            <p:cNvSpPr/>
            <p:nvPr/>
          </p:nvSpPr>
          <p:spPr>
            <a:xfrm>
              <a:off x="10338266" y="5029378"/>
              <a:ext cx="1634740" cy="1220663"/>
            </a:xfrm>
            <a:custGeom>
              <a:avLst/>
              <a:gdLst/>
              <a:ahLst/>
              <a:cxnLst/>
              <a:rect l="l" t="t" r="r" b="b"/>
              <a:pathLst>
                <a:path w="5069" h="3785" extrusionOk="0">
                  <a:moveTo>
                    <a:pt x="2149" y="1"/>
                  </a:moveTo>
                  <a:cubicBezTo>
                    <a:pt x="1815" y="1"/>
                    <a:pt x="1484" y="36"/>
                    <a:pt x="1170" y="100"/>
                  </a:cubicBezTo>
                  <a:cubicBezTo>
                    <a:pt x="1018" y="136"/>
                    <a:pt x="875" y="171"/>
                    <a:pt x="732" y="216"/>
                  </a:cubicBezTo>
                  <a:cubicBezTo>
                    <a:pt x="685" y="232"/>
                    <a:pt x="701" y="290"/>
                    <a:pt x="736" y="290"/>
                  </a:cubicBezTo>
                  <a:cubicBezTo>
                    <a:pt x="741" y="290"/>
                    <a:pt x="745" y="289"/>
                    <a:pt x="750" y="287"/>
                  </a:cubicBezTo>
                  <a:cubicBezTo>
                    <a:pt x="1188" y="150"/>
                    <a:pt x="1663" y="74"/>
                    <a:pt x="2138" y="74"/>
                  </a:cubicBezTo>
                  <a:cubicBezTo>
                    <a:pt x="2707" y="74"/>
                    <a:pt x="3277" y="183"/>
                    <a:pt x="3783" y="421"/>
                  </a:cubicBezTo>
                  <a:cubicBezTo>
                    <a:pt x="4203" y="618"/>
                    <a:pt x="4586" y="912"/>
                    <a:pt x="4792" y="1331"/>
                  </a:cubicBezTo>
                  <a:cubicBezTo>
                    <a:pt x="5015" y="1804"/>
                    <a:pt x="4988" y="2366"/>
                    <a:pt x="4667" y="2776"/>
                  </a:cubicBezTo>
                  <a:cubicBezTo>
                    <a:pt x="4363" y="3160"/>
                    <a:pt x="3891" y="3374"/>
                    <a:pt x="3436" y="3517"/>
                  </a:cubicBezTo>
                  <a:cubicBezTo>
                    <a:pt x="3041" y="3644"/>
                    <a:pt x="2624" y="3709"/>
                    <a:pt x="2203" y="3709"/>
                  </a:cubicBezTo>
                  <a:cubicBezTo>
                    <a:pt x="2090" y="3709"/>
                    <a:pt x="1978" y="3705"/>
                    <a:pt x="1865" y="3695"/>
                  </a:cubicBezTo>
                  <a:cubicBezTo>
                    <a:pt x="1607" y="3677"/>
                    <a:pt x="1348" y="3633"/>
                    <a:pt x="1098" y="3561"/>
                  </a:cubicBezTo>
                  <a:cubicBezTo>
                    <a:pt x="866" y="3499"/>
                    <a:pt x="634" y="3419"/>
                    <a:pt x="447" y="3249"/>
                  </a:cubicBezTo>
                  <a:cubicBezTo>
                    <a:pt x="277" y="3098"/>
                    <a:pt x="170" y="2875"/>
                    <a:pt x="179" y="2643"/>
                  </a:cubicBezTo>
                  <a:cubicBezTo>
                    <a:pt x="179" y="2437"/>
                    <a:pt x="277" y="2259"/>
                    <a:pt x="411" y="2116"/>
                  </a:cubicBezTo>
                  <a:cubicBezTo>
                    <a:pt x="759" y="1750"/>
                    <a:pt x="1286" y="1626"/>
                    <a:pt x="1767" y="1563"/>
                  </a:cubicBezTo>
                  <a:cubicBezTo>
                    <a:pt x="1962" y="1534"/>
                    <a:pt x="2159" y="1518"/>
                    <a:pt x="2356" y="1518"/>
                  </a:cubicBezTo>
                  <a:cubicBezTo>
                    <a:pt x="2755" y="1518"/>
                    <a:pt x="3154" y="1583"/>
                    <a:pt x="3525" y="1733"/>
                  </a:cubicBezTo>
                  <a:cubicBezTo>
                    <a:pt x="3531" y="1735"/>
                    <a:pt x="3536" y="1735"/>
                    <a:pt x="3541" y="1735"/>
                  </a:cubicBezTo>
                  <a:cubicBezTo>
                    <a:pt x="3581" y="1735"/>
                    <a:pt x="3591" y="1677"/>
                    <a:pt x="3552" y="1661"/>
                  </a:cubicBezTo>
                  <a:cubicBezTo>
                    <a:pt x="3161" y="1509"/>
                    <a:pt x="2747" y="1440"/>
                    <a:pt x="2333" y="1440"/>
                  </a:cubicBezTo>
                  <a:cubicBezTo>
                    <a:pt x="2189" y="1440"/>
                    <a:pt x="2044" y="1449"/>
                    <a:pt x="1901" y="1465"/>
                  </a:cubicBezTo>
                  <a:cubicBezTo>
                    <a:pt x="1428" y="1519"/>
                    <a:pt x="920" y="1626"/>
                    <a:pt x="527" y="1911"/>
                  </a:cubicBezTo>
                  <a:cubicBezTo>
                    <a:pt x="188" y="2161"/>
                    <a:pt x="1" y="2553"/>
                    <a:pt x="162" y="2964"/>
                  </a:cubicBezTo>
                  <a:cubicBezTo>
                    <a:pt x="349" y="3454"/>
                    <a:pt x="893" y="3615"/>
                    <a:pt x="1357" y="3704"/>
                  </a:cubicBezTo>
                  <a:cubicBezTo>
                    <a:pt x="1629" y="3758"/>
                    <a:pt x="1906" y="3784"/>
                    <a:pt x="2182" y="3784"/>
                  </a:cubicBezTo>
                  <a:cubicBezTo>
                    <a:pt x="2459" y="3784"/>
                    <a:pt x="2735" y="3758"/>
                    <a:pt x="3007" y="3704"/>
                  </a:cubicBezTo>
                  <a:cubicBezTo>
                    <a:pt x="3516" y="3606"/>
                    <a:pt x="4051" y="3419"/>
                    <a:pt x="4461" y="3089"/>
                  </a:cubicBezTo>
                  <a:cubicBezTo>
                    <a:pt x="4854" y="2767"/>
                    <a:pt x="5068" y="2304"/>
                    <a:pt x="5006" y="1786"/>
                  </a:cubicBezTo>
                  <a:cubicBezTo>
                    <a:pt x="4934" y="1287"/>
                    <a:pt x="4631" y="876"/>
                    <a:pt x="4230" y="591"/>
                  </a:cubicBezTo>
                  <a:cubicBezTo>
                    <a:pt x="3634" y="173"/>
                    <a:pt x="2886" y="1"/>
                    <a:pt x="2149"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5" name="Google Shape;4535;p66"/>
            <p:cNvSpPr/>
            <p:nvPr/>
          </p:nvSpPr>
          <p:spPr>
            <a:xfrm>
              <a:off x="10303759" y="4516604"/>
              <a:ext cx="1648930" cy="1195185"/>
            </a:xfrm>
            <a:custGeom>
              <a:avLst/>
              <a:gdLst/>
              <a:ahLst/>
              <a:cxnLst/>
              <a:rect l="l" t="t" r="r" b="b"/>
              <a:pathLst>
                <a:path w="5113" h="3706" extrusionOk="0">
                  <a:moveTo>
                    <a:pt x="2613" y="0"/>
                  </a:moveTo>
                  <a:cubicBezTo>
                    <a:pt x="1997" y="0"/>
                    <a:pt x="1368" y="125"/>
                    <a:pt x="857" y="290"/>
                  </a:cubicBezTo>
                  <a:lnTo>
                    <a:pt x="3623" y="1646"/>
                  </a:lnTo>
                  <a:cubicBezTo>
                    <a:pt x="3257" y="1498"/>
                    <a:pt x="2847" y="1434"/>
                    <a:pt x="2434" y="1434"/>
                  </a:cubicBezTo>
                  <a:cubicBezTo>
                    <a:pt x="2021" y="1434"/>
                    <a:pt x="1607" y="1498"/>
                    <a:pt x="1232" y="1610"/>
                  </a:cubicBezTo>
                  <a:cubicBezTo>
                    <a:pt x="643" y="1779"/>
                    <a:pt x="1" y="2252"/>
                    <a:pt x="304" y="2948"/>
                  </a:cubicBezTo>
                  <a:cubicBezTo>
                    <a:pt x="429" y="3233"/>
                    <a:pt x="723" y="3421"/>
                    <a:pt x="1018" y="3510"/>
                  </a:cubicBezTo>
                  <a:cubicBezTo>
                    <a:pt x="1429" y="3637"/>
                    <a:pt x="1867" y="3706"/>
                    <a:pt x="2306" y="3706"/>
                  </a:cubicBezTo>
                  <a:cubicBezTo>
                    <a:pt x="2791" y="3706"/>
                    <a:pt x="3276" y="3621"/>
                    <a:pt x="3721" y="3439"/>
                  </a:cubicBezTo>
                  <a:cubicBezTo>
                    <a:pt x="4229" y="3233"/>
                    <a:pt x="4693" y="2841"/>
                    <a:pt x="4881" y="2323"/>
                  </a:cubicBezTo>
                  <a:cubicBezTo>
                    <a:pt x="5113" y="1681"/>
                    <a:pt x="4881" y="950"/>
                    <a:pt x="4372" y="521"/>
                  </a:cubicBezTo>
                  <a:cubicBezTo>
                    <a:pt x="3904" y="140"/>
                    <a:pt x="3266" y="0"/>
                    <a:pt x="2613"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6" name="Google Shape;4536;p66"/>
            <p:cNvSpPr/>
            <p:nvPr/>
          </p:nvSpPr>
          <p:spPr>
            <a:xfrm>
              <a:off x="10352779" y="4500479"/>
              <a:ext cx="1591203" cy="1224533"/>
            </a:xfrm>
            <a:custGeom>
              <a:avLst/>
              <a:gdLst/>
              <a:ahLst/>
              <a:cxnLst/>
              <a:rect l="l" t="t" r="r" b="b"/>
              <a:pathLst>
                <a:path w="4934" h="3797" extrusionOk="0">
                  <a:moveTo>
                    <a:pt x="2462" y="1"/>
                  </a:moveTo>
                  <a:cubicBezTo>
                    <a:pt x="1972" y="1"/>
                    <a:pt x="1477" y="85"/>
                    <a:pt x="1026" y="206"/>
                  </a:cubicBezTo>
                  <a:cubicBezTo>
                    <a:pt x="910" y="232"/>
                    <a:pt x="803" y="268"/>
                    <a:pt x="696" y="295"/>
                  </a:cubicBezTo>
                  <a:cubicBezTo>
                    <a:pt x="648" y="311"/>
                    <a:pt x="665" y="378"/>
                    <a:pt x="702" y="378"/>
                  </a:cubicBezTo>
                  <a:cubicBezTo>
                    <a:pt x="706" y="378"/>
                    <a:pt x="710" y="377"/>
                    <a:pt x="714" y="375"/>
                  </a:cubicBezTo>
                  <a:cubicBezTo>
                    <a:pt x="1254" y="203"/>
                    <a:pt x="1844" y="83"/>
                    <a:pt x="2428" y="83"/>
                  </a:cubicBezTo>
                  <a:cubicBezTo>
                    <a:pt x="2751" y="83"/>
                    <a:pt x="3073" y="120"/>
                    <a:pt x="3382" y="206"/>
                  </a:cubicBezTo>
                  <a:cubicBezTo>
                    <a:pt x="3819" y="322"/>
                    <a:pt x="4238" y="554"/>
                    <a:pt x="4497" y="937"/>
                  </a:cubicBezTo>
                  <a:cubicBezTo>
                    <a:pt x="4764" y="1330"/>
                    <a:pt x="4863" y="1847"/>
                    <a:pt x="4711" y="2311"/>
                  </a:cubicBezTo>
                  <a:cubicBezTo>
                    <a:pt x="4372" y="3346"/>
                    <a:pt x="3123" y="3721"/>
                    <a:pt x="2142" y="3721"/>
                  </a:cubicBezTo>
                  <a:cubicBezTo>
                    <a:pt x="1865" y="3721"/>
                    <a:pt x="1580" y="3685"/>
                    <a:pt x="1312" y="3631"/>
                  </a:cubicBezTo>
                  <a:cubicBezTo>
                    <a:pt x="1062" y="3587"/>
                    <a:pt x="803" y="3524"/>
                    <a:pt x="580" y="3390"/>
                  </a:cubicBezTo>
                  <a:cubicBezTo>
                    <a:pt x="357" y="3266"/>
                    <a:pt x="188" y="3069"/>
                    <a:pt x="134" y="2820"/>
                  </a:cubicBezTo>
                  <a:cubicBezTo>
                    <a:pt x="81" y="2605"/>
                    <a:pt x="134" y="2391"/>
                    <a:pt x="268" y="2213"/>
                  </a:cubicBezTo>
                  <a:cubicBezTo>
                    <a:pt x="536" y="1847"/>
                    <a:pt x="1009" y="1696"/>
                    <a:pt x="1437" y="1606"/>
                  </a:cubicBezTo>
                  <a:cubicBezTo>
                    <a:pt x="1714" y="1552"/>
                    <a:pt x="1998" y="1520"/>
                    <a:pt x="2282" y="1520"/>
                  </a:cubicBezTo>
                  <a:cubicBezTo>
                    <a:pt x="2556" y="1520"/>
                    <a:pt x="2829" y="1550"/>
                    <a:pt x="3096" y="1615"/>
                  </a:cubicBezTo>
                  <a:cubicBezTo>
                    <a:pt x="3221" y="1651"/>
                    <a:pt x="3346" y="1687"/>
                    <a:pt x="3462" y="1731"/>
                  </a:cubicBezTo>
                  <a:cubicBezTo>
                    <a:pt x="3468" y="1733"/>
                    <a:pt x="3473" y="1734"/>
                    <a:pt x="3478" y="1734"/>
                  </a:cubicBezTo>
                  <a:cubicBezTo>
                    <a:pt x="3519" y="1734"/>
                    <a:pt x="3528" y="1676"/>
                    <a:pt x="3489" y="1660"/>
                  </a:cubicBezTo>
                  <a:cubicBezTo>
                    <a:pt x="3095" y="1507"/>
                    <a:pt x="2679" y="1441"/>
                    <a:pt x="2263" y="1441"/>
                  </a:cubicBezTo>
                  <a:cubicBezTo>
                    <a:pt x="2094" y="1441"/>
                    <a:pt x="1925" y="1452"/>
                    <a:pt x="1758" y="1472"/>
                  </a:cubicBezTo>
                  <a:cubicBezTo>
                    <a:pt x="1276" y="1535"/>
                    <a:pt x="768" y="1651"/>
                    <a:pt x="393" y="1972"/>
                  </a:cubicBezTo>
                  <a:cubicBezTo>
                    <a:pt x="232" y="2106"/>
                    <a:pt x="99" y="2275"/>
                    <a:pt x="54" y="2481"/>
                  </a:cubicBezTo>
                  <a:cubicBezTo>
                    <a:pt x="1" y="2695"/>
                    <a:pt x="54" y="2936"/>
                    <a:pt x="179" y="3123"/>
                  </a:cubicBezTo>
                  <a:cubicBezTo>
                    <a:pt x="464" y="3569"/>
                    <a:pt x="1089" y="3685"/>
                    <a:pt x="1571" y="3756"/>
                  </a:cubicBezTo>
                  <a:cubicBezTo>
                    <a:pt x="1762" y="3782"/>
                    <a:pt x="1962" y="3797"/>
                    <a:pt x="2166" y="3797"/>
                  </a:cubicBezTo>
                  <a:cubicBezTo>
                    <a:pt x="3072" y="3797"/>
                    <a:pt x="4043" y="3515"/>
                    <a:pt x="4568" y="2757"/>
                  </a:cubicBezTo>
                  <a:cubicBezTo>
                    <a:pt x="4854" y="2347"/>
                    <a:pt x="4934" y="1838"/>
                    <a:pt x="4782" y="1357"/>
                  </a:cubicBezTo>
                  <a:cubicBezTo>
                    <a:pt x="4639" y="893"/>
                    <a:pt x="4300" y="518"/>
                    <a:pt x="3863" y="304"/>
                  </a:cubicBezTo>
                  <a:cubicBezTo>
                    <a:pt x="3435" y="85"/>
                    <a:pt x="2951" y="1"/>
                    <a:pt x="246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7" name="Google Shape;4537;p66"/>
            <p:cNvSpPr/>
            <p:nvPr/>
          </p:nvSpPr>
          <p:spPr>
            <a:xfrm>
              <a:off x="8531625" y="4438882"/>
              <a:ext cx="2877323" cy="2740283"/>
            </a:xfrm>
            <a:custGeom>
              <a:avLst/>
              <a:gdLst/>
              <a:ahLst/>
              <a:cxnLst/>
              <a:rect l="l" t="t" r="r" b="b"/>
              <a:pathLst>
                <a:path w="8922" h="8497" extrusionOk="0">
                  <a:moveTo>
                    <a:pt x="5906" y="1"/>
                  </a:moveTo>
                  <a:cubicBezTo>
                    <a:pt x="5801" y="1"/>
                    <a:pt x="5697" y="4"/>
                    <a:pt x="5594" y="4"/>
                  </a:cubicBezTo>
                  <a:cubicBezTo>
                    <a:pt x="5501" y="7"/>
                    <a:pt x="5408" y="8"/>
                    <a:pt x="5315" y="8"/>
                  </a:cubicBezTo>
                  <a:cubicBezTo>
                    <a:pt x="5120" y="8"/>
                    <a:pt x="4925" y="4"/>
                    <a:pt x="4730" y="4"/>
                  </a:cubicBezTo>
                  <a:cubicBezTo>
                    <a:pt x="4170" y="4"/>
                    <a:pt x="3621" y="39"/>
                    <a:pt x="3150" y="316"/>
                  </a:cubicBezTo>
                  <a:cubicBezTo>
                    <a:pt x="2739" y="548"/>
                    <a:pt x="2445" y="941"/>
                    <a:pt x="2195" y="1342"/>
                  </a:cubicBezTo>
                  <a:cubicBezTo>
                    <a:pt x="1945" y="1735"/>
                    <a:pt x="1722" y="2154"/>
                    <a:pt x="1401" y="2493"/>
                  </a:cubicBezTo>
                  <a:cubicBezTo>
                    <a:pt x="1090" y="2821"/>
                    <a:pt x="667" y="3094"/>
                    <a:pt x="209" y="3094"/>
                  </a:cubicBezTo>
                  <a:cubicBezTo>
                    <a:pt x="181" y="3094"/>
                    <a:pt x="153" y="3093"/>
                    <a:pt x="125" y="3091"/>
                  </a:cubicBezTo>
                  <a:lnTo>
                    <a:pt x="125" y="3091"/>
                  </a:lnTo>
                  <a:cubicBezTo>
                    <a:pt x="125" y="3091"/>
                    <a:pt x="1" y="4563"/>
                    <a:pt x="241" y="5660"/>
                  </a:cubicBezTo>
                  <a:cubicBezTo>
                    <a:pt x="482" y="6757"/>
                    <a:pt x="1321" y="8033"/>
                    <a:pt x="1321" y="8033"/>
                  </a:cubicBezTo>
                  <a:cubicBezTo>
                    <a:pt x="1572" y="7967"/>
                    <a:pt x="1815" y="7942"/>
                    <a:pt x="2058" y="7942"/>
                  </a:cubicBezTo>
                  <a:cubicBezTo>
                    <a:pt x="2437" y="7942"/>
                    <a:pt x="2812" y="8003"/>
                    <a:pt x="3203" y="8069"/>
                  </a:cubicBezTo>
                  <a:cubicBezTo>
                    <a:pt x="3676" y="8149"/>
                    <a:pt x="4104" y="8363"/>
                    <a:pt x="4559" y="8497"/>
                  </a:cubicBezTo>
                  <a:lnTo>
                    <a:pt x="4051" y="4349"/>
                  </a:lnTo>
                  <a:cubicBezTo>
                    <a:pt x="4970" y="4108"/>
                    <a:pt x="5683" y="3207"/>
                    <a:pt x="5692" y="2252"/>
                  </a:cubicBezTo>
                  <a:cubicBezTo>
                    <a:pt x="5853" y="2761"/>
                    <a:pt x="6129" y="3234"/>
                    <a:pt x="6540" y="3573"/>
                  </a:cubicBezTo>
                  <a:cubicBezTo>
                    <a:pt x="6907" y="3884"/>
                    <a:pt x="7373" y="4081"/>
                    <a:pt x="7844" y="4081"/>
                  </a:cubicBezTo>
                  <a:cubicBezTo>
                    <a:pt x="7900" y="4081"/>
                    <a:pt x="7956" y="4078"/>
                    <a:pt x="8012" y="4072"/>
                  </a:cubicBezTo>
                  <a:cubicBezTo>
                    <a:pt x="8404" y="4045"/>
                    <a:pt x="8823" y="3813"/>
                    <a:pt x="8877" y="3430"/>
                  </a:cubicBezTo>
                  <a:cubicBezTo>
                    <a:pt x="8922" y="3082"/>
                    <a:pt x="8654" y="2779"/>
                    <a:pt x="8413" y="2511"/>
                  </a:cubicBezTo>
                  <a:cubicBezTo>
                    <a:pt x="7949" y="2011"/>
                    <a:pt x="7548" y="1467"/>
                    <a:pt x="7191" y="878"/>
                  </a:cubicBezTo>
                  <a:cubicBezTo>
                    <a:pt x="7021" y="593"/>
                    <a:pt x="6843" y="272"/>
                    <a:pt x="6549" y="120"/>
                  </a:cubicBezTo>
                  <a:cubicBezTo>
                    <a:pt x="6348" y="17"/>
                    <a:pt x="6128" y="1"/>
                    <a:pt x="59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8" name="Google Shape;4538;p66"/>
            <p:cNvSpPr/>
            <p:nvPr/>
          </p:nvSpPr>
          <p:spPr>
            <a:xfrm>
              <a:off x="8540332" y="4425659"/>
              <a:ext cx="2880225" cy="2766082"/>
            </a:xfrm>
            <a:custGeom>
              <a:avLst/>
              <a:gdLst/>
              <a:ahLst/>
              <a:cxnLst/>
              <a:rect l="l" t="t" r="r" b="b"/>
              <a:pathLst>
                <a:path w="8931" h="8577" extrusionOk="0">
                  <a:moveTo>
                    <a:pt x="5879" y="1"/>
                  </a:moveTo>
                  <a:cubicBezTo>
                    <a:pt x="5651" y="1"/>
                    <a:pt x="5422" y="12"/>
                    <a:pt x="5199" y="12"/>
                  </a:cubicBezTo>
                  <a:cubicBezTo>
                    <a:pt x="5143" y="12"/>
                    <a:pt x="5087" y="11"/>
                    <a:pt x="5032" y="9"/>
                  </a:cubicBezTo>
                  <a:cubicBezTo>
                    <a:pt x="4914" y="6"/>
                    <a:pt x="4797" y="4"/>
                    <a:pt x="4681" y="4"/>
                  </a:cubicBezTo>
                  <a:cubicBezTo>
                    <a:pt x="4517" y="4"/>
                    <a:pt x="4355" y="8"/>
                    <a:pt x="4193" y="18"/>
                  </a:cubicBezTo>
                  <a:cubicBezTo>
                    <a:pt x="3649" y="63"/>
                    <a:pt x="3140" y="215"/>
                    <a:pt x="2739" y="598"/>
                  </a:cubicBezTo>
                  <a:cubicBezTo>
                    <a:pt x="1945" y="1339"/>
                    <a:pt x="1660" y="2721"/>
                    <a:pt x="509" y="3052"/>
                  </a:cubicBezTo>
                  <a:cubicBezTo>
                    <a:pt x="398" y="3081"/>
                    <a:pt x="287" y="3098"/>
                    <a:pt x="171" y="3098"/>
                  </a:cubicBezTo>
                  <a:cubicBezTo>
                    <a:pt x="147" y="3098"/>
                    <a:pt x="123" y="3098"/>
                    <a:pt x="98" y="3096"/>
                  </a:cubicBezTo>
                  <a:cubicBezTo>
                    <a:pt x="72" y="3096"/>
                    <a:pt x="63" y="3114"/>
                    <a:pt x="54" y="3132"/>
                  </a:cubicBezTo>
                  <a:cubicBezTo>
                    <a:pt x="0" y="3756"/>
                    <a:pt x="9" y="4399"/>
                    <a:pt x="72" y="5023"/>
                  </a:cubicBezTo>
                  <a:cubicBezTo>
                    <a:pt x="116" y="5469"/>
                    <a:pt x="205" y="5906"/>
                    <a:pt x="357" y="6334"/>
                  </a:cubicBezTo>
                  <a:cubicBezTo>
                    <a:pt x="509" y="6736"/>
                    <a:pt x="696" y="7120"/>
                    <a:pt x="901" y="7485"/>
                  </a:cubicBezTo>
                  <a:cubicBezTo>
                    <a:pt x="1017" y="7690"/>
                    <a:pt x="1133" y="7896"/>
                    <a:pt x="1258" y="8092"/>
                  </a:cubicBezTo>
                  <a:cubicBezTo>
                    <a:pt x="1271" y="8105"/>
                    <a:pt x="1279" y="8113"/>
                    <a:pt x="1290" y="8113"/>
                  </a:cubicBezTo>
                  <a:cubicBezTo>
                    <a:pt x="1294" y="8113"/>
                    <a:pt x="1298" y="8112"/>
                    <a:pt x="1303" y="8110"/>
                  </a:cubicBezTo>
                  <a:cubicBezTo>
                    <a:pt x="1543" y="8049"/>
                    <a:pt x="1783" y="8025"/>
                    <a:pt x="2023" y="8025"/>
                  </a:cubicBezTo>
                  <a:cubicBezTo>
                    <a:pt x="2345" y="8025"/>
                    <a:pt x="2667" y="8068"/>
                    <a:pt x="2989" y="8119"/>
                  </a:cubicBezTo>
                  <a:cubicBezTo>
                    <a:pt x="3248" y="8163"/>
                    <a:pt x="3506" y="8217"/>
                    <a:pt x="3756" y="8306"/>
                  </a:cubicBezTo>
                  <a:cubicBezTo>
                    <a:pt x="4015" y="8395"/>
                    <a:pt x="4265" y="8493"/>
                    <a:pt x="4523" y="8574"/>
                  </a:cubicBezTo>
                  <a:cubicBezTo>
                    <a:pt x="4529" y="8576"/>
                    <a:pt x="4535" y="8576"/>
                    <a:pt x="4540" y="8576"/>
                  </a:cubicBezTo>
                  <a:cubicBezTo>
                    <a:pt x="4580" y="8576"/>
                    <a:pt x="4590" y="8518"/>
                    <a:pt x="4550" y="8502"/>
                  </a:cubicBezTo>
                  <a:cubicBezTo>
                    <a:pt x="4282" y="8422"/>
                    <a:pt x="4024" y="8315"/>
                    <a:pt x="3756" y="8226"/>
                  </a:cubicBezTo>
                  <a:cubicBezTo>
                    <a:pt x="3488" y="8137"/>
                    <a:pt x="3221" y="8083"/>
                    <a:pt x="2935" y="8038"/>
                  </a:cubicBezTo>
                  <a:cubicBezTo>
                    <a:pt x="2628" y="7989"/>
                    <a:pt x="2321" y="7950"/>
                    <a:pt x="2015" y="7950"/>
                  </a:cubicBezTo>
                  <a:cubicBezTo>
                    <a:pt x="1780" y="7950"/>
                    <a:pt x="1546" y="7973"/>
                    <a:pt x="1313" y="8031"/>
                  </a:cubicBezTo>
                  <a:lnTo>
                    <a:pt x="1313" y="8031"/>
                  </a:lnTo>
                  <a:cubicBezTo>
                    <a:pt x="990" y="7538"/>
                    <a:pt x="701" y="6994"/>
                    <a:pt x="491" y="6450"/>
                  </a:cubicBezTo>
                  <a:cubicBezTo>
                    <a:pt x="321" y="6022"/>
                    <a:pt x="205" y="5585"/>
                    <a:pt x="161" y="5139"/>
                  </a:cubicBezTo>
                  <a:cubicBezTo>
                    <a:pt x="107" y="4702"/>
                    <a:pt x="98" y="4265"/>
                    <a:pt x="107" y="3828"/>
                  </a:cubicBezTo>
                  <a:cubicBezTo>
                    <a:pt x="107" y="3611"/>
                    <a:pt x="115" y="3394"/>
                    <a:pt x="131" y="3177"/>
                  </a:cubicBezTo>
                  <a:lnTo>
                    <a:pt x="131" y="3177"/>
                  </a:lnTo>
                  <a:cubicBezTo>
                    <a:pt x="136" y="3177"/>
                    <a:pt x="141" y="3177"/>
                    <a:pt x="146" y="3177"/>
                  </a:cubicBezTo>
                  <a:cubicBezTo>
                    <a:pt x="618" y="3177"/>
                    <a:pt x="1046" y="2925"/>
                    <a:pt x="1365" y="2597"/>
                  </a:cubicBezTo>
                  <a:cubicBezTo>
                    <a:pt x="1740" y="2213"/>
                    <a:pt x="1981" y="1731"/>
                    <a:pt x="2275" y="1285"/>
                  </a:cubicBezTo>
                  <a:cubicBezTo>
                    <a:pt x="2578" y="830"/>
                    <a:pt x="2944" y="420"/>
                    <a:pt x="3462" y="241"/>
                  </a:cubicBezTo>
                  <a:cubicBezTo>
                    <a:pt x="3840" y="109"/>
                    <a:pt x="4238" y="85"/>
                    <a:pt x="4633" y="85"/>
                  </a:cubicBezTo>
                  <a:cubicBezTo>
                    <a:pt x="4770" y="85"/>
                    <a:pt x="4906" y="87"/>
                    <a:pt x="5041" y="90"/>
                  </a:cubicBezTo>
                  <a:cubicBezTo>
                    <a:pt x="5308" y="90"/>
                    <a:pt x="5567" y="81"/>
                    <a:pt x="5835" y="81"/>
                  </a:cubicBezTo>
                  <a:cubicBezTo>
                    <a:pt x="6102" y="81"/>
                    <a:pt x="6379" y="99"/>
                    <a:pt x="6602" y="259"/>
                  </a:cubicBezTo>
                  <a:cubicBezTo>
                    <a:pt x="6816" y="411"/>
                    <a:pt x="6950" y="634"/>
                    <a:pt x="7075" y="848"/>
                  </a:cubicBezTo>
                  <a:cubicBezTo>
                    <a:pt x="7217" y="1080"/>
                    <a:pt x="7360" y="1312"/>
                    <a:pt x="7521" y="1544"/>
                  </a:cubicBezTo>
                  <a:cubicBezTo>
                    <a:pt x="7681" y="1767"/>
                    <a:pt x="7851" y="1990"/>
                    <a:pt x="8020" y="2195"/>
                  </a:cubicBezTo>
                  <a:cubicBezTo>
                    <a:pt x="8199" y="2409"/>
                    <a:pt x="8395" y="2605"/>
                    <a:pt x="8564" y="2820"/>
                  </a:cubicBezTo>
                  <a:cubicBezTo>
                    <a:pt x="8725" y="3025"/>
                    <a:pt x="8877" y="3283"/>
                    <a:pt x="8796" y="3542"/>
                  </a:cubicBezTo>
                  <a:cubicBezTo>
                    <a:pt x="8734" y="3765"/>
                    <a:pt x="8538" y="3908"/>
                    <a:pt x="8341" y="3988"/>
                  </a:cubicBezTo>
                  <a:cubicBezTo>
                    <a:pt x="8177" y="4055"/>
                    <a:pt x="8002" y="4085"/>
                    <a:pt x="7827" y="4085"/>
                  </a:cubicBezTo>
                  <a:cubicBezTo>
                    <a:pt x="7487" y="4085"/>
                    <a:pt x="7143" y="3974"/>
                    <a:pt x="6861" y="3810"/>
                  </a:cubicBezTo>
                  <a:cubicBezTo>
                    <a:pt x="6406" y="3551"/>
                    <a:pt x="6058" y="3123"/>
                    <a:pt x="5844" y="2650"/>
                  </a:cubicBezTo>
                  <a:cubicBezTo>
                    <a:pt x="5790" y="2534"/>
                    <a:pt x="5745" y="2409"/>
                    <a:pt x="5701" y="2275"/>
                  </a:cubicBezTo>
                  <a:cubicBezTo>
                    <a:pt x="5697" y="2261"/>
                    <a:pt x="5684" y="2253"/>
                    <a:pt x="5670" y="2253"/>
                  </a:cubicBezTo>
                  <a:cubicBezTo>
                    <a:pt x="5651" y="2253"/>
                    <a:pt x="5629" y="2267"/>
                    <a:pt x="5629" y="2293"/>
                  </a:cubicBezTo>
                  <a:cubicBezTo>
                    <a:pt x="5612" y="3230"/>
                    <a:pt x="4925" y="4104"/>
                    <a:pt x="4015" y="4354"/>
                  </a:cubicBezTo>
                  <a:cubicBezTo>
                    <a:pt x="3964" y="4362"/>
                    <a:pt x="3985" y="4426"/>
                    <a:pt x="4025" y="4426"/>
                  </a:cubicBezTo>
                  <a:cubicBezTo>
                    <a:pt x="4027" y="4426"/>
                    <a:pt x="4030" y="4426"/>
                    <a:pt x="4033" y="4425"/>
                  </a:cubicBezTo>
                  <a:cubicBezTo>
                    <a:pt x="4919" y="4191"/>
                    <a:pt x="5594" y="3377"/>
                    <a:pt x="5690" y="2474"/>
                  </a:cubicBezTo>
                  <a:lnTo>
                    <a:pt x="5690" y="2474"/>
                  </a:lnTo>
                  <a:cubicBezTo>
                    <a:pt x="5854" y="2908"/>
                    <a:pt x="6103" y="3306"/>
                    <a:pt x="6450" y="3614"/>
                  </a:cubicBezTo>
                  <a:cubicBezTo>
                    <a:pt x="6830" y="3943"/>
                    <a:pt x="7321" y="4160"/>
                    <a:pt x="7826" y="4160"/>
                  </a:cubicBezTo>
                  <a:cubicBezTo>
                    <a:pt x="7855" y="4160"/>
                    <a:pt x="7884" y="4159"/>
                    <a:pt x="7913" y="4158"/>
                  </a:cubicBezTo>
                  <a:cubicBezTo>
                    <a:pt x="8306" y="4140"/>
                    <a:pt x="8805" y="3944"/>
                    <a:pt x="8886" y="3507"/>
                  </a:cubicBezTo>
                  <a:cubicBezTo>
                    <a:pt x="8930" y="3266"/>
                    <a:pt x="8814" y="3034"/>
                    <a:pt x="8672" y="2837"/>
                  </a:cubicBezTo>
                  <a:cubicBezTo>
                    <a:pt x="8511" y="2614"/>
                    <a:pt x="8306" y="2418"/>
                    <a:pt x="8127" y="2213"/>
                  </a:cubicBezTo>
                  <a:cubicBezTo>
                    <a:pt x="7735" y="1740"/>
                    <a:pt x="7414" y="1241"/>
                    <a:pt x="7093" y="723"/>
                  </a:cubicBezTo>
                  <a:cubicBezTo>
                    <a:pt x="6968" y="518"/>
                    <a:pt x="6834" y="322"/>
                    <a:pt x="6629" y="188"/>
                  </a:cubicBezTo>
                  <a:cubicBezTo>
                    <a:pt x="6415" y="36"/>
                    <a:pt x="6138" y="1"/>
                    <a:pt x="5879"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9" name="Google Shape;4539;p66"/>
            <p:cNvSpPr/>
            <p:nvPr/>
          </p:nvSpPr>
          <p:spPr>
            <a:xfrm>
              <a:off x="10804278" y="2630949"/>
              <a:ext cx="1410927" cy="1908233"/>
            </a:xfrm>
            <a:custGeom>
              <a:avLst/>
              <a:gdLst/>
              <a:ahLst/>
              <a:cxnLst/>
              <a:rect l="l" t="t" r="r" b="b"/>
              <a:pathLst>
                <a:path w="4375" h="5917" extrusionOk="0">
                  <a:moveTo>
                    <a:pt x="1737" y="0"/>
                  </a:moveTo>
                  <a:cubicBezTo>
                    <a:pt x="1715" y="0"/>
                    <a:pt x="1691" y="20"/>
                    <a:pt x="1696" y="52"/>
                  </a:cubicBezTo>
                  <a:cubicBezTo>
                    <a:pt x="1892" y="802"/>
                    <a:pt x="2098" y="1578"/>
                    <a:pt x="2080" y="2363"/>
                  </a:cubicBezTo>
                  <a:cubicBezTo>
                    <a:pt x="2071" y="2666"/>
                    <a:pt x="2053" y="3068"/>
                    <a:pt x="1839" y="3309"/>
                  </a:cubicBezTo>
                  <a:cubicBezTo>
                    <a:pt x="1756" y="3399"/>
                    <a:pt x="1661" y="3434"/>
                    <a:pt x="1562" y="3434"/>
                  </a:cubicBezTo>
                  <a:cubicBezTo>
                    <a:pt x="1338" y="3434"/>
                    <a:pt x="1093" y="3259"/>
                    <a:pt x="920" y="3148"/>
                  </a:cubicBezTo>
                  <a:cubicBezTo>
                    <a:pt x="611" y="2951"/>
                    <a:pt x="319" y="2712"/>
                    <a:pt x="114" y="2408"/>
                  </a:cubicBezTo>
                  <a:lnTo>
                    <a:pt x="114" y="2408"/>
                  </a:lnTo>
                  <a:cubicBezTo>
                    <a:pt x="106" y="2396"/>
                    <a:pt x="98" y="2384"/>
                    <a:pt x="90" y="2372"/>
                  </a:cubicBezTo>
                  <a:lnTo>
                    <a:pt x="90" y="2372"/>
                  </a:lnTo>
                  <a:cubicBezTo>
                    <a:pt x="90" y="2372"/>
                    <a:pt x="90" y="2372"/>
                    <a:pt x="90" y="2372"/>
                  </a:cubicBezTo>
                  <a:cubicBezTo>
                    <a:pt x="82" y="2357"/>
                    <a:pt x="68" y="2351"/>
                    <a:pt x="55" y="2351"/>
                  </a:cubicBezTo>
                  <a:cubicBezTo>
                    <a:pt x="28" y="2351"/>
                    <a:pt x="1" y="2377"/>
                    <a:pt x="19" y="2408"/>
                  </a:cubicBezTo>
                  <a:cubicBezTo>
                    <a:pt x="19" y="2408"/>
                    <a:pt x="19" y="2408"/>
                    <a:pt x="19" y="2408"/>
                  </a:cubicBezTo>
                  <a:lnTo>
                    <a:pt x="19" y="2408"/>
                  </a:lnTo>
                  <a:cubicBezTo>
                    <a:pt x="27" y="2420"/>
                    <a:pt x="35" y="2431"/>
                    <a:pt x="43" y="2443"/>
                  </a:cubicBezTo>
                  <a:lnTo>
                    <a:pt x="43" y="2443"/>
                  </a:lnTo>
                  <a:cubicBezTo>
                    <a:pt x="580" y="3251"/>
                    <a:pt x="1149" y="4035"/>
                    <a:pt x="1553" y="4932"/>
                  </a:cubicBezTo>
                  <a:cubicBezTo>
                    <a:pt x="1687" y="5244"/>
                    <a:pt x="1812" y="5566"/>
                    <a:pt x="1910" y="5887"/>
                  </a:cubicBezTo>
                  <a:cubicBezTo>
                    <a:pt x="1917" y="5908"/>
                    <a:pt x="1933" y="5916"/>
                    <a:pt x="1948" y="5916"/>
                  </a:cubicBezTo>
                  <a:cubicBezTo>
                    <a:pt x="1972" y="5916"/>
                    <a:pt x="1996" y="5896"/>
                    <a:pt x="1991" y="5869"/>
                  </a:cubicBezTo>
                  <a:cubicBezTo>
                    <a:pt x="1812" y="5334"/>
                    <a:pt x="1598" y="4807"/>
                    <a:pt x="1330" y="4308"/>
                  </a:cubicBezTo>
                  <a:cubicBezTo>
                    <a:pt x="1098" y="3879"/>
                    <a:pt x="831" y="3469"/>
                    <a:pt x="563" y="3068"/>
                  </a:cubicBezTo>
                  <a:cubicBezTo>
                    <a:pt x="518" y="3002"/>
                    <a:pt x="472" y="2936"/>
                    <a:pt x="427" y="2870"/>
                  </a:cubicBezTo>
                  <a:lnTo>
                    <a:pt x="427" y="2870"/>
                  </a:lnTo>
                  <a:cubicBezTo>
                    <a:pt x="544" y="2974"/>
                    <a:pt x="669" y="3069"/>
                    <a:pt x="795" y="3157"/>
                  </a:cubicBezTo>
                  <a:cubicBezTo>
                    <a:pt x="1000" y="3296"/>
                    <a:pt x="1283" y="3513"/>
                    <a:pt x="1555" y="3513"/>
                  </a:cubicBezTo>
                  <a:cubicBezTo>
                    <a:pt x="1615" y="3513"/>
                    <a:pt x="1674" y="3502"/>
                    <a:pt x="1732" y="3478"/>
                  </a:cubicBezTo>
                  <a:cubicBezTo>
                    <a:pt x="2008" y="3362"/>
                    <a:pt x="2089" y="3023"/>
                    <a:pt x="2124" y="2755"/>
                  </a:cubicBezTo>
                  <a:cubicBezTo>
                    <a:pt x="2178" y="2336"/>
                    <a:pt x="2160" y="1908"/>
                    <a:pt x="2098" y="1489"/>
                  </a:cubicBezTo>
                  <a:cubicBezTo>
                    <a:pt x="2063" y="1248"/>
                    <a:pt x="2016" y="1012"/>
                    <a:pt x="1962" y="777"/>
                  </a:cubicBezTo>
                  <a:lnTo>
                    <a:pt x="1962" y="777"/>
                  </a:lnTo>
                  <a:cubicBezTo>
                    <a:pt x="2011" y="896"/>
                    <a:pt x="2062" y="1014"/>
                    <a:pt x="2115" y="1132"/>
                  </a:cubicBezTo>
                  <a:cubicBezTo>
                    <a:pt x="2276" y="1489"/>
                    <a:pt x="2463" y="1819"/>
                    <a:pt x="2669" y="2149"/>
                  </a:cubicBezTo>
                  <a:cubicBezTo>
                    <a:pt x="2838" y="2408"/>
                    <a:pt x="3043" y="2720"/>
                    <a:pt x="3382" y="2755"/>
                  </a:cubicBezTo>
                  <a:cubicBezTo>
                    <a:pt x="3393" y="2756"/>
                    <a:pt x="3404" y="2756"/>
                    <a:pt x="3415" y="2756"/>
                  </a:cubicBezTo>
                  <a:cubicBezTo>
                    <a:pt x="3684" y="2756"/>
                    <a:pt x="3887" y="2550"/>
                    <a:pt x="4007" y="2318"/>
                  </a:cubicBezTo>
                  <a:cubicBezTo>
                    <a:pt x="4050" y="2237"/>
                    <a:pt x="4087" y="2152"/>
                    <a:pt x="4120" y="2066"/>
                  </a:cubicBezTo>
                  <a:lnTo>
                    <a:pt x="4120" y="2066"/>
                  </a:lnTo>
                  <a:cubicBezTo>
                    <a:pt x="4087" y="2327"/>
                    <a:pt x="4064" y="2589"/>
                    <a:pt x="4060" y="2854"/>
                  </a:cubicBezTo>
                  <a:cubicBezTo>
                    <a:pt x="4051" y="3433"/>
                    <a:pt x="4132" y="4004"/>
                    <a:pt x="4292" y="4557"/>
                  </a:cubicBezTo>
                  <a:cubicBezTo>
                    <a:pt x="4296" y="4579"/>
                    <a:pt x="4310" y="4587"/>
                    <a:pt x="4326" y="4587"/>
                  </a:cubicBezTo>
                  <a:cubicBezTo>
                    <a:pt x="4349" y="4587"/>
                    <a:pt x="4374" y="4567"/>
                    <a:pt x="4364" y="4540"/>
                  </a:cubicBezTo>
                  <a:cubicBezTo>
                    <a:pt x="4203" y="3995"/>
                    <a:pt x="4123" y="3425"/>
                    <a:pt x="4141" y="2854"/>
                  </a:cubicBezTo>
                  <a:cubicBezTo>
                    <a:pt x="4148" y="2381"/>
                    <a:pt x="4210" y="1908"/>
                    <a:pt x="4287" y="1441"/>
                  </a:cubicBezTo>
                  <a:lnTo>
                    <a:pt x="4287" y="1441"/>
                  </a:lnTo>
                  <a:cubicBezTo>
                    <a:pt x="4306" y="1344"/>
                    <a:pt x="4322" y="1246"/>
                    <a:pt x="4337" y="1150"/>
                  </a:cubicBezTo>
                  <a:lnTo>
                    <a:pt x="4337" y="1150"/>
                  </a:lnTo>
                  <a:cubicBezTo>
                    <a:pt x="4337" y="1150"/>
                    <a:pt x="4337" y="1150"/>
                    <a:pt x="4337" y="1150"/>
                  </a:cubicBezTo>
                  <a:cubicBezTo>
                    <a:pt x="4342" y="1123"/>
                    <a:pt x="4318" y="1102"/>
                    <a:pt x="4296" y="1102"/>
                  </a:cubicBezTo>
                  <a:cubicBezTo>
                    <a:pt x="4282" y="1102"/>
                    <a:pt x="4269" y="1111"/>
                    <a:pt x="4265" y="1132"/>
                  </a:cubicBezTo>
                  <a:cubicBezTo>
                    <a:pt x="4258" y="1177"/>
                    <a:pt x="4250" y="1222"/>
                    <a:pt x="4242" y="1268"/>
                  </a:cubicBezTo>
                  <a:lnTo>
                    <a:pt x="4242" y="1268"/>
                  </a:lnTo>
                  <a:cubicBezTo>
                    <a:pt x="4193" y="1543"/>
                    <a:pt x="4133" y="1818"/>
                    <a:pt x="4033" y="2086"/>
                  </a:cubicBezTo>
                  <a:cubicBezTo>
                    <a:pt x="3926" y="2336"/>
                    <a:pt x="3757" y="2666"/>
                    <a:pt x="3445" y="2675"/>
                  </a:cubicBezTo>
                  <a:cubicBezTo>
                    <a:pt x="3436" y="2676"/>
                    <a:pt x="3428" y="2676"/>
                    <a:pt x="3420" y="2676"/>
                  </a:cubicBezTo>
                  <a:cubicBezTo>
                    <a:pt x="3078" y="2676"/>
                    <a:pt x="2879" y="2321"/>
                    <a:pt x="2713" y="2069"/>
                  </a:cubicBezTo>
                  <a:cubicBezTo>
                    <a:pt x="2526" y="1774"/>
                    <a:pt x="2356" y="1471"/>
                    <a:pt x="2205" y="1150"/>
                  </a:cubicBezTo>
                  <a:cubicBezTo>
                    <a:pt x="2044" y="784"/>
                    <a:pt x="1892" y="409"/>
                    <a:pt x="1768" y="26"/>
                  </a:cubicBezTo>
                  <a:lnTo>
                    <a:pt x="1768" y="26"/>
                  </a:lnTo>
                  <a:cubicBezTo>
                    <a:pt x="1768" y="26"/>
                    <a:pt x="1768" y="26"/>
                    <a:pt x="1768" y="26"/>
                  </a:cubicBezTo>
                  <a:cubicBezTo>
                    <a:pt x="1764" y="8"/>
                    <a:pt x="1751" y="0"/>
                    <a:pt x="1737"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0" name="Google Shape;4540;p66"/>
            <p:cNvSpPr/>
            <p:nvPr/>
          </p:nvSpPr>
          <p:spPr>
            <a:xfrm>
              <a:off x="11689539" y="6933416"/>
              <a:ext cx="1454464" cy="1640880"/>
            </a:xfrm>
            <a:custGeom>
              <a:avLst/>
              <a:gdLst/>
              <a:ahLst/>
              <a:cxnLst/>
              <a:rect l="l" t="t" r="r" b="b"/>
              <a:pathLst>
                <a:path w="4510" h="5088" extrusionOk="0">
                  <a:moveTo>
                    <a:pt x="613" y="1"/>
                  </a:moveTo>
                  <a:cubicBezTo>
                    <a:pt x="589" y="1"/>
                    <a:pt x="564" y="21"/>
                    <a:pt x="575" y="48"/>
                  </a:cubicBezTo>
                  <a:cubicBezTo>
                    <a:pt x="691" y="566"/>
                    <a:pt x="709" y="1101"/>
                    <a:pt x="673" y="1627"/>
                  </a:cubicBezTo>
                  <a:cubicBezTo>
                    <a:pt x="628" y="2180"/>
                    <a:pt x="530" y="2734"/>
                    <a:pt x="361" y="3260"/>
                  </a:cubicBezTo>
                  <a:cubicBezTo>
                    <a:pt x="271" y="3511"/>
                    <a:pt x="175" y="3762"/>
                    <a:pt x="51" y="4000"/>
                  </a:cubicBezTo>
                  <a:lnTo>
                    <a:pt x="51" y="4000"/>
                  </a:lnTo>
                  <a:cubicBezTo>
                    <a:pt x="38" y="4024"/>
                    <a:pt x="25" y="4048"/>
                    <a:pt x="13" y="4072"/>
                  </a:cubicBezTo>
                  <a:cubicBezTo>
                    <a:pt x="0" y="4103"/>
                    <a:pt x="28" y="4135"/>
                    <a:pt x="54" y="4135"/>
                  </a:cubicBezTo>
                  <a:cubicBezTo>
                    <a:pt x="65" y="4135"/>
                    <a:pt x="76" y="4129"/>
                    <a:pt x="84" y="4116"/>
                  </a:cubicBezTo>
                  <a:cubicBezTo>
                    <a:pt x="110" y="4067"/>
                    <a:pt x="136" y="4017"/>
                    <a:pt x="160" y="3966"/>
                  </a:cubicBezTo>
                  <a:lnTo>
                    <a:pt x="160" y="3966"/>
                  </a:lnTo>
                  <a:cubicBezTo>
                    <a:pt x="314" y="3673"/>
                    <a:pt x="494" y="3393"/>
                    <a:pt x="700" y="3126"/>
                  </a:cubicBezTo>
                  <a:cubicBezTo>
                    <a:pt x="877" y="2884"/>
                    <a:pt x="1149" y="2599"/>
                    <a:pt x="1470" y="2599"/>
                  </a:cubicBezTo>
                  <a:cubicBezTo>
                    <a:pt x="1504" y="2599"/>
                    <a:pt x="1539" y="2602"/>
                    <a:pt x="1574" y="2609"/>
                  </a:cubicBezTo>
                  <a:cubicBezTo>
                    <a:pt x="1904" y="2680"/>
                    <a:pt x="2118" y="3037"/>
                    <a:pt x="2270" y="3313"/>
                  </a:cubicBezTo>
                  <a:cubicBezTo>
                    <a:pt x="2395" y="3545"/>
                    <a:pt x="2475" y="3795"/>
                    <a:pt x="2520" y="4054"/>
                  </a:cubicBezTo>
                  <a:cubicBezTo>
                    <a:pt x="2582" y="4393"/>
                    <a:pt x="2618" y="4732"/>
                    <a:pt x="2680" y="5062"/>
                  </a:cubicBezTo>
                  <a:cubicBezTo>
                    <a:pt x="2684" y="5080"/>
                    <a:pt x="2698" y="5088"/>
                    <a:pt x="2712" y="5088"/>
                  </a:cubicBezTo>
                  <a:cubicBezTo>
                    <a:pt x="2734" y="5088"/>
                    <a:pt x="2757" y="5071"/>
                    <a:pt x="2752" y="5044"/>
                  </a:cubicBezTo>
                  <a:cubicBezTo>
                    <a:pt x="2671" y="4464"/>
                    <a:pt x="2636" y="3902"/>
                    <a:pt x="2734" y="3322"/>
                  </a:cubicBezTo>
                  <a:cubicBezTo>
                    <a:pt x="2787" y="3028"/>
                    <a:pt x="2832" y="2725"/>
                    <a:pt x="2930" y="2448"/>
                  </a:cubicBezTo>
                  <a:cubicBezTo>
                    <a:pt x="2966" y="2323"/>
                    <a:pt x="3028" y="2189"/>
                    <a:pt x="3126" y="2100"/>
                  </a:cubicBezTo>
                  <a:cubicBezTo>
                    <a:pt x="3201" y="2031"/>
                    <a:pt x="3291" y="2003"/>
                    <a:pt x="3385" y="2003"/>
                  </a:cubicBezTo>
                  <a:cubicBezTo>
                    <a:pt x="3450" y="2003"/>
                    <a:pt x="3516" y="2016"/>
                    <a:pt x="3581" y="2038"/>
                  </a:cubicBezTo>
                  <a:cubicBezTo>
                    <a:pt x="3751" y="2097"/>
                    <a:pt x="3914" y="2188"/>
                    <a:pt x="4061" y="2299"/>
                  </a:cubicBezTo>
                  <a:lnTo>
                    <a:pt x="4061" y="2299"/>
                  </a:lnTo>
                  <a:cubicBezTo>
                    <a:pt x="4175" y="2427"/>
                    <a:pt x="4298" y="2548"/>
                    <a:pt x="4429" y="2662"/>
                  </a:cubicBezTo>
                  <a:cubicBezTo>
                    <a:pt x="4439" y="2670"/>
                    <a:pt x="4449" y="2674"/>
                    <a:pt x="4459" y="2674"/>
                  </a:cubicBezTo>
                  <a:cubicBezTo>
                    <a:pt x="4490" y="2674"/>
                    <a:pt x="4510" y="2636"/>
                    <a:pt x="4482" y="2609"/>
                  </a:cubicBezTo>
                  <a:cubicBezTo>
                    <a:pt x="4379" y="2478"/>
                    <a:pt x="4260" y="2360"/>
                    <a:pt x="4128" y="2257"/>
                  </a:cubicBezTo>
                  <a:lnTo>
                    <a:pt x="4128" y="2257"/>
                  </a:lnTo>
                  <a:cubicBezTo>
                    <a:pt x="3929" y="2035"/>
                    <a:pt x="3754" y="1793"/>
                    <a:pt x="3617" y="1529"/>
                  </a:cubicBezTo>
                  <a:cubicBezTo>
                    <a:pt x="3394" y="1110"/>
                    <a:pt x="3269" y="646"/>
                    <a:pt x="3171" y="182"/>
                  </a:cubicBezTo>
                  <a:cubicBezTo>
                    <a:pt x="3167" y="161"/>
                    <a:pt x="3154" y="152"/>
                    <a:pt x="3140" y="152"/>
                  </a:cubicBezTo>
                  <a:cubicBezTo>
                    <a:pt x="3118" y="152"/>
                    <a:pt x="3094" y="173"/>
                    <a:pt x="3099" y="200"/>
                  </a:cubicBezTo>
                  <a:cubicBezTo>
                    <a:pt x="3189" y="673"/>
                    <a:pt x="3322" y="1137"/>
                    <a:pt x="3545" y="1565"/>
                  </a:cubicBezTo>
                  <a:cubicBezTo>
                    <a:pt x="3645" y="1753"/>
                    <a:pt x="3761" y="1930"/>
                    <a:pt x="3891" y="2096"/>
                  </a:cubicBezTo>
                  <a:lnTo>
                    <a:pt x="3891" y="2096"/>
                  </a:lnTo>
                  <a:cubicBezTo>
                    <a:pt x="3831" y="2061"/>
                    <a:pt x="3769" y="2030"/>
                    <a:pt x="3706" y="2002"/>
                  </a:cubicBezTo>
                  <a:cubicBezTo>
                    <a:pt x="3597" y="1957"/>
                    <a:pt x="3484" y="1921"/>
                    <a:pt x="3372" y="1921"/>
                  </a:cubicBezTo>
                  <a:cubicBezTo>
                    <a:pt x="3328" y="1921"/>
                    <a:pt x="3285" y="1927"/>
                    <a:pt x="3242" y="1940"/>
                  </a:cubicBezTo>
                  <a:cubicBezTo>
                    <a:pt x="3126" y="1984"/>
                    <a:pt x="3037" y="2064"/>
                    <a:pt x="2975" y="2163"/>
                  </a:cubicBezTo>
                  <a:cubicBezTo>
                    <a:pt x="2805" y="2430"/>
                    <a:pt x="2760" y="2778"/>
                    <a:pt x="2698" y="3081"/>
                  </a:cubicBezTo>
                  <a:cubicBezTo>
                    <a:pt x="2644" y="3367"/>
                    <a:pt x="2600" y="3652"/>
                    <a:pt x="2591" y="3947"/>
                  </a:cubicBezTo>
                  <a:cubicBezTo>
                    <a:pt x="2590" y="3976"/>
                    <a:pt x="2590" y="4004"/>
                    <a:pt x="2590" y="4033"/>
                  </a:cubicBezTo>
                  <a:lnTo>
                    <a:pt x="2590" y="4033"/>
                  </a:lnTo>
                  <a:cubicBezTo>
                    <a:pt x="2536" y="3763"/>
                    <a:pt x="2459" y="3499"/>
                    <a:pt x="2323" y="3251"/>
                  </a:cubicBezTo>
                  <a:cubicBezTo>
                    <a:pt x="2172" y="2974"/>
                    <a:pt x="1958" y="2635"/>
                    <a:pt x="1636" y="2546"/>
                  </a:cubicBezTo>
                  <a:cubicBezTo>
                    <a:pt x="1580" y="2530"/>
                    <a:pt x="1525" y="2522"/>
                    <a:pt x="1471" y="2522"/>
                  </a:cubicBezTo>
                  <a:cubicBezTo>
                    <a:pt x="1199" y="2522"/>
                    <a:pt x="959" y="2711"/>
                    <a:pt x="780" y="2912"/>
                  </a:cubicBezTo>
                  <a:cubicBezTo>
                    <a:pt x="633" y="3072"/>
                    <a:pt x="501" y="3250"/>
                    <a:pt x="381" y="3435"/>
                  </a:cubicBezTo>
                  <a:lnTo>
                    <a:pt x="381" y="3435"/>
                  </a:lnTo>
                  <a:cubicBezTo>
                    <a:pt x="477" y="3163"/>
                    <a:pt x="553" y="2883"/>
                    <a:pt x="610" y="2600"/>
                  </a:cubicBezTo>
                  <a:cubicBezTo>
                    <a:pt x="726" y="2038"/>
                    <a:pt x="780" y="1467"/>
                    <a:pt x="762" y="896"/>
                  </a:cubicBezTo>
                  <a:cubicBezTo>
                    <a:pt x="744" y="601"/>
                    <a:pt x="709" y="316"/>
                    <a:pt x="646" y="30"/>
                  </a:cubicBezTo>
                  <a:cubicBezTo>
                    <a:pt x="643" y="9"/>
                    <a:pt x="628" y="1"/>
                    <a:pt x="613"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688"/>
        <p:cNvGrpSpPr/>
        <p:nvPr/>
      </p:nvGrpSpPr>
      <p:grpSpPr>
        <a:xfrm>
          <a:off x="0" y="0"/>
          <a:ext cx="0" cy="0"/>
          <a:chOff x="0" y="0"/>
          <a:chExt cx="0" cy="0"/>
        </a:xfrm>
      </p:grpSpPr>
      <p:sp>
        <p:nvSpPr>
          <p:cNvPr id="3689" name="Google Shape;3689;p40"/>
          <p:cNvSpPr/>
          <p:nvPr/>
        </p:nvSpPr>
        <p:spPr>
          <a:xfrm>
            <a:off x="9070150" y="1658398"/>
            <a:ext cx="13858561" cy="12977722"/>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DF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690" name="Google Shape;3690;p40"/>
          <p:cNvPicPr preferRelativeResize="0"/>
          <p:nvPr/>
        </p:nvPicPr>
        <p:blipFill>
          <a:blip r:embed="rId3">
            <a:alphaModFix/>
          </a:blip>
          <a:stretch>
            <a:fillRect/>
          </a:stretch>
        </p:blipFill>
        <p:spPr>
          <a:xfrm rot="940933">
            <a:off x="9526052" y="1071364"/>
            <a:ext cx="7754973" cy="8518720"/>
          </a:xfrm>
          <a:prstGeom prst="rect">
            <a:avLst/>
          </a:prstGeom>
          <a:noFill/>
          <a:ln>
            <a:noFill/>
          </a:ln>
        </p:spPr>
      </p:pic>
      <p:sp>
        <p:nvSpPr>
          <p:cNvPr id="3691" name="Google Shape;3691;p40"/>
          <p:cNvSpPr/>
          <p:nvPr/>
        </p:nvSpPr>
        <p:spPr>
          <a:xfrm>
            <a:off x="1260000" y="720000"/>
            <a:ext cx="5405801" cy="884104"/>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1016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THEME 1:</a:t>
            </a:r>
          </a:p>
        </p:txBody>
      </p:sp>
      <p:grpSp>
        <p:nvGrpSpPr>
          <p:cNvPr id="3692" name="Google Shape;3692;p40"/>
          <p:cNvGrpSpPr/>
          <p:nvPr/>
        </p:nvGrpSpPr>
        <p:grpSpPr>
          <a:xfrm>
            <a:off x="1412356" y="2466900"/>
            <a:ext cx="8645257" cy="3855068"/>
            <a:chOff x="586025" y="1106400"/>
            <a:chExt cx="2037150" cy="908400"/>
          </a:xfrm>
        </p:grpSpPr>
        <p:sp>
          <p:nvSpPr>
            <p:cNvPr id="3693" name="Google Shape;3693;p40"/>
            <p:cNvSpPr/>
            <p:nvPr/>
          </p:nvSpPr>
          <p:spPr>
            <a:xfrm>
              <a:off x="586025" y="1183550"/>
              <a:ext cx="322750" cy="307375"/>
            </a:xfrm>
            <a:custGeom>
              <a:avLst/>
              <a:gdLst/>
              <a:ahLst/>
              <a:cxnLst/>
              <a:rect l="l" t="t" r="r" b="b"/>
              <a:pathLst>
                <a:path w="12910" h="12295" extrusionOk="0">
                  <a:moveTo>
                    <a:pt x="1" y="1"/>
                  </a:moveTo>
                  <a:lnTo>
                    <a:pt x="19" y="12294"/>
                  </a:lnTo>
                  <a:lnTo>
                    <a:pt x="2945" y="12294"/>
                  </a:lnTo>
                  <a:lnTo>
                    <a:pt x="2945" y="5184"/>
                  </a:lnTo>
                  <a:lnTo>
                    <a:pt x="5568" y="11679"/>
                  </a:lnTo>
                  <a:lnTo>
                    <a:pt x="7387" y="11679"/>
                  </a:lnTo>
                  <a:lnTo>
                    <a:pt x="9983" y="4988"/>
                  </a:lnTo>
                  <a:lnTo>
                    <a:pt x="9983" y="12294"/>
                  </a:lnTo>
                  <a:lnTo>
                    <a:pt x="12910" y="12294"/>
                  </a:lnTo>
                  <a:lnTo>
                    <a:pt x="12910" y="1"/>
                  </a:lnTo>
                  <a:lnTo>
                    <a:pt x="9716" y="1"/>
                  </a:lnTo>
                  <a:lnTo>
                    <a:pt x="6504" y="7905"/>
                  </a:lnTo>
                  <a:lnTo>
                    <a:pt x="3471"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4" name="Google Shape;3694;p40"/>
            <p:cNvSpPr/>
            <p:nvPr/>
          </p:nvSpPr>
          <p:spPr>
            <a:xfrm>
              <a:off x="586025" y="1183550"/>
              <a:ext cx="322750" cy="307375"/>
            </a:xfrm>
            <a:custGeom>
              <a:avLst/>
              <a:gdLst/>
              <a:ahLst/>
              <a:cxnLst/>
              <a:rect l="l" t="t" r="r" b="b"/>
              <a:pathLst>
                <a:path w="12910" h="12295" fill="none" extrusionOk="0">
                  <a:moveTo>
                    <a:pt x="3471" y="1"/>
                  </a:moveTo>
                  <a:lnTo>
                    <a:pt x="6504" y="7905"/>
                  </a:lnTo>
                  <a:lnTo>
                    <a:pt x="9716" y="1"/>
                  </a:lnTo>
                  <a:lnTo>
                    <a:pt x="12910" y="1"/>
                  </a:lnTo>
                  <a:lnTo>
                    <a:pt x="12910" y="12294"/>
                  </a:lnTo>
                  <a:lnTo>
                    <a:pt x="9983" y="12294"/>
                  </a:lnTo>
                  <a:lnTo>
                    <a:pt x="9983" y="4988"/>
                  </a:lnTo>
                  <a:lnTo>
                    <a:pt x="7387" y="11679"/>
                  </a:lnTo>
                  <a:lnTo>
                    <a:pt x="5568" y="11679"/>
                  </a:lnTo>
                  <a:lnTo>
                    <a:pt x="2945" y="5184"/>
                  </a:lnTo>
                  <a:lnTo>
                    <a:pt x="2945" y="12294"/>
                  </a:lnTo>
                  <a:lnTo>
                    <a:pt x="19" y="12294"/>
                  </a:lnTo>
                  <a:lnTo>
                    <a:pt x="1"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5" name="Google Shape;3695;p40"/>
            <p:cNvSpPr/>
            <p:nvPr/>
          </p:nvSpPr>
          <p:spPr>
            <a:xfrm>
              <a:off x="973650" y="1183550"/>
              <a:ext cx="203650" cy="307375"/>
            </a:xfrm>
            <a:custGeom>
              <a:avLst/>
              <a:gdLst/>
              <a:ahLst/>
              <a:cxnLst/>
              <a:rect l="l" t="t" r="r" b="b"/>
              <a:pathLst>
                <a:path w="8146" h="12295" extrusionOk="0">
                  <a:moveTo>
                    <a:pt x="1" y="1"/>
                  </a:moveTo>
                  <a:lnTo>
                    <a:pt x="1" y="12294"/>
                  </a:lnTo>
                  <a:lnTo>
                    <a:pt x="8146" y="12294"/>
                  </a:lnTo>
                  <a:lnTo>
                    <a:pt x="8146" y="9662"/>
                  </a:lnTo>
                  <a:lnTo>
                    <a:pt x="3123" y="9662"/>
                  </a:lnTo>
                  <a:lnTo>
                    <a:pt x="3123" y="7218"/>
                  </a:lnTo>
                  <a:lnTo>
                    <a:pt x="6772" y="7218"/>
                  </a:lnTo>
                  <a:lnTo>
                    <a:pt x="7494" y="4765"/>
                  </a:lnTo>
                  <a:lnTo>
                    <a:pt x="3123" y="4765"/>
                  </a:lnTo>
                  <a:lnTo>
                    <a:pt x="3123" y="2642"/>
                  </a:lnTo>
                  <a:lnTo>
                    <a:pt x="8146" y="2642"/>
                  </a:lnTo>
                  <a:lnTo>
                    <a:pt x="8146"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6" name="Google Shape;3696;p40"/>
            <p:cNvSpPr/>
            <p:nvPr/>
          </p:nvSpPr>
          <p:spPr>
            <a:xfrm>
              <a:off x="973650" y="1183550"/>
              <a:ext cx="203650" cy="307375"/>
            </a:xfrm>
            <a:custGeom>
              <a:avLst/>
              <a:gdLst/>
              <a:ahLst/>
              <a:cxnLst/>
              <a:rect l="l" t="t" r="r" b="b"/>
              <a:pathLst>
                <a:path w="8146" h="12295" fill="none" extrusionOk="0">
                  <a:moveTo>
                    <a:pt x="8146" y="12294"/>
                  </a:moveTo>
                  <a:lnTo>
                    <a:pt x="1" y="12294"/>
                  </a:lnTo>
                  <a:lnTo>
                    <a:pt x="1" y="1"/>
                  </a:lnTo>
                  <a:lnTo>
                    <a:pt x="8146" y="1"/>
                  </a:lnTo>
                  <a:lnTo>
                    <a:pt x="8146" y="2642"/>
                  </a:lnTo>
                  <a:lnTo>
                    <a:pt x="3123" y="2642"/>
                  </a:lnTo>
                  <a:lnTo>
                    <a:pt x="3123" y="4765"/>
                  </a:lnTo>
                  <a:lnTo>
                    <a:pt x="7494" y="4765"/>
                  </a:lnTo>
                  <a:lnTo>
                    <a:pt x="6772" y="7218"/>
                  </a:lnTo>
                  <a:lnTo>
                    <a:pt x="3123" y="7218"/>
                  </a:lnTo>
                  <a:lnTo>
                    <a:pt x="3123" y="9662"/>
                  </a:lnTo>
                  <a:lnTo>
                    <a:pt x="8146" y="9662"/>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7" name="Google Shape;3697;p40"/>
            <p:cNvSpPr/>
            <p:nvPr/>
          </p:nvSpPr>
          <p:spPr>
            <a:xfrm>
              <a:off x="1225900" y="1183550"/>
              <a:ext cx="247800" cy="307375"/>
            </a:xfrm>
            <a:custGeom>
              <a:avLst/>
              <a:gdLst/>
              <a:ahLst/>
              <a:cxnLst/>
              <a:rect l="l" t="t" r="r" b="b"/>
              <a:pathLst>
                <a:path w="9912" h="12295" extrusionOk="0">
                  <a:moveTo>
                    <a:pt x="4140" y="2624"/>
                  </a:moveTo>
                  <a:cubicBezTo>
                    <a:pt x="5380" y="2624"/>
                    <a:pt x="6771" y="3177"/>
                    <a:pt x="6771" y="6174"/>
                  </a:cubicBezTo>
                  <a:cubicBezTo>
                    <a:pt x="6771" y="9190"/>
                    <a:pt x="5273" y="9662"/>
                    <a:pt x="4104" y="9662"/>
                  </a:cubicBezTo>
                  <a:lnTo>
                    <a:pt x="3087" y="9662"/>
                  </a:lnTo>
                  <a:lnTo>
                    <a:pt x="3087" y="2624"/>
                  </a:lnTo>
                  <a:close/>
                  <a:moveTo>
                    <a:pt x="0" y="1"/>
                  </a:moveTo>
                  <a:lnTo>
                    <a:pt x="0" y="12294"/>
                  </a:lnTo>
                  <a:lnTo>
                    <a:pt x="4042" y="12294"/>
                  </a:lnTo>
                  <a:cubicBezTo>
                    <a:pt x="7869" y="12294"/>
                    <a:pt x="9912" y="10251"/>
                    <a:pt x="9912" y="6139"/>
                  </a:cubicBezTo>
                  <a:cubicBezTo>
                    <a:pt x="9912" y="2062"/>
                    <a:pt x="7922" y="1"/>
                    <a:pt x="4042"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8" name="Google Shape;3698;p40"/>
            <p:cNvSpPr/>
            <p:nvPr/>
          </p:nvSpPr>
          <p:spPr>
            <a:xfrm>
              <a:off x="1225900" y="1183550"/>
              <a:ext cx="247800" cy="307375"/>
            </a:xfrm>
            <a:custGeom>
              <a:avLst/>
              <a:gdLst/>
              <a:ahLst/>
              <a:cxnLst/>
              <a:rect l="l" t="t" r="r" b="b"/>
              <a:pathLst>
                <a:path w="9912" h="12295" fill="none" extrusionOk="0">
                  <a:moveTo>
                    <a:pt x="6771" y="6174"/>
                  </a:moveTo>
                  <a:cubicBezTo>
                    <a:pt x="6771" y="3177"/>
                    <a:pt x="5380" y="2624"/>
                    <a:pt x="4140" y="2624"/>
                  </a:cubicBezTo>
                  <a:lnTo>
                    <a:pt x="3087" y="2624"/>
                  </a:lnTo>
                  <a:lnTo>
                    <a:pt x="3087" y="9662"/>
                  </a:lnTo>
                  <a:lnTo>
                    <a:pt x="4104" y="9662"/>
                  </a:lnTo>
                  <a:cubicBezTo>
                    <a:pt x="5273" y="9662"/>
                    <a:pt x="6771" y="9190"/>
                    <a:pt x="6771" y="6174"/>
                  </a:cubicBezTo>
                  <a:close/>
                  <a:moveTo>
                    <a:pt x="9912" y="6139"/>
                  </a:moveTo>
                  <a:cubicBezTo>
                    <a:pt x="9912" y="10251"/>
                    <a:pt x="7869" y="12294"/>
                    <a:pt x="4042" y="12294"/>
                  </a:cubicBezTo>
                  <a:lnTo>
                    <a:pt x="0" y="12294"/>
                  </a:lnTo>
                  <a:lnTo>
                    <a:pt x="0" y="1"/>
                  </a:lnTo>
                  <a:lnTo>
                    <a:pt x="4042" y="1"/>
                  </a:lnTo>
                  <a:cubicBezTo>
                    <a:pt x="7922" y="1"/>
                    <a:pt x="9912" y="2062"/>
                    <a:pt x="9912" y="6139"/>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9" name="Google Shape;3699;p40"/>
            <p:cNvSpPr/>
            <p:nvPr/>
          </p:nvSpPr>
          <p:spPr>
            <a:xfrm>
              <a:off x="1521850" y="1183550"/>
              <a:ext cx="78075" cy="307375"/>
            </a:xfrm>
            <a:custGeom>
              <a:avLst/>
              <a:gdLst/>
              <a:ahLst/>
              <a:cxnLst/>
              <a:rect l="l" t="t" r="r" b="b"/>
              <a:pathLst>
                <a:path w="3123" h="12295" extrusionOk="0">
                  <a:moveTo>
                    <a:pt x="1" y="1"/>
                  </a:moveTo>
                  <a:lnTo>
                    <a:pt x="1" y="12294"/>
                  </a:lnTo>
                  <a:lnTo>
                    <a:pt x="3123" y="12294"/>
                  </a:lnTo>
                  <a:lnTo>
                    <a:pt x="3123" y="1"/>
                  </a:ln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0" name="Google Shape;3700;p40"/>
            <p:cNvSpPr/>
            <p:nvPr/>
          </p:nvSpPr>
          <p:spPr>
            <a:xfrm>
              <a:off x="1636475" y="1183550"/>
              <a:ext cx="299325" cy="307375"/>
            </a:xfrm>
            <a:custGeom>
              <a:avLst/>
              <a:gdLst/>
              <a:ahLst/>
              <a:cxnLst/>
              <a:rect l="l" t="t" r="r" b="b"/>
              <a:pathLst>
                <a:path w="11973" h="12295" extrusionOk="0">
                  <a:moveTo>
                    <a:pt x="5978" y="3355"/>
                  </a:moveTo>
                  <a:lnTo>
                    <a:pt x="7316" y="7637"/>
                  </a:lnTo>
                  <a:lnTo>
                    <a:pt x="4622" y="7637"/>
                  </a:lnTo>
                  <a:lnTo>
                    <a:pt x="5978" y="3355"/>
                  </a:lnTo>
                  <a:close/>
                  <a:moveTo>
                    <a:pt x="4408" y="1"/>
                  </a:moveTo>
                  <a:lnTo>
                    <a:pt x="1" y="12294"/>
                  </a:lnTo>
                  <a:lnTo>
                    <a:pt x="3159" y="12294"/>
                  </a:lnTo>
                  <a:lnTo>
                    <a:pt x="3864" y="10073"/>
                  </a:lnTo>
                  <a:lnTo>
                    <a:pt x="8092" y="10073"/>
                  </a:lnTo>
                  <a:lnTo>
                    <a:pt x="8797" y="12294"/>
                  </a:lnTo>
                  <a:lnTo>
                    <a:pt x="11973" y="12294"/>
                  </a:lnTo>
                  <a:lnTo>
                    <a:pt x="7584"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1" name="Google Shape;3701;p40"/>
            <p:cNvSpPr/>
            <p:nvPr/>
          </p:nvSpPr>
          <p:spPr>
            <a:xfrm>
              <a:off x="1636475" y="1183550"/>
              <a:ext cx="299325" cy="307375"/>
            </a:xfrm>
            <a:custGeom>
              <a:avLst/>
              <a:gdLst/>
              <a:ahLst/>
              <a:cxnLst/>
              <a:rect l="l" t="t" r="r" b="b"/>
              <a:pathLst>
                <a:path w="11973" h="12295" fill="none" extrusionOk="0">
                  <a:moveTo>
                    <a:pt x="7316" y="7637"/>
                  </a:moveTo>
                  <a:lnTo>
                    <a:pt x="5978" y="3355"/>
                  </a:lnTo>
                  <a:lnTo>
                    <a:pt x="4622" y="7637"/>
                  </a:lnTo>
                  <a:close/>
                  <a:moveTo>
                    <a:pt x="8092" y="10073"/>
                  </a:moveTo>
                  <a:lnTo>
                    <a:pt x="3864" y="10073"/>
                  </a:lnTo>
                  <a:lnTo>
                    <a:pt x="3159" y="12294"/>
                  </a:lnTo>
                  <a:lnTo>
                    <a:pt x="1" y="12294"/>
                  </a:lnTo>
                  <a:lnTo>
                    <a:pt x="4408" y="1"/>
                  </a:lnTo>
                  <a:lnTo>
                    <a:pt x="7584" y="1"/>
                  </a:lnTo>
                  <a:lnTo>
                    <a:pt x="11973" y="12294"/>
                  </a:lnTo>
                  <a:lnTo>
                    <a:pt x="8797"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2" name="Google Shape;3702;p40"/>
            <p:cNvSpPr/>
            <p:nvPr/>
          </p:nvSpPr>
          <p:spPr>
            <a:xfrm>
              <a:off x="586475" y="1700300"/>
              <a:ext cx="198300" cy="307375"/>
            </a:xfrm>
            <a:custGeom>
              <a:avLst/>
              <a:gdLst/>
              <a:ahLst/>
              <a:cxnLst/>
              <a:rect l="l" t="t" r="r" b="b"/>
              <a:pathLst>
                <a:path w="7932" h="12295" extrusionOk="0">
                  <a:moveTo>
                    <a:pt x="1" y="1"/>
                  </a:moveTo>
                  <a:lnTo>
                    <a:pt x="1" y="12294"/>
                  </a:lnTo>
                  <a:lnTo>
                    <a:pt x="7931" y="12294"/>
                  </a:lnTo>
                  <a:lnTo>
                    <a:pt x="7931" y="9546"/>
                  </a:lnTo>
                  <a:lnTo>
                    <a:pt x="3123" y="9546"/>
                  </a:lnTo>
                  <a:lnTo>
                    <a:pt x="312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3" name="Google Shape;3703;p40"/>
            <p:cNvSpPr/>
            <p:nvPr/>
          </p:nvSpPr>
          <p:spPr>
            <a:xfrm>
              <a:off x="586475" y="1700300"/>
              <a:ext cx="198300" cy="307375"/>
            </a:xfrm>
            <a:custGeom>
              <a:avLst/>
              <a:gdLst/>
              <a:ahLst/>
              <a:cxnLst/>
              <a:rect l="l" t="t" r="r" b="b"/>
              <a:pathLst>
                <a:path w="7932" h="12295" fill="none" extrusionOk="0">
                  <a:moveTo>
                    <a:pt x="3123" y="1"/>
                  </a:moveTo>
                  <a:lnTo>
                    <a:pt x="3123" y="9546"/>
                  </a:lnTo>
                  <a:lnTo>
                    <a:pt x="7931" y="9546"/>
                  </a:lnTo>
                  <a:lnTo>
                    <a:pt x="7931" y="12294"/>
                  </a:lnTo>
                  <a:lnTo>
                    <a:pt x="1" y="12294"/>
                  </a:lnTo>
                  <a:lnTo>
                    <a:pt x="1"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4" name="Google Shape;3704;p40"/>
            <p:cNvSpPr/>
            <p:nvPr/>
          </p:nvSpPr>
          <p:spPr>
            <a:xfrm>
              <a:off x="824900" y="1700300"/>
              <a:ext cx="78075" cy="307375"/>
            </a:xfrm>
            <a:custGeom>
              <a:avLst/>
              <a:gdLst/>
              <a:ahLst/>
              <a:cxnLst/>
              <a:rect l="l" t="t" r="r" b="b"/>
              <a:pathLst>
                <a:path w="3123" h="12295" extrusionOk="0">
                  <a:moveTo>
                    <a:pt x="0" y="1"/>
                  </a:moveTo>
                  <a:lnTo>
                    <a:pt x="0" y="12294"/>
                  </a:lnTo>
                  <a:lnTo>
                    <a:pt x="3123" y="12294"/>
                  </a:lnTo>
                  <a:lnTo>
                    <a:pt x="3123" y="1"/>
                  </a:ln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5" name="Google Shape;3705;p40"/>
            <p:cNvSpPr/>
            <p:nvPr/>
          </p:nvSpPr>
          <p:spPr>
            <a:xfrm>
              <a:off x="943100" y="1700300"/>
              <a:ext cx="256275" cy="307375"/>
            </a:xfrm>
            <a:custGeom>
              <a:avLst/>
              <a:gdLst/>
              <a:ahLst/>
              <a:cxnLst/>
              <a:rect l="l" t="t" r="r" b="b"/>
              <a:pathLst>
                <a:path w="10251" h="12295" extrusionOk="0">
                  <a:moveTo>
                    <a:pt x="0" y="1"/>
                  </a:moveTo>
                  <a:lnTo>
                    <a:pt x="0" y="2668"/>
                  </a:lnTo>
                  <a:lnTo>
                    <a:pt x="3551" y="2668"/>
                  </a:lnTo>
                  <a:lnTo>
                    <a:pt x="3551" y="12294"/>
                  </a:lnTo>
                  <a:lnTo>
                    <a:pt x="6673" y="12294"/>
                  </a:lnTo>
                  <a:lnTo>
                    <a:pt x="6673" y="2668"/>
                  </a:lnTo>
                  <a:lnTo>
                    <a:pt x="10251" y="2668"/>
                  </a:lnTo>
                  <a:lnTo>
                    <a:pt x="10251"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6" name="Google Shape;3706;p40"/>
            <p:cNvSpPr/>
            <p:nvPr/>
          </p:nvSpPr>
          <p:spPr>
            <a:xfrm>
              <a:off x="943100" y="1700300"/>
              <a:ext cx="256275" cy="307375"/>
            </a:xfrm>
            <a:custGeom>
              <a:avLst/>
              <a:gdLst/>
              <a:ahLst/>
              <a:cxnLst/>
              <a:rect l="l" t="t" r="r" b="b"/>
              <a:pathLst>
                <a:path w="10251" h="12295" fill="none" extrusionOk="0">
                  <a:moveTo>
                    <a:pt x="3551" y="2668"/>
                  </a:moveTo>
                  <a:lnTo>
                    <a:pt x="0" y="2668"/>
                  </a:lnTo>
                  <a:lnTo>
                    <a:pt x="0" y="1"/>
                  </a:lnTo>
                  <a:lnTo>
                    <a:pt x="10251" y="1"/>
                  </a:lnTo>
                  <a:lnTo>
                    <a:pt x="10251" y="2668"/>
                  </a:lnTo>
                  <a:lnTo>
                    <a:pt x="6673" y="2668"/>
                  </a:lnTo>
                  <a:lnTo>
                    <a:pt x="6673" y="12294"/>
                  </a:lnTo>
                  <a:lnTo>
                    <a:pt x="355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7" name="Google Shape;3707;p40"/>
            <p:cNvSpPr/>
            <p:nvPr/>
          </p:nvSpPr>
          <p:spPr>
            <a:xfrm>
              <a:off x="1240400" y="1700300"/>
              <a:ext cx="203650" cy="307375"/>
            </a:xfrm>
            <a:custGeom>
              <a:avLst/>
              <a:gdLst/>
              <a:ahLst/>
              <a:cxnLst/>
              <a:rect l="l" t="t" r="r" b="b"/>
              <a:pathLst>
                <a:path w="8146" h="12295" extrusionOk="0">
                  <a:moveTo>
                    <a:pt x="0" y="1"/>
                  </a:moveTo>
                  <a:lnTo>
                    <a:pt x="0" y="12294"/>
                  </a:lnTo>
                  <a:lnTo>
                    <a:pt x="8145" y="12294"/>
                  </a:lnTo>
                  <a:lnTo>
                    <a:pt x="8145" y="9653"/>
                  </a:lnTo>
                  <a:lnTo>
                    <a:pt x="3123" y="9653"/>
                  </a:lnTo>
                  <a:lnTo>
                    <a:pt x="3123" y="7218"/>
                  </a:lnTo>
                  <a:lnTo>
                    <a:pt x="6771" y="7218"/>
                  </a:lnTo>
                  <a:lnTo>
                    <a:pt x="7494" y="4765"/>
                  </a:lnTo>
                  <a:lnTo>
                    <a:pt x="3123" y="4765"/>
                  </a:lnTo>
                  <a:lnTo>
                    <a:pt x="3123" y="2633"/>
                  </a:lnTo>
                  <a:lnTo>
                    <a:pt x="8145" y="2633"/>
                  </a:lnTo>
                  <a:lnTo>
                    <a:pt x="8145"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8" name="Google Shape;3708;p40"/>
            <p:cNvSpPr/>
            <p:nvPr/>
          </p:nvSpPr>
          <p:spPr>
            <a:xfrm>
              <a:off x="1240400" y="1700300"/>
              <a:ext cx="203650" cy="307375"/>
            </a:xfrm>
            <a:custGeom>
              <a:avLst/>
              <a:gdLst/>
              <a:ahLst/>
              <a:cxnLst/>
              <a:rect l="l" t="t" r="r" b="b"/>
              <a:pathLst>
                <a:path w="8146" h="12295" fill="none" extrusionOk="0">
                  <a:moveTo>
                    <a:pt x="8145" y="12294"/>
                  </a:moveTo>
                  <a:lnTo>
                    <a:pt x="0" y="12294"/>
                  </a:lnTo>
                  <a:lnTo>
                    <a:pt x="0" y="1"/>
                  </a:lnTo>
                  <a:lnTo>
                    <a:pt x="8145" y="1"/>
                  </a:lnTo>
                  <a:lnTo>
                    <a:pt x="8145" y="2633"/>
                  </a:lnTo>
                  <a:lnTo>
                    <a:pt x="3123" y="2633"/>
                  </a:lnTo>
                  <a:lnTo>
                    <a:pt x="3123" y="4765"/>
                  </a:lnTo>
                  <a:lnTo>
                    <a:pt x="7494" y="4765"/>
                  </a:lnTo>
                  <a:lnTo>
                    <a:pt x="6771" y="7218"/>
                  </a:lnTo>
                  <a:lnTo>
                    <a:pt x="3123" y="7218"/>
                  </a:lnTo>
                  <a:lnTo>
                    <a:pt x="3123" y="9653"/>
                  </a:lnTo>
                  <a:lnTo>
                    <a:pt x="8145" y="965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9" name="Google Shape;3709;p40"/>
            <p:cNvSpPr/>
            <p:nvPr/>
          </p:nvSpPr>
          <p:spPr>
            <a:xfrm>
              <a:off x="1492625" y="1700300"/>
              <a:ext cx="247825" cy="307375"/>
            </a:xfrm>
            <a:custGeom>
              <a:avLst/>
              <a:gdLst/>
              <a:ahLst/>
              <a:cxnLst/>
              <a:rect l="l" t="t" r="r" b="b"/>
              <a:pathLst>
                <a:path w="9913" h="12295" extrusionOk="0">
                  <a:moveTo>
                    <a:pt x="4274" y="2419"/>
                  </a:moveTo>
                  <a:cubicBezTo>
                    <a:pt x="5469" y="2419"/>
                    <a:pt x="6103" y="2981"/>
                    <a:pt x="6103" y="3971"/>
                  </a:cubicBezTo>
                  <a:cubicBezTo>
                    <a:pt x="6103" y="4907"/>
                    <a:pt x="5469" y="5434"/>
                    <a:pt x="4274" y="5434"/>
                  </a:cubicBezTo>
                  <a:lnTo>
                    <a:pt x="3088" y="5434"/>
                  </a:lnTo>
                  <a:lnTo>
                    <a:pt x="3088" y="2419"/>
                  </a:lnTo>
                  <a:close/>
                  <a:moveTo>
                    <a:pt x="1" y="1"/>
                  </a:moveTo>
                  <a:lnTo>
                    <a:pt x="1" y="12294"/>
                  </a:lnTo>
                  <a:lnTo>
                    <a:pt x="3123" y="12294"/>
                  </a:lnTo>
                  <a:lnTo>
                    <a:pt x="3123" y="7691"/>
                  </a:lnTo>
                  <a:lnTo>
                    <a:pt x="4256" y="7691"/>
                  </a:lnTo>
                  <a:lnTo>
                    <a:pt x="6701" y="12294"/>
                  </a:lnTo>
                  <a:lnTo>
                    <a:pt x="9912" y="12294"/>
                  </a:lnTo>
                  <a:lnTo>
                    <a:pt x="7057" y="7236"/>
                  </a:lnTo>
                  <a:cubicBezTo>
                    <a:pt x="8485" y="6656"/>
                    <a:pt x="9261" y="5523"/>
                    <a:pt x="9261" y="3882"/>
                  </a:cubicBezTo>
                  <a:cubicBezTo>
                    <a:pt x="9261" y="1339"/>
                    <a:pt x="7512" y="1"/>
                    <a:pt x="442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0" name="Google Shape;3710;p40"/>
            <p:cNvSpPr/>
            <p:nvPr/>
          </p:nvSpPr>
          <p:spPr>
            <a:xfrm>
              <a:off x="1492625" y="1700300"/>
              <a:ext cx="247825" cy="307375"/>
            </a:xfrm>
            <a:custGeom>
              <a:avLst/>
              <a:gdLst/>
              <a:ahLst/>
              <a:cxnLst/>
              <a:rect l="l" t="t" r="r" b="b"/>
              <a:pathLst>
                <a:path w="9913" h="12295" fill="none" extrusionOk="0">
                  <a:moveTo>
                    <a:pt x="4274" y="5434"/>
                  </a:moveTo>
                  <a:cubicBezTo>
                    <a:pt x="5469" y="5434"/>
                    <a:pt x="6103" y="4907"/>
                    <a:pt x="6103" y="3971"/>
                  </a:cubicBezTo>
                  <a:cubicBezTo>
                    <a:pt x="6103" y="2981"/>
                    <a:pt x="5469" y="2419"/>
                    <a:pt x="4274" y="2419"/>
                  </a:cubicBezTo>
                  <a:lnTo>
                    <a:pt x="3088" y="2419"/>
                  </a:lnTo>
                  <a:lnTo>
                    <a:pt x="3088" y="5434"/>
                  </a:lnTo>
                  <a:close/>
                  <a:moveTo>
                    <a:pt x="1" y="1"/>
                  </a:moveTo>
                  <a:lnTo>
                    <a:pt x="4426" y="1"/>
                  </a:lnTo>
                  <a:cubicBezTo>
                    <a:pt x="7512" y="1"/>
                    <a:pt x="9261" y="1339"/>
                    <a:pt x="9261" y="3882"/>
                  </a:cubicBezTo>
                  <a:cubicBezTo>
                    <a:pt x="9261" y="5523"/>
                    <a:pt x="8485" y="6656"/>
                    <a:pt x="7057" y="7236"/>
                  </a:cubicBezTo>
                  <a:lnTo>
                    <a:pt x="9912" y="12294"/>
                  </a:lnTo>
                  <a:lnTo>
                    <a:pt x="6701" y="12294"/>
                  </a:lnTo>
                  <a:lnTo>
                    <a:pt x="4256" y="7691"/>
                  </a:lnTo>
                  <a:lnTo>
                    <a:pt x="3123" y="7691"/>
                  </a:lnTo>
                  <a:lnTo>
                    <a:pt x="3123" y="12294"/>
                  </a:lnTo>
                  <a:lnTo>
                    <a:pt x="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 name="Google Shape;3711;p40"/>
            <p:cNvSpPr/>
            <p:nvPr/>
          </p:nvSpPr>
          <p:spPr>
            <a:xfrm>
              <a:off x="1774775" y="1700300"/>
              <a:ext cx="299325" cy="307375"/>
            </a:xfrm>
            <a:custGeom>
              <a:avLst/>
              <a:gdLst/>
              <a:ahLst/>
              <a:cxnLst/>
              <a:rect l="l" t="t" r="r" b="b"/>
              <a:pathLst>
                <a:path w="11973" h="12295" extrusionOk="0">
                  <a:moveTo>
                    <a:pt x="5977" y="3355"/>
                  </a:moveTo>
                  <a:lnTo>
                    <a:pt x="7315" y="7637"/>
                  </a:lnTo>
                  <a:lnTo>
                    <a:pt x="4621" y="7637"/>
                  </a:lnTo>
                  <a:lnTo>
                    <a:pt x="5977" y="3355"/>
                  </a:lnTo>
                  <a:close/>
                  <a:moveTo>
                    <a:pt x="4407" y="1"/>
                  </a:moveTo>
                  <a:lnTo>
                    <a:pt x="0" y="12294"/>
                  </a:lnTo>
                  <a:lnTo>
                    <a:pt x="3158" y="12294"/>
                  </a:lnTo>
                  <a:lnTo>
                    <a:pt x="3863" y="10073"/>
                  </a:lnTo>
                  <a:lnTo>
                    <a:pt x="8091" y="10073"/>
                  </a:lnTo>
                  <a:lnTo>
                    <a:pt x="8796" y="12294"/>
                  </a:lnTo>
                  <a:lnTo>
                    <a:pt x="11972" y="12294"/>
                  </a:lnTo>
                  <a:lnTo>
                    <a:pt x="7583"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 name="Google Shape;3712;p40"/>
            <p:cNvSpPr/>
            <p:nvPr/>
          </p:nvSpPr>
          <p:spPr>
            <a:xfrm>
              <a:off x="1774775" y="1700300"/>
              <a:ext cx="299325" cy="307375"/>
            </a:xfrm>
            <a:custGeom>
              <a:avLst/>
              <a:gdLst/>
              <a:ahLst/>
              <a:cxnLst/>
              <a:rect l="l" t="t" r="r" b="b"/>
              <a:pathLst>
                <a:path w="11973" h="12295" fill="none" extrusionOk="0">
                  <a:moveTo>
                    <a:pt x="7315" y="7637"/>
                  </a:moveTo>
                  <a:lnTo>
                    <a:pt x="5977" y="3355"/>
                  </a:lnTo>
                  <a:lnTo>
                    <a:pt x="4621" y="7637"/>
                  </a:lnTo>
                  <a:close/>
                  <a:moveTo>
                    <a:pt x="8091" y="10073"/>
                  </a:moveTo>
                  <a:lnTo>
                    <a:pt x="3863" y="10073"/>
                  </a:lnTo>
                  <a:lnTo>
                    <a:pt x="3158" y="12294"/>
                  </a:lnTo>
                  <a:lnTo>
                    <a:pt x="0" y="12294"/>
                  </a:lnTo>
                  <a:lnTo>
                    <a:pt x="4407" y="1"/>
                  </a:lnTo>
                  <a:lnTo>
                    <a:pt x="7583" y="1"/>
                  </a:lnTo>
                  <a:lnTo>
                    <a:pt x="11972" y="12294"/>
                  </a:lnTo>
                  <a:lnTo>
                    <a:pt x="8796"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 name="Google Shape;3713;p40"/>
            <p:cNvSpPr/>
            <p:nvPr/>
          </p:nvSpPr>
          <p:spPr>
            <a:xfrm>
              <a:off x="2084325" y="1692950"/>
              <a:ext cx="252275" cy="321850"/>
            </a:xfrm>
            <a:custGeom>
              <a:avLst/>
              <a:gdLst/>
              <a:ahLst/>
              <a:cxnLst/>
              <a:rect l="l" t="t" r="r" b="b"/>
              <a:pathLst>
                <a:path w="10091" h="12874" extrusionOk="0">
                  <a:moveTo>
                    <a:pt x="5746" y="1"/>
                  </a:moveTo>
                  <a:cubicBezTo>
                    <a:pt x="2204" y="1"/>
                    <a:pt x="0" y="2463"/>
                    <a:pt x="0" y="6557"/>
                  </a:cubicBezTo>
                  <a:cubicBezTo>
                    <a:pt x="0" y="10527"/>
                    <a:pt x="2186" y="12874"/>
                    <a:pt x="5647" y="12874"/>
                  </a:cubicBezTo>
                  <a:cubicBezTo>
                    <a:pt x="7512" y="12874"/>
                    <a:pt x="8921" y="12258"/>
                    <a:pt x="10090" y="11036"/>
                  </a:cubicBezTo>
                  <a:lnTo>
                    <a:pt x="8342" y="9011"/>
                  </a:lnTo>
                  <a:cubicBezTo>
                    <a:pt x="7548" y="9858"/>
                    <a:pt x="6807" y="10170"/>
                    <a:pt x="5781" y="10170"/>
                  </a:cubicBezTo>
                  <a:cubicBezTo>
                    <a:pt x="4059" y="10170"/>
                    <a:pt x="3141" y="8814"/>
                    <a:pt x="3141" y="6468"/>
                  </a:cubicBezTo>
                  <a:cubicBezTo>
                    <a:pt x="3141" y="4122"/>
                    <a:pt x="4193" y="2713"/>
                    <a:pt x="5817" y="2713"/>
                  </a:cubicBezTo>
                  <a:cubicBezTo>
                    <a:pt x="6807" y="2713"/>
                    <a:pt x="7351" y="2980"/>
                    <a:pt x="8199" y="3774"/>
                  </a:cubicBezTo>
                  <a:lnTo>
                    <a:pt x="9912" y="1794"/>
                  </a:lnTo>
                  <a:cubicBezTo>
                    <a:pt x="8814" y="652"/>
                    <a:pt x="7637" y="1"/>
                    <a:pt x="574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 name="Google Shape;3714;p40"/>
            <p:cNvSpPr/>
            <p:nvPr/>
          </p:nvSpPr>
          <p:spPr>
            <a:xfrm>
              <a:off x="2084325" y="1692950"/>
              <a:ext cx="252275" cy="321850"/>
            </a:xfrm>
            <a:custGeom>
              <a:avLst/>
              <a:gdLst/>
              <a:ahLst/>
              <a:cxnLst/>
              <a:rect l="l" t="t" r="r" b="b"/>
              <a:pathLst>
                <a:path w="10091" h="12874" fill="none" extrusionOk="0">
                  <a:moveTo>
                    <a:pt x="0" y="6557"/>
                  </a:moveTo>
                  <a:cubicBezTo>
                    <a:pt x="0" y="2463"/>
                    <a:pt x="2204" y="1"/>
                    <a:pt x="5746" y="1"/>
                  </a:cubicBezTo>
                  <a:cubicBezTo>
                    <a:pt x="7637" y="1"/>
                    <a:pt x="8814" y="652"/>
                    <a:pt x="9912" y="1794"/>
                  </a:cubicBezTo>
                  <a:lnTo>
                    <a:pt x="8199" y="3774"/>
                  </a:lnTo>
                  <a:cubicBezTo>
                    <a:pt x="7351" y="2980"/>
                    <a:pt x="6807" y="2713"/>
                    <a:pt x="5817" y="2713"/>
                  </a:cubicBezTo>
                  <a:cubicBezTo>
                    <a:pt x="4193" y="2713"/>
                    <a:pt x="3141" y="4122"/>
                    <a:pt x="3141" y="6468"/>
                  </a:cubicBezTo>
                  <a:cubicBezTo>
                    <a:pt x="3141" y="8814"/>
                    <a:pt x="4059" y="10170"/>
                    <a:pt x="5781" y="10170"/>
                  </a:cubicBezTo>
                  <a:cubicBezTo>
                    <a:pt x="6807" y="10170"/>
                    <a:pt x="7548" y="9858"/>
                    <a:pt x="8342" y="9011"/>
                  </a:cubicBezTo>
                  <a:lnTo>
                    <a:pt x="10090" y="11036"/>
                  </a:lnTo>
                  <a:cubicBezTo>
                    <a:pt x="8921" y="12258"/>
                    <a:pt x="7512" y="12874"/>
                    <a:pt x="5647" y="12874"/>
                  </a:cubicBezTo>
                  <a:cubicBezTo>
                    <a:pt x="2186" y="12874"/>
                    <a:pt x="0" y="10527"/>
                    <a:pt x="0" y="655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 name="Google Shape;3715;p40"/>
            <p:cNvSpPr/>
            <p:nvPr/>
          </p:nvSpPr>
          <p:spPr>
            <a:xfrm>
              <a:off x="2345700" y="1700300"/>
              <a:ext cx="277475" cy="307375"/>
            </a:xfrm>
            <a:custGeom>
              <a:avLst/>
              <a:gdLst/>
              <a:ahLst/>
              <a:cxnLst/>
              <a:rect l="l" t="t" r="r" b="b"/>
              <a:pathLst>
                <a:path w="11099" h="12295" extrusionOk="0">
                  <a:moveTo>
                    <a:pt x="1" y="1"/>
                  </a:moveTo>
                  <a:lnTo>
                    <a:pt x="3971" y="7851"/>
                  </a:lnTo>
                  <a:lnTo>
                    <a:pt x="3989" y="12294"/>
                  </a:lnTo>
                  <a:lnTo>
                    <a:pt x="7111" y="12294"/>
                  </a:lnTo>
                  <a:lnTo>
                    <a:pt x="7111" y="7851"/>
                  </a:lnTo>
                  <a:lnTo>
                    <a:pt x="11099" y="1"/>
                  </a:lnTo>
                  <a:lnTo>
                    <a:pt x="8066" y="1"/>
                  </a:lnTo>
                  <a:lnTo>
                    <a:pt x="5559" y="5220"/>
                  </a:lnTo>
                  <a:lnTo>
                    <a:pt x="3177"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 name="Google Shape;3716;p40"/>
            <p:cNvSpPr/>
            <p:nvPr/>
          </p:nvSpPr>
          <p:spPr>
            <a:xfrm>
              <a:off x="2345700" y="1700300"/>
              <a:ext cx="277475" cy="307375"/>
            </a:xfrm>
            <a:custGeom>
              <a:avLst/>
              <a:gdLst/>
              <a:ahLst/>
              <a:cxnLst/>
              <a:rect l="l" t="t" r="r" b="b"/>
              <a:pathLst>
                <a:path w="11099" h="12295" fill="none" extrusionOk="0">
                  <a:moveTo>
                    <a:pt x="3971" y="7851"/>
                  </a:moveTo>
                  <a:lnTo>
                    <a:pt x="1" y="1"/>
                  </a:lnTo>
                  <a:lnTo>
                    <a:pt x="3177" y="1"/>
                  </a:lnTo>
                  <a:lnTo>
                    <a:pt x="5559" y="5220"/>
                  </a:lnTo>
                  <a:lnTo>
                    <a:pt x="8066" y="1"/>
                  </a:lnTo>
                  <a:lnTo>
                    <a:pt x="11099" y="1"/>
                  </a:lnTo>
                  <a:lnTo>
                    <a:pt x="7111" y="7851"/>
                  </a:lnTo>
                  <a:lnTo>
                    <a:pt x="7111" y="12294"/>
                  </a:lnTo>
                  <a:lnTo>
                    <a:pt x="3989"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 name="Google Shape;3717;p40"/>
            <p:cNvSpPr/>
            <p:nvPr/>
          </p:nvSpPr>
          <p:spPr>
            <a:xfrm>
              <a:off x="586025" y="1147200"/>
              <a:ext cx="322750" cy="307350"/>
            </a:xfrm>
            <a:custGeom>
              <a:avLst/>
              <a:gdLst/>
              <a:ahLst/>
              <a:cxnLst/>
              <a:rect l="l" t="t" r="r" b="b"/>
              <a:pathLst>
                <a:path w="12910" h="12294" extrusionOk="0">
                  <a:moveTo>
                    <a:pt x="1" y="1"/>
                  </a:moveTo>
                  <a:lnTo>
                    <a:pt x="19" y="12294"/>
                  </a:lnTo>
                  <a:lnTo>
                    <a:pt x="2945" y="12294"/>
                  </a:lnTo>
                  <a:lnTo>
                    <a:pt x="2945" y="5184"/>
                  </a:lnTo>
                  <a:lnTo>
                    <a:pt x="5568" y="11687"/>
                  </a:lnTo>
                  <a:lnTo>
                    <a:pt x="7387" y="11687"/>
                  </a:lnTo>
                  <a:lnTo>
                    <a:pt x="9983" y="4988"/>
                  </a:lnTo>
                  <a:lnTo>
                    <a:pt x="9983" y="12294"/>
                  </a:lnTo>
                  <a:lnTo>
                    <a:pt x="12910" y="12294"/>
                  </a:lnTo>
                  <a:lnTo>
                    <a:pt x="12910" y="1"/>
                  </a:lnTo>
                  <a:lnTo>
                    <a:pt x="9716" y="1"/>
                  </a:lnTo>
                  <a:lnTo>
                    <a:pt x="6504" y="7914"/>
                  </a:lnTo>
                  <a:lnTo>
                    <a:pt x="3471" y="1"/>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 name="Google Shape;3718;p40"/>
            <p:cNvSpPr/>
            <p:nvPr/>
          </p:nvSpPr>
          <p:spPr>
            <a:xfrm>
              <a:off x="586025" y="1147200"/>
              <a:ext cx="322750" cy="307350"/>
            </a:xfrm>
            <a:custGeom>
              <a:avLst/>
              <a:gdLst/>
              <a:ahLst/>
              <a:cxnLst/>
              <a:rect l="l" t="t" r="r" b="b"/>
              <a:pathLst>
                <a:path w="12910" h="12294" fill="none" extrusionOk="0">
                  <a:moveTo>
                    <a:pt x="3471" y="1"/>
                  </a:moveTo>
                  <a:lnTo>
                    <a:pt x="6504" y="7914"/>
                  </a:lnTo>
                  <a:lnTo>
                    <a:pt x="9716" y="1"/>
                  </a:lnTo>
                  <a:lnTo>
                    <a:pt x="12910" y="1"/>
                  </a:lnTo>
                  <a:lnTo>
                    <a:pt x="12910" y="12294"/>
                  </a:lnTo>
                  <a:lnTo>
                    <a:pt x="9983" y="12294"/>
                  </a:lnTo>
                  <a:lnTo>
                    <a:pt x="9983" y="4988"/>
                  </a:lnTo>
                  <a:lnTo>
                    <a:pt x="7387" y="11687"/>
                  </a:lnTo>
                  <a:lnTo>
                    <a:pt x="5568" y="11687"/>
                  </a:lnTo>
                  <a:lnTo>
                    <a:pt x="2945" y="5184"/>
                  </a:lnTo>
                  <a:lnTo>
                    <a:pt x="2945" y="12294"/>
                  </a:lnTo>
                  <a:lnTo>
                    <a:pt x="19" y="12294"/>
                  </a:lnTo>
                  <a:lnTo>
                    <a:pt x="1"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 name="Google Shape;3719;p40"/>
            <p:cNvSpPr/>
            <p:nvPr/>
          </p:nvSpPr>
          <p:spPr>
            <a:xfrm>
              <a:off x="973650" y="1147200"/>
              <a:ext cx="203650" cy="307350"/>
            </a:xfrm>
            <a:custGeom>
              <a:avLst/>
              <a:gdLst/>
              <a:ahLst/>
              <a:cxnLst/>
              <a:rect l="l" t="t" r="r" b="b"/>
              <a:pathLst>
                <a:path w="8146" h="12294" extrusionOk="0">
                  <a:moveTo>
                    <a:pt x="1" y="1"/>
                  </a:moveTo>
                  <a:lnTo>
                    <a:pt x="1" y="12294"/>
                  </a:lnTo>
                  <a:lnTo>
                    <a:pt x="8146" y="12294"/>
                  </a:lnTo>
                  <a:lnTo>
                    <a:pt x="8146" y="9662"/>
                  </a:lnTo>
                  <a:lnTo>
                    <a:pt x="3123" y="9662"/>
                  </a:lnTo>
                  <a:lnTo>
                    <a:pt x="3123" y="7227"/>
                  </a:lnTo>
                  <a:lnTo>
                    <a:pt x="6772" y="7227"/>
                  </a:lnTo>
                  <a:lnTo>
                    <a:pt x="7494" y="4774"/>
                  </a:lnTo>
                  <a:lnTo>
                    <a:pt x="3123" y="4774"/>
                  </a:lnTo>
                  <a:lnTo>
                    <a:pt x="3123" y="2641"/>
                  </a:lnTo>
                  <a:lnTo>
                    <a:pt x="8146" y="2641"/>
                  </a:lnTo>
                  <a:lnTo>
                    <a:pt x="8146" y="1"/>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 name="Google Shape;3720;p40"/>
            <p:cNvSpPr/>
            <p:nvPr/>
          </p:nvSpPr>
          <p:spPr>
            <a:xfrm>
              <a:off x="973650" y="1147200"/>
              <a:ext cx="203650" cy="307350"/>
            </a:xfrm>
            <a:custGeom>
              <a:avLst/>
              <a:gdLst/>
              <a:ahLst/>
              <a:cxnLst/>
              <a:rect l="l" t="t" r="r" b="b"/>
              <a:pathLst>
                <a:path w="8146" h="12294" fill="none" extrusionOk="0">
                  <a:moveTo>
                    <a:pt x="8146" y="12294"/>
                  </a:moveTo>
                  <a:lnTo>
                    <a:pt x="1" y="12294"/>
                  </a:lnTo>
                  <a:lnTo>
                    <a:pt x="1" y="1"/>
                  </a:lnTo>
                  <a:lnTo>
                    <a:pt x="8146" y="1"/>
                  </a:lnTo>
                  <a:lnTo>
                    <a:pt x="8146" y="2641"/>
                  </a:lnTo>
                  <a:lnTo>
                    <a:pt x="3123" y="2641"/>
                  </a:lnTo>
                  <a:lnTo>
                    <a:pt x="3123" y="4774"/>
                  </a:lnTo>
                  <a:lnTo>
                    <a:pt x="7494" y="4774"/>
                  </a:lnTo>
                  <a:lnTo>
                    <a:pt x="6772" y="7227"/>
                  </a:lnTo>
                  <a:lnTo>
                    <a:pt x="3123" y="7227"/>
                  </a:lnTo>
                  <a:lnTo>
                    <a:pt x="3123" y="9662"/>
                  </a:lnTo>
                  <a:lnTo>
                    <a:pt x="8146" y="9662"/>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 name="Google Shape;3721;p40"/>
            <p:cNvSpPr/>
            <p:nvPr/>
          </p:nvSpPr>
          <p:spPr>
            <a:xfrm>
              <a:off x="1225900" y="1147200"/>
              <a:ext cx="247800" cy="307350"/>
            </a:xfrm>
            <a:custGeom>
              <a:avLst/>
              <a:gdLst/>
              <a:ahLst/>
              <a:cxnLst/>
              <a:rect l="l" t="t" r="r" b="b"/>
              <a:pathLst>
                <a:path w="9912" h="12294" extrusionOk="0">
                  <a:moveTo>
                    <a:pt x="4140" y="2624"/>
                  </a:moveTo>
                  <a:cubicBezTo>
                    <a:pt x="5380" y="2624"/>
                    <a:pt x="6771" y="3186"/>
                    <a:pt x="6771" y="6174"/>
                  </a:cubicBezTo>
                  <a:cubicBezTo>
                    <a:pt x="6771" y="9189"/>
                    <a:pt x="5273" y="9662"/>
                    <a:pt x="4104" y="9662"/>
                  </a:cubicBezTo>
                  <a:lnTo>
                    <a:pt x="3087" y="9662"/>
                  </a:lnTo>
                  <a:lnTo>
                    <a:pt x="3087" y="2624"/>
                  </a:lnTo>
                  <a:close/>
                  <a:moveTo>
                    <a:pt x="0" y="1"/>
                  </a:moveTo>
                  <a:lnTo>
                    <a:pt x="0" y="12294"/>
                  </a:lnTo>
                  <a:lnTo>
                    <a:pt x="4042" y="12294"/>
                  </a:lnTo>
                  <a:cubicBezTo>
                    <a:pt x="7869" y="12294"/>
                    <a:pt x="9912" y="10260"/>
                    <a:pt x="9912" y="6138"/>
                  </a:cubicBezTo>
                  <a:cubicBezTo>
                    <a:pt x="9912" y="2062"/>
                    <a:pt x="7922" y="1"/>
                    <a:pt x="4042" y="1"/>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 name="Google Shape;3722;p40"/>
            <p:cNvSpPr/>
            <p:nvPr/>
          </p:nvSpPr>
          <p:spPr>
            <a:xfrm>
              <a:off x="1225900" y="1147200"/>
              <a:ext cx="247800" cy="307350"/>
            </a:xfrm>
            <a:custGeom>
              <a:avLst/>
              <a:gdLst/>
              <a:ahLst/>
              <a:cxnLst/>
              <a:rect l="l" t="t" r="r" b="b"/>
              <a:pathLst>
                <a:path w="9912" h="12294" fill="none" extrusionOk="0">
                  <a:moveTo>
                    <a:pt x="6771" y="6174"/>
                  </a:moveTo>
                  <a:cubicBezTo>
                    <a:pt x="6771" y="3186"/>
                    <a:pt x="5380" y="2624"/>
                    <a:pt x="4140" y="2624"/>
                  </a:cubicBezTo>
                  <a:lnTo>
                    <a:pt x="3087" y="2624"/>
                  </a:lnTo>
                  <a:lnTo>
                    <a:pt x="3087" y="9662"/>
                  </a:lnTo>
                  <a:lnTo>
                    <a:pt x="4104" y="9662"/>
                  </a:lnTo>
                  <a:cubicBezTo>
                    <a:pt x="5273" y="9662"/>
                    <a:pt x="6771" y="9189"/>
                    <a:pt x="6771" y="6174"/>
                  </a:cubicBezTo>
                  <a:close/>
                  <a:moveTo>
                    <a:pt x="9912" y="6138"/>
                  </a:moveTo>
                  <a:cubicBezTo>
                    <a:pt x="9912" y="10260"/>
                    <a:pt x="7869" y="12294"/>
                    <a:pt x="4042" y="12294"/>
                  </a:cubicBezTo>
                  <a:lnTo>
                    <a:pt x="0" y="12294"/>
                  </a:lnTo>
                  <a:lnTo>
                    <a:pt x="0" y="1"/>
                  </a:lnTo>
                  <a:lnTo>
                    <a:pt x="4042" y="1"/>
                  </a:lnTo>
                  <a:cubicBezTo>
                    <a:pt x="7922" y="1"/>
                    <a:pt x="9912" y="2062"/>
                    <a:pt x="9912" y="613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 name="Google Shape;3723;p40"/>
            <p:cNvSpPr/>
            <p:nvPr/>
          </p:nvSpPr>
          <p:spPr>
            <a:xfrm>
              <a:off x="1521850" y="1147200"/>
              <a:ext cx="78075" cy="307350"/>
            </a:xfrm>
            <a:custGeom>
              <a:avLst/>
              <a:gdLst/>
              <a:ahLst/>
              <a:cxnLst/>
              <a:rect l="l" t="t" r="r" b="b"/>
              <a:pathLst>
                <a:path w="3123" h="12294" extrusionOk="0">
                  <a:moveTo>
                    <a:pt x="1" y="1"/>
                  </a:moveTo>
                  <a:lnTo>
                    <a:pt x="1" y="12294"/>
                  </a:lnTo>
                  <a:lnTo>
                    <a:pt x="3123" y="12294"/>
                  </a:lnTo>
                  <a:lnTo>
                    <a:pt x="3123" y="1"/>
                  </a:lnTo>
                  <a:close/>
                </a:path>
              </a:pathLst>
            </a:custGeom>
            <a:solidFill>
              <a:srgbClr val="FFD61D"/>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 name="Google Shape;3724;p40"/>
            <p:cNvSpPr/>
            <p:nvPr/>
          </p:nvSpPr>
          <p:spPr>
            <a:xfrm>
              <a:off x="1636475" y="1147200"/>
              <a:ext cx="299325" cy="307350"/>
            </a:xfrm>
            <a:custGeom>
              <a:avLst/>
              <a:gdLst/>
              <a:ahLst/>
              <a:cxnLst/>
              <a:rect l="l" t="t" r="r" b="b"/>
              <a:pathLst>
                <a:path w="11973" h="12294" extrusionOk="0">
                  <a:moveTo>
                    <a:pt x="5978" y="3364"/>
                  </a:moveTo>
                  <a:lnTo>
                    <a:pt x="7316" y="7637"/>
                  </a:lnTo>
                  <a:lnTo>
                    <a:pt x="4622" y="7637"/>
                  </a:lnTo>
                  <a:lnTo>
                    <a:pt x="5978" y="3364"/>
                  </a:lnTo>
                  <a:close/>
                  <a:moveTo>
                    <a:pt x="4408" y="1"/>
                  </a:moveTo>
                  <a:lnTo>
                    <a:pt x="1" y="12294"/>
                  </a:lnTo>
                  <a:lnTo>
                    <a:pt x="3159" y="12294"/>
                  </a:lnTo>
                  <a:lnTo>
                    <a:pt x="3864" y="10073"/>
                  </a:lnTo>
                  <a:lnTo>
                    <a:pt x="8092" y="10073"/>
                  </a:lnTo>
                  <a:lnTo>
                    <a:pt x="8797" y="12294"/>
                  </a:lnTo>
                  <a:lnTo>
                    <a:pt x="11973" y="12294"/>
                  </a:lnTo>
                  <a:lnTo>
                    <a:pt x="7584" y="1"/>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 name="Google Shape;3725;p40"/>
            <p:cNvSpPr/>
            <p:nvPr/>
          </p:nvSpPr>
          <p:spPr>
            <a:xfrm>
              <a:off x="1636475" y="1147200"/>
              <a:ext cx="299325" cy="307350"/>
            </a:xfrm>
            <a:custGeom>
              <a:avLst/>
              <a:gdLst/>
              <a:ahLst/>
              <a:cxnLst/>
              <a:rect l="l" t="t" r="r" b="b"/>
              <a:pathLst>
                <a:path w="11973" h="12294" fill="none" extrusionOk="0">
                  <a:moveTo>
                    <a:pt x="7316" y="7637"/>
                  </a:moveTo>
                  <a:lnTo>
                    <a:pt x="5978" y="3364"/>
                  </a:lnTo>
                  <a:lnTo>
                    <a:pt x="4622" y="7637"/>
                  </a:lnTo>
                  <a:close/>
                  <a:moveTo>
                    <a:pt x="8092" y="10073"/>
                  </a:moveTo>
                  <a:lnTo>
                    <a:pt x="3864" y="10073"/>
                  </a:lnTo>
                  <a:lnTo>
                    <a:pt x="3159" y="12294"/>
                  </a:lnTo>
                  <a:lnTo>
                    <a:pt x="1" y="12294"/>
                  </a:lnTo>
                  <a:lnTo>
                    <a:pt x="4408" y="1"/>
                  </a:lnTo>
                  <a:lnTo>
                    <a:pt x="7584" y="1"/>
                  </a:lnTo>
                  <a:lnTo>
                    <a:pt x="11973" y="12294"/>
                  </a:lnTo>
                  <a:lnTo>
                    <a:pt x="8797"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 name="Google Shape;3726;p40"/>
            <p:cNvSpPr/>
            <p:nvPr/>
          </p:nvSpPr>
          <p:spPr>
            <a:xfrm>
              <a:off x="586475" y="1663950"/>
              <a:ext cx="198300" cy="307350"/>
            </a:xfrm>
            <a:custGeom>
              <a:avLst/>
              <a:gdLst/>
              <a:ahLst/>
              <a:cxnLst/>
              <a:rect l="l" t="t" r="r" b="b"/>
              <a:pathLst>
                <a:path w="7932" h="12294" extrusionOk="0">
                  <a:moveTo>
                    <a:pt x="1" y="1"/>
                  </a:moveTo>
                  <a:lnTo>
                    <a:pt x="1" y="12294"/>
                  </a:lnTo>
                  <a:lnTo>
                    <a:pt x="7931" y="12294"/>
                  </a:lnTo>
                  <a:lnTo>
                    <a:pt x="7931" y="9546"/>
                  </a:lnTo>
                  <a:lnTo>
                    <a:pt x="3123" y="9546"/>
                  </a:lnTo>
                  <a:lnTo>
                    <a:pt x="3123" y="1"/>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 name="Google Shape;3727;p40"/>
            <p:cNvSpPr/>
            <p:nvPr/>
          </p:nvSpPr>
          <p:spPr>
            <a:xfrm>
              <a:off x="586475" y="1663950"/>
              <a:ext cx="198300" cy="307350"/>
            </a:xfrm>
            <a:custGeom>
              <a:avLst/>
              <a:gdLst/>
              <a:ahLst/>
              <a:cxnLst/>
              <a:rect l="l" t="t" r="r" b="b"/>
              <a:pathLst>
                <a:path w="7932" h="12294" fill="none" extrusionOk="0">
                  <a:moveTo>
                    <a:pt x="3123" y="1"/>
                  </a:moveTo>
                  <a:lnTo>
                    <a:pt x="3123" y="9546"/>
                  </a:lnTo>
                  <a:lnTo>
                    <a:pt x="7931" y="9546"/>
                  </a:lnTo>
                  <a:lnTo>
                    <a:pt x="7931" y="12294"/>
                  </a:lnTo>
                  <a:lnTo>
                    <a:pt x="1" y="12294"/>
                  </a:lnTo>
                  <a:lnTo>
                    <a:pt x="1"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 name="Google Shape;3728;p40"/>
            <p:cNvSpPr/>
            <p:nvPr/>
          </p:nvSpPr>
          <p:spPr>
            <a:xfrm>
              <a:off x="824900" y="1663950"/>
              <a:ext cx="78075" cy="307350"/>
            </a:xfrm>
            <a:custGeom>
              <a:avLst/>
              <a:gdLst/>
              <a:ahLst/>
              <a:cxnLst/>
              <a:rect l="l" t="t" r="r" b="b"/>
              <a:pathLst>
                <a:path w="3123" h="12294" extrusionOk="0">
                  <a:moveTo>
                    <a:pt x="0" y="1"/>
                  </a:moveTo>
                  <a:lnTo>
                    <a:pt x="0" y="12294"/>
                  </a:lnTo>
                  <a:lnTo>
                    <a:pt x="3123" y="12294"/>
                  </a:lnTo>
                  <a:lnTo>
                    <a:pt x="3123" y="1"/>
                  </a:lnTo>
                  <a:close/>
                </a:path>
              </a:pathLst>
            </a:custGeom>
            <a:solidFill>
              <a:srgbClr val="FFD61D"/>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 name="Google Shape;3729;p40"/>
            <p:cNvSpPr/>
            <p:nvPr/>
          </p:nvSpPr>
          <p:spPr>
            <a:xfrm>
              <a:off x="943100" y="1663950"/>
              <a:ext cx="256275" cy="307350"/>
            </a:xfrm>
            <a:custGeom>
              <a:avLst/>
              <a:gdLst/>
              <a:ahLst/>
              <a:cxnLst/>
              <a:rect l="l" t="t" r="r" b="b"/>
              <a:pathLst>
                <a:path w="10251" h="12294" extrusionOk="0">
                  <a:moveTo>
                    <a:pt x="0" y="1"/>
                  </a:moveTo>
                  <a:lnTo>
                    <a:pt x="0" y="2677"/>
                  </a:lnTo>
                  <a:lnTo>
                    <a:pt x="3551" y="2677"/>
                  </a:lnTo>
                  <a:lnTo>
                    <a:pt x="3551" y="12294"/>
                  </a:lnTo>
                  <a:lnTo>
                    <a:pt x="6673" y="12294"/>
                  </a:lnTo>
                  <a:lnTo>
                    <a:pt x="6673" y="2677"/>
                  </a:lnTo>
                  <a:lnTo>
                    <a:pt x="10251" y="2677"/>
                  </a:lnTo>
                  <a:lnTo>
                    <a:pt x="10251" y="1"/>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 name="Google Shape;3730;p40"/>
            <p:cNvSpPr/>
            <p:nvPr/>
          </p:nvSpPr>
          <p:spPr>
            <a:xfrm>
              <a:off x="943100" y="1663950"/>
              <a:ext cx="256275" cy="307350"/>
            </a:xfrm>
            <a:custGeom>
              <a:avLst/>
              <a:gdLst/>
              <a:ahLst/>
              <a:cxnLst/>
              <a:rect l="l" t="t" r="r" b="b"/>
              <a:pathLst>
                <a:path w="10251" h="12294" fill="none" extrusionOk="0">
                  <a:moveTo>
                    <a:pt x="3551" y="2677"/>
                  </a:moveTo>
                  <a:lnTo>
                    <a:pt x="0" y="2677"/>
                  </a:lnTo>
                  <a:lnTo>
                    <a:pt x="0" y="1"/>
                  </a:lnTo>
                  <a:lnTo>
                    <a:pt x="10251" y="1"/>
                  </a:lnTo>
                  <a:lnTo>
                    <a:pt x="10251" y="2677"/>
                  </a:lnTo>
                  <a:lnTo>
                    <a:pt x="6673" y="2677"/>
                  </a:lnTo>
                  <a:lnTo>
                    <a:pt x="6673" y="12294"/>
                  </a:lnTo>
                  <a:lnTo>
                    <a:pt x="355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 name="Google Shape;3731;p40"/>
            <p:cNvSpPr/>
            <p:nvPr/>
          </p:nvSpPr>
          <p:spPr>
            <a:xfrm>
              <a:off x="1240400" y="1663950"/>
              <a:ext cx="203650" cy="307350"/>
            </a:xfrm>
            <a:custGeom>
              <a:avLst/>
              <a:gdLst/>
              <a:ahLst/>
              <a:cxnLst/>
              <a:rect l="l" t="t" r="r" b="b"/>
              <a:pathLst>
                <a:path w="8146" h="12294" extrusionOk="0">
                  <a:moveTo>
                    <a:pt x="0" y="1"/>
                  </a:moveTo>
                  <a:lnTo>
                    <a:pt x="0" y="12294"/>
                  </a:lnTo>
                  <a:lnTo>
                    <a:pt x="8145" y="12294"/>
                  </a:lnTo>
                  <a:lnTo>
                    <a:pt x="8145" y="9662"/>
                  </a:lnTo>
                  <a:lnTo>
                    <a:pt x="3123" y="9662"/>
                  </a:lnTo>
                  <a:lnTo>
                    <a:pt x="3123" y="7218"/>
                  </a:lnTo>
                  <a:lnTo>
                    <a:pt x="6771" y="7218"/>
                  </a:lnTo>
                  <a:lnTo>
                    <a:pt x="7494" y="4765"/>
                  </a:lnTo>
                  <a:lnTo>
                    <a:pt x="3123" y="4765"/>
                  </a:lnTo>
                  <a:lnTo>
                    <a:pt x="3123" y="2641"/>
                  </a:lnTo>
                  <a:lnTo>
                    <a:pt x="8145" y="2641"/>
                  </a:lnTo>
                  <a:lnTo>
                    <a:pt x="8145" y="1"/>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 name="Google Shape;3732;p40"/>
            <p:cNvSpPr/>
            <p:nvPr/>
          </p:nvSpPr>
          <p:spPr>
            <a:xfrm>
              <a:off x="1240400" y="1663950"/>
              <a:ext cx="203650" cy="307350"/>
            </a:xfrm>
            <a:custGeom>
              <a:avLst/>
              <a:gdLst/>
              <a:ahLst/>
              <a:cxnLst/>
              <a:rect l="l" t="t" r="r" b="b"/>
              <a:pathLst>
                <a:path w="8146" h="12294" fill="none" extrusionOk="0">
                  <a:moveTo>
                    <a:pt x="8145" y="12294"/>
                  </a:moveTo>
                  <a:lnTo>
                    <a:pt x="0" y="12294"/>
                  </a:lnTo>
                  <a:lnTo>
                    <a:pt x="0" y="1"/>
                  </a:lnTo>
                  <a:lnTo>
                    <a:pt x="8145" y="1"/>
                  </a:lnTo>
                  <a:lnTo>
                    <a:pt x="8145" y="2641"/>
                  </a:lnTo>
                  <a:lnTo>
                    <a:pt x="3123" y="2641"/>
                  </a:lnTo>
                  <a:lnTo>
                    <a:pt x="3123" y="4765"/>
                  </a:lnTo>
                  <a:lnTo>
                    <a:pt x="7494" y="4765"/>
                  </a:lnTo>
                  <a:lnTo>
                    <a:pt x="6771" y="7218"/>
                  </a:lnTo>
                  <a:lnTo>
                    <a:pt x="3123" y="7218"/>
                  </a:lnTo>
                  <a:lnTo>
                    <a:pt x="3123" y="9662"/>
                  </a:lnTo>
                  <a:lnTo>
                    <a:pt x="8145" y="9662"/>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 name="Google Shape;3733;p40"/>
            <p:cNvSpPr/>
            <p:nvPr/>
          </p:nvSpPr>
          <p:spPr>
            <a:xfrm>
              <a:off x="1492625" y="1663950"/>
              <a:ext cx="247825" cy="307350"/>
            </a:xfrm>
            <a:custGeom>
              <a:avLst/>
              <a:gdLst/>
              <a:ahLst/>
              <a:cxnLst/>
              <a:rect l="l" t="t" r="r" b="b"/>
              <a:pathLst>
                <a:path w="9913" h="12294" extrusionOk="0">
                  <a:moveTo>
                    <a:pt x="4274" y="2418"/>
                  </a:moveTo>
                  <a:cubicBezTo>
                    <a:pt x="5469" y="2418"/>
                    <a:pt x="6103" y="2980"/>
                    <a:pt x="6103" y="3971"/>
                  </a:cubicBezTo>
                  <a:cubicBezTo>
                    <a:pt x="6103" y="4907"/>
                    <a:pt x="5469" y="5434"/>
                    <a:pt x="4274" y="5434"/>
                  </a:cubicBezTo>
                  <a:lnTo>
                    <a:pt x="3088" y="5434"/>
                  </a:lnTo>
                  <a:lnTo>
                    <a:pt x="3088" y="2418"/>
                  </a:lnTo>
                  <a:close/>
                  <a:moveTo>
                    <a:pt x="1" y="1"/>
                  </a:moveTo>
                  <a:lnTo>
                    <a:pt x="1" y="12294"/>
                  </a:lnTo>
                  <a:lnTo>
                    <a:pt x="3123" y="12294"/>
                  </a:lnTo>
                  <a:lnTo>
                    <a:pt x="3123" y="7691"/>
                  </a:lnTo>
                  <a:lnTo>
                    <a:pt x="4256" y="7691"/>
                  </a:lnTo>
                  <a:lnTo>
                    <a:pt x="6701" y="12294"/>
                  </a:lnTo>
                  <a:lnTo>
                    <a:pt x="9912" y="12294"/>
                  </a:lnTo>
                  <a:lnTo>
                    <a:pt x="7057" y="7236"/>
                  </a:lnTo>
                  <a:cubicBezTo>
                    <a:pt x="8485" y="6665"/>
                    <a:pt x="9261" y="5523"/>
                    <a:pt x="9261" y="3881"/>
                  </a:cubicBezTo>
                  <a:cubicBezTo>
                    <a:pt x="9261" y="1339"/>
                    <a:pt x="7512" y="1"/>
                    <a:pt x="4426" y="1"/>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 name="Google Shape;3734;p40"/>
            <p:cNvSpPr/>
            <p:nvPr/>
          </p:nvSpPr>
          <p:spPr>
            <a:xfrm>
              <a:off x="1492625" y="1663950"/>
              <a:ext cx="247825" cy="307350"/>
            </a:xfrm>
            <a:custGeom>
              <a:avLst/>
              <a:gdLst/>
              <a:ahLst/>
              <a:cxnLst/>
              <a:rect l="l" t="t" r="r" b="b"/>
              <a:pathLst>
                <a:path w="9913" h="12294" fill="none" extrusionOk="0">
                  <a:moveTo>
                    <a:pt x="4274" y="5434"/>
                  </a:moveTo>
                  <a:cubicBezTo>
                    <a:pt x="5469" y="5434"/>
                    <a:pt x="6103" y="4907"/>
                    <a:pt x="6103" y="3971"/>
                  </a:cubicBezTo>
                  <a:cubicBezTo>
                    <a:pt x="6103" y="2980"/>
                    <a:pt x="5469" y="2418"/>
                    <a:pt x="4274" y="2418"/>
                  </a:cubicBezTo>
                  <a:lnTo>
                    <a:pt x="3088" y="2418"/>
                  </a:lnTo>
                  <a:lnTo>
                    <a:pt x="3088" y="5434"/>
                  </a:lnTo>
                  <a:close/>
                  <a:moveTo>
                    <a:pt x="1" y="1"/>
                  </a:moveTo>
                  <a:lnTo>
                    <a:pt x="4426" y="1"/>
                  </a:lnTo>
                  <a:cubicBezTo>
                    <a:pt x="7512" y="1"/>
                    <a:pt x="9261" y="1339"/>
                    <a:pt x="9261" y="3881"/>
                  </a:cubicBezTo>
                  <a:cubicBezTo>
                    <a:pt x="9261" y="5523"/>
                    <a:pt x="8485" y="6665"/>
                    <a:pt x="7057" y="7236"/>
                  </a:cubicBezTo>
                  <a:lnTo>
                    <a:pt x="9912" y="12294"/>
                  </a:lnTo>
                  <a:lnTo>
                    <a:pt x="6701" y="12294"/>
                  </a:lnTo>
                  <a:lnTo>
                    <a:pt x="4256" y="7691"/>
                  </a:lnTo>
                  <a:lnTo>
                    <a:pt x="3123" y="7691"/>
                  </a:lnTo>
                  <a:lnTo>
                    <a:pt x="3123" y="12294"/>
                  </a:lnTo>
                  <a:lnTo>
                    <a:pt x="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 name="Google Shape;3735;p40"/>
            <p:cNvSpPr/>
            <p:nvPr/>
          </p:nvSpPr>
          <p:spPr>
            <a:xfrm>
              <a:off x="1774775" y="1663950"/>
              <a:ext cx="299325" cy="307350"/>
            </a:xfrm>
            <a:custGeom>
              <a:avLst/>
              <a:gdLst/>
              <a:ahLst/>
              <a:cxnLst/>
              <a:rect l="l" t="t" r="r" b="b"/>
              <a:pathLst>
                <a:path w="11973" h="12294" extrusionOk="0">
                  <a:moveTo>
                    <a:pt x="5977" y="3355"/>
                  </a:moveTo>
                  <a:lnTo>
                    <a:pt x="7315" y="7637"/>
                  </a:lnTo>
                  <a:lnTo>
                    <a:pt x="4621" y="7637"/>
                  </a:lnTo>
                  <a:lnTo>
                    <a:pt x="5977" y="3355"/>
                  </a:lnTo>
                  <a:close/>
                  <a:moveTo>
                    <a:pt x="4407" y="1"/>
                  </a:moveTo>
                  <a:lnTo>
                    <a:pt x="0" y="12294"/>
                  </a:lnTo>
                  <a:lnTo>
                    <a:pt x="3158" y="12294"/>
                  </a:lnTo>
                  <a:lnTo>
                    <a:pt x="3863" y="10073"/>
                  </a:lnTo>
                  <a:lnTo>
                    <a:pt x="8091" y="10073"/>
                  </a:lnTo>
                  <a:lnTo>
                    <a:pt x="8796" y="12294"/>
                  </a:lnTo>
                  <a:lnTo>
                    <a:pt x="11972" y="12294"/>
                  </a:lnTo>
                  <a:lnTo>
                    <a:pt x="7583" y="1"/>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 name="Google Shape;3736;p40"/>
            <p:cNvSpPr/>
            <p:nvPr/>
          </p:nvSpPr>
          <p:spPr>
            <a:xfrm>
              <a:off x="1774775" y="1663950"/>
              <a:ext cx="299325" cy="307350"/>
            </a:xfrm>
            <a:custGeom>
              <a:avLst/>
              <a:gdLst/>
              <a:ahLst/>
              <a:cxnLst/>
              <a:rect l="l" t="t" r="r" b="b"/>
              <a:pathLst>
                <a:path w="11973" h="12294" fill="none" extrusionOk="0">
                  <a:moveTo>
                    <a:pt x="7315" y="7637"/>
                  </a:moveTo>
                  <a:lnTo>
                    <a:pt x="5977" y="3355"/>
                  </a:lnTo>
                  <a:lnTo>
                    <a:pt x="4621" y="7637"/>
                  </a:lnTo>
                  <a:close/>
                  <a:moveTo>
                    <a:pt x="8091" y="10073"/>
                  </a:moveTo>
                  <a:lnTo>
                    <a:pt x="3863" y="10073"/>
                  </a:lnTo>
                  <a:lnTo>
                    <a:pt x="3158" y="12294"/>
                  </a:lnTo>
                  <a:lnTo>
                    <a:pt x="0" y="12294"/>
                  </a:lnTo>
                  <a:lnTo>
                    <a:pt x="4407" y="1"/>
                  </a:lnTo>
                  <a:lnTo>
                    <a:pt x="7583" y="1"/>
                  </a:lnTo>
                  <a:lnTo>
                    <a:pt x="11972" y="12294"/>
                  </a:lnTo>
                  <a:lnTo>
                    <a:pt x="8796"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 name="Google Shape;3737;p40"/>
            <p:cNvSpPr/>
            <p:nvPr/>
          </p:nvSpPr>
          <p:spPr>
            <a:xfrm>
              <a:off x="2084325" y="1656825"/>
              <a:ext cx="252275" cy="321625"/>
            </a:xfrm>
            <a:custGeom>
              <a:avLst/>
              <a:gdLst/>
              <a:ahLst/>
              <a:cxnLst/>
              <a:rect l="l" t="t" r="r" b="b"/>
              <a:pathLst>
                <a:path w="10091" h="12865" extrusionOk="0">
                  <a:moveTo>
                    <a:pt x="5746" y="0"/>
                  </a:moveTo>
                  <a:cubicBezTo>
                    <a:pt x="2204" y="0"/>
                    <a:pt x="0" y="2454"/>
                    <a:pt x="0" y="6548"/>
                  </a:cubicBezTo>
                  <a:cubicBezTo>
                    <a:pt x="0" y="10518"/>
                    <a:pt x="2186" y="12864"/>
                    <a:pt x="5647" y="12864"/>
                  </a:cubicBezTo>
                  <a:cubicBezTo>
                    <a:pt x="7512" y="12864"/>
                    <a:pt x="8921" y="12258"/>
                    <a:pt x="10090" y="11027"/>
                  </a:cubicBezTo>
                  <a:lnTo>
                    <a:pt x="8342" y="9002"/>
                  </a:lnTo>
                  <a:cubicBezTo>
                    <a:pt x="7548" y="9858"/>
                    <a:pt x="6807" y="10161"/>
                    <a:pt x="5781" y="10161"/>
                  </a:cubicBezTo>
                  <a:cubicBezTo>
                    <a:pt x="4059" y="10161"/>
                    <a:pt x="3141" y="8805"/>
                    <a:pt x="3141" y="6459"/>
                  </a:cubicBezTo>
                  <a:cubicBezTo>
                    <a:pt x="3141" y="4113"/>
                    <a:pt x="4193" y="2703"/>
                    <a:pt x="5817" y="2703"/>
                  </a:cubicBezTo>
                  <a:cubicBezTo>
                    <a:pt x="6807" y="2703"/>
                    <a:pt x="7351" y="2980"/>
                    <a:pt x="8199" y="3774"/>
                  </a:cubicBezTo>
                  <a:lnTo>
                    <a:pt x="9912" y="1785"/>
                  </a:lnTo>
                  <a:cubicBezTo>
                    <a:pt x="8814" y="652"/>
                    <a:pt x="7637" y="0"/>
                    <a:pt x="5746"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 name="Google Shape;3738;p40"/>
            <p:cNvSpPr/>
            <p:nvPr/>
          </p:nvSpPr>
          <p:spPr>
            <a:xfrm>
              <a:off x="2084325" y="1656825"/>
              <a:ext cx="252275" cy="321625"/>
            </a:xfrm>
            <a:custGeom>
              <a:avLst/>
              <a:gdLst/>
              <a:ahLst/>
              <a:cxnLst/>
              <a:rect l="l" t="t" r="r" b="b"/>
              <a:pathLst>
                <a:path w="10091" h="12865" fill="none" extrusionOk="0">
                  <a:moveTo>
                    <a:pt x="0" y="6548"/>
                  </a:moveTo>
                  <a:cubicBezTo>
                    <a:pt x="0" y="2454"/>
                    <a:pt x="2204" y="0"/>
                    <a:pt x="5746" y="0"/>
                  </a:cubicBezTo>
                  <a:cubicBezTo>
                    <a:pt x="7637" y="0"/>
                    <a:pt x="8814" y="652"/>
                    <a:pt x="9912" y="1785"/>
                  </a:cubicBezTo>
                  <a:lnTo>
                    <a:pt x="8199" y="3774"/>
                  </a:lnTo>
                  <a:cubicBezTo>
                    <a:pt x="7351" y="2980"/>
                    <a:pt x="6807" y="2703"/>
                    <a:pt x="5817" y="2703"/>
                  </a:cubicBezTo>
                  <a:cubicBezTo>
                    <a:pt x="4193" y="2703"/>
                    <a:pt x="3141" y="4113"/>
                    <a:pt x="3141" y="6459"/>
                  </a:cubicBezTo>
                  <a:cubicBezTo>
                    <a:pt x="3141" y="8805"/>
                    <a:pt x="4059" y="10161"/>
                    <a:pt x="5781" y="10161"/>
                  </a:cubicBezTo>
                  <a:cubicBezTo>
                    <a:pt x="6807" y="10161"/>
                    <a:pt x="7548" y="9858"/>
                    <a:pt x="8342" y="9002"/>
                  </a:cubicBezTo>
                  <a:lnTo>
                    <a:pt x="10090" y="11027"/>
                  </a:lnTo>
                  <a:cubicBezTo>
                    <a:pt x="8921" y="12258"/>
                    <a:pt x="7512" y="12864"/>
                    <a:pt x="5647" y="12864"/>
                  </a:cubicBezTo>
                  <a:cubicBezTo>
                    <a:pt x="2186" y="12864"/>
                    <a:pt x="0" y="10518"/>
                    <a:pt x="0" y="654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 name="Google Shape;3739;p40"/>
            <p:cNvSpPr/>
            <p:nvPr/>
          </p:nvSpPr>
          <p:spPr>
            <a:xfrm>
              <a:off x="2345700" y="1663950"/>
              <a:ext cx="277475" cy="307350"/>
            </a:xfrm>
            <a:custGeom>
              <a:avLst/>
              <a:gdLst/>
              <a:ahLst/>
              <a:cxnLst/>
              <a:rect l="l" t="t" r="r" b="b"/>
              <a:pathLst>
                <a:path w="11099" h="12294" extrusionOk="0">
                  <a:moveTo>
                    <a:pt x="1" y="1"/>
                  </a:moveTo>
                  <a:lnTo>
                    <a:pt x="3971" y="7851"/>
                  </a:lnTo>
                  <a:lnTo>
                    <a:pt x="3989" y="12294"/>
                  </a:lnTo>
                  <a:lnTo>
                    <a:pt x="7111" y="12294"/>
                  </a:lnTo>
                  <a:lnTo>
                    <a:pt x="7111" y="7851"/>
                  </a:lnTo>
                  <a:lnTo>
                    <a:pt x="11099" y="1"/>
                  </a:lnTo>
                  <a:lnTo>
                    <a:pt x="8066" y="1"/>
                  </a:lnTo>
                  <a:lnTo>
                    <a:pt x="5559" y="5220"/>
                  </a:lnTo>
                  <a:lnTo>
                    <a:pt x="3177" y="1"/>
                  </a:ln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 name="Google Shape;3740;p40"/>
            <p:cNvSpPr/>
            <p:nvPr/>
          </p:nvSpPr>
          <p:spPr>
            <a:xfrm>
              <a:off x="2345700" y="1663950"/>
              <a:ext cx="277475" cy="307350"/>
            </a:xfrm>
            <a:custGeom>
              <a:avLst/>
              <a:gdLst/>
              <a:ahLst/>
              <a:cxnLst/>
              <a:rect l="l" t="t" r="r" b="b"/>
              <a:pathLst>
                <a:path w="11099" h="12294" fill="none" extrusionOk="0">
                  <a:moveTo>
                    <a:pt x="3971" y="7851"/>
                  </a:moveTo>
                  <a:lnTo>
                    <a:pt x="1" y="1"/>
                  </a:lnTo>
                  <a:lnTo>
                    <a:pt x="3177" y="1"/>
                  </a:lnTo>
                  <a:lnTo>
                    <a:pt x="5559" y="5220"/>
                  </a:lnTo>
                  <a:lnTo>
                    <a:pt x="8066" y="1"/>
                  </a:lnTo>
                  <a:lnTo>
                    <a:pt x="11099" y="1"/>
                  </a:lnTo>
                  <a:lnTo>
                    <a:pt x="7111" y="7851"/>
                  </a:lnTo>
                  <a:lnTo>
                    <a:pt x="7111" y="12294"/>
                  </a:lnTo>
                  <a:lnTo>
                    <a:pt x="3989"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 name="Google Shape;3741;p40"/>
            <p:cNvSpPr/>
            <p:nvPr/>
          </p:nvSpPr>
          <p:spPr>
            <a:xfrm>
              <a:off x="586025" y="1106400"/>
              <a:ext cx="322750" cy="307350"/>
            </a:xfrm>
            <a:custGeom>
              <a:avLst/>
              <a:gdLst/>
              <a:ahLst/>
              <a:cxnLst/>
              <a:rect l="l" t="t" r="r" b="b"/>
              <a:pathLst>
                <a:path w="12910" h="12294" extrusionOk="0">
                  <a:moveTo>
                    <a:pt x="1" y="0"/>
                  </a:moveTo>
                  <a:lnTo>
                    <a:pt x="19" y="12293"/>
                  </a:lnTo>
                  <a:lnTo>
                    <a:pt x="2945" y="12293"/>
                  </a:lnTo>
                  <a:lnTo>
                    <a:pt x="2945" y="5183"/>
                  </a:lnTo>
                  <a:lnTo>
                    <a:pt x="5568" y="11678"/>
                  </a:lnTo>
                  <a:lnTo>
                    <a:pt x="7387" y="11678"/>
                  </a:lnTo>
                  <a:lnTo>
                    <a:pt x="9983" y="4987"/>
                  </a:lnTo>
                  <a:lnTo>
                    <a:pt x="9983" y="12293"/>
                  </a:lnTo>
                  <a:lnTo>
                    <a:pt x="12910" y="12293"/>
                  </a:lnTo>
                  <a:lnTo>
                    <a:pt x="12910" y="0"/>
                  </a:lnTo>
                  <a:lnTo>
                    <a:pt x="9716" y="0"/>
                  </a:lnTo>
                  <a:lnTo>
                    <a:pt x="6504" y="7904"/>
                  </a:lnTo>
                  <a:lnTo>
                    <a:pt x="347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 name="Google Shape;3742;p40"/>
            <p:cNvSpPr/>
            <p:nvPr/>
          </p:nvSpPr>
          <p:spPr>
            <a:xfrm>
              <a:off x="586025" y="1106400"/>
              <a:ext cx="322750" cy="307350"/>
            </a:xfrm>
            <a:custGeom>
              <a:avLst/>
              <a:gdLst/>
              <a:ahLst/>
              <a:cxnLst/>
              <a:rect l="l" t="t" r="r" b="b"/>
              <a:pathLst>
                <a:path w="12910" h="12294" fill="none" extrusionOk="0">
                  <a:moveTo>
                    <a:pt x="3471" y="0"/>
                  </a:moveTo>
                  <a:lnTo>
                    <a:pt x="6504" y="7904"/>
                  </a:lnTo>
                  <a:lnTo>
                    <a:pt x="9716" y="0"/>
                  </a:lnTo>
                  <a:lnTo>
                    <a:pt x="12910" y="0"/>
                  </a:lnTo>
                  <a:lnTo>
                    <a:pt x="12910" y="12293"/>
                  </a:lnTo>
                  <a:lnTo>
                    <a:pt x="9983" y="12293"/>
                  </a:lnTo>
                  <a:lnTo>
                    <a:pt x="9983" y="4987"/>
                  </a:lnTo>
                  <a:lnTo>
                    <a:pt x="7387" y="11678"/>
                  </a:lnTo>
                  <a:lnTo>
                    <a:pt x="5568" y="11678"/>
                  </a:lnTo>
                  <a:lnTo>
                    <a:pt x="2945" y="5183"/>
                  </a:lnTo>
                  <a:lnTo>
                    <a:pt x="2945" y="12293"/>
                  </a:lnTo>
                  <a:lnTo>
                    <a:pt x="19" y="12293"/>
                  </a:lnTo>
                  <a:lnTo>
                    <a:pt x="1"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 name="Google Shape;3743;p40"/>
            <p:cNvSpPr/>
            <p:nvPr/>
          </p:nvSpPr>
          <p:spPr>
            <a:xfrm>
              <a:off x="973650" y="1106400"/>
              <a:ext cx="203650" cy="307350"/>
            </a:xfrm>
            <a:custGeom>
              <a:avLst/>
              <a:gdLst/>
              <a:ahLst/>
              <a:cxnLst/>
              <a:rect l="l" t="t" r="r" b="b"/>
              <a:pathLst>
                <a:path w="8146" h="12294" extrusionOk="0">
                  <a:moveTo>
                    <a:pt x="1" y="0"/>
                  </a:moveTo>
                  <a:lnTo>
                    <a:pt x="1" y="12293"/>
                  </a:lnTo>
                  <a:lnTo>
                    <a:pt x="8146" y="12293"/>
                  </a:lnTo>
                  <a:lnTo>
                    <a:pt x="8146" y="9662"/>
                  </a:lnTo>
                  <a:lnTo>
                    <a:pt x="3123" y="9662"/>
                  </a:lnTo>
                  <a:lnTo>
                    <a:pt x="3123" y="7217"/>
                  </a:lnTo>
                  <a:lnTo>
                    <a:pt x="6772" y="7217"/>
                  </a:lnTo>
                  <a:lnTo>
                    <a:pt x="7494" y="4764"/>
                  </a:lnTo>
                  <a:lnTo>
                    <a:pt x="3123" y="4764"/>
                  </a:lnTo>
                  <a:lnTo>
                    <a:pt x="3123" y="2641"/>
                  </a:lnTo>
                  <a:lnTo>
                    <a:pt x="8146" y="2641"/>
                  </a:lnTo>
                  <a:lnTo>
                    <a:pt x="814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 name="Google Shape;3744;p40"/>
            <p:cNvSpPr/>
            <p:nvPr/>
          </p:nvSpPr>
          <p:spPr>
            <a:xfrm>
              <a:off x="973650" y="1106400"/>
              <a:ext cx="203650" cy="307350"/>
            </a:xfrm>
            <a:custGeom>
              <a:avLst/>
              <a:gdLst/>
              <a:ahLst/>
              <a:cxnLst/>
              <a:rect l="l" t="t" r="r" b="b"/>
              <a:pathLst>
                <a:path w="8146" h="12294" fill="none" extrusionOk="0">
                  <a:moveTo>
                    <a:pt x="8146" y="12293"/>
                  </a:moveTo>
                  <a:lnTo>
                    <a:pt x="1" y="12293"/>
                  </a:lnTo>
                  <a:lnTo>
                    <a:pt x="1" y="0"/>
                  </a:lnTo>
                  <a:lnTo>
                    <a:pt x="8146" y="0"/>
                  </a:lnTo>
                  <a:lnTo>
                    <a:pt x="8146" y="2641"/>
                  </a:lnTo>
                  <a:lnTo>
                    <a:pt x="3123" y="2641"/>
                  </a:lnTo>
                  <a:lnTo>
                    <a:pt x="3123" y="4764"/>
                  </a:lnTo>
                  <a:lnTo>
                    <a:pt x="7494" y="4764"/>
                  </a:lnTo>
                  <a:lnTo>
                    <a:pt x="6772" y="7217"/>
                  </a:lnTo>
                  <a:lnTo>
                    <a:pt x="3123" y="7217"/>
                  </a:lnTo>
                  <a:lnTo>
                    <a:pt x="3123" y="9662"/>
                  </a:lnTo>
                  <a:lnTo>
                    <a:pt x="8146" y="9662"/>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 name="Google Shape;3745;p40"/>
            <p:cNvSpPr/>
            <p:nvPr/>
          </p:nvSpPr>
          <p:spPr>
            <a:xfrm>
              <a:off x="1225900" y="1106400"/>
              <a:ext cx="247800" cy="307350"/>
            </a:xfrm>
            <a:custGeom>
              <a:avLst/>
              <a:gdLst/>
              <a:ahLst/>
              <a:cxnLst/>
              <a:rect l="l" t="t" r="r" b="b"/>
              <a:pathLst>
                <a:path w="9912" h="12294" extrusionOk="0">
                  <a:moveTo>
                    <a:pt x="4140" y="2614"/>
                  </a:moveTo>
                  <a:cubicBezTo>
                    <a:pt x="5380" y="2614"/>
                    <a:pt x="6771" y="3176"/>
                    <a:pt x="6771" y="6174"/>
                  </a:cubicBezTo>
                  <a:cubicBezTo>
                    <a:pt x="6771" y="9189"/>
                    <a:pt x="5273" y="9662"/>
                    <a:pt x="4104" y="9662"/>
                  </a:cubicBezTo>
                  <a:lnTo>
                    <a:pt x="3087" y="9662"/>
                  </a:lnTo>
                  <a:lnTo>
                    <a:pt x="3087" y="2614"/>
                  </a:lnTo>
                  <a:close/>
                  <a:moveTo>
                    <a:pt x="0" y="0"/>
                  </a:moveTo>
                  <a:lnTo>
                    <a:pt x="0" y="12293"/>
                  </a:lnTo>
                  <a:lnTo>
                    <a:pt x="4042" y="12293"/>
                  </a:lnTo>
                  <a:cubicBezTo>
                    <a:pt x="7869" y="12293"/>
                    <a:pt x="9912" y="10251"/>
                    <a:pt x="9912" y="6138"/>
                  </a:cubicBezTo>
                  <a:cubicBezTo>
                    <a:pt x="9912" y="2061"/>
                    <a:pt x="7922" y="0"/>
                    <a:pt x="4042"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 name="Google Shape;3746;p40"/>
            <p:cNvSpPr/>
            <p:nvPr/>
          </p:nvSpPr>
          <p:spPr>
            <a:xfrm>
              <a:off x="1225900" y="1106400"/>
              <a:ext cx="247800" cy="307350"/>
            </a:xfrm>
            <a:custGeom>
              <a:avLst/>
              <a:gdLst/>
              <a:ahLst/>
              <a:cxnLst/>
              <a:rect l="l" t="t" r="r" b="b"/>
              <a:pathLst>
                <a:path w="9912" h="12294" fill="none" extrusionOk="0">
                  <a:moveTo>
                    <a:pt x="6771" y="6174"/>
                  </a:moveTo>
                  <a:cubicBezTo>
                    <a:pt x="6771" y="3176"/>
                    <a:pt x="5380" y="2614"/>
                    <a:pt x="4140" y="2614"/>
                  </a:cubicBezTo>
                  <a:lnTo>
                    <a:pt x="3087" y="2614"/>
                  </a:lnTo>
                  <a:lnTo>
                    <a:pt x="3087" y="9662"/>
                  </a:lnTo>
                  <a:lnTo>
                    <a:pt x="4104" y="9662"/>
                  </a:lnTo>
                  <a:cubicBezTo>
                    <a:pt x="5273" y="9662"/>
                    <a:pt x="6771" y="9189"/>
                    <a:pt x="6771" y="6174"/>
                  </a:cubicBezTo>
                  <a:close/>
                  <a:moveTo>
                    <a:pt x="9912" y="6138"/>
                  </a:moveTo>
                  <a:cubicBezTo>
                    <a:pt x="9912" y="10251"/>
                    <a:pt x="7869" y="12293"/>
                    <a:pt x="4042" y="12293"/>
                  </a:cubicBezTo>
                  <a:lnTo>
                    <a:pt x="0" y="12293"/>
                  </a:lnTo>
                  <a:lnTo>
                    <a:pt x="0" y="0"/>
                  </a:lnTo>
                  <a:lnTo>
                    <a:pt x="4042" y="0"/>
                  </a:lnTo>
                  <a:cubicBezTo>
                    <a:pt x="7922" y="0"/>
                    <a:pt x="9912" y="2061"/>
                    <a:pt x="9912" y="613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 name="Google Shape;3747;p40"/>
            <p:cNvSpPr/>
            <p:nvPr/>
          </p:nvSpPr>
          <p:spPr>
            <a:xfrm>
              <a:off x="1521850" y="1106400"/>
              <a:ext cx="78075" cy="307350"/>
            </a:xfrm>
            <a:custGeom>
              <a:avLst/>
              <a:gdLst/>
              <a:ahLst/>
              <a:cxnLst/>
              <a:rect l="l" t="t" r="r" b="b"/>
              <a:pathLst>
                <a:path w="3123" h="12294" extrusionOk="0">
                  <a:moveTo>
                    <a:pt x="1" y="0"/>
                  </a:moveTo>
                  <a:lnTo>
                    <a:pt x="1" y="12293"/>
                  </a:lnTo>
                  <a:lnTo>
                    <a:pt x="3123" y="12293"/>
                  </a:lnTo>
                  <a:lnTo>
                    <a:pt x="3123" y="0"/>
                  </a:lnTo>
                  <a:close/>
                </a:path>
              </a:pathLst>
            </a:custGeom>
            <a:solidFill>
              <a:srgbClr val="FFFF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 name="Google Shape;3748;p40"/>
            <p:cNvSpPr/>
            <p:nvPr/>
          </p:nvSpPr>
          <p:spPr>
            <a:xfrm>
              <a:off x="1636475" y="1106400"/>
              <a:ext cx="299325" cy="307350"/>
            </a:xfrm>
            <a:custGeom>
              <a:avLst/>
              <a:gdLst/>
              <a:ahLst/>
              <a:cxnLst/>
              <a:rect l="l" t="t" r="r" b="b"/>
              <a:pathLst>
                <a:path w="11973" h="12294" extrusionOk="0">
                  <a:moveTo>
                    <a:pt x="5978" y="3355"/>
                  </a:moveTo>
                  <a:lnTo>
                    <a:pt x="7316" y="7637"/>
                  </a:lnTo>
                  <a:lnTo>
                    <a:pt x="4622" y="7637"/>
                  </a:lnTo>
                  <a:lnTo>
                    <a:pt x="5978" y="3355"/>
                  </a:lnTo>
                  <a:close/>
                  <a:moveTo>
                    <a:pt x="4408" y="0"/>
                  </a:moveTo>
                  <a:lnTo>
                    <a:pt x="1" y="12293"/>
                  </a:lnTo>
                  <a:lnTo>
                    <a:pt x="3159" y="12293"/>
                  </a:lnTo>
                  <a:lnTo>
                    <a:pt x="3864" y="10072"/>
                  </a:lnTo>
                  <a:lnTo>
                    <a:pt x="8092" y="10072"/>
                  </a:lnTo>
                  <a:lnTo>
                    <a:pt x="8797" y="12293"/>
                  </a:lnTo>
                  <a:lnTo>
                    <a:pt x="11973" y="12293"/>
                  </a:lnTo>
                  <a:lnTo>
                    <a:pt x="7584"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 name="Google Shape;3749;p40"/>
            <p:cNvSpPr/>
            <p:nvPr/>
          </p:nvSpPr>
          <p:spPr>
            <a:xfrm>
              <a:off x="1636475" y="1106400"/>
              <a:ext cx="299325" cy="307350"/>
            </a:xfrm>
            <a:custGeom>
              <a:avLst/>
              <a:gdLst/>
              <a:ahLst/>
              <a:cxnLst/>
              <a:rect l="l" t="t" r="r" b="b"/>
              <a:pathLst>
                <a:path w="11973" h="12294" fill="none" extrusionOk="0">
                  <a:moveTo>
                    <a:pt x="7316" y="7637"/>
                  </a:moveTo>
                  <a:lnTo>
                    <a:pt x="5978" y="3355"/>
                  </a:lnTo>
                  <a:lnTo>
                    <a:pt x="4622" y="7637"/>
                  </a:lnTo>
                  <a:close/>
                  <a:moveTo>
                    <a:pt x="8092" y="10072"/>
                  </a:moveTo>
                  <a:lnTo>
                    <a:pt x="3864" y="10072"/>
                  </a:lnTo>
                  <a:lnTo>
                    <a:pt x="3159" y="12293"/>
                  </a:lnTo>
                  <a:lnTo>
                    <a:pt x="1" y="12293"/>
                  </a:lnTo>
                  <a:lnTo>
                    <a:pt x="4408" y="0"/>
                  </a:lnTo>
                  <a:lnTo>
                    <a:pt x="7584" y="0"/>
                  </a:lnTo>
                  <a:lnTo>
                    <a:pt x="11973" y="12293"/>
                  </a:lnTo>
                  <a:lnTo>
                    <a:pt x="8797"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 name="Google Shape;3750;p40"/>
            <p:cNvSpPr/>
            <p:nvPr/>
          </p:nvSpPr>
          <p:spPr>
            <a:xfrm>
              <a:off x="586475" y="1623150"/>
              <a:ext cx="198300" cy="307350"/>
            </a:xfrm>
            <a:custGeom>
              <a:avLst/>
              <a:gdLst/>
              <a:ahLst/>
              <a:cxnLst/>
              <a:rect l="l" t="t" r="r" b="b"/>
              <a:pathLst>
                <a:path w="7932" h="12294" extrusionOk="0">
                  <a:moveTo>
                    <a:pt x="1" y="0"/>
                  </a:moveTo>
                  <a:lnTo>
                    <a:pt x="1" y="12293"/>
                  </a:lnTo>
                  <a:lnTo>
                    <a:pt x="7931" y="12293"/>
                  </a:lnTo>
                  <a:lnTo>
                    <a:pt x="7931" y="9546"/>
                  </a:lnTo>
                  <a:lnTo>
                    <a:pt x="3123" y="9546"/>
                  </a:lnTo>
                  <a:lnTo>
                    <a:pt x="312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 name="Google Shape;3751;p40"/>
            <p:cNvSpPr/>
            <p:nvPr/>
          </p:nvSpPr>
          <p:spPr>
            <a:xfrm>
              <a:off x="586475" y="1623150"/>
              <a:ext cx="198300" cy="307350"/>
            </a:xfrm>
            <a:custGeom>
              <a:avLst/>
              <a:gdLst/>
              <a:ahLst/>
              <a:cxnLst/>
              <a:rect l="l" t="t" r="r" b="b"/>
              <a:pathLst>
                <a:path w="7932" h="12294" fill="none" extrusionOk="0">
                  <a:moveTo>
                    <a:pt x="3123" y="0"/>
                  </a:moveTo>
                  <a:lnTo>
                    <a:pt x="3123" y="9546"/>
                  </a:lnTo>
                  <a:lnTo>
                    <a:pt x="7931" y="9546"/>
                  </a:lnTo>
                  <a:lnTo>
                    <a:pt x="7931" y="12293"/>
                  </a:lnTo>
                  <a:lnTo>
                    <a:pt x="1" y="12293"/>
                  </a:lnTo>
                  <a:lnTo>
                    <a:pt x="1"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 name="Google Shape;3752;p40"/>
            <p:cNvSpPr/>
            <p:nvPr/>
          </p:nvSpPr>
          <p:spPr>
            <a:xfrm>
              <a:off x="824900" y="1623150"/>
              <a:ext cx="78075" cy="307350"/>
            </a:xfrm>
            <a:custGeom>
              <a:avLst/>
              <a:gdLst/>
              <a:ahLst/>
              <a:cxnLst/>
              <a:rect l="l" t="t" r="r" b="b"/>
              <a:pathLst>
                <a:path w="3123" h="12294" extrusionOk="0">
                  <a:moveTo>
                    <a:pt x="0" y="0"/>
                  </a:moveTo>
                  <a:lnTo>
                    <a:pt x="0" y="12293"/>
                  </a:lnTo>
                  <a:lnTo>
                    <a:pt x="3123" y="12293"/>
                  </a:lnTo>
                  <a:lnTo>
                    <a:pt x="3123" y="0"/>
                  </a:lnTo>
                  <a:close/>
                </a:path>
              </a:pathLst>
            </a:custGeom>
            <a:solidFill>
              <a:srgbClr val="FFFF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 name="Google Shape;3753;p40"/>
            <p:cNvSpPr/>
            <p:nvPr/>
          </p:nvSpPr>
          <p:spPr>
            <a:xfrm>
              <a:off x="943100" y="1623150"/>
              <a:ext cx="256275" cy="307350"/>
            </a:xfrm>
            <a:custGeom>
              <a:avLst/>
              <a:gdLst/>
              <a:ahLst/>
              <a:cxnLst/>
              <a:rect l="l" t="t" r="r" b="b"/>
              <a:pathLst>
                <a:path w="10251" h="12294" extrusionOk="0">
                  <a:moveTo>
                    <a:pt x="0" y="0"/>
                  </a:moveTo>
                  <a:lnTo>
                    <a:pt x="0" y="2668"/>
                  </a:lnTo>
                  <a:lnTo>
                    <a:pt x="3551" y="2668"/>
                  </a:lnTo>
                  <a:lnTo>
                    <a:pt x="3551" y="12293"/>
                  </a:lnTo>
                  <a:lnTo>
                    <a:pt x="6673" y="12293"/>
                  </a:lnTo>
                  <a:lnTo>
                    <a:pt x="6673" y="2668"/>
                  </a:lnTo>
                  <a:lnTo>
                    <a:pt x="10251" y="2668"/>
                  </a:lnTo>
                  <a:lnTo>
                    <a:pt x="1025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 name="Google Shape;3754;p40"/>
            <p:cNvSpPr/>
            <p:nvPr/>
          </p:nvSpPr>
          <p:spPr>
            <a:xfrm>
              <a:off x="943100" y="1623150"/>
              <a:ext cx="256275" cy="307350"/>
            </a:xfrm>
            <a:custGeom>
              <a:avLst/>
              <a:gdLst/>
              <a:ahLst/>
              <a:cxnLst/>
              <a:rect l="l" t="t" r="r" b="b"/>
              <a:pathLst>
                <a:path w="10251" h="12294" fill="none" extrusionOk="0">
                  <a:moveTo>
                    <a:pt x="3551" y="2668"/>
                  </a:moveTo>
                  <a:lnTo>
                    <a:pt x="0" y="2668"/>
                  </a:lnTo>
                  <a:lnTo>
                    <a:pt x="0" y="0"/>
                  </a:lnTo>
                  <a:lnTo>
                    <a:pt x="10251" y="0"/>
                  </a:lnTo>
                  <a:lnTo>
                    <a:pt x="10251" y="2668"/>
                  </a:lnTo>
                  <a:lnTo>
                    <a:pt x="6673" y="2668"/>
                  </a:lnTo>
                  <a:lnTo>
                    <a:pt x="6673" y="12293"/>
                  </a:lnTo>
                  <a:lnTo>
                    <a:pt x="3551"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 name="Google Shape;3755;p40"/>
            <p:cNvSpPr/>
            <p:nvPr/>
          </p:nvSpPr>
          <p:spPr>
            <a:xfrm>
              <a:off x="1240400" y="1623150"/>
              <a:ext cx="203650" cy="307350"/>
            </a:xfrm>
            <a:custGeom>
              <a:avLst/>
              <a:gdLst/>
              <a:ahLst/>
              <a:cxnLst/>
              <a:rect l="l" t="t" r="r" b="b"/>
              <a:pathLst>
                <a:path w="8146" h="12294" extrusionOk="0">
                  <a:moveTo>
                    <a:pt x="0" y="0"/>
                  </a:moveTo>
                  <a:lnTo>
                    <a:pt x="0" y="12293"/>
                  </a:lnTo>
                  <a:lnTo>
                    <a:pt x="8145" y="12293"/>
                  </a:lnTo>
                  <a:lnTo>
                    <a:pt x="8145" y="9653"/>
                  </a:lnTo>
                  <a:lnTo>
                    <a:pt x="3123" y="9653"/>
                  </a:lnTo>
                  <a:lnTo>
                    <a:pt x="3123" y="7217"/>
                  </a:lnTo>
                  <a:lnTo>
                    <a:pt x="6771" y="7217"/>
                  </a:lnTo>
                  <a:lnTo>
                    <a:pt x="7494" y="4764"/>
                  </a:lnTo>
                  <a:lnTo>
                    <a:pt x="3123" y="4764"/>
                  </a:lnTo>
                  <a:lnTo>
                    <a:pt x="3123" y="2632"/>
                  </a:lnTo>
                  <a:lnTo>
                    <a:pt x="8145" y="2632"/>
                  </a:lnTo>
                  <a:lnTo>
                    <a:pt x="8145"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 name="Google Shape;3756;p40"/>
            <p:cNvSpPr/>
            <p:nvPr/>
          </p:nvSpPr>
          <p:spPr>
            <a:xfrm>
              <a:off x="1240400" y="1623150"/>
              <a:ext cx="203650" cy="307350"/>
            </a:xfrm>
            <a:custGeom>
              <a:avLst/>
              <a:gdLst/>
              <a:ahLst/>
              <a:cxnLst/>
              <a:rect l="l" t="t" r="r" b="b"/>
              <a:pathLst>
                <a:path w="8146" h="12294" fill="none" extrusionOk="0">
                  <a:moveTo>
                    <a:pt x="8145" y="12293"/>
                  </a:moveTo>
                  <a:lnTo>
                    <a:pt x="0" y="12293"/>
                  </a:lnTo>
                  <a:lnTo>
                    <a:pt x="0" y="0"/>
                  </a:lnTo>
                  <a:lnTo>
                    <a:pt x="8145" y="0"/>
                  </a:lnTo>
                  <a:lnTo>
                    <a:pt x="8145" y="2632"/>
                  </a:lnTo>
                  <a:lnTo>
                    <a:pt x="3123" y="2632"/>
                  </a:lnTo>
                  <a:lnTo>
                    <a:pt x="3123" y="4764"/>
                  </a:lnTo>
                  <a:lnTo>
                    <a:pt x="7494" y="4764"/>
                  </a:lnTo>
                  <a:lnTo>
                    <a:pt x="6771" y="7217"/>
                  </a:lnTo>
                  <a:lnTo>
                    <a:pt x="3123" y="7217"/>
                  </a:lnTo>
                  <a:lnTo>
                    <a:pt x="3123" y="9653"/>
                  </a:lnTo>
                  <a:lnTo>
                    <a:pt x="8145" y="965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 name="Google Shape;3757;p40"/>
            <p:cNvSpPr/>
            <p:nvPr/>
          </p:nvSpPr>
          <p:spPr>
            <a:xfrm>
              <a:off x="1492625" y="1623150"/>
              <a:ext cx="247825" cy="307350"/>
            </a:xfrm>
            <a:custGeom>
              <a:avLst/>
              <a:gdLst/>
              <a:ahLst/>
              <a:cxnLst/>
              <a:rect l="l" t="t" r="r" b="b"/>
              <a:pathLst>
                <a:path w="9913" h="12294" extrusionOk="0">
                  <a:moveTo>
                    <a:pt x="4274" y="2418"/>
                  </a:moveTo>
                  <a:cubicBezTo>
                    <a:pt x="5469" y="2418"/>
                    <a:pt x="6103" y="2980"/>
                    <a:pt x="6103" y="3970"/>
                  </a:cubicBezTo>
                  <a:cubicBezTo>
                    <a:pt x="6103" y="4907"/>
                    <a:pt x="5469" y="5433"/>
                    <a:pt x="4274" y="5433"/>
                  </a:cubicBezTo>
                  <a:lnTo>
                    <a:pt x="3088" y="5433"/>
                  </a:lnTo>
                  <a:lnTo>
                    <a:pt x="3088" y="2418"/>
                  </a:lnTo>
                  <a:close/>
                  <a:moveTo>
                    <a:pt x="1" y="0"/>
                  </a:moveTo>
                  <a:lnTo>
                    <a:pt x="1" y="12293"/>
                  </a:lnTo>
                  <a:lnTo>
                    <a:pt x="3123" y="12293"/>
                  </a:lnTo>
                  <a:lnTo>
                    <a:pt x="3123" y="7690"/>
                  </a:lnTo>
                  <a:lnTo>
                    <a:pt x="4256" y="7690"/>
                  </a:lnTo>
                  <a:lnTo>
                    <a:pt x="6701" y="12293"/>
                  </a:lnTo>
                  <a:lnTo>
                    <a:pt x="9912" y="12293"/>
                  </a:lnTo>
                  <a:lnTo>
                    <a:pt x="7057" y="7235"/>
                  </a:lnTo>
                  <a:cubicBezTo>
                    <a:pt x="8485" y="6655"/>
                    <a:pt x="9261" y="5522"/>
                    <a:pt x="9261" y="3881"/>
                  </a:cubicBezTo>
                  <a:cubicBezTo>
                    <a:pt x="9261" y="1338"/>
                    <a:pt x="7512" y="0"/>
                    <a:pt x="442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 name="Google Shape;3758;p40"/>
            <p:cNvSpPr/>
            <p:nvPr/>
          </p:nvSpPr>
          <p:spPr>
            <a:xfrm>
              <a:off x="1492625" y="1623150"/>
              <a:ext cx="247825" cy="307350"/>
            </a:xfrm>
            <a:custGeom>
              <a:avLst/>
              <a:gdLst/>
              <a:ahLst/>
              <a:cxnLst/>
              <a:rect l="l" t="t" r="r" b="b"/>
              <a:pathLst>
                <a:path w="9913" h="12294" fill="none" extrusionOk="0">
                  <a:moveTo>
                    <a:pt x="4274" y="5433"/>
                  </a:moveTo>
                  <a:cubicBezTo>
                    <a:pt x="5469" y="5433"/>
                    <a:pt x="6103" y="4907"/>
                    <a:pt x="6103" y="3970"/>
                  </a:cubicBezTo>
                  <a:cubicBezTo>
                    <a:pt x="6103" y="2980"/>
                    <a:pt x="5469" y="2418"/>
                    <a:pt x="4274" y="2418"/>
                  </a:cubicBezTo>
                  <a:lnTo>
                    <a:pt x="3088" y="2418"/>
                  </a:lnTo>
                  <a:lnTo>
                    <a:pt x="3088" y="5433"/>
                  </a:lnTo>
                  <a:close/>
                  <a:moveTo>
                    <a:pt x="1" y="0"/>
                  </a:moveTo>
                  <a:lnTo>
                    <a:pt x="4426" y="0"/>
                  </a:lnTo>
                  <a:cubicBezTo>
                    <a:pt x="7512" y="0"/>
                    <a:pt x="9261" y="1338"/>
                    <a:pt x="9261" y="3881"/>
                  </a:cubicBezTo>
                  <a:cubicBezTo>
                    <a:pt x="9261" y="5522"/>
                    <a:pt x="8485" y="6655"/>
                    <a:pt x="7057" y="7235"/>
                  </a:cubicBezTo>
                  <a:lnTo>
                    <a:pt x="9912" y="12293"/>
                  </a:lnTo>
                  <a:lnTo>
                    <a:pt x="6701" y="12293"/>
                  </a:lnTo>
                  <a:lnTo>
                    <a:pt x="4256" y="7690"/>
                  </a:lnTo>
                  <a:lnTo>
                    <a:pt x="3123" y="7690"/>
                  </a:lnTo>
                  <a:lnTo>
                    <a:pt x="3123" y="12293"/>
                  </a:lnTo>
                  <a:lnTo>
                    <a:pt x="1"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 name="Google Shape;3759;p40"/>
            <p:cNvSpPr/>
            <p:nvPr/>
          </p:nvSpPr>
          <p:spPr>
            <a:xfrm>
              <a:off x="1774775" y="1623150"/>
              <a:ext cx="299325" cy="307350"/>
            </a:xfrm>
            <a:custGeom>
              <a:avLst/>
              <a:gdLst/>
              <a:ahLst/>
              <a:cxnLst/>
              <a:rect l="l" t="t" r="r" b="b"/>
              <a:pathLst>
                <a:path w="11973" h="12294" extrusionOk="0">
                  <a:moveTo>
                    <a:pt x="5977" y="3355"/>
                  </a:moveTo>
                  <a:lnTo>
                    <a:pt x="7315" y="7637"/>
                  </a:lnTo>
                  <a:lnTo>
                    <a:pt x="4621" y="7637"/>
                  </a:lnTo>
                  <a:lnTo>
                    <a:pt x="5977" y="3355"/>
                  </a:lnTo>
                  <a:close/>
                  <a:moveTo>
                    <a:pt x="4407" y="0"/>
                  </a:moveTo>
                  <a:lnTo>
                    <a:pt x="0" y="12293"/>
                  </a:lnTo>
                  <a:lnTo>
                    <a:pt x="3158" y="12293"/>
                  </a:lnTo>
                  <a:lnTo>
                    <a:pt x="3863" y="10072"/>
                  </a:lnTo>
                  <a:lnTo>
                    <a:pt x="8091" y="10072"/>
                  </a:lnTo>
                  <a:lnTo>
                    <a:pt x="8796" y="12293"/>
                  </a:lnTo>
                  <a:lnTo>
                    <a:pt x="11972" y="12293"/>
                  </a:lnTo>
                  <a:lnTo>
                    <a:pt x="758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 name="Google Shape;3760;p40"/>
            <p:cNvSpPr/>
            <p:nvPr/>
          </p:nvSpPr>
          <p:spPr>
            <a:xfrm>
              <a:off x="1774775" y="1623150"/>
              <a:ext cx="299325" cy="307350"/>
            </a:xfrm>
            <a:custGeom>
              <a:avLst/>
              <a:gdLst/>
              <a:ahLst/>
              <a:cxnLst/>
              <a:rect l="l" t="t" r="r" b="b"/>
              <a:pathLst>
                <a:path w="11973" h="12294" fill="none" extrusionOk="0">
                  <a:moveTo>
                    <a:pt x="7315" y="7637"/>
                  </a:moveTo>
                  <a:lnTo>
                    <a:pt x="5977" y="3355"/>
                  </a:lnTo>
                  <a:lnTo>
                    <a:pt x="4621" y="7637"/>
                  </a:lnTo>
                  <a:close/>
                  <a:moveTo>
                    <a:pt x="8091" y="10072"/>
                  </a:moveTo>
                  <a:lnTo>
                    <a:pt x="3863" y="10072"/>
                  </a:lnTo>
                  <a:lnTo>
                    <a:pt x="3158" y="12293"/>
                  </a:lnTo>
                  <a:lnTo>
                    <a:pt x="0" y="12293"/>
                  </a:lnTo>
                  <a:lnTo>
                    <a:pt x="4407" y="0"/>
                  </a:lnTo>
                  <a:lnTo>
                    <a:pt x="7583" y="0"/>
                  </a:lnTo>
                  <a:lnTo>
                    <a:pt x="11972" y="12293"/>
                  </a:lnTo>
                  <a:lnTo>
                    <a:pt x="8796"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 name="Google Shape;3761;p40"/>
            <p:cNvSpPr/>
            <p:nvPr/>
          </p:nvSpPr>
          <p:spPr>
            <a:xfrm>
              <a:off x="2084325" y="1615775"/>
              <a:ext cx="252275" cy="321850"/>
            </a:xfrm>
            <a:custGeom>
              <a:avLst/>
              <a:gdLst/>
              <a:ahLst/>
              <a:cxnLst/>
              <a:rect l="l" t="t" r="r" b="b"/>
              <a:pathLst>
                <a:path w="10091" h="12874" extrusionOk="0">
                  <a:moveTo>
                    <a:pt x="5746" y="1"/>
                  </a:moveTo>
                  <a:cubicBezTo>
                    <a:pt x="2204" y="1"/>
                    <a:pt x="0" y="2463"/>
                    <a:pt x="0" y="6558"/>
                  </a:cubicBezTo>
                  <a:cubicBezTo>
                    <a:pt x="0" y="10528"/>
                    <a:pt x="2186" y="12874"/>
                    <a:pt x="5647" y="12874"/>
                  </a:cubicBezTo>
                  <a:cubicBezTo>
                    <a:pt x="7512" y="12874"/>
                    <a:pt x="8921" y="12258"/>
                    <a:pt x="10090" y="11036"/>
                  </a:cubicBezTo>
                  <a:lnTo>
                    <a:pt x="8342" y="9011"/>
                  </a:lnTo>
                  <a:cubicBezTo>
                    <a:pt x="7548" y="9859"/>
                    <a:pt x="6807" y="10171"/>
                    <a:pt x="5781" y="10171"/>
                  </a:cubicBezTo>
                  <a:cubicBezTo>
                    <a:pt x="4059" y="10171"/>
                    <a:pt x="3141" y="8815"/>
                    <a:pt x="3141" y="6469"/>
                  </a:cubicBezTo>
                  <a:cubicBezTo>
                    <a:pt x="3141" y="4122"/>
                    <a:pt x="4193" y="2713"/>
                    <a:pt x="5817" y="2713"/>
                  </a:cubicBezTo>
                  <a:cubicBezTo>
                    <a:pt x="6807" y="2713"/>
                    <a:pt x="7351" y="2980"/>
                    <a:pt x="8199" y="3774"/>
                  </a:cubicBezTo>
                  <a:lnTo>
                    <a:pt x="9912" y="1794"/>
                  </a:lnTo>
                  <a:cubicBezTo>
                    <a:pt x="8814" y="652"/>
                    <a:pt x="7637" y="1"/>
                    <a:pt x="5746"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 name="Google Shape;3762;p40"/>
            <p:cNvSpPr/>
            <p:nvPr/>
          </p:nvSpPr>
          <p:spPr>
            <a:xfrm>
              <a:off x="2084325" y="1615775"/>
              <a:ext cx="252275" cy="321850"/>
            </a:xfrm>
            <a:custGeom>
              <a:avLst/>
              <a:gdLst/>
              <a:ahLst/>
              <a:cxnLst/>
              <a:rect l="l" t="t" r="r" b="b"/>
              <a:pathLst>
                <a:path w="10091" h="12874" fill="none" extrusionOk="0">
                  <a:moveTo>
                    <a:pt x="0" y="6558"/>
                  </a:moveTo>
                  <a:cubicBezTo>
                    <a:pt x="0" y="2463"/>
                    <a:pt x="2204" y="1"/>
                    <a:pt x="5746" y="1"/>
                  </a:cubicBezTo>
                  <a:cubicBezTo>
                    <a:pt x="7637" y="1"/>
                    <a:pt x="8814" y="652"/>
                    <a:pt x="9912" y="1794"/>
                  </a:cubicBezTo>
                  <a:lnTo>
                    <a:pt x="8199" y="3774"/>
                  </a:lnTo>
                  <a:cubicBezTo>
                    <a:pt x="7351" y="2980"/>
                    <a:pt x="6807" y="2713"/>
                    <a:pt x="5817" y="2713"/>
                  </a:cubicBezTo>
                  <a:cubicBezTo>
                    <a:pt x="4193" y="2713"/>
                    <a:pt x="3141" y="4122"/>
                    <a:pt x="3141" y="6469"/>
                  </a:cubicBezTo>
                  <a:cubicBezTo>
                    <a:pt x="3141" y="8815"/>
                    <a:pt x="4059" y="10171"/>
                    <a:pt x="5781" y="10171"/>
                  </a:cubicBezTo>
                  <a:cubicBezTo>
                    <a:pt x="6807" y="10171"/>
                    <a:pt x="7548" y="9859"/>
                    <a:pt x="8342" y="9011"/>
                  </a:cubicBezTo>
                  <a:lnTo>
                    <a:pt x="10090" y="11036"/>
                  </a:lnTo>
                  <a:cubicBezTo>
                    <a:pt x="8921" y="12258"/>
                    <a:pt x="7512" y="12874"/>
                    <a:pt x="5647" y="12874"/>
                  </a:cubicBezTo>
                  <a:cubicBezTo>
                    <a:pt x="2186" y="12874"/>
                    <a:pt x="0" y="10528"/>
                    <a:pt x="0" y="655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 name="Google Shape;3763;p40"/>
            <p:cNvSpPr/>
            <p:nvPr/>
          </p:nvSpPr>
          <p:spPr>
            <a:xfrm>
              <a:off x="2345700" y="1623150"/>
              <a:ext cx="277475" cy="307350"/>
            </a:xfrm>
            <a:custGeom>
              <a:avLst/>
              <a:gdLst/>
              <a:ahLst/>
              <a:cxnLst/>
              <a:rect l="l" t="t" r="r" b="b"/>
              <a:pathLst>
                <a:path w="11099" h="12294" extrusionOk="0">
                  <a:moveTo>
                    <a:pt x="1" y="0"/>
                  </a:moveTo>
                  <a:lnTo>
                    <a:pt x="3971" y="7851"/>
                  </a:lnTo>
                  <a:lnTo>
                    <a:pt x="3989" y="12293"/>
                  </a:lnTo>
                  <a:lnTo>
                    <a:pt x="7111" y="12293"/>
                  </a:lnTo>
                  <a:lnTo>
                    <a:pt x="7111" y="7851"/>
                  </a:lnTo>
                  <a:lnTo>
                    <a:pt x="11099" y="0"/>
                  </a:lnTo>
                  <a:lnTo>
                    <a:pt x="8066" y="0"/>
                  </a:lnTo>
                  <a:lnTo>
                    <a:pt x="5559" y="5219"/>
                  </a:lnTo>
                  <a:lnTo>
                    <a:pt x="3177"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 name="Google Shape;3764;p40"/>
            <p:cNvSpPr/>
            <p:nvPr/>
          </p:nvSpPr>
          <p:spPr>
            <a:xfrm>
              <a:off x="2345700" y="1623150"/>
              <a:ext cx="277475" cy="307350"/>
            </a:xfrm>
            <a:custGeom>
              <a:avLst/>
              <a:gdLst/>
              <a:ahLst/>
              <a:cxnLst/>
              <a:rect l="l" t="t" r="r" b="b"/>
              <a:pathLst>
                <a:path w="11099" h="12294" fill="none" extrusionOk="0">
                  <a:moveTo>
                    <a:pt x="3971" y="7851"/>
                  </a:moveTo>
                  <a:lnTo>
                    <a:pt x="1" y="0"/>
                  </a:lnTo>
                  <a:lnTo>
                    <a:pt x="3177" y="0"/>
                  </a:lnTo>
                  <a:lnTo>
                    <a:pt x="5559" y="5219"/>
                  </a:lnTo>
                  <a:lnTo>
                    <a:pt x="8066" y="0"/>
                  </a:lnTo>
                  <a:lnTo>
                    <a:pt x="11099" y="0"/>
                  </a:lnTo>
                  <a:lnTo>
                    <a:pt x="7111" y="7851"/>
                  </a:lnTo>
                  <a:lnTo>
                    <a:pt x="7111" y="12293"/>
                  </a:lnTo>
                  <a:lnTo>
                    <a:pt x="3989"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544"/>
        <p:cNvGrpSpPr/>
        <p:nvPr/>
      </p:nvGrpSpPr>
      <p:grpSpPr>
        <a:xfrm>
          <a:off x="0" y="0"/>
          <a:ext cx="0" cy="0"/>
          <a:chOff x="0" y="0"/>
          <a:chExt cx="0" cy="0"/>
        </a:xfrm>
      </p:grpSpPr>
      <p:sp>
        <p:nvSpPr>
          <p:cNvPr id="4545" name="Google Shape;4545;p67"/>
          <p:cNvSpPr/>
          <p:nvPr/>
        </p:nvSpPr>
        <p:spPr>
          <a:xfrm rot="7199975">
            <a:off x="13933854" y="4839095"/>
            <a:ext cx="6618488" cy="11236691"/>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6" name="Google Shape;4546;p67"/>
          <p:cNvSpPr/>
          <p:nvPr/>
        </p:nvSpPr>
        <p:spPr>
          <a:xfrm>
            <a:off x="10422500" y="2105350"/>
            <a:ext cx="6677400" cy="6639000"/>
          </a:xfrm>
          <a:prstGeom prst="rect">
            <a:avLst/>
          </a:prstGeom>
          <a:solidFill>
            <a:srgbClr val="F3F3F3"/>
          </a:solidFill>
          <a:ln w="9525"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7" name="Google Shape;4547;p67"/>
          <p:cNvSpPr/>
          <p:nvPr/>
        </p:nvSpPr>
        <p:spPr>
          <a:xfrm>
            <a:off x="1260000" y="720000"/>
            <a:ext cx="10288045"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IMMEDIATE THOUGHTS</a:t>
            </a:r>
          </a:p>
        </p:txBody>
      </p:sp>
      <p:sp>
        <p:nvSpPr>
          <p:cNvPr id="4548" name="Google Shape;4548;p67"/>
          <p:cNvSpPr/>
          <p:nvPr/>
        </p:nvSpPr>
        <p:spPr>
          <a:xfrm>
            <a:off x="1260000" y="3474850"/>
            <a:ext cx="7991100" cy="36099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9" name="Google Shape;4549;p67"/>
          <p:cNvSpPr/>
          <p:nvPr/>
        </p:nvSpPr>
        <p:spPr>
          <a:xfrm>
            <a:off x="1479750" y="3202250"/>
            <a:ext cx="8001600" cy="3609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0" name="Google Shape;4550;p67"/>
          <p:cNvSpPr txBox="1"/>
          <p:nvPr/>
        </p:nvSpPr>
        <p:spPr>
          <a:xfrm>
            <a:off x="1855500" y="3680800"/>
            <a:ext cx="7395600" cy="2526300"/>
          </a:xfrm>
          <a:prstGeom prst="rect">
            <a:avLst/>
          </a:prstGeom>
          <a:noFill/>
          <a:ln>
            <a:noFill/>
          </a:ln>
        </p:spPr>
        <p:txBody>
          <a:bodyPr spcFirstLastPara="1" wrap="square" lIns="91425" tIns="91425" rIns="91425" bIns="91425" anchor="t" anchorCtr="0">
            <a:spAutoFit/>
          </a:bodyPr>
          <a:lstStyle/>
          <a:p>
            <a:pPr marL="457200" lvl="0" indent="-374650" algn="l" rtl="0">
              <a:lnSpc>
                <a:spcPct val="115000"/>
              </a:lnSpc>
              <a:spcBef>
                <a:spcPts val="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are these images of?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Mind-map</a:t>
            </a:r>
            <a:r>
              <a:rPr lang="en-GB" sz="2300" b="1">
                <a:solidFill>
                  <a:srgbClr val="212121"/>
                </a:solidFill>
                <a:latin typeface="Roboto"/>
                <a:ea typeface="Roboto"/>
                <a:cs typeface="Roboto"/>
                <a:sym typeface="Roboto"/>
              </a:rPr>
              <a:t> </a:t>
            </a:r>
            <a:r>
              <a:rPr lang="en-GB" sz="2300">
                <a:solidFill>
                  <a:srgbClr val="212121"/>
                </a:solidFill>
                <a:latin typeface="Roboto"/>
                <a:ea typeface="Roboto"/>
                <a:cs typeface="Roboto"/>
                <a:sym typeface="Roboto"/>
              </a:rPr>
              <a:t>any words that pop into your head when you look at each image.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Write</a:t>
            </a:r>
            <a:r>
              <a:rPr lang="en-GB" sz="2300" b="1">
                <a:solidFill>
                  <a:srgbClr val="212121"/>
                </a:solidFill>
                <a:latin typeface="Roboto"/>
                <a:ea typeface="Roboto"/>
                <a:cs typeface="Roboto"/>
                <a:sym typeface="Roboto"/>
              </a:rPr>
              <a:t> </a:t>
            </a:r>
            <a:r>
              <a:rPr lang="en-GB" sz="2300">
                <a:solidFill>
                  <a:srgbClr val="212121"/>
                </a:solidFill>
                <a:latin typeface="Roboto"/>
                <a:ea typeface="Roboto"/>
                <a:cs typeface="Roboto"/>
                <a:sym typeface="Roboto"/>
              </a:rPr>
              <a:t>down exactly what you think of, keeping it appropriate – try not to filter your own thoughts!</a:t>
            </a:r>
            <a:endParaRPr sz="2300">
              <a:solidFill>
                <a:srgbClr val="212121"/>
              </a:solidFill>
              <a:latin typeface="Roboto"/>
              <a:ea typeface="Roboto"/>
              <a:cs typeface="Roboto"/>
              <a:sym typeface="Roboto"/>
            </a:endParaRPr>
          </a:p>
        </p:txBody>
      </p:sp>
      <p:sp>
        <p:nvSpPr>
          <p:cNvPr id="4551" name="Google Shape;4551;p67"/>
          <p:cNvSpPr txBox="1"/>
          <p:nvPr/>
        </p:nvSpPr>
        <p:spPr>
          <a:xfrm>
            <a:off x="10953950" y="4571875"/>
            <a:ext cx="5614500" cy="1038900"/>
          </a:xfrm>
          <a:prstGeom prst="rect">
            <a:avLst/>
          </a:prstGeom>
          <a:noFill/>
          <a:ln>
            <a:noFill/>
          </a:ln>
        </p:spPr>
        <p:txBody>
          <a:bodyPr spcFirstLastPara="1" wrap="square" lIns="91425" tIns="45700" rIns="91425" bIns="45700" anchor="t" anchorCtr="0">
            <a:noAutofit/>
          </a:bodyPr>
          <a:lstStyle/>
          <a:p>
            <a:pPr marL="0" marR="0" lvl="0" indent="0" algn="ctr" rtl="0">
              <a:lnSpc>
                <a:spcPct val="110000"/>
              </a:lnSpc>
              <a:spcBef>
                <a:spcPts val="0"/>
              </a:spcBef>
              <a:spcAft>
                <a:spcPts val="0"/>
              </a:spcAft>
              <a:buClr>
                <a:srgbClr val="000000"/>
              </a:buClr>
              <a:buSzPts val="1260"/>
              <a:buFont typeface="Arial"/>
              <a:buNone/>
            </a:pPr>
            <a:r>
              <a:rPr lang="en-GB" sz="2400" i="0" u="none" strike="noStrike" cap="none">
                <a:solidFill>
                  <a:srgbClr val="FF0000"/>
                </a:solidFill>
                <a:latin typeface="Roboto"/>
                <a:ea typeface="Roboto"/>
                <a:cs typeface="Roboto"/>
                <a:sym typeface="Roboto"/>
              </a:rPr>
              <a:t>Insert images of celebrities/influencers/athletes/ politicians/rappers/people wearing specific brands/etc in this space, then delete this text box.</a:t>
            </a:r>
            <a:endParaRPr sz="2400" i="0" u="none" strike="noStrike" cap="none">
              <a:solidFill>
                <a:srgbClr val="FF0000"/>
              </a:solidFill>
              <a:latin typeface="Roboto"/>
              <a:ea typeface="Roboto"/>
              <a:cs typeface="Roboto"/>
              <a:sym typeface="Roboto"/>
            </a:endParaRPr>
          </a:p>
          <a:p>
            <a:pPr marL="0" marR="0" lvl="0" indent="0" algn="ctr" rtl="0">
              <a:lnSpc>
                <a:spcPct val="110000"/>
              </a:lnSpc>
              <a:spcBef>
                <a:spcPts val="1000"/>
              </a:spcBef>
              <a:spcAft>
                <a:spcPts val="0"/>
              </a:spcAft>
              <a:buClr>
                <a:srgbClr val="000000"/>
              </a:buClr>
              <a:buSzPts val="1260"/>
              <a:buFont typeface="Arial"/>
              <a:buNone/>
            </a:pPr>
            <a:br>
              <a:rPr lang="en-GB" sz="2400" i="0" u="none" strike="noStrike" cap="none">
                <a:solidFill>
                  <a:srgbClr val="FF0000"/>
                </a:solidFill>
                <a:latin typeface="Roboto"/>
                <a:ea typeface="Roboto"/>
                <a:cs typeface="Roboto"/>
                <a:sym typeface="Roboto"/>
              </a:rPr>
            </a:br>
            <a:endParaRPr sz="2400" i="0" u="none" strike="noStrike" cap="none">
              <a:solidFill>
                <a:srgbClr val="FF0000"/>
              </a:solidFill>
              <a:latin typeface="Roboto"/>
              <a:ea typeface="Roboto"/>
              <a:cs typeface="Roboto"/>
              <a:sym typeface="Roboto"/>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555"/>
        <p:cNvGrpSpPr/>
        <p:nvPr/>
      </p:nvGrpSpPr>
      <p:grpSpPr>
        <a:xfrm>
          <a:off x="0" y="0"/>
          <a:ext cx="0" cy="0"/>
          <a:chOff x="0" y="0"/>
          <a:chExt cx="0" cy="0"/>
        </a:xfrm>
      </p:grpSpPr>
      <p:sp>
        <p:nvSpPr>
          <p:cNvPr id="4556" name="Google Shape;4556;p68"/>
          <p:cNvSpPr/>
          <p:nvPr/>
        </p:nvSpPr>
        <p:spPr>
          <a:xfrm rot="5400000">
            <a:off x="14442156" y="1426001"/>
            <a:ext cx="7290619" cy="12377819"/>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7" name="Google Shape;4557;p68"/>
          <p:cNvSpPr/>
          <p:nvPr/>
        </p:nvSpPr>
        <p:spPr>
          <a:xfrm>
            <a:off x="1260000" y="3670425"/>
            <a:ext cx="9942600" cy="46401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8" name="Google Shape;4558;p68"/>
          <p:cNvSpPr/>
          <p:nvPr/>
        </p:nvSpPr>
        <p:spPr>
          <a:xfrm>
            <a:off x="1479750" y="3397825"/>
            <a:ext cx="10017000" cy="46401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9" name="Google Shape;4559;p68"/>
          <p:cNvSpPr txBox="1"/>
          <p:nvPr/>
        </p:nvSpPr>
        <p:spPr>
          <a:xfrm>
            <a:off x="1855500" y="3876375"/>
            <a:ext cx="8839500" cy="36240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Can you think of any examples of online or offline media content that might make you more biased towards something, someone, or a group of people?</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are we doing when we group people together based on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a set of biases? (e.g. what is it called if we put someone into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a category because they are, for example, a man, woman, white person, black person, religious person?)</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What effect do you think this has on society? </a:t>
            </a:r>
            <a:endParaRPr sz="2300">
              <a:solidFill>
                <a:srgbClr val="212121"/>
              </a:solidFill>
              <a:latin typeface="Roboto"/>
              <a:ea typeface="Roboto"/>
              <a:cs typeface="Roboto"/>
              <a:sym typeface="Roboto"/>
            </a:endParaRPr>
          </a:p>
        </p:txBody>
      </p:sp>
      <p:grpSp>
        <p:nvGrpSpPr>
          <p:cNvPr id="4560" name="Google Shape;4560;p68"/>
          <p:cNvGrpSpPr/>
          <p:nvPr/>
        </p:nvGrpSpPr>
        <p:grpSpPr>
          <a:xfrm>
            <a:off x="12631662" y="2030185"/>
            <a:ext cx="4408184" cy="7092159"/>
            <a:chOff x="12720176" y="1673225"/>
            <a:chExt cx="4675630" cy="7522442"/>
          </a:xfrm>
        </p:grpSpPr>
        <p:sp>
          <p:nvSpPr>
            <p:cNvPr id="4561" name="Google Shape;4561;p68"/>
            <p:cNvSpPr/>
            <p:nvPr/>
          </p:nvSpPr>
          <p:spPr>
            <a:xfrm>
              <a:off x="12768749" y="1673225"/>
              <a:ext cx="1994279" cy="2038807"/>
            </a:xfrm>
            <a:custGeom>
              <a:avLst/>
              <a:gdLst/>
              <a:ahLst/>
              <a:cxnLst/>
              <a:rect l="l" t="t" r="r" b="b"/>
              <a:pathLst>
                <a:path w="6755" h="6906" fill="none" extrusionOk="0">
                  <a:moveTo>
                    <a:pt x="875" y="6905"/>
                  </a:moveTo>
                  <a:cubicBezTo>
                    <a:pt x="1232" y="6299"/>
                    <a:pt x="697" y="5514"/>
                    <a:pt x="233" y="4827"/>
                  </a:cubicBezTo>
                  <a:cubicBezTo>
                    <a:pt x="153" y="4720"/>
                    <a:pt x="81" y="4613"/>
                    <a:pt x="10" y="4506"/>
                  </a:cubicBezTo>
                  <a:cubicBezTo>
                    <a:pt x="1" y="4488"/>
                    <a:pt x="1" y="4452"/>
                    <a:pt x="28" y="4434"/>
                  </a:cubicBezTo>
                  <a:cubicBezTo>
                    <a:pt x="45" y="4425"/>
                    <a:pt x="81" y="4425"/>
                    <a:pt x="99" y="4443"/>
                  </a:cubicBezTo>
                  <a:cubicBezTo>
                    <a:pt x="715" y="5237"/>
                    <a:pt x="1946" y="6299"/>
                    <a:pt x="2650" y="5790"/>
                  </a:cubicBezTo>
                  <a:cubicBezTo>
                    <a:pt x="3195" y="5407"/>
                    <a:pt x="2793" y="3542"/>
                    <a:pt x="2454" y="1892"/>
                  </a:cubicBezTo>
                  <a:cubicBezTo>
                    <a:pt x="2365" y="1499"/>
                    <a:pt x="2294" y="1116"/>
                    <a:pt x="2222" y="768"/>
                  </a:cubicBezTo>
                  <a:cubicBezTo>
                    <a:pt x="2222" y="741"/>
                    <a:pt x="2240" y="714"/>
                    <a:pt x="2267" y="714"/>
                  </a:cubicBezTo>
                  <a:cubicBezTo>
                    <a:pt x="2294" y="705"/>
                    <a:pt x="2320" y="723"/>
                    <a:pt x="2320" y="750"/>
                  </a:cubicBezTo>
                  <a:cubicBezTo>
                    <a:pt x="2561" y="1588"/>
                    <a:pt x="3444" y="3721"/>
                    <a:pt x="4221" y="4015"/>
                  </a:cubicBezTo>
                  <a:cubicBezTo>
                    <a:pt x="4363" y="4069"/>
                    <a:pt x="4488" y="4060"/>
                    <a:pt x="4613" y="3979"/>
                  </a:cubicBezTo>
                  <a:cubicBezTo>
                    <a:pt x="5648" y="3319"/>
                    <a:pt x="5603" y="1151"/>
                    <a:pt x="5577" y="224"/>
                  </a:cubicBezTo>
                  <a:cubicBezTo>
                    <a:pt x="5577" y="161"/>
                    <a:pt x="5577" y="108"/>
                    <a:pt x="5577" y="63"/>
                  </a:cubicBezTo>
                  <a:cubicBezTo>
                    <a:pt x="5577" y="54"/>
                    <a:pt x="5577" y="54"/>
                    <a:pt x="5577" y="45"/>
                  </a:cubicBezTo>
                  <a:cubicBezTo>
                    <a:pt x="5577" y="18"/>
                    <a:pt x="5594" y="1"/>
                    <a:pt x="5630" y="1"/>
                  </a:cubicBezTo>
                  <a:cubicBezTo>
                    <a:pt x="5657" y="1"/>
                    <a:pt x="5675" y="18"/>
                    <a:pt x="5675" y="45"/>
                  </a:cubicBezTo>
                  <a:lnTo>
                    <a:pt x="5675" y="45"/>
                  </a:lnTo>
                  <a:lnTo>
                    <a:pt x="5675" y="45"/>
                  </a:lnTo>
                  <a:cubicBezTo>
                    <a:pt x="5675" y="54"/>
                    <a:pt x="5675" y="54"/>
                    <a:pt x="5675" y="63"/>
                  </a:cubicBezTo>
                  <a:cubicBezTo>
                    <a:pt x="5693" y="893"/>
                    <a:pt x="5996" y="2284"/>
                    <a:pt x="6469" y="2686"/>
                  </a:cubicBezTo>
                  <a:cubicBezTo>
                    <a:pt x="6558" y="2766"/>
                    <a:pt x="6656" y="2793"/>
                    <a:pt x="6754" y="2784"/>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2" name="Google Shape;4562;p68"/>
            <p:cNvSpPr/>
            <p:nvPr/>
          </p:nvSpPr>
          <p:spPr>
            <a:xfrm>
              <a:off x="13034671" y="7681672"/>
              <a:ext cx="1994272" cy="1510509"/>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3" name="Google Shape;4563;p68"/>
            <p:cNvSpPr/>
            <p:nvPr/>
          </p:nvSpPr>
          <p:spPr>
            <a:xfrm>
              <a:off x="13034671" y="7640230"/>
              <a:ext cx="1994272" cy="1555437"/>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4" name="Google Shape;4564;p68"/>
            <p:cNvSpPr/>
            <p:nvPr/>
          </p:nvSpPr>
          <p:spPr>
            <a:xfrm>
              <a:off x="13719048" y="3576191"/>
              <a:ext cx="3676758" cy="4016017"/>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5" name="Google Shape;4565;p68"/>
            <p:cNvSpPr/>
            <p:nvPr/>
          </p:nvSpPr>
          <p:spPr>
            <a:xfrm>
              <a:off x="13719048" y="3494082"/>
              <a:ext cx="3676758" cy="4098127"/>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6" name="Google Shape;4566;p68"/>
            <p:cNvSpPr/>
            <p:nvPr/>
          </p:nvSpPr>
          <p:spPr>
            <a:xfrm>
              <a:off x="12720176" y="7246336"/>
              <a:ext cx="1994272" cy="1510509"/>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7" name="Google Shape;4567;p68"/>
            <p:cNvSpPr/>
            <p:nvPr/>
          </p:nvSpPr>
          <p:spPr>
            <a:xfrm>
              <a:off x="12720176" y="7204894"/>
              <a:ext cx="1994272" cy="1555437"/>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8" name="Google Shape;4568;p68"/>
            <p:cNvSpPr/>
            <p:nvPr/>
          </p:nvSpPr>
          <p:spPr>
            <a:xfrm>
              <a:off x="13404552" y="2791155"/>
              <a:ext cx="3676758" cy="4016017"/>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69" name="Google Shape;4569;p68"/>
          <p:cNvSpPr/>
          <p:nvPr/>
        </p:nvSpPr>
        <p:spPr>
          <a:xfrm>
            <a:off x="1232825" y="720000"/>
            <a:ext cx="7446485"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CONSCIOUS AND</a:t>
            </a:r>
          </a:p>
        </p:txBody>
      </p:sp>
      <p:sp>
        <p:nvSpPr>
          <p:cNvPr id="4570" name="Google Shape;4570;p68"/>
          <p:cNvSpPr/>
          <p:nvPr/>
        </p:nvSpPr>
        <p:spPr>
          <a:xfrm>
            <a:off x="1232825" y="1776975"/>
            <a:ext cx="8951960"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UNCONSCIOUS BIAS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574"/>
        <p:cNvGrpSpPr/>
        <p:nvPr/>
      </p:nvGrpSpPr>
      <p:grpSpPr>
        <a:xfrm>
          <a:off x="0" y="0"/>
          <a:ext cx="0" cy="0"/>
          <a:chOff x="0" y="0"/>
          <a:chExt cx="0" cy="0"/>
        </a:xfrm>
      </p:grpSpPr>
      <p:sp>
        <p:nvSpPr>
          <p:cNvPr id="4575" name="Google Shape;4575;p69"/>
          <p:cNvSpPr/>
          <p:nvPr/>
        </p:nvSpPr>
        <p:spPr>
          <a:xfrm>
            <a:off x="1260000" y="720000"/>
            <a:ext cx="6853621"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STEREOTYPING</a:t>
            </a:r>
          </a:p>
        </p:txBody>
      </p:sp>
      <p:sp>
        <p:nvSpPr>
          <p:cNvPr id="4576" name="Google Shape;4576;p69"/>
          <p:cNvSpPr txBox="1"/>
          <p:nvPr/>
        </p:nvSpPr>
        <p:spPr>
          <a:xfrm>
            <a:off x="1260000" y="1979825"/>
            <a:ext cx="8318400" cy="568230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0"/>
              </a:spcAft>
              <a:buClr>
                <a:srgbClr val="000000"/>
              </a:buClr>
              <a:buSzPts val="1620"/>
              <a:buFont typeface="Arial"/>
              <a:buNone/>
            </a:pPr>
            <a:r>
              <a:rPr lang="en-GB" sz="3000" b="1">
                <a:solidFill>
                  <a:srgbClr val="000000"/>
                </a:solidFill>
                <a:latin typeface="Roboto"/>
                <a:ea typeface="Roboto"/>
                <a:cs typeface="Roboto"/>
                <a:sym typeface="Roboto"/>
              </a:rPr>
              <a:t>Stereotyping</a:t>
            </a:r>
            <a:r>
              <a:rPr lang="en-GB" sz="3000">
                <a:solidFill>
                  <a:srgbClr val="000000"/>
                </a:solidFill>
                <a:latin typeface="Roboto"/>
                <a:ea typeface="Roboto"/>
                <a:cs typeface="Roboto"/>
                <a:sym typeface="Roboto"/>
              </a:rPr>
              <a:t> occurs when we categorise or make assumptions about people based on </a:t>
            </a:r>
            <a:br>
              <a:rPr lang="en-GB" sz="3000">
                <a:solidFill>
                  <a:srgbClr val="000000"/>
                </a:solidFill>
                <a:latin typeface="Roboto"/>
                <a:ea typeface="Roboto"/>
                <a:cs typeface="Roboto"/>
                <a:sym typeface="Roboto"/>
              </a:rPr>
            </a:br>
            <a:r>
              <a:rPr lang="en-GB" sz="3000">
                <a:solidFill>
                  <a:srgbClr val="000000"/>
                </a:solidFill>
                <a:latin typeface="Roboto"/>
                <a:ea typeface="Roboto"/>
                <a:cs typeface="Roboto"/>
                <a:sym typeface="Roboto"/>
              </a:rPr>
              <a:t>basic characteristics, for example their age, </a:t>
            </a:r>
            <a:br>
              <a:rPr lang="en-GB" sz="3000">
                <a:solidFill>
                  <a:srgbClr val="000000"/>
                </a:solidFill>
                <a:latin typeface="Roboto"/>
                <a:ea typeface="Roboto"/>
                <a:cs typeface="Roboto"/>
                <a:sym typeface="Roboto"/>
              </a:rPr>
            </a:br>
            <a:r>
              <a:rPr lang="en-GB" sz="3000">
                <a:latin typeface="Roboto"/>
                <a:ea typeface="Roboto"/>
                <a:cs typeface="Roboto"/>
                <a:sym typeface="Roboto"/>
              </a:rPr>
              <a:t>gender identity</a:t>
            </a:r>
            <a:r>
              <a:rPr lang="en-GB" sz="3000">
                <a:solidFill>
                  <a:srgbClr val="000000"/>
                </a:solidFill>
                <a:latin typeface="Roboto"/>
                <a:ea typeface="Roboto"/>
                <a:cs typeface="Roboto"/>
                <a:sym typeface="Roboto"/>
              </a:rPr>
              <a:t>, skin colour, physical ability, sexuality, religion or even location. </a:t>
            </a:r>
            <a:endParaRPr sz="3000">
              <a:solidFill>
                <a:srgbClr val="000000"/>
              </a:solidFill>
              <a:latin typeface="Roboto"/>
              <a:ea typeface="Roboto"/>
              <a:cs typeface="Roboto"/>
              <a:sym typeface="Roboto"/>
            </a:endParaRPr>
          </a:p>
          <a:p>
            <a:pPr marL="0" lvl="0" indent="0" algn="l" rtl="0">
              <a:lnSpc>
                <a:spcPct val="115000"/>
              </a:lnSpc>
              <a:spcBef>
                <a:spcPts val="2000"/>
              </a:spcBef>
              <a:spcAft>
                <a:spcPts val="2000"/>
              </a:spcAft>
              <a:buNone/>
            </a:pPr>
            <a:r>
              <a:rPr lang="en-GB" sz="3000">
                <a:solidFill>
                  <a:srgbClr val="000000"/>
                </a:solidFill>
                <a:latin typeface="Roboto"/>
                <a:ea typeface="Roboto"/>
                <a:cs typeface="Roboto"/>
                <a:sym typeface="Roboto"/>
              </a:rPr>
              <a:t>A stereotype presumes that everyone who shares these characteristics is the same, or </a:t>
            </a:r>
            <a:br>
              <a:rPr lang="en-GB" sz="3000">
                <a:solidFill>
                  <a:srgbClr val="000000"/>
                </a:solidFill>
                <a:latin typeface="Roboto"/>
                <a:ea typeface="Roboto"/>
                <a:cs typeface="Roboto"/>
                <a:sym typeface="Roboto"/>
              </a:rPr>
            </a:br>
            <a:r>
              <a:rPr lang="en-GB" sz="3000">
                <a:solidFill>
                  <a:srgbClr val="000000"/>
                </a:solidFill>
                <a:latin typeface="Roboto"/>
                <a:ea typeface="Roboto"/>
                <a:cs typeface="Roboto"/>
                <a:sym typeface="Roboto"/>
              </a:rPr>
              <a:t>that superficial aspects about a person can reveal their deeper likes, abilities, preferences and habits.</a:t>
            </a:r>
            <a:endParaRPr sz="3000">
              <a:solidFill>
                <a:srgbClr val="212121"/>
              </a:solidFill>
              <a:latin typeface="Roboto"/>
              <a:ea typeface="Roboto"/>
              <a:cs typeface="Roboto"/>
              <a:sym typeface="Roboto"/>
            </a:endParaRPr>
          </a:p>
        </p:txBody>
      </p:sp>
      <p:sp>
        <p:nvSpPr>
          <p:cNvPr id="4577" name="Google Shape;4577;p69"/>
          <p:cNvSpPr/>
          <p:nvPr/>
        </p:nvSpPr>
        <p:spPr>
          <a:xfrm rot="10800000">
            <a:off x="11166656" y="2320576"/>
            <a:ext cx="7290619" cy="12377819"/>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78" name="Google Shape;4578;p69"/>
          <p:cNvGrpSpPr/>
          <p:nvPr/>
        </p:nvGrpSpPr>
        <p:grpSpPr>
          <a:xfrm rot="899883" flipH="1">
            <a:off x="9458126" y="2658339"/>
            <a:ext cx="7561324" cy="4970325"/>
            <a:chOff x="11309650" y="1334875"/>
            <a:chExt cx="589725" cy="387650"/>
          </a:xfrm>
        </p:grpSpPr>
        <p:sp>
          <p:nvSpPr>
            <p:cNvPr id="4579" name="Google Shape;4579;p69"/>
            <p:cNvSpPr/>
            <p:nvPr/>
          </p:nvSpPr>
          <p:spPr>
            <a:xfrm>
              <a:off x="11314350" y="1455975"/>
              <a:ext cx="454100" cy="265500"/>
            </a:xfrm>
            <a:custGeom>
              <a:avLst/>
              <a:gdLst/>
              <a:ahLst/>
              <a:cxnLst/>
              <a:rect l="l" t="t" r="r" b="b"/>
              <a:pathLst>
                <a:path w="18164" h="10620" extrusionOk="0">
                  <a:moveTo>
                    <a:pt x="12177" y="1277"/>
                  </a:moveTo>
                  <a:cubicBezTo>
                    <a:pt x="12164" y="1277"/>
                    <a:pt x="12150" y="1278"/>
                    <a:pt x="12135" y="1280"/>
                  </a:cubicBezTo>
                  <a:lnTo>
                    <a:pt x="12135" y="1280"/>
                  </a:lnTo>
                  <a:lnTo>
                    <a:pt x="12177" y="1277"/>
                  </a:lnTo>
                  <a:close/>
                  <a:moveTo>
                    <a:pt x="8724" y="1"/>
                  </a:moveTo>
                  <a:cubicBezTo>
                    <a:pt x="7719" y="1"/>
                    <a:pt x="6823" y="78"/>
                    <a:pt x="6664" y="117"/>
                  </a:cubicBezTo>
                  <a:cubicBezTo>
                    <a:pt x="5469" y="429"/>
                    <a:pt x="4229" y="1625"/>
                    <a:pt x="3363" y="2526"/>
                  </a:cubicBezTo>
                  <a:cubicBezTo>
                    <a:pt x="2944" y="2972"/>
                    <a:pt x="1820" y="4497"/>
                    <a:pt x="1347" y="5104"/>
                  </a:cubicBezTo>
                  <a:lnTo>
                    <a:pt x="45" y="5425"/>
                  </a:lnTo>
                  <a:cubicBezTo>
                    <a:pt x="45" y="5425"/>
                    <a:pt x="0" y="8405"/>
                    <a:pt x="1320" y="10599"/>
                  </a:cubicBezTo>
                  <a:cubicBezTo>
                    <a:pt x="1328" y="10613"/>
                    <a:pt x="1352" y="10619"/>
                    <a:pt x="1389" y="10619"/>
                  </a:cubicBezTo>
                  <a:cubicBezTo>
                    <a:pt x="1661" y="10619"/>
                    <a:pt x="2623" y="10287"/>
                    <a:pt x="2623" y="10287"/>
                  </a:cubicBezTo>
                  <a:cubicBezTo>
                    <a:pt x="2623" y="10287"/>
                    <a:pt x="5041" y="10314"/>
                    <a:pt x="6066" y="10349"/>
                  </a:cubicBezTo>
                  <a:cubicBezTo>
                    <a:pt x="6090" y="10350"/>
                    <a:pt x="6114" y="10350"/>
                    <a:pt x="6138" y="10350"/>
                  </a:cubicBezTo>
                  <a:cubicBezTo>
                    <a:pt x="7269" y="10350"/>
                    <a:pt x="9489" y="9753"/>
                    <a:pt x="10170" y="9422"/>
                  </a:cubicBezTo>
                  <a:cubicBezTo>
                    <a:pt x="10768" y="9127"/>
                    <a:pt x="10991" y="8735"/>
                    <a:pt x="11053" y="8307"/>
                  </a:cubicBezTo>
                  <a:cubicBezTo>
                    <a:pt x="11116" y="7869"/>
                    <a:pt x="11044" y="7584"/>
                    <a:pt x="11401" y="7120"/>
                  </a:cubicBezTo>
                  <a:cubicBezTo>
                    <a:pt x="11749" y="6665"/>
                    <a:pt x="11713" y="6148"/>
                    <a:pt x="11606" y="5871"/>
                  </a:cubicBezTo>
                  <a:cubicBezTo>
                    <a:pt x="11490" y="5586"/>
                    <a:pt x="11455" y="5586"/>
                    <a:pt x="11785" y="5273"/>
                  </a:cubicBezTo>
                  <a:cubicBezTo>
                    <a:pt x="11791" y="5267"/>
                    <a:pt x="11797" y="5261"/>
                    <a:pt x="11803" y="5256"/>
                  </a:cubicBezTo>
                  <a:lnTo>
                    <a:pt x="11803" y="5256"/>
                  </a:lnTo>
                  <a:cubicBezTo>
                    <a:pt x="11838" y="5220"/>
                    <a:pt x="11892" y="5175"/>
                    <a:pt x="11945" y="5122"/>
                  </a:cubicBezTo>
                  <a:cubicBezTo>
                    <a:pt x="12320" y="4765"/>
                    <a:pt x="12231" y="4328"/>
                    <a:pt x="12231" y="3980"/>
                  </a:cubicBezTo>
                  <a:cubicBezTo>
                    <a:pt x="12222" y="3694"/>
                    <a:pt x="12249" y="3400"/>
                    <a:pt x="12249" y="3400"/>
                  </a:cubicBezTo>
                  <a:cubicBezTo>
                    <a:pt x="12249" y="3400"/>
                    <a:pt x="12499" y="3275"/>
                    <a:pt x="13275" y="3034"/>
                  </a:cubicBezTo>
                  <a:cubicBezTo>
                    <a:pt x="13774" y="2883"/>
                    <a:pt x="16201" y="2017"/>
                    <a:pt x="17004" y="1758"/>
                  </a:cubicBezTo>
                  <a:cubicBezTo>
                    <a:pt x="17762" y="1518"/>
                    <a:pt x="18119" y="1277"/>
                    <a:pt x="18137" y="991"/>
                  </a:cubicBezTo>
                  <a:cubicBezTo>
                    <a:pt x="18163" y="447"/>
                    <a:pt x="17673" y="233"/>
                    <a:pt x="17253" y="233"/>
                  </a:cubicBezTo>
                  <a:cubicBezTo>
                    <a:pt x="16888" y="233"/>
                    <a:pt x="16513" y="304"/>
                    <a:pt x="16147" y="376"/>
                  </a:cubicBezTo>
                  <a:cubicBezTo>
                    <a:pt x="15719" y="456"/>
                    <a:pt x="12579" y="1188"/>
                    <a:pt x="12061" y="1304"/>
                  </a:cubicBezTo>
                  <a:cubicBezTo>
                    <a:pt x="12061" y="1304"/>
                    <a:pt x="12061" y="1304"/>
                    <a:pt x="12061" y="1295"/>
                  </a:cubicBezTo>
                  <a:cubicBezTo>
                    <a:pt x="12089" y="1289"/>
                    <a:pt x="12113" y="1284"/>
                    <a:pt x="12135" y="1280"/>
                  </a:cubicBezTo>
                  <a:lnTo>
                    <a:pt x="12135" y="1280"/>
                  </a:lnTo>
                  <a:lnTo>
                    <a:pt x="12070" y="1286"/>
                  </a:lnTo>
                  <a:cubicBezTo>
                    <a:pt x="12106" y="1196"/>
                    <a:pt x="12204" y="813"/>
                    <a:pt x="11562" y="420"/>
                  </a:cubicBezTo>
                  <a:cubicBezTo>
                    <a:pt x="11020" y="91"/>
                    <a:pt x="9809" y="1"/>
                    <a:pt x="8724"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0" name="Google Shape;4580;p69"/>
            <p:cNvSpPr/>
            <p:nvPr/>
          </p:nvSpPr>
          <p:spPr>
            <a:xfrm>
              <a:off x="11314350" y="1454800"/>
              <a:ext cx="454550" cy="267725"/>
            </a:xfrm>
            <a:custGeom>
              <a:avLst/>
              <a:gdLst/>
              <a:ahLst/>
              <a:cxnLst/>
              <a:rect l="l" t="t" r="r" b="b"/>
              <a:pathLst>
                <a:path w="18182" h="10709" extrusionOk="0">
                  <a:moveTo>
                    <a:pt x="8625" y="80"/>
                  </a:moveTo>
                  <a:cubicBezTo>
                    <a:pt x="8966" y="80"/>
                    <a:pt x="9306" y="90"/>
                    <a:pt x="9644" y="111"/>
                  </a:cubicBezTo>
                  <a:cubicBezTo>
                    <a:pt x="10126" y="137"/>
                    <a:pt x="10607" y="182"/>
                    <a:pt x="11071" y="307"/>
                  </a:cubicBezTo>
                  <a:cubicBezTo>
                    <a:pt x="11267" y="369"/>
                    <a:pt x="11455" y="441"/>
                    <a:pt x="11624" y="557"/>
                  </a:cubicBezTo>
                  <a:cubicBezTo>
                    <a:pt x="11829" y="690"/>
                    <a:pt x="12061" y="904"/>
                    <a:pt x="12061" y="1172"/>
                  </a:cubicBezTo>
                  <a:cubicBezTo>
                    <a:pt x="12061" y="1224"/>
                    <a:pt x="12053" y="1268"/>
                    <a:pt x="12036" y="1320"/>
                  </a:cubicBezTo>
                  <a:lnTo>
                    <a:pt x="12036" y="1320"/>
                  </a:lnTo>
                  <a:cubicBezTo>
                    <a:pt x="12032" y="1324"/>
                    <a:pt x="12029" y="1328"/>
                    <a:pt x="12026" y="1333"/>
                  </a:cubicBezTo>
                  <a:cubicBezTo>
                    <a:pt x="12018" y="1357"/>
                    <a:pt x="12031" y="1388"/>
                    <a:pt x="12060" y="1388"/>
                  </a:cubicBezTo>
                  <a:cubicBezTo>
                    <a:pt x="12063" y="1388"/>
                    <a:pt x="12067" y="1387"/>
                    <a:pt x="12070" y="1386"/>
                  </a:cubicBezTo>
                  <a:cubicBezTo>
                    <a:pt x="12793" y="1235"/>
                    <a:pt x="13507" y="1056"/>
                    <a:pt x="14220" y="896"/>
                  </a:cubicBezTo>
                  <a:cubicBezTo>
                    <a:pt x="14952" y="726"/>
                    <a:pt x="15683" y="548"/>
                    <a:pt x="16424" y="405"/>
                  </a:cubicBezTo>
                  <a:cubicBezTo>
                    <a:pt x="16660" y="364"/>
                    <a:pt x="16923" y="313"/>
                    <a:pt x="17181" y="313"/>
                  </a:cubicBezTo>
                  <a:cubicBezTo>
                    <a:pt x="17321" y="313"/>
                    <a:pt x="17460" y="328"/>
                    <a:pt x="17592" y="369"/>
                  </a:cubicBezTo>
                  <a:cubicBezTo>
                    <a:pt x="17905" y="458"/>
                    <a:pt x="18110" y="699"/>
                    <a:pt x="18092" y="1038"/>
                  </a:cubicBezTo>
                  <a:cubicBezTo>
                    <a:pt x="18074" y="1288"/>
                    <a:pt x="17789" y="1440"/>
                    <a:pt x="17592" y="1538"/>
                  </a:cubicBezTo>
                  <a:cubicBezTo>
                    <a:pt x="17316" y="1672"/>
                    <a:pt x="17013" y="1761"/>
                    <a:pt x="16727" y="1859"/>
                  </a:cubicBezTo>
                  <a:cubicBezTo>
                    <a:pt x="16174" y="2046"/>
                    <a:pt x="15630" y="2234"/>
                    <a:pt x="15086" y="2421"/>
                  </a:cubicBezTo>
                  <a:cubicBezTo>
                    <a:pt x="14568" y="2599"/>
                    <a:pt x="14051" y="2778"/>
                    <a:pt x="13533" y="2956"/>
                  </a:cubicBezTo>
                  <a:cubicBezTo>
                    <a:pt x="13114" y="3099"/>
                    <a:pt x="12659" y="3197"/>
                    <a:pt x="12258" y="3402"/>
                  </a:cubicBezTo>
                  <a:cubicBezTo>
                    <a:pt x="12213" y="3420"/>
                    <a:pt x="12213" y="3447"/>
                    <a:pt x="12213" y="3500"/>
                  </a:cubicBezTo>
                  <a:cubicBezTo>
                    <a:pt x="12195" y="3715"/>
                    <a:pt x="12186" y="3929"/>
                    <a:pt x="12195" y="4143"/>
                  </a:cubicBezTo>
                  <a:cubicBezTo>
                    <a:pt x="12204" y="4330"/>
                    <a:pt x="12213" y="4526"/>
                    <a:pt x="12168" y="4723"/>
                  </a:cubicBezTo>
                  <a:cubicBezTo>
                    <a:pt x="12106" y="4964"/>
                    <a:pt x="11945" y="5115"/>
                    <a:pt x="11767" y="5276"/>
                  </a:cubicBezTo>
                  <a:cubicBezTo>
                    <a:pt x="11764" y="5279"/>
                    <a:pt x="11762" y="5283"/>
                    <a:pt x="11761" y="5287"/>
                  </a:cubicBezTo>
                  <a:lnTo>
                    <a:pt x="11761" y="5287"/>
                  </a:lnTo>
                  <a:cubicBezTo>
                    <a:pt x="11655" y="5376"/>
                    <a:pt x="11515" y="5500"/>
                    <a:pt x="11490" y="5633"/>
                  </a:cubicBezTo>
                  <a:cubicBezTo>
                    <a:pt x="11464" y="5757"/>
                    <a:pt x="11553" y="5882"/>
                    <a:pt x="11589" y="5998"/>
                  </a:cubicBezTo>
                  <a:cubicBezTo>
                    <a:pt x="11642" y="6177"/>
                    <a:pt x="11660" y="6373"/>
                    <a:pt x="11624" y="6560"/>
                  </a:cubicBezTo>
                  <a:cubicBezTo>
                    <a:pt x="11589" y="6810"/>
                    <a:pt x="11473" y="7006"/>
                    <a:pt x="11321" y="7212"/>
                  </a:cubicBezTo>
                  <a:cubicBezTo>
                    <a:pt x="11205" y="7381"/>
                    <a:pt x="11116" y="7568"/>
                    <a:pt x="11080" y="7774"/>
                  </a:cubicBezTo>
                  <a:cubicBezTo>
                    <a:pt x="11044" y="7961"/>
                    <a:pt x="11044" y="8148"/>
                    <a:pt x="11018" y="8345"/>
                  </a:cubicBezTo>
                  <a:cubicBezTo>
                    <a:pt x="10964" y="8719"/>
                    <a:pt x="10768" y="9040"/>
                    <a:pt x="10447" y="9263"/>
                  </a:cubicBezTo>
                  <a:cubicBezTo>
                    <a:pt x="10197" y="9442"/>
                    <a:pt x="9911" y="9549"/>
                    <a:pt x="9626" y="9647"/>
                  </a:cubicBezTo>
                  <a:cubicBezTo>
                    <a:pt x="9296" y="9754"/>
                    <a:pt x="8957" y="9852"/>
                    <a:pt x="8618" y="9941"/>
                  </a:cubicBezTo>
                  <a:cubicBezTo>
                    <a:pt x="7895" y="10138"/>
                    <a:pt x="7137" y="10307"/>
                    <a:pt x="6388" y="10352"/>
                  </a:cubicBezTo>
                  <a:cubicBezTo>
                    <a:pt x="6299" y="10357"/>
                    <a:pt x="6211" y="10359"/>
                    <a:pt x="6122" y="10359"/>
                  </a:cubicBezTo>
                  <a:cubicBezTo>
                    <a:pt x="5925" y="10359"/>
                    <a:pt x="5728" y="10349"/>
                    <a:pt x="5531" y="10343"/>
                  </a:cubicBezTo>
                  <a:cubicBezTo>
                    <a:pt x="5174" y="10334"/>
                    <a:pt x="4826" y="10325"/>
                    <a:pt x="4479" y="10325"/>
                  </a:cubicBezTo>
                  <a:cubicBezTo>
                    <a:pt x="3908" y="10316"/>
                    <a:pt x="3337" y="10307"/>
                    <a:pt x="2766" y="10298"/>
                  </a:cubicBezTo>
                  <a:cubicBezTo>
                    <a:pt x="2668" y="10298"/>
                    <a:pt x="2614" y="10298"/>
                    <a:pt x="2525" y="10325"/>
                  </a:cubicBezTo>
                  <a:cubicBezTo>
                    <a:pt x="2284" y="10405"/>
                    <a:pt x="2043" y="10486"/>
                    <a:pt x="1793" y="10548"/>
                  </a:cubicBezTo>
                  <a:cubicBezTo>
                    <a:pt x="1677" y="10575"/>
                    <a:pt x="1561" y="10611"/>
                    <a:pt x="1436" y="10628"/>
                  </a:cubicBezTo>
                  <a:cubicBezTo>
                    <a:pt x="1419" y="10628"/>
                    <a:pt x="1397" y="10632"/>
                    <a:pt x="1376" y="10632"/>
                  </a:cubicBezTo>
                  <a:cubicBezTo>
                    <a:pt x="1366" y="10632"/>
                    <a:pt x="1356" y="10631"/>
                    <a:pt x="1347" y="10628"/>
                  </a:cubicBezTo>
                  <a:cubicBezTo>
                    <a:pt x="1347" y="10619"/>
                    <a:pt x="1338" y="10602"/>
                    <a:pt x="1320" y="10575"/>
                  </a:cubicBezTo>
                  <a:cubicBezTo>
                    <a:pt x="1285" y="10521"/>
                    <a:pt x="1249" y="10459"/>
                    <a:pt x="1222" y="10405"/>
                  </a:cubicBezTo>
                  <a:cubicBezTo>
                    <a:pt x="1008" y="10013"/>
                    <a:pt x="830" y="9594"/>
                    <a:pt x="687" y="9174"/>
                  </a:cubicBezTo>
                  <a:cubicBezTo>
                    <a:pt x="286" y="8015"/>
                    <a:pt x="89" y="6766"/>
                    <a:pt x="80" y="5543"/>
                  </a:cubicBezTo>
                  <a:cubicBezTo>
                    <a:pt x="80" y="5531"/>
                    <a:pt x="80" y="5520"/>
                    <a:pt x="80" y="5510"/>
                  </a:cubicBezTo>
                  <a:lnTo>
                    <a:pt x="80" y="5510"/>
                  </a:lnTo>
                  <a:lnTo>
                    <a:pt x="1026" y="5276"/>
                  </a:lnTo>
                  <a:cubicBezTo>
                    <a:pt x="1106" y="5249"/>
                    <a:pt x="1187" y="5231"/>
                    <a:pt x="1267" y="5213"/>
                  </a:cubicBezTo>
                  <a:cubicBezTo>
                    <a:pt x="1294" y="5204"/>
                    <a:pt x="1338" y="5204"/>
                    <a:pt x="1365" y="5187"/>
                  </a:cubicBezTo>
                  <a:cubicBezTo>
                    <a:pt x="1392" y="5169"/>
                    <a:pt x="1419" y="5124"/>
                    <a:pt x="1436" y="5097"/>
                  </a:cubicBezTo>
                  <a:cubicBezTo>
                    <a:pt x="1472" y="5053"/>
                    <a:pt x="1508" y="5008"/>
                    <a:pt x="1543" y="4964"/>
                  </a:cubicBezTo>
                  <a:cubicBezTo>
                    <a:pt x="1624" y="4856"/>
                    <a:pt x="1704" y="4758"/>
                    <a:pt x="1775" y="4651"/>
                  </a:cubicBezTo>
                  <a:cubicBezTo>
                    <a:pt x="2141" y="4178"/>
                    <a:pt x="2498" y="3697"/>
                    <a:pt x="2864" y="3233"/>
                  </a:cubicBezTo>
                  <a:cubicBezTo>
                    <a:pt x="3194" y="2814"/>
                    <a:pt x="3551" y="2421"/>
                    <a:pt x="3934" y="2055"/>
                  </a:cubicBezTo>
                  <a:cubicBezTo>
                    <a:pt x="4470" y="1529"/>
                    <a:pt x="5041" y="1020"/>
                    <a:pt x="5683" y="637"/>
                  </a:cubicBezTo>
                  <a:cubicBezTo>
                    <a:pt x="6066" y="405"/>
                    <a:pt x="6477" y="209"/>
                    <a:pt x="6923" y="164"/>
                  </a:cubicBezTo>
                  <a:cubicBezTo>
                    <a:pt x="7486" y="108"/>
                    <a:pt x="8056" y="80"/>
                    <a:pt x="8625" y="80"/>
                  </a:cubicBezTo>
                  <a:close/>
                  <a:moveTo>
                    <a:pt x="8707" y="0"/>
                  </a:moveTo>
                  <a:cubicBezTo>
                    <a:pt x="8215" y="0"/>
                    <a:pt x="7723" y="22"/>
                    <a:pt x="7235" y="57"/>
                  </a:cubicBezTo>
                  <a:cubicBezTo>
                    <a:pt x="7092" y="75"/>
                    <a:pt x="6950" y="84"/>
                    <a:pt x="6798" y="102"/>
                  </a:cubicBezTo>
                  <a:cubicBezTo>
                    <a:pt x="6637" y="128"/>
                    <a:pt x="6477" y="173"/>
                    <a:pt x="6316" y="235"/>
                  </a:cubicBezTo>
                  <a:cubicBezTo>
                    <a:pt x="5638" y="503"/>
                    <a:pt x="5041" y="949"/>
                    <a:pt x="4487" y="1431"/>
                  </a:cubicBezTo>
                  <a:cubicBezTo>
                    <a:pt x="4015" y="1841"/>
                    <a:pt x="3551" y="2287"/>
                    <a:pt x="3140" y="2769"/>
                  </a:cubicBezTo>
                  <a:cubicBezTo>
                    <a:pt x="2775" y="3206"/>
                    <a:pt x="2427" y="3670"/>
                    <a:pt x="2079" y="4125"/>
                  </a:cubicBezTo>
                  <a:cubicBezTo>
                    <a:pt x="1909" y="4357"/>
                    <a:pt x="1731" y="4589"/>
                    <a:pt x="1552" y="4821"/>
                  </a:cubicBezTo>
                  <a:cubicBezTo>
                    <a:pt x="1490" y="4910"/>
                    <a:pt x="1419" y="4999"/>
                    <a:pt x="1347" y="5088"/>
                  </a:cubicBezTo>
                  <a:cubicBezTo>
                    <a:pt x="1340" y="5102"/>
                    <a:pt x="1323" y="5121"/>
                    <a:pt x="1327" y="5121"/>
                  </a:cubicBezTo>
                  <a:cubicBezTo>
                    <a:pt x="1328" y="5121"/>
                    <a:pt x="1329" y="5121"/>
                    <a:pt x="1329" y="5120"/>
                  </a:cubicBezTo>
                  <a:lnTo>
                    <a:pt x="1329" y="5120"/>
                  </a:lnTo>
                  <a:cubicBezTo>
                    <a:pt x="1329" y="5121"/>
                    <a:pt x="1329" y="5123"/>
                    <a:pt x="1329" y="5124"/>
                  </a:cubicBezTo>
                  <a:cubicBezTo>
                    <a:pt x="1303" y="5124"/>
                    <a:pt x="1285" y="5133"/>
                    <a:pt x="1258" y="5133"/>
                  </a:cubicBezTo>
                  <a:lnTo>
                    <a:pt x="134" y="5410"/>
                  </a:lnTo>
                  <a:cubicBezTo>
                    <a:pt x="98" y="5418"/>
                    <a:pt x="63" y="5427"/>
                    <a:pt x="36" y="5436"/>
                  </a:cubicBezTo>
                  <a:cubicBezTo>
                    <a:pt x="18" y="5445"/>
                    <a:pt x="0" y="5463"/>
                    <a:pt x="0" y="5472"/>
                  </a:cubicBezTo>
                  <a:cubicBezTo>
                    <a:pt x="0" y="5802"/>
                    <a:pt x="18" y="6123"/>
                    <a:pt x="54" y="6444"/>
                  </a:cubicBezTo>
                  <a:cubicBezTo>
                    <a:pt x="116" y="7194"/>
                    <a:pt x="241" y="7934"/>
                    <a:pt x="446" y="8657"/>
                  </a:cubicBezTo>
                  <a:cubicBezTo>
                    <a:pt x="562" y="9085"/>
                    <a:pt x="705" y="9495"/>
                    <a:pt x="883" y="9897"/>
                  </a:cubicBezTo>
                  <a:cubicBezTo>
                    <a:pt x="973" y="10102"/>
                    <a:pt x="1071" y="10298"/>
                    <a:pt x="1178" y="10495"/>
                  </a:cubicBezTo>
                  <a:cubicBezTo>
                    <a:pt x="1240" y="10593"/>
                    <a:pt x="1267" y="10709"/>
                    <a:pt x="1392" y="10709"/>
                  </a:cubicBezTo>
                  <a:cubicBezTo>
                    <a:pt x="1490" y="10709"/>
                    <a:pt x="1597" y="10682"/>
                    <a:pt x="1686" y="10655"/>
                  </a:cubicBezTo>
                  <a:cubicBezTo>
                    <a:pt x="1829" y="10619"/>
                    <a:pt x="1972" y="10584"/>
                    <a:pt x="2114" y="10539"/>
                  </a:cubicBezTo>
                  <a:cubicBezTo>
                    <a:pt x="2230" y="10503"/>
                    <a:pt x="2355" y="10468"/>
                    <a:pt x="2471" y="10423"/>
                  </a:cubicBezTo>
                  <a:cubicBezTo>
                    <a:pt x="2507" y="10414"/>
                    <a:pt x="2543" y="10405"/>
                    <a:pt x="2587" y="10387"/>
                  </a:cubicBezTo>
                  <a:cubicBezTo>
                    <a:pt x="2587" y="10387"/>
                    <a:pt x="2650" y="10370"/>
                    <a:pt x="2623" y="10370"/>
                  </a:cubicBezTo>
                  <a:cubicBezTo>
                    <a:pt x="2648" y="10368"/>
                    <a:pt x="2673" y="10367"/>
                    <a:pt x="2699" y="10367"/>
                  </a:cubicBezTo>
                  <a:cubicBezTo>
                    <a:pt x="2801" y="10367"/>
                    <a:pt x="2907" y="10379"/>
                    <a:pt x="3007" y="10379"/>
                  </a:cubicBezTo>
                  <a:cubicBezTo>
                    <a:pt x="3301" y="10379"/>
                    <a:pt x="3604" y="10387"/>
                    <a:pt x="3908" y="10387"/>
                  </a:cubicBezTo>
                  <a:cubicBezTo>
                    <a:pt x="4594" y="10405"/>
                    <a:pt x="5281" y="10414"/>
                    <a:pt x="5968" y="10432"/>
                  </a:cubicBezTo>
                  <a:cubicBezTo>
                    <a:pt x="6010" y="10433"/>
                    <a:pt x="6052" y="10434"/>
                    <a:pt x="6095" y="10434"/>
                  </a:cubicBezTo>
                  <a:cubicBezTo>
                    <a:pt x="6749" y="10434"/>
                    <a:pt x="7410" y="10307"/>
                    <a:pt x="8047" y="10164"/>
                  </a:cubicBezTo>
                  <a:cubicBezTo>
                    <a:pt x="8716" y="10013"/>
                    <a:pt x="9403" y="9834"/>
                    <a:pt x="10036" y="9567"/>
                  </a:cubicBezTo>
                  <a:cubicBezTo>
                    <a:pt x="10357" y="9433"/>
                    <a:pt x="10670" y="9246"/>
                    <a:pt x="10875" y="8942"/>
                  </a:cubicBezTo>
                  <a:cubicBezTo>
                    <a:pt x="11080" y="8630"/>
                    <a:pt x="11098" y="8282"/>
                    <a:pt x="11134" y="7925"/>
                  </a:cubicBezTo>
                  <a:cubicBezTo>
                    <a:pt x="11160" y="7711"/>
                    <a:pt x="11223" y="7515"/>
                    <a:pt x="11339" y="7328"/>
                  </a:cubicBezTo>
                  <a:cubicBezTo>
                    <a:pt x="11410" y="7221"/>
                    <a:pt x="11490" y="7113"/>
                    <a:pt x="11562" y="6998"/>
                  </a:cubicBezTo>
                  <a:cubicBezTo>
                    <a:pt x="11606" y="6899"/>
                    <a:pt x="11651" y="6792"/>
                    <a:pt x="11678" y="6685"/>
                  </a:cubicBezTo>
                  <a:cubicBezTo>
                    <a:pt x="11722" y="6507"/>
                    <a:pt x="11731" y="6320"/>
                    <a:pt x="11705" y="6141"/>
                  </a:cubicBezTo>
                  <a:cubicBezTo>
                    <a:pt x="11687" y="6061"/>
                    <a:pt x="11669" y="5981"/>
                    <a:pt x="11642" y="5909"/>
                  </a:cubicBezTo>
                  <a:cubicBezTo>
                    <a:pt x="11615" y="5838"/>
                    <a:pt x="11580" y="5775"/>
                    <a:pt x="11571" y="5704"/>
                  </a:cubicBezTo>
                  <a:cubicBezTo>
                    <a:pt x="11546" y="5564"/>
                    <a:pt x="11712" y="5431"/>
                    <a:pt x="11815" y="5341"/>
                  </a:cubicBezTo>
                  <a:lnTo>
                    <a:pt x="11815" y="5341"/>
                  </a:lnTo>
                  <a:cubicBezTo>
                    <a:pt x="11817" y="5340"/>
                    <a:pt x="11819" y="5339"/>
                    <a:pt x="11821" y="5338"/>
                  </a:cubicBezTo>
                  <a:cubicBezTo>
                    <a:pt x="11821" y="5338"/>
                    <a:pt x="11829" y="5329"/>
                    <a:pt x="11829" y="5329"/>
                  </a:cubicBezTo>
                  <a:cubicBezTo>
                    <a:pt x="11963" y="5204"/>
                    <a:pt x="12106" y="5079"/>
                    <a:pt x="12186" y="4901"/>
                  </a:cubicBezTo>
                  <a:cubicBezTo>
                    <a:pt x="12258" y="4749"/>
                    <a:pt x="12276" y="4580"/>
                    <a:pt x="12276" y="4419"/>
                  </a:cubicBezTo>
                  <a:cubicBezTo>
                    <a:pt x="12276" y="4241"/>
                    <a:pt x="12267" y="4071"/>
                    <a:pt x="12267" y="3902"/>
                  </a:cubicBezTo>
                  <a:cubicBezTo>
                    <a:pt x="12267" y="3757"/>
                    <a:pt x="12275" y="3611"/>
                    <a:pt x="12291" y="3466"/>
                  </a:cubicBezTo>
                  <a:lnTo>
                    <a:pt x="12291" y="3466"/>
                  </a:lnTo>
                  <a:cubicBezTo>
                    <a:pt x="12600" y="3310"/>
                    <a:pt x="12959" y="3222"/>
                    <a:pt x="13301" y="3117"/>
                  </a:cubicBezTo>
                  <a:cubicBezTo>
                    <a:pt x="13632" y="3010"/>
                    <a:pt x="13962" y="2894"/>
                    <a:pt x="14292" y="2778"/>
                  </a:cubicBezTo>
                  <a:cubicBezTo>
                    <a:pt x="15184" y="2475"/>
                    <a:pt x="16067" y="2153"/>
                    <a:pt x="16968" y="1859"/>
                  </a:cubicBezTo>
                  <a:cubicBezTo>
                    <a:pt x="17271" y="1761"/>
                    <a:pt x="17584" y="1663"/>
                    <a:pt x="17851" y="1484"/>
                  </a:cubicBezTo>
                  <a:cubicBezTo>
                    <a:pt x="18010" y="1379"/>
                    <a:pt x="18151" y="1238"/>
                    <a:pt x="18172" y="1045"/>
                  </a:cubicBezTo>
                  <a:lnTo>
                    <a:pt x="18172" y="1045"/>
                  </a:lnTo>
                  <a:cubicBezTo>
                    <a:pt x="18172" y="1043"/>
                    <a:pt x="18172" y="1041"/>
                    <a:pt x="18172" y="1038"/>
                  </a:cubicBezTo>
                  <a:lnTo>
                    <a:pt x="18172" y="1038"/>
                  </a:lnTo>
                  <a:cubicBezTo>
                    <a:pt x="18172" y="1038"/>
                    <a:pt x="18172" y="1038"/>
                    <a:pt x="18172" y="1038"/>
                  </a:cubicBezTo>
                  <a:cubicBezTo>
                    <a:pt x="18181" y="771"/>
                    <a:pt x="18074" y="548"/>
                    <a:pt x="17851" y="405"/>
                  </a:cubicBezTo>
                  <a:cubicBezTo>
                    <a:pt x="17659" y="279"/>
                    <a:pt x="17437" y="239"/>
                    <a:pt x="17214" y="239"/>
                  </a:cubicBezTo>
                  <a:cubicBezTo>
                    <a:pt x="17168" y="239"/>
                    <a:pt x="17121" y="241"/>
                    <a:pt x="17075" y="244"/>
                  </a:cubicBezTo>
                  <a:cubicBezTo>
                    <a:pt x="16620" y="271"/>
                    <a:pt x="16174" y="378"/>
                    <a:pt x="15728" y="476"/>
                  </a:cubicBezTo>
                  <a:cubicBezTo>
                    <a:pt x="14845" y="673"/>
                    <a:pt x="13971" y="878"/>
                    <a:pt x="13096" y="1074"/>
                  </a:cubicBezTo>
                  <a:cubicBezTo>
                    <a:pt x="12795" y="1143"/>
                    <a:pt x="12494" y="1213"/>
                    <a:pt x="12193" y="1282"/>
                  </a:cubicBezTo>
                  <a:lnTo>
                    <a:pt x="12193" y="1282"/>
                  </a:lnTo>
                  <a:cubicBezTo>
                    <a:pt x="12188" y="1280"/>
                    <a:pt x="12183" y="1279"/>
                    <a:pt x="12177" y="1279"/>
                  </a:cubicBezTo>
                  <a:lnTo>
                    <a:pt x="12168" y="1280"/>
                  </a:lnTo>
                  <a:lnTo>
                    <a:pt x="12168" y="1280"/>
                  </a:lnTo>
                  <a:cubicBezTo>
                    <a:pt x="12168" y="1280"/>
                    <a:pt x="12168" y="1279"/>
                    <a:pt x="12168" y="1279"/>
                  </a:cubicBezTo>
                  <a:cubicBezTo>
                    <a:pt x="12167" y="1280"/>
                    <a:pt x="12165" y="1280"/>
                    <a:pt x="12163" y="1280"/>
                  </a:cubicBezTo>
                  <a:lnTo>
                    <a:pt x="12163" y="1280"/>
                  </a:lnTo>
                  <a:lnTo>
                    <a:pt x="12124" y="1284"/>
                  </a:lnTo>
                  <a:lnTo>
                    <a:pt x="12124" y="1284"/>
                  </a:lnTo>
                  <a:cubicBezTo>
                    <a:pt x="12225" y="887"/>
                    <a:pt x="11796" y="531"/>
                    <a:pt x="11482" y="378"/>
                  </a:cubicBezTo>
                  <a:cubicBezTo>
                    <a:pt x="11107" y="191"/>
                    <a:pt x="10661" y="128"/>
                    <a:pt x="10250" y="84"/>
                  </a:cubicBezTo>
                  <a:cubicBezTo>
                    <a:pt x="9739" y="24"/>
                    <a:pt x="9223" y="0"/>
                    <a:pt x="8707"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1" name="Google Shape;4581;p69"/>
            <p:cNvSpPr/>
            <p:nvPr/>
          </p:nvSpPr>
          <p:spPr>
            <a:xfrm>
              <a:off x="11309650" y="1417500"/>
              <a:ext cx="454125" cy="265600"/>
            </a:xfrm>
            <a:custGeom>
              <a:avLst/>
              <a:gdLst/>
              <a:ahLst/>
              <a:cxnLst/>
              <a:rect l="l" t="t" r="r" b="b"/>
              <a:pathLst>
                <a:path w="18165" h="10624" extrusionOk="0">
                  <a:moveTo>
                    <a:pt x="8733" y="1"/>
                  </a:moveTo>
                  <a:cubicBezTo>
                    <a:pt x="7729" y="1"/>
                    <a:pt x="6832" y="79"/>
                    <a:pt x="6674" y="122"/>
                  </a:cubicBezTo>
                  <a:cubicBezTo>
                    <a:pt x="5469" y="434"/>
                    <a:pt x="4229" y="1629"/>
                    <a:pt x="3373" y="2521"/>
                  </a:cubicBezTo>
                  <a:cubicBezTo>
                    <a:pt x="2945" y="2976"/>
                    <a:pt x="1830" y="4493"/>
                    <a:pt x="1357" y="5108"/>
                  </a:cubicBezTo>
                  <a:lnTo>
                    <a:pt x="45" y="5430"/>
                  </a:lnTo>
                  <a:cubicBezTo>
                    <a:pt x="45" y="5430"/>
                    <a:pt x="1" y="8409"/>
                    <a:pt x="1321" y="10604"/>
                  </a:cubicBezTo>
                  <a:cubicBezTo>
                    <a:pt x="1330" y="10618"/>
                    <a:pt x="1355" y="10624"/>
                    <a:pt x="1392" y="10624"/>
                  </a:cubicBezTo>
                  <a:cubicBezTo>
                    <a:pt x="1671" y="10624"/>
                    <a:pt x="2633" y="10292"/>
                    <a:pt x="2633" y="10292"/>
                  </a:cubicBezTo>
                  <a:cubicBezTo>
                    <a:pt x="2633" y="10292"/>
                    <a:pt x="5041" y="10318"/>
                    <a:pt x="6076" y="10354"/>
                  </a:cubicBezTo>
                  <a:cubicBezTo>
                    <a:pt x="6099" y="10355"/>
                    <a:pt x="6123" y="10355"/>
                    <a:pt x="6148" y="10355"/>
                  </a:cubicBezTo>
                  <a:cubicBezTo>
                    <a:pt x="7279" y="10355"/>
                    <a:pt x="9499" y="9758"/>
                    <a:pt x="10180" y="9426"/>
                  </a:cubicBezTo>
                  <a:cubicBezTo>
                    <a:pt x="10777" y="9132"/>
                    <a:pt x="11000" y="8739"/>
                    <a:pt x="11063" y="8311"/>
                  </a:cubicBezTo>
                  <a:cubicBezTo>
                    <a:pt x="11125" y="7874"/>
                    <a:pt x="11054" y="7588"/>
                    <a:pt x="11411" y="7125"/>
                  </a:cubicBezTo>
                  <a:cubicBezTo>
                    <a:pt x="11759" y="6670"/>
                    <a:pt x="11723" y="6152"/>
                    <a:pt x="11607" y="5876"/>
                  </a:cubicBezTo>
                  <a:cubicBezTo>
                    <a:pt x="11482" y="5555"/>
                    <a:pt x="11455" y="5590"/>
                    <a:pt x="11955" y="5117"/>
                  </a:cubicBezTo>
                  <a:cubicBezTo>
                    <a:pt x="12330" y="4769"/>
                    <a:pt x="12240" y="4332"/>
                    <a:pt x="12232" y="3984"/>
                  </a:cubicBezTo>
                  <a:cubicBezTo>
                    <a:pt x="12232" y="3699"/>
                    <a:pt x="12258" y="3405"/>
                    <a:pt x="12258" y="3405"/>
                  </a:cubicBezTo>
                  <a:cubicBezTo>
                    <a:pt x="12258" y="3405"/>
                    <a:pt x="12508" y="3271"/>
                    <a:pt x="13275" y="3039"/>
                  </a:cubicBezTo>
                  <a:cubicBezTo>
                    <a:pt x="13784" y="2878"/>
                    <a:pt x="16210" y="2022"/>
                    <a:pt x="17013" y="1763"/>
                  </a:cubicBezTo>
                  <a:cubicBezTo>
                    <a:pt x="17772" y="1522"/>
                    <a:pt x="18128" y="1281"/>
                    <a:pt x="18137" y="987"/>
                  </a:cubicBezTo>
                  <a:cubicBezTo>
                    <a:pt x="18164" y="452"/>
                    <a:pt x="17682" y="238"/>
                    <a:pt x="17263" y="238"/>
                  </a:cubicBezTo>
                  <a:cubicBezTo>
                    <a:pt x="16888" y="238"/>
                    <a:pt x="16514" y="309"/>
                    <a:pt x="16148" y="380"/>
                  </a:cubicBezTo>
                  <a:cubicBezTo>
                    <a:pt x="15720" y="461"/>
                    <a:pt x="12588" y="1192"/>
                    <a:pt x="12071" y="1308"/>
                  </a:cubicBezTo>
                  <a:cubicBezTo>
                    <a:pt x="12071" y="1308"/>
                    <a:pt x="12303" y="871"/>
                    <a:pt x="11562" y="416"/>
                  </a:cubicBezTo>
                  <a:cubicBezTo>
                    <a:pt x="11025" y="92"/>
                    <a:pt x="9817" y="1"/>
                    <a:pt x="8733"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2" name="Google Shape;4582;p69"/>
            <p:cNvSpPr/>
            <p:nvPr/>
          </p:nvSpPr>
          <p:spPr>
            <a:xfrm>
              <a:off x="11309650" y="1412275"/>
              <a:ext cx="454125" cy="273225"/>
            </a:xfrm>
            <a:custGeom>
              <a:avLst/>
              <a:gdLst/>
              <a:ahLst/>
              <a:cxnLst/>
              <a:rect l="l" t="t" r="r" b="b"/>
              <a:pathLst>
                <a:path w="18165" h="10929" fill="none" extrusionOk="0">
                  <a:moveTo>
                    <a:pt x="1321" y="10813"/>
                  </a:moveTo>
                  <a:cubicBezTo>
                    <a:pt x="1" y="8618"/>
                    <a:pt x="45" y="5639"/>
                    <a:pt x="45" y="5639"/>
                  </a:cubicBezTo>
                  <a:lnTo>
                    <a:pt x="1357" y="5317"/>
                  </a:lnTo>
                  <a:cubicBezTo>
                    <a:pt x="1830" y="4702"/>
                    <a:pt x="2945" y="3185"/>
                    <a:pt x="3373" y="2730"/>
                  </a:cubicBezTo>
                  <a:cubicBezTo>
                    <a:pt x="4229" y="1838"/>
                    <a:pt x="5469" y="643"/>
                    <a:pt x="6674" y="331"/>
                  </a:cubicBezTo>
                  <a:cubicBezTo>
                    <a:pt x="7004" y="241"/>
                    <a:pt x="10528" y="1"/>
                    <a:pt x="11562" y="625"/>
                  </a:cubicBezTo>
                  <a:cubicBezTo>
                    <a:pt x="12303" y="1080"/>
                    <a:pt x="12071" y="1517"/>
                    <a:pt x="12071" y="1517"/>
                  </a:cubicBezTo>
                  <a:cubicBezTo>
                    <a:pt x="12588" y="1401"/>
                    <a:pt x="15720" y="670"/>
                    <a:pt x="16148" y="589"/>
                  </a:cubicBezTo>
                  <a:cubicBezTo>
                    <a:pt x="16514" y="518"/>
                    <a:pt x="16888" y="447"/>
                    <a:pt x="17263" y="447"/>
                  </a:cubicBezTo>
                  <a:cubicBezTo>
                    <a:pt x="17682" y="447"/>
                    <a:pt x="18164" y="661"/>
                    <a:pt x="18137" y="1196"/>
                  </a:cubicBezTo>
                  <a:cubicBezTo>
                    <a:pt x="18128" y="1490"/>
                    <a:pt x="17772" y="1731"/>
                    <a:pt x="17013" y="1972"/>
                  </a:cubicBezTo>
                  <a:cubicBezTo>
                    <a:pt x="16210" y="2231"/>
                    <a:pt x="13784" y="3087"/>
                    <a:pt x="13275" y="3248"/>
                  </a:cubicBezTo>
                  <a:cubicBezTo>
                    <a:pt x="12508" y="3480"/>
                    <a:pt x="12258" y="3614"/>
                    <a:pt x="12258" y="3614"/>
                  </a:cubicBezTo>
                  <a:cubicBezTo>
                    <a:pt x="12258" y="3614"/>
                    <a:pt x="12232" y="3908"/>
                    <a:pt x="12232" y="4193"/>
                  </a:cubicBezTo>
                  <a:cubicBezTo>
                    <a:pt x="12240" y="4541"/>
                    <a:pt x="12330" y="4978"/>
                    <a:pt x="11955" y="5326"/>
                  </a:cubicBezTo>
                  <a:cubicBezTo>
                    <a:pt x="11455" y="5799"/>
                    <a:pt x="11482" y="5764"/>
                    <a:pt x="11607" y="6085"/>
                  </a:cubicBezTo>
                  <a:cubicBezTo>
                    <a:pt x="11723" y="6361"/>
                    <a:pt x="11759" y="6879"/>
                    <a:pt x="11411" y="7334"/>
                  </a:cubicBezTo>
                  <a:cubicBezTo>
                    <a:pt x="11054" y="7797"/>
                    <a:pt x="11125" y="8083"/>
                    <a:pt x="11063" y="8520"/>
                  </a:cubicBezTo>
                  <a:cubicBezTo>
                    <a:pt x="11000" y="8948"/>
                    <a:pt x="10777" y="9341"/>
                    <a:pt x="10180" y="9635"/>
                  </a:cubicBezTo>
                  <a:cubicBezTo>
                    <a:pt x="9484" y="9974"/>
                    <a:pt x="7182" y="10590"/>
                    <a:pt x="6076" y="10563"/>
                  </a:cubicBezTo>
                  <a:cubicBezTo>
                    <a:pt x="5041" y="10527"/>
                    <a:pt x="2633" y="10501"/>
                    <a:pt x="2633" y="10501"/>
                  </a:cubicBezTo>
                  <a:cubicBezTo>
                    <a:pt x="2633" y="10501"/>
                    <a:pt x="1392" y="10929"/>
                    <a:pt x="1321" y="10813"/>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3" name="Google Shape;4583;p69"/>
            <p:cNvSpPr/>
            <p:nvPr/>
          </p:nvSpPr>
          <p:spPr>
            <a:xfrm>
              <a:off x="11572600" y="1548775"/>
              <a:ext cx="32600" cy="19650"/>
            </a:xfrm>
            <a:custGeom>
              <a:avLst/>
              <a:gdLst/>
              <a:ahLst/>
              <a:cxnLst/>
              <a:rect l="l" t="t" r="r" b="b"/>
              <a:pathLst>
                <a:path w="1304" h="786" extrusionOk="0">
                  <a:moveTo>
                    <a:pt x="1303" y="0"/>
                  </a:moveTo>
                  <a:lnTo>
                    <a:pt x="401" y="544"/>
                  </a:lnTo>
                  <a:lnTo>
                    <a:pt x="401" y="544"/>
                  </a:lnTo>
                  <a:cubicBezTo>
                    <a:pt x="747" y="347"/>
                    <a:pt x="1192" y="99"/>
                    <a:pt x="1303" y="0"/>
                  </a:cubicBezTo>
                  <a:close/>
                  <a:moveTo>
                    <a:pt x="401" y="544"/>
                  </a:moveTo>
                  <a:lnTo>
                    <a:pt x="401" y="544"/>
                  </a:lnTo>
                  <a:cubicBezTo>
                    <a:pt x="218" y="648"/>
                    <a:pt x="63" y="739"/>
                    <a:pt x="1" y="785"/>
                  </a:cubicBezTo>
                  <a:lnTo>
                    <a:pt x="401" y="544"/>
                  </a:lnTo>
                  <a:close/>
                </a:path>
              </a:pathLst>
            </a:custGeom>
            <a:solidFill>
              <a:srgbClr val="D09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4" name="Google Shape;4584;p69"/>
            <p:cNvSpPr/>
            <p:nvPr/>
          </p:nvSpPr>
          <p:spPr>
            <a:xfrm>
              <a:off x="11568600" y="1500825"/>
              <a:ext cx="51525" cy="19200"/>
            </a:xfrm>
            <a:custGeom>
              <a:avLst/>
              <a:gdLst/>
              <a:ahLst/>
              <a:cxnLst/>
              <a:rect l="l" t="t" r="r" b="b"/>
              <a:pathLst>
                <a:path w="2061" h="768" extrusionOk="0">
                  <a:moveTo>
                    <a:pt x="2061" y="0"/>
                  </a:moveTo>
                  <a:cubicBezTo>
                    <a:pt x="1222" y="268"/>
                    <a:pt x="0" y="767"/>
                    <a:pt x="0" y="767"/>
                  </a:cubicBezTo>
                  <a:lnTo>
                    <a:pt x="2061" y="0"/>
                  </a:lnTo>
                  <a:close/>
                </a:path>
              </a:pathLst>
            </a:custGeom>
            <a:solidFill>
              <a:srgbClr val="D09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5" name="Google Shape;4585;p69"/>
            <p:cNvSpPr/>
            <p:nvPr/>
          </p:nvSpPr>
          <p:spPr>
            <a:xfrm>
              <a:off x="11462650" y="1449300"/>
              <a:ext cx="151675" cy="14975"/>
            </a:xfrm>
            <a:custGeom>
              <a:avLst/>
              <a:gdLst/>
              <a:ahLst/>
              <a:cxnLst/>
              <a:rect l="l" t="t" r="r" b="b"/>
              <a:pathLst>
                <a:path w="6067" h="599" extrusionOk="0">
                  <a:moveTo>
                    <a:pt x="6067" y="0"/>
                  </a:moveTo>
                  <a:lnTo>
                    <a:pt x="3557" y="248"/>
                  </a:lnTo>
                  <a:lnTo>
                    <a:pt x="3557" y="248"/>
                  </a:lnTo>
                  <a:cubicBezTo>
                    <a:pt x="4372" y="226"/>
                    <a:pt x="5170" y="181"/>
                    <a:pt x="6067" y="0"/>
                  </a:cubicBezTo>
                  <a:close/>
                  <a:moveTo>
                    <a:pt x="3557" y="248"/>
                  </a:moveTo>
                  <a:lnTo>
                    <a:pt x="3557" y="248"/>
                  </a:lnTo>
                  <a:cubicBezTo>
                    <a:pt x="3244" y="256"/>
                    <a:pt x="2929" y="261"/>
                    <a:pt x="2606" y="268"/>
                  </a:cubicBezTo>
                  <a:cubicBezTo>
                    <a:pt x="1731" y="286"/>
                    <a:pt x="857" y="402"/>
                    <a:pt x="1" y="598"/>
                  </a:cubicBezTo>
                  <a:lnTo>
                    <a:pt x="3557" y="248"/>
                  </a:lnTo>
                  <a:close/>
                </a:path>
              </a:pathLst>
            </a:custGeom>
            <a:solidFill>
              <a:srgbClr val="000000"/>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6" name="Google Shape;4586;p69"/>
            <p:cNvSpPr/>
            <p:nvPr/>
          </p:nvSpPr>
          <p:spPr>
            <a:xfrm>
              <a:off x="11735850" y="1334875"/>
              <a:ext cx="163525" cy="209675"/>
            </a:xfrm>
            <a:custGeom>
              <a:avLst/>
              <a:gdLst/>
              <a:ahLst/>
              <a:cxnLst/>
              <a:rect l="l" t="t" r="r" b="b"/>
              <a:pathLst>
                <a:path w="6541" h="8387" fill="none" extrusionOk="0">
                  <a:moveTo>
                    <a:pt x="1277" y="6968"/>
                  </a:moveTo>
                  <a:cubicBezTo>
                    <a:pt x="1803" y="7450"/>
                    <a:pt x="2276" y="7834"/>
                    <a:pt x="2659" y="8137"/>
                  </a:cubicBezTo>
                  <a:cubicBezTo>
                    <a:pt x="2775" y="8226"/>
                    <a:pt x="2882" y="8306"/>
                    <a:pt x="2972" y="8387"/>
                  </a:cubicBezTo>
                  <a:cubicBezTo>
                    <a:pt x="2847" y="7923"/>
                    <a:pt x="2695" y="7459"/>
                    <a:pt x="2552" y="7004"/>
                  </a:cubicBezTo>
                  <a:cubicBezTo>
                    <a:pt x="2436" y="6620"/>
                    <a:pt x="2320" y="6255"/>
                    <a:pt x="2231" y="5933"/>
                  </a:cubicBezTo>
                  <a:cubicBezTo>
                    <a:pt x="2222" y="5916"/>
                    <a:pt x="2231" y="5898"/>
                    <a:pt x="2231" y="5889"/>
                  </a:cubicBezTo>
                  <a:cubicBezTo>
                    <a:pt x="2240" y="5880"/>
                    <a:pt x="2258" y="5871"/>
                    <a:pt x="2267" y="5871"/>
                  </a:cubicBezTo>
                  <a:cubicBezTo>
                    <a:pt x="3685" y="6210"/>
                    <a:pt x="5122" y="6451"/>
                    <a:pt x="6540" y="6594"/>
                  </a:cubicBezTo>
                  <a:cubicBezTo>
                    <a:pt x="5113" y="5639"/>
                    <a:pt x="3667" y="4818"/>
                    <a:pt x="2258" y="4140"/>
                  </a:cubicBezTo>
                  <a:cubicBezTo>
                    <a:pt x="2240" y="4131"/>
                    <a:pt x="2231" y="4114"/>
                    <a:pt x="2222" y="4096"/>
                  </a:cubicBezTo>
                  <a:cubicBezTo>
                    <a:pt x="2222" y="4078"/>
                    <a:pt x="2231" y="4060"/>
                    <a:pt x="2240" y="4051"/>
                  </a:cubicBezTo>
                  <a:lnTo>
                    <a:pt x="6174" y="2151"/>
                  </a:lnTo>
                  <a:cubicBezTo>
                    <a:pt x="4809" y="2258"/>
                    <a:pt x="3623" y="2463"/>
                    <a:pt x="2374" y="2677"/>
                  </a:cubicBezTo>
                  <a:cubicBezTo>
                    <a:pt x="2071" y="2731"/>
                    <a:pt x="1758" y="2784"/>
                    <a:pt x="1437" y="2838"/>
                  </a:cubicBezTo>
                  <a:cubicBezTo>
                    <a:pt x="1428" y="2838"/>
                    <a:pt x="1410" y="2829"/>
                    <a:pt x="1393" y="2811"/>
                  </a:cubicBezTo>
                  <a:cubicBezTo>
                    <a:pt x="1384" y="2793"/>
                    <a:pt x="1384" y="2766"/>
                    <a:pt x="1393" y="2749"/>
                  </a:cubicBezTo>
                  <a:cubicBezTo>
                    <a:pt x="1874" y="1972"/>
                    <a:pt x="2365" y="1268"/>
                    <a:pt x="2882" y="518"/>
                  </a:cubicBezTo>
                  <a:cubicBezTo>
                    <a:pt x="2998" y="349"/>
                    <a:pt x="3123" y="179"/>
                    <a:pt x="3239" y="1"/>
                  </a:cubicBezTo>
                  <a:cubicBezTo>
                    <a:pt x="2151" y="563"/>
                    <a:pt x="1286" y="1125"/>
                    <a:pt x="1" y="2017"/>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590"/>
        <p:cNvGrpSpPr/>
        <p:nvPr/>
      </p:nvGrpSpPr>
      <p:grpSpPr>
        <a:xfrm>
          <a:off x="0" y="0"/>
          <a:ext cx="0" cy="0"/>
          <a:chOff x="0" y="0"/>
          <a:chExt cx="0" cy="0"/>
        </a:xfrm>
      </p:grpSpPr>
      <p:sp>
        <p:nvSpPr>
          <p:cNvPr id="4591" name="Google Shape;4591;p70"/>
          <p:cNvSpPr/>
          <p:nvPr/>
        </p:nvSpPr>
        <p:spPr>
          <a:xfrm rot="3357286">
            <a:off x="11252458" y="5992484"/>
            <a:ext cx="3794179" cy="4156104"/>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EA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2" name="Google Shape;4592;p70"/>
          <p:cNvSpPr/>
          <p:nvPr/>
        </p:nvSpPr>
        <p:spPr>
          <a:xfrm>
            <a:off x="13073028" y="783025"/>
            <a:ext cx="5032086" cy="4712251"/>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F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3" name="Google Shape;4593;p70"/>
          <p:cNvSpPr/>
          <p:nvPr/>
        </p:nvSpPr>
        <p:spPr>
          <a:xfrm>
            <a:off x="1260000" y="720000"/>
            <a:ext cx="8238239"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MISSION TO MARS</a:t>
            </a:r>
          </a:p>
        </p:txBody>
      </p:sp>
      <p:sp>
        <p:nvSpPr>
          <p:cNvPr id="4594" name="Google Shape;4594;p70"/>
          <p:cNvSpPr/>
          <p:nvPr/>
        </p:nvSpPr>
        <p:spPr>
          <a:xfrm>
            <a:off x="1260000" y="2898175"/>
            <a:ext cx="8953200" cy="5421900"/>
          </a:xfrm>
          <a:prstGeom prst="rect">
            <a:avLst/>
          </a:pr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5" name="Google Shape;4595;p70"/>
          <p:cNvSpPr/>
          <p:nvPr/>
        </p:nvSpPr>
        <p:spPr>
          <a:xfrm>
            <a:off x="1479750" y="2625575"/>
            <a:ext cx="8953200" cy="5421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6" name="Google Shape;4596;p70"/>
          <p:cNvSpPr/>
          <p:nvPr/>
        </p:nvSpPr>
        <p:spPr>
          <a:xfrm>
            <a:off x="1925075" y="3805912"/>
            <a:ext cx="5773795"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00E5BE"/>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ROVER AND DISCOVER</a:t>
            </a:r>
          </a:p>
        </p:txBody>
      </p:sp>
      <p:sp>
        <p:nvSpPr>
          <p:cNvPr id="4597" name="Google Shape;4597;p70"/>
          <p:cNvSpPr txBox="1"/>
          <p:nvPr/>
        </p:nvSpPr>
        <p:spPr>
          <a:xfrm>
            <a:off x="1855525" y="4472675"/>
            <a:ext cx="8389800" cy="3113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1000"/>
              </a:spcBef>
              <a:spcAft>
                <a:spcPts val="0"/>
              </a:spcAft>
              <a:buNone/>
            </a:pPr>
            <a:r>
              <a:rPr lang="en-GB" sz="2300" b="1">
                <a:solidFill>
                  <a:srgbClr val="000000"/>
                </a:solidFill>
                <a:latin typeface="Roboto"/>
                <a:ea typeface="Roboto"/>
                <a:cs typeface="Roboto"/>
                <a:sym typeface="Roboto"/>
              </a:rPr>
              <a:t>One team has the opportunity to travel to Mars </a:t>
            </a:r>
            <a:br>
              <a:rPr lang="en-GB" sz="2300" b="1">
                <a:solidFill>
                  <a:srgbClr val="000000"/>
                </a:solidFill>
                <a:latin typeface="Roboto"/>
                <a:ea typeface="Roboto"/>
                <a:cs typeface="Roboto"/>
                <a:sym typeface="Roboto"/>
              </a:rPr>
            </a:br>
            <a:r>
              <a:rPr lang="en-GB" sz="2300" b="1">
                <a:solidFill>
                  <a:srgbClr val="000000"/>
                </a:solidFill>
                <a:latin typeface="Roboto"/>
                <a:ea typeface="Roboto"/>
                <a:cs typeface="Roboto"/>
                <a:sym typeface="Roboto"/>
              </a:rPr>
              <a:t>and restart humanity… But only the most skillful team will go!</a:t>
            </a:r>
            <a:endParaRPr sz="2300" b="1">
              <a:solidFill>
                <a:srgbClr val="000000"/>
              </a:solidFill>
              <a:latin typeface="Roboto"/>
              <a:ea typeface="Roboto"/>
              <a:cs typeface="Roboto"/>
              <a:sym typeface="Roboto"/>
            </a:endParaRPr>
          </a:p>
          <a:p>
            <a:pPr marL="457200" lvl="0" indent="-374650" algn="l" rtl="0">
              <a:lnSpc>
                <a:spcPct val="115000"/>
              </a:lnSpc>
              <a:spcBef>
                <a:spcPts val="1400"/>
              </a:spcBef>
              <a:spcAft>
                <a:spcPts val="0"/>
              </a:spcAft>
              <a:buClr>
                <a:srgbClr val="000000"/>
              </a:buClr>
              <a:buSzPts val="2300"/>
              <a:buChar char="●"/>
            </a:pPr>
            <a:r>
              <a:rPr lang="en-GB" sz="2300" b="1">
                <a:solidFill>
                  <a:srgbClr val="000000"/>
                </a:solidFill>
                <a:latin typeface="Roboto"/>
                <a:ea typeface="Roboto"/>
                <a:cs typeface="Roboto"/>
                <a:sym typeface="Roboto"/>
              </a:rPr>
              <a:t>Your mission: </a:t>
            </a:r>
            <a:r>
              <a:rPr lang="en-GB" sz="2300">
                <a:solidFill>
                  <a:srgbClr val="000000"/>
                </a:solidFill>
                <a:latin typeface="Roboto"/>
                <a:ea typeface="Roboto"/>
                <a:cs typeface="Roboto"/>
                <a:sym typeface="Roboto"/>
              </a:rPr>
              <a:t>look at your skills and justify why </a:t>
            </a:r>
            <a:br>
              <a:rPr lang="en-GB" sz="2300">
                <a:solidFill>
                  <a:srgbClr val="000000"/>
                </a:solidFill>
                <a:latin typeface="Roboto"/>
                <a:ea typeface="Roboto"/>
                <a:cs typeface="Roboto"/>
                <a:sym typeface="Roboto"/>
              </a:rPr>
            </a:br>
            <a:r>
              <a:rPr lang="en-GB" sz="2300">
                <a:solidFill>
                  <a:srgbClr val="000000"/>
                </a:solidFill>
                <a:latin typeface="Roboto"/>
                <a:ea typeface="Roboto"/>
                <a:cs typeface="Roboto"/>
                <a:sym typeface="Roboto"/>
              </a:rPr>
              <a:t>they will be important in creating a new world. </a:t>
            </a:r>
            <a:endParaRPr sz="2300">
              <a:solidFill>
                <a:srgbClr val="000000"/>
              </a:solidFill>
              <a:latin typeface="Roboto"/>
              <a:ea typeface="Roboto"/>
              <a:cs typeface="Roboto"/>
              <a:sym typeface="Roboto"/>
            </a:endParaRPr>
          </a:p>
          <a:p>
            <a:pPr marL="457200" lvl="0" indent="-374650" algn="l" rtl="0">
              <a:lnSpc>
                <a:spcPct val="115000"/>
              </a:lnSpc>
              <a:spcBef>
                <a:spcPts val="1400"/>
              </a:spcBef>
              <a:spcAft>
                <a:spcPts val="0"/>
              </a:spcAft>
              <a:buClr>
                <a:srgbClr val="000000"/>
              </a:buClr>
              <a:buSzPts val="2300"/>
              <a:buFont typeface="Roboto"/>
              <a:buChar char="●"/>
            </a:pPr>
            <a:r>
              <a:rPr lang="en-GB" sz="2300">
                <a:solidFill>
                  <a:srgbClr val="000000"/>
                </a:solidFill>
                <a:latin typeface="Roboto"/>
                <a:ea typeface="Roboto"/>
                <a:cs typeface="Roboto"/>
                <a:sym typeface="Roboto"/>
              </a:rPr>
              <a:t>Then look at the other teams; are your skills better? </a:t>
            </a:r>
            <a:endParaRPr sz="2300">
              <a:solidFill>
                <a:srgbClr val="000000"/>
              </a:solidFill>
              <a:latin typeface="Roboto"/>
              <a:ea typeface="Roboto"/>
              <a:cs typeface="Roboto"/>
              <a:sym typeface="Roboto"/>
            </a:endParaRPr>
          </a:p>
          <a:p>
            <a:pPr marL="0" lvl="0" indent="0" algn="l" rtl="0">
              <a:lnSpc>
                <a:spcPct val="115000"/>
              </a:lnSpc>
              <a:spcBef>
                <a:spcPts val="1400"/>
              </a:spcBef>
              <a:spcAft>
                <a:spcPts val="1400"/>
              </a:spcAft>
              <a:buNone/>
            </a:pPr>
            <a:r>
              <a:rPr lang="en-GB" sz="2300" b="1">
                <a:solidFill>
                  <a:srgbClr val="000000"/>
                </a:solidFill>
                <a:latin typeface="Roboto"/>
                <a:ea typeface="Roboto"/>
                <a:cs typeface="Roboto"/>
                <a:sym typeface="Roboto"/>
              </a:rPr>
              <a:t>Argue your case for the chance to see space!</a:t>
            </a:r>
            <a:endParaRPr sz="2300" b="1">
              <a:solidFill>
                <a:srgbClr val="212121"/>
              </a:solidFill>
              <a:latin typeface="Roboto"/>
              <a:ea typeface="Roboto"/>
              <a:cs typeface="Roboto"/>
              <a:sym typeface="Roboto"/>
            </a:endParaRPr>
          </a:p>
        </p:txBody>
      </p:sp>
      <p:sp>
        <p:nvSpPr>
          <p:cNvPr id="4598" name="Google Shape;4598;p70"/>
          <p:cNvSpPr/>
          <p:nvPr/>
        </p:nvSpPr>
        <p:spPr>
          <a:xfrm>
            <a:off x="1925075" y="3139137"/>
            <a:ext cx="6346970" cy="403896"/>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00E5BE"/>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SPLIT INTO TWO TEAMS:</a:t>
            </a:r>
          </a:p>
        </p:txBody>
      </p:sp>
      <p:grpSp>
        <p:nvGrpSpPr>
          <p:cNvPr id="4599" name="Google Shape;4599;p70"/>
          <p:cNvGrpSpPr/>
          <p:nvPr/>
        </p:nvGrpSpPr>
        <p:grpSpPr>
          <a:xfrm>
            <a:off x="10793577" y="5290884"/>
            <a:ext cx="3078364" cy="4519824"/>
            <a:chOff x="53638" y="1833563"/>
            <a:chExt cx="2053475" cy="3015025"/>
          </a:xfrm>
        </p:grpSpPr>
        <p:sp>
          <p:nvSpPr>
            <p:cNvPr id="4600" name="Google Shape;4600;p70"/>
            <p:cNvSpPr/>
            <p:nvPr/>
          </p:nvSpPr>
          <p:spPr>
            <a:xfrm>
              <a:off x="138438" y="1980863"/>
              <a:ext cx="1968675" cy="2644275"/>
            </a:xfrm>
            <a:custGeom>
              <a:avLst/>
              <a:gdLst/>
              <a:ahLst/>
              <a:cxnLst/>
              <a:rect l="l" t="t" r="r" b="b"/>
              <a:pathLst>
                <a:path w="78747" h="105771" extrusionOk="0">
                  <a:moveTo>
                    <a:pt x="76080" y="0"/>
                  </a:moveTo>
                  <a:cubicBezTo>
                    <a:pt x="75730" y="0"/>
                    <a:pt x="75267" y="52"/>
                    <a:pt x="74690" y="192"/>
                  </a:cubicBezTo>
                  <a:cubicBezTo>
                    <a:pt x="73746" y="367"/>
                    <a:pt x="72172" y="822"/>
                    <a:pt x="70004" y="1941"/>
                  </a:cubicBezTo>
                  <a:cubicBezTo>
                    <a:pt x="63815" y="5123"/>
                    <a:pt x="57626" y="10997"/>
                    <a:pt x="53535" y="15368"/>
                  </a:cubicBezTo>
                  <a:cubicBezTo>
                    <a:pt x="52626" y="16347"/>
                    <a:pt x="51262" y="18200"/>
                    <a:pt x="49933" y="20123"/>
                  </a:cubicBezTo>
                  <a:cubicBezTo>
                    <a:pt x="49863" y="20123"/>
                    <a:pt x="49794" y="20158"/>
                    <a:pt x="49759" y="20228"/>
                  </a:cubicBezTo>
                  <a:cubicBezTo>
                    <a:pt x="44933" y="27152"/>
                    <a:pt x="38919" y="37677"/>
                    <a:pt x="36576" y="41873"/>
                  </a:cubicBezTo>
                  <a:cubicBezTo>
                    <a:pt x="36576" y="41873"/>
                    <a:pt x="36576" y="41908"/>
                    <a:pt x="36541" y="41943"/>
                  </a:cubicBezTo>
                  <a:cubicBezTo>
                    <a:pt x="35422" y="43971"/>
                    <a:pt x="34408" y="45789"/>
                    <a:pt x="34128" y="46349"/>
                  </a:cubicBezTo>
                  <a:cubicBezTo>
                    <a:pt x="33674" y="47188"/>
                    <a:pt x="33184" y="48062"/>
                    <a:pt x="32730" y="48936"/>
                  </a:cubicBezTo>
                  <a:lnTo>
                    <a:pt x="32695" y="48971"/>
                  </a:lnTo>
                  <a:cubicBezTo>
                    <a:pt x="32450" y="49391"/>
                    <a:pt x="32240" y="49775"/>
                    <a:pt x="32030" y="50195"/>
                  </a:cubicBezTo>
                  <a:lnTo>
                    <a:pt x="29513" y="50405"/>
                  </a:lnTo>
                  <a:cubicBezTo>
                    <a:pt x="28359" y="50475"/>
                    <a:pt x="27205" y="50580"/>
                    <a:pt x="26051" y="50929"/>
                  </a:cubicBezTo>
                  <a:cubicBezTo>
                    <a:pt x="24268" y="51454"/>
                    <a:pt x="22764" y="52538"/>
                    <a:pt x="21645" y="53447"/>
                  </a:cubicBezTo>
                  <a:cubicBezTo>
                    <a:pt x="20072" y="54706"/>
                    <a:pt x="18568" y="56139"/>
                    <a:pt x="17064" y="57888"/>
                  </a:cubicBezTo>
                  <a:cubicBezTo>
                    <a:pt x="11540" y="64217"/>
                    <a:pt x="6539" y="71070"/>
                    <a:pt x="1679" y="77714"/>
                  </a:cubicBezTo>
                  <a:cubicBezTo>
                    <a:pt x="1259" y="78308"/>
                    <a:pt x="735" y="79008"/>
                    <a:pt x="350" y="79777"/>
                  </a:cubicBezTo>
                  <a:cubicBezTo>
                    <a:pt x="1" y="80441"/>
                    <a:pt x="140" y="81210"/>
                    <a:pt x="665" y="81735"/>
                  </a:cubicBezTo>
                  <a:cubicBezTo>
                    <a:pt x="910" y="81980"/>
                    <a:pt x="1224" y="82155"/>
                    <a:pt x="1539" y="82224"/>
                  </a:cubicBezTo>
                  <a:cubicBezTo>
                    <a:pt x="1609" y="82224"/>
                    <a:pt x="1644" y="82259"/>
                    <a:pt x="1714" y="82259"/>
                  </a:cubicBezTo>
                  <a:cubicBezTo>
                    <a:pt x="1768" y="82265"/>
                    <a:pt x="1823" y="82268"/>
                    <a:pt x="1878" y="82268"/>
                  </a:cubicBezTo>
                  <a:cubicBezTo>
                    <a:pt x="2147" y="82268"/>
                    <a:pt x="2426" y="82200"/>
                    <a:pt x="2658" y="82085"/>
                  </a:cubicBezTo>
                  <a:cubicBezTo>
                    <a:pt x="3043" y="81875"/>
                    <a:pt x="3392" y="81630"/>
                    <a:pt x="3567" y="81490"/>
                  </a:cubicBezTo>
                  <a:lnTo>
                    <a:pt x="3602" y="81490"/>
                  </a:lnTo>
                  <a:cubicBezTo>
                    <a:pt x="3637" y="81455"/>
                    <a:pt x="3672" y="81420"/>
                    <a:pt x="3707" y="81420"/>
                  </a:cubicBezTo>
                  <a:cubicBezTo>
                    <a:pt x="5455" y="80371"/>
                    <a:pt x="7064" y="79112"/>
                    <a:pt x="8637" y="77889"/>
                  </a:cubicBezTo>
                  <a:cubicBezTo>
                    <a:pt x="9512" y="77189"/>
                    <a:pt x="10456" y="76455"/>
                    <a:pt x="11365" y="75791"/>
                  </a:cubicBezTo>
                  <a:cubicBezTo>
                    <a:pt x="13964" y="73948"/>
                    <a:pt x="15789" y="72911"/>
                    <a:pt x="18529" y="72911"/>
                  </a:cubicBezTo>
                  <a:cubicBezTo>
                    <a:pt x="18701" y="72911"/>
                    <a:pt x="18877" y="72915"/>
                    <a:pt x="19058" y="72923"/>
                  </a:cubicBezTo>
                  <a:lnTo>
                    <a:pt x="18638" y="73588"/>
                  </a:lnTo>
                  <a:cubicBezTo>
                    <a:pt x="18148" y="74357"/>
                    <a:pt x="17694" y="75161"/>
                    <a:pt x="17239" y="75861"/>
                  </a:cubicBezTo>
                  <a:cubicBezTo>
                    <a:pt x="17029" y="76210"/>
                    <a:pt x="16960" y="76630"/>
                    <a:pt x="17064" y="77014"/>
                  </a:cubicBezTo>
                  <a:cubicBezTo>
                    <a:pt x="17169" y="77399"/>
                    <a:pt x="17379" y="77714"/>
                    <a:pt x="17729" y="77924"/>
                  </a:cubicBezTo>
                  <a:cubicBezTo>
                    <a:pt x="19442" y="78938"/>
                    <a:pt x="20911" y="79812"/>
                    <a:pt x="22135" y="80546"/>
                  </a:cubicBezTo>
                  <a:cubicBezTo>
                    <a:pt x="18533" y="81630"/>
                    <a:pt x="16050" y="84218"/>
                    <a:pt x="14267" y="86386"/>
                  </a:cubicBezTo>
                  <a:cubicBezTo>
                    <a:pt x="14162" y="86525"/>
                    <a:pt x="14162" y="86770"/>
                    <a:pt x="14267" y="86945"/>
                  </a:cubicBezTo>
                  <a:cubicBezTo>
                    <a:pt x="14337" y="87015"/>
                    <a:pt x="15596" y="88553"/>
                    <a:pt x="21960" y="92400"/>
                  </a:cubicBezTo>
                  <a:cubicBezTo>
                    <a:pt x="24512" y="93938"/>
                    <a:pt x="28813" y="95757"/>
                    <a:pt x="28883" y="95757"/>
                  </a:cubicBezTo>
                  <a:cubicBezTo>
                    <a:pt x="28883" y="95792"/>
                    <a:pt x="28918" y="95792"/>
                    <a:pt x="28953" y="95792"/>
                  </a:cubicBezTo>
                  <a:lnTo>
                    <a:pt x="28988" y="95792"/>
                  </a:lnTo>
                  <a:cubicBezTo>
                    <a:pt x="29015" y="95796"/>
                    <a:pt x="29042" y="95798"/>
                    <a:pt x="29068" y="95798"/>
                  </a:cubicBezTo>
                  <a:cubicBezTo>
                    <a:pt x="29241" y="95798"/>
                    <a:pt x="29382" y="95699"/>
                    <a:pt x="29443" y="95547"/>
                  </a:cubicBezTo>
                  <a:cubicBezTo>
                    <a:pt x="30597" y="92819"/>
                    <a:pt x="31646" y="89602"/>
                    <a:pt x="30946" y="85966"/>
                  </a:cubicBezTo>
                  <a:lnTo>
                    <a:pt x="30946" y="85966"/>
                  </a:lnTo>
                  <a:cubicBezTo>
                    <a:pt x="32625" y="87015"/>
                    <a:pt x="34338" y="88029"/>
                    <a:pt x="35527" y="88658"/>
                  </a:cubicBezTo>
                  <a:cubicBezTo>
                    <a:pt x="35667" y="88728"/>
                    <a:pt x="35807" y="88798"/>
                    <a:pt x="35982" y="88833"/>
                  </a:cubicBezTo>
                  <a:lnTo>
                    <a:pt x="36121" y="88833"/>
                  </a:lnTo>
                  <a:cubicBezTo>
                    <a:pt x="36182" y="88840"/>
                    <a:pt x="36242" y="88844"/>
                    <a:pt x="36301" y="88844"/>
                  </a:cubicBezTo>
                  <a:cubicBezTo>
                    <a:pt x="36820" y="88844"/>
                    <a:pt x="37269" y="88573"/>
                    <a:pt x="37520" y="88134"/>
                  </a:cubicBezTo>
                  <a:cubicBezTo>
                    <a:pt x="37765" y="87749"/>
                    <a:pt x="37975" y="87365"/>
                    <a:pt x="38219" y="86945"/>
                  </a:cubicBezTo>
                  <a:lnTo>
                    <a:pt x="38359" y="86735"/>
                  </a:lnTo>
                  <a:cubicBezTo>
                    <a:pt x="38674" y="86176"/>
                    <a:pt x="39024" y="85616"/>
                    <a:pt x="39303" y="85092"/>
                  </a:cubicBezTo>
                  <a:cubicBezTo>
                    <a:pt x="39723" y="85826"/>
                    <a:pt x="40108" y="86665"/>
                    <a:pt x="40352" y="87574"/>
                  </a:cubicBezTo>
                  <a:cubicBezTo>
                    <a:pt x="41087" y="90512"/>
                    <a:pt x="39723" y="97435"/>
                    <a:pt x="39723" y="97505"/>
                  </a:cubicBezTo>
                  <a:lnTo>
                    <a:pt x="39723" y="97540"/>
                  </a:lnTo>
                  <a:cubicBezTo>
                    <a:pt x="39233" y="99918"/>
                    <a:pt x="39059" y="101351"/>
                    <a:pt x="38919" y="103414"/>
                  </a:cubicBezTo>
                  <a:cubicBezTo>
                    <a:pt x="38884" y="104393"/>
                    <a:pt x="39338" y="105512"/>
                    <a:pt x="40283" y="105722"/>
                  </a:cubicBezTo>
                  <a:cubicBezTo>
                    <a:pt x="40283" y="105722"/>
                    <a:pt x="40317" y="105722"/>
                    <a:pt x="40317" y="105757"/>
                  </a:cubicBezTo>
                  <a:lnTo>
                    <a:pt x="40457" y="105757"/>
                  </a:lnTo>
                  <a:cubicBezTo>
                    <a:pt x="40519" y="105766"/>
                    <a:pt x="40580" y="105770"/>
                    <a:pt x="40641" y="105770"/>
                  </a:cubicBezTo>
                  <a:cubicBezTo>
                    <a:pt x="41308" y="105770"/>
                    <a:pt x="41944" y="105247"/>
                    <a:pt x="42520" y="104254"/>
                  </a:cubicBezTo>
                  <a:cubicBezTo>
                    <a:pt x="45842" y="98449"/>
                    <a:pt x="48640" y="92295"/>
                    <a:pt x="50982" y="86945"/>
                  </a:cubicBezTo>
                  <a:cubicBezTo>
                    <a:pt x="52241" y="84113"/>
                    <a:pt x="53535" y="81106"/>
                    <a:pt x="54654" y="78028"/>
                  </a:cubicBezTo>
                  <a:cubicBezTo>
                    <a:pt x="55353" y="76070"/>
                    <a:pt x="55983" y="73972"/>
                    <a:pt x="56018" y="71804"/>
                  </a:cubicBezTo>
                  <a:cubicBezTo>
                    <a:pt x="56053" y="68622"/>
                    <a:pt x="54724" y="65580"/>
                    <a:pt x="53535" y="62888"/>
                  </a:cubicBezTo>
                  <a:cubicBezTo>
                    <a:pt x="53500" y="62853"/>
                    <a:pt x="53500" y="62853"/>
                    <a:pt x="53500" y="62818"/>
                  </a:cubicBezTo>
                  <a:cubicBezTo>
                    <a:pt x="54129" y="61909"/>
                    <a:pt x="54969" y="60685"/>
                    <a:pt x="55808" y="59426"/>
                  </a:cubicBezTo>
                  <a:cubicBezTo>
                    <a:pt x="56053" y="59111"/>
                    <a:pt x="56612" y="58202"/>
                    <a:pt x="57346" y="57083"/>
                  </a:cubicBezTo>
                  <a:cubicBezTo>
                    <a:pt x="57731" y="56524"/>
                    <a:pt x="58116" y="55894"/>
                    <a:pt x="58535" y="55265"/>
                  </a:cubicBezTo>
                  <a:cubicBezTo>
                    <a:pt x="58570" y="55230"/>
                    <a:pt x="58605" y="55195"/>
                    <a:pt x="58640" y="55160"/>
                  </a:cubicBezTo>
                  <a:cubicBezTo>
                    <a:pt x="61263" y="51069"/>
                    <a:pt x="67871" y="40754"/>
                    <a:pt x="71718" y="33271"/>
                  </a:cubicBezTo>
                  <a:cubicBezTo>
                    <a:pt x="71718" y="33236"/>
                    <a:pt x="71753" y="33201"/>
                    <a:pt x="71753" y="33166"/>
                  </a:cubicBezTo>
                  <a:cubicBezTo>
                    <a:pt x="72907" y="30823"/>
                    <a:pt x="73781" y="28900"/>
                    <a:pt x="74165" y="27816"/>
                  </a:cubicBezTo>
                  <a:cubicBezTo>
                    <a:pt x="76019" y="22536"/>
                    <a:pt x="77278" y="17816"/>
                    <a:pt x="77977" y="13759"/>
                  </a:cubicBezTo>
                  <a:cubicBezTo>
                    <a:pt x="78571" y="10508"/>
                    <a:pt x="78746" y="7675"/>
                    <a:pt x="78571" y="5367"/>
                  </a:cubicBezTo>
                  <a:cubicBezTo>
                    <a:pt x="78222" y="1206"/>
                    <a:pt x="76823" y="122"/>
                    <a:pt x="76788" y="122"/>
                  </a:cubicBezTo>
                  <a:cubicBezTo>
                    <a:pt x="76666" y="52"/>
                    <a:pt x="76430" y="0"/>
                    <a:pt x="76080" y="0"/>
                  </a:cubicBezTo>
                  <a:close/>
                </a:path>
              </a:pathLst>
            </a:custGeom>
            <a:solidFill>
              <a:srgbClr val="1519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1" name="Google Shape;4601;p70"/>
            <p:cNvSpPr/>
            <p:nvPr/>
          </p:nvSpPr>
          <p:spPr>
            <a:xfrm>
              <a:off x="409438" y="3851838"/>
              <a:ext cx="434475" cy="379800"/>
            </a:xfrm>
            <a:custGeom>
              <a:avLst/>
              <a:gdLst/>
              <a:ahLst/>
              <a:cxnLst/>
              <a:rect l="l" t="t" r="r" b="b"/>
              <a:pathLst>
                <a:path w="17379" h="15192" extrusionOk="0">
                  <a:moveTo>
                    <a:pt x="8740" y="1"/>
                  </a:moveTo>
                  <a:cubicBezTo>
                    <a:pt x="8717" y="1"/>
                    <a:pt x="8695" y="3"/>
                    <a:pt x="8672" y="7"/>
                  </a:cubicBezTo>
                  <a:cubicBezTo>
                    <a:pt x="4686" y="917"/>
                    <a:pt x="1993" y="3679"/>
                    <a:pt x="105" y="5987"/>
                  </a:cubicBezTo>
                  <a:cubicBezTo>
                    <a:pt x="0" y="6092"/>
                    <a:pt x="0" y="6267"/>
                    <a:pt x="105" y="6371"/>
                  </a:cubicBezTo>
                  <a:cubicBezTo>
                    <a:pt x="140" y="6441"/>
                    <a:pt x="1434" y="7980"/>
                    <a:pt x="7728" y="11791"/>
                  </a:cubicBezTo>
                  <a:cubicBezTo>
                    <a:pt x="10316" y="13365"/>
                    <a:pt x="14582" y="15148"/>
                    <a:pt x="14651" y="15183"/>
                  </a:cubicBezTo>
                  <a:lnTo>
                    <a:pt x="14721" y="15183"/>
                  </a:lnTo>
                  <a:cubicBezTo>
                    <a:pt x="14745" y="15189"/>
                    <a:pt x="14769" y="15192"/>
                    <a:pt x="14793" y="15192"/>
                  </a:cubicBezTo>
                  <a:cubicBezTo>
                    <a:pt x="14906" y="15192"/>
                    <a:pt x="15007" y="15124"/>
                    <a:pt x="15036" y="15008"/>
                  </a:cubicBezTo>
                  <a:cubicBezTo>
                    <a:pt x="16260" y="12106"/>
                    <a:pt x="17379" y="8644"/>
                    <a:pt x="16330" y="4728"/>
                  </a:cubicBezTo>
                  <a:cubicBezTo>
                    <a:pt x="16302" y="4591"/>
                    <a:pt x="16188" y="4496"/>
                    <a:pt x="16056" y="4496"/>
                  </a:cubicBezTo>
                  <a:cubicBezTo>
                    <a:pt x="16020" y="4496"/>
                    <a:pt x="15983" y="4503"/>
                    <a:pt x="15945" y="4518"/>
                  </a:cubicBezTo>
                  <a:cubicBezTo>
                    <a:pt x="15805" y="4553"/>
                    <a:pt x="15735" y="4658"/>
                    <a:pt x="15735" y="4763"/>
                  </a:cubicBezTo>
                  <a:cubicBezTo>
                    <a:pt x="14826" y="4238"/>
                    <a:pt x="13952" y="3679"/>
                    <a:pt x="13253" y="3259"/>
                  </a:cubicBezTo>
                  <a:lnTo>
                    <a:pt x="13183" y="3189"/>
                  </a:lnTo>
                  <a:cubicBezTo>
                    <a:pt x="12588" y="2840"/>
                    <a:pt x="12134" y="2525"/>
                    <a:pt x="11819" y="2350"/>
                  </a:cubicBezTo>
                  <a:cubicBezTo>
                    <a:pt x="11190" y="1966"/>
                    <a:pt x="10141" y="1301"/>
                    <a:pt x="8882" y="567"/>
                  </a:cubicBezTo>
                  <a:cubicBezTo>
                    <a:pt x="9022" y="497"/>
                    <a:pt x="9092" y="357"/>
                    <a:pt x="9057" y="252"/>
                  </a:cubicBezTo>
                  <a:cubicBezTo>
                    <a:pt x="9026" y="100"/>
                    <a:pt x="8890" y="1"/>
                    <a:pt x="8740"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2" name="Google Shape;4602;p70"/>
            <p:cNvSpPr/>
            <p:nvPr/>
          </p:nvSpPr>
          <p:spPr>
            <a:xfrm>
              <a:off x="409438" y="3851138"/>
              <a:ext cx="434475" cy="381175"/>
            </a:xfrm>
            <a:custGeom>
              <a:avLst/>
              <a:gdLst/>
              <a:ahLst/>
              <a:cxnLst/>
              <a:rect l="l" t="t" r="r" b="b"/>
              <a:pathLst>
                <a:path w="17379" h="15247" fill="none" extrusionOk="0">
                  <a:moveTo>
                    <a:pt x="16330" y="4756"/>
                  </a:moveTo>
                  <a:cubicBezTo>
                    <a:pt x="16295" y="4581"/>
                    <a:pt x="16120" y="4476"/>
                    <a:pt x="15945" y="4546"/>
                  </a:cubicBezTo>
                  <a:cubicBezTo>
                    <a:pt x="15805" y="4581"/>
                    <a:pt x="15735" y="4686"/>
                    <a:pt x="15735" y="4791"/>
                  </a:cubicBezTo>
                  <a:cubicBezTo>
                    <a:pt x="14826" y="4266"/>
                    <a:pt x="13952" y="3707"/>
                    <a:pt x="13253" y="3287"/>
                  </a:cubicBezTo>
                  <a:lnTo>
                    <a:pt x="13183" y="3217"/>
                  </a:lnTo>
                  <a:cubicBezTo>
                    <a:pt x="12588" y="2868"/>
                    <a:pt x="12134" y="2553"/>
                    <a:pt x="11819" y="2378"/>
                  </a:cubicBezTo>
                  <a:cubicBezTo>
                    <a:pt x="11190" y="1994"/>
                    <a:pt x="10141" y="1329"/>
                    <a:pt x="8882" y="595"/>
                  </a:cubicBezTo>
                  <a:cubicBezTo>
                    <a:pt x="9022" y="525"/>
                    <a:pt x="9092" y="385"/>
                    <a:pt x="9057" y="280"/>
                  </a:cubicBezTo>
                  <a:cubicBezTo>
                    <a:pt x="9022" y="105"/>
                    <a:pt x="8847" y="1"/>
                    <a:pt x="8672" y="35"/>
                  </a:cubicBezTo>
                  <a:cubicBezTo>
                    <a:pt x="4686" y="945"/>
                    <a:pt x="1993" y="3707"/>
                    <a:pt x="105" y="6015"/>
                  </a:cubicBezTo>
                  <a:cubicBezTo>
                    <a:pt x="0" y="6120"/>
                    <a:pt x="0" y="6295"/>
                    <a:pt x="105" y="6399"/>
                  </a:cubicBezTo>
                  <a:cubicBezTo>
                    <a:pt x="140" y="6469"/>
                    <a:pt x="1434" y="8008"/>
                    <a:pt x="7728" y="11819"/>
                  </a:cubicBezTo>
                  <a:cubicBezTo>
                    <a:pt x="10316" y="13393"/>
                    <a:pt x="14582" y="15176"/>
                    <a:pt x="14651" y="15211"/>
                  </a:cubicBezTo>
                  <a:cubicBezTo>
                    <a:pt x="14651" y="15211"/>
                    <a:pt x="14686" y="15211"/>
                    <a:pt x="14721" y="15211"/>
                  </a:cubicBezTo>
                  <a:cubicBezTo>
                    <a:pt x="14861" y="15246"/>
                    <a:pt x="15001" y="15176"/>
                    <a:pt x="15036" y="15036"/>
                  </a:cubicBezTo>
                  <a:cubicBezTo>
                    <a:pt x="16260" y="12134"/>
                    <a:pt x="17379" y="8672"/>
                    <a:pt x="16330" y="4756"/>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3" name="Google Shape;4603;p70"/>
            <p:cNvSpPr/>
            <p:nvPr/>
          </p:nvSpPr>
          <p:spPr>
            <a:xfrm>
              <a:off x="1301088" y="1843313"/>
              <a:ext cx="803400" cy="825975"/>
            </a:xfrm>
            <a:custGeom>
              <a:avLst/>
              <a:gdLst/>
              <a:ahLst/>
              <a:cxnLst/>
              <a:rect l="l" t="t" r="r" b="b"/>
              <a:pathLst>
                <a:path w="32136" h="33039" extrusionOk="0">
                  <a:moveTo>
                    <a:pt x="26143" y="0"/>
                  </a:moveTo>
                  <a:cubicBezTo>
                    <a:pt x="23817" y="0"/>
                    <a:pt x="15978" y="2178"/>
                    <a:pt x="3672" y="15345"/>
                  </a:cubicBezTo>
                  <a:cubicBezTo>
                    <a:pt x="2763" y="16324"/>
                    <a:pt x="1364" y="18282"/>
                    <a:pt x="36" y="20136"/>
                  </a:cubicBezTo>
                  <a:cubicBezTo>
                    <a:pt x="1" y="20171"/>
                    <a:pt x="1" y="20241"/>
                    <a:pt x="1" y="20275"/>
                  </a:cubicBezTo>
                  <a:cubicBezTo>
                    <a:pt x="36" y="20345"/>
                    <a:pt x="71" y="20380"/>
                    <a:pt x="140" y="20380"/>
                  </a:cubicBezTo>
                  <a:cubicBezTo>
                    <a:pt x="3847" y="21045"/>
                    <a:pt x="7204" y="22339"/>
                    <a:pt x="11295" y="24716"/>
                  </a:cubicBezTo>
                  <a:cubicBezTo>
                    <a:pt x="15911" y="27444"/>
                    <a:pt x="19058" y="29996"/>
                    <a:pt x="21400" y="33003"/>
                  </a:cubicBezTo>
                  <a:cubicBezTo>
                    <a:pt x="21435" y="33038"/>
                    <a:pt x="21470" y="33038"/>
                    <a:pt x="21505" y="33038"/>
                  </a:cubicBezTo>
                  <a:lnTo>
                    <a:pt x="21540" y="33038"/>
                  </a:lnTo>
                  <a:cubicBezTo>
                    <a:pt x="21610" y="33038"/>
                    <a:pt x="21645" y="33003"/>
                    <a:pt x="21680" y="32968"/>
                  </a:cubicBezTo>
                  <a:cubicBezTo>
                    <a:pt x="22659" y="31010"/>
                    <a:pt x="23673" y="28877"/>
                    <a:pt x="24093" y="27653"/>
                  </a:cubicBezTo>
                  <a:cubicBezTo>
                    <a:pt x="32135" y="4575"/>
                    <a:pt x="26855" y="135"/>
                    <a:pt x="26785" y="100"/>
                  </a:cubicBezTo>
                  <a:cubicBezTo>
                    <a:pt x="26676" y="41"/>
                    <a:pt x="26461" y="0"/>
                    <a:pt x="26143"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4" name="Google Shape;4604;p70"/>
            <p:cNvSpPr/>
            <p:nvPr/>
          </p:nvSpPr>
          <p:spPr>
            <a:xfrm>
              <a:off x="1301088" y="1833563"/>
              <a:ext cx="803400" cy="835725"/>
            </a:xfrm>
            <a:custGeom>
              <a:avLst/>
              <a:gdLst/>
              <a:ahLst/>
              <a:cxnLst/>
              <a:rect l="l" t="t" r="r" b="b"/>
              <a:pathLst>
                <a:path w="32136" h="33429" fill="none" extrusionOk="0">
                  <a:moveTo>
                    <a:pt x="140" y="20770"/>
                  </a:moveTo>
                  <a:cubicBezTo>
                    <a:pt x="3847" y="21435"/>
                    <a:pt x="7204" y="22729"/>
                    <a:pt x="11295" y="25106"/>
                  </a:cubicBezTo>
                  <a:cubicBezTo>
                    <a:pt x="15911" y="27834"/>
                    <a:pt x="19058" y="30386"/>
                    <a:pt x="21400" y="33393"/>
                  </a:cubicBezTo>
                  <a:cubicBezTo>
                    <a:pt x="21435" y="33428"/>
                    <a:pt x="21470" y="33428"/>
                    <a:pt x="21505" y="33428"/>
                  </a:cubicBezTo>
                  <a:cubicBezTo>
                    <a:pt x="21540" y="33428"/>
                    <a:pt x="21540" y="33428"/>
                    <a:pt x="21540" y="33428"/>
                  </a:cubicBezTo>
                  <a:cubicBezTo>
                    <a:pt x="21610" y="33428"/>
                    <a:pt x="21645" y="33393"/>
                    <a:pt x="21680" y="33358"/>
                  </a:cubicBezTo>
                  <a:cubicBezTo>
                    <a:pt x="22659" y="31400"/>
                    <a:pt x="23673" y="29267"/>
                    <a:pt x="24093" y="28043"/>
                  </a:cubicBezTo>
                  <a:cubicBezTo>
                    <a:pt x="32135" y="4965"/>
                    <a:pt x="26855" y="525"/>
                    <a:pt x="26785" y="490"/>
                  </a:cubicBezTo>
                  <a:cubicBezTo>
                    <a:pt x="25876" y="0"/>
                    <a:pt x="17659" y="769"/>
                    <a:pt x="3672" y="15735"/>
                  </a:cubicBezTo>
                  <a:cubicBezTo>
                    <a:pt x="2763" y="16714"/>
                    <a:pt x="1364" y="18672"/>
                    <a:pt x="36" y="20526"/>
                  </a:cubicBezTo>
                  <a:cubicBezTo>
                    <a:pt x="1" y="20561"/>
                    <a:pt x="1" y="20631"/>
                    <a:pt x="1" y="20665"/>
                  </a:cubicBezTo>
                  <a:cubicBezTo>
                    <a:pt x="36" y="20735"/>
                    <a:pt x="71" y="20770"/>
                    <a:pt x="140" y="20770"/>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5" name="Google Shape;4605;p70"/>
            <p:cNvSpPr/>
            <p:nvPr/>
          </p:nvSpPr>
          <p:spPr>
            <a:xfrm>
              <a:off x="968913" y="2345813"/>
              <a:ext cx="874200" cy="873325"/>
            </a:xfrm>
            <a:custGeom>
              <a:avLst/>
              <a:gdLst/>
              <a:ahLst/>
              <a:cxnLst/>
              <a:rect l="l" t="t" r="r" b="b"/>
              <a:pathLst>
                <a:path w="34968" h="34933" extrusionOk="0">
                  <a:moveTo>
                    <a:pt x="17895" y="9765"/>
                  </a:moveTo>
                  <a:cubicBezTo>
                    <a:pt x="18043" y="9765"/>
                    <a:pt x="18200" y="9774"/>
                    <a:pt x="18358" y="9791"/>
                  </a:cubicBezTo>
                  <a:cubicBezTo>
                    <a:pt x="19512" y="9896"/>
                    <a:pt x="20875" y="10456"/>
                    <a:pt x="21575" y="11015"/>
                  </a:cubicBezTo>
                  <a:cubicBezTo>
                    <a:pt x="25106" y="13323"/>
                    <a:pt x="25141" y="17239"/>
                    <a:pt x="24022" y="19302"/>
                  </a:cubicBezTo>
                  <a:cubicBezTo>
                    <a:pt x="23041" y="21134"/>
                    <a:pt x="20836" y="22966"/>
                    <a:pt x="18151" y="22966"/>
                  </a:cubicBezTo>
                  <a:cubicBezTo>
                    <a:pt x="17966" y="22966"/>
                    <a:pt x="17778" y="22957"/>
                    <a:pt x="17589" y="22939"/>
                  </a:cubicBezTo>
                  <a:lnTo>
                    <a:pt x="17554" y="22904"/>
                  </a:lnTo>
                  <a:cubicBezTo>
                    <a:pt x="15001" y="22659"/>
                    <a:pt x="12798" y="21086"/>
                    <a:pt x="11959" y="18953"/>
                  </a:cubicBezTo>
                  <a:cubicBezTo>
                    <a:pt x="10875" y="16155"/>
                    <a:pt x="11784" y="12973"/>
                    <a:pt x="14197" y="11085"/>
                  </a:cubicBezTo>
                  <a:cubicBezTo>
                    <a:pt x="14966" y="10456"/>
                    <a:pt x="16085" y="10036"/>
                    <a:pt x="17484" y="9791"/>
                  </a:cubicBezTo>
                  <a:cubicBezTo>
                    <a:pt x="17606" y="9774"/>
                    <a:pt x="17746" y="9765"/>
                    <a:pt x="17895" y="9765"/>
                  </a:cubicBezTo>
                  <a:close/>
                  <a:moveTo>
                    <a:pt x="13358" y="1"/>
                  </a:moveTo>
                  <a:cubicBezTo>
                    <a:pt x="13323" y="1"/>
                    <a:pt x="13253" y="36"/>
                    <a:pt x="13218" y="71"/>
                  </a:cubicBezTo>
                  <a:cubicBezTo>
                    <a:pt x="8392" y="6994"/>
                    <a:pt x="2378" y="17484"/>
                    <a:pt x="35" y="21680"/>
                  </a:cubicBezTo>
                  <a:cubicBezTo>
                    <a:pt x="0" y="21750"/>
                    <a:pt x="0" y="21785"/>
                    <a:pt x="35" y="21820"/>
                  </a:cubicBezTo>
                  <a:cubicBezTo>
                    <a:pt x="70" y="21890"/>
                    <a:pt x="105" y="21925"/>
                    <a:pt x="140" y="21925"/>
                  </a:cubicBezTo>
                  <a:cubicBezTo>
                    <a:pt x="4336" y="22624"/>
                    <a:pt x="6889" y="23848"/>
                    <a:pt x="10560" y="25771"/>
                  </a:cubicBezTo>
                  <a:cubicBezTo>
                    <a:pt x="15176" y="28184"/>
                    <a:pt x="19302" y="31611"/>
                    <a:pt x="21610" y="34863"/>
                  </a:cubicBezTo>
                  <a:cubicBezTo>
                    <a:pt x="21610" y="34898"/>
                    <a:pt x="21645" y="34932"/>
                    <a:pt x="21715" y="34932"/>
                  </a:cubicBezTo>
                  <a:cubicBezTo>
                    <a:pt x="21785" y="34932"/>
                    <a:pt x="21820" y="34898"/>
                    <a:pt x="21855" y="34863"/>
                  </a:cubicBezTo>
                  <a:cubicBezTo>
                    <a:pt x="24512" y="30771"/>
                    <a:pt x="31086" y="20456"/>
                    <a:pt x="34932" y="12973"/>
                  </a:cubicBezTo>
                  <a:cubicBezTo>
                    <a:pt x="34967" y="12903"/>
                    <a:pt x="34967" y="12833"/>
                    <a:pt x="34932" y="12799"/>
                  </a:cubicBezTo>
                  <a:cubicBezTo>
                    <a:pt x="32554" y="9721"/>
                    <a:pt x="29407" y="7134"/>
                    <a:pt x="24687" y="4372"/>
                  </a:cubicBezTo>
                  <a:cubicBezTo>
                    <a:pt x="20561" y="1924"/>
                    <a:pt x="17169" y="630"/>
                    <a:pt x="13358"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6" name="Google Shape;4606;p70"/>
            <p:cNvSpPr/>
            <p:nvPr/>
          </p:nvSpPr>
          <p:spPr>
            <a:xfrm>
              <a:off x="968913" y="2345813"/>
              <a:ext cx="874200" cy="873325"/>
            </a:xfrm>
            <a:custGeom>
              <a:avLst/>
              <a:gdLst/>
              <a:ahLst/>
              <a:cxnLst/>
              <a:rect l="l" t="t" r="r" b="b"/>
              <a:pathLst>
                <a:path w="34968" h="34933" fill="none" extrusionOk="0">
                  <a:moveTo>
                    <a:pt x="14197" y="11085"/>
                  </a:moveTo>
                  <a:cubicBezTo>
                    <a:pt x="14966" y="10456"/>
                    <a:pt x="16085" y="10036"/>
                    <a:pt x="17484" y="9791"/>
                  </a:cubicBezTo>
                  <a:cubicBezTo>
                    <a:pt x="17728" y="9756"/>
                    <a:pt x="18043" y="9756"/>
                    <a:pt x="18358" y="9791"/>
                  </a:cubicBezTo>
                  <a:cubicBezTo>
                    <a:pt x="19512" y="9896"/>
                    <a:pt x="20875" y="10456"/>
                    <a:pt x="21575" y="11015"/>
                  </a:cubicBezTo>
                  <a:cubicBezTo>
                    <a:pt x="25106" y="13323"/>
                    <a:pt x="25141" y="17239"/>
                    <a:pt x="24022" y="19302"/>
                  </a:cubicBezTo>
                  <a:cubicBezTo>
                    <a:pt x="22973" y="21260"/>
                    <a:pt x="20526" y="23219"/>
                    <a:pt x="17589" y="22939"/>
                  </a:cubicBezTo>
                  <a:lnTo>
                    <a:pt x="17554" y="22904"/>
                  </a:lnTo>
                  <a:lnTo>
                    <a:pt x="17554" y="22904"/>
                  </a:lnTo>
                  <a:cubicBezTo>
                    <a:pt x="15001" y="22659"/>
                    <a:pt x="12798" y="21086"/>
                    <a:pt x="11959" y="18953"/>
                  </a:cubicBezTo>
                  <a:cubicBezTo>
                    <a:pt x="10875" y="16155"/>
                    <a:pt x="11784" y="12973"/>
                    <a:pt x="14197" y="11085"/>
                  </a:cubicBezTo>
                  <a:close/>
                  <a:moveTo>
                    <a:pt x="140" y="21925"/>
                  </a:moveTo>
                  <a:cubicBezTo>
                    <a:pt x="4336" y="22624"/>
                    <a:pt x="6889" y="23848"/>
                    <a:pt x="10560" y="25771"/>
                  </a:cubicBezTo>
                  <a:cubicBezTo>
                    <a:pt x="15176" y="28184"/>
                    <a:pt x="19302" y="31611"/>
                    <a:pt x="21610" y="34863"/>
                  </a:cubicBezTo>
                  <a:cubicBezTo>
                    <a:pt x="21610" y="34898"/>
                    <a:pt x="21645" y="34932"/>
                    <a:pt x="21715" y="34932"/>
                  </a:cubicBezTo>
                  <a:cubicBezTo>
                    <a:pt x="21715" y="34932"/>
                    <a:pt x="21715" y="34932"/>
                    <a:pt x="21715" y="34932"/>
                  </a:cubicBezTo>
                  <a:cubicBezTo>
                    <a:pt x="21785" y="34932"/>
                    <a:pt x="21820" y="34898"/>
                    <a:pt x="21855" y="34863"/>
                  </a:cubicBezTo>
                  <a:cubicBezTo>
                    <a:pt x="24512" y="30771"/>
                    <a:pt x="31086" y="20456"/>
                    <a:pt x="34932" y="12973"/>
                  </a:cubicBezTo>
                  <a:cubicBezTo>
                    <a:pt x="34967" y="12903"/>
                    <a:pt x="34967" y="12833"/>
                    <a:pt x="34932" y="12799"/>
                  </a:cubicBezTo>
                  <a:cubicBezTo>
                    <a:pt x="32554" y="9721"/>
                    <a:pt x="29407" y="7134"/>
                    <a:pt x="24687" y="4372"/>
                  </a:cubicBezTo>
                  <a:cubicBezTo>
                    <a:pt x="20561" y="1924"/>
                    <a:pt x="17169" y="630"/>
                    <a:pt x="13358" y="1"/>
                  </a:cubicBezTo>
                  <a:cubicBezTo>
                    <a:pt x="13323" y="1"/>
                    <a:pt x="13253" y="36"/>
                    <a:pt x="13218" y="71"/>
                  </a:cubicBezTo>
                  <a:cubicBezTo>
                    <a:pt x="8392" y="6994"/>
                    <a:pt x="2378" y="17484"/>
                    <a:pt x="35" y="21680"/>
                  </a:cubicBezTo>
                  <a:cubicBezTo>
                    <a:pt x="0" y="21750"/>
                    <a:pt x="0" y="21785"/>
                    <a:pt x="35" y="21820"/>
                  </a:cubicBezTo>
                  <a:cubicBezTo>
                    <a:pt x="70" y="21890"/>
                    <a:pt x="105" y="21925"/>
                    <a:pt x="140" y="21925"/>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7" name="Google Shape;4607;p70"/>
            <p:cNvSpPr/>
            <p:nvPr/>
          </p:nvSpPr>
          <p:spPr>
            <a:xfrm>
              <a:off x="480238" y="2886938"/>
              <a:ext cx="1035050" cy="1170825"/>
            </a:xfrm>
            <a:custGeom>
              <a:avLst/>
              <a:gdLst/>
              <a:ahLst/>
              <a:cxnLst/>
              <a:rect l="l" t="t" r="r" b="b"/>
              <a:pathLst>
                <a:path w="41402" h="46833" extrusionOk="0">
                  <a:moveTo>
                    <a:pt x="19757" y="0"/>
                  </a:moveTo>
                  <a:cubicBezTo>
                    <a:pt x="19687" y="0"/>
                    <a:pt x="19617" y="35"/>
                    <a:pt x="19582" y="70"/>
                  </a:cubicBezTo>
                  <a:cubicBezTo>
                    <a:pt x="18498" y="1993"/>
                    <a:pt x="17449" y="3951"/>
                    <a:pt x="17134" y="4546"/>
                  </a:cubicBezTo>
                  <a:cubicBezTo>
                    <a:pt x="16680" y="5385"/>
                    <a:pt x="16190" y="6294"/>
                    <a:pt x="15701" y="7168"/>
                  </a:cubicBezTo>
                  <a:cubicBezTo>
                    <a:pt x="15456" y="7588"/>
                    <a:pt x="15246" y="7973"/>
                    <a:pt x="15036" y="8357"/>
                  </a:cubicBezTo>
                  <a:cubicBezTo>
                    <a:pt x="15001" y="8427"/>
                    <a:pt x="15001" y="8497"/>
                    <a:pt x="15036" y="8532"/>
                  </a:cubicBezTo>
                  <a:cubicBezTo>
                    <a:pt x="15071" y="8567"/>
                    <a:pt x="15141" y="8602"/>
                    <a:pt x="15176" y="8602"/>
                  </a:cubicBezTo>
                  <a:lnTo>
                    <a:pt x="18778" y="8322"/>
                  </a:lnTo>
                  <a:cubicBezTo>
                    <a:pt x="18848" y="8322"/>
                    <a:pt x="18883" y="8357"/>
                    <a:pt x="18918" y="8392"/>
                  </a:cubicBezTo>
                  <a:cubicBezTo>
                    <a:pt x="18953" y="8462"/>
                    <a:pt x="18953" y="8497"/>
                    <a:pt x="18918" y="8567"/>
                  </a:cubicBezTo>
                  <a:lnTo>
                    <a:pt x="5281" y="31121"/>
                  </a:lnTo>
                  <a:cubicBezTo>
                    <a:pt x="5255" y="31172"/>
                    <a:pt x="5211" y="31204"/>
                    <a:pt x="5175" y="31204"/>
                  </a:cubicBezTo>
                  <a:cubicBezTo>
                    <a:pt x="5162" y="31204"/>
                    <a:pt x="5150" y="31200"/>
                    <a:pt x="5141" y="31191"/>
                  </a:cubicBezTo>
                  <a:cubicBezTo>
                    <a:pt x="4092" y="30981"/>
                    <a:pt x="3183" y="30841"/>
                    <a:pt x="2343" y="30771"/>
                  </a:cubicBezTo>
                  <a:cubicBezTo>
                    <a:pt x="2308" y="30771"/>
                    <a:pt x="2239" y="30806"/>
                    <a:pt x="2204" y="30841"/>
                  </a:cubicBezTo>
                  <a:lnTo>
                    <a:pt x="1679" y="31715"/>
                  </a:lnTo>
                  <a:cubicBezTo>
                    <a:pt x="1190" y="32519"/>
                    <a:pt x="700" y="33323"/>
                    <a:pt x="245" y="34058"/>
                  </a:cubicBezTo>
                  <a:cubicBezTo>
                    <a:pt x="71" y="34372"/>
                    <a:pt x="1" y="34757"/>
                    <a:pt x="71" y="35072"/>
                  </a:cubicBezTo>
                  <a:cubicBezTo>
                    <a:pt x="175" y="35421"/>
                    <a:pt x="385" y="35736"/>
                    <a:pt x="700" y="35911"/>
                  </a:cubicBezTo>
                  <a:cubicBezTo>
                    <a:pt x="3183" y="37415"/>
                    <a:pt x="7588" y="40072"/>
                    <a:pt x="9057" y="40981"/>
                  </a:cubicBezTo>
                  <a:cubicBezTo>
                    <a:pt x="9407" y="41191"/>
                    <a:pt x="9931" y="41506"/>
                    <a:pt x="10526" y="41890"/>
                  </a:cubicBezTo>
                  <a:cubicBezTo>
                    <a:pt x="12729" y="43289"/>
                    <a:pt x="16435" y="45597"/>
                    <a:pt x="18463" y="46646"/>
                  </a:cubicBezTo>
                  <a:cubicBezTo>
                    <a:pt x="18638" y="46751"/>
                    <a:pt x="18848" y="46821"/>
                    <a:pt x="19023" y="46821"/>
                  </a:cubicBezTo>
                  <a:cubicBezTo>
                    <a:pt x="19082" y="46829"/>
                    <a:pt x="19141" y="46832"/>
                    <a:pt x="19199" y="46832"/>
                  </a:cubicBezTo>
                  <a:cubicBezTo>
                    <a:pt x="19655" y="46832"/>
                    <a:pt x="20068" y="46594"/>
                    <a:pt x="20316" y="46191"/>
                  </a:cubicBezTo>
                  <a:cubicBezTo>
                    <a:pt x="20526" y="45807"/>
                    <a:pt x="20771" y="45422"/>
                    <a:pt x="20981" y="45002"/>
                  </a:cubicBezTo>
                  <a:lnTo>
                    <a:pt x="21121" y="44793"/>
                  </a:lnTo>
                  <a:cubicBezTo>
                    <a:pt x="21505" y="44128"/>
                    <a:pt x="21890" y="43464"/>
                    <a:pt x="22240" y="42869"/>
                  </a:cubicBezTo>
                  <a:cubicBezTo>
                    <a:pt x="22275" y="42834"/>
                    <a:pt x="22275" y="42765"/>
                    <a:pt x="22240" y="42730"/>
                  </a:cubicBezTo>
                  <a:cubicBezTo>
                    <a:pt x="21435" y="41366"/>
                    <a:pt x="20596" y="40562"/>
                    <a:pt x="20561" y="40527"/>
                  </a:cubicBezTo>
                  <a:cubicBezTo>
                    <a:pt x="20526" y="40492"/>
                    <a:pt x="20526" y="40422"/>
                    <a:pt x="20561" y="40352"/>
                  </a:cubicBezTo>
                  <a:cubicBezTo>
                    <a:pt x="21261" y="39093"/>
                    <a:pt x="21960" y="37939"/>
                    <a:pt x="22659" y="36820"/>
                  </a:cubicBezTo>
                  <a:cubicBezTo>
                    <a:pt x="23708" y="35072"/>
                    <a:pt x="24687" y="33463"/>
                    <a:pt x="25666" y="31575"/>
                  </a:cubicBezTo>
                  <a:cubicBezTo>
                    <a:pt x="26121" y="30771"/>
                    <a:pt x="28219" y="27449"/>
                    <a:pt x="29932" y="24722"/>
                  </a:cubicBezTo>
                  <a:lnTo>
                    <a:pt x="29967" y="24687"/>
                  </a:lnTo>
                  <a:cubicBezTo>
                    <a:pt x="30562" y="23743"/>
                    <a:pt x="31086" y="22903"/>
                    <a:pt x="31436" y="22379"/>
                  </a:cubicBezTo>
                  <a:cubicBezTo>
                    <a:pt x="31960" y="21540"/>
                    <a:pt x="32520" y="20596"/>
                    <a:pt x="33044" y="19686"/>
                  </a:cubicBezTo>
                  <a:cubicBezTo>
                    <a:pt x="33429" y="19022"/>
                    <a:pt x="33814" y="18393"/>
                    <a:pt x="34163" y="17763"/>
                  </a:cubicBezTo>
                  <a:cubicBezTo>
                    <a:pt x="34198" y="17728"/>
                    <a:pt x="34268" y="17693"/>
                    <a:pt x="34338" y="17693"/>
                  </a:cubicBezTo>
                  <a:cubicBezTo>
                    <a:pt x="34408" y="17693"/>
                    <a:pt x="34443" y="17763"/>
                    <a:pt x="34443" y="17798"/>
                  </a:cubicBezTo>
                  <a:cubicBezTo>
                    <a:pt x="34688" y="18288"/>
                    <a:pt x="35003" y="18882"/>
                    <a:pt x="35282" y="19442"/>
                  </a:cubicBezTo>
                  <a:cubicBezTo>
                    <a:pt x="35492" y="19826"/>
                    <a:pt x="35772" y="20351"/>
                    <a:pt x="36017" y="20840"/>
                  </a:cubicBezTo>
                  <a:cubicBezTo>
                    <a:pt x="36052" y="20910"/>
                    <a:pt x="36087" y="20945"/>
                    <a:pt x="36156" y="20945"/>
                  </a:cubicBezTo>
                  <a:cubicBezTo>
                    <a:pt x="36191" y="20945"/>
                    <a:pt x="36261" y="20910"/>
                    <a:pt x="36296" y="20875"/>
                  </a:cubicBezTo>
                  <a:cubicBezTo>
                    <a:pt x="37031" y="19756"/>
                    <a:pt x="37800" y="18602"/>
                    <a:pt x="38569" y="17484"/>
                  </a:cubicBezTo>
                  <a:cubicBezTo>
                    <a:pt x="38954" y="16959"/>
                    <a:pt x="40143" y="15106"/>
                    <a:pt x="41367" y="13218"/>
                  </a:cubicBezTo>
                  <a:cubicBezTo>
                    <a:pt x="41402" y="13148"/>
                    <a:pt x="41402" y="13078"/>
                    <a:pt x="41332" y="13043"/>
                  </a:cubicBezTo>
                  <a:cubicBezTo>
                    <a:pt x="39129" y="9756"/>
                    <a:pt x="34968" y="6329"/>
                    <a:pt x="30282" y="3846"/>
                  </a:cubicBezTo>
                  <a:cubicBezTo>
                    <a:pt x="26226" y="1713"/>
                    <a:pt x="23848" y="664"/>
                    <a:pt x="19757"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8" name="Google Shape;4608;p70"/>
            <p:cNvSpPr/>
            <p:nvPr/>
          </p:nvSpPr>
          <p:spPr>
            <a:xfrm>
              <a:off x="480238" y="2886938"/>
              <a:ext cx="1035050" cy="1172275"/>
            </a:xfrm>
            <a:custGeom>
              <a:avLst/>
              <a:gdLst/>
              <a:ahLst/>
              <a:cxnLst/>
              <a:rect l="l" t="t" r="r" b="b"/>
              <a:pathLst>
                <a:path w="41402" h="46891" fill="none" extrusionOk="0">
                  <a:moveTo>
                    <a:pt x="15176" y="8602"/>
                  </a:moveTo>
                  <a:lnTo>
                    <a:pt x="18778" y="8322"/>
                  </a:lnTo>
                  <a:cubicBezTo>
                    <a:pt x="18848" y="8322"/>
                    <a:pt x="18883" y="8357"/>
                    <a:pt x="18918" y="8392"/>
                  </a:cubicBezTo>
                  <a:cubicBezTo>
                    <a:pt x="18953" y="8462"/>
                    <a:pt x="18953" y="8497"/>
                    <a:pt x="18918" y="8567"/>
                  </a:cubicBezTo>
                  <a:lnTo>
                    <a:pt x="5281" y="31121"/>
                  </a:lnTo>
                  <a:cubicBezTo>
                    <a:pt x="5246" y="31191"/>
                    <a:pt x="5176" y="31225"/>
                    <a:pt x="5141" y="31191"/>
                  </a:cubicBezTo>
                  <a:cubicBezTo>
                    <a:pt x="4092" y="30981"/>
                    <a:pt x="3183" y="30841"/>
                    <a:pt x="2343" y="30771"/>
                  </a:cubicBezTo>
                  <a:cubicBezTo>
                    <a:pt x="2308" y="30771"/>
                    <a:pt x="2239" y="30806"/>
                    <a:pt x="2204" y="30841"/>
                  </a:cubicBezTo>
                  <a:lnTo>
                    <a:pt x="1679" y="31715"/>
                  </a:lnTo>
                  <a:cubicBezTo>
                    <a:pt x="1190" y="32519"/>
                    <a:pt x="700" y="33323"/>
                    <a:pt x="245" y="34058"/>
                  </a:cubicBezTo>
                  <a:cubicBezTo>
                    <a:pt x="71" y="34372"/>
                    <a:pt x="1" y="34757"/>
                    <a:pt x="71" y="35072"/>
                  </a:cubicBezTo>
                  <a:cubicBezTo>
                    <a:pt x="175" y="35421"/>
                    <a:pt x="385" y="35736"/>
                    <a:pt x="700" y="35911"/>
                  </a:cubicBezTo>
                  <a:cubicBezTo>
                    <a:pt x="3183" y="37415"/>
                    <a:pt x="7588" y="40072"/>
                    <a:pt x="9057" y="40981"/>
                  </a:cubicBezTo>
                  <a:cubicBezTo>
                    <a:pt x="9407" y="41191"/>
                    <a:pt x="9931" y="41506"/>
                    <a:pt x="10526" y="41890"/>
                  </a:cubicBezTo>
                  <a:cubicBezTo>
                    <a:pt x="12729" y="43289"/>
                    <a:pt x="16435" y="45597"/>
                    <a:pt x="18463" y="46646"/>
                  </a:cubicBezTo>
                  <a:cubicBezTo>
                    <a:pt x="18638" y="46751"/>
                    <a:pt x="18848" y="46821"/>
                    <a:pt x="19023" y="46821"/>
                  </a:cubicBezTo>
                  <a:cubicBezTo>
                    <a:pt x="19547" y="46891"/>
                    <a:pt x="20037" y="46646"/>
                    <a:pt x="20316" y="46191"/>
                  </a:cubicBezTo>
                  <a:cubicBezTo>
                    <a:pt x="20526" y="45807"/>
                    <a:pt x="20771" y="45422"/>
                    <a:pt x="20981" y="45002"/>
                  </a:cubicBezTo>
                  <a:lnTo>
                    <a:pt x="21121" y="44793"/>
                  </a:lnTo>
                  <a:cubicBezTo>
                    <a:pt x="21505" y="44128"/>
                    <a:pt x="21890" y="43464"/>
                    <a:pt x="22240" y="42869"/>
                  </a:cubicBezTo>
                  <a:cubicBezTo>
                    <a:pt x="22275" y="42834"/>
                    <a:pt x="22275" y="42765"/>
                    <a:pt x="22240" y="42730"/>
                  </a:cubicBezTo>
                  <a:cubicBezTo>
                    <a:pt x="21435" y="41366"/>
                    <a:pt x="20596" y="40562"/>
                    <a:pt x="20561" y="40527"/>
                  </a:cubicBezTo>
                  <a:cubicBezTo>
                    <a:pt x="20526" y="40492"/>
                    <a:pt x="20526" y="40422"/>
                    <a:pt x="20561" y="40352"/>
                  </a:cubicBezTo>
                  <a:cubicBezTo>
                    <a:pt x="21261" y="39093"/>
                    <a:pt x="21960" y="37939"/>
                    <a:pt x="22659" y="36820"/>
                  </a:cubicBezTo>
                  <a:cubicBezTo>
                    <a:pt x="23708" y="35072"/>
                    <a:pt x="24687" y="33463"/>
                    <a:pt x="25666" y="31575"/>
                  </a:cubicBezTo>
                  <a:cubicBezTo>
                    <a:pt x="26121" y="30771"/>
                    <a:pt x="28219" y="27449"/>
                    <a:pt x="29932" y="24722"/>
                  </a:cubicBezTo>
                  <a:lnTo>
                    <a:pt x="29967" y="24687"/>
                  </a:lnTo>
                  <a:cubicBezTo>
                    <a:pt x="30562" y="23743"/>
                    <a:pt x="31086" y="22903"/>
                    <a:pt x="31436" y="22379"/>
                  </a:cubicBezTo>
                  <a:cubicBezTo>
                    <a:pt x="31960" y="21540"/>
                    <a:pt x="32520" y="20596"/>
                    <a:pt x="33044" y="19686"/>
                  </a:cubicBezTo>
                  <a:cubicBezTo>
                    <a:pt x="33429" y="19022"/>
                    <a:pt x="33814" y="18393"/>
                    <a:pt x="34163" y="17763"/>
                  </a:cubicBezTo>
                  <a:cubicBezTo>
                    <a:pt x="34198" y="17728"/>
                    <a:pt x="34268" y="17693"/>
                    <a:pt x="34338" y="17693"/>
                  </a:cubicBezTo>
                  <a:cubicBezTo>
                    <a:pt x="34408" y="17693"/>
                    <a:pt x="34443" y="17763"/>
                    <a:pt x="34443" y="17798"/>
                  </a:cubicBezTo>
                  <a:cubicBezTo>
                    <a:pt x="34688" y="18288"/>
                    <a:pt x="35003" y="18882"/>
                    <a:pt x="35282" y="19442"/>
                  </a:cubicBezTo>
                  <a:cubicBezTo>
                    <a:pt x="35492" y="19826"/>
                    <a:pt x="35772" y="20351"/>
                    <a:pt x="36017" y="20840"/>
                  </a:cubicBezTo>
                  <a:cubicBezTo>
                    <a:pt x="36052" y="20910"/>
                    <a:pt x="36087" y="20945"/>
                    <a:pt x="36156" y="20945"/>
                  </a:cubicBezTo>
                  <a:cubicBezTo>
                    <a:pt x="36191" y="20945"/>
                    <a:pt x="36261" y="20910"/>
                    <a:pt x="36296" y="20875"/>
                  </a:cubicBezTo>
                  <a:cubicBezTo>
                    <a:pt x="37031" y="19756"/>
                    <a:pt x="37800" y="18602"/>
                    <a:pt x="38569" y="17484"/>
                  </a:cubicBezTo>
                  <a:cubicBezTo>
                    <a:pt x="38954" y="16959"/>
                    <a:pt x="40143" y="15106"/>
                    <a:pt x="41367" y="13218"/>
                  </a:cubicBezTo>
                  <a:cubicBezTo>
                    <a:pt x="41402" y="13148"/>
                    <a:pt x="41402" y="13078"/>
                    <a:pt x="41332" y="13043"/>
                  </a:cubicBezTo>
                  <a:cubicBezTo>
                    <a:pt x="39129" y="9756"/>
                    <a:pt x="34968" y="6329"/>
                    <a:pt x="30282" y="3846"/>
                  </a:cubicBezTo>
                  <a:cubicBezTo>
                    <a:pt x="26226" y="1713"/>
                    <a:pt x="23848" y="664"/>
                    <a:pt x="19757" y="0"/>
                  </a:cubicBezTo>
                  <a:cubicBezTo>
                    <a:pt x="19687" y="0"/>
                    <a:pt x="19617" y="35"/>
                    <a:pt x="19582" y="70"/>
                  </a:cubicBezTo>
                  <a:cubicBezTo>
                    <a:pt x="18498" y="1993"/>
                    <a:pt x="17449" y="3951"/>
                    <a:pt x="17134" y="4546"/>
                  </a:cubicBezTo>
                  <a:cubicBezTo>
                    <a:pt x="16680" y="5385"/>
                    <a:pt x="16190" y="6294"/>
                    <a:pt x="15701" y="7168"/>
                  </a:cubicBezTo>
                  <a:cubicBezTo>
                    <a:pt x="15456" y="7588"/>
                    <a:pt x="15246" y="7973"/>
                    <a:pt x="15036" y="8357"/>
                  </a:cubicBezTo>
                  <a:cubicBezTo>
                    <a:pt x="15001" y="8427"/>
                    <a:pt x="15001" y="8497"/>
                    <a:pt x="15036" y="8532"/>
                  </a:cubicBezTo>
                  <a:cubicBezTo>
                    <a:pt x="15071" y="8567"/>
                    <a:pt x="15141" y="8602"/>
                    <a:pt x="15176" y="8602"/>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9" name="Google Shape;4609;p70"/>
            <p:cNvSpPr/>
            <p:nvPr/>
          </p:nvSpPr>
          <p:spPr>
            <a:xfrm>
              <a:off x="1236413" y="2585313"/>
              <a:ext cx="365425" cy="338300"/>
            </a:xfrm>
            <a:custGeom>
              <a:avLst/>
              <a:gdLst/>
              <a:ahLst/>
              <a:cxnLst/>
              <a:rect l="l" t="t" r="r" b="b"/>
              <a:pathLst>
                <a:path w="14617" h="13532" extrusionOk="0">
                  <a:moveTo>
                    <a:pt x="7224" y="0"/>
                  </a:moveTo>
                  <a:cubicBezTo>
                    <a:pt x="7056" y="0"/>
                    <a:pt x="6897" y="12"/>
                    <a:pt x="6749" y="37"/>
                  </a:cubicBezTo>
                  <a:cubicBezTo>
                    <a:pt x="5315" y="281"/>
                    <a:pt x="4196" y="736"/>
                    <a:pt x="3392" y="1365"/>
                  </a:cubicBezTo>
                  <a:cubicBezTo>
                    <a:pt x="909" y="3323"/>
                    <a:pt x="0" y="6575"/>
                    <a:pt x="1119" y="9443"/>
                  </a:cubicBezTo>
                  <a:cubicBezTo>
                    <a:pt x="1993" y="11646"/>
                    <a:pt x="4231" y="13219"/>
                    <a:pt x="6819" y="13499"/>
                  </a:cubicBezTo>
                  <a:lnTo>
                    <a:pt x="6889" y="13499"/>
                  </a:lnTo>
                  <a:cubicBezTo>
                    <a:pt x="7098" y="13521"/>
                    <a:pt x="7305" y="13531"/>
                    <a:pt x="7509" y="13531"/>
                  </a:cubicBezTo>
                  <a:cubicBezTo>
                    <a:pt x="10239" y="13531"/>
                    <a:pt x="12486" y="11647"/>
                    <a:pt x="13462" y="9792"/>
                  </a:cubicBezTo>
                  <a:cubicBezTo>
                    <a:pt x="14616" y="7694"/>
                    <a:pt x="14581" y="3638"/>
                    <a:pt x="10945" y="1330"/>
                  </a:cubicBezTo>
                  <a:cubicBezTo>
                    <a:pt x="10174" y="652"/>
                    <a:pt x="8477" y="0"/>
                    <a:pt x="7224"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0" name="Google Shape;4610;p70"/>
            <p:cNvSpPr/>
            <p:nvPr/>
          </p:nvSpPr>
          <p:spPr>
            <a:xfrm>
              <a:off x="1236413" y="2580963"/>
              <a:ext cx="365425" cy="349700"/>
            </a:xfrm>
            <a:custGeom>
              <a:avLst/>
              <a:gdLst/>
              <a:ahLst/>
              <a:cxnLst/>
              <a:rect l="l" t="t" r="r" b="b"/>
              <a:pathLst>
                <a:path w="14617" h="13988" fill="none" extrusionOk="0">
                  <a:moveTo>
                    <a:pt x="10945" y="1504"/>
                  </a:moveTo>
                  <a:cubicBezTo>
                    <a:pt x="10071" y="735"/>
                    <a:pt x="8008" y="1"/>
                    <a:pt x="6749" y="211"/>
                  </a:cubicBezTo>
                  <a:cubicBezTo>
                    <a:pt x="5315" y="455"/>
                    <a:pt x="4196" y="910"/>
                    <a:pt x="3392" y="1539"/>
                  </a:cubicBezTo>
                  <a:cubicBezTo>
                    <a:pt x="909" y="3497"/>
                    <a:pt x="0" y="6749"/>
                    <a:pt x="1119" y="9617"/>
                  </a:cubicBezTo>
                  <a:cubicBezTo>
                    <a:pt x="1993" y="11820"/>
                    <a:pt x="4231" y="13393"/>
                    <a:pt x="6819" y="13673"/>
                  </a:cubicBezTo>
                  <a:cubicBezTo>
                    <a:pt x="6854" y="13673"/>
                    <a:pt x="6854" y="13673"/>
                    <a:pt x="6889" y="13673"/>
                  </a:cubicBezTo>
                  <a:cubicBezTo>
                    <a:pt x="9896" y="13987"/>
                    <a:pt x="12413" y="11959"/>
                    <a:pt x="13462" y="9966"/>
                  </a:cubicBezTo>
                  <a:cubicBezTo>
                    <a:pt x="14616" y="7868"/>
                    <a:pt x="14581" y="3812"/>
                    <a:pt x="10945" y="1504"/>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1" name="Google Shape;4611;p70"/>
            <p:cNvSpPr/>
            <p:nvPr/>
          </p:nvSpPr>
          <p:spPr>
            <a:xfrm>
              <a:off x="56263" y="3091263"/>
              <a:ext cx="902175" cy="802075"/>
            </a:xfrm>
            <a:custGeom>
              <a:avLst/>
              <a:gdLst/>
              <a:ahLst/>
              <a:cxnLst/>
              <a:rect l="l" t="t" r="r" b="b"/>
              <a:pathLst>
                <a:path w="36087" h="32083" extrusionOk="0">
                  <a:moveTo>
                    <a:pt x="35792" y="0"/>
                  </a:moveTo>
                  <a:cubicBezTo>
                    <a:pt x="35774" y="0"/>
                    <a:pt x="35755" y="3"/>
                    <a:pt x="35737" y="9"/>
                  </a:cubicBezTo>
                  <a:lnTo>
                    <a:pt x="29338" y="499"/>
                  </a:lnTo>
                  <a:cubicBezTo>
                    <a:pt x="28219" y="569"/>
                    <a:pt x="27065" y="674"/>
                    <a:pt x="25946" y="988"/>
                  </a:cubicBezTo>
                  <a:cubicBezTo>
                    <a:pt x="24163" y="1513"/>
                    <a:pt x="22694" y="2597"/>
                    <a:pt x="21575" y="3506"/>
                  </a:cubicBezTo>
                  <a:cubicBezTo>
                    <a:pt x="20002" y="4730"/>
                    <a:pt x="18533" y="6198"/>
                    <a:pt x="16995" y="7947"/>
                  </a:cubicBezTo>
                  <a:cubicBezTo>
                    <a:pt x="11505" y="14241"/>
                    <a:pt x="6505" y="21094"/>
                    <a:pt x="1644" y="27738"/>
                  </a:cubicBezTo>
                  <a:cubicBezTo>
                    <a:pt x="1190" y="28332"/>
                    <a:pt x="700" y="29032"/>
                    <a:pt x="315" y="29766"/>
                  </a:cubicBezTo>
                  <a:cubicBezTo>
                    <a:pt x="1" y="30396"/>
                    <a:pt x="106" y="31095"/>
                    <a:pt x="595" y="31584"/>
                  </a:cubicBezTo>
                  <a:cubicBezTo>
                    <a:pt x="875" y="31864"/>
                    <a:pt x="1225" y="32039"/>
                    <a:pt x="1574" y="32074"/>
                  </a:cubicBezTo>
                  <a:cubicBezTo>
                    <a:pt x="1622" y="32080"/>
                    <a:pt x="1671" y="32083"/>
                    <a:pt x="1721" y="32083"/>
                  </a:cubicBezTo>
                  <a:cubicBezTo>
                    <a:pt x="1961" y="32083"/>
                    <a:pt x="2217" y="32015"/>
                    <a:pt x="2448" y="31899"/>
                  </a:cubicBezTo>
                  <a:cubicBezTo>
                    <a:pt x="2833" y="31724"/>
                    <a:pt x="3148" y="31479"/>
                    <a:pt x="3323" y="31340"/>
                  </a:cubicBezTo>
                  <a:cubicBezTo>
                    <a:pt x="3392" y="31305"/>
                    <a:pt x="3427" y="31270"/>
                    <a:pt x="3462" y="31235"/>
                  </a:cubicBezTo>
                  <a:cubicBezTo>
                    <a:pt x="5211" y="30221"/>
                    <a:pt x="6819" y="28962"/>
                    <a:pt x="8393" y="27738"/>
                  </a:cubicBezTo>
                  <a:cubicBezTo>
                    <a:pt x="9267" y="27039"/>
                    <a:pt x="10211" y="26304"/>
                    <a:pt x="11120" y="25640"/>
                  </a:cubicBezTo>
                  <a:cubicBezTo>
                    <a:pt x="13751" y="23768"/>
                    <a:pt x="15595" y="22720"/>
                    <a:pt x="18372" y="22720"/>
                  </a:cubicBezTo>
                  <a:cubicBezTo>
                    <a:pt x="19435" y="22720"/>
                    <a:pt x="20633" y="22873"/>
                    <a:pt x="22065" y="23192"/>
                  </a:cubicBezTo>
                  <a:cubicBezTo>
                    <a:pt x="22083" y="23199"/>
                    <a:pt x="22103" y="23201"/>
                    <a:pt x="22123" y="23201"/>
                  </a:cubicBezTo>
                  <a:cubicBezTo>
                    <a:pt x="22217" y="23201"/>
                    <a:pt x="22322" y="23139"/>
                    <a:pt x="22380" y="23052"/>
                  </a:cubicBezTo>
                  <a:lnTo>
                    <a:pt x="36017" y="464"/>
                  </a:lnTo>
                  <a:cubicBezTo>
                    <a:pt x="36087" y="359"/>
                    <a:pt x="36087" y="254"/>
                    <a:pt x="36017" y="149"/>
                  </a:cubicBezTo>
                  <a:cubicBezTo>
                    <a:pt x="35959" y="63"/>
                    <a:pt x="35878" y="0"/>
                    <a:pt x="35792" y="0"/>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2" name="Google Shape;4612;p70"/>
            <p:cNvSpPr/>
            <p:nvPr/>
          </p:nvSpPr>
          <p:spPr>
            <a:xfrm>
              <a:off x="56263" y="3090613"/>
              <a:ext cx="902175" cy="803375"/>
            </a:xfrm>
            <a:custGeom>
              <a:avLst/>
              <a:gdLst/>
              <a:ahLst/>
              <a:cxnLst/>
              <a:rect l="l" t="t" r="r" b="b"/>
              <a:pathLst>
                <a:path w="36087" h="32135" fill="none" extrusionOk="0">
                  <a:moveTo>
                    <a:pt x="36017" y="175"/>
                  </a:moveTo>
                  <a:cubicBezTo>
                    <a:pt x="35947" y="70"/>
                    <a:pt x="35842" y="0"/>
                    <a:pt x="35737" y="35"/>
                  </a:cubicBezTo>
                  <a:lnTo>
                    <a:pt x="29338" y="525"/>
                  </a:lnTo>
                  <a:cubicBezTo>
                    <a:pt x="28219" y="595"/>
                    <a:pt x="27065" y="700"/>
                    <a:pt x="25946" y="1014"/>
                  </a:cubicBezTo>
                  <a:cubicBezTo>
                    <a:pt x="24163" y="1539"/>
                    <a:pt x="22694" y="2623"/>
                    <a:pt x="21575" y="3532"/>
                  </a:cubicBezTo>
                  <a:cubicBezTo>
                    <a:pt x="20002" y="4756"/>
                    <a:pt x="18533" y="6224"/>
                    <a:pt x="16995" y="7973"/>
                  </a:cubicBezTo>
                  <a:cubicBezTo>
                    <a:pt x="11505" y="14267"/>
                    <a:pt x="6505" y="21120"/>
                    <a:pt x="1644" y="27764"/>
                  </a:cubicBezTo>
                  <a:cubicBezTo>
                    <a:pt x="1190" y="28358"/>
                    <a:pt x="700" y="29058"/>
                    <a:pt x="315" y="29792"/>
                  </a:cubicBezTo>
                  <a:cubicBezTo>
                    <a:pt x="1" y="30422"/>
                    <a:pt x="106" y="31121"/>
                    <a:pt x="595" y="31610"/>
                  </a:cubicBezTo>
                  <a:cubicBezTo>
                    <a:pt x="875" y="31890"/>
                    <a:pt x="1225" y="32065"/>
                    <a:pt x="1574" y="32100"/>
                  </a:cubicBezTo>
                  <a:cubicBezTo>
                    <a:pt x="1854" y="32135"/>
                    <a:pt x="2169" y="32065"/>
                    <a:pt x="2448" y="31925"/>
                  </a:cubicBezTo>
                  <a:cubicBezTo>
                    <a:pt x="2833" y="31750"/>
                    <a:pt x="3148" y="31505"/>
                    <a:pt x="3323" y="31366"/>
                  </a:cubicBezTo>
                  <a:cubicBezTo>
                    <a:pt x="3392" y="31331"/>
                    <a:pt x="3427" y="31296"/>
                    <a:pt x="3462" y="31261"/>
                  </a:cubicBezTo>
                  <a:cubicBezTo>
                    <a:pt x="5211" y="30247"/>
                    <a:pt x="6819" y="28988"/>
                    <a:pt x="8393" y="27764"/>
                  </a:cubicBezTo>
                  <a:cubicBezTo>
                    <a:pt x="9267" y="27065"/>
                    <a:pt x="10211" y="26330"/>
                    <a:pt x="11120" y="25666"/>
                  </a:cubicBezTo>
                  <a:cubicBezTo>
                    <a:pt x="14757" y="23078"/>
                    <a:pt x="16890" y="22064"/>
                    <a:pt x="22065" y="23218"/>
                  </a:cubicBezTo>
                  <a:cubicBezTo>
                    <a:pt x="22170" y="23253"/>
                    <a:pt x="22310" y="23183"/>
                    <a:pt x="22380" y="23078"/>
                  </a:cubicBezTo>
                  <a:lnTo>
                    <a:pt x="36017" y="490"/>
                  </a:lnTo>
                  <a:cubicBezTo>
                    <a:pt x="36087" y="385"/>
                    <a:pt x="36087" y="280"/>
                    <a:pt x="36017" y="175"/>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3" name="Google Shape;4613;p70"/>
            <p:cNvSpPr/>
            <p:nvPr/>
          </p:nvSpPr>
          <p:spPr>
            <a:xfrm>
              <a:off x="989013" y="3325538"/>
              <a:ext cx="461575" cy="1155200"/>
            </a:xfrm>
            <a:custGeom>
              <a:avLst/>
              <a:gdLst/>
              <a:ahLst/>
              <a:cxnLst/>
              <a:rect l="l" t="t" r="r" b="b"/>
              <a:pathLst>
                <a:path w="18463" h="46208" extrusionOk="0">
                  <a:moveTo>
                    <a:pt x="13916" y="0"/>
                  </a:moveTo>
                  <a:cubicBezTo>
                    <a:pt x="13812" y="0"/>
                    <a:pt x="13736" y="63"/>
                    <a:pt x="13707" y="149"/>
                  </a:cubicBezTo>
                  <a:cubicBezTo>
                    <a:pt x="13323" y="779"/>
                    <a:pt x="12938" y="1408"/>
                    <a:pt x="12554" y="2038"/>
                  </a:cubicBezTo>
                  <a:cubicBezTo>
                    <a:pt x="12029" y="2947"/>
                    <a:pt x="11470" y="3891"/>
                    <a:pt x="10945" y="4730"/>
                  </a:cubicBezTo>
                  <a:cubicBezTo>
                    <a:pt x="10595" y="5289"/>
                    <a:pt x="10071" y="6129"/>
                    <a:pt x="9476" y="7108"/>
                  </a:cubicBezTo>
                  <a:cubicBezTo>
                    <a:pt x="7763" y="9800"/>
                    <a:pt x="5630" y="13157"/>
                    <a:pt x="5210" y="13961"/>
                  </a:cubicBezTo>
                  <a:cubicBezTo>
                    <a:pt x="4196" y="15849"/>
                    <a:pt x="3217" y="17458"/>
                    <a:pt x="2168" y="19171"/>
                  </a:cubicBezTo>
                  <a:cubicBezTo>
                    <a:pt x="1469" y="20325"/>
                    <a:pt x="770" y="21479"/>
                    <a:pt x="70" y="22738"/>
                  </a:cubicBezTo>
                  <a:cubicBezTo>
                    <a:pt x="0" y="22843"/>
                    <a:pt x="0" y="23018"/>
                    <a:pt x="105" y="23123"/>
                  </a:cubicBezTo>
                  <a:cubicBezTo>
                    <a:pt x="140" y="23123"/>
                    <a:pt x="2238" y="25186"/>
                    <a:pt x="3008" y="28123"/>
                  </a:cubicBezTo>
                  <a:cubicBezTo>
                    <a:pt x="3777" y="31060"/>
                    <a:pt x="2378" y="38053"/>
                    <a:pt x="2378" y="38123"/>
                  </a:cubicBezTo>
                  <a:cubicBezTo>
                    <a:pt x="1924" y="40501"/>
                    <a:pt x="1714" y="41935"/>
                    <a:pt x="1609" y="43998"/>
                  </a:cubicBezTo>
                  <a:cubicBezTo>
                    <a:pt x="1539" y="44942"/>
                    <a:pt x="1959" y="45991"/>
                    <a:pt x="2868" y="46166"/>
                  </a:cubicBezTo>
                  <a:cubicBezTo>
                    <a:pt x="2903" y="46201"/>
                    <a:pt x="2973" y="46201"/>
                    <a:pt x="3008" y="46201"/>
                  </a:cubicBezTo>
                  <a:cubicBezTo>
                    <a:pt x="3051" y="46205"/>
                    <a:pt x="3095" y="46207"/>
                    <a:pt x="3138" y="46207"/>
                  </a:cubicBezTo>
                  <a:cubicBezTo>
                    <a:pt x="3786" y="46207"/>
                    <a:pt x="4374" y="45718"/>
                    <a:pt x="4931" y="44767"/>
                  </a:cubicBezTo>
                  <a:cubicBezTo>
                    <a:pt x="8253" y="38962"/>
                    <a:pt x="11050" y="32808"/>
                    <a:pt x="13393" y="27493"/>
                  </a:cubicBezTo>
                  <a:cubicBezTo>
                    <a:pt x="14652" y="24661"/>
                    <a:pt x="15945" y="21619"/>
                    <a:pt x="17064" y="18577"/>
                  </a:cubicBezTo>
                  <a:cubicBezTo>
                    <a:pt x="17729" y="16619"/>
                    <a:pt x="18393" y="14521"/>
                    <a:pt x="18428" y="12388"/>
                  </a:cubicBezTo>
                  <a:cubicBezTo>
                    <a:pt x="18463" y="9206"/>
                    <a:pt x="17099" y="6199"/>
                    <a:pt x="15945" y="3506"/>
                  </a:cubicBezTo>
                  <a:cubicBezTo>
                    <a:pt x="15701" y="2982"/>
                    <a:pt x="15386" y="2387"/>
                    <a:pt x="15071" y="1828"/>
                  </a:cubicBezTo>
                  <a:cubicBezTo>
                    <a:pt x="14791" y="1268"/>
                    <a:pt x="14477" y="709"/>
                    <a:pt x="14232" y="184"/>
                  </a:cubicBezTo>
                  <a:cubicBezTo>
                    <a:pt x="14197" y="79"/>
                    <a:pt x="14092" y="9"/>
                    <a:pt x="13987" y="9"/>
                  </a:cubicBezTo>
                  <a:cubicBezTo>
                    <a:pt x="13962" y="3"/>
                    <a:pt x="13939" y="0"/>
                    <a:pt x="13916" y="0"/>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4" name="Google Shape;4614;p70"/>
            <p:cNvSpPr/>
            <p:nvPr/>
          </p:nvSpPr>
          <p:spPr>
            <a:xfrm>
              <a:off x="989013" y="3324888"/>
              <a:ext cx="461575" cy="1157425"/>
            </a:xfrm>
            <a:custGeom>
              <a:avLst/>
              <a:gdLst/>
              <a:ahLst/>
              <a:cxnLst/>
              <a:rect l="l" t="t" r="r" b="b"/>
              <a:pathLst>
                <a:path w="18463" h="46297" fill="none" extrusionOk="0">
                  <a:moveTo>
                    <a:pt x="18428" y="12414"/>
                  </a:moveTo>
                  <a:cubicBezTo>
                    <a:pt x="18463" y="9232"/>
                    <a:pt x="17099" y="6225"/>
                    <a:pt x="15945" y="3532"/>
                  </a:cubicBezTo>
                  <a:cubicBezTo>
                    <a:pt x="15701" y="3008"/>
                    <a:pt x="15386" y="2413"/>
                    <a:pt x="15071" y="1854"/>
                  </a:cubicBezTo>
                  <a:cubicBezTo>
                    <a:pt x="14791" y="1294"/>
                    <a:pt x="14477" y="735"/>
                    <a:pt x="14232" y="210"/>
                  </a:cubicBezTo>
                  <a:cubicBezTo>
                    <a:pt x="14197" y="105"/>
                    <a:pt x="14092" y="35"/>
                    <a:pt x="13987" y="35"/>
                  </a:cubicBezTo>
                  <a:cubicBezTo>
                    <a:pt x="13847" y="0"/>
                    <a:pt x="13742" y="70"/>
                    <a:pt x="13707" y="175"/>
                  </a:cubicBezTo>
                  <a:cubicBezTo>
                    <a:pt x="13323" y="805"/>
                    <a:pt x="12938" y="1434"/>
                    <a:pt x="12554" y="2064"/>
                  </a:cubicBezTo>
                  <a:cubicBezTo>
                    <a:pt x="12029" y="2973"/>
                    <a:pt x="11470" y="3917"/>
                    <a:pt x="10945" y="4756"/>
                  </a:cubicBezTo>
                  <a:cubicBezTo>
                    <a:pt x="10595" y="5315"/>
                    <a:pt x="10071" y="6155"/>
                    <a:pt x="9476" y="7134"/>
                  </a:cubicBezTo>
                  <a:cubicBezTo>
                    <a:pt x="7763" y="9826"/>
                    <a:pt x="5630" y="13183"/>
                    <a:pt x="5210" y="13987"/>
                  </a:cubicBezTo>
                  <a:cubicBezTo>
                    <a:pt x="4196" y="15875"/>
                    <a:pt x="3217" y="17484"/>
                    <a:pt x="2168" y="19197"/>
                  </a:cubicBezTo>
                  <a:cubicBezTo>
                    <a:pt x="1469" y="20351"/>
                    <a:pt x="770" y="21505"/>
                    <a:pt x="70" y="22764"/>
                  </a:cubicBezTo>
                  <a:cubicBezTo>
                    <a:pt x="0" y="22869"/>
                    <a:pt x="0" y="23044"/>
                    <a:pt x="105" y="23149"/>
                  </a:cubicBezTo>
                  <a:cubicBezTo>
                    <a:pt x="140" y="23149"/>
                    <a:pt x="2238" y="25212"/>
                    <a:pt x="3008" y="28149"/>
                  </a:cubicBezTo>
                  <a:cubicBezTo>
                    <a:pt x="3777" y="31086"/>
                    <a:pt x="2378" y="38079"/>
                    <a:pt x="2378" y="38149"/>
                  </a:cubicBezTo>
                  <a:cubicBezTo>
                    <a:pt x="2378" y="38149"/>
                    <a:pt x="2378" y="38149"/>
                    <a:pt x="2378" y="38149"/>
                  </a:cubicBezTo>
                  <a:cubicBezTo>
                    <a:pt x="1924" y="40527"/>
                    <a:pt x="1714" y="41961"/>
                    <a:pt x="1609" y="44024"/>
                  </a:cubicBezTo>
                  <a:cubicBezTo>
                    <a:pt x="1539" y="44968"/>
                    <a:pt x="1959" y="46017"/>
                    <a:pt x="2868" y="46192"/>
                  </a:cubicBezTo>
                  <a:cubicBezTo>
                    <a:pt x="2903" y="46227"/>
                    <a:pt x="2973" y="46227"/>
                    <a:pt x="3008" y="46227"/>
                  </a:cubicBezTo>
                  <a:cubicBezTo>
                    <a:pt x="3707" y="46297"/>
                    <a:pt x="4336" y="45807"/>
                    <a:pt x="4931" y="44793"/>
                  </a:cubicBezTo>
                  <a:cubicBezTo>
                    <a:pt x="8253" y="38988"/>
                    <a:pt x="11050" y="32834"/>
                    <a:pt x="13393" y="27519"/>
                  </a:cubicBezTo>
                  <a:cubicBezTo>
                    <a:pt x="14652" y="24687"/>
                    <a:pt x="15945" y="21645"/>
                    <a:pt x="17064" y="18603"/>
                  </a:cubicBezTo>
                  <a:cubicBezTo>
                    <a:pt x="17729" y="16645"/>
                    <a:pt x="18393" y="14547"/>
                    <a:pt x="18428" y="12414"/>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5" name="Google Shape;4615;p70"/>
            <p:cNvSpPr/>
            <p:nvPr/>
          </p:nvSpPr>
          <p:spPr>
            <a:xfrm>
              <a:off x="53638" y="4083663"/>
              <a:ext cx="656525" cy="764925"/>
            </a:xfrm>
            <a:custGeom>
              <a:avLst/>
              <a:gdLst/>
              <a:ahLst/>
              <a:cxnLst/>
              <a:rect l="l" t="t" r="r" b="b"/>
              <a:pathLst>
                <a:path w="26261" h="30597" fill="none" extrusionOk="0">
                  <a:moveTo>
                    <a:pt x="26261" y="9652"/>
                  </a:moveTo>
                  <a:cubicBezTo>
                    <a:pt x="25597" y="14302"/>
                    <a:pt x="25527" y="19023"/>
                    <a:pt x="26051" y="22659"/>
                  </a:cubicBezTo>
                  <a:cubicBezTo>
                    <a:pt x="26086" y="22799"/>
                    <a:pt x="25981" y="22939"/>
                    <a:pt x="25806" y="22974"/>
                  </a:cubicBezTo>
                  <a:cubicBezTo>
                    <a:pt x="25667" y="23009"/>
                    <a:pt x="25527" y="22904"/>
                    <a:pt x="25492" y="22764"/>
                  </a:cubicBezTo>
                  <a:cubicBezTo>
                    <a:pt x="25107" y="20701"/>
                    <a:pt x="23429" y="14792"/>
                    <a:pt x="21296" y="14687"/>
                  </a:cubicBezTo>
                  <a:cubicBezTo>
                    <a:pt x="19233" y="14582"/>
                    <a:pt x="15316" y="22764"/>
                    <a:pt x="12554" y="30422"/>
                  </a:cubicBezTo>
                  <a:cubicBezTo>
                    <a:pt x="12519" y="30527"/>
                    <a:pt x="12379" y="30597"/>
                    <a:pt x="12274" y="30597"/>
                  </a:cubicBezTo>
                  <a:cubicBezTo>
                    <a:pt x="12274" y="30597"/>
                    <a:pt x="12239" y="30597"/>
                    <a:pt x="12239" y="30597"/>
                  </a:cubicBezTo>
                  <a:cubicBezTo>
                    <a:pt x="12099" y="30562"/>
                    <a:pt x="11994" y="30422"/>
                    <a:pt x="12029" y="30282"/>
                  </a:cubicBezTo>
                  <a:cubicBezTo>
                    <a:pt x="12379" y="28778"/>
                    <a:pt x="13008" y="26925"/>
                    <a:pt x="13708" y="24932"/>
                  </a:cubicBezTo>
                  <a:cubicBezTo>
                    <a:pt x="15211" y="20526"/>
                    <a:pt x="16960" y="15491"/>
                    <a:pt x="15106" y="14232"/>
                  </a:cubicBezTo>
                  <a:cubicBezTo>
                    <a:pt x="13638" y="13253"/>
                    <a:pt x="7868" y="17939"/>
                    <a:pt x="3183" y="22834"/>
                  </a:cubicBezTo>
                  <a:cubicBezTo>
                    <a:pt x="3078" y="22939"/>
                    <a:pt x="2903" y="22939"/>
                    <a:pt x="2798" y="22869"/>
                  </a:cubicBezTo>
                  <a:cubicBezTo>
                    <a:pt x="2693" y="22764"/>
                    <a:pt x="2693" y="22589"/>
                    <a:pt x="2763" y="22484"/>
                  </a:cubicBezTo>
                  <a:cubicBezTo>
                    <a:pt x="3567" y="21435"/>
                    <a:pt x="4477" y="20281"/>
                    <a:pt x="5456" y="19058"/>
                  </a:cubicBezTo>
                  <a:cubicBezTo>
                    <a:pt x="8847" y="14827"/>
                    <a:pt x="13463" y="9057"/>
                    <a:pt x="12729" y="7658"/>
                  </a:cubicBezTo>
                  <a:cubicBezTo>
                    <a:pt x="12239" y="6749"/>
                    <a:pt x="6749" y="8917"/>
                    <a:pt x="3812" y="10106"/>
                  </a:cubicBezTo>
                  <a:cubicBezTo>
                    <a:pt x="2379" y="10666"/>
                    <a:pt x="1120" y="11190"/>
                    <a:pt x="385" y="11365"/>
                  </a:cubicBezTo>
                  <a:cubicBezTo>
                    <a:pt x="281" y="11435"/>
                    <a:pt x="141" y="11365"/>
                    <a:pt x="71" y="11225"/>
                  </a:cubicBezTo>
                  <a:cubicBezTo>
                    <a:pt x="1" y="11120"/>
                    <a:pt x="71" y="10980"/>
                    <a:pt x="176" y="10875"/>
                  </a:cubicBezTo>
                  <a:lnTo>
                    <a:pt x="1469" y="10036"/>
                  </a:lnTo>
                  <a:cubicBezTo>
                    <a:pt x="5805" y="7134"/>
                    <a:pt x="10910" y="2378"/>
                    <a:pt x="14127" y="1"/>
                  </a:cubicBezTo>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16" name="Google Shape;4616;p70"/>
          <p:cNvGrpSpPr/>
          <p:nvPr/>
        </p:nvGrpSpPr>
        <p:grpSpPr>
          <a:xfrm>
            <a:off x="12841253" y="408025"/>
            <a:ext cx="4636230" cy="4311059"/>
            <a:chOff x="11479211" y="462275"/>
            <a:chExt cx="5226277" cy="4859721"/>
          </a:xfrm>
        </p:grpSpPr>
        <p:sp>
          <p:nvSpPr>
            <p:cNvPr id="4617" name="Google Shape;4617;p70"/>
            <p:cNvSpPr/>
            <p:nvPr/>
          </p:nvSpPr>
          <p:spPr>
            <a:xfrm>
              <a:off x="12646195" y="1614696"/>
              <a:ext cx="4059293" cy="3707300"/>
            </a:xfrm>
            <a:custGeom>
              <a:avLst/>
              <a:gdLst/>
              <a:ahLst/>
              <a:cxnLst/>
              <a:rect l="l" t="t" r="r" b="b"/>
              <a:pathLst>
                <a:path w="79446" h="72557" extrusionOk="0">
                  <a:moveTo>
                    <a:pt x="61228" y="7238"/>
                  </a:moveTo>
                  <a:cubicBezTo>
                    <a:pt x="61228" y="7273"/>
                    <a:pt x="61263" y="7273"/>
                    <a:pt x="61263" y="7308"/>
                  </a:cubicBezTo>
                  <a:cubicBezTo>
                    <a:pt x="61297" y="7308"/>
                    <a:pt x="61297" y="7308"/>
                    <a:pt x="61297" y="7343"/>
                  </a:cubicBezTo>
                  <a:lnTo>
                    <a:pt x="61193" y="7238"/>
                  </a:lnTo>
                  <a:close/>
                  <a:moveTo>
                    <a:pt x="68104" y="14650"/>
                  </a:moveTo>
                  <a:lnTo>
                    <a:pt x="68104" y="14650"/>
                  </a:lnTo>
                  <a:cubicBezTo>
                    <a:pt x="68107" y="14651"/>
                    <a:pt x="68111" y="14651"/>
                    <a:pt x="68116" y="14651"/>
                  </a:cubicBezTo>
                  <a:cubicBezTo>
                    <a:pt x="70039" y="15316"/>
                    <a:pt x="71403" y="16295"/>
                    <a:pt x="72032" y="17554"/>
                  </a:cubicBezTo>
                  <a:cubicBezTo>
                    <a:pt x="72697" y="18812"/>
                    <a:pt x="72662" y="20491"/>
                    <a:pt x="72032" y="22449"/>
                  </a:cubicBezTo>
                  <a:cubicBezTo>
                    <a:pt x="71058" y="19664"/>
                    <a:pt x="69737" y="17053"/>
                    <a:pt x="68104" y="14650"/>
                  </a:cubicBezTo>
                  <a:close/>
                  <a:moveTo>
                    <a:pt x="8532" y="43988"/>
                  </a:moveTo>
                  <a:cubicBezTo>
                    <a:pt x="8555" y="43988"/>
                    <a:pt x="8563" y="44002"/>
                    <a:pt x="8566" y="44022"/>
                  </a:cubicBezTo>
                  <a:lnTo>
                    <a:pt x="8566" y="44022"/>
                  </a:lnTo>
                  <a:cubicBezTo>
                    <a:pt x="8532" y="43988"/>
                    <a:pt x="8532" y="43988"/>
                    <a:pt x="8532" y="43988"/>
                  </a:cubicBezTo>
                  <a:close/>
                  <a:moveTo>
                    <a:pt x="8742" y="44583"/>
                  </a:moveTo>
                  <a:cubicBezTo>
                    <a:pt x="9721" y="47380"/>
                    <a:pt x="11050" y="50003"/>
                    <a:pt x="12693" y="52380"/>
                  </a:cubicBezTo>
                  <a:cubicBezTo>
                    <a:pt x="10840" y="51751"/>
                    <a:pt x="9476" y="50842"/>
                    <a:pt x="8812" y="49618"/>
                  </a:cubicBezTo>
                  <a:cubicBezTo>
                    <a:pt x="8777" y="49583"/>
                    <a:pt x="8777" y="49548"/>
                    <a:pt x="8742" y="49478"/>
                  </a:cubicBezTo>
                  <a:cubicBezTo>
                    <a:pt x="8113" y="48219"/>
                    <a:pt x="8113" y="46541"/>
                    <a:pt x="8742" y="44618"/>
                  </a:cubicBezTo>
                  <a:cubicBezTo>
                    <a:pt x="8742" y="44583"/>
                    <a:pt x="8742" y="44583"/>
                    <a:pt x="8742" y="44583"/>
                  </a:cubicBezTo>
                  <a:close/>
                  <a:moveTo>
                    <a:pt x="40387" y="0"/>
                  </a:moveTo>
                  <a:cubicBezTo>
                    <a:pt x="21890" y="0"/>
                    <a:pt x="6889" y="15001"/>
                    <a:pt x="6889" y="33533"/>
                  </a:cubicBezTo>
                  <a:cubicBezTo>
                    <a:pt x="6889" y="33673"/>
                    <a:pt x="6889" y="33848"/>
                    <a:pt x="6889" y="34023"/>
                  </a:cubicBezTo>
                  <a:cubicBezTo>
                    <a:pt x="1539" y="40946"/>
                    <a:pt x="0" y="47520"/>
                    <a:pt x="2588" y="52625"/>
                  </a:cubicBezTo>
                  <a:cubicBezTo>
                    <a:pt x="5071" y="57556"/>
                    <a:pt x="10910" y="60178"/>
                    <a:pt x="19197" y="60178"/>
                  </a:cubicBezTo>
                  <a:lnTo>
                    <a:pt x="20071" y="60178"/>
                  </a:lnTo>
                  <a:cubicBezTo>
                    <a:pt x="25701" y="64479"/>
                    <a:pt x="32764" y="67032"/>
                    <a:pt x="40387" y="67032"/>
                  </a:cubicBezTo>
                  <a:cubicBezTo>
                    <a:pt x="46891" y="67032"/>
                    <a:pt x="52940" y="65178"/>
                    <a:pt x="58081" y="61996"/>
                  </a:cubicBezTo>
                  <a:cubicBezTo>
                    <a:pt x="58150" y="67661"/>
                    <a:pt x="62626" y="72312"/>
                    <a:pt x="68256" y="72556"/>
                  </a:cubicBezTo>
                  <a:lnTo>
                    <a:pt x="68745" y="72556"/>
                  </a:lnTo>
                  <a:cubicBezTo>
                    <a:pt x="74655" y="72556"/>
                    <a:pt x="79445" y="67801"/>
                    <a:pt x="79445" y="61891"/>
                  </a:cubicBezTo>
                  <a:cubicBezTo>
                    <a:pt x="79445" y="56087"/>
                    <a:pt x="74795" y="51366"/>
                    <a:pt x="69025" y="51227"/>
                  </a:cubicBezTo>
                  <a:lnTo>
                    <a:pt x="68850" y="51227"/>
                  </a:lnTo>
                  <a:cubicBezTo>
                    <a:pt x="72067" y="46086"/>
                    <a:pt x="73921" y="40002"/>
                    <a:pt x="73921" y="33533"/>
                  </a:cubicBezTo>
                  <a:cubicBezTo>
                    <a:pt x="73921" y="33359"/>
                    <a:pt x="73921" y="33184"/>
                    <a:pt x="73921" y="33009"/>
                  </a:cubicBezTo>
                  <a:cubicBezTo>
                    <a:pt x="77557" y="28288"/>
                    <a:pt x="79445" y="23743"/>
                    <a:pt x="79445" y="19687"/>
                  </a:cubicBezTo>
                  <a:cubicBezTo>
                    <a:pt x="79445" y="17833"/>
                    <a:pt x="79026" y="16050"/>
                    <a:pt x="78221" y="14441"/>
                  </a:cubicBezTo>
                  <a:cubicBezTo>
                    <a:pt x="75714" y="9494"/>
                    <a:pt x="69824" y="6846"/>
                    <a:pt x="61507" y="6846"/>
                  </a:cubicBezTo>
                  <a:cubicBezTo>
                    <a:pt x="61241" y="6846"/>
                    <a:pt x="60973" y="6848"/>
                    <a:pt x="60703" y="6854"/>
                  </a:cubicBezTo>
                  <a:cubicBezTo>
                    <a:pt x="60738" y="6889"/>
                    <a:pt x="60738" y="6889"/>
                    <a:pt x="60738" y="6889"/>
                  </a:cubicBezTo>
                  <a:cubicBezTo>
                    <a:pt x="55108" y="2588"/>
                    <a:pt x="48045" y="0"/>
                    <a:pt x="40387" y="0"/>
                  </a:cubicBezTo>
                  <a:close/>
                </a:path>
              </a:pathLst>
            </a:custGeom>
            <a:solidFill>
              <a:srgbClr val="000000"/>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8" name="Google Shape;4618;p70"/>
            <p:cNvSpPr/>
            <p:nvPr/>
          </p:nvSpPr>
          <p:spPr>
            <a:xfrm>
              <a:off x="12646195" y="1614696"/>
              <a:ext cx="4059293" cy="3707300"/>
            </a:xfrm>
            <a:custGeom>
              <a:avLst/>
              <a:gdLst/>
              <a:ahLst/>
              <a:cxnLst/>
              <a:rect l="l" t="t" r="r" b="b"/>
              <a:pathLst>
                <a:path w="79446" h="72557" fill="none" extrusionOk="0">
                  <a:moveTo>
                    <a:pt x="8812" y="49618"/>
                  </a:moveTo>
                  <a:cubicBezTo>
                    <a:pt x="8777" y="49583"/>
                    <a:pt x="8777" y="49548"/>
                    <a:pt x="8742" y="49478"/>
                  </a:cubicBezTo>
                  <a:cubicBezTo>
                    <a:pt x="8113" y="48219"/>
                    <a:pt x="8113" y="46541"/>
                    <a:pt x="8742" y="44618"/>
                  </a:cubicBezTo>
                  <a:cubicBezTo>
                    <a:pt x="8742" y="44583"/>
                    <a:pt x="8742" y="44583"/>
                    <a:pt x="8742" y="44583"/>
                  </a:cubicBezTo>
                  <a:cubicBezTo>
                    <a:pt x="9721" y="47380"/>
                    <a:pt x="11050" y="50003"/>
                    <a:pt x="12693" y="52380"/>
                  </a:cubicBezTo>
                  <a:cubicBezTo>
                    <a:pt x="10840" y="51751"/>
                    <a:pt x="9476" y="50842"/>
                    <a:pt x="8812" y="49618"/>
                  </a:cubicBezTo>
                  <a:close/>
                  <a:moveTo>
                    <a:pt x="8567" y="44058"/>
                  </a:moveTo>
                  <a:cubicBezTo>
                    <a:pt x="8567" y="44023"/>
                    <a:pt x="8567" y="44023"/>
                    <a:pt x="8567" y="44023"/>
                  </a:cubicBezTo>
                  <a:cubicBezTo>
                    <a:pt x="8532" y="43988"/>
                    <a:pt x="8532" y="43988"/>
                    <a:pt x="8532" y="43988"/>
                  </a:cubicBezTo>
                  <a:cubicBezTo>
                    <a:pt x="8567" y="43988"/>
                    <a:pt x="8567" y="44023"/>
                    <a:pt x="8567" y="44058"/>
                  </a:cubicBezTo>
                  <a:close/>
                  <a:moveTo>
                    <a:pt x="61228" y="7238"/>
                  </a:moveTo>
                  <a:cubicBezTo>
                    <a:pt x="61228" y="7273"/>
                    <a:pt x="61263" y="7273"/>
                    <a:pt x="61263" y="7308"/>
                  </a:cubicBezTo>
                  <a:cubicBezTo>
                    <a:pt x="61297" y="7308"/>
                    <a:pt x="61297" y="7308"/>
                    <a:pt x="61297" y="7343"/>
                  </a:cubicBezTo>
                  <a:lnTo>
                    <a:pt x="61193" y="7238"/>
                  </a:lnTo>
                  <a:cubicBezTo>
                    <a:pt x="61193" y="7238"/>
                    <a:pt x="61193" y="7238"/>
                    <a:pt x="61228" y="7238"/>
                  </a:cubicBezTo>
                  <a:close/>
                  <a:moveTo>
                    <a:pt x="61787" y="7728"/>
                  </a:moveTo>
                  <a:cubicBezTo>
                    <a:pt x="61787" y="7693"/>
                    <a:pt x="61752" y="7693"/>
                    <a:pt x="61752" y="7693"/>
                  </a:cubicBezTo>
                  <a:cubicBezTo>
                    <a:pt x="61752" y="7693"/>
                    <a:pt x="61787" y="7693"/>
                    <a:pt x="61787" y="7728"/>
                  </a:cubicBezTo>
                  <a:close/>
                  <a:moveTo>
                    <a:pt x="62242" y="8112"/>
                  </a:moveTo>
                  <a:cubicBezTo>
                    <a:pt x="62242" y="8112"/>
                    <a:pt x="62242" y="8112"/>
                    <a:pt x="62207" y="8078"/>
                  </a:cubicBezTo>
                  <a:cubicBezTo>
                    <a:pt x="62242" y="8112"/>
                    <a:pt x="62242" y="8112"/>
                    <a:pt x="62242" y="8112"/>
                  </a:cubicBezTo>
                  <a:close/>
                  <a:moveTo>
                    <a:pt x="62731" y="8532"/>
                  </a:moveTo>
                  <a:lnTo>
                    <a:pt x="62696" y="8497"/>
                  </a:lnTo>
                  <a:close/>
                  <a:moveTo>
                    <a:pt x="63675" y="9406"/>
                  </a:moveTo>
                  <a:cubicBezTo>
                    <a:pt x="63640" y="9371"/>
                    <a:pt x="63640" y="9371"/>
                    <a:pt x="63605" y="9371"/>
                  </a:cubicBezTo>
                  <a:cubicBezTo>
                    <a:pt x="63640" y="9371"/>
                    <a:pt x="63640" y="9371"/>
                    <a:pt x="63675" y="9406"/>
                  </a:cubicBezTo>
                  <a:close/>
                  <a:moveTo>
                    <a:pt x="72032" y="17554"/>
                  </a:moveTo>
                  <a:cubicBezTo>
                    <a:pt x="72697" y="18812"/>
                    <a:pt x="72662" y="20491"/>
                    <a:pt x="72032" y="22449"/>
                  </a:cubicBezTo>
                  <a:cubicBezTo>
                    <a:pt x="72032" y="22449"/>
                    <a:pt x="72032" y="22449"/>
                    <a:pt x="72032" y="22449"/>
                  </a:cubicBezTo>
                  <a:cubicBezTo>
                    <a:pt x="71053" y="19652"/>
                    <a:pt x="69725" y="17029"/>
                    <a:pt x="68081" y="14616"/>
                  </a:cubicBezTo>
                  <a:cubicBezTo>
                    <a:pt x="68081" y="14616"/>
                    <a:pt x="68081" y="14651"/>
                    <a:pt x="68116" y="14651"/>
                  </a:cubicBezTo>
                  <a:cubicBezTo>
                    <a:pt x="70039" y="15316"/>
                    <a:pt x="71403" y="16295"/>
                    <a:pt x="72032" y="17554"/>
                  </a:cubicBezTo>
                  <a:close/>
                  <a:moveTo>
                    <a:pt x="67347" y="13602"/>
                  </a:moveTo>
                  <a:lnTo>
                    <a:pt x="67382" y="13672"/>
                  </a:lnTo>
                  <a:close/>
                  <a:moveTo>
                    <a:pt x="66577" y="12623"/>
                  </a:moveTo>
                  <a:cubicBezTo>
                    <a:pt x="66612" y="12623"/>
                    <a:pt x="66612" y="12658"/>
                    <a:pt x="66612" y="12658"/>
                  </a:cubicBezTo>
                  <a:cubicBezTo>
                    <a:pt x="66612" y="12658"/>
                    <a:pt x="66612" y="12623"/>
                    <a:pt x="66577" y="12623"/>
                  </a:cubicBezTo>
                  <a:close/>
                  <a:moveTo>
                    <a:pt x="66193" y="12134"/>
                  </a:moveTo>
                  <a:cubicBezTo>
                    <a:pt x="66193" y="12134"/>
                    <a:pt x="66193" y="12134"/>
                    <a:pt x="66193" y="12134"/>
                  </a:cubicBezTo>
                  <a:cubicBezTo>
                    <a:pt x="66193" y="12134"/>
                    <a:pt x="66193" y="12134"/>
                    <a:pt x="66193" y="12134"/>
                  </a:cubicBezTo>
                  <a:close/>
                  <a:moveTo>
                    <a:pt x="65808" y="11644"/>
                  </a:moveTo>
                  <a:cubicBezTo>
                    <a:pt x="65808" y="11679"/>
                    <a:pt x="65808" y="11679"/>
                    <a:pt x="65808" y="11679"/>
                  </a:cubicBezTo>
                  <a:cubicBezTo>
                    <a:pt x="65808" y="11679"/>
                    <a:pt x="65808" y="11679"/>
                    <a:pt x="65808" y="11644"/>
                  </a:cubicBezTo>
                  <a:close/>
                  <a:moveTo>
                    <a:pt x="65354" y="11155"/>
                  </a:moveTo>
                  <a:cubicBezTo>
                    <a:pt x="65389" y="11190"/>
                    <a:pt x="65389" y="11190"/>
                    <a:pt x="65389" y="11190"/>
                  </a:cubicBezTo>
                  <a:cubicBezTo>
                    <a:pt x="65389" y="11190"/>
                    <a:pt x="65389" y="11190"/>
                    <a:pt x="65354" y="11155"/>
                  </a:cubicBezTo>
                  <a:close/>
                  <a:moveTo>
                    <a:pt x="64514" y="10245"/>
                  </a:moveTo>
                  <a:cubicBezTo>
                    <a:pt x="64514" y="10245"/>
                    <a:pt x="64549" y="10280"/>
                    <a:pt x="64549" y="10280"/>
                  </a:cubicBezTo>
                  <a:cubicBezTo>
                    <a:pt x="64549" y="10280"/>
                    <a:pt x="64514" y="10245"/>
                    <a:pt x="64514" y="10245"/>
                  </a:cubicBezTo>
                  <a:close/>
                  <a:moveTo>
                    <a:pt x="69025" y="51227"/>
                  </a:moveTo>
                  <a:cubicBezTo>
                    <a:pt x="68990" y="51227"/>
                    <a:pt x="68920" y="51227"/>
                    <a:pt x="68850" y="51227"/>
                  </a:cubicBezTo>
                  <a:cubicBezTo>
                    <a:pt x="72067" y="46086"/>
                    <a:pt x="73921" y="40002"/>
                    <a:pt x="73921" y="33533"/>
                  </a:cubicBezTo>
                  <a:cubicBezTo>
                    <a:pt x="73921" y="33359"/>
                    <a:pt x="73921" y="33184"/>
                    <a:pt x="73921" y="33009"/>
                  </a:cubicBezTo>
                  <a:cubicBezTo>
                    <a:pt x="77557" y="28288"/>
                    <a:pt x="79445" y="23743"/>
                    <a:pt x="79445" y="19687"/>
                  </a:cubicBezTo>
                  <a:cubicBezTo>
                    <a:pt x="79445" y="17833"/>
                    <a:pt x="79026" y="16050"/>
                    <a:pt x="78221" y="14441"/>
                  </a:cubicBezTo>
                  <a:cubicBezTo>
                    <a:pt x="75634" y="9336"/>
                    <a:pt x="69445" y="6679"/>
                    <a:pt x="60703" y="6854"/>
                  </a:cubicBezTo>
                  <a:lnTo>
                    <a:pt x="60703" y="6854"/>
                  </a:lnTo>
                  <a:lnTo>
                    <a:pt x="60703" y="6854"/>
                  </a:lnTo>
                  <a:cubicBezTo>
                    <a:pt x="60703" y="6854"/>
                    <a:pt x="60703" y="6854"/>
                    <a:pt x="60703" y="6854"/>
                  </a:cubicBezTo>
                  <a:cubicBezTo>
                    <a:pt x="60738" y="6889"/>
                    <a:pt x="60738" y="6889"/>
                    <a:pt x="60738" y="6889"/>
                  </a:cubicBezTo>
                  <a:cubicBezTo>
                    <a:pt x="55108" y="2588"/>
                    <a:pt x="48045" y="0"/>
                    <a:pt x="40387" y="0"/>
                  </a:cubicBezTo>
                  <a:cubicBezTo>
                    <a:pt x="21890" y="0"/>
                    <a:pt x="6889" y="15001"/>
                    <a:pt x="6889" y="33533"/>
                  </a:cubicBezTo>
                  <a:cubicBezTo>
                    <a:pt x="6889" y="33673"/>
                    <a:pt x="6889" y="33848"/>
                    <a:pt x="6889" y="34023"/>
                  </a:cubicBezTo>
                  <a:cubicBezTo>
                    <a:pt x="1539" y="40946"/>
                    <a:pt x="0" y="47520"/>
                    <a:pt x="2588" y="52625"/>
                  </a:cubicBezTo>
                  <a:cubicBezTo>
                    <a:pt x="5071" y="57556"/>
                    <a:pt x="10910" y="60178"/>
                    <a:pt x="19197" y="60178"/>
                  </a:cubicBezTo>
                  <a:lnTo>
                    <a:pt x="19197" y="60178"/>
                  </a:lnTo>
                  <a:cubicBezTo>
                    <a:pt x="19477" y="60178"/>
                    <a:pt x="19792" y="60178"/>
                    <a:pt x="20071" y="60178"/>
                  </a:cubicBezTo>
                  <a:lnTo>
                    <a:pt x="20071" y="60178"/>
                  </a:lnTo>
                  <a:cubicBezTo>
                    <a:pt x="25701" y="64479"/>
                    <a:pt x="32764" y="67032"/>
                    <a:pt x="40387" y="67032"/>
                  </a:cubicBezTo>
                  <a:cubicBezTo>
                    <a:pt x="46891" y="67032"/>
                    <a:pt x="52940" y="65178"/>
                    <a:pt x="58081" y="61996"/>
                  </a:cubicBezTo>
                  <a:cubicBezTo>
                    <a:pt x="58150" y="67661"/>
                    <a:pt x="62626" y="72312"/>
                    <a:pt x="68256" y="72556"/>
                  </a:cubicBezTo>
                  <a:lnTo>
                    <a:pt x="68326" y="72556"/>
                  </a:lnTo>
                  <a:cubicBezTo>
                    <a:pt x="68396" y="72556"/>
                    <a:pt x="68431" y="72556"/>
                    <a:pt x="68501" y="72556"/>
                  </a:cubicBezTo>
                  <a:cubicBezTo>
                    <a:pt x="68606" y="72556"/>
                    <a:pt x="68676" y="72556"/>
                    <a:pt x="68745" y="72556"/>
                  </a:cubicBezTo>
                  <a:cubicBezTo>
                    <a:pt x="74655" y="72556"/>
                    <a:pt x="79445" y="67801"/>
                    <a:pt x="79445" y="61891"/>
                  </a:cubicBezTo>
                  <a:cubicBezTo>
                    <a:pt x="79445" y="56087"/>
                    <a:pt x="74795" y="51366"/>
                    <a:pt x="69025" y="51227"/>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9" name="Google Shape;4619;p70"/>
            <p:cNvSpPr/>
            <p:nvPr/>
          </p:nvSpPr>
          <p:spPr>
            <a:xfrm>
              <a:off x="12769490" y="1909470"/>
              <a:ext cx="407380" cy="407432"/>
            </a:xfrm>
            <a:custGeom>
              <a:avLst/>
              <a:gdLst/>
              <a:ahLst/>
              <a:cxnLst/>
              <a:rect l="l" t="t" r="r" b="b"/>
              <a:pathLst>
                <a:path w="7973" h="7974" extrusionOk="0">
                  <a:moveTo>
                    <a:pt x="3986" y="1"/>
                  </a:moveTo>
                  <a:cubicBezTo>
                    <a:pt x="1783" y="1"/>
                    <a:pt x="0" y="1784"/>
                    <a:pt x="0" y="3987"/>
                  </a:cubicBezTo>
                  <a:cubicBezTo>
                    <a:pt x="0" y="6190"/>
                    <a:pt x="1783" y="7973"/>
                    <a:pt x="3986" y="7973"/>
                  </a:cubicBezTo>
                  <a:cubicBezTo>
                    <a:pt x="6189" y="7973"/>
                    <a:pt x="7973" y="6190"/>
                    <a:pt x="7973" y="3987"/>
                  </a:cubicBezTo>
                  <a:cubicBezTo>
                    <a:pt x="7973" y="1784"/>
                    <a:pt x="6189" y="1"/>
                    <a:pt x="3986" y="1"/>
                  </a:cubicBezTo>
                  <a:close/>
                </a:path>
              </a:pathLst>
            </a:custGeom>
            <a:solidFill>
              <a:srgbClr val="000000"/>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0" name="Google Shape;4620;p70"/>
            <p:cNvSpPr/>
            <p:nvPr/>
          </p:nvSpPr>
          <p:spPr>
            <a:xfrm>
              <a:off x="12769490" y="1909470"/>
              <a:ext cx="407380" cy="407432"/>
            </a:xfrm>
            <a:custGeom>
              <a:avLst/>
              <a:gdLst/>
              <a:ahLst/>
              <a:cxnLst/>
              <a:rect l="l" t="t" r="r" b="b"/>
              <a:pathLst>
                <a:path w="7973" h="7974" fill="none" extrusionOk="0">
                  <a:moveTo>
                    <a:pt x="3986" y="7973"/>
                  </a:moveTo>
                  <a:cubicBezTo>
                    <a:pt x="6189" y="7973"/>
                    <a:pt x="7973" y="6190"/>
                    <a:pt x="7973" y="3987"/>
                  </a:cubicBezTo>
                  <a:cubicBezTo>
                    <a:pt x="7973" y="1784"/>
                    <a:pt x="6189" y="1"/>
                    <a:pt x="3986" y="1"/>
                  </a:cubicBezTo>
                  <a:cubicBezTo>
                    <a:pt x="1783" y="1"/>
                    <a:pt x="0" y="1784"/>
                    <a:pt x="0" y="3987"/>
                  </a:cubicBezTo>
                  <a:cubicBezTo>
                    <a:pt x="0" y="6190"/>
                    <a:pt x="1783" y="7973"/>
                    <a:pt x="3986" y="7973"/>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1" name="Google Shape;4621;p70"/>
            <p:cNvSpPr/>
            <p:nvPr/>
          </p:nvSpPr>
          <p:spPr>
            <a:xfrm>
              <a:off x="14059462" y="539583"/>
              <a:ext cx="886192" cy="726724"/>
            </a:xfrm>
            <a:custGeom>
              <a:avLst/>
              <a:gdLst/>
              <a:ahLst/>
              <a:cxnLst/>
              <a:rect l="l" t="t" r="r" b="b"/>
              <a:pathLst>
                <a:path w="17344" h="14223" extrusionOk="0">
                  <a:moveTo>
                    <a:pt x="14147" y="1"/>
                  </a:moveTo>
                  <a:cubicBezTo>
                    <a:pt x="14064" y="1"/>
                    <a:pt x="13981" y="32"/>
                    <a:pt x="13917" y="96"/>
                  </a:cubicBezTo>
                  <a:cubicBezTo>
                    <a:pt x="13218" y="725"/>
                    <a:pt x="11644" y="1984"/>
                    <a:pt x="9441" y="2649"/>
                  </a:cubicBezTo>
                  <a:cubicBezTo>
                    <a:pt x="6050" y="3663"/>
                    <a:pt x="4511" y="2649"/>
                    <a:pt x="0" y="3977"/>
                  </a:cubicBezTo>
                  <a:lnTo>
                    <a:pt x="3077" y="14223"/>
                  </a:lnTo>
                  <a:cubicBezTo>
                    <a:pt x="7588" y="12859"/>
                    <a:pt x="9127" y="13873"/>
                    <a:pt x="12518" y="12859"/>
                  </a:cubicBezTo>
                  <a:cubicBezTo>
                    <a:pt x="14791" y="12160"/>
                    <a:pt x="16435" y="10831"/>
                    <a:pt x="17064" y="10236"/>
                  </a:cubicBezTo>
                  <a:cubicBezTo>
                    <a:pt x="17274" y="10027"/>
                    <a:pt x="17344" y="9747"/>
                    <a:pt x="17274" y="9502"/>
                  </a:cubicBezTo>
                  <a:lnTo>
                    <a:pt x="14477" y="271"/>
                  </a:lnTo>
                  <a:cubicBezTo>
                    <a:pt x="14432" y="94"/>
                    <a:pt x="14290" y="1"/>
                    <a:pt x="14147" y="1"/>
                  </a:cubicBezTo>
                  <a:close/>
                </a:path>
              </a:pathLst>
            </a:custGeom>
            <a:solidFill>
              <a:srgbClr val="000000"/>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2" name="Google Shape;4622;p70"/>
            <p:cNvSpPr/>
            <p:nvPr/>
          </p:nvSpPr>
          <p:spPr>
            <a:xfrm>
              <a:off x="14059462" y="535547"/>
              <a:ext cx="886192" cy="730761"/>
            </a:xfrm>
            <a:custGeom>
              <a:avLst/>
              <a:gdLst/>
              <a:ahLst/>
              <a:cxnLst/>
              <a:rect l="l" t="t" r="r" b="b"/>
              <a:pathLst>
                <a:path w="17344" h="14302" fill="none" extrusionOk="0">
                  <a:moveTo>
                    <a:pt x="12518" y="12938"/>
                  </a:moveTo>
                  <a:cubicBezTo>
                    <a:pt x="14791" y="12239"/>
                    <a:pt x="16435" y="10910"/>
                    <a:pt x="17064" y="10315"/>
                  </a:cubicBezTo>
                  <a:cubicBezTo>
                    <a:pt x="17274" y="10106"/>
                    <a:pt x="17344" y="9826"/>
                    <a:pt x="17274" y="9581"/>
                  </a:cubicBezTo>
                  <a:lnTo>
                    <a:pt x="14477" y="350"/>
                  </a:lnTo>
                  <a:cubicBezTo>
                    <a:pt x="14407" y="70"/>
                    <a:pt x="14092" y="0"/>
                    <a:pt x="13917" y="175"/>
                  </a:cubicBezTo>
                  <a:cubicBezTo>
                    <a:pt x="13218" y="804"/>
                    <a:pt x="11644" y="2063"/>
                    <a:pt x="9441" y="2728"/>
                  </a:cubicBezTo>
                  <a:cubicBezTo>
                    <a:pt x="6050" y="3742"/>
                    <a:pt x="4511" y="2728"/>
                    <a:pt x="0" y="4056"/>
                  </a:cubicBezTo>
                  <a:lnTo>
                    <a:pt x="3077" y="14302"/>
                  </a:lnTo>
                  <a:cubicBezTo>
                    <a:pt x="7588" y="12938"/>
                    <a:pt x="9127" y="13952"/>
                    <a:pt x="12518" y="12938"/>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3" name="Google Shape;4623;p70"/>
            <p:cNvSpPr/>
            <p:nvPr/>
          </p:nvSpPr>
          <p:spPr>
            <a:xfrm>
              <a:off x="12821301" y="1541425"/>
              <a:ext cx="3425000" cy="3425000"/>
            </a:xfrm>
            <a:custGeom>
              <a:avLst/>
              <a:gdLst/>
              <a:ahLst/>
              <a:cxnLst/>
              <a:rect l="l" t="t" r="r" b="b"/>
              <a:pathLst>
                <a:path w="67032" h="67032" extrusionOk="0">
                  <a:moveTo>
                    <a:pt x="33533" y="1"/>
                  </a:moveTo>
                  <a:cubicBezTo>
                    <a:pt x="15001" y="1"/>
                    <a:pt x="0" y="15001"/>
                    <a:pt x="0" y="33534"/>
                  </a:cubicBezTo>
                  <a:cubicBezTo>
                    <a:pt x="0" y="52031"/>
                    <a:pt x="15001" y="67032"/>
                    <a:pt x="33533" y="67032"/>
                  </a:cubicBezTo>
                  <a:cubicBezTo>
                    <a:pt x="52031" y="67032"/>
                    <a:pt x="67032" y="52031"/>
                    <a:pt x="67032" y="33534"/>
                  </a:cubicBezTo>
                  <a:cubicBezTo>
                    <a:pt x="67032" y="15001"/>
                    <a:pt x="52031" y="1"/>
                    <a:pt x="3353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4" name="Google Shape;4624;p70"/>
            <p:cNvSpPr/>
            <p:nvPr/>
          </p:nvSpPr>
          <p:spPr>
            <a:xfrm>
              <a:off x="12821301" y="1541425"/>
              <a:ext cx="3425000" cy="3425000"/>
            </a:xfrm>
            <a:custGeom>
              <a:avLst/>
              <a:gdLst/>
              <a:ahLst/>
              <a:cxnLst/>
              <a:rect l="l" t="t" r="r" b="b"/>
              <a:pathLst>
                <a:path w="67032" h="67032" fill="none" extrusionOk="0">
                  <a:moveTo>
                    <a:pt x="33533" y="1"/>
                  </a:moveTo>
                  <a:cubicBezTo>
                    <a:pt x="52031" y="1"/>
                    <a:pt x="67032" y="15001"/>
                    <a:pt x="67032" y="33534"/>
                  </a:cubicBezTo>
                  <a:cubicBezTo>
                    <a:pt x="67032" y="52031"/>
                    <a:pt x="52031" y="67032"/>
                    <a:pt x="33533" y="67032"/>
                  </a:cubicBezTo>
                  <a:cubicBezTo>
                    <a:pt x="15001" y="67032"/>
                    <a:pt x="0" y="52031"/>
                    <a:pt x="0" y="33534"/>
                  </a:cubicBezTo>
                  <a:cubicBezTo>
                    <a:pt x="0" y="15001"/>
                    <a:pt x="15001" y="1"/>
                    <a:pt x="33533" y="1"/>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5" name="Google Shape;4625;p70"/>
            <p:cNvSpPr/>
            <p:nvPr/>
          </p:nvSpPr>
          <p:spPr>
            <a:xfrm>
              <a:off x="12469300" y="1891177"/>
              <a:ext cx="4059293" cy="2725101"/>
            </a:xfrm>
            <a:custGeom>
              <a:avLst/>
              <a:gdLst/>
              <a:ahLst/>
              <a:cxnLst/>
              <a:rect l="l" t="t" r="r" b="b"/>
              <a:pathLst>
                <a:path w="79446" h="53334" extrusionOk="0">
                  <a:moveTo>
                    <a:pt x="61542" y="1"/>
                  </a:moveTo>
                  <a:cubicBezTo>
                    <a:pt x="61277" y="1"/>
                    <a:pt x="61009" y="4"/>
                    <a:pt x="60738" y="9"/>
                  </a:cubicBezTo>
                  <a:cubicBezTo>
                    <a:pt x="60913" y="149"/>
                    <a:pt x="61053" y="289"/>
                    <a:pt x="61228" y="394"/>
                  </a:cubicBezTo>
                  <a:cubicBezTo>
                    <a:pt x="61263" y="429"/>
                    <a:pt x="61263" y="429"/>
                    <a:pt x="61298" y="464"/>
                  </a:cubicBezTo>
                  <a:cubicBezTo>
                    <a:pt x="63920" y="2562"/>
                    <a:pt x="66228" y="5044"/>
                    <a:pt x="68116" y="7807"/>
                  </a:cubicBezTo>
                  <a:cubicBezTo>
                    <a:pt x="70039" y="8471"/>
                    <a:pt x="71403" y="9450"/>
                    <a:pt x="72068" y="10709"/>
                  </a:cubicBezTo>
                  <a:cubicBezTo>
                    <a:pt x="72697" y="11968"/>
                    <a:pt x="72662" y="13646"/>
                    <a:pt x="72033" y="15604"/>
                  </a:cubicBezTo>
                  <a:cubicBezTo>
                    <a:pt x="71333" y="17772"/>
                    <a:pt x="69900" y="20255"/>
                    <a:pt x="67732" y="22842"/>
                  </a:cubicBezTo>
                  <a:cubicBezTo>
                    <a:pt x="67662" y="22947"/>
                    <a:pt x="67592" y="23017"/>
                    <a:pt x="67522" y="23122"/>
                  </a:cubicBezTo>
                  <a:cubicBezTo>
                    <a:pt x="62696" y="28857"/>
                    <a:pt x="55248" y="34416"/>
                    <a:pt x="46542" y="38822"/>
                  </a:cubicBezTo>
                  <a:cubicBezTo>
                    <a:pt x="37800" y="43193"/>
                    <a:pt x="28918" y="45886"/>
                    <a:pt x="21470" y="46375"/>
                  </a:cubicBezTo>
                  <a:lnTo>
                    <a:pt x="21086" y="46375"/>
                  </a:lnTo>
                  <a:cubicBezTo>
                    <a:pt x="20421" y="46410"/>
                    <a:pt x="19783" y="46427"/>
                    <a:pt x="19167" y="46427"/>
                  </a:cubicBezTo>
                  <a:cubicBezTo>
                    <a:pt x="18551" y="46427"/>
                    <a:pt x="17956" y="46410"/>
                    <a:pt x="17379" y="46375"/>
                  </a:cubicBezTo>
                  <a:cubicBezTo>
                    <a:pt x="16016" y="46305"/>
                    <a:pt x="14827" y="46095"/>
                    <a:pt x="13743" y="45851"/>
                  </a:cubicBezTo>
                  <a:lnTo>
                    <a:pt x="13708" y="45851"/>
                  </a:lnTo>
                  <a:cubicBezTo>
                    <a:pt x="13638" y="45816"/>
                    <a:pt x="13568" y="45781"/>
                    <a:pt x="13498" y="45781"/>
                  </a:cubicBezTo>
                  <a:cubicBezTo>
                    <a:pt x="13463" y="45781"/>
                    <a:pt x="13428" y="45746"/>
                    <a:pt x="13428" y="45746"/>
                  </a:cubicBezTo>
                  <a:cubicBezTo>
                    <a:pt x="13358" y="45746"/>
                    <a:pt x="13323" y="45711"/>
                    <a:pt x="13253" y="45711"/>
                  </a:cubicBezTo>
                  <a:cubicBezTo>
                    <a:pt x="13218" y="45711"/>
                    <a:pt x="13183" y="45676"/>
                    <a:pt x="13148" y="45676"/>
                  </a:cubicBezTo>
                  <a:cubicBezTo>
                    <a:pt x="13113" y="45676"/>
                    <a:pt x="13078" y="45676"/>
                    <a:pt x="13043" y="45641"/>
                  </a:cubicBezTo>
                  <a:cubicBezTo>
                    <a:pt x="13008" y="45641"/>
                    <a:pt x="12973" y="45606"/>
                    <a:pt x="12903" y="45606"/>
                  </a:cubicBezTo>
                  <a:lnTo>
                    <a:pt x="12869" y="45606"/>
                  </a:lnTo>
                  <a:cubicBezTo>
                    <a:pt x="12834" y="45571"/>
                    <a:pt x="12764" y="45571"/>
                    <a:pt x="12694" y="45536"/>
                  </a:cubicBezTo>
                  <a:cubicBezTo>
                    <a:pt x="10840" y="44906"/>
                    <a:pt x="9512" y="43997"/>
                    <a:pt x="8847" y="42773"/>
                  </a:cubicBezTo>
                  <a:cubicBezTo>
                    <a:pt x="8812" y="42738"/>
                    <a:pt x="8777" y="42704"/>
                    <a:pt x="8777" y="42634"/>
                  </a:cubicBezTo>
                  <a:cubicBezTo>
                    <a:pt x="8113" y="41375"/>
                    <a:pt x="8148" y="39696"/>
                    <a:pt x="8777" y="37773"/>
                  </a:cubicBezTo>
                  <a:cubicBezTo>
                    <a:pt x="8742" y="37703"/>
                    <a:pt x="8707" y="37633"/>
                    <a:pt x="8707" y="37563"/>
                  </a:cubicBezTo>
                  <a:cubicBezTo>
                    <a:pt x="8672" y="37424"/>
                    <a:pt x="8603" y="37284"/>
                    <a:pt x="8568" y="37144"/>
                  </a:cubicBezTo>
                  <a:cubicBezTo>
                    <a:pt x="8533" y="37074"/>
                    <a:pt x="8498" y="37004"/>
                    <a:pt x="8498" y="36899"/>
                  </a:cubicBezTo>
                  <a:cubicBezTo>
                    <a:pt x="8463" y="36794"/>
                    <a:pt x="8393" y="36654"/>
                    <a:pt x="8358" y="36549"/>
                  </a:cubicBezTo>
                  <a:cubicBezTo>
                    <a:pt x="8358" y="36444"/>
                    <a:pt x="8323" y="36340"/>
                    <a:pt x="8288" y="36270"/>
                  </a:cubicBezTo>
                  <a:cubicBezTo>
                    <a:pt x="8253" y="36130"/>
                    <a:pt x="8218" y="36025"/>
                    <a:pt x="8183" y="35920"/>
                  </a:cubicBezTo>
                  <a:cubicBezTo>
                    <a:pt x="8148" y="35815"/>
                    <a:pt x="8113" y="35710"/>
                    <a:pt x="8078" y="35605"/>
                  </a:cubicBezTo>
                  <a:cubicBezTo>
                    <a:pt x="8078" y="35500"/>
                    <a:pt x="8043" y="35430"/>
                    <a:pt x="8008" y="35326"/>
                  </a:cubicBezTo>
                  <a:cubicBezTo>
                    <a:pt x="7973" y="35186"/>
                    <a:pt x="7938" y="35046"/>
                    <a:pt x="7903" y="34941"/>
                  </a:cubicBezTo>
                  <a:cubicBezTo>
                    <a:pt x="7903" y="34871"/>
                    <a:pt x="7868" y="34801"/>
                    <a:pt x="7868" y="34731"/>
                  </a:cubicBezTo>
                  <a:cubicBezTo>
                    <a:pt x="7833" y="34556"/>
                    <a:pt x="7798" y="34416"/>
                    <a:pt x="7763" y="34242"/>
                  </a:cubicBezTo>
                  <a:lnTo>
                    <a:pt x="7728" y="34102"/>
                  </a:lnTo>
                  <a:cubicBezTo>
                    <a:pt x="7693" y="33927"/>
                    <a:pt x="7658" y="33752"/>
                    <a:pt x="7623" y="33577"/>
                  </a:cubicBezTo>
                  <a:lnTo>
                    <a:pt x="7588" y="33507"/>
                  </a:lnTo>
                  <a:cubicBezTo>
                    <a:pt x="7554" y="33297"/>
                    <a:pt x="7519" y="33123"/>
                    <a:pt x="7484" y="32913"/>
                  </a:cubicBezTo>
                  <a:cubicBezTo>
                    <a:pt x="7379" y="32458"/>
                    <a:pt x="7309" y="31969"/>
                    <a:pt x="7239" y="31514"/>
                  </a:cubicBezTo>
                  <a:cubicBezTo>
                    <a:pt x="7204" y="31269"/>
                    <a:pt x="7169" y="31060"/>
                    <a:pt x="7134" y="30815"/>
                  </a:cubicBezTo>
                  <a:cubicBezTo>
                    <a:pt x="7134" y="30815"/>
                    <a:pt x="7134" y="30780"/>
                    <a:pt x="7134" y="30780"/>
                  </a:cubicBezTo>
                  <a:cubicBezTo>
                    <a:pt x="7134" y="30570"/>
                    <a:pt x="7099" y="30360"/>
                    <a:pt x="7064" y="30115"/>
                  </a:cubicBezTo>
                  <a:cubicBezTo>
                    <a:pt x="7064" y="30115"/>
                    <a:pt x="7064" y="30081"/>
                    <a:pt x="7064" y="30046"/>
                  </a:cubicBezTo>
                  <a:cubicBezTo>
                    <a:pt x="7029" y="29871"/>
                    <a:pt x="7029" y="29661"/>
                    <a:pt x="6994" y="29451"/>
                  </a:cubicBezTo>
                  <a:cubicBezTo>
                    <a:pt x="6994" y="29416"/>
                    <a:pt x="6994" y="29381"/>
                    <a:pt x="6994" y="29346"/>
                  </a:cubicBezTo>
                  <a:cubicBezTo>
                    <a:pt x="6994" y="29136"/>
                    <a:pt x="6959" y="28927"/>
                    <a:pt x="6959" y="28717"/>
                  </a:cubicBezTo>
                  <a:cubicBezTo>
                    <a:pt x="6959" y="28682"/>
                    <a:pt x="6959" y="28647"/>
                    <a:pt x="6959" y="28612"/>
                  </a:cubicBezTo>
                  <a:cubicBezTo>
                    <a:pt x="6924" y="28402"/>
                    <a:pt x="6924" y="28192"/>
                    <a:pt x="6924" y="27982"/>
                  </a:cubicBezTo>
                  <a:cubicBezTo>
                    <a:pt x="6924" y="27948"/>
                    <a:pt x="6924" y="27913"/>
                    <a:pt x="6924" y="27913"/>
                  </a:cubicBezTo>
                  <a:cubicBezTo>
                    <a:pt x="6924" y="27668"/>
                    <a:pt x="6889" y="27423"/>
                    <a:pt x="6889" y="27178"/>
                  </a:cubicBezTo>
                  <a:cubicBezTo>
                    <a:pt x="1539" y="34102"/>
                    <a:pt x="1" y="40640"/>
                    <a:pt x="2588" y="45746"/>
                  </a:cubicBezTo>
                  <a:cubicBezTo>
                    <a:pt x="5071" y="50676"/>
                    <a:pt x="10945" y="53333"/>
                    <a:pt x="19198" y="53333"/>
                  </a:cubicBezTo>
                  <a:lnTo>
                    <a:pt x="20107" y="53333"/>
                  </a:lnTo>
                  <a:cubicBezTo>
                    <a:pt x="20561" y="53333"/>
                    <a:pt x="21016" y="53298"/>
                    <a:pt x="21470" y="53298"/>
                  </a:cubicBezTo>
                  <a:cubicBezTo>
                    <a:pt x="24233" y="53124"/>
                    <a:pt x="27205" y="52704"/>
                    <a:pt x="30247" y="52040"/>
                  </a:cubicBezTo>
                  <a:cubicBezTo>
                    <a:pt x="36471" y="50676"/>
                    <a:pt x="43150" y="48263"/>
                    <a:pt x="49654" y="44976"/>
                  </a:cubicBezTo>
                  <a:cubicBezTo>
                    <a:pt x="56158" y="41689"/>
                    <a:pt x="62067" y="37773"/>
                    <a:pt x="66858" y="33577"/>
                  </a:cubicBezTo>
                  <a:cubicBezTo>
                    <a:pt x="69200" y="31514"/>
                    <a:pt x="71298" y="29381"/>
                    <a:pt x="73082" y="27248"/>
                  </a:cubicBezTo>
                  <a:cubicBezTo>
                    <a:pt x="73361" y="26899"/>
                    <a:pt x="73641" y="26549"/>
                    <a:pt x="73921" y="26164"/>
                  </a:cubicBezTo>
                  <a:cubicBezTo>
                    <a:pt x="77592" y="21444"/>
                    <a:pt x="79446" y="16898"/>
                    <a:pt x="79446" y="12842"/>
                  </a:cubicBezTo>
                  <a:cubicBezTo>
                    <a:pt x="79446" y="10989"/>
                    <a:pt x="79061" y="9205"/>
                    <a:pt x="78222" y="7597"/>
                  </a:cubicBezTo>
                  <a:cubicBezTo>
                    <a:pt x="75748" y="2650"/>
                    <a:pt x="69859" y="1"/>
                    <a:pt x="61542"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6" name="Google Shape;4626;p70"/>
            <p:cNvSpPr/>
            <p:nvPr/>
          </p:nvSpPr>
          <p:spPr>
            <a:xfrm>
              <a:off x="12469300" y="1882695"/>
              <a:ext cx="4059293" cy="2733583"/>
            </a:xfrm>
            <a:custGeom>
              <a:avLst/>
              <a:gdLst/>
              <a:ahLst/>
              <a:cxnLst/>
              <a:rect l="l" t="t" r="r" b="b"/>
              <a:pathLst>
                <a:path w="79446" h="53500" fill="none" extrusionOk="0">
                  <a:moveTo>
                    <a:pt x="79446" y="13008"/>
                  </a:moveTo>
                  <a:lnTo>
                    <a:pt x="79446" y="13008"/>
                  </a:lnTo>
                  <a:cubicBezTo>
                    <a:pt x="79446" y="11155"/>
                    <a:pt x="79061" y="9371"/>
                    <a:pt x="78222" y="7763"/>
                  </a:cubicBezTo>
                  <a:cubicBezTo>
                    <a:pt x="75669" y="2658"/>
                    <a:pt x="69480" y="0"/>
                    <a:pt x="60738" y="175"/>
                  </a:cubicBezTo>
                  <a:lnTo>
                    <a:pt x="60738" y="175"/>
                  </a:lnTo>
                  <a:lnTo>
                    <a:pt x="60738" y="175"/>
                  </a:lnTo>
                  <a:cubicBezTo>
                    <a:pt x="60738" y="175"/>
                    <a:pt x="60738" y="175"/>
                    <a:pt x="60738" y="175"/>
                  </a:cubicBezTo>
                  <a:cubicBezTo>
                    <a:pt x="60913" y="315"/>
                    <a:pt x="61053" y="455"/>
                    <a:pt x="61228" y="560"/>
                  </a:cubicBezTo>
                  <a:cubicBezTo>
                    <a:pt x="61263" y="595"/>
                    <a:pt x="61263" y="595"/>
                    <a:pt x="61298" y="630"/>
                  </a:cubicBezTo>
                  <a:cubicBezTo>
                    <a:pt x="63920" y="2728"/>
                    <a:pt x="66228" y="5210"/>
                    <a:pt x="68116" y="7973"/>
                  </a:cubicBezTo>
                  <a:cubicBezTo>
                    <a:pt x="70039" y="8637"/>
                    <a:pt x="71403" y="9616"/>
                    <a:pt x="72068" y="10875"/>
                  </a:cubicBezTo>
                  <a:cubicBezTo>
                    <a:pt x="72697" y="12134"/>
                    <a:pt x="72662" y="13812"/>
                    <a:pt x="72033" y="15770"/>
                  </a:cubicBezTo>
                  <a:cubicBezTo>
                    <a:pt x="71333" y="17938"/>
                    <a:pt x="69900" y="20421"/>
                    <a:pt x="67732" y="23008"/>
                  </a:cubicBezTo>
                  <a:cubicBezTo>
                    <a:pt x="67662" y="23113"/>
                    <a:pt x="67592" y="23183"/>
                    <a:pt x="67522" y="23288"/>
                  </a:cubicBezTo>
                  <a:cubicBezTo>
                    <a:pt x="62696" y="29023"/>
                    <a:pt x="55248" y="34582"/>
                    <a:pt x="46542" y="38988"/>
                  </a:cubicBezTo>
                  <a:cubicBezTo>
                    <a:pt x="37800" y="43359"/>
                    <a:pt x="28918" y="46052"/>
                    <a:pt x="21470" y="46541"/>
                  </a:cubicBezTo>
                  <a:cubicBezTo>
                    <a:pt x="21331" y="46541"/>
                    <a:pt x="21226" y="46541"/>
                    <a:pt x="21086" y="46541"/>
                  </a:cubicBezTo>
                  <a:cubicBezTo>
                    <a:pt x="19757" y="46611"/>
                    <a:pt x="18533" y="46611"/>
                    <a:pt x="17379" y="46541"/>
                  </a:cubicBezTo>
                  <a:lnTo>
                    <a:pt x="17379" y="46541"/>
                  </a:lnTo>
                  <a:cubicBezTo>
                    <a:pt x="16016" y="46471"/>
                    <a:pt x="14827" y="46261"/>
                    <a:pt x="13743" y="46017"/>
                  </a:cubicBezTo>
                  <a:cubicBezTo>
                    <a:pt x="13743" y="46017"/>
                    <a:pt x="13708" y="46017"/>
                    <a:pt x="13708" y="46017"/>
                  </a:cubicBezTo>
                  <a:cubicBezTo>
                    <a:pt x="13638" y="45982"/>
                    <a:pt x="13568" y="45947"/>
                    <a:pt x="13498" y="45947"/>
                  </a:cubicBezTo>
                  <a:cubicBezTo>
                    <a:pt x="13463" y="45947"/>
                    <a:pt x="13428" y="45912"/>
                    <a:pt x="13428" y="45912"/>
                  </a:cubicBezTo>
                  <a:cubicBezTo>
                    <a:pt x="13358" y="45912"/>
                    <a:pt x="13323" y="45877"/>
                    <a:pt x="13253" y="45877"/>
                  </a:cubicBezTo>
                  <a:cubicBezTo>
                    <a:pt x="13218" y="45877"/>
                    <a:pt x="13183" y="45842"/>
                    <a:pt x="13148" y="45842"/>
                  </a:cubicBezTo>
                  <a:cubicBezTo>
                    <a:pt x="13113" y="45842"/>
                    <a:pt x="13078" y="45842"/>
                    <a:pt x="13043" y="45807"/>
                  </a:cubicBezTo>
                  <a:cubicBezTo>
                    <a:pt x="13008" y="45807"/>
                    <a:pt x="12973" y="45772"/>
                    <a:pt x="12903" y="45772"/>
                  </a:cubicBezTo>
                  <a:cubicBezTo>
                    <a:pt x="12903" y="45772"/>
                    <a:pt x="12903" y="45772"/>
                    <a:pt x="12869" y="45772"/>
                  </a:cubicBezTo>
                  <a:cubicBezTo>
                    <a:pt x="12834" y="45737"/>
                    <a:pt x="12764" y="45737"/>
                    <a:pt x="12694" y="45702"/>
                  </a:cubicBezTo>
                  <a:cubicBezTo>
                    <a:pt x="10840" y="45072"/>
                    <a:pt x="9512" y="44163"/>
                    <a:pt x="8847" y="42939"/>
                  </a:cubicBezTo>
                  <a:cubicBezTo>
                    <a:pt x="8812" y="42904"/>
                    <a:pt x="8777" y="42870"/>
                    <a:pt x="8777" y="42800"/>
                  </a:cubicBezTo>
                  <a:cubicBezTo>
                    <a:pt x="8113" y="41541"/>
                    <a:pt x="8148" y="39862"/>
                    <a:pt x="8777" y="37939"/>
                  </a:cubicBezTo>
                  <a:cubicBezTo>
                    <a:pt x="8742" y="37869"/>
                    <a:pt x="8707" y="37799"/>
                    <a:pt x="8707" y="37729"/>
                  </a:cubicBezTo>
                  <a:cubicBezTo>
                    <a:pt x="8672" y="37590"/>
                    <a:pt x="8603" y="37450"/>
                    <a:pt x="8568" y="37310"/>
                  </a:cubicBezTo>
                  <a:cubicBezTo>
                    <a:pt x="8533" y="37240"/>
                    <a:pt x="8498" y="37170"/>
                    <a:pt x="8498" y="37065"/>
                  </a:cubicBezTo>
                  <a:cubicBezTo>
                    <a:pt x="8463" y="36960"/>
                    <a:pt x="8393" y="36820"/>
                    <a:pt x="8358" y="36715"/>
                  </a:cubicBezTo>
                  <a:cubicBezTo>
                    <a:pt x="8358" y="36610"/>
                    <a:pt x="8323" y="36506"/>
                    <a:pt x="8288" y="36436"/>
                  </a:cubicBezTo>
                  <a:cubicBezTo>
                    <a:pt x="8253" y="36296"/>
                    <a:pt x="8218" y="36191"/>
                    <a:pt x="8183" y="36086"/>
                  </a:cubicBezTo>
                  <a:cubicBezTo>
                    <a:pt x="8148" y="35981"/>
                    <a:pt x="8113" y="35876"/>
                    <a:pt x="8078" y="35771"/>
                  </a:cubicBezTo>
                  <a:cubicBezTo>
                    <a:pt x="8078" y="35666"/>
                    <a:pt x="8043" y="35596"/>
                    <a:pt x="8008" y="35492"/>
                  </a:cubicBezTo>
                  <a:cubicBezTo>
                    <a:pt x="7973" y="35352"/>
                    <a:pt x="7938" y="35212"/>
                    <a:pt x="7903" y="35107"/>
                  </a:cubicBezTo>
                  <a:cubicBezTo>
                    <a:pt x="7903" y="35037"/>
                    <a:pt x="7868" y="34967"/>
                    <a:pt x="7868" y="34897"/>
                  </a:cubicBezTo>
                  <a:cubicBezTo>
                    <a:pt x="7833" y="34722"/>
                    <a:pt x="7798" y="34582"/>
                    <a:pt x="7763" y="34408"/>
                  </a:cubicBezTo>
                  <a:lnTo>
                    <a:pt x="7728" y="34268"/>
                  </a:lnTo>
                  <a:cubicBezTo>
                    <a:pt x="7693" y="34093"/>
                    <a:pt x="7658" y="33918"/>
                    <a:pt x="7623" y="33743"/>
                  </a:cubicBezTo>
                  <a:lnTo>
                    <a:pt x="7588" y="33673"/>
                  </a:lnTo>
                  <a:cubicBezTo>
                    <a:pt x="7554" y="33463"/>
                    <a:pt x="7519" y="33289"/>
                    <a:pt x="7484" y="33079"/>
                  </a:cubicBezTo>
                  <a:cubicBezTo>
                    <a:pt x="7379" y="32624"/>
                    <a:pt x="7309" y="32135"/>
                    <a:pt x="7239" y="31680"/>
                  </a:cubicBezTo>
                  <a:cubicBezTo>
                    <a:pt x="7239" y="31680"/>
                    <a:pt x="7239" y="31680"/>
                    <a:pt x="7239" y="31680"/>
                  </a:cubicBezTo>
                  <a:cubicBezTo>
                    <a:pt x="7204" y="31435"/>
                    <a:pt x="7169" y="31226"/>
                    <a:pt x="7134" y="30981"/>
                  </a:cubicBezTo>
                  <a:cubicBezTo>
                    <a:pt x="7134" y="30981"/>
                    <a:pt x="7134" y="30946"/>
                    <a:pt x="7134" y="30946"/>
                  </a:cubicBezTo>
                  <a:cubicBezTo>
                    <a:pt x="7134" y="30736"/>
                    <a:pt x="7099" y="30526"/>
                    <a:pt x="7064" y="30281"/>
                  </a:cubicBezTo>
                  <a:cubicBezTo>
                    <a:pt x="7064" y="30281"/>
                    <a:pt x="7064" y="30247"/>
                    <a:pt x="7064" y="30212"/>
                  </a:cubicBezTo>
                  <a:cubicBezTo>
                    <a:pt x="7029" y="30037"/>
                    <a:pt x="7029" y="29827"/>
                    <a:pt x="6994" y="29617"/>
                  </a:cubicBezTo>
                  <a:cubicBezTo>
                    <a:pt x="6994" y="29582"/>
                    <a:pt x="6994" y="29547"/>
                    <a:pt x="6994" y="29512"/>
                  </a:cubicBezTo>
                  <a:cubicBezTo>
                    <a:pt x="6994" y="29302"/>
                    <a:pt x="6959" y="29093"/>
                    <a:pt x="6959" y="28883"/>
                  </a:cubicBezTo>
                  <a:cubicBezTo>
                    <a:pt x="6959" y="28848"/>
                    <a:pt x="6959" y="28813"/>
                    <a:pt x="6959" y="28778"/>
                  </a:cubicBezTo>
                  <a:cubicBezTo>
                    <a:pt x="6924" y="28568"/>
                    <a:pt x="6924" y="28358"/>
                    <a:pt x="6924" y="28148"/>
                  </a:cubicBezTo>
                  <a:cubicBezTo>
                    <a:pt x="6924" y="28114"/>
                    <a:pt x="6924" y="28079"/>
                    <a:pt x="6924" y="28079"/>
                  </a:cubicBezTo>
                  <a:cubicBezTo>
                    <a:pt x="6924" y="27834"/>
                    <a:pt x="6889" y="27589"/>
                    <a:pt x="6889" y="27344"/>
                  </a:cubicBezTo>
                  <a:lnTo>
                    <a:pt x="6889" y="27344"/>
                  </a:lnTo>
                  <a:lnTo>
                    <a:pt x="6889" y="27344"/>
                  </a:lnTo>
                  <a:cubicBezTo>
                    <a:pt x="1539" y="34268"/>
                    <a:pt x="1" y="40806"/>
                    <a:pt x="2588" y="45912"/>
                  </a:cubicBezTo>
                  <a:cubicBezTo>
                    <a:pt x="5071" y="50842"/>
                    <a:pt x="10945" y="53499"/>
                    <a:pt x="19198" y="53499"/>
                  </a:cubicBezTo>
                  <a:lnTo>
                    <a:pt x="19198" y="53499"/>
                  </a:lnTo>
                  <a:cubicBezTo>
                    <a:pt x="19512" y="53499"/>
                    <a:pt x="19792" y="53499"/>
                    <a:pt x="20107" y="53499"/>
                  </a:cubicBezTo>
                  <a:cubicBezTo>
                    <a:pt x="20561" y="53499"/>
                    <a:pt x="21016" y="53464"/>
                    <a:pt x="21470" y="53464"/>
                  </a:cubicBezTo>
                  <a:cubicBezTo>
                    <a:pt x="24233" y="53290"/>
                    <a:pt x="27205" y="52870"/>
                    <a:pt x="30247" y="52206"/>
                  </a:cubicBezTo>
                  <a:cubicBezTo>
                    <a:pt x="36471" y="50842"/>
                    <a:pt x="43150" y="48429"/>
                    <a:pt x="49654" y="45142"/>
                  </a:cubicBezTo>
                  <a:cubicBezTo>
                    <a:pt x="56158" y="41855"/>
                    <a:pt x="62067" y="37939"/>
                    <a:pt x="66858" y="33743"/>
                  </a:cubicBezTo>
                  <a:cubicBezTo>
                    <a:pt x="69200" y="31680"/>
                    <a:pt x="71298" y="29547"/>
                    <a:pt x="73082" y="27414"/>
                  </a:cubicBezTo>
                  <a:cubicBezTo>
                    <a:pt x="73361" y="27065"/>
                    <a:pt x="73641" y="26715"/>
                    <a:pt x="73921" y="26330"/>
                  </a:cubicBezTo>
                  <a:cubicBezTo>
                    <a:pt x="77592" y="21610"/>
                    <a:pt x="79446" y="17064"/>
                    <a:pt x="79446" y="13008"/>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7" name="Google Shape;4627;p70"/>
            <p:cNvSpPr/>
            <p:nvPr/>
          </p:nvSpPr>
          <p:spPr>
            <a:xfrm>
              <a:off x="15438750" y="4158873"/>
              <a:ext cx="1089907" cy="1089907"/>
            </a:xfrm>
            <a:custGeom>
              <a:avLst/>
              <a:gdLst/>
              <a:ahLst/>
              <a:cxnLst/>
              <a:rect l="l" t="t" r="r" b="b"/>
              <a:pathLst>
                <a:path w="21331" h="21331" extrusionOk="0">
                  <a:moveTo>
                    <a:pt x="10176" y="1"/>
                  </a:moveTo>
                  <a:cubicBezTo>
                    <a:pt x="4512" y="246"/>
                    <a:pt x="1" y="4931"/>
                    <a:pt x="1" y="10666"/>
                  </a:cubicBezTo>
                  <a:cubicBezTo>
                    <a:pt x="1" y="16400"/>
                    <a:pt x="4512" y="21086"/>
                    <a:pt x="10176" y="21331"/>
                  </a:cubicBezTo>
                  <a:lnTo>
                    <a:pt x="10666" y="21331"/>
                  </a:lnTo>
                  <a:cubicBezTo>
                    <a:pt x="16575" y="21331"/>
                    <a:pt x="21331" y="16575"/>
                    <a:pt x="21331" y="10666"/>
                  </a:cubicBezTo>
                  <a:cubicBezTo>
                    <a:pt x="21331" y="4861"/>
                    <a:pt x="16715" y="141"/>
                    <a:pt x="10945"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8" name="Google Shape;4628;p70"/>
            <p:cNvSpPr/>
            <p:nvPr/>
          </p:nvSpPr>
          <p:spPr>
            <a:xfrm>
              <a:off x="15438750" y="4158873"/>
              <a:ext cx="1089907" cy="1089907"/>
            </a:xfrm>
            <a:custGeom>
              <a:avLst/>
              <a:gdLst/>
              <a:ahLst/>
              <a:cxnLst/>
              <a:rect l="l" t="t" r="r" b="b"/>
              <a:pathLst>
                <a:path w="21331" h="21331" fill="none" extrusionOk="0">
                  <a:moveTo>
                    <a:pt x="10945" y="1"/>
                  </a:moveTo>
                  <a:cubicBezTo>
                    <a:pt x="10841" y="1"/>
                    <a:pt x="10771" y="1"/>
                    <a:pt x="10666" y="1"/>
                  </a:cubicBezTo>
                  <a:cubicBezTo>
                    <a:pt x="10596" y="1"/>
                    <a:pt x="10491" y="1"/>
                    <a:pt x="10421" y="1"/>
                  </a:cubicBezTo>
                  <a:cubicBezTo>
                    <a:pt x="10351" y="1"/>
                    <a:pt x="10281" y="1"/>
                    <a:pt x="10211" y="1"/>
                  </a:cubicBezTo>
                  <a:cubicBezTo>
                    <a:pt x="10211" y="1"/>
                    <a:pt x="10176" y="1"/>
                    <a:pt x="10176" y="1"/>
                  </a:cubicBezTo>
                  <a:cubicBezTo>
                    <a:pt x="4512" y="246"/>
                    <a:pt x="1" y="4931"/>
                    <a:pt x="1" y="10666"/>
                  </a:cubicBezTo>
                  <a:cubicBezTo>
                    <a:pt x="1" y="16400"/>
                    <a:pt x="4512" y="21086"/>
                    <a:pt x="10176" y="21331"/>
                  </a:cubicBezTo>
                  <a:cubicBezTo>
                    <a:pt x="10176" y="21331"/>
                    <a:pt x="10211" y="21331"/>
                    <a:pt x="10211" y="21331"/>
                  </a:cubicBezTo>
                  <a:cubicBezTo>
                    <a:pt x="10281" y="21331"/>
                    <a:pt x="10351" y="21331"/>
                    <a:pt x="10421" y="21331"/>
                  </a:cubicBezTo>
                  <a:cubicBezTo>
                    <a:pt x="10491" y="21331"/>
                    <a:pt x="10596" y="21331"/>
                    <a:pt x="10666" y="21331"/>
                  </a:cubicBezTo>
                  <a:cubicBezTo>
                    <a:pt x="16575" y="21331"/>
                    <a:pt x="21331" y="16575"/>
                    <a:pt x="21331" y="10666"/>
                  </a:cubicBezTo>
                  <a:cubicBezTo>
                    <a:pt x="21331" y="4861"/>
                    <a:pt x="16715" y="141"/>
                    <a:pt x="10945" y="1"/>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9" name="Google Shape;4629;p70"/>
            <p:cNvSpPr/>
            <p:nvPr/>
          </p:nvSpPr>
          <p:spPr>
            <a:xfrm>
              <a:off x="12592595" y="1836249"/>
              <a:ext cx="409169" cy="407380"/>
            </a:xfrm>
            <a:custGeom>
              <a:avLst/>
              <a:gdLst/>
              <a:ahLst/>
              <a:cxnLst/>
              <a:rect l="l" t="t" r="r" b="b"/>
              <a:pathLst>
                <a:path w="8008" h="7973" extrusionOk="0">
                  <a:moveTo>
                    <a:pt x="4022" y="0"/>
                  </a:moveTo>
                  <a:cubicBezTo>
                    <a:pt x="1819" y="0"/>
                    <a:pt x="0" y="1783"/>
                    <a:pt x="0" y="3986"/>
                  </a:cubicBezTo>
                  <a:cubicBezTo>
                    <a:pt x="0" y="6189"/>
                    <a:pt x="1819" y="7973"/>
                    <a:pt x="4022" y="7973"/>
                  </a:cubicBezTo>
                  <a:cubicBezTo>
                    <a:pt x="6225" y="7973"/>
                    <a:pt x="8008" y="6189"/>
                    <a:pt x="8008" y="3986"/>
                  </a:cubicBezTo>
                  <a:cubicBezTo>
                    <a:pt x="8008" y="1783"/>
                    <a:pt x="6225" y="0"/>
                    <a:pt x="4022"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0" name="Google Shape;4630;p70"/>
            <p:cNvSpPr/>
            <p:nvPr/>
          </p:nvSpPr>
          <p:spPr>
            <a:xfrm>
              <a:off x="12592595" y="1836249"/>
              <a:ext cx="409169" cy="407380"/>
            </a:xfrm>
            <a:custGeom>
              <a:avLst/>
              <a:gdLst/>
              <a:ahLst/>
              <a:cxnLst/>
              <a:rect l="l" t="t" r="r" b="b"/>
              <a:pathLst>
                <a:path w="8008" h="7973" fill="none" extrusionOk="0">
                  <a:moveTo>
                    <a:pt x="4022" y="0"/>
                  </a:moveTo>
                  <a:cubicBezTo>
                    <a:pt x="6225" y="0"/>
                    <a:pt x="8008" y="1783"/>
                    <a:pt x="8008" y="3986"/>
                  </a:cubicBezTo>
                  <a:cubicBezTo>
                    <a:pt x="8008" y="6189"/>
                    <a:pt x="6225" y="7973"/>
                    <a:pt x="4022" y="7973"/>
                  </a:cubicBezTo>
                  <a:cubicBezTo>
                    <a:pt x="1819" y="7973"/>
                    <a:pt x="0" y="6189"/>
                    <a:pt x="0" y="3986"/>
                  </a:cubicBezTo>
                  <a:cubicBezTo>
                    <a:pt x="0" y="1783"/>
                    <a:pt x="1819" y="0"/>
                    <a:pt x="4022" y="0"/>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1" name="Google Shape;4631;p70"/>
            <p:cNvSpPr/>
            <p:nvPr/>
          </p:nvSpPr>
          <p:spPr>
            <a:xfrm>
              <a:off x="15690704" y="4366170"/>
              <a:ext cx="418110" cy="409169"/>
            </a:xfrm>
            <a:custGeom>
              <a:avLst/>
              <a:gdLst/>
              <a:ahLst/>
              <a:cxnLst/>
              <a:rect l="l" t="t" r="r" b="b"/>
              <a:pathLst>
                <a:path w="8183" h="8008" fill="none" extrusionOk="0">
                  <a:moveTo>
                    <a:pt x="4826" y="210"/>
                  </a:moveTo>
                  <a:cubicBezTo>
                    <a:pt x="4196" y="0"/>
                    <a:pt x="2937" y="105"/>
                    <a:pt x="2343" y="490"/>
                  </a:cubicBezTo>
                  <a:cubicBezTo>
                    <a:pt x="1644" y="944"/>
                    <a:pt x="1154" y="1434"/>
                    <a:pt x="874" y="1923"/>
                  </a:cubicBezTo>
                  <a:cubicBezTo>
                    <a:pt x="0" y="3532"/>
                    <a:pt x="245" y="5455"/>
                    <a:pt x="1504" y="6714"/>
                  </a:cubicBezTo>
                  <a:cubicBezTo>
                    <a:pt x="2448" y="7658"/>
                    <a:pt x="3986" y="8007"/>
                    <a:pt x="5420" y="7553"/>
                  </a:cubicBezTo>
                  <a:cubicBezTo>
                    <a:pt x="5420" y="7553"/>
                    <a:pt x="5420" y="7553"/>
                    <a:pt x="5455" y="7553"/>
                  </a:cubicBezTo>
                  <a:cubicBezTo>
                    <a:pt x="7098" y="7028"/>
                    <a:pt x="7973" y="5385"/>
                    <a:pt x="8077" y="4091"/>
                  </a:cubicBezTo>
                  <a:cubicBezTo>
                    <a:pt x="8182" y="2727"/>
                    <a:pt x="7273" y="629"/>
                    <a:pt x="4826" y="210"/>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2" name="Google Shape;4632;p70"/>
            <p:cNvSpPr/>
            <p:nvPr/>
          </p:nvSpPr>
          <p:spPr>
            <a:xfrm>
              <a:off x="15983689" y="4825319"/>
              <a:ext cx="221599" cy="216234"/>
            </a:xfrm>
            <a:custGeom>
              <a:avLst/>
              <a:gdLst/>
              <a:ahLst/>
              <a:cxnLst/>
              <a:rect l="l" t="t" r="r" b="b"/>
              <a:pathLst>
                <a:path w="4337" h="4232" fill="none" extrusionOk="0">
                  <a:moveTo>
                    <a:pt x="2553" y="105"/>
                  </a:moveTo>
                  <a:cubicBezTo>
                    <a:pt x="2204" y="1"/>
                    <a:pt x="1539" y="36"/>
                    <a:pt x="1225" y="245"/>
                  </a:cubicBezTo>
                  <a:cubicBezTo>
                    <a:pt x="840" y="490"/>
                    <a:pt x="595" y="735"/>
                    <a:pt x="455" y="1015"/>
                  </a:cubicBezTo>
                  <a:cubicBezTo>
                    <a:pt x="1" y="1854"/>
                    <a:pt x="141" y="2868"/>
                    <a:pt x="770" y="3532"/>
                  </a:cubicBezTo>
                  <a:cubicBezTo>
                    <a:pt x="1294" y="4057"/>
                    <a:pt x="2099" y="4232"/>
                    <a:pt x="2868" y="3987"/>
                  </a:cubicBezTo>
                  <a:cubicBezTo>
                    <a:pt x="2868" y="3987"/>
                    <a:pt x="2868" y="3987"/>
                    <a:pt x="2868" y="3987"/>
                  </a:cubicBezTo>
                  <a:cubicBezTo>
                    <a:pt x="3742" y="3707"/>
                    <a:pt x="4197" y="2868"/>
                    <a:pt x="4267" y="2168"/>
                  </a:cubicBezTo>
                  <a:cubicBezTo>
                    <a:pt x="4337" y="1434"/>
                    <a:pt x="3847" y="315"/>
                    <a:pt x="2553" y="105"/>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3" name="Google Shape;4633;p70"/>
            <p:cNvSpPr/>
            <p:nvPr/>
          </p:nvSpPr>
          <p:spPr>
            <a:xfrm>
              <a:off x="15678186" y="4905745"/>
              <a:ext cx="144752" cy="139387"/>
            </a:xfrm>
            <a:custGeom>
              <a:avLst/>
              <a:gdLst/>
              <a:ahLst/>
              <a:cxnLst/>
              <a:rect l="l" t="t" r="r" b="b"/>
              <a:pathLst>
                <a:path w="2833" h="2728" fill="none" extrusionOk="0">
                  <a:moveTo>
                    <a:pt x="1679" y="70"/>
                  </a:moveTo>
                  <a:cubicBezTo>
                    <a:pt x="1434" y="0"/>
                    <a:pt x="1014" y="35"/>
                    <a:pt x="805" y="175"/>
                  </a:cubicBezTo>
                  <a:cubicBezTo>
                    <a:pt x="560" y="315"/>
                    <a:pt x="385" y="490"/>
                    <a:pt x="315" y="664"/>
                  </a:cubicBezTo>
                  <a:cubicBezTo>
                    <a:pt x="0" y="1224"/>
                    <a:pt x="105" y="1853"/>
                    <a:pt x="525" y="2308"/>
                  </a:cubicBezTo>
                  <a:cubicBezTo>
                    <a:pt x="840" y="2623"/>
                    <a:pt x="1364" y="2727"/>
                    <a:pt x="1854" y="2588"/>
                  </a:cubicBezTo>
                  <a:cubicBezTo>
                    <a:pt x="1854" y="2588"/>
                    <a:pt x="1889" y="2588"/>
                    <a:pt x="1889" y="2588"/>
                  </a:cubicBezTo>
                  <a:cubicBezTo>
                    <a:pt x="2448" y="2413"/>
                    <a:pt x="2728" y="1853"/>
                    <a:pt x="2763" y="1399"/>
                  </a:cubicBezTo>
                  <a:cubicBezTo>
                    <a:pt x="2833" y="944"/>
                    <a:pt x="2518" y="210"/>
                    <a:pt x="1679" y="70"/>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4" name="Google Shape;4634;p70"/>
            <p:cNvSpPr/>
            <p:nvPr/>
          </p:nvSpPr>
          <p:spPr>
            <a:xfrm>
              <a:off x="15143976" y="508721"/>
              <a:ext cx="695045" cy="1093484"/>
            </a:xfrm>
            <a:custGeom>
              <a:avLst/>
              <a:gdLst/>
              <a:ahLst/>
              <a:cxnLst/>
              <a:rect l="l" t="t" r="r" b="b"/>
              <a:pathLst>
                <a:path w="13603" h="21401" fill="none" extrusionOk="0">
                  <a:moveTo>
                    <a:pt x="4616" y="21365"/>
                  </a:moveTo>
                  <a:cubicBezTo>
                    <a:pt x="4476" y="21365"/>
                    <a:pt x="4371" y="21226"/>
                    <a:pt x="4406" y="21051"/>
                  </a:cubicBezTo>
                  <a:cubicBezTo>
                    <a:pt x="4406" y="21016"/>
                    <a:pt x="5455" y="14897"/>
                    <a:pt x="3182" y="11715"/>
                  </a:cubicBezTo>
                  <a:cubicBezTo>
                    <a:pt x="2553" y="10840"/>
                    <a:pt x="1714" y="10246"/>
                    <a:pt x="700" y="9966"/>
                  </a:cubicBezTo>
                  <a:cubicBezTo>
                    <a:pt x="420" y="9931"/>
                    <a:pt x="245" y="9896"/>
                    <a:pt x="245" y="9896"/>
                  </a:cubicBezTo>
                  <a:cubicBezTo>
                    <a:pt x="105" y="9826"/>
                    <a:pt x="0" y="9687"/>
                    <a:pt x="35" y="9547"/>
                  </a:cubicBezTo>
                  <a:cubicBezTo>
                    <a:pt x="70" y="9407"/>
                    <a:pt x="210" y="9337"/>
                    <a:pt x="350" y="9337"/>
                  </a:cubicBezTo>
                  <a:cubicBezTo>
                    <a:pt x="490" y="9372"/>
                    <a:pt x="630" y="9407"/>
                    <a:pt x="769" y="9442"/>
                  </a:cubicBezTo>
                  <a:cubicBezTo>
                    <a:pt x="1399" y="9512"/>
                    <a:pt x="2728" y="9582"/>
                    <a:pt x="4161" y="8707"/>
                  </a:cubicBezTo>
                  <a:cubicBezTo>
                    <a:pt x="6364" y="7414"/>
                    <a:pt x="7903" y="4546"/>
                    <a:pt x="8777" y="246"/>
                  </a:cubicBezTo>
                  <a:cubicBezTo>
                    <a:pt x="8777" y="106"/>
                    <a:pt x="8952" y="1"/>
                    <a:pt x="9092" y="36"/>
                  </a:cubicBezTo>
                  <a:cubicBezTo>
                    <a:pt x="9231" y="71"/>
                    <a:pt x="9336" y="211"/>
                    <a:pt x="9301" y="350"/>
                  </a:cubicBezTo>
                  <a:cubicBezTo>
                    <a:pt x="7413" y="9896"/>
                    <a:pt x="12763" y="11540"/>
                    <a:pt x="13393" y="11680"/>
                  </a:cubicBezTo>
                  <a:cubicBezTo>
                    <a:pt x="13497" y="11715"/>
                    <a:pt x="13602" y="11854"/>
                    <a:pt x="13602" y="11959"/>
                  </a:cubicBezTo>
                  <a:cubicBezTo>
                    <a:pt x="13567" y="12099"/>
                    <a:pt x="13497" y="12204"/>
                    <a:pt x="13358" y="12239"/>
                  </a:cubicBezTo>
                  <a:lnTo>
                    <a:pt x="13148" y="12274"/>
                  </a:lnTo>
                  <a:cubicBezTo>
                    <a:pt x="10840" y="12589"/>
                    <a:pt x="6539" y="13183"/>
                    <a:pt x="4931" y="21156"/>
                  </a:cubicBezTo>
                  <a:cubicBezTo>
                    <a:pt x="4931" y="21330"/>
                    <a:pt x="4756" y="21400"/>
                    <a:pt x="4616" y="21365"/>
                  </a:cubicBezTo>
                  <a:cubicBezTo>
                    <a:pt x="4616" y="21365"/>
                    <a:pt x="4616" y="21365"/>
                    <a:pt x="4616" y="21365"/>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5" name="Google Shape;4635;p70"/>
            <p:cNvSpPr/>
            <p:nvPr/>
          </p:nvSpPr>
          <p:spPr>
            <a:xfrm>
              <a:off x="11479211" y="2890373"/>
              <a:ext cx="593213" cy="718242"/>
            </a:xfrm>
            <a:custGeom>
              <a:avLst/>
              <a:gdLst/>
              <a:ahLst/>
              <a:cxnLst/>
              <a:rect l="l" t="t" r="r" b="b"/>
              <a:pathLst>
                <a:path w="11610" h="14057" fill="none" extrusionOk="0">
                  <a:moveTo>
                    <a:pt x="7658" y="14022"/>
                  </a:moveTo>
                  <a:cubicBezTo>
                    <a:pt x="7518" y="14057"/>
                    <a:pt x="7413" y="14022"/>
                    <a:pt x="7378" y="13917"/>
                  </a:cubicBezTo>
                  <a:cubicBezTo>
                    <a:pt x="7378" y="13882"/>
                    <a:pt x="6120" y="9966"/>
                    <a:pt x="3252" y="8882"/>
                  </a:cubicBezTo>
                  <a:cubicBezTo>
                    <a:pt x="2448" y="8602"/>
                    <a:pt x="1609" y="8532"/>
                    <a:pt x="700" y="8742"/>
                  </a:cubicBezTo>
                  <a:cubicBezTo>
                    <a:pt x="455" y="8812"/>
                    <a:pt x="315" y="8847"/>
                    <a:pt x="280" y="8847"/>
                  </a:cubicBezTo>
                  <a:cubicBezTo>
                    <a:pt x="175" y="8882"/>
                    <a:pt x="70" y="8812"/>
                    <a:pt x="35" y="8707"/>
                  </a:cubicBezTo>
                  <a:cubicBezTo>
                    <a:pt x="0" y="8637"/>
                    <a:pt x="105" y="8532"/>
                    <a:pt x="210" y="8497"/>
                  </a:cubicBezTo>
                  <a:cubicBezTo>
                    <a:pt x="350" y="8462"/>
                    <a:pt x="455" y="8427"/>
                    <a:pt x="560" y="8392"/>
                  </a:cubicBezTo>
                  <a:cubicBezTo>
                    <a:pt x="1084" y="8217"/>
                    <a:pt x="2168" y="7798"/>
                    <a:pt x="3008" y="6819"/>
                  </a:cubicBezTo>
                  <a:cubicBezTo>
                    <a:pt x="4301" y="5280"/>
                    <a:pt x="4581" y="3077"/>
                    <a:pt x="3777" y="280"/>
                  </a:cubicBezTo>
                  <a:cubicBezTo>
                    <a:pt x="3777" y="175"/>
                    <a:pt x="3847" y="70"/>
                    <a:pt x="3987" y="35"/>
                  </a:cubicBezTo>
                  <a:cubicBezTo>
                    <a:pt x="4092" y="0"/>
                    <a:pt x="4231" y="70"/>
                    <a:pt x="4266" y="140"/>
                  </a:cubicBezTo>
                  <a:cubicBezTo>
                    <a:pt x="5980" y="6364"/>
                    <a:pt x="10770" y="5455"/>
                    <a:pt x="11295" y="5350"/>
                  </a:cubicBezTo>
                  <a:cubicBezTo>
                    <a:pt x="11435" y="5315"/>
                    <a:pt x="11540" y="5350"/>
                    <a:pt x="11575" y="5455"/>
                  </a:cubicBezTo>
                  <a:cubicBezTo>
                    <a:pt x="11609" y="5525"/>
                    <a:pt x="11575" y="5630"/>
                    <a:pt x="11470" y="5665"/>
                  </a:cubicBezTo>
                  <a:lnTo>
                    <a:pt x="11295" y="5770"/>
                  </a:lnTo>
                  <a:cubicBezTo>
                    <a:pt x="9581" y="6749"/>
                    <a:pt x="6399" y="8567"/>
                    <a:pt x="7833" y="13777"/>
                  </a:cubicBezTo>
                  <a:cubicBezTo>
                    <a:pt x="7868" y="13882"/>
                    <a:pt x="7798" y="13987"/>
                    <a:pt x="7658" y="14022"/>
                  </a:cubicBezTo>
                  <a:cubicBezTo>
                    <a:pt x="7658" y="14022"/>
                    <a:pt x="7658" y="14022"/>
                    <a:pt x="7658" y="14022"/>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6" name="Google Shape;4636;p70"/>
            <p:cNvSpPr/>
            <p:nvPr/>
          </p:nvSpPr>
          <p:spPr>
            <a:xfrm>
              <a:off x="13820025" y="673097"/>
              <a:ext cx="230541" cy="584271"/>
            </a:xfrm>
            <a:custGeom>
              <a:avLst/>
              <a:gdLst/>
              <a:ahLst/>
              <a:cxnLst/>
              <a:rect l="l" t="t" r="r" b="b"/>
              <a:pathLst>
                <a:path w="4512" h="11435" extrusionOk="0">
                  <a:moveTo>
                    <a:pt x="1679" y="1"/>
                  </a:moveTo>
                  <a:lnTo>
                    <a:pt x="71" y="141"/>
                  </a:lnTo>
                  <a:cubicBezTo>
                    <a:pt x="36" y="141"/>
                    <a:pt x="1" y="176"/>
                    <a:pt x="1" y="210"/>
                  </a:cubicBezTo>
                  <a:cubicBezTo>
                    <a:pt x="1" y="280"/>
                    <a:pt x="71" y="280"/>
                    <a:pt x="106" y="280"/>
                  </a:cubicBezTo>
                  <a:lnTo>
                    <a:pt x="1609" y="176"/>
                  </a:lnTo>
                  <a:lnTo>
                    <a:pt x="4302" y="10106"/>
                  </a:lnTo>
                  <a:lnTo>
                    <a:pt x="2868" y="11295"/>
                  </a:lnTo>
                  <a:cubicBezTo>
                    <a:pt x="2833" y="11330"/>
                    <a:pt x="2833" y="11365"/>
                    <a:pt x="2833" y="11400"/>
                  </a:cubicBezTo>
                  <a:cubicBezTo>
                    <a:pt x="2868" y="11435"/>
                    <a:pt x="2903" y="11435"/>
                    <a:pt x="2903" y="11435"/>
                  </a:cubicBezTo>
                  <a:lnTo>
                    <a:pt x="2973" y="11435"/>
                  </a:lnTo>
                  <a:lnTo>
                    <a:pt x="4441" y="10176"/>
                  </a:lnTo>
                  <a:cubicBezTo>
                    <a:pt x="4476" y="10176"/>
                    <a:pt x="4511" y="10141"/>
                    <a:pt x="4476" y="10106"/>
                  </a:cubicBezTo>
                  <a:lnTo>
                    <a:pt x="1749" y="71"/>
                  </a:lnTo>
                  <a:cubicBezTo>
                    <a:pt x="1749" y="36"/>
                    <a:pt x="1714" y="1"/>
                    <a:pt x="1679" y="1"/>
                  </a:cubicBezTo>
                  <a:close/>
                </a:path>
              </a:pathLst>
            </a:custGeom>
            <a:solidFill>
              <a:srgbClr val="1519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7" name="Google Shape;4637;p70"/>
            <p:cNvSpPr/>
            <p:nvPr/>
          </p:nvSpPr>
          <p:spPr>
            <a:xfrm>
              <a:off x="13820025" y="673097"/>
              <a:ext cx="230541" cy="584271"/>
            </a:xfrm>
            <a:custGeom>
              <a:avLst/>
              <a:gdLst/>
              <a:ahLst/>
              <a:cxnLst/>
              <a:rect l="l" t="t" r="r" b="b"/>
              <a:pathLst>
                <a:path w="4512" h="11435" fill="none" extrusionOk="0">
                  <a:moveTo>
                    <a:pt x="2903" y="11435"/>
                  </a:moveTo>
                  <a:cubicBezTo>
                    <a:pt x="2903" y="11435"/>
                    <a:pt x="2868" y="11435"/>
                    <a:pt x="2833" y="11400"/>
                  </a:cubicBezTo>
                  <a:cubicBezTo>
                    <a:pt x="2833" y="11365"/>
                    <a:pt x="2833" y="11330"/>
                    <a:pt x="2868" y="11295"/>
                  </a:cubicBezTo>
                  <a:lnTo>
                    <a:pt x="4302" y="10106"/>
                  </a:lnTo>
                  <a:lnTo>
                    <a:pt x="1609" y="176"/>
                  </a:lnTo>
                  <a:lnTo>
                    <a:pt x="106" y="280"/>
                  </a:lnTo>
                  <a:cubicBezTo>
                    <a:pt x="71" y="280"/>
                    <a:pt x="1" y="280"/>
                    <a:pt x="1" y="210"/>
                  </a:cubicBezTo>
                  <a:cubicBezTo>
                    <a:pt x="1" y="176"/>
                    <a:pt x="36" y="141"/>
                    <a:pt x="71" y="141"/>
                  </a:cubicBezTo>
                  <a:lnTo>
                    <a:pt x="1679" y="1"/>
                  </a:lnTo>
                  <a:cubicBezTo>
                    <a:pt x="1714" y="1"/>
                    <a:pt x="1749" y="36"/>
                    <a:pt x="1749" y="71"/>
                  </a:cubicBezTo>
                  <a:lnTo>
                    <a:pt x="4476" y="10106"/>
                  </a:lnTo>
                  <a:cubicBezTo>
                    <a:pt x="4511" y="10141"/>
                    <a:pt x="4476" y="10176"/>
                    <a:pt x="4441" y="10176"/>
                  </a:cubicBezTo>
                  <a:lnTo>
                    <a:pt x="2973" y="11435"/>
                  </a:lnTo>
                  <a:cubicBezTo>
                    <a:pt x="2938" y="11435"/>
                    <a:pt x="2938" y="11435"/>
                    <a:pt x="2903" y="11435"/>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8" name="Google Shape;4638;p70"/>
            <p:cNvSpPr/>
            <p:nvPr/>
          </p:nvSpPr>
          <p:spPr>
            <a:xfrm>
              <a:off x="13775367" y="576168"/>
              <a:ext cx="380607" cy="1374404"/>
            </a:xfrm>
            <a:custGeom>
              <a:avLst/>
              <a:gdLst/>
              <a:ahLst/>
              <a:cxnLst/>
              <a:rect l="l" t="t" r="r" b="b"/>
              <a:pathLst>
                <a:path w="7449" h="26899" extrusionOk="0">
                  <a:moveTo>
                    <a:pt x="196" y="0"/>
                  </a:moveTo>
                  <a:cubicBezTo>
                    <a:pt x="178" y="0"/>
                    <a:pt x="159" y="3"/>
                    <a:pt x="140" y="9"/>
                  </a:cubicBezTo>
                  <a:cubicBezTo>
                    <a:pt x="70" y="44"/>
                    <a:pt x="1" y="149"/>
                    <a:pt x="35" y="254"/>
                  </a:cubicBezTo>
                  <a:lnTo>
                    <a:pt x="7064" y="26899"/>
                  </a:lnTo>
                  <a:lnTo>
                    <a:pt x="7448" y="26899"/>
                  </a:lnTo>
                  <a:lnTo>
                    <a:pt x="3847" y="13297"/>
                  </a:lnTo>
                  <a:lnTo>
                    <a:pt x="3812" y="13122"/>
                  </a:lnTo>
                  <a:lnTo>
                    <a:pt x="910" y="2177"/>
                  </a:lnTo>
                  <a:lnTo>
                    <a:pt x="875" y="2073"/>
                  </a:lnTo>
                  <a:lnTo>
                    <a:pt x="385" y="149"/>
                  </a:lnTo>
                  <a:cubicBezTo>
                    <a:pt x="356" y="63"/>
                    <a:pt x="280" y="0"/>
                    <a:pt x="196" y="0"/>
                  </a:cubicBezTo>
                  <a:close/>
                </a:path>
              </a:pathLst>
            </a:custGeom>
            <a:solidFill>
              <a:srgbClr val="1519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9" name="Google Shape;4639;p70"/>
            <p:cNvSpPr/>
            <p:nvPr/>
          </p:nvSpPr>
          <p:spPr>
            <a:xfrm>
              <a:off x="13775367" y="574840"/>
              <a:ext cx="380607" cy="1375733"/>
            </a:xfrm>
            <a:custGeom>
              <a:avLst/>
              <a:gdLst/>
              <a:ahLst/>
              <a:cxnLst/>
              <a:rect l="l" t="t" r="r" b="b"/>
              <a:pathLst>
                <a:path w="7449" h="26925" fill="none" extrusionOk="0">
                  <a:moveTo>
                    <a:pt x="7448" y="26925"/>
                  </a:moveTo>
                  <a:lnTo>
                    <a:pt x="7064" y="26925"/>
                  </a:lnTo>
                  <a:lnTo>
                    <a:pt x="35" y="280"/>
                  </a:lnTo>
                  <a:cubicBezTo>
                    <a:pt x="1" y="175"/>
                    <a:pt x="70" y="70"/>
                    <a:pt x="140" y="35"/>
                  </a:cubicBezTo>
                  <a:cubicBezTo>
                    <a:pt x="245" y="1"/>
                    <a:pt x="350" y="70"/>
                    <a:pt x="385" y="175"/>
                  </a:cubicBezTo>
                  <a:lnTo>
                    <a:pt x="875" y="2099"/>
                  </a:lnTo>
                  <a:lnTo>
                    <a:pt x="910" y="2203"/>
                  </a:lnTo>
                  <a:lnTo>
                    <a:pt x="3812" y="13148"/>
                  </a:lnTo>
                  <a:lnTo>
                    <a:pt x="3847" y="13323"/>
                  </a:ln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0" name="Google Shape;4640;p70"/>
            <p:cNvSpPr/>
            <p:nvPr/>
          </p:nvSpPr>
          <p:spPr>
            <a:xfrm>
              <a:off x="13884355" y="466260"/>
              <a:ext cx="884454" cy="726826"/>
            </a:xfrm>
            <a:custGeom>
              <a:avLst/>
              <a:gdLst/>
              <a:ahLst/>
              <a:cxnLst/>
              <a:rect l="l" t="t" r="r" b="b"/>
              <a:pathLst>
                <a:path w="17310" h="14225" extrusionOk="0">
                  <a:moveTo>
                    <a:pt x="14137" y="0"/>
                  </a:moveTo>
                  <a:cubicBezTo>
                    <a:pt x="14051" y="0"/>
                    <a:pt x="13962" y="31"/>
                    <a:pt x="13882" y="97"/>
                  </a:cubicBezTo>
                  <a:cubicBezTo>
                    <a:pt x="13183" y="727"/>
                    <a:pt x="11610" y="1986"/>
                    <a:pt x="9442" y="2650"/>
                  </a:cubicBezTo>
                  <a:cubicBezTo>
                    <a:pt x="6050" y="3664"/>
                    <a:pt x="4511" y="2615"/>
                    <a:pt x="0" y="3979"/>
                  </a:cubicBezTo>
                  <a:lnTo>
                    <a:pt x="3043" y="14224"/>
                  </a:lnTo>
                  <a:cubicBezTo>
                    <a:pt x="7588" y="12860"/>
                    <a:pt x="9127" y="13874"/>
                    <a:pt x="12519" y="12860"/>
                  </a:cubicBezTo>
                  <a:cubicBezTo>
                    <a:pt x="14792" y="12161"/>
                    <a:pt x="16400" y="10832"/>
                    <a:pt x="17064" y="10238"/>
                  </a:cubicBezTo>
                  <a:cubicBezTo>
                    <a:pt x="17239" y="10028"/>
                    <a:pt x="17309" y="9748"/>
                    <a:pt x="17239" y="9504"/>
                  </a:cubicBezTo>
                  <a:lnTo>
                    <a:pt x="14477" y="237"/>
                  </a:lnTo>
                  <a:cubicBezTo>
                    <a:pt x="14412" y="85"/>
                    <a:pt x="14278" y="0"/>
                    <a:pt x="14137"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1" name="Google Shape;4641;p70"/>
            <p:cNvSpPr/>
            <p:nvPr/>
          </p:nvSpPr>
          <p:spPr>
            <a:xfrm>
              <a:off x="13884355" y="462275"/>
              <a:ext cx="884454" cy="730812"/>
            </a:xfrm>
            <a:custGeom>
              <a:avLst/>
              <a:gdLst/>
              <a:ahLst/>
              <a:cxnLst/>
              <a:rect l="l" t="t" r="r" b="b"/>
              <a:pathLst>
                <a:path w="17310" h="14303" fill="none" extrusionOk="0">
                  <a:moveTo>
                    <a:pt x="13882" y="175"/>
                  </a:moveTo>
                  <a:cubicBezTo>
                    <a:pt x="13183" y="805"/>
                    <a:pt x="11610" y="2064"/>
                    <a:pt x="9442" y="2728"/>
                  </a:cubicBezTo>
                  <a:cubicBezTo>
                    <a:pt x="6050" y="3742"/>
                    <a:pt x="4511" y="2693"/>
                    <a:pt x="0" y="4057"/>
                  </a:cubicBezTo>
                  <a:lnTo>
                    <a:pt x="3043" y="14302"/>
                  </a:lnTo>
                  <a:cubicBezTo>
                    <a:pt x="7588" y="12938"/>
                    <a:pt x="9127" y="13952"/>
                    <a:pt x="12519" y="12938"/>
                  </a:cubicBezTo>
                  <a:cubicBezTo>
                    <a:pt x="14792" y="12239"/>
                    <a:pt x="16400" y="10910"/>
                    <a:pt x="17064" y="10316"/>
                  </a:cubicBezTo>
                  <a:cubicBezTo>
                    <a:pt x="17239" y="10106"/>
                    <a:pt x="17309" y="9826"/>
                    <a:pt x="17239" y="9582"/>
                  </a:cubicBezTo>
                  <a:lnTo>
                    <a:pt x="14477" y="315"/>
                  </a:lnTo>
                  <a:cubicBezTo>
                    <a:pt x="14372" y="71"/>
                    <a:pt x="14092" y="1"/>
                    <a:pt x="13882" y="175"/>
                  </a:cubicBezTo>
                  <a:close/>
                </a:path>
              </a:pathLst>
            </a:custGeom>
            <a:noFill/>
            <a:ln w="19050" cap="flat" cmpd="sng">
              <a:solidFill>
                <a:srgbClr val="212121"/>
              </a:solidFill>
              <a:prstDash val="solid"/>
              <a:miter lim="3496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42" name="Google Shape;4642;p70"/>
          <p:cNvSpPr/>
          <p:nvPr/>
        </p:nvSpPr>
        <p:spPr>
          <a:xfrm>
            <a:off x="13405500" y="7585787"/>
            <a:ext cx="1479964" cy="393384"/>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TEAM</a:t>
            </a:r>
          </a:p>
        </p:txBody>
      </p:sp>
      <p:sp>
        <p:nvSpPr>
          <p:cNvPr id="4643" name="Google Shape;4643;p70"/>
          <p:cNvSpPr/>
          <p:nvPr/>
        </p:nvSpPr>
        <p:spPr>
          <a:xfrm>
            <a:off x="14386275" y="4639775"/>
            <a:ext cx="1479964" cy="393384"/>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TEAM</a:t>
            </a:r>
          </a:p>
        </p:txBody>
      </p:sp>
      <p:sp>
        <p:nvSpPr>
          <p:cNvPr id="4644" name="Google Shape;4644;p70"/>
          <p:cNvSpPr/>
          <p:nvPr/>
        </p:nvSpPr>
        <p:spPr>
          <a:xfrm>
            <a:off x="14702825" y="5242800"/>
            <a:ext cx="1728930" cy="403896"/>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ROVER</a:t>
            </a:r>
          </a:p>
        </p:txBody>
      </p:sp>
      <p:sp>
        <p:nvSpPr>
          <p:cNvPr id="4645" name="Google Shape;4645;p70"/>
          <p:cNvSpPr/>
          <p:nvPr/>
        </p:nvSpPr>
        <p:spPr>
          <a:xfrm>
            <a:off x="13722050" y="8188812"/>
            <a:ext cx="2602523"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DISCOVER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649"/>
        <p:cNvGrpSpPr/>
        <p:nvPr/>
      </p:nvGrpSpPr>
      <p:grpSpPr>
        <a:xfrm>
          <a:off x="0" y="0"/>
          <a:ext cx="0" cy="0"/>
          <a:chOff x="0" y="0"/>
          <a:chExt cx="0" cy="0"/>
        </a:xfrm>
      </p:grpSpPr>
      <p:sp>
        <p:nvSpPr>
          <p:cNvPr id="4650" name="Google Shape;4650;p71"/>
          <p:cNvSpPr/>
          <p:nvPr/>
        </p:nvSpPr>
        <p:spPr>
          <a:xfrm rot="2700000">
            <a:off x="12960475" y="-1320194"/>
            <a:ext cx="7290661" cy="12377889"/>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1" name="Google Shape;4651;p71"/>
          <p:cNvSpPr/>
          <p:nvPr/>
        </p:nvSpPr>
        <p:spPr>
          <a:xfrm>
            <a:off x="1260000" y="720000"/>
            <a:ext cx="13158153"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HOW WOULD YOU DESCRIBE...</a:t>
            </a:r>
          </a:p>
        </p:txBody>
      </p:sp>
      <p:sp>
        <p:nvSpPr>
          <p:cNvPr id="4652" name="Google Shape;4652;p71"/>
          <p:cNvSpPr/>
          <p:nvPr/>
        </p:nvSpPr>
        <p:spPr>
          <a:xfrm>
            <a:off x="1260000" y="2427290"/>
            <a:ext cx="6917100" cy="6288900"/>
          </a:xfrm>
          <a:prstGeom prst="rect">
            <a:avLst/>
          </a:pr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3" name="Google Shape;4653;p71"/>
          <p:cNvSpPr/>
          <p:nvPr/>
        </p:nvSpPr>
        <p:spPr>
          <a:xfrm>
            <a:off x="1479750" y="2154700"/>
            <a:ext cx="6917100" cy="6288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4" name="Google Shape;4654;p71"/>
          <p:cNvSpPr/>
          <p:nvPr/>
        </p:nvSpPr>
        <p:spPr>
          <a:xfrm>
            <a:off x="1925075" y="2717562"/>
            <a:ext cx="3062280" cy="403896"/>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00E5BE"/>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YOUR TEAM</a:t>
            </a:r>
          </a:p>
        </p:txBody>
      </p:sp>
      <p:sp>
        <p:nvSpPr>
          <p:cNvPr id="4655" name="Google Shape;4655;p71"/>
          <p:cNvSpPr/>
          <p:nvPr/>
        </p:nvSpPr>
        <p:spPr>
          <a:xfrm>
            <a:off x="9963150" y="2427290"/>
            <a:ext cx="6917100" cy="6288900"/>
          </a:xfrm>
          <a:prstGeom prst="rect">
            <a:avLst/>
          </a:pr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6" name="Google Shape;4656;p71"/>
          <p:cNvSpPr/>
          <p:nvPr/>
        </p:nvSpPr>
        <p:spPr>
          <a:xfrm>
            <a:off x="10182900" y="2154700"/>
            <a:ext cx="6917100" cy="62889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7" name="Google Shape;4657;p71"/>
          <p:cNvSpPr/>
          <p:nvPr/>
        </p:nvSpPr>
        <p:spPr>
          <a:xfrm>
            <a:off x="10628225" y="2717562"/>
            <a:ext cx="3176251" cy="393384"/>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00E5BE"/>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THEIR TEAM</a:t>
            </a:r>
          </a:p>
        </p:txBody>
      </p:sp>
      <p:sp>
        <p:nvSpPr>
          <p:cNvPr id="4658" name="Google Shape;4658;p71"/>
          <p:cNvSpPr txBox="1"/>
          <p:nvPr/>
        </p:nvSpPr>
        <p:spPr>
          <a:xfrm>
            <a:off x="1855500" y="3403350"/>
            <a:ext cx="6230400" cy="5388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a:t>
            </a:r>
            <a:endParaRPr sz="2300" b="1">
              <a:solidFill>
                <a:srgbClr val="212121"/>
              </a:solidFill>
              <a:latin typeface="Roboto"/>
              <a:ea typeface="Roboto"/>
              <a:cs typeface="Roboto"/>
              <a:sym typeface="Roboto"/>
            </a:endParaRPr>
          </a:p>
        </p:txBody>
      </p:sp>
      <p:sp>
        <p:nvSpPr>
          <p:cNvPr id="4659" name="Google Shape;4659;p71"/>
          <p:cNvSpPr txBox="1"/>
          <p:nvPr/>
        </p:nvSpPr>
        <p:spPr>
          <a:xfrm>
            <a:off x="10628225" y="3403350"/>
            <a:ext cx="6230400" cy="5388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a:t>
            </a:r>
            <a:endParaRPr sz="2300" b="1">
              <a:solidFill>
                <a:srgbClr val="212121"/>
              </a:solidFill>
              <a:latin typeface="Roboto"/>
              <a:ea typeface="Roboto"/>
              <a:cs typeface="Roboto"/>
              <a:sym typeface="Roboto"/>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663"/>
        <p:cNvGrpSpPr/>
        <p:nvPr/>
      </p:nvGrpSpPr>
      <p:grpSpPr>
        <a:xfrm>
          <a:off x="0" y="0"/>
          <a:ext cx="0" cy="0"/>
          <a:chOff x="0" y="0"/>
          <a:chExt cx="0" cy="0"/>
        </a:xfrm>
      </p:grpSpPr>
      <p:sp>
        <p:nvSpPr>
          <p:cNvPr id="4664" name="Google Shape;4664;p72"/>
          <p:cNvSpPr/>
          <p:nvPr/>
        </p:nvSpPr>
        <p:spPr>
          <a:xfrm>
            <a:off x="1260000" y="720000"/>
            <a:ext cx="5431890"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US VS THEM</a:t>
            </a:r>
          </a:p>
        </p:txBody>
      </p:sp>
      <p:sp>
        <p:nvSpPr>
          <p:cNvPr id="4665" name="Google Shape;4665;p72"/>
          <p:cNvSpPr txBox="1"/>
          <p:nvPr/>
        </p:nvSpPr>
        <p:spPr>
          <a:xfrm>
            <a:off x="1260000" y="1979825"/>
            <a:ext cx="7713900" cy="5868243"/>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0"/>
              </a:spcAft>
              <a:buNone/>
            </a:pPr>
            <a:r>
              <a:rPr lang="en-GB" sz="3000" dirty="0">
                <a:solidFill>
                  <a:srgbClr val="212121"/>
                </a:solidFill>
                <a:latin typeface="Roboto"/>
                <a:ea typeface="Roboto"/>
                <a:cs typeface="Roboto"/>
                <a:sym typeface="Roboto"/>
              </a:rPr>
              <a:t>An ‘us vs them’ mentality divides the </a:t>
            </a:r>
            <a:br>
              <a:rPr lang="en-GB" sz="3000" dirty="0">
                <a:solidFill>
                  <a:srgbClr val="212121"/>
                </a:solidFill>
                <a:latin typeface="Roboto"/>
                <a:ea typeface="Roboto"/>
                <a:cs typeface="Roboto"/>
                <a:sym typeface="Roboto"/>
              </a:rPr>
            </a:br>
            <a:r>
              <a:rPr lang="en-GB" sz="3000" dirty="0">
                <a:solidFill>
                  <a:srgbClr val="212121"/>
                </a:solidFill>
                <a:latin typeface="Roboto"/>
                <a:ea typeface="Roboto"/>
                <a:cs typeface="Roboto"/>
                <a:sym typeface="Roboto"/>
              </a:rPr>
              <a:t>world into negatively viewed or stereotyped out-groups (them) and positively viewed </a:t>
            </a:r>
            <a:br>
              <a:rPr lang="en-GB" sz="3000" dirty="0">
                <a:solidFill>
                  <a:srgbClr val="212121"/>
                </a:solidFill>
                <a:latin typeface="Roboto"/>
                <a:ea typeface="Roboto"/>
                <a:cs typeface="Roboto"/>
                <a:sym typeface="Roboto"/>
              </a:rPr>
            </a:br>
            <a:r>
              <a:rPr lang="en-GB" sz="3000" dirty="0">
                <a:solidFill>
                  <a:srgbClr val="212121"/>
                </a:solidFill>
                <a:latin typeface="Roboto"/>
                <a:ea typeface="Roboto"/>
                <a:cs typeface="Roboto"/>
                <a:sym typeface="Roboto"/>
              </a:rPr>
              <a:t>or victim in-groups (us).</a:t>
            </a:r>
            <a:endParaRPr sz="3000" dirty="0">
              <a:solidFill>
                <a:srgbClr val="212121"/>
              </a:solidFill>
              <a:latin typeface="Roboto"/>
              <a:ea typeface="Roboto"/>
              <a:cs typeface="Roboto"/>
              <a:sym typeface="Roboto"/>
            </a:endParaRPr>
          </a:p>
          <a:p>
            <a:pPr marL="0" lvl="0" indent="0" algn="l" rtl="0">
              <a:lnSpc>
                <a:spcPct val="110000"/>
              </a:lnSpc>
              <a:spcBef>
                <a:spcPts val="2000"/>
              </a:spcBef>
              <a:spcAft>
                <a:spcPts val="2000"/>
              </a:spcAft>
              <a:buNone/>
            </a:pPr>
            <a:r>
              <a:rPr lang="en-GB" sz="3000" dirty="0">
                <a:solidFill>
                  <a:srgbClr val="212121"/>
                </a:solidFill>
                <a:latin typeface="Roboto"/>
                <a:ea typeface="Roboto"/>
                <a:cs typeface="Roboto"/>
                <a:sym typeface="Roboto"/>
              </a:rPr>
              <a:t>Divisions can be based on a wide range </a:t>
            </a:r>
            <a:br>
              <a:rPr lang="en-GB" sz="3000" dirty="0">
                <a:solidFill>
                  <a:srgbClr val="212121"/>
                </a:solidFill>
                <a:latin typeface="Roboto"/>
                <a:ea typeface="Roboto"/>
                <a:cs typeface="Roboto"/>
                <a:sym typeface="Roboto"/>
              </a:rPr>
            </a:br>
            <a:r>
              <a:rPr lang="en-GB" sz="3000" dirty="0">
                <a:solidFill>
                  <a:srgbClr val="212121"/>
                </a:solidFill>
                <a:latin typeface="Roboto"/>
                <a:ea typeface="Roboto"/>
                <a:cs typeface="Roboto"/>
                <a:sym typeface="Roboto"/>
              </a:rPr>
              <a:t>of characteristics such as race, religion, gender, class, nationality, and political views. It can even relate to culture, for example which sports team a person supports or what music they listen to. </a:t>
            </a:r>
            <a:endParaRPr sz="3000" b="1" dirty="0">
              <a:solidFill>
                <a:srgbClr val="212121"/>
              </a:solidFill>
              <a:latin typeface="Roboto"/>
              <a:ea typeface="Roboto"/>
              <a:cs typeface="Roboto"/>
              <a:sym typeface="Roboto"/>
            </a:endParaRPr>
          </a:p>
        </p:txBody>
      </p:sp>
      <p:sp>
        <p:nvSpPr>
          <p:cNvPr id="4666" name="Google Shape;4666;p72"/>
          <p:cNvSpPr/>
          <p:nvPr/>
        </p:nvSpPr>
        <p:spPr>
          <a:xfrm rot="-9000026">
            <a:off x="11846776" y="-3335474"/>
            <a:ext cx="7290620" cy="12377819"/>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67" name="Google Shape;4667;p72"/>
          <p:cNvGrpSpPr/>
          <p:nvPr/>
        </p:nvGrpSpPr>
        <p:grpSpPr>
          <a:xfrm rot="-610843">
            <a:off x="10207367" y="2256249"/>
            <a:ext cx="7146095" cy="5983797"/>
            <a:chOff x="3052925" y="1070975"/>
            <a:chExt cx="550225" cy="460725"/>
          </a:xfrm>
        </p:grpSpPr>
        <p:sp>
          <p:nvSpPr>
            <p:cNvPr id="4668" name="Google Shape;4668;p72"/>
            <p:cNvSpPr/>
            <p:nvPr/>
          </p:nvSpPr>
          <p:spPr>
            <a:xfrm>
              <a:off x="3328375" y="1201200"/>
              <a:ext cx="273450" cy="225550"/>
            </a:xfrm>
            <a:custGeom>
              <a:avLst/>
              <a:gdLst/>
              <a:ahLst/>
              <a:cxnLst/>
              <a:rect l="l" t="t" r="r" b="b"/>
              <a:pathLst>
                <a:path w="10938" h="9022" extrusionOk="0">
                  <a:moveTo>
                    <a:pt x="6298" y="1"/>
                  </a:moveTo>
                  <a:cubicBezTo>
                    <a:pt x="5701" y="1"/>
                    <a:pt x="5089" y="204"/>
                    <a:pt x="4496" y="321"/>
                  </a:cubicBezTo>
                  <a:cubicBezTo>
                    <a:pt x="4175" y="383"/>
                    <a:pt x="3836" y="428"/>
                    <a:pt x="3586" y="633"/>
                  </a:cubicBezTo>
                  <a:cubicBezTo>
                    <a:pt x="3577" y="642"/>
                    <a:pt x="3560" y="651"/>
                    <a:pt x="3551" y="669"/>
                  </a:cubicBezTo>
                  <a:cubicBezTo>
                    <a:pt x="3461" y="749"/>
                    <a:pt x="3390" y="856"/>
                    <a:pt x="3328" y="963"/>
                  </a:cubicBezTo>
                  <a:cubicBezTo>
                    <a:pt x="3310" y="963"/>
                    <a:pt x="3292" y="963"/>
                    <a:pt x="3273" y="963"/>
                  </a:cubicBezTo>
                  <a:cubicBezTo>
                    <a:pt x="2268" y="963"/>
                    <a:pt x="1086" y="1209"/>
                    <a:pt x="482" y="1980"/>
                  </a:cubicBezTo>
                  <a:cubicBezTo>
                    <a:pt x="71" y="2507"/>
                    <a:pt x="0" y="3274"/>
                    <a:pt x="366" y="3845"/>
                  </a:cubicBezTo>
                  <a:cubicBezTo>
                    <a:pt x="428" y="3934"/>
                    <a:pt x="491" y="4014"/>
                    <a:pt x="562" y="4094"/>
                  </a:cubicBezTo>
                  <a:cubicBezTo>
                    <a:pt x="553" y="4112"/>
                    <a:pt x="544" y="4130"/>
                    <a:pt x="535" y="4148"/>
                  </a:cubicBezTo>
                  <a:cubicBezTo>
                    <a:pt x="357" y="4567"/>
                    <a:pt x="348" y="5067"/>
                    <a:pt x="571" y="5468"/>
                  </a:cubicBezTo>
                  <a:cubicBezTo>
                    <a:pt x="687" y="5682"/>
                    <a:pt x="874" y="5852"/>
                    <a:pt x="1088" y="5986"/>
                  </a:cubicBezTo>
                  <a:cubicBezTo>
                    <a:pt x="1035" y="6128"/>
                    <a:pt x="999" y="6271"/>
                    <a:pt x="990" y="6414"/>
                  </a:cubicBezTo>
                  <a:cubicBezTo>
                    <a:pt x="892" y="7199"/>
                    <a:pt x="1534" y="7645"/>
                    <a:pt x="2248" y="7770"/>
                  </a:cubicBezTo>
                  <a:cubicBezTo>
                    <a:pt x="2284" y="7779"/>
                    <a:pt x="2311" y="7779"/>
                    <a:pt x="2337" y="7788"/>
                  </a:cubicBezTo>
                  <a:cubicBezTo>
                    <a:pt x="2328" y="7877"/>
                    <a:pt x="2328" y="7966"/>
                    <a:pt x="2337" y="8055"/>
                  </a:cubicBezTo>
                  <a:cubicBezTo>
                    <a:pt x="2373" y="8716"/>
                    <a:pt x="2926" y="9001"/>
                    <a:pt x="3488" y="9019"/>
                  </a:cubicBezTo>
                  <a:cubicBezTo>
                    <a:pt x="3526" y="9020"/>
                    <a:pt x="3563" y="9021"/>
                    <a:pt x="3601" y="9021"/>
                  </a:cubicBezTo>
                  <a:cubicBezTo>
                    <a:pt x="3972" y="9021"/>
                    <a:pt x="4334" y="8942"/>
                    <a:pt x="4675" y="8796"/>
                  </a:cubicBezTo>
                  <a:cubicBezTo>
                    <a:pt x="4891" y="8807"/>
                    <a:pt x="5110" y="8815"/>
                    <a:pt x="5329" y="8815"/>
                  </a:cubicBezTo>
                  <a:cubicBezTo>
                    <a:pt x="6021" y="8815"/>
                    <a:pt x="6712" y="8733"/>
                    <a:pt x="7315" y="8394"/>
                  </a:cubicBezTo>
                  <a:cubicBezTo>
                    <a:pt x="7735" y="8162"/>
                    <a:pt x="8109" y="7868"/>
                    <a:pt x="8555" y="7690"/>
                  </a:cubicBezTo>
                  <a:cubicBezTo>
                    <a:pt x="9129" y="7454"/>
                    <a:pt x="9662" y="7241"/>
                    <a:pt x="10276" y="7241"/>
                  </a:cubicBezTo>
                  <a:cubicBezTo>
                    <a:pt x="10312" y="7241"/>
                    <a:pt x="10348" y="7242"/>
                    <a:pt x="10384" y="7244"/>
                  </a:cubicBezTo>
                  <a:cubicBezTo>
                    <a:pt x="10384" y="7244"/>
                    <a:pt x="10937" y="5825"/>
                    <a:pt x="10937" y="4701"/>
                  </a:cubicBezTo>
                  <a:cubicBezTo>
                    <a:pt x="10937" y="3577"/>
                    <a:pt x="10500" y="2168"/>
                    <a:pt x="10500" y="2168"/>
                  </a:cubicBezTo>
                  <a:cubicBezTo>
                    <a:pt x="10390" y="2199"/>
                    <a:pt x="10277" y="2213"/>
                    <a:pt x="10165" y="2213"/>
                  </a:cubicBezTo>
                  <a:cubicBezTo>
                    <a:pt x="9796" y="2213"/>
                    <a:pt x="9427" y="2060"/>
                    <a:pt x="9126" y="1855"/>
                  </a:cubicBezTo>
                  <a:cubicBezTo>
                    <a:pt x="8734" y="1588"/>
                    <a:pt x="8430" y="1231"/>
                    <a:pt x="8091" y="892"/>
                  </a:cubicBezTo>
                  <a:cubicBezTo>
                    <a:pt x="7761" y="562"/>
                    <a:pt x="7396" y="241"/>
                    <a:pt x="6950" y="98"/>
                  </a:cubicBezTo>
                  <a:cubicBezTo>
                    <a:pt x="6736" y="28"/>
                    <a:pt x="6518" y="1"/>
                    <a:pt x="6298"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9" name="Google Shape;4669;p72"/>
            <p:cNvSpPr/>
            <p:nvPr/>
          </p:nvSpPr>
          <p:spPr>
            <a:xfrm>
              <a:off x="3329250" y="1200250"/>
              <a:ext cx="273900" cy="227625"/>
            </a:xfrm>
            <a:custGeom>
              <a:avLst/>
              <a:gdLst/>
              <a:ahLst/>
              <a:cxnLst/>
              <a:rect l="l" t="t" r="r" b="b"/>
              <a:pathLst>
                <a:path w="10956" h="9105" extrusionOk="0">
                  <a:moveTo>
                    <a:pt x="6243" y="81"/>
                  </a:moveTo>
                  <a:cubicBezTo>
                    <a:pt x="6271" y="81"/>
                    <a:pt x="6298" y="81"/>
                    <a:pt x="6326" y="82"/>
                  </a:cubicBezTo>
                  <a:cubicBezTo>
                    <a:pt x="6897" y="91"/>
                    <a:pt x="7369" y="350"/>
                    <a:pt x="7780" y="725"/>
                  </a:cubicBezTo>
                  <a:cubicBezTo>
                    <a:pt x="8181" y="1073"/>
                    <a:pt x="8511" y="1501"/>
                    <a:pt x="8931" y="1822"/>
                  </a:cubicBezTo>
                  <a:cubicBezTo>
                    <a:pt x="9269" y="2090"/>
                    <a:pt x="9691" y="2285"/>
                    <a:pt x="10125" y="2285"/>
                  </a:cubicBezTo>
                  <a:cubicBezTo>
                    <a:pt x="10227" y="2285"/>
                    <a:pt x="10330" y="2274"/>
                    <a:pt x="10432" y="2251"/>
                  </a:cubicBezTo>
                  <a:lnTo>
                    <a:pt x="10432" y="2251"/>
                  </a:lnTo>
                  <a:cubicBezTo>
                    <a:pt x="10613" y="2829"/>
                    <a:pt x="10743" y="3441"/>
                    <a:pt x="10813" y="4043"/>
                  </a:cubicBezTo>
                  <a:cubicBezTo>
                    <a:pt x="10867" y="4498"/>
                    <a:pt x="10875" y="4944"/>
                    <a:pt x="10813" y="5399"/>
                  </a:cubicBezTo>
                  <a:cubicBezTo>
                    <a:pt x="10751" y="5819"/>
                    <a:pt x="10644" y="6229"/>
                    <a:pt x="10528" y="6630"/>
                  </a:cubicBezTo>
                  <a:cubicBezTo>
                    <a:pt x="10468" y="6835"/>
                    <a:pt x="10400" y="7040"/>
                    <a:pt x="10324" y="7245"/>
                  </a:cubicBezTo>
                  <a:lnTo>
                    <a:pt x="10324" y="7245"/>
                  </a:lnTo>
                  <a:cubicBezTo>
                    <a:pt x="10297" y="7244"/>
                    <a:pt x="10270" y="7244"/>
                    <a:pt x="10244" y="7244"/>
                  </a:cubicBezTo>
                  <a:cubicBezTo>
                    <a:pt x="9641" y="7244"/>
                    <a:pt x="9077" y="7455"/>
                    <a:pt x="8529" y="7683"/>
                  </a:cubicBezTo>
                  <a:cubicBezTo>
                    <a:pt x="7949" y="7915"/>
                    <a:pt x="7477" y="8343"/>
                    <a:pt x="6897" y="8566"/>
                  </a:cubicBezTo>
                  <a:cubicBezTo>
                    <a:pt x="6368" y="8770"/>
                    <a:pt x="5794" y="8817"/>
                    <a:pt x="5237" y="8817"/>
                  </a:cubicBezTo>
                  <a:cubicBezTo>
                    <a:pt x="5183" y="8817"/>
                    <a:pt x="5130" y="8817"/>
                    <a:pt x="5077" y="8816"/>
                  </a:cubicBezTo>
                  <a:cubicBezTo>
                    <a:pt x="4996" y="8816"/>
                    <a:pt x="4925" y="8807"/>
                    <a:pt x="4854" y="8807"/>
                  </a:cubicBezTo>
                  <a:cubicBezTo>
                    <a:pt x="4797" y="8807"/>
                    <a:pt x="4734" y="8796"/>
                    <a:pt x="4674" y="8796"/>
                  </a:cubicBezTo>
                  <a:cubicBezTo>
                    <a:pt x="4660" y="8796"/>
                    <a:pt x="4645" y="8796"/>
                    <a:pt x="4631" y="8798"/>
                  </a:cubicBezTo>
                  <a:cubicBezTo>
                    <a:pt x="4559" y="8816"/>
                    <a:pt x="4479" y="8861"/>
                    <a:pt x="4408" y="8887"/>
                  </a:cubicBezTo>
                  <a:cubicBezTo>
                    <a:pt x="4327" y="8905"/>
                    <a:pt x="4247" y="8932"/>
                    <a:pt x="4167" y="8950"/>
                  </a:cubicBezTo>
                  <a:cubicBezTo>
                    <a:pt x="3971" y="8997"/>
                    <a:pt x="3762" y="9025"/>
                    <a:pt x="3556" y="9025"/>
                  </a:cubicBezTo>
                  <a:cubicBezTo>
                    <a:pt x="3452" y="9025"/>
                    <a:pt x="3349" y="9018"/>
                    <a:pt x="3248" y="9003"/>
                  </a:cubicBezTo>
                  <a:cubicBezTo>
                    <a:pt x="2998" y="8959"/>
                    <a:pt x="2748" y="8861"/>
                    <a:pt x="2570" y="8673"/>
                  </a:cubicBezTo>
                  <a:cubicBezTo>
                    <a:pt x="2356" y="8441"/>
                    <a:pt x="2320" y="8129"/>
                    <a:pt x="2338" y="7826"/>
                  </a:cubicBezTo>
                  <a:cubicBezTo>
                    <a:pt x="2347" y="7808"/>
                    <a:pt x="2329" y="7790"/>
                    <a:pt x="2311" y="7790"/>
                  </a:cubicBezTo>
                  <a:cubicBezTo>
                    <a:pt x="1919" y="7728"/>
                    <a:pt x="1517" y="7585"/>
                    <a:pt x="1241" y="7282"/>
                  </a:cubicBezTo>
                  <a:cubicBezTo>
                    <a:pt x="920" y="6934"/>
                    <a:pt x="946" y="6461"/>
                    <a:pt x="1089" y="6033"/>
                  </a:cubicBezTo>
                  <a:cubicBezTo>
                    <a:pt x="1098" y="6015"/>
                    <a:pt x="1089" y="5997"/>
                    <a:pt x="1071" y="5988"/>
                  </a:cubicBezTo>
                  <a:cubicBezTo>
                    <a:pt x="768" y="5801"/>
                    <a:pt x="545" y="5542"/>
                    <a:pt x="456" y="5194"/>
                  </a:cubicBezTo>
                  <a:cubicBezTo>
                    <a:pt x="358" y="4846"/>
                    <a:pt x="411" y="4471"/>
                    <a:pt x="563" y="4150"/>
                  </a:cubicBezTo>
                  <a:cubicBezTo>
                    <a:pt x="572" y="4132"/>
                    <a:pt x="572" y="4115"/>
                    <a:pt x="554" y="4097"/>
                  </a:cubicBezTo>
                  <a:cubicBezTo>
                    <a:pt x="36" y="3553"/>
                    <a:pt x="1" y="2687"/>
                    <a:pt x="447" y="2081"/>
                  </a:cubicBezTo>
                  <a:cubicBezTo>
                    <a:pt x="839" y="1545"/>
                    <a:pt x="1508" y="1278"/>
                    <a:pt x="2142" y="1144"/>
                  </a:cubicBezTo>
                  <a:cubicBezTo>
                    <a:pt x="2479" y="1080"/>
                    <a:pt x="2830" y="1044"/>
                    <a:pt x="3176" y="1044"/>
                  </a:cubicBezTo>
                  <a:cubicBezTo>
                    <a:pt x="3215" y="1044"/>
                    <a:pt x="3254" y="1045"/>
                    <a:pt x="3293" y="1046"/>
                  </a:cubicBezTo>
                  <a:cubicBezTo>
                    <a:pt x="3310" y="1046"/>
                    <a:pt x="3319" y="1037"/>
                    <a:pt x="3328" y="1019"/>
                  </a:cubicBezTo>
                  <a:cubicBezTo>
                    <a:pt x="3462" y="778"/>
                    <a:pt x="3649" y="609"/>
                    <a:pt x="3917" y="519"/>
                  </a:cubicBezTo>
                  <a:cubicBezTo>
                    <a:pt x="4167" y="439"/>
                    <a:pt x="4417" y="412"/>
                    <a:pt x="4666" y="359"/>
                  </a:cubicBezTo>
                  <a:cubicBezTo>
                    <a:pt x="5184" y="240"/>
                    <a:pt x="5709" y="81"/>
                    <a:pt x="6243" y="81"/>
                  </a:cubicBezTo>
                  <a:close/>
                  <a:moveTo>
                    <a:pt x="6261" y="1"/>
                  </a:moveTo>
                  <a:cubicBezTo>
                    <a:pt x="5727" y="1"/>
                    <a:pt x="5202" y="160"/>
                    <a:pt x="4684" y="279"/>
                  </a:cubicBezTo>
                  <a:cubicBezTo>
                    <a:pt x="4408" y="332"/>
                    <a:pt x="4113" y="368"/>
                    <a:pt x="3846" y="466"/>
                  </a:cubicBezTo>
                  <a:cubicBezTo>
                    <a:pt x="3593" y="562"/>
                    <a:pt x="3401" y="734"/>
                    <a:pt x="3267" y="965"/>
                  </a:cubicBezTo>
                  <a:lnTo>
                    <a:pt x="3267" y="965"/>
                  </a:lnTo>
                  <a:cubicBezTo>
                    <a:pt x="3263" y="965"/>
                    <a:pt x="3258" y="965"/>
                    <a:pt x="3254" y="965"/>
                  </a:cubicBezTo>
                  <a:cubicBezTo>
                    <a:pt x="1970" y="965"/>
                    <a:pt x="107" y="1410"/>
                    <a:pt x="54" y="2999"/>
                  </a:cubicBezTo>
                  <a:cubicBezTo>
                    <a:pt x="45" y="3428"/>
                    <a:pt x="200" y="3823"/>
                    <a:pt x="484" y="4141"/>
                  </a:cubicBezTo>
                  <a:lnTo>
                    <a:pt x="484" y="4141"/>
                  </a:lnTo>
                  <a:cubicBezTo>
                    <a:pt x="327" y="4480"/>
                    <a:pt x="281" y="4858"/>
                    <a:pt x="375" y="5212"/>
                  </a:cubicBezTo>
                  <a:cubicBezTo>
                    <a:pt x="471" y="5567"/>
                    <a:pt x="701" y="5847"/>
                    <a:pt x="1008" y="6034"/>
                  </a:cubicBezTo>
                  <a:lnTo>
                    <a:pt x="1008" y="6034"/>
                  </a:lnTo>
                  <a:cubicBezTo>
                    <a:pt x="865" y="6472"/>
                    <a:pt x="855" y="6942"/>
                    <a:pt x="1160" y="7308"/>
                  </a:cubicBezTo>
                  <a:cubicBezTo>
                    <a:pt x="1430" y="7631"/>
                    <a:pt x="1854" y="7791"/>
                    <a:pt x="2264" y="7857"/>
                  </a:cubicBezTo>
                  <a:lnTo>
                    <a:pt x="2264" y="7857"/>
                  </a:lnTo>
                  <a:cubicBezTo>
                    <a:pt x="2242" y="8106"/>
                    <a:pt x="2272" y="8370"/>
                    <a:pt x="2409" y="8584"/>
                  </a:cubicBezTo>
                  <a:cubicBezTo>
                    <a:pt x="2525" y="8771"/>
                    <a:pt x="2695" y="8896"/>
                    <a:pt x="2900" y="8985"/>
                  </a:cubicBezTo>
                  <a:cubicBezTo>
                    <a:pt x="3103" y="9070"/>
                    <a:pt x="3319" y="9105"/>
                    <a:pt x="3538" y="9105"/>
                  </a:cubicBezTo>
                  <a:cubicBezTo>
                    <a:pt x="3897" y="9105"/>
                    <a:pt x="4263" y="9012"/>
                    <a:pt x="4595" y="8896"/>
                  </a:cubicBezTo>
                  <a:cubicBezTo>
                    <a:pt x="4635" y="8883"/>
                    <a:pt x="4673" y="8878"/>
                    <a:pt x="4712" y="8878"/>
                  </a:cubicBezTo>
                  <a:cubicBezTo>
                    <a:pt x="4751" y="8878"/>
                    <a:pt x="4791" y="8883"/>
                    <a:pt x="4836" y="8887"/>
                  </a:cubicBezTo>
                  <a:lnTo>
                    <a:pt x="5086" y="8887"/>
                  </a:lnTo>
                  <a:cubicBezTo>
                    <a:pt x="5166" y="8892"/>
                    <a:pt x="5246" y="8894"/>
                    <a:pt x="5327" y="8894"/>
                  </a:cubicBezTo>
                  <a:cubicBezTo>
                    <a:pt x="5407" y="8894"/>
                    <a:pt x="5487" y="8892"/>
                    <a:pt x="5567" y="8887"/>
                  </a:cubicBezTo>
                  <a:cubicBezTo>
                    <a:pt x="5880" y="8878"/>
                    <a:pt x="6183" y="8843"/>
                    <a:pt x="6477" y="8771"/>
                  </a:cubicBezTo>
                  <a:cubicBezTo>
                    <a:pt x="6781" y="8709"/>
                    <a:pt x="7075" y="8593"/>
                    <a:pt x="7343" y="8441"/>
                  </a:cubicBezTo>
                  <a:cubicBezTo>
                    <a:pt x="7628" y="8281"/>
                    <a:pt x="7896" y="8093"/>
                    <a:pt x="8172" y="7933"/>
                  </a:cubicBezTo>
                  <a:cubicBezTo>
                    <a:pt x="8502" y="7754"/>
                    <a:pt x="8868" y="7621"/>
                    <a:pt x="9216" y="7505"/>
                  </a:cubicBezTo>
                  <a:cubicBezTo>
                    <a:pt x="9553" y="7392"/>
                    <a:pt x="9889" y="7323"/>
                    <a:pt x="10232" y="7323"/>
                  </a:cubicBezTo>
                  <a:cubicBezTo>
                    <a:pt x="10271" y="7323"/>
                    <a:pt x="10310" y="7324"/>
                    <a:pt x="10349" y="7326"/>
                  </a:cubicBezTo>
                  <a:cubicBezTo>
                    <a:pt x="10367" y="7326"/>
                    <a:pt x="10376" y="7308"/>
                    <a:pt x="10385" y="7290"/>
                  </a:cubicBezTo>
                  <a:cubicBezTo>
                    <a:pt x="10608" y="6728"/>
                    <a:pt x="10768" y="6131"/>
                    <a:pt x="10867" y="5533"/>
                  </a:cubicBezTo>
                  <a:cubicBezTo>
                    <a:pt x="10938" y="5087"/>
                    <a:pt x="10956" y="4641"/>
                    <a:pt x="10911" y="4186"/>
                  </a:cubicBezTo>
                  <a:cubicBezTo>
                    <a:pt x="10867" y="3749"/>
                    <a:pt x="10786" y="3321"/>
                    <a:pt x="10688" y="2892"/>
                  </a:cubicBezTo>
                  <a:cubicBezTo>
                    <a:pt x="10626" y="2661"/>
                    <a:pt x="10572" y="2420"/>
                    <a:pt x="10501" y="2197"/>
                  </a:cubicBezTo>
                  <a:cubicBezTo>
                    <a:pt x="10499" y="2191"/>
                    <a:pt x="10497" y="2187"/>
                    <a:pt x="10494" y="2183"/>
                  </a:cubicBezTo>
                  <a:lnTo>
                    <a:pt x="10494" y="2183"/>
                  </a:lnTo>
                  <a:cubicBezTo>
                    <a:pt x="10488" y="2170"/>
                    <a:pt x="10474" y="2160"/>
                    <a:pt x="10456" y="2160"/>
                  </a:cubicBezTo>
                  <a:cubicBezTo>
                    <a:pt x="10453" y="2160"/>
                    <a:pt x="10450" y="2160"/>
                    <a:pt x="10447" y="2161"/>
                  </a:cubicBezTo>
                  <a:cubicBezTo>
                    <a:pt x="10336" y="2192"/>
                    <a:pt x="10224" y="2206"/>
                    <a:pt x="10112" y="2206"/>
                  </a:cubicBezTo>
                  <a:cubicBezTo>
                    <a:pt x="9679" y="2206"/>
                    <a:pt x="9255" y="1992"/>
                    <a:pt x="8922" y="1715"/>
                  </a:cubicBezTo>
                  <a:cubicBezTo>
                    <a:pt x="8494" y="1376"/>
                    <a:pt x="8163" y="939"/>
                    <a:pt x="7744" y="582"/>
                  </a:cubicBezTo>
                  <a:cubicBezTo>
                    <a:pt x="7343" y="243"/>
                    <a:pt x="6879" y="20"/>
                    <a:pt x="6344" y="2"/>
                  </a:cubicBezTo>
                  <a:cubicBezTo>
                    <a:pt x="6316" y="1"/>
                    <a:pt x="6288" y="1"/>
                    <a:pt x="6261"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0" name="Google Shape;4670;p72"/>
            <p:cNvSpPr/>
            <p:nvPr/>
          </p:nvSpPr>
          <p:spPr>
            <a:xfrm>
              <a:off x="3358925" y="1166175"/>
              <a:ext cx="241100" cy="220475"/>
            </a:xfrm>
            <a:custGeom>
              <a:avLst/>
              <a:gdLst/>
              <a:ahLst/>
              <a:cxnLst/>
              <a:rect l="l" t="t" r="r" b="b"/>
              <a:pathLst>
                <a:path w="9644" h="8819" extrusionOk="0">
                  <a:moveTo>
                    <a:pt x="5004" y="1"/>
                  </a:moveTo>
                  <a:cubicBezTo>
                    <a:pt x="4408" y="1"/>
                    <a:pt x="3796" y="204"/>
                    <a:pt x="3203" y="321"/>
                  </a:cubicBezTo>
                  <a:cubicBezTo>
                    <a:pt x="2882" y="384"/>
                    <a:pt x="2543" y="428"/>
                    <a:pt x="2293" y="634"/>
                  </a:cubicBezTo>
                  <a:cubicBezTo>
                    <a:pt x="2034" y="857"/>
                    <a:pt x="2025" y="1178"/>
                    <a:pt x="1740" y="1356"/>
                  </a:cubicBezTo>
                  <a:cubicBezTo>
                    <a:pt x="1249" y="1651"/>
                    <a:pt x="339" y="1704"/>
                    <a:pt x="0" y="2293"/>
                  </a:cubicBezTo>
                  <a:lnTo>
                    <a:pt x="3096" y="8787"/>
                  </a:lnTo>
                  <a:cubicBezTo>
                    <a:pt x="3393" y="8803"/>
                    <a:pt x="3697" y="8819"/>
                    <a:pt x="4001" y="8819"/>
                  </a:cubicBezTo>
                  <a:cubicBezTo>
                    <a:pt x="4703" y="8819"/>
                    <a:pt x="5406" y="8737"/>
                    <a:pt x="6022" y="8395"/>
                  </a:cubicBezTo>
                  <a:cubicBezTo>
                    <a:pt x="6441" y="8163"/>
                    <a:pt x="6816" y="7868"/>
                    <a:pt x="7262" y="7690"/>
                  </a:cubicBezTo>
                  <a:cubicBezTo>
                    <a:pt x="7835" y="7454"/>
                    <a:pt x="8369" y="7242"/>
                    <a:pt x="8983" y="7242"/>
                  </a:cubicBezTo>
                  <a:cubicBezTo>
                    <a:pt x="9019" y="7242"/>
                    <a:pt x="9054" y="7243"/>
                    <a:pt x="9091" y="7244"/>
                  </a:cubicBezTo>
                  <a:cubicBezTo>
                    <a:pt x="9091" y="7244"/>
                    <a:pt x="9644" y="5826"/>
                    <a:pt x="9644" y="4701"/>
                  </a:cubicBezTo>
                  <a:cubicBezTo>
                    <a:pt x="9644" y="3577"/>
                    <a:pt x="9198" y="2168"/>
                    <a:pt x="9198" y="2168"/>
                  </a:cubicBezTo>
                  <a:cubicBezTo>
                    <a:pt x="9087" y="2199"/>
                    <a:pt x="8975" y="2213"/>
                    <a:pt x="8862" y="2213"/>
                  </a:cubicBezTo>
                  <a:cubicBezTo>
                    <a:pt x="8494" y="2213"/>
                    <a:pt x="8127" y="2061"/>
                    <a:pt x="7833" y="1856"/>
                  </a:cubicBezTo>
                  <a:cubicBezTo>
                    <a:pt x="7440" y="1588"/>
                    <a:pt x="7128" y="1231"/>
                    <a:pt x="6798" y="892"/>
                  </a:cubicBezTo>
                  <a:cubicBezTo>
                    <a:pt x="6468" y="562"/>
                    <a:pt x="6102" y="241"/>
                    <a:pt x="5656" y="98"/>
                  </a:cubicBezTo>
                  <a:cubicBezTo>
                    <a:pt x="5442" y="29"/>
                    <a:pt x="5224" y="1"/>
                    <a:pt x="5004" y="1"/>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1" name="Google Shape;4671;p72"/>
            <p:cNvSpPr/>
            <p:nvPr/>
          </p:nvSpPr>
          <p:spPr>
            <a:xfrm>
              <a:off x="3357550" y="1165225"/>
              <a:ext cx="243825" cy="222425"/>
            </a:xfrm>
            <a:custGeom>
              <a:avLst/>
              <a:gdLst/>
              <a:ahLst/>
              <a:cxnLst/>
              <a:rect l="l" t="t" r="r" b="b"/>
              <a:pathLst>
                <a:path w="9753" h="8897" extrusionOk="0">
                  <a:moveTo>
                    <a:pt x="5080" y="0"/>
                  </a:moveTo>
                  <a:cubicBezTo>
                    <a:pt x="4791" y="0"/>
                    <a:pt x="4497" y="50"/>
                    <a:pt x="4212" y="109"/>
                  </a:cubicBezTo>
                  <a:cubicBezTo>
                    <a:pt x="3820" y="190"/>
                    <a:pt x="3436" y="288"/>
                    <a:pt x="3044" y="359"/>
                  </a:cubicBezTo>
                  <a:cubicBezTo>
                    <a:pt x="2723" y="422"/>
                    <a:pt x="2384" y="520"/>
                    <a:pt x="2187" y="787"/>
                  </a:cubicBezTo>
                  <a:cubicBezTo>
                    <a:pt x="2098" y="912"/>
                    <a:pt x="2045" y="1055"/>
                    <a:pt x="1964" y="1180"/>
                  </a:cubicBezTo>
                  <a:cubicBezTo>
                    <a:pt x="1875" y="1305"/>
                    <a:pt x="1750" y="1376"/>
                    <a:pt x="1616" y="1439"/>
                  </a:cubicBezTo>
                  <a:cubicBezTo>
                    <a:pt x="1072" y="1689"/>
                    <a:pt x="350" y="1751"/>
                    <a:pt x="20" y="2313"/>
                  </a:cubicBezTo>
                  <a:cubicBezTo>
                    <a:pt x="1" y="2338"/>
                    <a:pt x="30" y="2367"/>
                    <a:pt x="59" y="2367"/>
                  </a:cubicBezTo>
                  <a:cubicBezTo>
                    <a:pt x="71" y="2367"/>
                    <a:pt x="83" y="2362"/>
                    <a:pt x="91" y="2349"/>
                  </a:cubicBezTo>
                  <a:cubicBezTo>
                    <a:pt x="385" y="1849"/>
                    <a:pt x="1045" y="1751"/>
                    <a:pt x="1545" y="1555"/>
                  </a:cubicBezTo>
                  <a:cubicBezTo>
                    <a:pt x="1661" y="1510"/>
                    <a:pt x="1777" y="1457"/>
                    <a:pt x="1875" y="1376"/>
                  </a:cubicBezTo>
                  <a:cubicBezTo>
                    <a:pt x="1982" y="1296"/>
                    <a:pt x="2054" y="1180"/>
                    <a:pt x="2116" y="1064"/>
                  </a:cubicBezTo>
                  <a:cubicBezTo>
                    <a:pt x="2196" y="921"/>
                    <a:pt x="2277" y="770"/>
                    <a:pt x="2410" y="672"/>
                  </a:cubicBezTo>
                  <a:cubicBezTo>
                    <a:pt x="2562" y="564"/>
                    <a:pt x="2740" y="511"/>
                    <a:pt x="2919" y="466"/>
                  </a:cubicBezTo>
                  <a:cubicBezTo>
                    <a:pt x="3088" y="431"/>
                    <a:pt x="3267" y="404"/>
                    <a:pt x="3445" y="359"/>
                  </a:cubicBezTo>
                  <a:cubicBezTo>
                    <a:pt x="3641" y="315"/>
                    <a:pt x="3838" y="270"/>
                    <a:pt x="4034" y="225"/>
                  </a:cubicBezTo>
                  <a:cubicBezTo>
                    <a:pt x="4374" y="148"/>
                    <a:pt x="4721" y="78"/>
                    <a:pt x="5075" y="78"/>
                  </a:cubicBezTo>
                  <a:cubicBezTo>
                    <a:pt x="5129" y="78"/>
                    <a:pt x="5184" y="79"/>
                    <a:pt x="5238" y="83"/>
                  </a:cubicBezTo>
                  <a:cubicBezTo>
                    <a:pt x="6059" y="145"/>
                    <a:pt x="6612" y="734"/>
                    <a:pt x="7147" y="1287"/>
                  </a:cubicBezTo>
                  <a:cubicBezTo>
                    <a:pt x="7613" y="1768"/>
                    <a:pt x="8216" y="2288"/>
                    <a:pt x="8912" y="2288"/>
                  </a:cubicBezTo>
                  <a:cubicBezTo>
                    <a:pt x="9016" y="2288"/>
                    <a:pt x="9121" y="2277"/>
                    <a:pt x="9229" y="2252"/>
                  </a:cubicBezTo>
                  <a:lnTo>
                    <a:pt x="9229" y="2252"/>
                  </a:lnTo>
                  <a:cubicBezTo>
                    <a:pt x="9410" y="2830"/>
                    <a:pt x="9540" y="3441"/>
                    <a:pt x="9610" y="4044"/>
                  </a:cubicBezTo>
                  <a:cubicBezTo>
                    <a:pt x="9663" y="4499"/>
                    <a:pt x="9672" y="4945"/>
                    <a:pt x="9601" y="5400"/>
                  </a:cubicBezTo>
                  <a:cubicBezTo>
                    <a:pt x="9547" y="5819"/>
                    <a:pt x="9440" y="6229"/>
                    <a:pt x="9324" y="6631"/>
                  </a:cubicBezTo>
                  <a:cubicBezTo>
                    <a:pt x="9264" y="6836"/>
                    <a:pt x="9196" y="7040"/>
                    <a:pt x="9120" y="7245"/>
                  </a:cubicBezTo>
                  <a:lnTo>
                    <a:pt x="9120" y="7245"/>
                  </a:lnTo>
                  <a:cubicBezTo>
                    <a:pt x="9093" y="7244"/>
                    <a:pt x="9066" y="7244"/>
                    <a:pt x="9038" y="7244"/>
                  </a:cubicBezTo>
                  <a:cubicBezTo>
                    <a:pt x="8656" y="7244"/>
                    <a:pt x="8282" y="7329"/>
                    <a:pt x="7915" y="7451"/>
                  </a:cubicBezTo>
                  <a:cubicBezTo>
                    <a:pt x="7531" y="7585"/>
                    <a:pt x="7147" y="7737"/>
                    <a:pt x="6791" y="7951"/>
                  </a:cubicBezTo>
                  <a:cubicBezTo>
                    <a:pt x="6434" y="8165"/>
                    <a:pt x="6095" y="8415"/>
                    <a:pt x="5693" y="8567"/>
                  </a:cubicBezTo>
                  <a:cubicBezTo>
                    <a:pt x="5319" y="8709"/>
                    <a:pt x="4908" y="8781"/>
                    <a:pt x="4507" y="8807"/>
                  </a:cubicBezTo>
                  <a:cubicBezTo>
                    <a:pt x="4374" y="8815"/>
                    <a:pt x="4241" y="8819"/>
                    <a:pt x="4109" y="8819"/>
                  </a:cubicBezTo>
                  <a:cubicBezTo>
                    <a:pt x="3790" y="8819"/>
                    <a:pt x="3473" y="8800"/>
                    <a:pt x="3151" y="8781"/>
                  </a:cubicBezTo>
                  <a:cubicBezTo>
                    <a:pt x="3097" y="8781"/>
                    <a:pt x="3097" y="8861"/>
                    <a:pt x="3151" y="8861"/>
                  </a:cubicBezTo>
                  <a:cubicBezTo>
                    <a:pt x="3461" y="8879"/>
                    <a:pt x="3777" y="8896"/>
                    <a:pt x="4093" y="8896"/>
                  </a:cubicBezTo>
                  <a:cubicBezTo>
                    <a:pt x="4576" y="8896"/>
                    <a:pt x="5060" y="8855"/>
                    <a:pt x="5524" y="8709"/>
                  </a:cubicBezTo>
                  <a:cubicBezTo>
                    <a:pt x="5916" y="8584"/>
                    <a:pt x="6255" y="8379"/>
                    <a:pt x="6594" y="8165"/>
                  </a:cubicBezTo>
                  <a:cubicBezTo>
                    <a:pt x="6773" y="8049"/>
                    <a:pt x="6942" y="7942"/>
                    <a:pt x="7130" y="7853"/>
                  </a:cubicBezTo>
                  <a:cubicBezTo>
                    <a:pt x="7326" y="7755"/>
                    <a:pt x="7531" y="7675"/>
                    <a:pt x="7736" y="7603"/>
                  </a:cubicBezTo>
                  <a:cubicBezTo>
                    <a:pt x="8162" y="7444"/>
                    <a:pt x="8596" y="7325"/>
                    <a:pt x="9052" y="7325"/>
                  </a:cubicBezTo>
                  <a:cubicBezTo>
                    <a:pt x="9083" y="7325"/>
                    <a:pt x="9114" y="7325"/>
                    <a:pt x="9146" y="7327"/>
                  </a:cubicBezTo>
                  <a:cubicBezTo>
                    <a:pt x="9164" y="7327"/>
                    <a:pt x="9173" y="7309"/>
                    <a:pt x="9181" y="7291"/>
                  </a:cubicBezTo>
                  <a:cubicBezTo>
                    <a:pt x="9396" y="6729"/>
                    <a:pt x="9565" y="6131"/>
                    <a:pt x="9663" y="5533"/>
                  </a:cubicBezTo>
                  <a:cubicBezTo>
                    <a:pt x="9735" y="5087"/>
                    <a:pt x="9752" y="4641"/>
                    <a:pt x="9708" y="4186"/>
                  </a:cubicBezTo>
                  <a:cubicBezTo>
                    <a:pt x="9663" y="3749"/>
                    <a:pt x="9583" y="3321"/>
                    <a:pt x="9485" y="2893"/>
                  </a:cubicBezTo>
                  <a:cubicBezTo>
                    <a:pt x="9422" y="2661"/>
                    <a:pt x="9369" y="2420"/>
                    <a:pt x="9297" y="2197"/>
                  </a:cubicBezTo>
                  <a:cubicBezTo>
                    <a:pt x="9291" y="2177"/>
                    <a:pt x="9279" y="2167"/>
                    <a:pt x="9262" y="2167"/>
                  </a:cubicBezTo>
                  <a:cubicBezTo>
                    <a:pt x="9257" y="2167"/>
                    <a:pt x="9251" y="2168"/>
                    <a:pt x="9244" y="2170"/>
                  </a:cubicBezTo>
                  <a:cubicBezTo>
                    <a:pt x="9129" y="2200"/>
                    <a:pt x="9017" y="2214"/>
                    <a:pt x="8907" y="2214"/>
                  </a:cubicBezTo>
                  <a:cubicBezTo>
                    <a:pt x="8237" y="2214"/>
                    <a:pt x="7653" y="1701"/>
                    <a:pt x="7201" y="1234"/>
                  </a:cubicBezTo>
                  <a:cubicBezTo>
                    <a:pt x="6692" y="707"/>
                    <a:pt x="6157" y="127"/>
                    <a:pt x="5381" y="20"/>
                  </a:cubicBezTo>
                  <a:cubicBezTo>
                    <a:pt x="5282" y="6"/>
                    <a:pt x="5181" y="0"/>
                    <a:pt x="508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2" name="Google Shape;4672;p72"/>
            <p:cNvSpPr/>
            <p:nvPr/>
          </p:nvSpPr>
          <p:spPr>
            <a:xfrm>
              <a:off x="3383900" y="1307350"/>
              <a:ext cx="90575" cy="84350"/>
            </a:xfrm>
            <a:custGeom>
              <a:avLst/>
              <a:gdLst/>
              <a:ahLst/>
              <a:cxnLst/>
              <a:rect l="l" t="t" r="r" b="b"/>
              <a:pathLst>
                <a:path w="3623" h="3374" extrusionOk="0">
                  <a:moveTo>
                    <a:pt x="2356" y="0"/>
                  </a:moveTo>
                  <a:lnTo>
                    <a:pt x="2356" y="0"/>
                  </a:lnTo>
                  <a:cubicBezTo>
                    <a:pt x="1856" y="63"/>
                    <a:pt x="1356" y="259"/>
                    <a:pt x="937" y="553"/>
                  </a:cubicBezTo>
                  <a:cubicBezTo>
                    <a:pt x="402" y="919"/>
                    <a:pt x="0" y="1713"/>
                    <a:pt x="36" y="2409"/>
                  </a:cubicBezTo>
                  <a:cubicBezTo>
                    <a:pt x="81" y="3069"/>
                    <a:pt x="634" y="3354"/>
                    <a:pt x="1196" y="3372"/>
                  </a:cubicBezTo>
                  <a:cubicBezTo>
                    <a:pt x="1227" y="3373"/>
                    <a:pt x="1258" y="3374"/>
                    <a:pt x="1289" y="3374"/>
                  </a:cubicBezTo>
                  <a:cubicBezTo>
                    <a:pt x="2041" y="3374"/>
                    <a:pt x="2770" y="3065"/>
                    <a:pt x="3310" y="2534"/>
                  </a:cubicBezTo>
                  <a:cubicBezTo>
                    <a:pt x="3480" y="2364"/>
                    <a:pt x="3622" y="2132"/>
                    <a:pt x="3613" y="1874"/>
                  </a:cubicBezTo>
                  <a:cubicBezTo>
                    <a:pt x="3590" y="1344"/>
                    <a:pt x="3151" y="1164"/>
                    <a:pt x="2739" y="1164"/>
                  </a:cubicBezTo>
                  <a:cubicBezTo>
                    <a:pt x="2672" y="1164"/>
                    <a:pt x="2606" y="1169"/>
                    <a:pt x="2543" y="1178"/>
                  </a:cubicBezTo>
                  <a:cubicBezTo>
                    <a:pt x="1972" y="1258"/>
                    <a:pt x="1347" y="1535"/>
                    <a:pt x="955" y="1998"/>
                  </a:cubicBezTo>
                  <a:lnTo>
                    <a:pt x="2356" y="0"/>
                  </a:ln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3" name="Google Shape;4673;p72"/>
            <p:cNvSpPr/>
            <p:nvPr/>
          </p:nvSpPr>
          <p:spPr>
            <a:xfrm>
              <a:off x="3382775" y="1306425"/>
              <a:ext cx="93250" cy="86350"/>
            </a:xfrm>
            <a:custGeom>
              <a:avLst/>
              <a:gdLst/>
              <a:ahLst/>
              <a:cxnLst/>
              <a:rect l="l" t="t" r="r" b="b"/>
              <a:pathLst>
                <a:path w="3730" h="3454" extrusionOk="0">
                  <a:moveTo>
                    <a:pt x="2408" y="1"/>
                  </a:moveTo>
                  <a:cubicBezTo>
                    <a:pt x="2406" y="1"/>
                    <a:pt x="2403" y="1"/>
                    <a:pt x="2401" y="1"/>
                  </a:cubicBezTo>
                  <a:cubicBezTo>
                    <a:pt x="1937" y="55"/>
                    <a:pt x="1491" y="216"/>
                    <a:pt x="1098" y="465"/>
                  </a:cubicBezTo>
                  <a:cubicBezTo>
                    <a:pt x="750" y="679"/>
                    <a:pt x="482" y="983"/>
                    <a:pt x="295" y="1349"/>
                  </a:cubicBezTo>
                  <a:cubicBezTo>
                    <a:pt x="117" y="1705"/>
                    <a:pt x="1" y="2125"/>
                    <a:pt x="54" y="2526"/>
                  </a:cubicBezTo>
                  <a:cubicBezTo>
                    <a:pt x="99" y="2865"/>
                    <a:pt x="295" y="3142"/>
                    <a:pt x="590" y="3293"/>
                  </a:cubicBezTo>
                  <a:cubicBezTo>
                    <a:pt x="821" y="3409"/>
                    <a:pt x="1077" y="3454"/>
                    <a:pt x="1332" y="3454"/>
                  </a:cubicBezTo>
                  <a:cubicBezTo>
                    <a:pt x="1451" y="3454"/>
                    <a:pt x="1570" y="3444"/>
                    <a:pt x="1687" y="3427"/>
                  </a:cubicBezTo>
                  <a:cubicBezTo>
                    <a:pt x="2124" y="3374"/>
                    <a:pt x="2543" y="3222"/>
                    <a:pt x="2909" y="2981"/>
                  </a:cubicBezTo>
                  <a:cubicBezTo>
                    <a:pt x="3239" y="2767"/>
                    <a:pt x="3632" y="2455"/>
                    <a:pt x="3685" y="2035"/>
                  </a:cubicBezTo>
                  <a:cubicBezTo>
                    <a:pt x="3730" y="1714"/>
                    <a:pt x="3569" y="1402"/>
                    <a:pt x="3275" y="1259"/>
                  </a:cubicBezTo>
                  <a:cubicBezTo>
                    <a:pt x="3123" y="1191"/>
                    <a:pt x="2960" y="1165"/>
                    <a:pt x="2796" y="1165"/>
                  </a:cubicBezTo>
                  <a:cubicBezTo>
                    <a:pt x="2593" y="1165"/>
                    <a:pt x="2387" y="1205"/>
                    <a:pt x="2195" y="1259"/>
                  </a:cubicBezTo>
                  <a:cubicBezTo>
                    <a:pt x="1731" y="1393"/>
                    <a:pt x="1285" y="1643"/>
                    <a:pt x="973" y="2009"/>
                  </a:cubicBezTo>
                  <a:cubicBezTo>
                    <a:pt x="946" y="2036"/>
                    <a:pt x="971" y="2074"/>
                    <a:pt x="1000" y="2074"/>
                  </a:cubicBezTo>
                  <a:cubicBezTo>
                    <a:pt x="1009" y="2074"/>
                    <a:pt x="1018" y="2070"/>
                    <a:pt x="1027" y="2062"/>
                  </a:cubicBezTo>
                  <a:cubicBezTo>
                    <a:pt x="1294" y="1759"/>
                    <a:pt x="1642" y="1536"/>
                    <a:pt x="2017" y="1402"/>
                  </a:cubicBezTo>
                  <a:cubicBezTo>
                    <a:pt x="2254" y="1311"/>
                    <a:pt x="2519" y="1242"/>
                    <a:pt x="2777" y="1242"/>
                  </a:cubicBezTo>
                  <a:cubicBezTo>
                    <a:pt x="2848" y="1242"/>
                    <a:pt x="2920" y="1248"/>
                    <a:pt x="2989" y="1259"/>
                  </a:cubicBezTo>
                  <a:cubicBezTo>
                    <a:pt x="3293" y="1304"/>
                    <a:pt x="3542" y="1482"/>
                    <a:pt x="3605" y="1795"/>
                  </a:cubicBezTo>
                  <a:cubicBezTo>
                    <a:pt x="3685" y="2241"/>
                    <a:pt x="3337" y="2571"/>
                    <a:pt x="3016" y="2812"/>
                  </a:cubicBezTo>
                  <a:cubicBezTo>
                    <a:pt x="2686" y="3052"/>
                    <a:pt x="2311" y="3231"/>
                    <a:pt x="1910" y="3311"/>
                  </a:cubicBezTo>
                  <a:cubicBezTo>
                    <a:pt x="1727" y="3353"/>
                    <a:pt x="1535" y="3378"/>
                    <a:pt x="1343" y="3378"/>
                  </a:cubicBezTo>
                  <a:cubicBezTo>
                    <a:pt x="1169" y="3378"/>
                    <a:pt x="996" y="3358"/>
                    <a:pt x="830" y="3311"/>
                  </a:cubicBezTo>
                  <a:cubicBezTo>
                    <a:pt x="518" y="3213"/>
                    <a:pt x="251" y="2990"/>
                    <a:pt x="161" y="2669"/>
                  </a:cubicBezTo>
                  <a:cubicBezTo>
                    <a:pt x="63" y="2321"/>
                    <a:pt x="143" y="1919"/>
                    <a:pt x="268" y="1589"/>
                  </a:cubicBezTo>
                  <a:cubicBezTo>
                    <a:pt x="429" y="1197"/>
                    <a:pt x="679" y="840"/>
                    <a:pt x="1027" y="599"/>
                  </a:cubicBezTo>
                  <a:cubicBezTo>
                    <a:pt x="1437" y="323"/>
                    <a:pt x="1910" y="135"/>
                    <a:pt x="2401" y="82"/>
                  </a:cubicBezTo>
                  <a:cubicBezTo>
                    <a:pt x="2451" y="73"/>
                    <a:pt x="2454" y="1"/>
                    <a:pt x="240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4" name="Google Shape;4674;p72"/>
            <p:cNvSpPr/>
            <p:nvPr/>
          </p:nvSpPr>
          <p:spPr>
            <a:xfrm>
              <a:off x="3348875" y="1266225"/>
              <a:ext cx="121800" cy="95850"/>
            </a:xfrm>
            <a:custGeom>
              <a:avLst/>
              <a:gdLst/>
              <a:ahLst/>
              <a:cxnLst/>
              <a:rect l="l" t="t" r="r" b="b"/>
              <a:pathLst>
                <a:path w="4872" h="3834" extrusionOk="0">
                  <a:moveTo>
                    <a:pt x="3420" y="0"/>
                  </a:moveTo>
                  <a:cubicBezTo>
                    <a:pt x="2811" y="0"/>
                    <a:pt x="2200" y="140"/>
                    <a:pt x="1642" y="378"/>
                  </a:cubicBezTo>
                  <a:cubicBezTo>
                    <a:pt x="875" y="717"/>
                    <a:pt x="188" y="1583"/>
                    <a:pt x="90" y="2412"/>
                  </a:cubicBezTo>
                  <a:cubicBezTo>
                    <a:pt x="1" y="3197"/>
                    <a:pt x="643" y="3643"/>
                    <a:pt x="1357" y="3768"/>
                  </a:cubicBezTo>
                  <a:cubicBezTo>
                    <a:pt x="1590" y="3812"/>
                    <a:pt x="1826" y="3833"/>
                    <a:pt x="2062" y="3833"/>
                  </a:cubicBezTo>
                  <a:cubicBezTo>
                    <a:pt x="2836" y="3833"/>
                    <a:pt x="3604" y="3603"/>
                    <a:pt x="4247" y="3180"/>
                  </a:cubicBezTo>
                  <a:cubicBezTo>
                    <a:pt x="4506" y="3019"/>
                    <a:pt x="4729" y="2769"/>
                    <a:pt x="4774" y="2466"/>
                  </a:cubicBezTo>
                  <a:cubicBezTo>
                    <a:pt x="4872" y="1725"/>
                    <a:pt x="4149" y="1449"/>
                    <a:pt x="3560" y="1431"/>
                  </a:cubicBezTo>
                  <a:cubicBezTo>
                    <a:pt x="3544" y="1431"/>
                    <a:pt x="3529" y="1431"/>
                    <a:pt x="3513" y="1431"/>
                  </a:cubicBezTo>
                  <a:cubicBezTo>
                    <a:pt x="2767" y="1431"/>
                    <a:pt x="1942" y="1637"/>
                    <a:pt x="1348" y="2100"/>
                  </a:cubicBezTo>
                  <a:lnTo>
                    <a:pt x="3578" y="4"/>
                  </a:lnTo>
                  <a:cubicBezTo>
                    <a:pt x="3525" y="2"/>
                    <a:pt x="3472" y="0"/>
                    <a:pt x="3420" y="0"/>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5" name="Google Shape;4675;p72"/>
            <p:cNvSpPr/>
            <p:nvPr/>
          </p:nvSpPr>
          <p:spPr>
            <a:xfrm>
              <a:off x="3349775" y="1265325"/>
              <a:ext cx="121800" cy="97800"/>
            </a:xfrm>
            <a:custGeom>
              <a:avLst/>
              <a:gdLst/>
              <a:ahLst/>
              <a:cxnLst/>
              <a:rect l="l" t="t" r="r" b="b"/>
              <a:pathLst>
                <a:path w="4872" h="3912" extrusionOk="0">
                  <a:moveTo>
                    <a:pt x="3369" y="0"/>
                  </a:moveTo>
                  <a:cubicBezTo>
                    <a:pt x="2820" y="0"/>
                    <a:pt x="2275" y="114"/>
                    <a:pt x="1767" y="307"/>
                  </a:cubicBezTo>
                  <a:cubicBezTo>
                    <a:pt x="1285" y="495"/>
                    <a:pt x="884" y="798"/>
                    <a:pt x="562" y="1208"/>
                  </a:cubicBezTo>
                  <a:cubicBezTo>
                    <a:pt x="268" y="1583"/>
                    <a:pt x="27" y="2065"/>
                    <a:pt x="9" y="2555"/>
                  </a:cubicBezTo>
                  <a:cubicBezTo>
                    <a:pt x="0" y="2984"/>
                    <a:pt x="223" y="3349"/>
                    <a:pt x="580" y="3572"/>
                  </a:cubicBezTo>
                  <a:cubicBezTo>
                    <a:pt x="991" y="3831"/>
                    <a:pt x="1499" y="3902"/>
                    <a:pt x="1972" y="3911"/>
                  </a:cubicBezTo>
                  <a:cubicBezTo>
                    <a:pt x="2525" y="3911"/>
                    <a:pt x="3078" y="3804"/>
                    <a:pt x="3596" y="3590"/>
                  </a:cubicBezTo>
                  <a:cubicBezTo>
                    <a:pt x="4033" y="3403"/>
                    <a:pt x="4586" y="3126"/>
                    <a:pt x="4746" y="2636"/>
                  </a:cubicBezTo>
                  <a:cubicBezTo>
                    <a:pt x="4871" y="2243"/>
                    <a:pt x="4702" y="1851"/>
                    <a:pt x="4354" y="1645"/>
                  </a:cubicBezTo>
                  <a:cubicBezTo>
                    <a:pt x="4075" y="1478"/>
                    <a:pt x="3742" y="1431"/>
                    <a:pt x="3418" y="1431"/>
                  </a:cubicBezTo>
                  <a:cubicBezTo>
                    <a:pt x="3327" y="1431"/>
                    <a:pt x="3237" y="1434"/>
                    <a:pt x="3150" y="1440"/>
                  </a:cubicBezTo>
                  <a:cubicBezTo>
                    <a:pt x="2614" y="1485"/>
                    <a:pt x="2088" y="1619"/>
                    <a:pt x="1624" y="1877"/>
                  </a:cubicBezTo>
                  <a:cubicBezTo>
                    <a:pt x="1508" y="1949"/>
                    <a:pt x="1401" y="2020"/>
                    <a:pt x="1294" y="2100"/>
                  </a:cubicBezTo>
                  <a:cubicBezTo>
                    <a:pt x="1265" y="2122"/>
                    <a:pt x="1283" y="2173"/>
                    <a:pt x="1310" y="2173"/>
                  </a:cubicBezTo>
                  <a:cubicBezTo>
                    <a:pt x="1316" y="2173"/>
                    <a:pt x="1323" y="2170"/>
                    <a:pt x="1330" y="2163"/>
                  </a:cubicBezTo>
                  <a:cubicBezTo>
                    <a:pt x="1731" y="1860"/>
                    <a:pt x="2213" y="1672"/>
                    <a:pt x="2712" y="1574"/>
                  </a:cubicBezTo>
                  <a:cubicBezTo>
                    <a:pt x="2941" y="1535"/>
                    <a:pt x="3182" y="1504"/>
                    <a:pt x="3421" y="1504"/>
                  </a:cubicBezTo>
                  <a:cubicBezTo>
                    <a:pt x="3621" y="1504"/>
                    <a:pt x="3819" y="1526"/>
                    <a:pt x="4006" y="1583"/>
                  </a:cubicBezTo>
                  <a:cubicBezTo>
                    <a:pt x="4363" y="1681"/>
                    <a:pt x="4684" y="1931"/>
                    <a:pt x="4702" y="2323"/>
                  </a:cubicBezTo>
                  <a:cubicBezTo>
                    <a:pt x="4729" y="2868"/>
                    <a:pt x="4247" y="3180"/>
                    <a:pt x="3819" y="3403"/>
                  </a:cubicBezTo>
                  <a:cubicBezTo>
                    <a:pt x="3346" y="3644"/>
                    <a:pt x="2819" y="3786"/>
                    <a:pt x="2284" y="3822"/>
                  </a:cubicBezTo>
                  <a:cubicBezTo>
                    <a:pt x="2181" y="3830"/>
                    <a:pt x="2076" y="3834"/>
                    <a:pt x="1970" y="3834"/>
                  </a:cubicBezTo>
                  <a:cubicBezTo>
                    <a:pt x="1598" y="3834"/>
                    <a:pt x="1215" y="3781"/>
                    <a:pt x="875" y="3635"/>
                  </a:cubicBezTo>
                  <a:cubicBezTo>
                    <a:pt x="509" y="3483"/>
                    <a:pt x="179" y="3198"/>
                    <a:pt x="107" y="2796"/>
                  </a:cubicBezTo>
                  <a:cubicBezTo>
                    <a:pt x="18" y="2341"/>
                    <a:pt x="223" y="1851"/>
                    <a:pt x="464" y="1485"/>
                  </a:cubicBezTo>
                  <a:cubicBezTo>
                    <a:pt x="750" y="1030"/>
                    <a:pt x="1160" y="646"/>
                    <a:pt x="1660" y="441"/>
                  </a:cubicBezTo>
                  <a:cubicBezTo>
                    <a:pt x="2196" y="205"/>
                    <a:pt x="2785" y="81"/>
                    <a:pt x="3371" y="81"/>
                  </a:cubicBezTo>
                  <a:cubicBezTo>
                    <a:pt x="3428" y="81"/>
                    <a:pt x="3485" y="82"/>
                    <a:pt x="3542" y="84"/>
                  </a:cubicBezTo>
                  <a:cubicBezTo>
                    <a:pt x="3596" y="84"/>
                    <a:pt x="3596" y="4"/>
                    <a:pt x="3542" y="4"/>
                  </a:cubicBezTo>
                  <a:cubicBezTo>
                    <a:pt x="3484" y="1"/>
                    <a:pt x="3427" y="0"/>
                    <a:pt x="33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6" name="Google Shape;4676;p72"/>
            <p:cNvSpPr/>
            <p:nvPr/>
          </p:nvSpPr>
          <p:spPr>
            <a:xfrm>
              <a:off x="3335275" y="1228525"/>
              <a:ext cx="127600" cy="96025"/>
            </a:xfrm>
            <a:custGeom>
              <a:avLst/>
              <a:gdLst/>
              <a:ahLst/>
              <a:cxnLst/>
              <a:rect l="l" t="t" r="r" b="b"/>
              <a:pathLst>
                <a:path w="5104" h="3841" extrusionOk="0">
                  <a:moveTo>
                    <a:pt x="3434" y="0"/>
                  </a:moveTo>
                  <a:cubicBezTo>
                    <a:pt x="2890" y="0"/>
                    <a:pt x="2340" y="107"/>
                    <a:pt x="1829" y="298"/>
                  </a:cubicBezTo>
                  <a:cubicBezTo>
                    <a:pt x="1187" y="539"/>
                    <a:pt x="473" y="1003"/>
                    <a:pt x="188" y="1654"/>
                  </a:cubicBezTo>
                  <a:cubicBezTo>
                    <a:pt x="9" y="2074"/>
                    <a:pt x="1" y="2573"/>
                    <a:pt x="224" y="2975"/>
                  </a:cubicBezTo>
                  <a:cubicBezTo>
                    <a:pt x="447" y="3385"/>
                    <a:pt x="911" y="3626"/>
                    <a:pt x="1348" y="3733"/>
                  </a:cubicBezTo>
                  <a:cubicBezTo>
                    <a:pt x="1656" y="3805"/>
                    <a:pt x="1970" y="3841"/>
                    <a:pt x="2284" y="3841"/>
                  </a:cubicBezTo>
                  <a:cubicBezTo>
                    <a:pt x="3016" y="3841"/>
                    <a:pt x="3744" y="3649"/>
                    <a:pt x="4381" y="3287"/>
                  </a:cubicBezTo>
                  <a:cubicBezTo>
                    <a:pt x="4648" y="3135"/>
                    <a:pt x="4898" y="2894"/>
                    <a:pt x="4961" y="2582"/>
                  </a:cubicBezTo>
                  <a:cubicBezTo>
                    <a:pt x="5103" y="1842"/>
                    <a:pt x="4372" y="1521"/>
                    <a:pt x="3765" y="1476"/>
                  </a:cubicBezTo>
                  <a:cubicBezTo>
                    <a:pt x="3661" y="1468"/>
                    <a:pt x="3555" y="1463"/>
                    <a:pt x="3447" y="1463"/>
                  </a:cubicBezTo>
                  <a:cubicBezTo>
                    <a:pt x="2747" y="1463"/>
                    <a:pt x="2002" y="1642"/>
                    <a:pt x="1437" y="2029"/>
                  </a:cubicBezTo>
                  <a:lnTo>
                    <a:pt x="3854" y="22"/>
                  </a:lnTo>
                  <a:cubicBezTo>
                    <a:pt x="3715" y="7"/>
                    <a:pt x="3575" y="0"/>
                    <a:pt x="3434" y="0"/>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7" name="Google Shape;4677;p72"/>
            <p:cNvSpPr/>
            <p:nvPr/>
          </p:nvSpPr>
          <p:spPr>
            <a:xfrm>
              <a:off x="3335050" y="1227475"/>
              <a:ext cx="127600" cy="98000"/>
            </a:xfrm>
            <a:custGeom>
              <a:avLst/>
              <a:gdLst/>
              <a:ahLst/>
              <a:cxnLst/>
              <a:rect l="l" t="t" r="r" b="b"/>
              <a:pathLst>
                <a:path w="5104" h="3920" extrusionOk="0">
                  <a:moveTo>
                    <a:pt x="3453" y="1"/>
                  </a:moveTo>
                  <a:cubicBezTo>
                    <a:pt x="2480" y="1"/>
                    <a:pt x="1458" y="306"/>
                    <a:pt x="723" y="947"/>
                  </a:cubicBezTo>
                  <a:cubicBezTo>
                    <a:pt x="340" y="1286"/>
                    <a:pt x="54" y="1732"/>
                    <a:pt x="27" y="2258"/>
                  </a:cubicBezTo>
                  <a:cubicBezTo>
                    <a:pt x="1" y="2776"/>
                    <a:pt x="242" y="3258"/>
                    <a:pt x="679" y="3534"/>
                  </a:cubicBezTo>
                  <a:cubicBezTo>
                    <a:pt x="1116" y="3820"/>
                    <a:pt x="1669" y="3909"/>
                    <a:pt x="2177" y="3918"/>
                  </a:cubicBezTo>
                  <a:cubicBezTo>
                    <a:pt x="2221" y="3919"/>
                    <a:pt x="2264" y="3920"/>
                    <a:pt x="2308" y="3920"/>
                  </a:cubicBezTo>
                  <a:cubicBezTo>
                    <a:pt x="2827" y="3920"/>
                    <a:pt x="3352" y="3822"/>
                    <a:pt x="3846" y="3632"/>
                  </a:cubicBezTo>
                  <a:cubicBezTo>
                    <a:pt x="4292" y="3454"/>
                    <a:pt x="4854" y="3195"/>
                    <a:pt x="4988" y="2696"/>
                  </a:cubicBezTo>
                  <a:cubicBezTo>
                    <a:pt x="5103" y="2294"/>
                    <a:pt x="4925" y="1919"/>
                    <a:pt x="4586" y="1714"/>
                  </a:cubicBezTo>
                  <a:cubicBezTo>
                    <a:pt x="4244" y="1511"/>
                    <a:pt x="3836" y="1463"/>
                    <a:pt x="3441" y="1463"/>
                  </a:cubicBezTo>
                  <a:cubicBezTo>
                    <a:pt x="3404" y="1463"/>
                    <a:pt x="3366" y="1464"/>
                    <a:pt x="3328" y="1464"/>
                  </a:cubicBezTo>
                  <a:cubicBezTo>
                    <a:pt x="2793" y="1482"/>
                    <a:pt x="2249" y="1598"/>
                    <a:pt x="1767" y="1839"/>
                  </a:cubicBezTo>
                  <a:cubicBezTo>
                    <a:pt x="1651" y="1893"/>
                    <a:pt x="1535" y="1964"/>
                    <a:pt x="1419" y="2035"/>
                  </a:cubicBezTo>
                  <a:cubicBezTo>
                    <a:pt x="1390" y="2057"/>
                    <a:pt x="1408" y="2108"/>
                    <a:pt x="1439" y="2108"/>
                  </a:cubicBezTo>
                  <a:cubicBezTo>
                    <a:pt x="1447" y="2108"/>
                    <a:pt x="1455" y="2105"/>
                    <a:pt x="1464" y="2098"/>
                  </a:cubicBezTo>
                  <a:cubicBezTo>
                    <a:pt x="1883" y="1812"/>
                    <a:pt x="2383" y="1652"/>
                    <a:pt x="2882" y="1580"/>
                  </a:cubicBezTo>
                  <a:cubicBezTo>
                    <a:pt x="3078" y="1556"/>
                    <a:pt x="3283" y="1540"/>
                    <a:pt x="3487" y="1540"/>
                  </a:cubicBezTo>
                  <a:cubicBezTo>
                    <a:pt x="3739" y="1540"/>
                    <a:pt x="3989" y="1565"/>
                    <a:pt x="4220" y="1634"/>
                  </a:cubicBezTo>
                  <a:cubicBezTo>
                    <a:pt x="4568" y="1750"/>
                    <a:pt x="4916" y="1982"/>
                    <a:pt x="4943" y="2383"/>
                  </a:cubicBezTo>
                  <a:cubicBezTo>
                    <a:pt x="4988" y="2936"/>
                    <a:pt x="4506" y="3249"/>
                    <a:pt x="4060" y="3454"/>
                  </a:cubicBezTo>
                  <a:cubicBezTo>
                    <a:pt x="3578" y="3677"/>
                    <a:pt x="3052" y="3811"/>
                    <a:pt x="2525" y="3837"/>
                  </a:cubicBezTo>
                  <a:cubicBezTo>
                    <a:pt x="2439" y="3842"/>
                    <a:pt x="2352" y="3845"/>
                    <a:pt x="2265" y="3845"/>
                  </a:cubicBezTo>
                  <a:cubicBezTo>
                    <a:pt x="1846" y="3845"/>
                    <a:pt x="1419" y="3787"/>
                    <a:pt x="1035" y="3632"/>
                  </a:cubicBezTo>
                  <a:cubicBezTo>
                    <a:pt x="545" y="3436"/>
                    <a:pt x="179" y="3052"/>
                    <a:pt x="117" y="2517"/>
                  </a:cubicBezTo>
                  <a:cubicBezTo>
                    <a:pt x="45" y="2009"/>
                    <a:pt x="268" y="1518"/>
                    <a:pt x="616" y="1161"/>
                  </a:cubicBezTo>
                  <a:cubicBezTo>
                    <a:pt x="982" y="769"/>
                    <a:pt x="1473" y="501"/>
                    <a:pt x="1981" y="331"/>
                  </a:cubicBezTo>
                  <a:cubicBezTo>
                    <a:pt x="2458" y="168"/>
                    <a:pt x="2970" y="83"/>
                    <a:pt x="3479" y="83"/>
                  </a:cubicBezTo>
                  <a:cubicBezTo>
                    <a:pt x="3608" y="83"/>
                    <a:pt x="3736" y="89"/>
                    <a:pt x="3863" y="100"/>
                  </a:cubicBezTo>
                  <a:cubicBezTo>
                    <a:pt x="3917" y="100"/>
                    <a:pt x="3917" y="28"/>
                    <a:pt x="3863" y="19"/>
                  </a:cubicBezTo>
                  <a:cubicBezTo>
                    <a:pt x="3728" y="7"/>
                    <a:pt x="3591" y="1"/>
                    <a:pt x="345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8" name="Google Shape;4678;p72"/>
            <p:cNvSpPr/>
            <p:nvPr/>
          </p:nvSpPr>
          <p:spPr>
            <a:xfrm>
              <a:off x="3326575" y="1190300"/>
              <a:ext cx="128050" cy="94275"/>
            </a:xfrm>
            <a:custGeom>
              <a:avLst/>
              <a:gdLst/>
              <a:ahLst/>
              <a:cxnLst/>
              <a:rect l="l" t="t" r="r" b="b"/>
              <a:pathLst>
                <a:path w="5122" h="3771" extrusionOk="0">
                  <a:moveTo>
                    <a:pt x="3294" y="0"/>
                  </a:moveTo>
                  <a:cubicBezTo>
                    <a:pt x="2278" y="0"/>
                    <a:pt x="1087" y="239"/>
                    <a:pt x="482" y="1016"/>
                  </a:cubicBezTo>
                  <a:cubicBezTo>
                    <a:pt x="72" y="1542"/>
                    <a:pt x="1" y="2309"/>
                    <a:pt x="366" y="2880"/>
                  </a:cubicBezTo>
                  <a:cubicBezTo>
                    <a:pt x="670" y="3344"/>
                    <a:pt x="1196" y="3629"/>
                    <a:pt x="1740" y="3719"/>
                  </a:cubicBezTo>
                  <a:cubicBezTo>
                    <a:pt x="1938" y="3754"/>
                    <a:pt x="2139" y="3771"/>
                    <a:pt x="2341" y="3771"/>
                  </a:cubicBezTo>
                  <a:cubicBezTo>
                    <a:pt x="3058" y="3771"/>
                    <a:pt x="3784" y="3558"/>
                    <a:pt x="4390" y="3210"/>
                  </a:cubicBezTo>
                  <a:cubicBezTo>
                    <a:pt x="4666" y="3059"/>
                    <a:pt x="4916" y="2818"/>
                    <a:pt x="4970" y="2505"/>
                  </a:cubicBezTo>
                  <a:cubicBezTo>
                    <a:pt x="5121" y="1765"/>
                    <a:pt x="4390" y="1444"/>
                    <a:pt x="3774" y="1399"/>
                  </a:cubicBezTo>
                  <a:cubicBezTo>
                    <a:pt x="3679" y="1393"/>
                    <a:pt x="3582" y="1389"/>
                    <a:pt x="3484" y="1389"/>
                  </a:cubicBezTo>
                  <a:cubicBezTo>
                    <a:pt x="2783" y="1389"/>
                    <a:pt x="2025" y="1561"/>
                    <a:pt x="1446" y="1952"/>
                  </a:cubicBezTo>
                  <a:lnTo>
                    <a:pt x="3863" y="25"/>
                  </a:lnTo>
                  <a:cubicBezTo>
                    <a:pt x="3684" y="9"/>
                    <a:pt x="3492" y="0"/>
                    <a:pt x="3294" y="0"/>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9" name="Google Shape;4679;p72"/>
            <p:cNvSpPr/>
            <p:nvPr/>
          </p:nvSpPr>
          <p:spPr>
            <a:xfrm>
              <a:off x="3327025" y="1189225"/>
              <a:ext cx="127825" cy="96425"/>
            </a:xfrm>
            <a:custGeom>
              <a:avLst/>
              <a:gdLst/>
              <a:ahLst/>
              <a:cxnLst/>
              <a:rect l="l" t="t" r="r" b="b"/>
              <a:pathLst>
                <a:path w="5113" h="3857" extrusionOk="0">
                  <a:moveTo>
                    <a:pt x="3196" y="1"/>
                  </a:moveTo>
                  <a:cubicBezTo>
                    <a:pt x="2455" y="1"/>
                    <a:pt x="1695" y="132"/>
                    <a:pt x="1062" y="497"/>
                  </a:cubicBezTo>
                  <a:cubicBezTo>
                    <a:pt x="661" y="737"/>
                    <a:pt x="313" y="1085"/>
                    <a:pt x="161" y="1540"/>
                  </a:cubicBezTo>
                  <a:cubicBezTo>
                    <a:pt x="0" y="2031"/>
                    <a:pt x="63" y="2602"/>
                    <a:pt x="375" y="3021"/>
                  </a:cubicBezTo>
                  <a:cubicBezTo>
                    <a:pt x="823" y="3632"/>
                    <a:pt x="1568" y="3856"/>
                    <a:pt x="2313" y="3856"/>
                  </a:cubicBezTo>
                  <a:cubicBezTo>
                    <a:pt x="2711" y="3856"/>
                    <a:pt x="3108" y="3793"/>
                    <a:pt x="3462" y="3690"/>
                  </a:cubicBezTo>
                  <a:cubicBezTo>
                    <a:pt x="3747" y="3601"/>
                    <a:pt x="4024" y="3485"/>
                    <a:pt x="4283" y="3351"/>
                  </a:cubicBezTo>
                  <a:cubicBezTo>
                    <a:pt x="4515" y="3226"/>
                    <a:pt x="4738" y="3075"/>
                    <a:pt x="4880" y="2843"/>
                  </a:cubicBezTo>
                  <a:cubicBezTo>
                    <a:pt x="5112" y="2468"/>
                    <a:pt x="5032" y="1977"/>
                    <a:pt x="4675" y="1710"/>
                  </a:cubicBezTo>
                  <a:cubicBezTo>
                    <a:pt x="4318" y="1442"/>
                    <a:pt x="3854" y="1389"/>
                    <a:pt x="3417" y="1389"/>
                  </a:cubicBezTo>
                  <a:cubicBezTo>
                    <a:pt x="2855" y="1398"/>
                    <a:pt x="2284" y="1505"/>
                    <a:pt x="1767" y="1754"/>
                  </a:cubicBezTo>
                  <a:cubicBezTo>
                    <a:pt x="1642" y="1817"/>
                    <a:pt x="1526" y="1879"/>
                    <a:pt x="1410" y="1960"/>
                  </a:cubicBezTo>
                  <a:cubicBezTo>
                    <a:pt x="1372" y="1982"/>
                    <a:pt x="1398" y="2037"/>
                    <a:pt x="1429" y="2037"/>
                  </a:cubicBezTo>
                  <a:cubicBezTo>
                    <a:pt x="1435" y="2037"/>
                    <a:pt x="1440" y="2035"/>
                    <a:pt x="1446" y="2031"/>
                  </a:cubicBezTo>
                  <a:cubicBezTo>
                    <a:pt x="1901" y="1728"/>
                    <a:pt x="2436" y="1558"/>
                    <a:pt x="2971" y="1496"/>
                  </a:cubicBezTo>
                  <a:cubicBezTo>
                    <a:pt x="3141" y="1475"/>
                    <a:pt x="3317" y="1461"/>
                    <a:pt x="3492" y="1461"/>
                  </a:cubicBezTo>
                  <a:cubicBezTo>
                    <a:pt x="3777" y="1461"/>
                    <a:pt x="4062" y="1498"/>
                    <a:pt x="4327" y="1603"/>
                  </a:cubicBezTo>
                  <a:cubicBezTo>
                    <a:pt x="4506" y="1674"/>
                    <a:pt x="4684" y="1790"/>
                    <a:pt x="4809" y="1951"/>
                  </a:cubicBezTo>
                  <a:cubicBezTo>
                    <a:pt x="4925" y="2120"/>
                    <a:pt x="4961" y="2334"/>
                    <a:pt x="4916" y="2539"/>
                  </a:cubicBezTo>
                  <a:cubicBezTo>
                    <a:pt x="4809" y="3084"/>
                    <a:pt x="4176" y="3351"/>
                    <a:pt x="3712" y="3521"/>
                  </a:cubicBezTo>
                  <a:cubicBezTo>
                    <a:pt x="3283" y="3678"/>
                    <a:pt x="2784" y="3782"/>
                    <a:pt x="2292" y="3782"/>
                  </a:cubicBezTo>
                  <a:cubicBezTo>
                    <a:pt x="1669" y="3782"/>
                    <a:pt x="1056" y="3616"/>
                    <a:pt x="607" y="3182"/>
                  </a:cubicBezTo>
                  <a:cubicBezTo>
                    <a:pt x="232" y="2816"/>
                    <a:pt x="81" y="2290"/>
                    <a:pt x="179" y="1772"/>
                  </a:cubicBezTo>
                  <a:cubicBezTo>
                    <a:pt x="277" y="1299"/>
                    <a:pt x="571" y="916"/>
                    <a:pt x="973" y="648"/>
                  </a:cubicBezTo>
                  <a:cubicBezTo>
                    <a:pt x="1629" y="214"/>
                    <a:pt x="2460" y="80"/>
                    <a:pt x="3243" y="80"/>
                  </a:cubicBezTo>
                  <a:cubicBezTo>
                    <a:pt x="3344" y="80"/>
                    <a:pt x="3443" y="82"/>
                    <a:pt x="3542" y="86"/>
                  </a:cubicBezTo>
                  <a:cubicBezTo>
                    <a:pt x="3649" y="95"/>
                    <a:pt x="3747" y="104"/>
                    <a:pt x="3845" y="113"/>
                  </a:cubicBezTo>
                  <a:cubicBezTo>
                    <a:pt x="3899" y="113"/>
                    <a:pt x="3899" y="33"/>
                    <a:pt x="3845" y="33"/>
                  </a:cubicBezTo>
                  <a:cubicBezTo>
                    <a:pt x="3633" y="12"/>
                    <a:pt x="3415" y="1"/>
                    <a:pt x="319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0" name="Google Shape;4680;p72"/>
            <p:cNvSpPr/>
            <p:nvPr/>
          </p:nvSpPr>
          <p:spPr>
            <a:xfrm>
              <a:off x="3373850" y="1166175"/>
              <a:ext cx="226175" cy="209875"/>
            </a:xfrm>
            <a:custGeom>
              <a:avLst/>
              <a:gdLst/>
              <a:ahLst/>
              <a:cxnLst/>
              <a:rect l="l" t="t" r="r" b="b"/>
              <a:pathLst>
                <a:path w="9047" h="8395" extrusionOk="0">
                  <a:moveTo>
                    <a:pt x="4407" y="1"/>
                  </a:moveTo>
                  <a:cubicBezTo>
                    <a:pt x="3811" y="1"/>
                    <a:pt x="3199" y="204"/>
                    <a:pt x="2606" y="321"/>
                  </a:cubicBezTo>
                  <a:cubicBezTo>
                    <a:pt x="2285" y="384"/>
                    <a:pt x="1946" y="428"/>
                    <a:pt x="1696" y="634"/>
                  </a:cubicBezTo>
                  <a:cubicBezTo>
                    <a:pt x="1437" y="857"/>
                    <a:pt x="1330" y="1196"/>
                    <a:pt x="1223" y="1517"/>
                  </a:cubicBezTo>
                  <a:cubicBezTo>
                    <a:pt x="1009" y="2168"/>
                    <a:pt x="724" y="2792"/>
                    <a:pt x="385" y="3372"/>
                  </a:cubicBezTo>
                  <a:cubicBezTo>
                    <a:pt x="206" y="3685"/>
                    <a:pt x="1" y="4041"/>
                    <a:pt x="126" y="4371"/>
                  </a:cubicBezTo>
                  <a:cubicBezTo>
                    <a:pt x="242" y="4690"/>
                    <a:pt x="610" y="4826"/>
                    <a:pt x="957" y="4826"/>
                  </a:cubicBezTo>
                  <a:cubicBezTo>
                    <a:pt x="1007" y="4826"/>
                    <a:pt x="1058" y="4823"/>
                    <a:pt x="1107" y="4817"/>
                  </a:cubicBezTo>
                  <a:cubicBezTo>
                    <a:pt x="1633" y="4746"/>
                    <a:pt x="2115" y="4434"/>
                    <a:pt x="2445" y="4015"/>
                  </a:cubicBezTo>
                  <a:cubicBezTo>
                    <a:pt x="2766" y="3586"/>
                    <a:pt x="2936" y="3060"/>
                    <a:pt x="2981" y="2534"/>
                  </a:cubicBezTo>
                  <a:cubicBezTo>
                    <a:pt x="3195" y="3461"/>
                    <a:pt x="4087" y="4193"/>
                    <a:pt x="5041" y="4229"/>
                  </a:cubicBezTo>
                  <a:lnTo>
                    <a:pt x="5425" y="8395"/>
                  </a:lnTo>
                  <a:cubicBezTo>
                    <a:pt x="5844" y="8163"/>
                    <a:pt x="6219" y="7868"/>
                    <a:pt x="6665" y="7690"/>
                  </a:cubicBezTo>
                  <a:cubicBezTo>
                    <a:pt x="7238" y="7454"/>
                    <a:pt x="7772" y="7242"/>
                    <a:pt x="8386" y="7242"/>
                  </a:cubicBezTo>
                  <a:cubicBezTo>
                    <a:pt x="8422" y="7242"/>
                    <a:pt x="8457" y="7243"/>
                    <a:pt x="8494" y="7244"/>
                  </a:cubicBezTo>
                  <a:cubicBezTo>
                    <a:pt x="8494" y="7244"/>
                    <a:pt x="9047" y="5826"/>
                    <a:pt x="9047" y="4701"/>
                  </a:cubicBezTo>
                  <a:cubicBezTo>
                    <a:pt x="9047" y="3577"/>
                    <a:pt x="8601" y="2168"/>
                    <a:pt x="8601" y="2168"/>
                  </a:cubicBezTo>
                  <a:cubicBezTo>
                    <a:pt x="8490" y="2199"/>
                    <a:pt x="8378" y="2213"/>
                    <a:pt x="8265" y="2213"/>
                  </a:cubicBezTo>
                  <a:cubicBezTo>
                    <a:pt x="7897" y="2213"/>
                    <a:pt x="7530" y="2061"/>
                    <a:pt x="7236" y="1856"/>
                  </a:cubicBezTo>
                  <a:cubicBezTo>
                    <a:pt x="6843" y="1588"/>
                    <a:pt x="6531" y="1231"/>
                    <a:pt x="6201" y="892"/>
                  </a:cubicBezTo>
                  <a:cubicBezTo>
                    <a:pt x="5871" y="562"/>
                    <a:pt x="5505" y="241"/>
                    <a:pt x="5059" y="98"/>
                  </a:cubicBezTo>
                  <a:cubicBezTo>
                    <a:pt x="4845" y="29"/>
                    <a:pt x="4627" y="1"/>
                    <a:pt x="4407" y="1"/>
                  </a:cubicBezTo>
                  <a:close/>
                </a:path>
              </a:pathLst>
            </a:custGeom>
            <a:solidFill>
              <a:srgbClr val="FFD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1" name="Google Shape;4681;p72"/>
            <p:cNvSpPr/>
            <p:nvPr/>
          </p:nvSpPr>
          <p:spPr>
            <a:xfrm>
              <a:off x="3374750" y="1165225"/>
              <a:ext cx="226625" cy="211800"/>
            </a:xfrm>
            <a:custGeom>
              <a:avLst/>
              <a:gdLst/>
              <a:ahLst/>
              <a:cxnLst/>
              <a:rect l="l" t="t" r="r" b="b"/>
              <a:pathLst>
                <a:path w="9065" h="8472" extrusionOk="0">
                  <a:moveTo>
                    <a:pt x="4345" y="0"/>
                  </a:moveTo>
                  <a:cubicBezTo>
                    <a:pt x="4303" y="0"/>
                    <a:pt x="4262" y="1"/>
                    <a:pt x="4220" y="2"/>
                  </a:cubicBezTo>
                  <a:cubicBezTo>
                    <a:pt x="3631" y="38"/>
                    <a:pt x="3069" y="225"/>
                    <a:pt x="2498" y="333"/>
                  </a:cubicBezTo>
                  <a:cubicBezTo>
                    <a:pt x="2249" y="386"/>
                    <a:pt x="1990" y="422"/>
                    <a:pt x="1776" y="547"/>
                  </a:cubicBezTo>
                  <a:cubicBezTo>
                    <a:pt x="1562" y="672"/>
                    <a:pt x="1419" y="868"/>
                    <a:pt x="1321" y="1082"/>
                  </a:cubicBezTo>
                  <a:cubicBezTo>
                    <a:pt x="1214" y="1323"/>
                    <a:pt x="1142" y="1581"/>
                    <a:pt x="1053" y="1822"/>
                  </a:cubicBezTo>
                  <a:cubicBezTo>
                    <a:pt x="946" y="2117"/>
                    <a:pt x="830" y="2402"/>
                    <a:pt x="696" y="2679"/>
                  </a:cubicBezTo>
                  <a:cubicBezTo>
                    <a:pt x="563" y="2955"/>
                    <a:pt x="420" y="3214"/>
                    <a:pt x="268" y="3482"/>
                  </a:cubicBezTo>
                  <a:cubicBezTo>
                    <a:pt x="134" y="3705"/>
                    <a:pt x="1" y="3972"/>
                    <a:pt x="18" y="4240"/>
                  </a:cubicBezTo>
                  <a:cubicBezTo>
                    <a:pt x="54" y="4695"/>
                    <a:pt x="509" y="4900"/>
                    <a:pt x="911" y="4900"/>
                  </a:cubicBezTo>
                  <a:cubicBezTo>
                    <a:pt x="1392" y="4900"/>
                    <a:pt x="1856" y="4659"/>
                    <a:pt x="2195" y="4338"/>
                  </a:cubicBezTo>
                  <a:cubicBezTo>
                    <a:pt x="2588" y="3972"/>
                    <a:pt x="2829" y="3473"/>
                    <a:pt x="2927" y="2955"/>
                  </a:cubicBezTo>
                  <a:cubicBezTo>
                    <a:pt x="2940" y="2892"/>
                    <a:pt x="2951" y="2827"/>
                    <a:pt x="2962" y="2762"/>
                  </a:cubicBezTo>
                  <a:lnTo>
                    <a:pt x="2962" y="2762"/>
                  </a:lnTo>
                  <a:cubicBezTo>
                    <a:pt x="3255" y="3626"/>
                    <a:pt x="4087" y="4269"/>
                    <a:pt x="5005" y="4302"/>
                  </a:cubicBezTo>
                  <a:cubicBezTo>
                    <a:pt x="5008" y="4303"/>
                    <a:pt x="5010" y="4303"/>
                    <a:pt x="5012" y="4303"/>
                  </a:cubicBezTo>
                  <a:cubicBezTo>
                    <a:pt x="5050" y="4303"/>
                    <a:pt x="5048" y="4231"/>
                    <a:pt x="5005" y="4231"/>
                  </a:cubicBezTo>
                  <a:cubicBezTo>
                    <a:pt x="4060" y="4186"/>
                    <a:pt x="3203" y="3482"/>
                    <a:pt x="2989" y="2563"/>
                  </a:cubicBezTo>
                  <a:cubicBezTo>
                    <a:pt x="2981" y="2543"/>
                    <a:pt x="2964" y="2533"/>
                    <a:pt x="2948" y="2533"/>
                  </a:cubicBezTo>
                  <a:cubicBezTo>
                    <a:pt x="2928" y="2533"/>
                    <a:pt x="2909" y="2547"/>
                    <a:pt x="2909" y="2572"/>
                  </a:cubicBezTo>
                  <a:cubicBezTo>
                    <a:pt x="2855" y="3107"/>
                    <a:pt x="2686" y="3642"/>
                    <a:pt x="2338" y="4070"/>
                  </a:cubicBezTo>
                  <a:cubicBezTo>
                    <a:pt x="2035" y="4445"/>
                    <a:pt x="1606" y="4731"/>
                    <a:pt x="1116" y="4811"/>
                  </a:cubicBezTo>
                  <a:cubicBezTo>
                    <a:pt x="1058" y="4820"/>
                    <a:pt x="996" y="4824"/>
                    <a:pt x="933" y="4824"/>
                  </a:cubicBezTo>
                  <a:cubicBezTo>
                    <a:pt x="540" y="4824"/>
                    <a:pt x="90" y="4649"/>
                    <a:pt x="90" y="4195"/>
                  </a:cubicBezTo>
                  <a:cubicBezTo>
                    <a:pt x="90" y="3919"/>
                    <a:pt x="250" y="3669"/>
                    <a:pt x="384" y="3437"/>
                  </a:cubicBezTo>
                  <a:cubicBezTo>
                    <a:pt x="527" y="3187"/>
                    <a:pt x="661" y="2929"/>
                    <a:pt x="786" y="2670"/>
                  </a:cubicBezTo>
                  <a:cubicBezTo>
                    <a:pt x="902" y="2420"/>
                    <a:pt x="1009" y="2161"/>
                    <a:pt x="1107" y="1894"/>
                  </a:cubicBezTo>
                  <a:cubicBezTo>
                    <a:pt x="1205" y="1644"/>
                    <a:pt x="1267" y="1394"/>
                    <a:pt x="1374" y="1144"/>
                  </a:cubicBezTo>
                  <a:cubicBezTo>
                    <a:pt x="1473" y="930"/>
                    <a:pt x="1606" y="725"/>
                    <a:pt x="1820" y="609"/>
                  </a:cubicBezTo>
                  <a:cubicBezTo>
                    <a:pt x="2044" y="484"/>
                    <a:pt x="2302" y="448"/>
                    <a:pt x="2552" y="404"/>
                  </a:cubicBezTo>
                  <a:cubicBezTo>
                    <a:pt x="3096" y="297"/>
                    <a:pt x="3640" y="118"/>
                    <a:pt x="4202" y="83"/>
                  </a:cubicBezTo>
                  <a:cubicBezTo>
                    <a:pt x="4257" y="79"/>
                    <a:pt x="4312" y="78"/>
                    <a:pt x="4367" y="78"/>
                  </a:cubicBezTo>
                  <a:cubicBezTo>
                    <a:pt x="4597" y="78"/>
                    <a:pt x="4825" y="109"/>
                    <a:pt x="5041" y="181"/>
                  </a:cubicBezTo>
                  <a:cubicBezTo>
                    <a:pt x="5300" y="270"/>
                    <a:pt x="5532" y="422"/>
                    <a:pt x="5746" y="600"/>
                  </a:cubicBezTo>
                  <a:cubicBezTo>
                    <a:pt x="6210" y="975"/>
                    <a:pt x="6566" y="1457"/>
                    <a:pt x="7039" y="1822"/>
                  </a:cubicBezTo>
                  <a:cubicBezTo>
                    <a:pt x="7377" y="2090"/>
                    <a:pt x="7799" y="2285"/>
                    <a:pt x="8234" y="2285"/>
                  </a:cubicBezTo>
                  <a:cubicBezTo>
                    <a:pt x="8336" y="2285"/>
                    <a:pt x="8438" y="2275"/>
                    <a:pt x="8541" y="2252"/>
                  </a:cubicBezTo>
                  <a:lnTo>
                    <a:pt x="8541" y="2252"/>
                  </a:lnTo>
                  <a:cubicBezTo>
                    <a:pt x="8722" y="2830"/>
                    <a:pt x="8852" y="3441"/>
                    <a:pt x="8922" y="4044"/>
                  </a:cubicBezTo>
                  <a:cubicBezTo>
                    <a:pt x="8975" y="4499"/>
                    <a:pt x="8984" y="4945"/>
                    <a:pt x="8913" y="5400"/>
                  </a:cubicBezTo>
                  <a:cubicBezTo>
                    <a:pt x="8859" y="5819"/>
                    <a:pt x="8752" y="6229"/>
                    <a:pt x="8636" y="6631"/>
                  </a:cubicBezTo>
                  <a:cubicBezTo>
                    <a:pt x="8576" y="6836"/>
                    <a:pt x="8508" y="7041"/>
                    <a:pt x="8432" y="7246"/>
                  </a:cubicBezTo>
                  <a:lnTo>
                    <a:pt x="8432" y="7246"/>
                  </a:lnTo>
                  <a:cubicBezTo>
                    <a:pt x="8413" y="7245"/>
                    <a:pt x="8394" y="7245"/>
                    <a:pt x="8375" y="7245"/>
                  </a:cubicBezTo>
                  <a:cubicBezTo>
                    <a:pt x="7835" y="7245"/>
                    <a:pt x="7326" y="7408"/>
                    <a:pt x="6825" y="7603"/>
                  </a:cubicBezTo>
                  <a:cubicBezTo>
                    <a:pt x="6566" y="7710"/>
                    <a:pt x="6326" y="7817"/>
                    <a:pt x="6094" y="7960"/>
                  </a:cubicBezTo>
                  <a:cubicBezTo>
                    <a:pt x="5853" y="8103"/>
                    <a:pt x="5612" y="8263"/>
                    <a:pt x="5371" y="8397"/>
                  </a:cubicBezTo>
                  <a:cubicBezTo>
                    <a:pt x="5332" y="8421"/>
                    <a:pt x="5355" y="8472"/>
                    <a:pt x="5391" y="8472"/>
                  </a:cubicBezTo>
                  <a:cubicBezTo>
                    <a:pt x="5396" y="8472"/>
                    <a:pt x="5401" y="8471"/>
                    <a:pt x="5407" y="8468"/>
                  </a:cubicBezTo>
                  <a:cubicBezTo>
                    <a:pt x="5648" y="8335"/>
                    <a:pt x="5871" y="8183"/>
                    <a:pt x="6103" y="8040"/>
                  </a:cubicBezTo>
                  <a:cubicBezTo>
                    <a:pt x="6343" y="7898"/>
                    <a:pt x="6584" y="7782"/>
                    <a:pt x="6843" y="7683"/>
                  </a:cubicBezTo>
                  <a:cubicBezTo>
                    <a:pt x="7326" y="7492"/>
                    <a:pt x="7824" y="7324"/>
                    <a:pt x="8345" y="7324"/>
                  </a:cubicBezTo>
                  <a:cubicBezTo>
                    <a:pt x="8382" y="7324"/>
                    <a:pt x="8420" y="7325"/>
                    <a:pt x="8458" y="7327"/>
                  </a:cubicBezTo>
                  <a:cubicBezTo>
                    <a:pt x="8476" y="7327"/>
                    <a:pt x="8485" y="7309"/>
                    <a:pt x="8493" y="7291"/>
                  </a:cubicBezTo>
                  <a:cubicBezTo>
                    <a:pt x="8708" y="6729"/>
                    <a:pt x="8877" y="6131"/>
                    <a:pt x="8975" y="5533"/>
                  </a:cubicBezTo>
                  <a:cubicBezTo>
                    <a:pt x="9047" y="5087"/>
                    <a:pt x="9064" y="4641"/>
                    <a:pt x="9020" y="4186"/>
                  </a:cubicBezTo>
                  <a:cubicBezTo>
                    <a:pt x="8975" y="3749"/>
                    <a:pt x="8895" y="3321"/>
                    <a:pt x="8797" y="2893"/>
                  </a:cubicBezTo>
                  <a:cubicBezTo>
                    <a:pt x="8734" y="2661"/>
                    <a:pt x="8681" y="2420"/>
                    <a:pt x="8609" y="2197"/>
                  </a:cubicBezTo>
                  <a:cubicBezTo>
                    <a:pt x="8603" y="2177"/>
                    <a:pt x="8591" y="2167"/>
                    <a:pt x="8574" y="2167"/>
                  </a:cubicBezTo>
                  <a:cubicBezTo>
                    <a:pt x="8569" y="2167"/>
                    <a:pt x="8563" y="2168"/>
                    <a:pt x="8556" y="2170"/>
                  </a:cubicBezTo>
                  <a:cubicBezTo>
                    <a:pt x="8447" y="2199"/>
                    <a:pt x="8338" y="2212"/>
                    <a:pt x="8230" y="2212"/>
                  </a:cubicBezTo>
                  <a:cubicBezTo>
                    <a:pt x="7763" y="2212"/>
                    <a:pt x="7316" y="1968"/>
                    <a:pt x="6968" y="1671"/>
                  </a:cubicBezTo>
                  <a:cubicBezTo>
                    <a:pt x="6531" y="1296"/>
                    <a:pt x="6183" y="841"/>
                    <a:pt x="5737" y="493"/>
                  </a:cubicBezTo>
                  <a:cubicBezTo>
                    <a:pt x="5532" y="333"/>
                    <a:pt x="5309" y="199"/>
                    <a:pt x="5059" y="109"/>
                  </a:cubicBezTo>
                  <a:cubicBezTo>
                    <a:pt x="4830" y="26"/>
                    <a:pt x="4588" y="0"/>
                    <a:pt x="434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2" name="Google Shape;4682;p72"/>
            <p:cNvSpPr/>
            <p:nvPr/>
          </p:nvSpPr>
          <p:spPr>
            <a:xfrm>
              <a:off x="3062075" y="1244925"/>
              <a:ext cx="266525" cy="215600"/>
            </a:xfrm>
            <a:custGeom>
              <a:avLst/>
              <a:gdLst/>
              <a:ahLst/>
              <a:cxnLst/>
              <a:rect l="l" t="t" r="r" b="b"/>
              <a:pathLst>
                <a:path w="10661" h="8624" extrusionOk="0">
                  <a:moveTo>
                    <a:pt x="5925" y="0"/>
                  </a:moveTo>
                  <a:cubicBezTo>
                    <a:pt x="5815" y="0"/>
                    <a:pt x="5704" y="5"/>
                    <a:pt x="5594" y="8"/>
                  </a:cubicBezTo>
                  <a:cubicBezTo>
                    <a:pt x="5535" y="9"/>
                    <a:pt x="5477" y="10"/>
                    <a:pt x="5418" y="10"/>
                  </a:cubicBezTo>
                  <a:cubicBezTo>
                    <a:pt x="5175" y="10"/>
                    <a:pt x="4929" y="1"/>
                    <a:pt x="4684" y="1"/>
                  </a:cubicBezTo>
                  <a:cubicBezTo>
                    <a:pt x="4144" y="1"/>
                    <a:pt x="3612" y="43"/>
                    <a:pt x="3149" y="311"/>
                  </a:cubicBezTo>
                  <a:cubicBezTo>
                    <a:pt x="2748" y="552"/>
                    <a:pt x="2454" y="945"/>
                    <a:pt x="2204" y="1337"/>
                  </a:cubicBezTo>
                  <a:cubicBezTo>
                    <a:pt x="1945" y="1739"/>
                    <a:pt x="1722" y="2158"/>
                    <a:pt x="1401" y="2497"/>
                  </a:cubicBezTo>
                  <a:cubicBezTo>
                    <a:pt x="1094" y="2829"/>
                    <a:pt x="657" y="3097"/>
                    <a:pt x="191" y="3097"/>
                  </a:cubicBezTo>
                  <a:cubicBezTo>
                    <a:pt x="169" y="3097"/>
                    <a:pt x="147" y="3096"/>
                    <a:pt x="125" y="3095"/>
                  </a:cubicBezTo>
                  <a:lnTo>
                    <a:pt x="125" y="3095"/>
                  </a:lnTo>
                  <a:cubicBezTo>
                    <a:pt x="125" y="3095"/>
                    <a:pt x="0" y="4567"/>
                    <a:pt x="241" y="5664"/>
                  </a:cubicBezTo>
                  <a:cubicBezTo>
                    <a:pt x="482" y="6761"/>
                    <a:pt x="1330" y="8037"/>
                    <a:pt x="1330" y="8037"/>
                  </a:cubicBezTo>
                  <a:cubicBezTo>
                    <a:pt x="1580" y="7971"/>
                    <a:pt x="1823" y="7946"/>
                    <a:pt x="2063" y="7946"/>
                  </a:cubicBezTo>
                  <a:cubicBezTo>
                    <a:pt x="2440" y="7946"/>
                    <a:pt x="2811" y="8007"/>
                    <a:pt x="3203" y="8073"/>
                  </a:cubicBezTo>
                  <a:cubicBezTo>
                    <a:pt x="3685" y="8153"/>
                    <a:pt x="4113" y="8358"/>
                    <a:pt x="4568" y="8501"/>
                  </a:cubicBezTo>
                  <a:cubicBezTo>
                    <a:pt x="4862" y="8588"/>
                    <a:pt x="5161" y="8624"/>
                    <a:pt x="5462" y="8624"/>
                  </a:cubicBezTo>
                  <a:cubicBezTo>
                    <a:pt x="6055" y="8624"/>
                    <a:pt x="6655" y="8485"/>
                    <a:pt x="7235" y="8331"/>
                  </a:cubicBezTo>
                  <a:cubicBezTo>
                    <a:pt x="7406" y="8362"/>
                    <a:pt x="7578" y="8378"/>
                    <a:pt x="7749" y="8378"/>
                  </a:cubicBezTo>
                  <a:cubicBezTo>
                    <a:pt x="7982" y="8378"/>
                    <a:pt x="8214" y="8348"/>
                    <a:pt x="8440" y="8287"/>
                  </a:cubicBezTo>
                  <a:cubicBezTo>
                    <a:pt x="8984" y="8153"/>
                    <a:pt x="9466" y="7752"/>
                    <a:pt x="9367" y="7100"/>
                  </a:cubicBezTo>
                  <a:cubicBezTo>
                    <a:pt x="9350" y="7011"/>
                    <a:pt x="9332" y="6922"/>
                    <a:pt x="9305" y="6842"/>
                  </a:cubicBezTo>
                  <a:cubicBezTo>
                    <a:pt x="9332" y="6824"/>
                    <a:pt x="9358" y="6815"/>
                    <a:pt x="9385" y="6806"/>
                  </a:cubicBezTo>
                  <a:cubicBezTo>
                    <a:pt x="10054" y="6520"/>
                    <a:pt x="10590" y="5958"/>
                    <a:pt x="10331" y="5200"/>
                  </a:cubicBezTo>
                  <a:cubicBezTo>
                    <a:pt x="10277" y="5066"/>
                    <a:pt x="10215" y="4933"/>
                    <a:pt x="10135" y="4808"/>
                  </a:cubicBezTo>
                  <a:cubicBezTo>
                    <a:pt x="10322" y="4638"/>
                    <a:pt x="10465" y="4433"/>
                    <a:pt x="10527" y="4192"/>
                  </a:cubicBezTo>
                  <a:cubicBezTo>
                    <a:pt x="10661" y="3755"/>
                    <a:pt x="10554" y="3264"/>
                    <a:pt x="10286" y="2899"/>
                  </a:cubicBezTo>
                  <a:cubicBezTo>
                    <a:pt x="10268" y="2881"/>
                    <a:pt x="10259" y="2863"/>
                    <a:pt x="10242" y="2845"/>
                  </a:cubicBezTo>
                  <a:cubicBezTo>
                    <a:pt x="10295" y="2756"/>
                    <a:pt x="10340" y="2658"/>
                    <a:pt x="10384" y="2560"/>
                  </a:cubicBezTo>
                  <a:cubicBezTo>
                    <a:pt x="10616" y="1926"/>
                    <a:pt x="10384" y="1195"/>
                    <a:pt x="9867" y="766"/>
                  </a:cubicBezTo>
                  <a:cubicBezTo>
                    <a:pt x="9398" y="380"/>
                    <a:pt x="8757" y="239"/>
                    <a:pt x="8100" y="239"/>
                  </a:cubicBezTo>
                  <a:cubicBezTo>
                    <a:pt x="7682" y="239"/>
                    <a:pt x="7258" y="296"/>
                    <a:pt x="6869" y="383"/>
                  </a:cubicBezTo>
                  <a:cubicBezTo>
                    <a:pt x="6789" y="294"/>
                    <a:pt x="6700" y="204"/>
                    <a:pt x="6593" y="142"/>
                  </a:cubicBezTo>
                  <a:cubicBezTo>
                    <a:pt x="6575" y="133"/>
                    <a:pt x="6566" y="124"/>
                    <a:pt x="6548" y="115"/>
                  </a:cubicBezTo>
                  <a:cubicBezTo>
                    <a:pt x="6358" y="20"/>
                    <a:pt x="6144" y="0"/>
                    <a:pt x="5925"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3" name="Google Shape;4683;p72"/>
            <p:cNvSpPr/>
            <p:nvPr/>
          </p:nvSpPr>
          <p:spPr>
            <a:xfrm>
              <a:off x="3062950" y="1243950"/>
              <a:ext cx="265375" cy="217500"/>
            </a:xfrm>
            <a:custGeom>
              <a:avLst/>
              <a:gdLst/>
              <a:ahLst/>
              <a:cxnLst/>
              <a:rect l="l" t="t" r="r" b="b"/>
              <a:pathLst>
                <a:path w="10615" h="8700" extrusionOk="0">
                  <a:moveTo>
                    <a:pt x="4649" y="78"/>
                  </a:moveTo>
                  <a:cubicBezTo>
                    <a:pt x="4790" y="78"/>
                    <a:pt x="4929" y="80"/>
                    <a:pt x="5068" y="83"/>
                  </a:cubicBezTo>
                  <a:cubicBezTo>
                    <a:pt x="5132" y="85"/>
                    <a:pt x="5196" y="85"/>
                    <a:pt x="5260" y="85"/>
                  </a:cubicBezTo>
                  <a:cubicBezTo>
                    <a:pt x="5435" y="85"/>
                    <a:pt x="5609" y="80"/>
                    <a:pt x="5781" y="80"/>
                  </a:cubicBezTo>
                  <a:cubicBezTo>
                    <a:pt x="5844" y="80"/>
                    <a:pt x="5907" y="81"/>
                    <a:pt x="5969" y="83"/>
                  </a:cubicBezTo>
                  <a:cubicBezTo>
                    <a:pt x="6130" y="83"/>
                    <a:pt x="6290" y="101"/>
                    <a:pt x="6442" y="163"/>
                  </a:cubicBezTo>
                  <a:cubicBezTo>
                    <a:pt x="6585" y="235"/>
                    <a:pt x="6710" y="333"/>
                    <a:pt x="6808" y="458"/>
                  </a:cubicBezTo>
                  <a:cubicBezTo>
                    <a:pt x="6816" y="466"/>
                    <a:pt x="6825" y="469"/>
                    <a:pt x="6834" y="469"/>
                  </a:cubicBezTo>
                  <a:cubicBezTo>
                    <a:pt x="6840" y="469"/>
                    <a:pt x="6845" y="468"/>
                    <a:pt x="6850" y="465"/>
                  </a:cubicBezTo>
                  <a:lnTo>
                    <a:pt x="6850" y="465"/>
                  </a:lnTo>
                  <a:cubicBezTo>
                    <a:pt x="7213" y="383"/>
                    <a:pt x="7637" y="325"/>
                    <a:pt x="8064" y="325"/>
                  </a:cubicBezTo>
                  <a:cubicBezTo>
                    <a:pt x="9068" y="325"/>
                    <a:pt x="10087" y="642"/>
                    <a:pt x="10349" y="1698"/>
                  </a:cubicBezTo>
                  <a:cubicBezTo>
                    <a:pt x="10448" y="2099"/>
                    <a:pt x="10385" y="2509"/>
                    <a:pt x="10171" y="2866"/>
                  </a:cubicBezTo>
                  <a:cubicBezTo>
                    <a:pt x="10162" y="2884"/>
                    <a:pt x="10171" y="2902"/>
                    <a:pt x="10180" y="2911"/>
                  </a:cubicBezTo>
                  <a:cubicBezTo>
                    <a:pt x="10394" y="3196"/>
                    <a:pt x="10519" y="3544"/>
                    <a:pt x="10510" y="3901"/>
                  </a:cubicBezTo>
                  <a:cubicBezTo>
                    <a:pt x="10501" y="4267"/>
                    <a:pt x="10332" y="4570"/>
                    <a:pt x="10073" y="4820"/>
                  </a:cubicBezTo>
                  <a:cubicBezTo>
                    <a:pt x="10064" y="4829"/>
                    <a:pt x="10064" y="4847"/>
                    <a:pt x="10073" y="4865"/>
                  </a:cubicBezTo>
                  <a:cubicBezTo>
                    <a:pt x="10296" y="5248"/>
                    <a:pt x="10421" y="5694"/>
                    <a:pt x="10189" y="6105"/>
                  </a:cubicBezTo>
                  <a:cubicBezTo>
                    <a:pt x="9993" y="6461"/>
                    <a:pt x="9627" y="6693"/>
                    <a:pt x="9261" y="6836"/>
                  </a:cubicBezTo>
                  <a:cubicBezTo>
                    <a:pt x="9234" y="6845"/>
                    <a:pt x="9225" y="6863"/>
                    <a:pt x="9225" y="6890"/>
                  </a:cubicBezTo>
                  <a:cubicBezTo>
                    <a:pt x="9306" y="7148"/>
                    <a:pt x="9341" y="7425"/>
                    <a:pt x="9225" y="7675"/>
                  </a:cubicBezTo>
                  <a:cubicBezTo>
                    <a:pt x="9136" y="7880"/>
                    <a:pt x="8976" y="8031"/>
                    <a:pt x="8779" y="8139"/>
                  </a:cubicBezTo>
                  <a:cubicBezTo>
                    <a:pt x="8547" y="8272"/>
                    <a:pt x="8262" y="8335"/>
                    <a:pt x="7994" y="8362"/>
                  </a:cubicBezTo>
                  <a:cubicBezTo>
                    <a:pt x="7905" y="8372"/>
                    <a:pt x="7813" y="8376"/>
                    <a:pt x="7722" y="8376"/>
                  </a:cubicBezTo>
                  <a:cubicBezTo>
                    <a:pt x="7657" y="8376"/>
                    <a:pt x="7593" y="8374"/>
                    <a:pt x="7530" y="8370"/>
                  </a:cubicBezTo>
                  <a:cubicBezTo>
                    <a:pt x="7441" y="8362"/>
                    <a:pt x="7361" y="8353"/>
                    <a:pt x="7281" y="8344"/>
                  </a:cubicBezTo>
                  <a:cubicBezTo>
                    <a:pt x="7250" y="8337"/>
                    <a:pt x="7226" y="8334"/>
                    <a:pt x="7203" y="8334"/>
                  </a:cubicBezTo>
                  <a:cubicBezTo>
                    <a:pt x="7166" y="8334"/>
                    <a:pt x="7134" y="8342"/>
                    <a:pt x="7084" y="8353"/>
                  </a:cubicBezTo>
                  <a:cubicBezTo>
                    <a:pt x="6550" y="8500"/>
                    <a:pt x="5995" y="8620"/>
                    <a:pt x="5432" y="8620"/>
                  </a:cubicBezTo>
                  <a:cubicBezTo>
                    <a:pt x="5347" y="8620"/>
                    <a:pt x="5261" y="8617"/>
                    <a:pt x="5175" y="8611"/>
                  </a:cubicBezTo>
                  <a:cubicBezTo>
                    <a:pt x="4542" y="8567"/>
                    <a:pt x="3980" y="8254"/>
                    <a:pt x="3364" y="8112"/>
                  </a:cubicBezTo>
                  <a:cubicBezTo>
                    <a:pt x="3034" y="8031"/>
                    <a:pt x="2677" y="7987"/>
                    <a:pt x="2338" y="7960"/>
                  </a:cubicBezTo>
                  <a:cubicBezTo>
                    <a:pt x="2225" y="7949"/>
                    <a:pt x="2112" y="7943"/>
                    <a:pt x="2000" y="7943"/>
                  </a:cubicBezTo>
                  <a:cubicBezTo>
                    <a:pt x="1767" y="7943"/>
                    <a:pt x="1536" y="7968"/>
                    <a:pt x="1313" y="8024"/>
                  </a:cubicBezTo>
                  <a:lnTo>
                    <a:pt x="1313" y="8024"/>
                  </a:lnTo>
                  <a:cubicBezTo>
                    <a:pt x="982" y="7532"/>
                    <a:pt x="702" y="6996"/>
                    <a:pt x="483" y="6444"/>
                  </a:cubicBezTo>
                  <a:cubicBezTo>
                    <a:pt x="313" y="6024"/>
                    <a:pt x="206" y="5587"/>
                    <a:pt x="153" y="5132"/>
                  </a:cubicBezTo>
                  <a:cubicBezTo>
                    <a:pt x="108" y="4704"/>
                    <a:pt x="90" y="4258"/>
                    <a:pt x="99" y="3821"/>
                  </a:cubicBezTo>
                  <a:cubicBezTo>
                    <a:pt x="108" y="3610"/>
                    <a:pt x="108" y="3391"/>
                    <a:pt x="131" y="3171"/>
                  </a:cubicBezTo>
                  <a:lnTo>
                    <a:pt x="131" y="3171"/>
                  </a:lnTo>
                  <a:cubicBezTo>
                    <a:pt x="141" y="3171"/>
                    <a:pt x="150" y="3171"/>
                    <a:pt x="160" y="3171"/>
                  </a:cubicBezTo>
                  <a:cubicBezTo>
                    <a:pt x="624" y="3171"/>
                    <a:pt x="1052" y="2921"/>
                    <a:pt x="1366" y="2599"/>
                  </a:cubicBezTo>
                  <a:cubicBezTo>
                    <a:pt x="1749" y="2206"/>
                    <a:pt x="1990" y="1706"/>
                    <a:pt x="2294" y="1251"/>
                  </a:cubicBezTo>
                  <a:cubicBezTo>
                    <a:pt x="2597" y="805"/>
                    <a:pt x="2963" y="404"/>
                    <a:pt x="3489" y="226"/>
                  </a:cubicBezTo>
                  <a:cubicBezTo>
                    <a:pt x="3864" y="101"/>
                    <a:pt x="4258" y="78"/>
                    <a:pt x="4649" y="78"/>
                  </a:cubicBezTo>
                  <a:close/>
                  <a:moveTo>
                    <a:pt x="4635" y="0"/>
                  </a:moveTo>
                  <a:cubicBezTo>
                    <a:pt x="4368" y="0"/>
                    <a:pt x="4100" y="11"/>
                    <a:pt x="3837" y="56"/>
                  </a:cubicBezTo>
                  <a:cubicBezTo>
                    <a:pt x="3311" y="154"/>
                    <a:pt x="2874" y="404"/>
                    <a:pt x="2526" y="814"/>
                  </a:cubicBezTo>
                  <a:cubicBezTo>
                    <a:pt x="2169" y="1234"/>
                    <a:pt x="1928" y="1733"/>
                    <a:pt x="1616" y="2170"/>
                  </a:cubicBezTo>
                  <a:cubicBezTo>
                    <a:pt x="1269" y="2656"/>
                    <a:pt x="770" y="3099"/>
                    <a:pt x="145" y="3099"/>
                  </a:cubicBezTo>
                  <a:cubicBezTo>
                    <a:pt x="127" y="3099"/>
                    <a:pt x="108" y="3099"/>
                    <a:pt x="90" y="3098"/>
                  </a:cubicBezTo>
                  <a:cubicBezTo>
                    <a:pt x="88" y="3097"/>
                    <a:pt x="85" y="3096"/>
                    <a:pt x="83" y="3096"/>
                  </a:cubicBezTo>
                  <a:cubicBezTo>
                    <a:pt x="68" y="3096"/>
                    <a:pt x="54" y="3118"/>
                    <a:pt x="54" y="3134"/>
                  </a:cubicBezTo>
                  <a:cubicBezTo>
                    <a:pt x="1" y="3758"/>
                    <a:pt x="1" y="4392"/>
                    <a:pt x="63" y="5016"/>
                  </a:cubicBezTo>
                  <a:cubicBezTo>
                    <a:pt x="108" y="5471"/>
                    <a:pt x="197" y="5908"/>
                    <a:pt x="358" y="6328"/>
                  </a:cubicBezTo>
                  <a:cubicBezTo>
                    <a:pt x="509" y="6729"/>
                    <a:pt x="697" y="7113"/>
                    <a:pt x="902" y="7487"/>
                  </a:cubicBezTo>
                  <a:cubicBezTo>
                    <a:pt x="1009" y="7692"/>
                    <a:pt x="1134" y="7898"/>
                    <a:pt x="1259" y="8094"/>
                  </a:cubicBezTo>
                  <a:cubicBezTo>
                    <a:pt x="1268" y="8103"/>
                    <a:pt x="1286" y="8112"/>
                    <a:pt x="1303" y="8112"/>
                  </a:cubicBezTo>
                  <a:cubicBezTo>
                    <a:pt x="1542" y="8047"/>
                    <a:pt x="1785" y="8020"/>
                    <a:pt x="2033" y="8020"/>
                  </a:cubicBezTo>
                  <a:cubicBezTo>
                    <a:pt x="2128" y="8020"/>
                    <a:pt x="2224" y="8024"/>
                    <a:pt x="2320" y="8031"/>
                  </a:cubicBezTo>
                  <a:cubicBezTo>
                    <a:pt x="2651" y="8058"/>
                    <a:pt x="2998" y="8103"/>
                    <a:pt x="3329" y="8183"/>
                  </a:cubicBezTo>
                  <a:cubicBezTo>
                    <a:pt x="3650" y="8254"/>
                    <a:pt x="3953" y="8379"/>
                    <a:pt x="4265" y="8486"/>
                  </a:cubicBezTo>
                  <a:cubicBezTo>
                    <a:pt x="4569" y="8593"/>
                    <a:pt x="4872" y="8674"/>
                    <a:pt x="5193" y="8692"/>
                  </a:cubicBezTo>
                  <a:cubicBezTo>
                    <a:pt x="5276" y="8697"/>
                    <a:pt x="5359" y="8700"/>
                    <a:pt x="5441" y="8700"/>
                  </a:cubicBezTo>
                  <a:cubicBezTo>
                    <a:pt x="6015" y="8700"/>
                    <a:pt x="6575" y="8572"/>
                    <a:pt x="7129" y="8424"/>
                  </a:cubicBezTo>
                  <a:cubicBezTo>
                    <a:pt x="7164" y="8415"/>
                    <a:pt x="7201" y="8412"/>
                    <a:pt x="7239" y="8412"/>
                  </a:cubicBezTo>
                  <a:cubicBezTo>
                    <a:pt x="7357" y="8412"/>
                    <a:pt x="7485" y="8444"/>
                    <a:pt x="7593" y="8451"/>
                  </a:cubicBezTo>
                  <a:cubicBezTo>
                    <a:pt x="7635" y="8453"/>
                    <a:pt x="7678" y="8454"/>
                    <a:pt x="7720" y="8454"/>
                  </a:cubicBezTo>
                  <a:cubicBezTo>
                    <a:pt x="7847" y="8454"/>
                    <a:pt x="7974" y="8444"/>
                    <a:pt x="8101" y="8424"/>
                  </a:cubicBezTo>
                  <a:cubicBezTo>
                    <a:pt x="8351" y="8397"/>
                    <a:pt x="8601" y="8335"/>
                    <a:pt x="8824" y="8210"/>
                  </a:cubicBezTo>
                  <a:cubicBezTo>
                    <a:pt x="9029" y="8085"/>
                    <a:pt x="9207" y="7915"/>
                    <a:pt x="9306" y="7692"/>
                  </a:cubicBezTo>
                  <a:cubicBezTo>
                    <a:pt x="9416" y="7437"/>
                    <a:pt x="9389" y="7165"/>
                    <a:pt x="9316" y="6901"/>
                  </a:cubicBezTo>
                  <a:lnTo>
                    <a:pt x="9316" y="6901"/>
                  </a:lnTo>
                  <a:cubicBezTo>
                    <a:pt x="9696" y="6740"/>
                    <a:pt x="10070" y="6503"/>
                    <a:pt x="10269" y="6131"/>
                  </a:cubicBezTo>
                  <a:cubicBezTo>
                    <a:pt x="10497" y="5703"/>
                    <a:pt x="10381" y="5248"/>
                    <a:pt x="10149" y="4852"/>
                  </a:cubicBezTo>
                  <a:lnTo>
                    <a:pt x="10149" y="4852"/>
                  </a:lnTo>
                  <a:cubicBezTo>
                    <a:pt x="10412" y="4596"/>
                    <a:pt x="10573" y="4274"/>
                    <a:pt x="10590" y="3901"/>
                  </a:cubicBezTo>
                  <a:cubicBezTo>
                    <a:pt x="10599" y="3537"/>
                    <a:pt x="10473" y="3173"/>
                    <a:pt x="10253" y="2883"/>
                  </a:cubicBezTo>
                  <a:lnTo>
                    <a:pt x="10253" y="2883"/>
                  </a:lnTo>
                  <a:cubicBezTo>
                    <a:pt x="10615" y="2261"/>
                    <a:pt x="10514" y="1460"/>
                    <a:pt x="10019" y="930"/>
                  </a:cubicBezTo>
                  <a:cubicBezTo>
                    <a:pt x="9529" y="404"/>
                    <a:pt x="8770" y="243"/>
                    <a:pt x="8075" y="243"/>
                  </a:cubicBezTo>
                  <a:cubicBezTo>
                    <a:pt x="7663" y="243"/>
                    <a:pt x="7252" y="295"/>
                    <a:pt x="6849" y="381"/>
                  </a:cubicBezTo>
                  <a:lnTo>
                    <a:pt x="6849" y="381"/>
                  </a:lnTo>
                  <a:cubicBezTo>
                    <a:pt x="6682" y="193"/>
                    <a:pt x="6480" y="73"/>
                    <a:pt x="6228" y="29"/>
                  </a:cubicBezTo>
                  <a:cubicBezTo>
                    <a:pt x="6110" y="9"/>
                    <a:pt x="5991" y="4"/>
                    <a:pt x="5870" y="4"/>
                  </a:cubicBezTo>
                  <a:cubicBezTo>
                    <a:pt x="5726" y="4"/>
                    <a:pt x="5580" y="11"/>
                    <a:pt x="5434" y="11"/>
                  </a:cubicBezTo>
                  <a:cubicBezTo>
                    <a:pt x="5171" y="11"/>
                    <a:pt x="4903" y="0"/>
                    <a:pt x="4635"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4" name="Google Shape;4684;p72"/>
            <p:cNvSpPr/>
            <p:nvPr/>
          </p:nvSpPr>
          <p:spPr>
            <a:xfrm>
              <a:off x="3052925" y="1211125"/>
              <a:ext cx="228400" cy="215600"/>
            </a:xfrm>
            <a:custGeom>
              <a:avLst/>
              <a:gdLst/>
              <a:ahLst/>
              <a:cxnLst/>
              <a:rect l="l" t="t" r="r" b="b"/>
              <a:pathLst>
                <a:path w="9136" h="8624" extrusionOk="0">
                  <a:moveTo>
                    <a:pt x="5906" y="1"/>
                  </a:moveTo>
                  <a:cubicBezTo>
                    <a:pt x="5801" y="1"/>
                    <a:pt x="5697" y="4"/>
                    <a:pt x="5594" y="4"/>
                  </a:cubicBezTo>
                  <a:cubicBezTo>
                    <a:pt x="5509" y="7"/>
                    <a:pt x="5423" y="8"/>
                    <a:pt x="5337" y="8"/>
                  </a:cubicBezTo>
                  <a:cubicBezTo>
                    <a:pt x="5121" y="8"/>
                    <a:pt x="4904" y="2"/>
                    <a:pt x="4687" y="2"/>
                  </a:cubicBezTo>
                  <a:cubicBezTo>
                    <a:pt x="4142" y="2"/>
                    <a:pt x="3609" y="41"/>
                    <a:pt x="3150" y="316"/>
                  </a:cubicBezTo>
                  <a:cubicBezTo>
                    <a:pt x="2739" y="548"/>
                    <a:pt x="2445" y="941"/>
                    <a:pt x="2195" y="1342"/>
                  </a:cubicBezTo>
                  <a:cubicBezTo>
                    <a:pt x="1945" y="1735"/>
                    <a:pt x="1722" y="2154"/>
                    <a:pt x="1401" y="2493"/>
                  </a:cubicBezTo>
                  <a:cubicBezTo>
                    <a:pt x="1090" y="2821"/>
                    <a:pt x="667" y="3094"/>
                    <a:pt x="209" y="3094"/>
                  </a:cubicBezTo>
                  <a:cubicBezTo>
                    <a:pt x="181" y="3094"/>
                    <a:pt x="153" y="3093"/>
                    <a:pt x="125" y="3091"/>
                  </a:cubicBezTo>
                  <a:lnTo>
                    <a:pt x="125" y="3091"/>
                  </a:lnTo>
                  <a:cubicBezTo>
                    <a:pt x="125" y="3091"/>
                    <a:pt x="1" y="4563"/>
                    <a:pt x="241" y="5660"/>
                  </a:cubicBezTo>
                  <a:cubicBezTo>
                    <a:pt x="482" y="6757"/>
                    <a:pt x="1321" y="8033"/>
                    <a:pt x="1321" y="8033"/>
                  </a:cubicBezTo>
                  <a:cubicBezTo>
                    <a:pt x="1572" y="7967"/>
                    <a:pt x="1815" y="7942"/>
                    <a:pt x="2058" y="7942"/>
                  </a:cubicBezTo>
                  <a:cubicBezTo>
                    <a:pt x="2437" y="7942"/>
                    <a:pt x="2812" y="8003"/>
                    <a:pt x="3203" y="8069"/>
                  </a:cubicBezTo>
                  <a:cubicBezTo>
                    <a:pt x="3676" y="8149"/>
                    <a:pt x="4104" y="8363"/>
                    <a:pt x="4559" y="8497"/>
                  </a:cubicBezTo>
                  <a:cubicBezTo>
                    <a:pt x="4856" y="8587"/>
                    <a:pt x="5157" y="8623"/>
                    <a:pt x="5461" y="8623"/>
                  </a:cubicBezTo>
                  <a:cubicBezTo>
                    <a:pt x="6151" y="8623"/>
                    <a:pt x="6849" y="8433"/>
                    <a:pt x="7512" y="8247"/>
                  </a:cubicBezTo>
                  <a:lnTo>
                    <a:pt x="9136" y="1244"/>
                  </a:lnTo>
                  <a:cubicBezTo>
                    <a:pt x="8681" y="745"/>
                    <a:pt x="7780" y="887"/>
                    <a:pt x="7235" y="700"/>
                  </a:cubicBezTo>
                  <a:cubicBezTo>
                    <a:pt x="6914" y="593"/>
                    <a:pt x="6843" y="272"/>
                    <a:pt x="6549" y="120"/>
                  </a:cubicBezTo>
                  <a:cubicBezTo>
                    <a:pt x="6348" y="17"/>
                    <a:pt x="6128" y="1"/>
                    <a:pt x="59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5" name="Google Shape;4685;p72"/>
            <p:cNvSpPr/>
            <p:nvPr/>
          </p:nvSpPr>
          <p:spPr>
            <a:xfrm>
              <a:off x="3053600" y="1210100"/>
              <a:ext cx="229125" cy="217600"/>
            </a:xfrm>
            <a:custGeom>
              <a:avLst/>
              <a:gdLst/>
              <a:ahLst/>
              <a:cxnLst/>
              <a:rect l="l" t="t" r="r" b="b"/>
              <a:pathLst>
                <a:path w="9165" h="8704" extrusionOk="0">
                  <a:moveTo>
                    <a:pt x="5852" y="1"/>
                  </a:moveTo>
                  <a:cubicBezTo>
                    <a:pt x="5469" y="9"/>
                    <a:pt x="5085" y="9"/>
                    <a:pt x="4711" y="9"/>
                  </a:cubicBezTo>
                  <a:cubicBezTo>
                    <a:pt x="4656" y="8"/>
                    <a:pt x="4602" y="7"/>
                    <a:pt x="4547" y="7"/>
                  </a:cubicBezTo>
                  <a:cubicBezTo>
                    <a:pt x="4234" y="7"/>
                    <a:pt x="3917" y="32"/>
                    <a:pt x="3613" y="108"/>
                  </a:cubicBezTo>
                  <a:cubicBezTo>
                    <a:pt x="3265" y="206"/>
                    <a:pt x="2944" y="384"/>
                    <a:pt x="2686" y="643"/>
                  </a:cubicBezTo>
                  <a:cubicBezTo>
                    <a:pt x="2427" y="902"/>
                    <a:pt x="2222" y="1214"/>
                    <a:pt x="2034" y="1526"/>
                  </a:cubicBezTo>
                  <a:cubicBezTo>
                    <a:pt x="1608" y="2214"/>
                    <a:pt x="1070" y="3098"/>
                    <a:pt x="165" y="3098"/>
                  </a:cubicBezTo>
                  <a:cubicBezTo>
                    <a:pt x="143" y="3098"/>
                    <a:pt x="121" y="3097"/>
                    <a:pt x="98" y="3096"/>
                  </a:cubicBezTo>
                  <a:cubicBezTo>
                    <a:pt x="72" y="3096"/>
                    <a:pt x="63" y="3114"/>
                    <a:pt x="54" y="3132"/>
                  </a:cubicBezTo>
                  <a:cubicBezTo>
                    <a:pt x="0" y="3756"/>
                    <a:pt x="9" y="4399"/>
                    <a:pt x="72" y="5023"/>
                  </a:cubicBezTo>
                  <a:cubicBezTo>
                    <a:pt x="116" y="5469"/>
                    <a:pt x="205" y="5906"/>
                    <a:pt x="357" y="6334"/>
                  </a:cubicBezTo>
                  <a:cubicBezTo>
                    <a:pt x="509" y="6736"/>
                    <a:pt x="696" y="7120"/>
                    <a:pt x="901" y="7485"/>
                  </a:cubicBezTo>
                  <a:cubicBezTo>
                    <a:pt x="1017" y="7690"/>
                    <a:pt x="1133" y="7896"/>
                    <a:pt x="1258" y="8092"/>
                  </a:cubicBezTo>
                  <a:cubicBezTo>
                    <a:pt x="1271" y="8105"/>
                    <a:pt x="1279" y="8113"/>
                    <a:pt x="1290" y="8113"/>
                  </a:cubicBezTo>
                  <a:cubicBezTo>
                    <a:pt x="1294" y="8113"/>
                    <a:pt x="1298" y="8112"/>
                    <a:pt x="1303" y="8110"/>
                  </a:cubicBezTo>
                  <a:cubicBezTo>
                    <a:pt x="1545" y="8048"/>
                    <a:pt x="1789" y="8025"/>
                    <a:pt x="2035" y="8025"/>
                  </a:cubicBezTo>
                  <a:cubicBezTo>
                    <a:pt x="2216" y="8025"/>
                    <a:pt x="2397" y="8037"/>
                    <a:pt x="2578" y="8056"/>
                  </a:cubicBezTo>
                  <a:cubicBezTo>
                    <a:pt x="2998" y="8110"/>
                    <a:pt x="3408" y="8181"/>
                    <a:pt x="3801" y="8324"/>
                  </a:cubicBezTo>
                  <a:cubicBezTo>
                    <a:pt x="4184" y="8458"/>
                    <a:pt x="4559" y="8618"/>
                    <a:pt x="4960" y="8672"/>
                  </a:cubicBezTo>
                  <a:cubicBezTo>
                    <a:pt x="5120" y="8694"/>
                    <a:pt x="5279" y="8703"/>
                    <a:pt x="5438" y="8703"/>
                  </a:cubicBezTo>
                  <a:cubicBezTo>
                    <a:pt x="5670" y="8703"/>
                    <a:pt x="5901" y="8682"/>
                    <a:pt x="6129" y="8645"/>
                  </a:cubicBezTo>
                  <a:cubicBezTo>
                    <a:pt x="6593" y="8574"/>
                    <a:pt x="7039" y="8458"/>
                    <a:pt x="7494" y="8333"/>
                  </a:cubicBezTo>
                  <a:cubicBezTo>
                    <a:pt x="7536" y="8316"/>
                    <a:pt x="7523" y="8252"/>
                    <a:pt x="7476" y="8252"/>
                  </a:cubicBezTo>
                  <a:cubicBezTo>
                    <a:pt x="7473" y="8252"/>
                    <a:pt x="7470" y="8252"/>
                    <a:pt x="7467" y="8252"/>
                  </a:cubicBezTo>
                  <a:cubicBezTo>
                    <a:pt x="6813" y="8438"/>
                    <a:pt x="6128" y="8624"/>
                    <a:pt x="5437" y="8624"/>
                  </a:cubicBezTo>
                  <a:cubicBezTo>
                    <a:pt x="5299" y="8624"/>
                    <a:pt x="5161" y="8617"/>
                    <a:pt x="5023" y="8600"/>
                  </a:cubicBezTo>
                  <a:cubicBezTo>
                    <a:pt x="4612" y="8547"/>
                    <a:pt x="4229" y="8395"/>
                    <a:pt x="3836" y="8252"/>
                  </a:cubicBezTo>
                  <a:cubicBezTo>
                    <a:pt x="3453" y="8119"/>
                    <a:pt x="3060" y="8047"/>
                    <a:pt x="2650" y="7994"/>
                  </a:cubicBezTo>
                  <a:cubicBezTo>
                    <a:pt x="2446" y="7966"/>
                    <a:pt x="2241" y="7948"/>
                    <a:pt x="2037" y="7948"/>
                  </a:cubicBezTo>
                  <a:cubicBezTo>
                    <a:pt x="1796" y="7948"/>
                    <a:pt x="1554" y="7973"/>
                    <a:pt x="1313" y="8031"/>
                  </a:cubicBezTo>
                  <a:lnTo>
                    <a:pt x="1313" y="8031"/>
                  </a:lnTo>
                  <a:cubicBezTo>
                    <a:pt x="990" y="7538"/>
                    <a:pt x="701" y="6994"/>
                    <a:pt x="491" y="6450"/>
                  </a:cubicBezTo>
                  <a:cubicBezTo>
                    <a:pt x="321" y="6022"/>
                    <a:pt x="205" y="5594"/>
                    <a:pt x="161" y="5139"/>
                  </a:cubicBezTo>
                  <a:cubicBezTo>
                    <a:pt x="107" y="4702"/>
                    <a:pt x="98" y="4265"/>
                    <a:pt x="107" y="3828"/>
                  </a:cubicBezTo>
                  <a:cubicBezTo>
                    <a:pt x="107" y="3611"/>
                    <a:pt x="115" y="3394"/>
                    <a:pt x="131" y="3177"/>
                  </a:cubicBezTo>
                  <a:lnTo>
                    <a:pt x="131" y="3177"/>
                  </a:lnTo>
                  <a:cubicBezTo>
                    <a:pt x="137" y="3177"/>
                    <a:pt x="143" y="3177"/>
                    <a:pt x="149" y="3177"/>
                  </a:cubicBezTo>
                  <a:cubicBezTo>
                    <a:pt x="865" y="3177"/>
                    <a:pt x="1410" y="2628"/>
                    <a:pt x="1784" y="2070"/>
                  </a:cubicBezTo>
                  <a:cubicBezTo>
                    <a:pt x="2195" y="1446"/>
                    <a:pt x="2534" y="705"/>
                    <a:pt x="3221" y="340"/>
                  </a:cubicBezTo>
                  <a:cubicBezTo>
                    <a:pt x="3648" y="118"/>
                    <a:pt x="4126" y="79"/>
                    <a:pt x="4605" y="79"/>
                  </a:cubicBezTo>
                  <a:cubicBezTo>
                    <a:pt x="4867" y="79"/>
                    <a:pt x="5128" y="90"/>
                    <a:pt x="5381" y="90"/>
                  </a:cubicBezTo>
                  <a:cubicBezTo>
                    <a:pt x="5410" y="90"/>
                    <a:pt x="5440" y="90"/>
                    <a:pt x="5469" y="90"/>
                  </a:cubicBezTo>
                  <a:cubicBezTo>
                    <a:pt x="5612" y="90"/>
                    <a:pt x="5764" y="79"/>
                    <a:pt x="5915" y="79"/>
                  </a:cubicBezTo>
                  <a:cubicBezTo>
                    <a:pt x="6151" y="79"/>
                    <a:pt x="6385" y="105"/>
                    <a:pt x="6575" y="241"/>
                  </a:cubicBezTo>
                  <a:cubicBezTo>
                    <a:pt x="6700" y="331"/>
                    <a:pt x="6789" y="456"/>
                    <a:pt x="6896" y="572"/>
                  </a:cubicBezTo>
                  <a:cubicBezTo>
                    <a:pt x="6985" y="670"/>
                    <a:pt x="7101" y="750"/>
                    <a:pt x="7235" y="786"/>
                  </a:cubicBezTo>
                  <a:cubicBezTo>
                    <a:pt x="7833" y="982"/>
                    <a:pt x="8609" y="812"/>
                    <a:pt x="9082" y="1312"/>
                  </a:cubicBezTo>
                  <a:cubicBezTo>
                    <a:pt x="9090" y="1320"/>
                    <a:pt x="9099" y="1324"/>
                    <a:pt x="9108" y="1324"/>
                  </a:cubicBezTo>
                  <a:cubicBezTo>
                    <a:pt x="9138" y="1324"/>
                    <a:pt x="9165" y="1286"/>
                    <a:pt x="9144" y="1258"/>
                  </a:cubicBezTo>
                  <a:cubicBezTo>
                    <a:pt x="8725" y="812"/>
                    <a:pt x="8047" y="866"/>
                    <a:pt x="7494" y="768"/>
                  </a:cubicBezTo>
                  <a:cubicBezTo>
                    <a:pt x="7360" y="750"/>
                    <a:pt x="7208" y="723"/>
                    <a:pt x="7093" y="643"/>
                  </a:cubicBezTo>
                  <a:cubicBezTo>
                    <a:pt x="6968" y="554"/>
                    <a:pt x="6878" y="429"/>
                    <a:pt x="6780" y="322"/>
                  </a:cubicBezTo>
                  <a:cubicBezTo>
                    <a:pt x="6539" y="54"/>
                    <a:pt x="6200" y="1"/>
                    <a:pt x="585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6" name="Google Shape;4686;p72"/>
            <p:cNvSpPr/>
            <p:nvPr/>
          </p:nvSpPr>
          <p:spPr>
            <a:xfrm>
              <a:off x="3194100" y="1341850"/>
              <a:ext cx="95475" cy="78750"/>
            </a:xfrm>
            <a:custGeom>
              <a:avLst/>
              <a:gdLst/>
              <a:ahLst/>
              <a:cxnLst/>
              <a:rect l="l" t="t" r="r" b="b"/>
              <a:pathLst>
                <a:path w="3819" h="3150" extrusionOk="0">
                  <a:moveTo>
                    <a:pt x="1190" y="0"/>
                  </a:moveTo>
                  <a:cubicBezTo>
                    <a:pt x="1102" y="0"/>
                    <a:pt x="1015" y="4"/>
                    <a:pt x="928" y="12"/>
                  </a:cubicBezTo>
                  <a:lnTo>
                    <a:pt x="2730" y="1662"/>
                  </a:lnTo>
                  <a:cubicBezTo>
                    <a:pt x="2308" y="1341"/>
                    <a:pt x="1741" y="1199"/>
                    <a:pt x="1217" y="1199"/>
                  </a:cubicBezTo>
                  <a:cubicBezTo>
                    <a:pt x="1143" y="1199"/>
                    <a:pt x="1071" y="1202"/>
                    <a:pt x="1000" y="1207"/>
                  </a:cubicBezTo>
                  <a:cubicBezTo>
                    <a:pt x="545" y="1243"/>
                    <a:pt x="1" y="1502"/>
                    <a:pt x="108" y="2117"/>
                  </a:cubicBezTo>
                  <a:cubicBezTo>
                    <a:pt x="152" y="2367"/>
                    <a:pt x="340" y="2563"/>
                    <a:pt x="545" y="2688"/>
                  </a:cubicBezTo>
                  <a:cubicBezTo>
                    <a:pt x="1015" y="2989"/>
                    <a:pt x="1561" y="3149"/>
                    <a:pt x="2108" y="3149"/>
                  </a:cubicBezTo>
                  <a:cubicBezTo>
                    <a:pt x="2338" y="3149"/>
                    <a:pt x="2568" y="3121"/>
                    <a:pt x="2793" y="3063"/>
                  </a:cubicBezTo>
                  <a:cubicBezTo>
                    <a:pt x="3337" y="2920"/>
                    <a:pt x="3819" y="2528"/>
                    <a:pt x="3712" y="1867"/>
                  </a:cubicBezTo>
                  <a:cubicBezTo>
                    <a:pt x="3605" y="1180"/>
                    <a:pt x="3043" y="494"/>
                    <a:pt x="2436" y="244"/>
                  </a:cubicBezTo>
                  <a:cubicBezTo>
                    <a:pt x="2044" y="88"/>
                    <a:pt x="1615" y="0"/>
                    <a:pt x="1190"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7" name="Google Shape;4687;p72"/>
            <p:cNvSpPr/>
            <p:nvPr/>
          </p:nvSpPr>
          <p:spPr>
            <a:xfrm>
              <a:off x="3195450" y="1340950"/>
              <a:ext cx="97925" cy="80450"/>
            </a:xfrm>
            <a:custGeom>
              <a:avLst/>
              <a:gdLst/>
              <a:ahLst/>
              <a:cxnLst/>
              <a:rect l="l" t="t" r="r" b="b"/>
              <a:pathLst>
                <a:path w="3917" h="3218" extrusionOk="0">
                  <a:moveTo>
                    <a:pt x="1156" y="0"/>
                  </a:moveTo>
                  <a:cubicBezTo>
                    <a:pt x="1062" y="0"/>
                    <a:pt x="968" y="4"/>
                    <a:pt x="874" y="12"/>
                  </a:cubicBezTo>
                  <a:cubicBezTo>
                    <a:pt x="830" y="21"/>
                    <a:pt x="830" y="92"/>
                    <a:pt x="874" y="92"/>
                  </a:cubicBezTo>
                  <a:cubicBezTo>
                    <a:pt x="975" y="82"/>
                    <a:pt x="1076" y="77"/>
                    <a:pt x="1176" y="77"/>
                  </a:cubicBezTo>
                  <a:cubicBezTo>
                    <a:pt x="1514" y="77"/>
                    <a:pt x="1852" y="134"/>
                    <a:pt x="2168" y="244"/>
                  </a:cubicBezTo>
                  <a:cubicBezTo>
                    <a:pt x="2543" y="369"/>
                    <a:pt x="2855" y="583"/>
                    <a:pt x="3114" y="877"/>
                  </a:cubicBezTo>
                  <a:cubicBezTo>
                    <a:pt x="3551" y="1386"/>
                    <a:pt x="3916" y="2260"/>
                    <a:pt x="3301" y="2778"/>
                  </a:cubicBezTo>
                  <a:cubicBezTo>
                    <a:pt x="3024" y="3010"/>
                    <a:pt x="2659" y="3099"/>
                    <a:pt x="2311" y="3134"/>
                  </a:cubicBezTo>
                  <a:cubicBezTo>
                    <a:pt x="2229" y="3142"/>
                    <a:pt x="2146" y="3145"/>
                    <a:pt x="2064" y="3145"/>
                  </a:cubicBezTo>
                  <a:cubicBezTo>
                    <a:pt x="1743" y="3145"/>
                    <a:pt x="1422" y="3091"/>
                    <a:pt x="1124" y="2992"/>
                  </a:cubicBezTo>
                  <a:cubicBezTo>
                    <a:pt x="767" y="2867"/>
                    <a:pt x="321" y="2671"/>
                    <a:pt x="152" y="2314"/>
                  </a:cubicBezTo>
                  <a:cubicBezTo>
                    <a:pt x="0" y="2001"/>
                    <a:pt x="98" y="1645"/>
                    <a:pt x="384" y="1457"/>
                  </a:cubicBezTo>
                  <a:cubicBezTo>
                    <a:pt x="618" y="1313"/>
                    <a:pt x="895" y="1269"/>
                    <a:pt x="1165" y="1269"/>
                  </a:cubicBezTo>
                  <a:cubicBezTo>
                    <a:pt x="1245" y="1269"/>
                    <a:pt x="1324" y="1273"/>
                    <a:pt x="1401" y="1279"/>
                  </a:cubicBezTo>
                  <a:cubicBezTo>
                    <a:pt x="1856" y="1323"/>
                    <a:pt x="2293" y="1466"/>
                    <a:pt x="2659" y="1734"/>
                  </a:cubicBezTo>
                  <a:cubicBezTo>
                    <a:pt x="2666" y="1738"/>
                    <a:pt x="2673" y="1740"/>
                    <a:pt x="2680" y="1740"/>
                  </a:cubicBezTo>
                  <a:cubicBezTo>
                    <a:pt x="2713" y="1740"/>
                    <a:pt x="2731" y="1692"/>
                    <a:pt x="2694" y="1662"/>
                  </a:cubicBezTo>
                  <a:cubicBezTo>
                    <a:pt x="2355" y="1413"/>
                    <a:pt x="1936" y="1270"/>
                    <a:pt x="1508" y="1216"/>
                  </a:cubicBezTo>
                  <a:cubicBezTo>
                    <a:pt x="1395" y="1202"/>
                    <a:pt x="1278" y="1193"/>
                    <a:pt x="1160" y="1193"/>
                  </a:cubicBezTo>
                  <a:cubicBezTo>
                    <a:pt x="926" y="1193"/>
                    <a:pt x="690" y="1228"/>
                    <a:pt x="482" y="1323"/>
                  </a:cubicBezTo>
                  <a:cubicBezTo>
                    <a:pt x="196" y="1448"/>
                    <a:pt x="0" y="1698"/>
                    <a:pt x="0" y="2010"/>
                  </a:cubicBezTo>
                  <a:cubicBezTo>
                    <a:pt x="9" y="2439"/>
                    <a:pt x="339" y="2706"/>
                    <a:pt x="687" y="2885"/>
                  </a:cubicBezTo>
                  <a:cubicBezTo>
                    <a:pt x="1071" y="3090"/>
                    <a:pt x="1499" y="3206"/>
                    <a:pt x="1936" y="3215"/>
                  </a:cubicBezTo>
                  <a:cubicBezTo>
                    <a:pt x="1983" y="3217"/>
                    <a:pt x="2030" y="3218"/>
                    <a:pt x="2078" y="3218"/>
                  </a:cubicBezTo>
                  <a:cubicBezTo>
                    <a:pt x="2431" y="3218"/>
                    <a:pt x="2808" y="3157"/>
                    <a:pt x="3122" y="2992"/>
                  </a:cubicBezTo>
                  <a:cubicBezTo>
                    <a:pt x="3408" y="2840"/>
                    <a:pt x="3640" y="2581"/>
                    <a:pt x="3693" y="2260"/>
                  </a:cubicBezTo>
                  <a:cubicBezTo>
                    <a:pt x="3765" y="1886"/>
                    <a:pt x="3613" y="1484"/>
                    <a:pt x="3417" y="1163"/>
                  </a:cubicBezTo>
                  <a:cubicBezTo>
                    <a:pt x="3185" y="779"/>
                    <a:pt x="2846" y="440"/>
                    <a:pt x="2427" y="262"/>
                  </a:cubicBezTo>
                  <a:cubicBezTo>
                    <a:pt x="2030" y="86"/>
                    <a:pt x="1592" y="0"/>
                    <a:pt x="1156"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8" name="Google Shape;4688;p72"/>
            <p:cNvSpPr/>
            <p:nvPr/>
          </p:nvSpPr>
          <p:spPr>
            <a:xfrm>
              <a:off x="3190525" y="1297850"/>
              <a:ext cx="126925" cy="90925"/>
            </a:xfrm>
            <a:custGeom>
              <a:avLst/>
              <a:gdLst/>
              <a:ahLst/>
              <a:cxnLst/>
              <a:rect l="l" t="t" r="r" b="b"/>
              <a:pathLst>
                <a:path w="5077" h="3637" extrusionOk="0">
                  <a:moveTo>
                    <a:pt x="1975" y="0"/>
                  </a:moveTo>
                  <a:cubicBezTo>
                    <a:pt x="1611" y="0"/>
                    <a:pt x="1248" y="42"/>
                    <a:pt x="902" y="130"/>
                  </a:cubicBezTo>
                  <a:lnTo>
                    <a:pt x="3525" y="1700"/>
                  </a:lnTo>
                  <a:cubicBezTo>
                    <a:pt x="3107" y="1502"/>
                    <a:pt x="2624" y="1417"/>
                    <a:pt x="2147" y="1417"/>
                  </a:cubicBezTo>
                  <a:cubicBezTo>
                    <a:pt x="1830" y="1417"/>
                    <a:pt x="1515" y="1454"/>
                    <a:pt x="1223" y="1522"/>
                  </a:cubicBezTo>
                  <a:cubicBezTo>
                    <a:pt x="652" y="1665"/>
                    <a:pt x="1" y="2093"/>
                    <a:pt x="260" y="2789"/>
                  </a:cubicBezTo>
                  <a:cubicBezTo>
                    <a:pt x="367" y="3074"/>
                    <a:pt x="643" y="3271"/>
                    <a:pt x="929" y="3378"/>
                  </a:cubicBezTo>
                  <a:cubicBezTo>
                    <a:pt x="1380" y="3550"/>
                    <a:pt x="1865" y="3637"/>
                    <a:pt x="2350" y="3637"/>
                  </a:cubicBezTo>
                  <a:cubicBezTo>
                    <a:pt x="2871" y="3637"/>
                    <a:pt x="3392" y="3536"/>
                    <a:pt x="3873" y="3333"/>
                  </a:cubicBezTo>
                  <a:cubicBezTo>
                    <a:pt x="4542" y="3056"/>
                    <a:pt x="5077" y="2485"/>
                    <a:pt x="4818" y="1736"/>
                  </a:cubicBezTo>
                  <a:cubicBezTo>
                    <a:pt x="4542" y="942"/>
                    <a:pt x="3694" y="246"/>
                    <a:pt x="2873" y="86"/>
                  </a:cubicBezTo>
                  <a:cubicBezTo>
                    <a:pt x="2578" y="29"/>
                    <a:pt x="2276" y="0"/>
                    <a:pt x="1975"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9" name="Google Shape;4689;p72"/>
            <p:cNvSpPr/>
            <p:nvPr/>
          </p:nvSpPr>
          <p:spPr>
            <a:xfrm>
              <a:off x="3192775" y="1296725"/>
              <a:ext cx="121550" cy="93100"/>
            </a:xfrm>
            <a:custGeom>
              <a:avLst/>
              <a:gdLst/>
              <a:ahLst/>
              <a:cxnLst/>
              <a:rect l="l" t="t" r="r" b="b"/>
              <a:pathLst>
                <a:path w="4862" h="3724" extrusionOk="0">
                  <a:moveTo>
                    <a:pt x="1923" y="0"/>
                  </a:moveTo>
                  <a:cubicBezTo>
                    <a:pt x="1690" y="0"/>
                    <a:pt x="1457" y="18"/>
                    <a:pt x="1231" y="50"/>
                  </a:cubicBezTo>
                  <a:cubicBezTo>
                    <a:pt x="1088" y="77"/>
                    <a:pt x="946" y="104"/>
                    <a:pt x="803" y="140"/>
                  </a:cubicBezTo>
                  <a:cubicBezTo>
                    <a:pt x="753" y="156"/>
                    <a:pt x="773" y="221"/>
                    <a:pt x="813" y="221"/>
                  </a:cubicBezTo>
                  <a:cubicBezTo>
                    <a:pt x="816" y="221"/>
                    <a:pt x="818" y="220"/>
                    <a:pt x="821" y="220"/>
                  </a:cubicBezTo>
                  <a:cubicBezTo>
                    <a:pt x="1167" y="127"/>
                    <a:pt x="1529" y="84"/>
                    <a:pt x="1891" y="84"/>
                  </a:cubicBezTo>
                  <a:cubicBezTo>
                    <a:pt x="2088" y="84"/>
                    <a:pt x="2285" y="97"/>
                    <a:pt x="2480" y="122"/>
                  </a:cubicBezTo>
                  <a:cubicBezTo>
                    <a:pt x="2953" y="184"/>
                    <a:pt x="3390" y="345"/>
                    <a:pt x="3783" y="630"/>
                  </a:cubicBezTo>
                  <a:cubicBezTo>
                    <a:pt x="4157" y="907"/>
                    <a:pt x="4487" y="1273"/>
                    <a:pt x="4666" y="1719"/>
                  </a:cubicBezTo>
                  <a:cubicBezTo>
                    <a:pt x="4826" y="2120"/>
                    <a:pt x="4764" y="2539"/>
                    <a:pt x="4469" y="2861"/>
                  </a:cubicBezTo>
                  <a:cubicBezTo>
                    <a:pt x="4175" y="3200"/>
                    <a:pt x="3738" y="3387"/>
                    <a:pt x="3310" y="3503"/>
                  </a:cubicBezTo>
                  <a:cubicBezTo>
                    <a:pt x="2971" y="3598"/>
                    <a:pt x="2620" y="3646"/>
                    <a:pt x="2270" y="3646"/>
                  </a:cubicBezTo>
                  <a:cubicBezTo>
                    <a:pt x="2095" y="3646"/>
                    <a:pt x="1921" y="3634"/>
                    <a:pt x="1749" y="3610"/>
                  </a:cubicBezTo>
                  <a:cubicBezTo>
                    <a:pt x="1490" y="3574"/>
                    <a:pt x="1240" y="3521"/>
                    <a:pt x="999" y="3440"/>
                  </a:cubicBezTo>
                  <a:cubicBezTo>
                    <a:pt x="767" y="3360"/>
                    <a:pt x="544" y="3262"/>
                    <a:pt x="375" y="3084"/>
                  </a:cubicBezTo>
                  <a:cubicBezTo>
                    <a:pt x="214" y="2914"/>
                    <a:pt x="134" y="2682"/>
                    <a:pt x="152" y="2459"/>
                  </a:cubicBezTo>
                  <a:cubicBezTo>
                    <a:pt x="170" y="2272"/>
                    <a:pt x="277" y="2102"/>
                    <a:pt x="410" y="1977"/>
                  </a:cubicBezTo>
                  <a:cubicBezTo>
                    <a:pt x="758" y="1647"/>
                    <a:pt x="1276" y="1549"/>
                    <a:pt x="1731" y="1513"/>
                  </a:cubicBezTo>
                  <a:cubicBezTo>
                    <a:pt x="1842" y="1505"/>
                    <a:pt x="1955" y="1500"/>
                    <a:pt x="2067" y="1500"/>
                  </a:cubicBezTo>
                  <a:cubicBezTo>
                    <a:pt x="2530" y="1500"/>
                    <a:pt x="2993" y="1578"/>
                    <a:pt x="3417" y="1772"/>
                  </a:cubicBezTo>
                  <a:cubicBezTo>
                    <a:pt x="3424" y="1776"/>
                    <a:pt x="3430" y="1778"/>
                    <a:pt x="3437" y="1778"/>
                  </a:cubicBezTo>
                  <a:cubicBezTo>
                    <a:pt x="3471" y="1778"/>
                    <a:pt x="3490" y="1725"/>
                    <a:pt x="3452" y="1710"/>
                  </a:cubicBezTo>
                  <a:cubicBezTo>
                    <a:pt x="3014" y="1507"/>
                    <a:pt x="2530" y="1422"/>
                    <a:pt x="2050" y="1422"/>
                  </a:cubicBezTo>
                  <a:cubicBezTo>
                    <a:pt x="2003" y="1422"/>
                    <a:pt x="1956" y="1423"/>
                    <a:pt x="1909" y="1424"/>
                  </a:cubicBezTo>
                  <a:cubicBezTo>
                    <a:pt x="1445" y="1442"/>
                    <a:pt x="946" y="1513"/>
                    <a:pt x="553" y="1772"/>
                  </a:cubicBezTo>
                  <a:cubicBezTo>
                    <a:pt x="223" y="1986"/>
                    <a:pt x="0" y="2334"/>
                    <a:pt x="98" y="2736"/>
                  </a:cubicBezTo>
                  <a:cubicBezTo>
                    <a:pt x="223" y="3244"/>
                    <a:pt x="732" y="3458"/>
                    <a:pt x="1195" y="3583"/>
                  </a:cubicBezTo>
                  <a:cubicBezTo>
                    <a:pt x="1543" y="3676"/>
                    <a:pt x="1902" y="3723"/>
                    <a:pt x="2259" y="3723"/>
                  </a:cubicBezTo>
                  <a:cubicBezTo>
                    <a:pt x="2453" y="3723"/>
                    <a:pt x="2646" y="3709"/>
                    <a:pt x="2837" y="3681"/>
                  </a:cubicBezTo>
                  <a:cubicBezTo>
                    <a:pt x="3345" y="3610"/>
                    <a:pt x="3872" y="3449"/>
                    <a:pt x="4282" y="3146"/>
                  </a:cubicBezTo>
                  <a:cubicBezTo>
                    <a:pt x="4612" y="2896"/>
                    <a:pt x="4862" y="2522"/>
                    <a:pt x="4835" y="2093"/>
                  </a:cubicBezTo>
                  <a:cubicBezTo>
                    <a:pt x="4808" y="1638"/>
                    <a:pt x="4505" y="1201"/>
                    <a:pt x="4193" y="880"/>
                  </a:cubicBezTo>
                  <a:cubicBezTo>
                    <a:pt x="3854" y="532"/>
                    <a:pt x="3417" y="265"/>
                    <a:pt x="2953" y="131"/>
                  </a:cubicBezTo>
                  <a:cubicBezTo>
                    <a:pt x="2622" y="40"/>
                    <a:pt x="2272" y="0"/>
                    <a:pt x="1923"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0" name="Google Shape;4690;p72"/>
            <p:cNvSpPr/>
            <p:nvPr/>
          </p:nvSpPr>
          <p:spPr>
            <a:xfrm>
              <a:off x="3190750" y="1258075"/>
              <a:ext cx="128500" cy="92475"/>
            </a:xfrm>
            <a:custGeom>
              <a:avLst/>
              <a:gdLst/>
              <a:ahLst/>
              <a:cxnLst/>
              <a:rect l="l" t="t" r="r" b="b"/>
              <a:pathLst>
                <a:path w="5140" h="3699" extrusionOk="0">
                  <a:moveTo>
                    <a:pt x="2206" y="1"/>
                  </a:moveTo>
                  <a:cubicBezTo>
                    <a:pt x="1741" y="1"/>
                    <a:pt x="1271" y="66"/>
                    <a:pt x="830" y="205"/>
                  </a:cubicBezTo>
                  <a:lnTo>
                    <a:pt x="3632" y="1650"/>
                  </a:lnTo>
                  <a:cubicBezTo>
                    <a:pt x="3255" y="1500"/>
                    <a:pt x="2837" y="1434"/>
                    <a:pt x="2417" y="1434"/>
                  </a:cubicBezTo>
                  <a:cubicBezTo>
                    <a:pt x="2011" y="1434"/>
                    <a:pt x="1604" y="1496"/>
                    <a:pt x="1232" y="1605"/>
                  </a:cubicBezTo>
                  <a:cubicBezTo>
                    <a:pt x="643" y="1784"/>
                    <a:pt x="1" y="2248"/>
                    <a:pt x="304" y="2952"/>
                  </a:cubicBezTo>
                  <a:cubicBezTo>
                    <a:pt x="429" y="3238"/>
                    <a:pt x="723" y="3416"/>
                    <a:pt x="1018" y="3514"/>
                  </a:cubicBezTo>
                  <a:cubicBezTo>
                    <a:pt x="1422" y="3637"/>
                    <a:pt x="1846" y="3699"/>
                    <a:pt x="2268" y="3699"/>
                  </a:cubicBezTo>
                  <a:cubicBezTo>
                    <a:pt x="2890" y="3699"/>
                    <a:pt x="3511" y="3566"/>
                    <a:pt x="4069" y="3300"/>
                  </a:cubicBezTo>
                  <a:cubicBezTo>
                    <a:pt x="4479" y="3104"/>
                    <a:pt x="4881" y="2765"/>
                    <a:pt x="5014" y="2310"/>
                  </a:cubicBezTo>
                  <a:cubicBezTo>
                    <a:pt x="5139" y="1873"/>
                    <a:pt x="5032" y="1391"/>
                    <a:pt x="4765" y="1025"/>
                  </a:cubicBezTo>
                  <a:cubicBezTo>
                    <a:pt x="4345" y="446"/>
                    <a:pt x="3551" y="142"/>
                    <a:pt x="2864" y="44"/>
                  </a:cubicBezTo>
                  <a:cubicBezTo>
                    <a:pt x="2648" y="15"/>
                    <a:pt x="2428" y="1"/>
                    <a:pt x="22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1" name="Google Shape;4691;p72"/>
            <p:cNvSpPr/>
            <p:nvPr/>
          </p:nvSpPr>
          <p:spPr>
            <a:xfrm>
              <a:off x="3192975" y="1256900"/>
              <a:ext cx="126725" cy="94625"/>
            </a:xfrm>
            <a:custGeom>
              <a:avLst/>
              <a:gdLst/>
              <a:ahLst/>
              <a:cxnLst/>
              <a:rect l="l" t="t" r="r" b="b"/>
              <a:pathLst>
                <a:path w="5069" h="3785" extrusionOk="0">
                  <a:moveTo>
                    <a:pt x="2149" y="1"/>
                  </a:moveTo>
                  <a:cubicBezTo>
                    <a:pt x="1815" y="1"/>
                    <a:pt x="1484" y="36"/>
                    <a:pt x="1170" y="100"/>
                  </a:cubicBezTo>
                  <a:cubicBezTo>
                    <a:pt x="1018" y="136"/>
                    <a:pt x="875" y="171"/>
                    <a:pt x="732" y="216"/>
                  </a:cubicBezTo>
                  <a:cubicBezTo>
                    <a:pt x="685" y="232"/>
                    <a:pt x="701" y="290"/>
                    <a:pt x="736" y="290"/>
                  </a:cubicBezTo>
                  <a:cubicBezTo>
                    <a:pt x="741" y="290"/>
                    <a:pt x="745" y="289"/>
                    <a:pt x="750" y="287"/>
                  </a:cubicBezTo>
                  <a:cubicBezTo>
                    <a:pt x="1188" y="150"/>
                    <a:pt x="1663" y="74"/>
                    <a:pt x="2138" y="74"/>
                  </a:cubicBezTo>
                  <a:cubicBezTo>
                    <a:pt x="2707" y="74"/>
                    <a:pt x="3277" y="183"/>
                    <a:pt x="3783" y="421"/>
                  </a:cubicBezTo>
                  <a:cubicBezTo>
                    <a:pt x="4203" y="618"/>
                    <a:pt x="4586" y="912"/>
                    <a:pt x="4792" y="1331"/>
                  </a:cubicBezTo>
                  <a:cubicBezTo>
                    <a:pt x="5015" y="1804"/>
                    <a:pt x="4988" y="2366"/>
                    <a:pt x="4667" y="2776"/>
                  </a:cubicBezTo>
                  <a:cubicBezTo>
                    <a:pt x="4363" y="3160"/>
                    <a:pt x="3891" y="3374"/>
                    <a:pt x="3436" y="3517"/>
                  </a:cubicBezTo>
                  <a:cubicBezTo>
                    <a:pt x="3041" y="3644"/>
                    <a:pt x="2624" y="3709"/>
                    <a:pt x="2203" y="3709"/>
                  </a:cubicBezTo>
                  <a:cubicBezTo>
                    <a:pt x="2090" y="3709"/>
                    <a:pt x="1978" y="3705"/>
                    <a:pt x="1865" y="3695"/>
                  </a:cubicBezTo>
                  <a:cubicBezTo>
                    <a:pt x="1607" y="3677"/>
                    <a:pt x="1348" y="3633"/>
                    <a:pt x="1098" y="3561"/>
                  </a:cubicBezTo>
                  <a:cubicBezTo>
                    <a:pt x="866" y="3499"/>
                    <a:pt x="634" y="3419"/>
                    <a:pt x="447" y="3249"/>
                  </a:cubicBezTo>
                  <a:cubicBezTo>
                    <a:pt x="277" y="3098"/>
                    <a:pt x="170" y="2875"/>
                    <a:pt x="179" y="2643"/>
                  </a:cubicBezTo>
                  <a:cubicBezTo>
                    <a:pt x="179" y="2437"/>
                    <a:pt x="277" y="2259"/>
                    <a:pt x="411" y="2116"/>
                  </a:cubicBezTo>
                  <a:cubicBezTo>
                    <a:pt x="759" y="1750"/>
                    <a:pt x="1286" y="1626"/>
                    <a:pt x="1767" y="1563"/>
                  </a:cubicBezTo>
                  <a:cubicBezTo>
                    <a:pt x="1962" y="1534"/>
                    <a:pt x="2159" y="1518"/>
                    <a:pt x="2356" y="1518"/>
                  </a:cubicBezTo>
                  <a:cubicBezTo>
                    <a:pt x="2755" y="1518"/>
                    <a:pt x="3154" y="1583"/>
                    <a:pt x="3525" y="1733"/>
                  </a:cubicBezTo>
                  <a:cubicBezTo>
                    <a:pt x="3531" y="1735"/>
                    <a:pt x="3536" y="1735"/>
                    <a:pt x="3541" y="1735"/>
                  </a:cubicBezTo>
                  <a:cubicBezTo>
                    <a:pt x="3581" y="1735"/>
                    <a:pt x="3591" y="1677"/>
                    <a:pt x="3552" y="1661"/>
                  </a:cubicBezTo>
                  <a:cubicBezTo>
                    <a:pt x="3161" y="1509"/>
                    <a:pt x="2747" y="1440"/>
                    <a:pt x="2333" y="1440"/>
                  </a:cubicBezTo>
                  <a:cubicBezTo>
                    <a:pt x="2189" y="1440"/>
                    <a:pt x="2044" y="1449"/>
                    <a:pt x="1901" y="1465"/>
                  </a:cubicBezTo>
                  <a:cubicBezTo>
                    <a:pt x="1428" y="1519"/>
                    <a:pt x="920" y="1626"/>
                    <a:pt x="527" y="1911"/>
                  </a:cubicBezTo>
                  <a:cubicBezTo>
                    <a:pt x="188" y="2161"/>
                    <a:pt x="1" y="2553"/>
                    <a:pt x="162" y="2964"/>
                  </a:cubicBezTo>
                  <a:cubicBezTo>
                    <a:pt x="349" y="3454"/>
                    <a:pt x="893" y="3615"/>
                    <a:pt x="1357" y="3704"/>
                  </a:cubicBezTo>
                  <a:cubicBezTo>
                    <a:pt x="1629" y="3758"/>
                    <a:pt x="1906" y="3784"/>
                    <a:pt x="2182" y="3784"/>
                  </a:cubicBezTo>
                  <a:cubicBezTo>
                    <a:pt x="2459" y="3784"/>
                    <a:pt x="2735" y="3758"/>
                    <a:pt x="3007" y="3704"/>
                  </a:cubicBezTo>
                  <a:cubicBezTo>
                    <a:pt x="3516" y="3606"/>
                    <a:pt x="4051" y="3419"/>
                    <a:pt x="4461" y="3089"/>
                  </a:cubicBezTo>
                  <a:cubicBezTo>
                    <a:pt x="4854" y="2767"/>
                    <a:pt x="5068" y="2304"/>
                    <a:pt x="5006" y="1786"/>
                  </a:cubicBezTo>
                  <a:cubicBezTo>
                    <a:pt x="4934" y="1287"/>
                    <a:pt x="4631" y="876"/>
                    <a:pt x="4230" y="591"/>
                  </a:cubicBezTo>
                  <a:cubicBezTo>
                    <a:pt x="3634" y="173"/>
                    <a:pt x="2886" y="1"/>
                    <a:pt x="2149"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2" name="Google Shape;4692;p72"/>
            <p:cNvSpPr/>
            <p:nvPr/>
          </p:nvSpPr>
          <p:spPr>
            <a:xfrm>
              <a:off x="3190300" y="1217150"/>
              <a:ext cx="127825" cy="92650"/>
            </a:xfrm>
            <a:custGeom>
              <a:avLst/>
              <a:gdLst/>
              <a:ahLst/>
              <a:cxnLst/>
              <a:rect l="l" t="t" r="r" b="b"/>
              <a:pathLst>
                <a:path w="5113" h="3706" extrusionOk="0">
                  <a:moveTo>
                    <a:pt x="2613" y="0"/>
                  </a:moveTo>
                  <a:cubicBezTo>
                    <a:pt x="1997" y="0"/>
                    <a:pt x="1368" y="125"/>
                    <a:pt x="857" y="290"/>
                  </a:cubicBezTo>
                  <a:lnTo>
                    <a:pt x="3623" y="1646"/>
                  </a:lnTo>
                  <a:cubicBezTo>
                    <a:pt x="3257" y="1498"/>
                    <a:pt x="2847" y="1434"/>
                    <a:pt x="2434" y="1434"/>
                  </a:cubicBezTo>
                  <a:cubicBezTo>
                    <a:pt x="2021" y="1434"/>
                    <a:pt x="1607" y="1498"/>
                    <a:pt x="1232" y="1610"/>
                  </a:cubicBezTo>
                  <a:cubicBezTo>
                    <a:pt x="643" y="1779"/>
                    <a:pt x="1" y="2252"/>
                    <a:pt x="304" y="2948"/>
                  </a:cubicBezTo>
                  <a:cubicBezTo>
                    <a:pt x="429" y="3233"/>
                    <a:pt x="723" y="3421"/>
                    <a:pt x="1018" y="3510"/>
                  </a:cubicBezTo>
                  <a:cubicBezTo>
                    <a:pt x="1429" y="3637"/>
                    <a:pt x="1867" y="3706"/>
                    <a:pt x="2306" y="3706"/>
                  </a:cubicBezTo>
                  <a:cubicBezTo>
                    <a:pt x="2791" y="3706"/>
                    <a:pt x="3276" y="3621"/>
                    <a:pt x="3721" y="3439"/>
                  </a:cubicBezTo>
                  <a:cubicBezTo>
                    <a:pt x="4229" y="3233"/>
                    <a:pt x="4693" y="2841"/>
                    <a:pt x="4881" y="2323"/>
                  </a:cubicBezTo>
                  <a:cubicBezTo>
                    <a:pt x="5113" y="1681"/>
                    <a:pt x="4881" y="950"/>
                    <a:pt x="4372" y="521"/>
                  </a:cubicBezTo>
                  <a:cubicBezTo>
                    <a:pt x="3904" y="140"/>
                    <a:pt x="3266" y="0"/>
                    <a:pt x="2613" y="0"/>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3" name="Google Shape;4693;p72"/>
            <p:cNvSpPr/>
            <p:nvPr/>
          </p:nvSpPr>
          <p:spPr>
            <a:xfrm>
              <a:off x="3194100" y="1215900"/>
              <a:ext cx="123350" cy="94925"/>
            </a:xfrm>
            <a:custGeom>
              <a:avLst/>
              <a:gdLst/>
              <a:ahLst/>
              <a:cxnLst/>
              <a:rect l="l" t="t" r="r" b="b"/>
              <a:pathLst>
                <a:path w="4934" h="3797" extrusionOk="0">
                  <a:moveTo>
                    <a:pt x="2462" y="1"/>
                  </a:moveTo>
                  <a:cubicBezTo>
                    <a:pt x="1972" y="1"/>
                    <a:pt x="1477" y="85"/>
                    <a:pt x="1026" y="206"/>
                  </a:cubicBezTo>
                  <a:cubicBezTo>
                    <a:pt x="910" y="232"/>
                    <a:pt x="803" y="268"/>
                    <a:pt x="696" y="295"/>
                  </a:cubicBezTo>
                  <a:cubicBezTo>
                    <a:pt x="648" y="311"/>
                    <a:pt x="665" y="378"/>
                    <a:pt x="702" y="378"/>
                  </a:cubicBezTo>
                  <a:cubicBezTo>
                    <a:pt x="706" y="378"/>
                    <a:pt x="710" y="377"/>
                    <a:pt x="714" y="375"/>
                  </a:cubicBezTo>
                  <a:cubicBezTo>
                    <a:pt x="1254" y="203"/>
                    <a:pt x="1844" y="83"/>
                    <a:pt x="2428" y="83"/>
                  </a:cubicBezTo>
                  <a:cubicBezTo>
                    <a:pt x="2751" y="83"/>
                    <a:pt x="3073" y="120"/>
                    <a:pt x="3382" y="206"/>
                  </a:cubicBezTo>
                  <a:cubicBezTo>
                    <a:pt x="3819" y="322"/>
                    <a:pt x="4238" y="554"/>
                    <a:pt x="4497" y="937"/>
                  </a:cubicBezTo>
                  <a:cubicBezTo>
                    <a:pt x="4764" y="1330"/>
                    <a:pt x="4863" y="1847"/>
                    <a:pt x="4711" y="2311"/>
                  </a:cubicBezTo>
                  <a:cubicBezTo>
                    <a:pt x="4372" y="3346"/>
                    <a:pt x="3123" y="3721"/>
                    <a:pt x="2142" y="3721"/>
                  </a:cubicBezTo>
                  <a:cubicBezTo>
                    <a:pt x="1865" y="3721"/>
                    <a:pt x="1580" y="3685"/>
                    <a:pt x="1312" y="3631"/>
                  </a:cubicBezTo>
                  <a:cubicBezTo>
                    <a:pt x="1062" y="3587"/>
                    <a:pt x="803" y="3524"/>
                    <a:pt x="580" y="3390"/>
                  </a:cubicBezTo>
                  <a:cubicBezTo>
                    <a:pt x="357" y="3266"/>
                    <a:pt x="188" y="3069"/>
                    <a:pt x="134" y="2820"/>
                  </a:cubicBezTo>
                  <a:cubicBezTo>
                    <a:pt x="81" y="2605"/>
                    <a:pt x="134" y="2391"/>
                    <a:pt x="268" y="2213"/>
                  </a:cubicBezTo>
                  <a:cubicBezTo>
                    <a:pt x="536" y="1847"/>
                    <a:pt x="1009" y="1696"/>
                    <a:pt x="1437" y="1606"/>
                  </a:cubicBezTo>
                  <a:cubicBezTo>
                    <a:pt x="1714" y="1552"/>
                    <a:pt x="1998" y="1520"/>
                    <a:pt x="2282" y="1520"/>
                  </a:cubicBezTo>
                  <a:cubicBezTo>
                    <a:pt x="2556" y="1520"/>
                    <a:pt x="2829" y="1550"/>
                    <a:pt x="3096" y="1615"/>
                  </a:cubicBezTo>
                  <a:cubicBezTo>
                    <a:pt x="3221" y="1651"/>
                    <a:pt x="3346" y="1687"/>
                    <a:pt x="3462" y="1731"/>
                  </a:cubicBezTo>
                  <a:cubicBezTo>
                    <a:pt x="3468" y="1733"/>
                    <a:pt x="3473" y="1734"/>
                    <a:pt x="3478" y="1734"/>
                  </a:cubicBezTo>
                  <a:cubicBezTo>
                    <a:pt x="3519" y="1734"/>
                    <a:pt x="3528" y="1676"/>
                    <a:pt x="3489" y="1660"/>
                  </a:cubicBezTo>
                  <a:cubicBezTo>
                    <a:pt x="3095" y="1507"/>
                    <a:pt x="2679" y="1441"/>
                    <a:pt x="2263" y="1441"/>
                  </a:cubicBezTo>
                  <a:cubicBezTo>
                    <a:pt x="2094" y="1441"/>
                    <a:pt x="1925" y="1452"/>
                    <a:pt x="1758" y="1472"/>
                  </a:cubicBezTo>
                  <a:cubicBezTo>
                    <a:pt x="1276" y="1535"/>
                    <a:pt x="768" y="1651"/>
                    <a:pt x="393" y="1972"/>
                  </a:cubicBezTo>
                  <a:cubicBezTo>
                    <a:pt x="232" y="2106"/>
                    <a:pt x="99" y="2275"/>
                    <a:pt x="54" y="2481"/>
                  </a:cubicBezTo>
                  <a:cubicBezTo>
                    <a:pt x="1" y="2695"/>
                    <a:pt x="54" y="2936"/>
                    <a:pt x="179" y="3123"/>
                  </a:cubicBezTo>
                  <a:cubicBezTo>
                    <a:pt x="464" y="3569"/>
                    <a:pt x="1089" y="3685"/>
                    <a:pt x="1571" y="3756"/>
                  </a:cubicBezTo>
                  <a:cubicBezTo>
                    <a:pt x="1762" y="3782"/>
                    <a:pt x="1962" y="3797"/>
                    <a:pt x="2166" y="3797"/>
                  </a:cubicBezTo>
                  <a:cubicBezTo>
                    <a:pt x="3072" y="3797"/>
                    <a:pt x="4043" y="3515"/>
                    <a:pt x="4568" y="2757"/>
                  </a:cubicBezTo>
                  <a:cubicBezTo>
                    <a:pt x="4854" y="2347"/>
                    <a:pt x="4934" y="1838"/>
                    <a:pt x="4782" y="1357"/>
                  </a:cubicBezTo>
                  <a:cubicBezTo>
                    <a:pt x="4639" y="893"/>
                    <a:pt x="4300" y="518"/>
                    <a:pt x="3863" y="304"/>
                  </a:cubicBezTo>
                  <a:cubicBezTo>
                    <a:pt x="3435" y="85"/>
                    <a:pt x="2951" y="1"/>
                    <a:pt x="2462"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4" name="Google Shape;4694;p72"/>
            <p:cNvSpPr/>
            <p:nvPr/>
          </p:nvSpPr>
          <p:spPr>
            <a:xfrm>
              <a:off x="3052925" y="1211125"/>
              <a:ext cx="223050" cy="212425"/>
            </a:xfrm>
            <a:custGeom>
              <a:avLst/>
              <a:gdLst/>
              <a:ahLst/>
              <a:cxnLst/>
              <a:rect l="l" t="t" r="r" b="b"/>
              <a:pathLst>
                <a:path w="8922" h="8497" extrusionOk="0">
                  <a:moveTo>
                    <a:pt x="5906" y="1"/>
                  </a:moveTo>
                  <a:cubicBezTo>
                    <a:pt x="5801" y="1"/>
                    <a:pt x="5697" y="4"/>
                    <a:pt x="5594" y="4"/>
                  </a:cubicBezTo>
                  <a:cubicBezTo>
                    <a:pt x="5501" y="7"/>
                    <a:pt x="5408" y="8"/>
                    <a:pt x="5315" y="8"/>
                  </a:cubicBezTo>
                  <a:cubicBezTo>
                    <a:pt x="5120" y="8"/>
                    <a:pt x="4925" y="4"/>
                    <a:pt x="4730" y="4"/>
                  </a:cubicBezTo>
                  <a:cubicBezTo>
                    <a:pt x="4170" y="4"/>
                    <a:pt x="3621" y="39"/>
                    <a:pt x="3150" y="316"/>
                  </a:cubicBezTo>
                  <a:cubicBezTo>
                    <a:pt x="2739" y="548"/>
                    <a:pt x="2445" y="941"/>
                    <a:pt x="2195" y="1342"/>
                  </a:cubicBezTo>
                  <a:cubicBezTo>
                    <a:pt x="1945" y="1735"/>
                    <a:pt x="1722" y="2154"/>
                    <a:pt x="1401" y="2493"/>
                  </a:cubicBezTo>
                  <a:cubicBezTo>
                    <a:pt x="1090" y="2821"/>
                    <a:pt x="667" y="3094"/>
                    <a:pt x="209" y="3094"/>
                  </a:cubicBezTo>
                  <a:cubicBezTo>
                    <a:pt x="181" y="3094"/>
                    <a:pt x="153" y="3093"/>
                    <a:pt x="125" y="3091"/>
                  </a:cubicBezTo>
                  <a:lnTo>
                    <a:pt x="125" y="3091"/>
                  </a:lnTo>
                  <a:cubicBezTo>
                    <a:pt x="125" y="3091"/>
                    <a:pt x="1" y="4563"/>
                    <a:pt x="241" y="5660"/>
                  </a:cubicBezTo>
                  <a:cubicBezTo>
                    <a:pt x="482" y="6757"/>
                    <a:pt x="1321" y="8033"/>
                    <a:pt x="1321" y="8033"/>
                  </a:cubicBezTo>
                  <a:cubicBezTo>
                    <a:pt x="1572" y="7967"/>
                    <a:pt x="1815" y="7942"/>
                    <a:pt x="2058" y="7942"/>
                  </a:cubicBezTo>
                  <a:cubicBezTo>
                    <a:pt x="2437" y="7942"/>
                    <a:pt x="2812" y="8003"/>
                    <a:pt x="3203" y="8069"/>
                  </a:cubicBezTo>
                  <a:cubicBezTo>
                    <a:pt x="3676" y="8149"/>
                    <a:pt x="4104" y="8363"/>
                    <a:pt x="4559" y="8497"/>
                  </a:cubicBezTo>
                  <a:lnTo>
                    <a:pt x="4051" y="4349"/>
                  </a:lnTo>
                  <a:cubicBezTo>
                    <a:pt x="4970" y="4108"/>
                    <a:pt x="5683" y="3207"/>
                    <a:pt x="5692" y="2252"/>
                  </a:cubicBezTo>
                  <a:cubicBezTo>
                    <a:pt x="5853" y="2761"/>
                    <a:pt x="6129" y="3234"/>
                    <a:pt x="6540" y="3573"/>
                  </a:cubicBezTo>
                  <a:cubicBezTo>
                    <a:pt x="6907" y="3884"/>
                    <a:pt x="7373" y="4081"/>
                    <a:pt x="7844" y="4081"/>
                  </a:cubicBezTo>
                  <a:cubicBezTo>
                    <a:pt x="7900" y="4081"/>
                    <a:pt x="7956" y="4078"/>
                    <a:pt x="8012" y="4072"/>
                  </a:cubicBezTo>
                  <a:cubicBezTo>
                    <a:pt x="8404" y="4045"/>
                    <a:pt x="8823" y="3813"/>
                    <a:pt x="8877" y="3430"/>
                  </a:cubicBezTo>
                  <a:cubicBezTo>
                    <a:pt x="8922" y="3082"/>
                    <a:pt x="8654" y="2779"/>
                    <a:pt x="8413" y="2511"/>
                  </a:cubicBezTo>
                  <a:cubicBezTo>
                    <a:pt x="7949" y="2011"/>
                    <a:pt x="7548" y="1467"/>
                    <a:pt x="7191" y="878"/>
                  </a:cubicBezTo>
                  <a:cubicBezTo>
                    <a:pt x="7021" y="593"/>
                    <a:pt x="6843" y="272"/>
                    <a:pt x="6549" y="120"/>
                  </a:cubicBezTo>
                  <a:cubicBezTo>
                    <a:pt x="6348" y="17"/>
                    <a:pt x="6128" y="1"/>
                    <a:pt x="5906" y="1"/>
                  </a:cubicBezTo>
                  <a:close/>
                </a:path>
              </a:pathLst>
            </a:custGeom>
            <a:solidFill>
              <a:srgbClr val="00E5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5" name="Google Shape;4695;p72"/>
            <p:cNvSpPr/>
            <p:nvPr/>
          </p:nvSpPr>
          <p:spPr>
            <a:xfrm>
              <a:off x="3053600" y="1210100"/>
              <a:ext cx="223275" cy="214425"/>
            </a:xfrm>
            <a:custGeom>
              <a:avLst/>
              <a:gdLst/>
              <a:ahLst/>
              <a:cxnLst/>
              <a:rect l="l" t="t" r="r" b="b"/>
              <a:pathLst>
                <a:path w="8931" h="8577" extrusionOk="0">
                  <a:moveTo>
                    <a:pt x="5879" y="1"/>
                  </a:moveTo>
                  <a:cubicBezTo>
                    <a:pt x="5651" y="1"/>
                    <a:pt x="5422" y="12"/>
                    <a:pt x="5199" y="12"/>
                  </a:cubicBezTo>
                  <a:cubicBezTo>
                    <a:pt x="5143" y="12"/>
                    <a:pt x="5087" y="11"/>
                    <a:pt x="5032" y="9"/>
                  </a:cubicBezTo>
                  <a:cubicBezTo>
                    <a:pt x="4914" y="6"/>
                    <a:pt x="4797" y="4"/>
                    <a:pt x="4681" y="4"/>
                  </a:cubicBezTo>
                  <a:cubicBezTo>
                    <a:pt x="4517" y="4"/>
                    <a:pt x="4355" y="8"/>
                    <a:pt x="4193" y="18"/>
                  </a:cubicBezTo>
                  <a:cubicBezTo>
                    <a:pt x="3649" y="63"/>
                    <a:pt x="3140" y="215"/>
                    <a:pt x="2739" y="598"/>
                  </a:cubicBezTo>
                  <a:cubicBezTo>
                    <a:pt x="1945" y="1339"/>
                    <a:pt x="1660" y="2721"/>
                    <a:pt x="509" y="3052"/>
                  </a:cubicBezTo>
                  <a:cubicBezTo>
                    <a:pt x="398" y="3081"/>
                    <a:pt x="287" y="3098"/>
                    <a:pt x="171" y="3098"/>
                  </a:cubicBezTo>
                  <a:cubicBezTo>
                    <a:pt x="147" y="3098"/>
                    <a:pt x="123" y="3098"/>
                    <a:pt x="98" y="3096"/>
                  </a:cubicBezTo>
                  <a:cubicBezTo>
                    <a:pt x="72" y="3096"/>
                    <a:pt x="63" y="3114"/>
                    <a:pt x="54" y="3132"/>
                  </a:cubicBezTo>
                  <a:cubicBezTo>
                    <a:pt x="0" y="3756"/>
                    <a:pt x="9" y="4399"/>
                    <a:pt x="72" y="5023"/>
                  </a:cubicBezTo>
                  <a:cubicBezTo>
                    <a:pt x="116" y="5469"/>
                    <a:pt x="205" y="5906"/>
                    <a:pt x="357" y="6334"/>
                  </a:cubicBezTo>
                  <a:cubicBezTo>
                    <a:pt x="509" y="6736"/>
                    <a:pt x="696" y="7120"/>
                    <a:pt x="901" y="7485"/>
                  </a:cubicBezTo>
                  <a:cubicBezTo>
                    <a:pt x="1017" y="7690"/>
                    <a:pt x="1133" y="7896"/>
                    <a:pt x="1258" y="8092"/>
                  </a:cubicBezTo>
                  <a:cubicBezTo>
                    <a:pt x="1271" y="8105"/>
                    <a:pt x="1279" y="8113"/>
                    <a:pt x="1290" y="8113"/>
                  </a:cubicBezTo>
                  <a:cubicBezTo>
                    <a:pt x="1294" y="8113"/>
                    <a:pt x="1298" y="8112"/>
                    <a:pt x="1303" y="8110"/>
                  </a:cubicBezTo>
                  <a:cubicBezTo>
                    <a:pt x="1543" y="8049"/>
                    <a:pt x="1783" y="8025"/>
                    <a:pt x="2023" y="8025"/>
                  </a:cubicBezTo>
                  <a:cubicBezTo>
                    <a:pt x="2345" y="8025"/>
                    <a:pt x="2667" y="8068"/>
                    <a:pt x="2989" y="8119"/>
                  </a:cubicBezTo>
                  <a:cubicBezTo>
                    <a:pt x="3248" y="8163"/>
                    <a:pt x="3506" y="8217"/>
                    <a:pt x="3756" y="8306"/>
                  </a:cubicBezTo>
                  <a:cubicBezTo>
                    <a:pt x="4015" y="8395"/>
                    <a:pt x="4265" y="8493"/>
                    <a:pt x="4523" y="8574"/>
                  </a:cubicBezTo>
                  <a:cubicBezTo>
                    <a:pt x="4529" y="8576"/>
                    <a:pt x="4535" y="8576"/>
                    <a:pt x="4540" y="8576"/>
                  </a:cubicBezTo>
                  <a:cubicBezTo>
                    <a:pt x="4580" y="8576"/>
                    <a:pt x="4590" y="8518"/>
                    <a:pt x="4550" y="8502"/>
                  </a:cubicBezTo>
                  <a:cubicBezTo>
                    <a:pt x="4282" y="8422"/>
                    <a:pt x="4024" y="8315"/>
                    <a:pt x="3756" y="8226"/>
                  </a:cubicBezTo>
                  <a:cubicBezTo>
                    <a:pt x="3488" y="8137"/>
                    <a:pt x="3221" y="8083"/>
                    <a:pt x="2935" y="8038"/>
                  </a:cubicBezTo>
                  <a:cubicBezTo>
                    <a:pt x="2628" y="7989"/>
                    <a:pt x="2321" y="7950"/>
                    <a:pt x="2015" y="7950"/>
                  </a:cubicBezTo>
                  <a:cubicBezTo>
                    <a:pt x="1780" y="7950"/>
                    <a:pt x="1546" y="7973"/>
                    <a:pt x="1313" y="8031"/>
                  </a:cubicBezTo>
                  <a:lnTo>
                    <a:pt x="1313" y="8031"/>
                  </a:lnTo>
                  <a:cubicBezTo>
                    <a:pt x="990" y="7538"/>
                    <a:pt x="701" y="6994"/>
                    <a:pt x="491" y="6450"/>
                  </a:cubicBezTo>
                  <a:cubicBezTo>
                    <a:pt x="321" y="6022"/>
                    <a:pt x="205" y="5585"/>
                    <a:pt x="161" y="5139"/>
                  </a:cubicBezTo>
                  <a:cubicBezTo>
                    <a:pt x="107" y="4702"/>
                    <a:pt x="98" y="4265"/>
                    <a:pt x="107" y="3828"/>
                  </a:cubicBezTo>
                  <a:cubicBezTo>
                    <a:pt x="107" y="3611"/>
                    <a:pt x="115" y="3394"/>
                    <a:pt x="131" y="3177"/>
                  </a:cubicBezTo>
                  <a:lnTo>
                    <a:pt x="131" y="3177"/>
                  </a:lnTo>
                  <a:cubicBezTo>
                    <a:pt x="136" y="3177"/>
                    <a:pt x="141" y="3177"/>
                    <a:pt x="146" y="3177"/>
                  </a:cubicBezTo>
                  <a:cubicBezTo>
                    <a:pt x="618" y="3177"/>
                    <a:pt x="1046" y="2925"/>
                    <a:pt x="1365" y="2597"/>
                  </a:cubicBezTo>
                  <a:cubicBezTo>
                    <a:pt x="1740" y="2213"/>
                    <a:pt x="1981" y="1731"/>
                    <a:pt x="2275" y="1285"/>
                  </a:cubicBezTo>
                  <a:cubicBezTo>
                    <a:pt x="2578" y="830"/>
                    <a:pt x="2944" y="420"/>
                    <a:pt x="3462" y="241"/>
                  </a:cubicBezTo>
                  <a:cubicBezTo>
                    <a:pt x="3840" y="109"/>
                    <a:pt x="4238" y="85"/>
                    <a:pt x="4633" y="85"/>
                  </a:cubicBezTo>
                  <a:cubicBezTo>
                    <a:pt x="4770" y="85"/>
                    <a:pt x="4906" y="87"/>
                    <a:pt x="5041" y="90"/>
                  </a:cubicBezTo>
                  <a:cubicBezTo>
                    <a:pt x="5308" y="90"/>
                    <a:pt x="5567" y="81"/>
                    <a:pt x="5835" y="81"/>
                  </a:cubicBezTo>
                  <a:cubicBezTo>
                    <a:pt x="6102" y="81"/>
                    <a:pt x="6379" y="99"/>
                    <a:pt x="6602" y="259"/>
                  </a:cubicBezTo>
                  <a:cubicBezTo>
                    <a:pt x="6816" y="411"/>
                    <a:pt x="6950" y="634"/>
                    <a:pt x="7075" y="848"/>
                  </a:cubicBezTo>
                  <a:cubicBezTo>
                    <a:pt x="7217" y="1080"/>
                    <a:pt x="7360" y="1312"/>
                    <a:pt x="7521" y="1544"/>
                  </a:cubicBezTo>
                  <a:cubicBezTo>
                    <a:pt x="7681" y="1767"/>
                    <a:pt x="7851" y="1990"/>
                    <a:pt x="8020" y="2195"/>
                  </a:cubicBezTo>
                  <a:cubicBezTo>
                    <a:pt x="8199" y="2409"/>
                    <a:pt x="8395" y="2605"/>
                    <a:pt x="8564" y="2820"/>
                  </a:cubicBezTo>
                  <a:cubicBezTo>
                    <a:pt x="8725" y="3025"/>
                    <a:pt x="8877" y="3283"/>
                    <a:pt x="8796" y="3542"/>
                  </a:cubicBezTo>
                  <a:cubicBezTo>
                    <a:pt x="8734" y="3765"/>
                    <a:pt x="8538" y="3908"/>
                    <a:pt x="8341" y="3988"/>
                  </a:cubicBezTo>
                  <a:cubicBezTo>
                    <a:pt x="8177" y="4055"/>
                    <a:pt x="8002" y="4085"/>
                    <a:pt x="7827" y="4085"/>
                  </a:cubicBezTo>
                  <a:cubicBezTo>
                    <a:pt x="7487" y="4085"/>
                    <a:pt x="7143" y="3974"/>
                    <a:pt x="6861" y="3810"/>
                  </a:cubicBezTo>
                  <a:cubicBezTo>
                    <a:pt x="6406" y="3551"/>
                    <a:pt x="6058" y="3123"/>
                    <a:pt x="5844" y="2650"/>
                  </a:cubicBezTo>
                  <a:cubicBezTo>
                    <a:pt x="5790" y="2534"/>
                    <a:pt x="5745" y="2409"/>
                    <a:pt x="5701" y="2275"/>
                  </a:cubicBezTo>
                  <a:cubicBezTo>
                    <a:pt x="5697" y="2261"/>
                    <a:pt x="5684" y="2253"/>
                    <a:pt x="5670" y="2253"/>
                  </a:cubicBezTo>
                  <a:cubicBezTo>
                    <a:pt x="5651" y="2253"/>
                    <a:pt x="5629" y="2267"/>
                    <a:pt x="5629" y="2293"/>
                  </a:cubicBezTo>
                  <a:cubicBezTo>
                    <a:pt x="5612" y="3230"/>
                    <a:pt x="4925" y="4104"/>
                    <a:pt x="4015" y="4354"/>
                  </a:cubicBezTo>
                  <a:cubicBezTo>
                    <a:pt x="3964" y="4362"/>
                    <a:pt x="3985" y="4426"/>
                    <a:pt x="4025" y="4426"/>
                  </a:cubicBezTo>
                  <a:cubicBezTo>
                    <a:pt x="4027" y="4426"/>
                    <a:pt x="4030" y="4426"/>
                    <a:pt x="4033" y="4425"/>
                  </a:cubicBezTo>
                  <a:cubicBezTo>
                    <a:pt x="4919" y="4191"/>
                    <a:pt x="5594" y="3377"/>
                    <a:pt x="5690" y="2474"/>
                  </a:cubicBezTo>
                  <a:lnTo>
                    <a:pt x="5690" y="2474"/>
                  </a:lnTo>
                  <a:cubicBezTo>
                    <a:pt x="5854" y="2908"/>
                    <a:pt x="6103" y="3306"/>
                    <a:pt x="6450" y="3614"/>
                  </a:cubicBezTo>
                  <a:cubicBezTo>
                    <a:pt x="6830" y="3943"/>
                    <a:pt x="7321" y="4160"/>
                    <a:pt x="7826" y="4160"/>
                  </a:cubicBezTo>
                  <a:cubicBezTo>
                    <a:pt x="7855" y="4160"/>
                    <a:pt x="7884" y="4159"/>
                    <a:pt x="7913" y="4158"/>
                  </a:cubicBezTo>
                  <a:cubicBezTo>
                    <a:pt x="8306" y="4140"/>
                    <a:pt x="8805" y="3944"/>
                    <a:pt x="8886" y="3507"/>
                  </a:cubicBezTo>
                  <a:cubicBezTo>
                    <a:pt x="8930" y="3266"/>
                    <a:pt x="8814" y="3034"/>
                    <a:pt x="8672" y="2837"/>
                  </a:cubicBezTo>
                  <a:cubicBezTo>
                    <a:pt x="8511" y="2614"/>
                    <a:pt x="8306" y="2418"/>
                    <a:pt x="8127" y="2213"/>
                  </a:cubicBezTo>
                  <a:cubicBezTo>
                    <a:pt x="7735" y="1740"/>
                    <a:pt x="7414" y="1241"/>
                    <a:pt x="7093" y="723"/>
                  </a:cubicBezTo>
                  <a:cubicBezTo>
                    <a:pt x="6968" y="518"/>
                    <a:pt x="6834" y="322"/>
                    <a:pt x="6629" y="188"/>
                  </a:cubicBezTo>
                  <a:cubicBezTo>
                    <a:pt x="6415" y="36"/>
                    <a:pt x="6138" y="1"/>
                    <a:pt x="5879"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6" name="Google Shape;4696;p72"/>
            <p:cNvSpPr/>
            <p:nvPr/>
          </p:nvSpPr>
          <p:spPr>
            <a:xfrm>
              <a:off x="3229100" y="1070975"/>
              <a:ext cx="109375" cy="147925"/>
            </a:xfrm>
            <a:custGeom>
              <a:avLst/>
              <a:gdLst/>
              <a:ahLst/>
              <a:cxnLst/>
              <a:rect l="l" t="t" r="r" b="b"/>
              <a:pathLst>
                <a:path w="4375" h="5917" extrusionOk="0">
                  <a:moveTo>
                    <a:pt x="1737" y="0"/>
                  </a:moveTo>
                  <a:cubicBezTo>
                    <a:pt x="1715" y="0"/>
                    <a:pt x="1691" y="20"/>
                    <a:pt x="1696" y="52"/>
                  </a:cubicBezTo>
                  <a:cubicBezTo>
                    <a:pt x="1892" y="802"/>
                    <a:pt x="2098" y="1578"/>
                    <a:pt x="2080" y="2363"/>
                  </a:cubicBezTo>
                  <a:cubicBezTo>
                    <a:pt x="2071" y="2666"/>
                    <a:pt x="2053" y="3068"/>
                    <a:pt x="1839" y="3309"/>
                  </a:cubicBezTo>
                  <a:cubicBezTo>
                    <a:pt x="1756" y="3399"/>
                    <a:pt x="1661" y="3434"/>
                    <a:pt x="1562" y="3434"/>
                  </a:cubicBezTo>
                  <a:cubicBezTo>
                    <a:pt x="1338" y="3434"/>
                    <a:pt x="1093" y="3259"/>
                    <a:pt x="920" y="3148"/>
                  </a:cubicBezTo>
                  <a:cubicBezTo>
                    <a:pt x="611" y="2951"/>
                    <a:pt x="319" y="2712"/>
                    <a:pt x="114" y="2408"/>
                  </a:cubicBezTo>
                  <a:lnTo>
                    <a:pt x="114" y="2408"/>
                  </a:lnTo>
                  <a:cubicBezTo>
                    <a:pt x="106" y="2396"/>
                    <a:pt x="98" y="2384"/>
                    <a:pt x="90" y="2372"/>
                  </a:cubicBezTo>
                  <a:lnTo>
                    <a:pt x="90" y="2372"/>
                  </a:lnTo>
                  <a:cubicBezTo>
                    <a:pt x="90" y="2372"/>
                    <a:pt x="90" y="2372"/>
                    <a:pt x="90" y="2372"/>
                  </a:cubicBezTo>
                  <a:cubicBezTo>
                    <a:pt x="82" y="2357"/>
                    <a:pt x="68" y="2351"/>
                    <a:pt x="55" y="2351"/>
                  </a:cubicBezTo>
                  <a:cubicBezTo>
                    <a:pt x="28" y="2351"/>
                    <a:pt x="1" y="2377"/>
                    <a:pt x="19" y="2408"/>
                  </a:cubicBezTo>
                  <a:cubicBezTo>
                    <a:pt x="19" y="2408"/>
                    <a:pt x="19" y="2408"/>
                    <a:pt x="19" y="2408"/>
                  </a:cubicBezTo>
                  <a:lnTo>
                    <a:pt x="19" y="2408"/>
                  </a:lnTo>
                  <a:cubicBezTo>
                    <a:pt x="27" y="2420"/>
                    <a:pt x="35" y="2431"/>
                    <a:pt x="43" y="2443"/>
                  </a:cubicBezTo>
                  <a:lnTo>
                    <a:pt x="43" y="2443"/>
                  </a:lnTo>
                  <a:cubicBezTo>
                    <a:pt x="580" y="3251"/>
                    <a:pt x="1149" y="4035"/>
                    <a:pt x="1553" y="4932"/>
                  </a:cubicBezTo>
                  <a:cubicBezTo>
                    <a:pt x="1687" y="5244"/>
                    <a:pt x="1812" y="5566"/>
                    <a:pt x="1910" y="5887"/>
                  </a:cubicBezTo>
                  <a:cubicBezTo>
                    <a:pt x="1917" y="5908"/>
                    <a:pt x="1933" y="5916"/>
                    <a:pt x="1948" y="5916"/>
                  </a:cubicBezTo>
                  <a:cubicBezTo>
                    <a:pt x="1972" y="5916"/>
                    <a:pt x="1996" y="5896"/>
                    <a:pt x="1991" y="5869"/>
                  </a:cubicBezTo>
                  <a:cubicBezTo>
                    <a:pt x="1812" y="5334"/>
                    <a:pt x="1598" y="4807"/>
                    <a:pt x="1330" y="4308"/>
                  </a:cubicBezTo>
                  <a:cubicBezTo>
                    <a:pt x="1098" y="3879"/>
                    <a:pt x="831" y="3469"/>
                    <a:pt x="563" y="3068"/>
                  </a:cubicBezTo>
                  <a:cubicBezTo>
                    <a:pt x="518" y="3002"/>
                    <a:pt x="472" y="2936"/>
                    <a:pt x="427" y="2870"/>
                  </a:cubicBezTo>
                  <a:lnTo>
                    <a:pt x="427" y="2870"/>
                  </a:lnTo>
                  <a:cubicBezTo>
                    <a:pt x="544" y="2974"/>
                    <a:pt x="669" y="3069"/>
                    <a:pt x="795" y="3157"/>
                  </a:cubicBezTo>
                  <a:cubicBezTo>
                    <a:pt x="1000" y="3296"/>
                    <a:pt x="1283" y="3513"/>
                    <a:pt x="1555" y="3513"/>
                  </a:cubicBezTo>
                  <a:cubicBezTo>
                    <a:pt x="1615" y="3513"/>
                    <a:pt x="1674" y="3502"/>
                    <a:pt x="1732" y="3478"/>
                  </a:cubicBezTo>
                  <a:cubicBezTo>
                    <a:pt x="2008" y="3362"/>
                    <a:pt x="2089" y="3023"/>
                    <a:pt x="2124" y="2755"/>
                  </a:cubicBezTo>
                  <a:cubicBezTo>
                    <a:pt x="2178" y="2336"/>
                    <a:pt x="2160" y="1908"/>
                    <a:pt x="2098" y="1489"/>
                  </a:cubicBezTo>
                  <a:cubicBezTo>
                    <a:pt x="2063" y="1248"/>
                    <a:pt x="2016" y="1012"/>
                    <a:pt x="1962" y="777"/>
                  </a:cubicBezTo>
                  <a:lnTo>
                    <a:pt x="1962" y="777"/>
                  </a:lnTo>
                  <a:cubicBezTo>
                    <a:pt x="2011" y="896"/>
                    <a:pt x="2062" y="1014"/>
                    <a:pt x="2115" y="1132"/>
                  </a:cubicBezTo>
                  <a:cubicBezTo>
                    <a:pt x="2276" y="1489"/>
                    <a:pt x="2463" y="1819"/>
                    <a:pt x="2669" y="2149"/>
                  </a:cubicBezTo>
                  <a:cubicBezTo>
                    <a:pt x="2838" y="2408"/>
                    <a:pt x="3043" y="2720"/>
                    <a:pt x="3382" y="2755"/>
                  </a:cubicBezTo>
                  <a:cubicBezTo>
                    <a:pt x="3393" y="2756"/>
                    <a:pt x="3404" y="2756"/>
                    <a:pt x="3415" y="2756"/>
                  </a:cubicBezTo>
                  <a:cubicBezTo>
                    <a:pt x="3684" y="2756"/>
                    <a:pt x="3887" y="2550"/>
                    <a:pt x="4007" y="2318"/>
                  </a:cubicBezTo>
                  <a:cubicBezTo>
                    <a:pt x="4050" y="2237"/>
                    <a:pt x="4087" y="2152"/>
                    <a:pt x="4120" y="2066"/>
                  </a:cubicBezTo>
                  <a:lnTo>
                    <a:pt x="4120" y="2066"/>
                  </a:lnTo>
                  <a:cubicBezTo>
                    <a:pt x="4087" y="2327"/>
                    <a:pt x="4064" y="2589"/>
                    <a:pt x="4060" y="2854"/>
                  </a:cubicBezTo>
                  <a:cubicBezTo>
                    <a:pt x="4051" y="3433"/>
                    <a:pt x="4132" y="4004"/>
                    <a:pt x="4292" y="4557"/>
                  </a:cubicBezTo>
                  <a:cubicBezTo>
                    <a:pt x="4296" y="4579"/>
                    <a:pt x="4310" y="4587"/>
                    <a:pt x="4326" y="4587"/>
                  </a:cubicBezTo>
                  <a:cubicBezTo>
                    <a:pt x="4349" y="4587"/>
                    <a:pt x="4374" y="4567"/>
                    <a:pt x="4364" y="4540"/>
                  </a:cubicBezTo>
                  <a:cubicBezTo>
                    <a:pt x="4203" y="3995"/>
                    <a:pt x="4123" y="3425"/>
                    <a:pt x="4141" y="2854"/>
                  </a:cubicBezTo>
                  <a:cubicBezTo>
                    <a:pt x="4148" y="2381"/>
                    <a:pt x="4210" y="1908"/>
                    <a:pt x="4287" y="1441"/>
                  </a:cubicBezTo>
                  <a:lnTo>
                    <a:pt x="4287" y="1441"/>
                  </a:lnTo>
                  <a:cubicBezTo>
                    <a:pt x="4306" y="1344"/>
                    <a:pt x="4322" y="1246"/>
                    <a:pt x="4337" y="1150"/>
                  </a:cubicBezTo>
                  <a:lnTo>
                    <a:pt x="4337" y="1150"/>
                  </a:lnTo>
                  <a:cubicBezTo>
                    <a:pt x="4337" y="1150"/>
                    <a:pt x="4337" y="1150"/>
                    <a:pt x="4337" y="1150"/>
                  </a:cubicBezTo>
                  <a:cubicBezTo>
                    <a:pt x="4342" y="1123"/>
                    <a:pt x="4318" y="1102"/>
                    <a:pt x="4296" y="1102"/>
                  </a:cubicBezTo>
                  <a:cubicBezTo>
                    <a:pt x="4282" y="1102"/>
                    <a:pt x="4269" y="1111"/>
                    <a:pt x="4265" y="1132"/>
                  </a:cubicBezTo>
                  <a:cubicBezTo>
                    <a:pt x="4258" y="1177"/>
                    <a:pt x="4250" y="1222"/>
                    <a:pt x="4242" y="1268"/>
                  </a:cubicBezTo>
                  <a:lnTo>
                    <a:pt x="4242" y="1268"/>
                  </a:lnTo>
                  <a:cubicBezTo>
                    <a:pt x="4193" y="1543"/>
                    <a:pt x="4133" y="1818"/>
                    <a:pt x="4033" y="2086"/>
                  </a:cubicBezTo>
                  <a:cubicBezTo>
                    <a:pt x="3926" y="2336"/>
                    <a:pt x="3757" y="2666"/>
                    <a:pt x="3445" y="2675"/>
                  </a:cubicBezTo>
                  <a:cubicBezTo>
                    <a:pt x="3436" y="2676"/>
                    <a:pt x="3428" y="2676"/>
                    <a:pt x="3420" y="2676"/>
                  </a:cubicBezTo>
                  <a:cubicBezTo>
                    <a:pt x="3078" y="2676"/>
                    <a:pt x="2879" y="2321"/>
                    <a:pt x="2713" y="2069"/>
                  </a:cubicBezTo>
                  <a:cubicBezTo>
                    <a:pt x="2526" y="1774"/>
                    <a:pt x="2356" y="1471"/>
                    <a:pt x="2205" y="1150"/>
                  </a:cubicBezTo>
                  <a:cubicBezTo>
                    <a:pt x="2044" y="784"/>
                    <a:pt x="1892" y="409"/>
                    <a:pt x="1768" y="26"/>
                  </a:cubicBezTo>
                  <a:lnTo>
                    <a:pt x="1768" y="26"/>
                  </a:lnTo>
                  <a:cubicBezTo>
                    <a:pt x="1768" y="26"/>
                    <a:pt x="1768" y="26"/>
                    <a:pt x="1768" y="26"/>
                  </a:cubicBezTo>
                  <a:cubicBezTo>
                    <a:pt x="1764" y="8"/>
                    <a:pt x="1751" y="0"/>
                    <a:pt x="1737"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7" name="Google Shape;4697;p72"/>
            <p:cNvSpPr/>
            <p:nvPr/>
          </p:nvSpPr>
          <p:spPr>
            <a:xfrm>
              <a:off x="3297725" y="1404500"/>
              <a:ext cx="112750" cy="127200"/>
            </a:xfrm>
            <a:custGeom>
              <a:avLst/>
              <a:gdLst/>
              <a:ahLst/>
              <a:cxnLst/>
              <a:rect l="l" t="t" r="r" b="b"/>
              <a:pathLst>
                <a:path w="4510" h="5088" extrusionOk="0">
                  <a:moveTo>
                    <a:pt x="613" y="1"/>
                  </a:moveTo>
                  <a:cubicBezTo>
                    <a:pt x="589" y="1"/>
                    <a:pt x="564" y="21"/>
                    <a:pt x="575" y="48"/>
                  </a:cubicBezTo>
                  <a:cubicBezTo>
                    <a:pt x="691" y="566"/>
                    <a:pt x="709" y="1101"/>
                    <a:pt x="673" y="1627"/>
                  </a:cubicBezTo>
                  <a:cubicBezTo>
                    <a:pt x="628" y="2180"/>
                    <a:pt x="530" y="2734"/>
                    <a:pt x="361" y="3260"/>
                  </a:cubicBezTo>
                  <a:cubicBezTo>
                    <a:pt x="271" y="3511"/>
                    <a:pt x="175" y="3762"/>
                    <a:pt x="51" y="4000"/>
                  </a:cubicBezTo>
                  <a:lnTo>
                    <a:pt x="51" y="4000"/>
                  </a:lnTo>
                  <a:cubicBezTo>
                    <a:pt x="38" y="4024"/>
                    <a:pt x="25" y="4048"/>
                    <a:pt x="13" y="4072"/>
                  </a:cubicBezTo>
                  <a:cubicBezTo>
                    <a:pt x="0" y="4103"/>
                    <a:pt x="28" y="4135"/>
                    <a:pt x="54" y="4135"/>
                  </a:cubicBezTo>
                  <a:cubicBezTo>
                    <a:pt x="65" y="4135"/>
                    <a:pt x="76" y="4129"/>
                    <a:pt x="84" y="4116"/>
                  </a:cubicBezTo>
                  <a:cubicBezTo>
                    <a:pt x="110" y="4067"/>
                    <a:pt x="136" y="4017"/>
                    <a:pt x="160" y="3966"/>
                  </a:cubicBezTo>
                  <a:lnTo>
                    <a:pt x="160" y="3966"/>
                  </a:lnTo>
                  <a:cubicBezTo>
                    <a:pt x="314" y="3673"/>
                    <a:pt x="494" y="3393"/>
                    <a:pt x="700" y="3126"/>
                  </a:cubicBezTo>
                  <a:cubicBezTo>
                    <a:pt x="877" y="2884"/>
                    <a:pt x="1149" y="2599"/>
                    <a:pt x="1470" y="2599"/>
                  </a:cubicBezTo>
                  <a:cubicBezTo>
                    <a:pt x="1504" y="2599"/>
                    <a:pt x="1539" y="2602"/>
                    <a:pt x="1574" y="2609"/>
                  </a:cubicBezTo>
                  <a:cubicBezTo>
                    <a:pt x="1904" y="2680"/>
                    <a:pt x="2118" y="3037"/>
                    <a:pt x="2270" y="3313"/>
                  </a:cubicBezTo>
                  <a:cubicBezTo>
                    <a:pt x="2395" y="3545"/>
                    <a:pt x="2475" y="3795"/>
                    <a:pt x="2520" y="4054"/>
                  </a:cubicBezTo>
                  <a:cubicBezTo>
                    <a:pt x="2582" y="4393"/>
                    <a:pt x="2618" y="4732"/>
                    <a:pt x="2680" y="5062"/>
                  </a:cubicBezTo>
                  <a:cubicBezTo>
                    <a:pt x="2684" y="5080"/>
                    <a:pt x="2698" y="5088"/>
                    <a:pt x="2712" y="5088"/>
                  </a:cubicBezTo>
                  <a:cubicBezTo>
                    <a:pt x="2734" y="5088"/>
                    <a:pt x="2757" y="5071"/>
                    <a:pt x="2752" y="5044"/>
                  </a:cubicBezTo>
                  <a:cubicBezTo>
                    <a:pt x="2671" y="4464"/>
                    <a:pt x="2636" y="3902"/>
                    <a:pt x="2734" y="3322"/>
                  </a:cubicBezTo>
                  <a:cubicBezTo>
                    <a:pt x="2787" y="3028"/>
                    <a:pt x="2832" y="2725"/>
                    <a:pt x="2930" y="2448"/>
                  </a:cubicBezTo>
                  <a:cubicBezTo>
                    <a:pt x="2966" y="2323"/>
                    <a:pt x="3028" y="2189"/>
                    <a:pt x="3126" y="2100"/>
                  </a:cubicBezTo>
                  <a:cubicBezTo>
                    <a:pt x="3201" y="2031"/>
                    <a:pt x="3291" y="2003"/>
                    <a:pt x="3385" y="2003"/>
                  </a:cubicBezTo>
                  <a:cubicBezTo>
                    <a:pt x="3450" y="2003"/>
                    <a:pt x="3516" y="2016"/>
                    <a:pt x="3581" y="2038"/>
                  </a:cubicBezTo>
                  <a:cubicBezTo>
                    <a:pt x="3751" y="2097"/>
                    <a:pt x="3914" y="2188"/>
                    <a:pt x="4061" y="2299"/>
                  </a:cubicBezTo>
                  <a:lnTo>
                    <a:pt x="4061" y="2299"/>
                  </a:lnTo>
                  <a:cubicBezTo>
                    <a:pt x="4175" y="2427"/>
                    <a:pt x="4298" y="2548"/>
                    <a:pt x="4429" y="2662"/>
                  </a:cubicBezTo>
                  <a:cubicBezTo>
                    <a:pt x="4439" y="2670"/>
                    <a:pt x="4449" y="2674"/>
                    <a:pt x="4459" y="2674"/>
                  </a:cubicBezTo>
                  <a:cubicBezTo>
                    <a:pt x="4490" y="2674"/>
                    <a:pt x="4510" y="2636"/>
                    <a:pt x="4482" y="2609"/>
                  </a:cubicBezTo>
                  <a:cubicBezTo>
                    <a:pt x="4379" y="2478"/>
                    <a:pt x="4260" y="2360"/>
                    <a:pt x="4128" y="2257"/>
                  </a:cubicBezTo>
                  <a:lnTo>
                    <a:pt x="4128" y="2257"/>
                  </a:lnTo>
                  <a:cubicBezTo>
                    <a:pt x="3929" y="2035"/>
                    <a:pt x="3754" y="1793"/>
                    <a:pt x="3617" y="1529"/>
                  </a:cubicBezTo>
                  <a:cubicBezTo>
                    <a:pt x="3394" y="1110"/>
                    <a:pt x="3269" y="646"/>
                    <a:pt x="3171" y="182"/>
                  </a:cubicBezTo>
                  <a:cubicBezTo>
                    <a:pt x="3167" y="161"/>
                    <a:pt x="3154" y="152"/>
                    <a:pt x="3140" y="152"/>
                  </a:cubicBezTo>
                  <a:cubicBezTo>
                    <a:pt x="3118" y="152"/>
                    <a:pt x="3094" y="173"/>
                    <a:pt x="3099" y="200"/>
                  </a:cubicBezTo>
                  <a:cubicBezTo>
                    <a:pt x="3189" y="673"/>
                    <a:pt x="3322" y="1137"/>
                    <a:pt x="3545" y="1565"/>
                  </a:cubicBezTo>
                  <a:cubicBezTo>
                    <a:pt x="3645" y="1753"/>
                    <a:pt x="3761" y="1930"/>
                    <a:pt x="3891" y="2096"/>
                  </a:cubicBezTo>
                  <a:lnTo>
                    <a:pt x="3891" y="2096"/>
                  </a:lnTo>
                  <a:cubicBezTo>
                    <a:pt x="3831" y="2061"/>
                    <a:pt x="3769" y="2030"/>
                    <a:pt x="3706" y="2002"/>
                  </a:cubicBezTo>
                  <a:cubicBezTo>
                    <a:pt x="3597" y="1957"/>
                    <a:pt x="3484" y="1921"/>
                    <a:pt x="3372" y="1921"/>
                  </a:cubicBezTo>
                  <a:cubicBezTo>
                    <a:pt x="3328" y="1921"/>
                    <a:pt x="3285" y="1927"/>
                    <a:pt x="3242" y="1940"/>
                  </a:cubicBezTo>
                  <a:cubicBezTo>
                    <a:pt x="3126" y="1984"/>
                    <a:pt x="3037" y="2064"/>
                    <a:pt x="2975" y="2163"/>
                  </a:cubicBezTo>
                  <a:cubicBezTo>
                    <a:pt x="2805" y="2430"/>
                    <a:pt x="2760" y="2778"/>
                    <a:pt x="2698" y="3081"/>
                  </a:cubicBezTo>
                  <a:cubicBezTo>
                    <a:pt x="2644" y="3367"/>
                    <a:pt x="2600" y="3652"/>
                    <a:pt x="2591" y="3947"/>
                  </a:cubicBezTo>
                  <a:cubicBezTo>
                    <a:pt x="2590" y="3976"/>
                    <a:pt x="2590" y="4004"/>
                    <a:pt x="2590" y="4033"/>
                  </a:cubicBezTo>
                  <a:lnTo>
                    <a:pt x="2590" y="4033"/>
                  </a:lnTo>
                  <a:cubicBezTo>
                    <a:pt x="2536" y="3763"/>
                    <a:pt x="2459" y="3499"/>
                    <a:pt x="2323" y="3251"/>
                  </a:cubicBezTo>
                  <a:cubicBezTo>
                    <a:pt x="2172" y="2974"/>
                    <a:pt x="1958" y="2635"/>
                    <a:pt x="1636" y="2546"/>
                  </a:cubicBezTo>
                  <a:cubicBezTo>
                    <a:pt x="1580" y="2530"/>
                    <a:pt x="1525" y="2522"/>
                    <a:pt x="1471" y="2522"/>
                  </a:cubicBezTo>
                  <a:cubicBezTo>
                    <a:pt x="1199" y="2522"/>
                    <a:pt x="959" y="2711"/>
                    <a:pt x="780" y="2912"/>
                  </a:cubicBezTo>
                  <a:cubicBezTo>
                    <a:pt x="633" y="3072"/>
                    <a:pt x="501" y="3250"/>
                    <a:pt x="381" y="3435"/>
                  </a:cubicBezTo>
                  <a:lnTo>
                    <a:pt x="381" y="3435"/>
                  </a:lnTo>
                  <a:cubicBezTo>
                    <a:pt x="477" y="3163"/>
                    <a:pt x="553" y="2883"/>
                    <a:pt x="610" y="2600"/>
                  </a:cubicBezTo>
                  <a:cubicBezTo>
                    <a:pt x="726" y="2038"/>
                    <a:pt x="780" y="1467"/>
                    <a:pt x="762" y="896"/>
                  </a:cubicBezTo>
                  <a:cubicBezTo>
                    <a:pt x="744" y="601"/>
                    <a:pt x="709" y="316"/>
                    <a:pt x="646" y="30"/>
                  </a:cubicBezTo>
                  <a:cubicBezTo>
                    <a:pt x="643" y="9"/>
                    <a:pt x="628" y="1"/>
                    <a:pt x="613"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701"/>
        <p:cNvGrpSpPr/>
        <p:nvPr/>
      </p:nvGrpSpPr>
      <p:grpSpPr>
        <a:xfrm>
          <a:off x="0" y="0"/>
          <a:ext cx="0" cy="0"/>
          <a:chOff x="0" y="0"/>
          <a:chExt cx="0" cy="0"/>
        </a:xfrm>
      </p:grpSpPr>
      <p:sp>
        <p:nvSpPr>
          <p:cNvPr id="4702" name="Google Shape;4702;p73"/>
          <p:cNvSpPr/>
          <p:nvPr/>
        </p:nvSpPr>
        <p:spPr>
          <a:xfrm>
            <a:off x="1260000" y="720000"/>
            <a:ext cx="7782410"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ECHO CHAMBERS</a:t>
            </a:r>
          </a:p>
        </p:txBody>
      </p:sp>
      <p:sp>
        <p:nvSpPr>
          <p:cNvPr id="4703" name="Google Shape;4703;p73"/>
          <p:cNvSpPr txBox="1"/>
          <p:nvPr/>
        </p:nvSpPr>
        <p:spPr>
          <a:xfrm>
            <a:off x="1260000" y="1979825"/>
            <a:ext cx="7782300" cy="203386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2000"/>
              </a:spcAft>
              <a:buNone/>
            </a:pPr>
            <a:r>
              <a:rPr lang="en-GB" sz="3000" b="1" dirty="0">
                <a:solidFill>
                  <a:srgbClr val="212121"/>
                </a:solidFill>
                <a:latin typeface="Roboto"/>
                <a:ea typeface="Roboto"/>
                <a:cs typeface="Roboto"/>
                <a:sym typeface="Roboto"/>
              </a:rPr>
              <a:t>Echo chambers </a:t>
            </a:r>
            <a:r>
              <a:rPr lang="en-GB" sz="3000" dirty="0">
                <a:solidFill>
                  <a:srgbClr val="212121"/>
                </a:solidFill>
                <a:latin typeface="Roboto"/>
                <a:ea typeface="Roboto"/>
                <a:cs typeface="Roboto"/>
                <a:sym typeface="Roboto"/>
              </a:rPr>
              <a:t>are social spaces in which ideas, opinions and beliefs are reinforced </a:t>
            </a:r>
            <a:br>
              <a:rPr lang="en-GB" sz="3000" dirty="0">
                <a:solidFill>
                  <a:srgbClr val="212121"/>
                </a:solidFill>
                <a:latin typeface="Roboto"/>
                <a:ea typeface="Roboto"/>
                <a:cs typeface="Roboto"/>
                <a:sym typeface="Roboto"/>
              </a:rPr>
            </a:br>
            <a:r>
              <a:rPr lang="en-GB" sz="3000" dirty="0">
                <a:solidFill>
                  <a:srgbClr val="212121"/>
                </a:solidFill>
                <a:latin typeface="Roboto"/>
                <a:ea typeface="Roboto"/>
                <a:cs typeface="Roboto"/>
                <a:sym typeface="Roboto"/>
              </a:rPr>
              <a:t>by repetition within a closed group.</a:t>
            </a:r>
            <a:endParaRPr sz="3000" dirty="0">
              <a:solidFill>
                <a:srgbClr val="212121"/>
              </a:solidFill>
              <a:latin typeface="Roboto"/>
              <a:ea typeface="Roboto"/>
              <a:cs typeface="Roboto"/>
              <a:sym typeface="Roboto"/>
            </a:endParaRPr>
          </a:p>
        </p:txBody>
      </p:sp>
      <p:sp>
        <p:nvSpPr>
          <p:cNvPr id="4704" name="Google Shape;4704;p73"/>
          <p:cNvSpPr/>
          <p:nvPr/>
        </p:nvSpPr>
        <p:spPr>
          <a:xfrm rot="-4143137">
            <a:off x="12656582" y="1173943"/>
            <a:ext cx="7484209" cy="12706490"/>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05" name="Google Shape;4705;p73"/>
          <p:cNvGrpSpPr/>
          <p:nvPr/>
        </p:nvGrpSpPr>
        <p:grpSpPr>
          <a:xfrm rot="-522189">
            <a:off x="7680218" y="3354197"/>
            <a:ext cx="9619497" cy="5146697"/>
            <a:chOff x="6467225" y="5620200"/>
            <a:chExt cx="624925" cy="334350"/>
          </a:xfrm>
        </p:grpSpPr>
        <p:sp>
          <p:nvSpPr>
            <p:cNvPr id="4706" name="Google Shape;4706;p73"/>
            <p:cNvSpPr/>
            <p:nvPr/>
          </p:nvSpPr>
          <p:spPr>
            <a:xfrm>
              <a:off x="6578950" y="5651400"/>
              <a:ext cx="373825" cy="303150"/>
            </a:xfrm>
            <a:custGeom>
              <a:avLst/>
              <a:gdLst/>
              <a:ahLst/>
              <a:cxnLst/>
              <a:rect l="l" t="t" r="r" b="b"/>
              <a:pathLst>
                <a:path w="14953" h="12126" extrusionOk="0">
                  <a:moveTo>
                    <a:pt x="9690" y="1"/>
                  </a:moveTo>
                  <a:cubicBezTo>
                    <a:pt x="8922" y="1"/>
                    <a:pt x="8171" y="358"/>
                    <a:pt x="7690" y="1019"/>
                  </a:cubicBezTo>
                  <a:lnTo>
                    <a:pt x="7351" y="1474"/>
                  </a:lnTo>
                  <a:lnTo>
                    <a:pt x="6959" y="1072"/>
                  </a:lnTo>
                  <a:cubicBezTo>
                    <a:pt x="6474" y="572"/>
                    <a:pt x="5828" y="314"/>
                    <a:pt x="5176" y="314"/>
                  </a:cubicBezTo>
                  <a:cubicBezTo>
                    <a:pt x="4690" y="314"/>
                    <a:pt x="4201" y="457"/>
                    <a:pt x="3774" y="751"/>
                  </a:cubicBezTo>
                  <a:cubicBezTo>
                    <a:pt x="3765" y="751"/>
                    <a:pt x="3756" y="760"/>
                    <a:pt x="3756" y="760"/>
                  </a:cubicBezTo>
                  <a:lnTo>
                    <a:pt x="161" y="3615"/>
                  </a:lnTo>
                  <a:cubicBezTo>
                    <a:pt x="54" y="3704"/>
                    <a:pt x="1" y="3847"/>
                    <a:pt x="36" y="3980"/>
                  </a:cubicBezTo>
                  <a:cubicBezTo>
                    <a:pt x="36" y="3989"/>
                    <a:pt x="36" y="3989"/>
                    <a:pt x="36" y="3989"/>
                  </a:cubicBezTo>
                  <a:cubicBezTo>
                    <a:pt x="45" y="4052"/>
                    <a:pt x="63" y="4105"/>
                    <a:pt x="81" y="4159"/>
                  </a:cubicBezTo>
                  <a:cubicBezTo>
                    <a:pt x="580" y="6478"/>
                    <a:pt x="1633" y="8593"/>
                    <a:pt x="2980" y="9966"/>
                  </a:cubicBezTo>
                  <a:cubicBezTo>
                    <a:pt x="4354" y="11367"/>
                    <a:pt x="6022" y="12125"/>
                    <a:pt x="7708" y="12125"/>
                  </a:cubicBezTo>
                  <a:cubicBezTo>
                    <a:pt x="7833" y="12125"/>
                    <a:pt x="7967" y="12125"/>
                    <a:pt x="8092" y="12116"/>
                  </a:cubicBezTo>
                  <a:cubicBezTo>
                    <a:pt x="9903" y="11991"/>
                    <a:pt x="11598" y="10983"/>
                    <a:pt x="12856" y="9288"/>
                  </a:cubicBezTo>
                  <a:cubicBezTo>
                    <a:pt x="14033" y="7700"/>
                    <a:pt x="14801" y="5399"/>
                    <a:pt x="14952" y="2981"/>
                  </a:cubicBezTo>
                  <a:cubicBezTo>
                    <a:pt x="14952" y="2981"/>
                    <a:pt x="14952" y="2972"/>
                    <a:pt x="14952" y="2972"/>
                  </a:cubicBezTo>
                  <a:lnTo>
                    <a:pt x="14952" y="2928"/>
                  </a:lnTo>
                  <a:cubicBezTo>
                    <a:pt x="14952" y="2919"/>
                    <a:pt x="14952" y="2910"/>
                    <a:pt x="14952" y="2910"/>
                  </a:cubicBezTo>
                  <a:cubicBezTo>
                    <a:pt x="14952" y="2785"/>
                    <a:pt x="14881" y="2660"/>
                    <a:pt x="14774" y="2598"/>
                  </a:cubicBezTo>
                  <a:lnTo>
                    <a:pt x="10822" y="269"/>
                  </a:lnTo>
                  <a:cubicBezTo>
                    <a:pt x="10813" y="269"/>
                    <a:pt x="10804" y="260"/>
                    <a:pt x="10795" y="260"/>
                  </a:cubicBezTo>
                  <a:cubicBezTo>
                    <a:pt x="10442" y="85"/>
                    <a:pt x="10064" y="1"/>
                    <a:pt x="9690" y="1"/>
                  </a:cubicBezTo>
                  <a:close/>
                </a:path>
              </a:pathLst>
            </a:custGeom>
            <a:solidFill>
              <a:srgbClr val="212121"/>
            </a:solidFill>
            <a:ln w="28575"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7" name="Google Shape;4707;p73"/>
            <p:cNvSpPr/>
            <p:nvPr/>
          </p:nvSpPr>
          <p:spPr>
            <a:xfrm>
              <a:off x="6600800" y="5639050"/>
              <a:ext cx="370925" cy="300225"/>
            </a:xfrm>
            <a:custGeom>
              <a:avLst/>
              <a:gdLst/>
              <a:ahLst/>
              <a:cxnLst/>
              <a:rect l="l" t="t" r="r" b="b"/>
              <a:pathLst>
                <a:path w="14837" h="12009" extrusionOk="0">
                  <a:moveTo>
                    <a:pt x="9630" y="1"/>
                  </a:moveTo>
                  <a:cubicBezTo>
                    <a:pt x="8878" y="1"/>
                    <a:pt x="8142" y="352"/>
                    <a:pt x="7673" y="995"/>
                  </a:cubicBezTo>
                  <a:lnTo>
                    <a:pt x="7298" y="1504"/>
                  </a:lnTo>
                  <a:lnTo>
                    <a:pt x="6852" y="1049"/>
                  </a:lnTo>
                  <a:cubicBezTo>
                    <a:pt x="6382" y="564"/>
                    <a:pt x="5752" y="315"/>
                    <a:pt x="5117" y="315"/>
                  </a:cubicBezTo>
                  <a:cubicBezTo>
                    <a:pt x="4641" y="315"/>
                    <a:pt x="4164" y="454"/>
                    <a:pt x="3748" y="737"/>
                  </a:cubicBezTo>
                  <a:cubicBezTo>
                    <a:pt x="3739" y="745"/>
                    <a:pt x="3730" y="745"/>
                    <a:pt x="3730" y="754"/>
                  </a:cubicBezTo>
                  <a:lnTo>
                    <a:pt x="135" y="3600"/>
                  </a:lnTo>
                  <a:cubicBezTo>
                    <a:pt x="45" y="3680"/>
                    <a:pt x="1" y="3805"/>
                    <a:pt x="28" y="3921"/>
                  </a:cubicBezTo>
                  <a:cubicBezTo>
                    <a:pt x="45" y="3975"/>
                    <a:pt x="54" y="4037"/>
                    <a:pt x="72" y="4091"/>
                  </a:cubicBezTo>
                  <a:cubicBezTo>
                    <a:pt x="554" y="6321"/>
                    <a:pt x="1580" y="8462"/>
                    <a:pt x="2963" y="9872"/>
                  </a:cubicBezTo>
                  <a:cubicBezTo>
                    <a:pt x="4321" y="11263"/>
                    <a:pt x="5971" y="12008"/>
                    <a:pt x="7642" y="12008"/>
                  </a:cubicBezTo>
                  <a:cubicBezTo>
                    <a:pt x="7771" y="12008"/>
                    <a:pt x="7900" y="12004"/>
                    <a:pt x="8030" y="11995"/>
                  </a:cubicBezTo>
                  <a:cubicBezTo>
                    <a:pt x="9823" y="11870"/>
                    <a:pt x="11500" y="10880"/>
                    <a:pt x="12749" y="9203"/>
                  </a:cubicBezTo>
                  <a:cubicBezTo>
                    <a:pt x="13953" y="7579"/>
                    <a:pt x="14685" y="5251"/>
                    <a:pt x="14828" y="2913"/>
                  </a:cubicBezTo>
                  <a:cubicBezTo>
                    <a:pt x="14828" y="2895"/>
                    <a:pt x="14836" y="2878"/>
                    <a:pt x="14836" y="2860"/>
                  </a:cubicBezTo>
                  <a:lnTo>
                    <a:pt x="14828" y="2860"/>
                  </a:lnTo>
                  <a:cubicBezTo>
                    <a:pt x="14836" y="2753"/>
                    <a:pt x="14774" y="2646"/>
                    <a:pt x="14676" y="2592"/>
                  </a:cubicBezTo>
                  <a:lnTo>
                    <a:pt x="10733" y="264"/>
                  </a:lnTo>
                  <a:cubicBezTo>
                    <a:pt x="10724" y="264"/>
                    <a:pt x="10715" y="255"/>
                    <a:pt x="10706" y="255"/>
                  </a:cubicBezTo>
                  <a:cubicBezTo>
                    <a:pt x="10363" y="83"/>
                    <a:pt x="9994" y="1"/>
                    <a:pt x="9630" y="1"/>
                  </a:cubicBezTo>
                  <a:close/>
                </a:path>
              </a:pathLst>
            </a:custGeom>
            <a:solidFill>
              <a:srgbClr val="00E5BE"/>
            </a:solidFill>
            <a:ln w="28575"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8" name="Google Shape;4708;p73"/>
            <p:cNvSpPr/>
            <p:nvPr/>
          </p:nvSpPr>
          <p:spPr>
            <a:xfrm>
              <a:off x="6600800" y="5632250"/>
              <a:ext cx="370925" cy="309800"/>
            </a:xfrm>
            <a:custGeom>
              <a:avLst/>
              <a:gdLst/>
              <a:ahLst/>
              <a:cxnLst/>
              <a:rect l="l" t="t" r="r" b="b"/>
              <a:pathLst>
                <a:path w="14837" h="12392" fill="none" extrusionOk="0">
                  <a:moveTo>
                    <a:pt x="14828" y="3185"/>
                  </a:moveTo>
                  <a:cubicBezTo>
                    <a:pt x="14828" y="3167"/>
                    <a:pt x="14836" y="3150"/>
                    <a:pt x="14836" y="3132"/>
                  </a:cubicBezTo>
                  <a:lnTo>
                    <a:pt x="14828" y="3132"/>
                  </a:lnTo>
                  <a:cubicBezTo>
                    <a:pt x="14836" y="3025"/>
                    <a:pt x="14774" y="2918"/>
                    <a:pt x="14676" y="2864"/>
                  </a:cubicBezTo>
                  <a:lnTo>
                    <a:pt x="10733" y="536"/>
                  </a:lnTo>
                  <a:cubicBezTo>
                    <a:pt x="10724" y="536"/>
                    <a:pt x="10715" y="527"/>
                    <a:pt x="10706" y="527"/>
                  </a:cubicBezTo>
                  <a:cubicBezTo>
                    <a:pt x="9653" y="0"/>
                    <a:pt x="8369" y="313"/>
                    <a:pt x="7673" y="1267"/>
                  </a:cubicBezTo>
                  <a:lnTo>
                    <a:pt x="7298" y="1776"/>
                  </a:lnTo>
                  <a:lnTo>
                    <a:pt x="6852" y="1321"/>
                  </a:lnTo>
                  <a:cubicBezTo>
                    <a:pt x="6031" y="473"/>
                    <a:pt x="4720" y="348"/>
                    <a:pt x="3748" y="1009"/>
                  </a:cubicBezTo>
                  <a:cubicBezTo>
                    <a:pt x="3739" y="1017"/>
                    <a:pt x="3730" y="1017"/>
                    <a:pt x="3730" y="1026"/>
                  </a:cubicBezTo>
                  <a:lnTo>
                    <a:pt x="135" y="3872"/>
                  </a:lnTo>
                  <a:cubicBezTo>
                    <a:pt x="45" y="3952"/>
                    <a:pt x="1" y="4077"/>
                    <a:pt x="28" y="4193"/>
                  </a:cubicBezTo>
                  <a:lnTo>
                    <a:pt x="28" y="4193"/>
                  </a:lnTo>
                  <a:cubicBezTo>
                    <a:pt x="45" y="4247"/>
                    <a:pt x="54" y="4309"/>
                    <a:pt x="72" y="4363"/>
                  </a:cubicBezTo>
                  <a:cubicBezTo>
                    <a:pt x="554" y="6593"/>
                    <a:pt x="1580" y="8734"/>
                    <a:pt x="2963" y="10144"/>
                  </a:cubicBezTo>
                  <a:cubicBezTo>
                    <a:pt x="4426" y="11642"/>
                    <a:pt x="6228" y="12392"/>
                    <a:pt x="8030" y="12267"/>
                  </a:cubicBezTo>
                  <a:cubicBezTo>
                    <a:pt x="9823" y="12142"/>
                    <a:pt x="11500" y="11152"/>
                    <a:pt x="12749" y="9475"/>
                  </a:cubicBezTo>
                  <a:cubicBezTo>
                    <a:pt x="13953" y="7851"/>
                    <a:pt x="14685" y="5523"/>
                    <a:pt x="14828" y="3185"/>
                  </a:cubicBezTo>
                  <a:cubicBezTo>
                    <a:pt x="14828" y="3185"/>
                    <a:pt x="14828" y="3185"/>
                    <a:pt x="14828" y="3185"/>
                  </a:cubicBezTo>
                  <a:close/>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9" name="Google Shape;4709;p73"/>
            <p:cNvSpPr/>
            <p:nvPr/>
          </p:nvSpPr>
          <p:spPr>
            <a:xfrm>
              <a:off x="6639625" y="5719900"/>
              <a:ext cx="294625" cy="145150"/>
            </a:xfrm>
            <a:custGeom>
              <a:avLst/>
              <a:gdLst/>
              <a:ahLst/>
              <a:cxnLst/>
              <a:rect l="l" t="t" r="r" b="b"/>
              <a:pathLst>
                <a:path w="11785" h="5806" extrusionOk="0">
                  <a:moveTo>
                    <a:pt x="11785" y="0"/>
                  </a:moveTo>
                  <a:lnTo>
                    <a:pt x="0" y="821"/>
                  </a:lnTo>
                  <a:cubicBezTo>
                    <a:pt x="0" y="821"/>
                    <a:pt x="1258" y="4336"/>
                    <a:pt x="3051" y="5192"/>
                  </a:cubicBezTo>
                  <a:cubicBezTo>
                    <a:pt x="3875" y="5580"/>
                    <a:pt x="4881" y="5805"/>
                    <a:pt x="5907" y="5805"/>
                  </a:cubicBezTo>
                  <a:cubicBezTo>
                    <a:pt x="7125" y="5805"/>
                    <a:pt x="8369" y="5487"/>
                    <a:pt x="9367" y="4746"/>
                  </a:cubicBezTo>
                  <a:cubicBezTo>
                    <a:pt x="11214" y="3390"/>
                    <a:pt x="11785" y="0"/>
                    <a:pt x="11785" y="0"/>
                  </a:cubicBezTo>
                  <a:close/>
                </a:path>
              </a:pathLst>
            </a:custGeom>
            <a:solidFill>
              <a:srgbClr val="212121"/>
            </a:solidFill>
            <a:ln w="28575"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0" name="Google Shape;4710;p73"/>
            <p:cNvSpPr/>
            <p:nvPr/>
          </p:nvSpPr>
          <p:spPr>
            <a:xfrm>
              <a:off x="6639625" y="5719900"/>
              <a:ext cx="294625" cy="152800"/>
            </a:xfrm>
            <a:custGeom>
              <a:avLst/>
              <a:gdLst/>
              <a:ahLst/>
              <a:cxnLst/>
              <a:rect l="l" t="t" r="r" b="b"/>
              <a:pathLst>
                <a:path w="11785" h="6112" fill="none" extrusionOk="0">
                  <a:moveTo>
                    <a:pt x="0" y="821"/>
                  </a:moveTo>
                  <a:cubicBezTo>
                    <a:pt x="0" y="821"/>
                    <a:pt x="1258" y="4336"/>
                    <a:pt x="3051" y="5192"/>
                  </a:cubicBezTo>
                  <a:cubicBezTo>
                    <a:pt x="4853" y="6040"/>
                    <a:pt x="7529" y="6111"/>
                    <a:pt x="9367" y="4746"/>
                  </a:cubicBezTo>
                  <a:cubicBezTo>
                    <a:pt x="11214" y="3390"/>
                    <a:pt x="11785" y="0"/>
                    <a:pt x="11785" y="0"/>
                  </a:cubicBezTo>
                  <a:close/>
                </a:path>
              </a:pathLst>
            </a:custGeom>
            <a:noFill/>
            <a:ln w="2857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1" name="Google Shape;4711;p73"/>
            <p:cNvSpPr/>
            <p:nvPr/>
          </p:nvSpPr>
          <p:spPr>
            <a:xfrm>
              <a:off x="6984200" y="5645400"/>
              <a:ext cx="70500" cy="171550"/>
            </a:xfrm>
            <a:custGeom>
              <a:avLst/>
              <a:gdLst/>
              <a:ahLst/>
              <a:cxnLst/>
              <a:rect l="l" t="t" r="r" b="b"/>
              <a:pathLst>
                <a:path w="2820" h="6862" fill="none" extrusionOk="0">
                  <a:moveTo>
                    <a:pt x="0" y="1"/>
                  </a:moveTo>
                  <a:cubicBezTo>
                    <a:pt x="1169" y="28"/>
                    <a:pt x="2097" y="920"/>
                    <a:pt x="2596" y="2517"/>
                  </a:cubicBezTo>
                  <a:cubicBezTo>
                    <a:pt x="2819" y="3988"/>
                    <a:pt x="2168" y="5371"/>
                    <a:pt x="544" y="6861"/>
                  </a:cubicBezTo>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2" name="Google Shape;4712;p73"/>
            <p:cNvSpPr/>
            <p:nvPr/>
          </p:nvSpPr>
          <p:spPr>
            <a:xfrm>
              <a:off x="6972600" y="5671500"/>
              <a:ext cx="47750" cy="116000"/>
            </a:xfrm>
            <a:custGeom>
              <a:avLst/>
              <a:gdLst/>
              <a:ahLst/>
              <a:cxnLst/>
              <a:rect l="l" t="t" r="r" b="b"/>
              <a:pathLst>
                <a:path w="1910" h="4640" fill="none" extrusionOk="0">
                  <a:moveTo>
                    <a:pt x="0" y="1"/>
                  </a:moveTo>
                  <a:cubicBezTo>
                    <a:pt x="794" y="18"/>
                    <a:pt x="1419" y="616"/>
                    <a:pt x="1758" y="1696"/>
                  </a:cubicBezTo>
                  <a:cubicBezTo>
                    <a:pt x="1909" y="2695"/>
                    <a:pt x="1472" y="3622"/>
                    <a:pt x="375" y="4639"/>
                  </a:cubicBezTo>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3" name="Google Shape;4713;p73"/>
            <p:cNvSpPr/>
            <p:nvPr/>
          </p:nvSpPr>
          <p:spPr>
            <a:xfrm>
              <a:off x="7011625" y="5620200"/>
              <a:ext cx="80525" cy="205650"/>
            </a:xfrm>
            <a:custGeom>
              <a:avLst/>
              <a:gdLst/>
              <a:ahLst/>
              <a:cxnLst/>
              <a:rect l="l" t="t" r="r" b="b"/>
              <a:pathLst>
                <a:path w="3221" h="8226" fill="none" extrusionOk="0">
                  <a:moveTo>
                    <a:pt x="0" y="1"/>
                  </a:moveTo>
                  <a:cubicBezTo>
                    <a:pt x="1249" y="19"/>
                    <a:pt x="2257" y="866"/>
                    <a:pt x="2891" y="2400"/>
                  </a:cubicBezTo>
                  <a:cubicBezTo>
                    <a:pt x="3149" y="3043"/>
                    <a:pt x="3221" y="3774"/>
                    <a:pt x="3060" y="4533"/>
                  </a:cubicBezTo>
                  <a:cubicBezTo>
                    <a:pt x="2810" y="5746"/>
                    <a:pt x="2008" y="6950"/>
                    <a:pt x="625" y="8226"/>
                  </a:cubicBezTo>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4" name="Google Shape;4714;p73"/>
            <p:cNvSpPr/>
            <p:nvPr/>
          </p:nvSpPr>
          <p:spPr>
            <a:xfrm>
              <a:off x="6506700" y="5664575"/>
              <a:ext cx="64250" cy="172200"/>
            </a:xfrm>
            <a:custGeom>
              <a:avLst/>
              <a:gdLst/>
              <a:ahLst/>
              <a:cxnLst/>
              <a:rect l="l" t="t" r="r" b="b"/>
              <a:pathLst>
                <a:path w="2570" h="6888" fill="none" extrusionOk="0">
                  <a:moveTo>
                    <a:pt x="2569" y="6888"/>
                  </a:moveTo>
                  <a:cubicBezTo>
                    <a:pt x="1401" y="6790"/>
                    <a:pt x="535" y="5844"/>
                    <a:pt x="134" y="4212"/>
                  </a:cubicBezTo>
                  <a:cubicBezTo>
                    <a:pt x="0" y="2731"/>
                    <a:pt x="732" y="1393"/>
                    <a:pt x="2444" y="1"/>
                  </a:cubicBezTo>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5" name="Google Shape;4715;p73"/>
            <p:cNvSpPr/>
            <p:nvPr/>
          </p:nvSpPr>
          <p:spPr>
            <a:xfrm>
              <a:off x="6540600" y="5695150"/>
              <a:ext cx="43275" cy="116200"/>
            </a:xfrm>
            <a:custGeom>
              <a:avLst/>
              <a:gdLst/>
              <a:ahLst/>
              <a:cxnLst/>
              <a:rect l="l" t="t" r="r" b="b"/>
              <a:pathLst>
                <a:path w="1731" h="4648" fill="none" extrusionOk="0">
                  <a:moveTo>
                    <a:pt x="1731" y="4648"/>
                  </a:moveTo>
                  <a:cubicBezTo>
                    <a:pt x="946" y="4586"/>
                    <a:pt x="357" y="3943"/>
                    <a:pt x="89" y="2846"/>
                  </a:cubicBezTo>
                  <a:cubicBezTo>
                    <a:pt x="0" y="1847"/>
                    <a:pt x="491" y="946"/>
                    <a:pt x="1650" y="0"/>
                  </a:cubicBezTo>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6" name="Google Shape;4716;p73"/>
            <p:cNvSpPr/>
            <p:nvPr/>
          </p:nvSpPr>
          <p:spPr>
            <a:xfrm>
              <a:off x="6467225" y="5653875"/>
              <a:ext cx="74725" cy="206325"/>
            </a:xfrm>
            <a:custGeom>
              <a:avLst/>
              <a:gdLst/>
              <a:ahLst/>
              <a:cxnLst/>
              <a:rect l="l" t="t" r="r" b="b"/>
              <a:pathLst>
                <a:path w="2989" h="8253" fill="none" extrusionOk="0">
                  <a:moveTo>
                    <a:pt x="2989" y="8253"/>
                  </a:moveTo>
                  <a:cubicBezTo>
                    <a:pt x="1740" y="8155"/>
                    <a:pt x="785" y="7245"/>
                    <a:pt x="250" y="5683"/>
                  </a:cubicBezTo>
                  <a:cubicBezTo>
                    <a:pt x="27" y="5023"/>
                    <a:pt x="0" y="4292"/>
                    <a:pt x="205" y="3542"/>
                  </a:cubicBezTo>
                  <a:cubicBezTo>
                    <a:pt x="535" y="2338"/>
                    <a:pt x="1410" y="1187"/>
                    <a:pt x="2873" y="1"/>
                  </a:cubicBezTo>
                </a:path>
              </a:pathLst>
            </a:custGeom>
            <a:noFill/>
            <a:ln w="28575"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7" name="Google Shape;4717;p73"/>
            <p:cNvSpPr/>
            <p:nvPr/>
          </p:nvSpPr>
          <p:spPr>
            <a:xfrm>
              <a:off x="6639625" y="5719000"/>
              <a:ext cx="294625" cy="60975"/>
            </a:xfrm>
            <a:custGeom>
              <a:avLst/>
              <a:gdLst/>
              <a:ahLst/>
              <a:cxnLst/>
              <a:rect l="l" t="t" r="r" b="b"/>
              <a:pathLst>
                <a:path w="11785" h="2439" extrusionOk="0">
                  <a:moveTo>
                    <a:pt x="11785" y="1"/>
                  </a:moveTo>
                  <a:lnTo>
                    <a:pt x="0" y="821"/>
                  </a:lnTo>
                  <a:lnTo>
                    <a:pt x="625" y="1981"/>
                  </a:lnTo>
                  <a:cubicBezTo>
                    <a:pt x="783" y="2264"/>
                    <a:pt x="1073" y="2439"/>
                    <a:pt x="1395" y="2439"/>
                  </a:cubicBezTo>
                  <a:cubicBezTo>
                    <a:pt x="1417" y="2439"/>
                    <a:pt x="1440" y="2438"/>
                    <a:pt x="1463" y="2436"/>
                  </a:cubicBezTo>
                  <a:lnTo>
                    <a:pt x="10563" y="1803"/>
                  </a:lnTo>
                  <a:cubicBezTo>
                    <a:pt x="10902" y="1785"/>
                    <a:pt x="11196" y="1562"/>
                    <a:pt x="11321" y="1241"/>
                  </a:cubicBezTo>
                  <a:lnTo>
                    <a:pt x="11785" y="1"/>
                  </a:lnTo>
                  <a:close/>
                </a:path>
              </a:pathLst>
            </a:custGeom>
            <a:solidFill>
              <a:srgbClr val="FFFFFF"/>
            </a:solidFill>
            <a:ln w="28575"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8" name="Google Shape;4718;p73"/>
            <p:cNvSpPr/>
            <p:nvPr/>
          </p:nvSpPr>
          <p:spPr>
            <a:xfrm>
              <a:off x="6639625" y="5719000"/>
              <a:ext cx="294625" cy="61575"/>
            </a:xfrm>
            <a:custGeom>
              <a:avLst/>
              <a:gdLst/>
              <a:ahLst/>
              <a:cxnLst/>
              <a:rect l="l" t="t" r="r" b="b"/>
              <a:pathLst>
                <a:path w="11785" h="2463" fill="none" extrusionOk="0">
                  <a:moveTo>
                    <a:pt x="11785" y="1"/>
                  </a:moveTo>
                  <a:lnTo>
                    <a:pt x="11321" y="1241"/>
                  </a:lnTo>
                  <a:cubicBezTo>
                    <a:pt x="11196" y="1562"/>
                    <a:pt x="10902" y="1785"/>
                    <a:pt x="10563" y="1803"/>
                  </a:cubicBezTo>
                  <a:lnTo>
                    <a:pt x="1463" y="2436"/>
                  </a:lnTo>
                  <a:cubicBezTo>
                    <a:pt x="1115" y="2463"/>
                    <a:pt x="794" y="2284"/>
                    <a:pt x="625" y="1981"/>
                  </a:cubicBezTo>
                  <a:lnTo>
                    <a:pt x="0" y="821"/>
                  </a:lnTo>
                  <a:close/>
                </a:path>
              </a:pathLst>
            </a:custGeom>
            <a:noFill/>
            <a:ln w="2857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9" name="Google Shape;4719;p73"/>
            <p:cNvSpPr/>
            <p:nvPr/>
          </p:nvSpPr>
          <p:spPr>
            <a:xfrm>
              <a:off x="6716100" y="5812150"/>
              <a:ext cx="157725" cy="52125"/>
            </a:xfrm>
            <a:custGeom>
              <a:avLst/>
              <a:gdLst/>
              <a:ahLst/>
              <a:cxnLst/>
              <a:rect l="l" t="t" r="r" b="b"/>
              <a:pathLst>
                <a:path w="6309" h="2085" extrusionOk="0">
                  <a:moveTo>
                    <a:pt x="3420" y="0"/>
                  </a:moveTo>
                  <a:cubicBezTo>
                    <a:pt x="3302" y="0"/>
                    <a:pt x="3182" y="4"/>
                    <a:pt x="3061" y="13"/>
                  </a:cubicBezTo>
                  <a:cubicBezTo>
                    <a:pt x="1767" y="102"/>
                    <a:pt x="670" y="646"/>
                    <a:pt x="1" y="1520"/>
                  </a:cubicBezTo>
                  <a:cubicBezTo>
                    <a:pt x="873" y="1897"/>
                    <a:pt x="1802" y="2084"/>
                    <a:pt x="2730" y="2084"/>
                  </a:cubicBezTo>
                  <a:cubicBezTo>
                    <a:pt x="3974" y="2084"/>
                    <a:pt x="5214" y="1748"/>
                    <a:pt x="6308" y="1083"/>
                  </a:cubicBezTo>
                  <a:cubicBezTo>
                    <a:pt x="5597" y="388"/>
                    <a:pt x="4570" y="0"/>
                    <a:pt x="3420" y="0"/>
                  </a:cubicBezTo>
                  <a:close/>
                </a:path>
              </a:pathLst>
            </a:custGeom>
            <a:solidFill>
              <a:srgbClr val="FFB0FF"/>
            </a:solid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0" name="Google Shape;4720;p73"/>
            <p:cNvSpPr/>
            <p:nvPr/>
          </p:nvSpPr>
          <p:spPr>
            <a:xfrm>
              <a:off x="6716100" y="5810225"/>
              <a:ext cx="157725" cy="62025"/>
            </a:xfrm>
            <a:custGeom>
              <a:avLst/>
              <a:gdLst/>
              <a:ahLst/>
              <a:cxnLst/>
              <a:rect l="l" t="t" r="r" b="b"/>
              <a:pathLst>
                <a:path w="6309" h="2481" fill="none" extrusionOk="0">
                  <a:moveTo>
                    <a:pt x="3061" y="90"/>
                  </a:moveTo>
                  <a:cubicBezTo>
                    <a:pt x="4354" y="0"/>
                    <a:pt x="5523" y="393"/>
                    <a:pt x="6308" y="1160"/>
                  </a:cubicBezTo>
                  <a:cubicBezTo>
                    <a:pt x="4399" y="2320"/>
                    <a:pt x="2044" y="2480"/>
                    <a:pt x="1" y="1597"/>
                  </a:cubicBezTo>
                  <a:cubicBezTo>
                    <a:pt x="670" y="723"/>
                    <a:pt x="1767" y="179"/>
                    <a:pt x="3061" y="90"/>
                  </a:cubicBezTo>
                  <a:close/>
                </a:path>
              </a:pathLst>
            </a:custGeom>
            <a:noFill/>
            <a:ln w="2857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724"/>
        <p:cNvGrpSpPr/>
        <p:nvPr/>
      </p:nvGrpSpPr>
      <p:grpSpPr>
        <a:xfrm>
          <a:off x="0" y="0"/>
          <a:ext cx="0" cy="0"/>
          <a:chOff x="0" y="0"/>
          <a:chExt cx="0" cy="0"/>
        </a:xfrm>
      </p:grpSpPr>
      <p:sp>
        <p:nvSpPr>
          <p:cNvPr id="4725" name="Google Shape;4725;p74"/>
          <p:cNvSpPr/>
          <p:nvPr/>
        </p:nvSpPr>
        <p:spPr>
          <a:xfrm>
            <a:off x="1232825" y="720000"/>
            <a:ext cx="8335305" cy="695652"/>
          </a:xfrm>
          <a:prstGeom prst="rect">
            <a:avLst/>
          </a:prstGeom>
          <a:effectLst>
            <a:outerShdw dist="63500" dir="5400000" algn="ctr" rotWithShape="0">
              <a:schemeClr val="tx1"/>
            </a:outerShdw>
          </a:effectLst>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latin typeface="Roboto Black" panose="02000000000000000000" pitchFamily="2" charset="0"/>
                <a:ea typeface="Roboto Black" panose="02000000000000000000" pitchFamily="2" charset="0"/>
                <a:cs typeface="Roboto Black" panose="02000000000000000000" pitchFamily="2" charset="0"/>
              </a:rPr>
              <a:t>BUILDING BRIDGES</a:t>
            </a:r>
          </a:p>
        </p:txBody>
      </p:sp>
      <p:sp>
        <p:nvSpPr>
          <p:cNvPr id="4726" name="Google Shape;4726;p74"/>
          <p:cNvSpPr/>
          <p:nvPr/>
        </p:nvSpPr>
        <p:spPr>
          <a:xfrm>
            <a:off x="1260000" y="3778900"/>
            <a:ext cx="8210700" cy="33795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AC73"/>
              </a:solidFill>
            </a:endParaRPr>
          </a:p>
        </p:txBody>
      </p:sp>
      <p:sp>
        <p:nvSpPr>
          <p:cNvPr id="4727" name="Google Shape;4727;p74"/>
          <p:cNvSpPr/>
          <p:nvPr/>
        </p:nvSpPr>
        <p:spPr>
          <a:xfrm>
            <a:off x="1479750" y="3506300"/>
            <a:ext cx="8273700" cy="33795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8" name="Google Shape;4728;p74"/>
          <p:cNvSpPr txBox="1"/>
          <p:nvPr/>
        </p:nvSpPr>
        <p:spPr>
          <a:xfrm>
            <a:off x="1855500" y="3984850"/>
            <a:ext cx="7657200" cy="252066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dirty="0">
                <a:solidFill>
                  <a:srgbClr val="212121"/>
                </a:solidFill>
                <a:latin typeface="Roboto"/>
                <a:ea typeface="Roboto"/>
                <a:cs typeface="Roboto"/>
                <a:sym typeface="Roboto"/>
              </a:rPr>
              <a:t>In pairs:</a:t>
            </a:r>
            <a:r>
              <a:rPr lang="en-GB" sz="2300" dirty="0">
                <a:solidFill>
                  <a:srgbClr val="212121"/>
                </a:solidFill>
                <a:latin typeface="Roboto"/>
                <a:ea typeface="Roboto"/>
                <a:cs typeface="Roboto"/>
                <a:sym typeface="Roboto"/>
              </a:rPr>
              <a:t> produce a list of ways that you might be able </a:t>
            </a:r>
            <a:br>
              <a:rPr lang="en-GB" sz="2300" dirty="0">
                <a:solidFill>
                  <a:srgbClr val="212121"/>
                </a:solidFill>
                <a:latin typeface="Roboto"/>
                <a:ea typeface="Roboto"/>
                <a:cs typeface="Roboto"/>
                <a:sym typeface="Roboto"/>
              </a:rPr>
            </a:br>
            <a:r>
              <a:rPr lang="en-GB" sz="2300" dirty="0">
                <a:solidFill>
                  <a:srgbClr val="212121"/>
                </a:solidFill>
                <a:latin typeface="Roboto"/>
                <a:ea typeface="Roboto"/>
                <a:cs typeface="Roboto"/>
                <a:sym typeface="Roboto"/>
              </a:rPr>
              <a:t>to bridge divides between individuals or communities.</a:t>
            </a:r>
            <a:endParaRPr sz="2300" dirty="0">
              <a:solidFill>
                <a:srgbClr val="212121"/>
              </a:solidFill>
              <a:latin typeface="Roboto"/>
              <a:ea typeface="Roboto"/>
              <a:cs typeface="Roboto"/>
              <a:sym typeface="Roboto"/>
            </a:endParaRPr>
          </a:p>
          <a:p>
            <a:pPr marL="0" lvl="0" indent="0" algn="l" rtl="0">
              <a:lnSpc>
                <a:spcPct val="110000"/>
              </a:lnSpc>
              <a:spcBef>
                <a:spcPts val="0"/>
              </a:spcBef>
              <a:spcAft>
                <a:spcPts val="0"/>
              </a:spcAft>
              <a:buNone/>
            </a:pPr>
            <a:endParaRPr sz="2300" dirty="0">
              <a:solidFill>
                <a:srgbClr val="212121"/>
              </a:solidFill>
              <a:latin typeface="Roboto"/>
              <a:ea typeface="Roboto"/>
              <a:cs typeface="Roboto"/>
              <a:sym typeface="Roboto"/>
            </a:endParaRPr>
          </a:p>
          <a:p>
            <a:pPr marL="0" lvl="0" indent="0" algn="l" rtl="0">
              <a:lnSpc>
                <a:spcPct val="110000"/>
              </a:lnSpc>
              <a:spcBef>
                <a:spcPts val="0"/>
              </a:spcBef>
              <a:spcAft>
                <a:spcPts val="0"/>
              </a:spcAft>
              <a:buNone/>
            </a:pPr>
            <a:r>
              <a:rPr lang="en-GB" sz="2300" dirty="0">
                <a:solidFill>
                  <a:srgbClr val="212121"/>
                </a:solidFill>
                <a:latin typeface="Roboto"/>
                <a:ea typeface="Roboto"/>
                <a:cs typeface="Roboto"/>
                <a:sym typeface="Roboto"/>
              </a:rPr>
              <a:t>(To get started you could consider: </a:t>
            </a:r>
            <a:r>
              <a:rPr lang="en-GB" sz="2300" i="1" dirty="0">
                <a:solidFill>
                  <a:srgbClr val="212121"/>
                </a:solidFill>
                <a:latin typeface="Roboto"/>
                <a:ea typeface="Roboto"/>
                <a:cs typeface="Roboto"/>
                <a:sym typeface="Roboto"/>
              </a:rPr>
              <a:t>which social media stars do you know that promote positive messages to bring people together? How do they do this?</a:t>
            </a:r>
            <a:r>
              <a:rPr lang="en-GB" sz="2300" dirty="0">
                <a:solidFill>
                  <a:srgbClr val="212121"/>
                </a:solidFill>
                <a:latin typeface="Roboto"/>
                <a:ea typeface="Roboto"/>
                <a:cs typeface="Roboto"/>
                <a:sym typeface="Roboto"/>
              </a:rPr>
              <a:t>)</a:t>
            </a:r>
            <a:endParaRPr sz="2300" b="1" dirty="0">
              <a:solidFill>
                <a:srgbClr val="212121"/>
              </a:solidFill>
              <a:latin typeface="Roboto"/>
              <a:ea typeface="Roboto"/>
              <a:cs typeface="Roboto"/>
              <a:sym typeface="Roboto"/>
            </a:endParaRPr>
          </a:p>
        </p:txBody>
      </p:sp>
      <p:sp>
        <p:nvSpPr>
          <p:cNvPr id="4729" name="Google Shape;4729;p74"/>
          <p:cNvSpPr/>
          <p:nvPr/>
        </p:nvSpPr>
        <p:spPr>
          <a:xfrm rot="10800000">
            <a:off x="11166656" y="2320576"/>
            <a:ext cx="7290619" cy="12377819"/>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30" name="Google Shape;4730;p74"/>
          <p:cNvGrpSpPr/>
          <p:nvPr/>
        </p:nvGrpSpPr>
        <p:grpSpPr>
          <a:xfrm>
            <a:off x="11569476" y="2439529"/>
            <a:ext cx="5223369" cy="5742823"/>
            <a:chOff x="13101025" y="4790450"/>
            <a:chExt cx="3826644" cy="4207196"/>
          </a:xfrm>
        </p:grpSpPr>
        <p:sp>
          <p:nvSpPr>
            <p:cNvPr id="4731" name="Google Shape;4731;p74"/>
            <p:cNvSpPr/>
            <p:nvPr/>
          </p:nvSpPr>
          <p:spPr>
            <a:xfrm>
              <a:off x="13101025" y="5193472"/>
              <a:ext cx="3659059" cy="3804175"/>
            </a:xfrm>
            <a:custGeom>
              <a:avLst/>
              <a:gdLst/>
              <a:ahLst/>
              <a:cxnLst/>
              <a:rect l="l" t="t" r="r" b="b"/>
              <a:pathLst>
                <a:path w="15961" h="16594" extrusionOk="0">
                  <a:moveTo>
                    <a:pt x="11357" y="0"/>
                  </a:moveTo>
                  <a:lnTo>
                    <a:pt x="2516" y="2364"/>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74"/>
                    <a:pt x="15951" y="1847"/>
                    <a:pt x="15933" y="1811"/>
                  </a:cubicBezTo>
                  <a:cubicBezTo>
                    <a:pt x="15871" y="1695"/>
                    <a:pt x="15737" y="1437"/>
                    <a:pt x="15478" y="1169"/>
                  </a:cubicBezTo>
                  <a:cubicBezTo>
                    <a:pt x="15238" y="910"/>
                    <a:pt x="14890" y="652"/>
                    <a:pt x="14408" y="491"/>
                  </a:cubicBezTo>
                  <a:cubicBezTo>
                    <a:pt x="14158" y="420"/>
                    <a:pt x="13882" y="366"/>
                    <a:pt x="13560" y="357"/>
                  </a:cubicBezTo>
                  <a:lnTo>
                    <a:pt x="13551" y="357"/>
                  </a:lnTo>
                  <a:lnTo>
                    <a:pt x="13444" y="500"/>
                  </a:lnTo>
                  <a:lnTo>
                    <a:pt x="13186" y="866"/>
                  </a:lnTo>
                  <a:lnTo>
                    <a:pt x="12026" y="2498"/>
                  </a:lnTo>
                  <a:lnTo>
                    <a:pt x="11990" y="2382"/>
                  </a:lnTo>
                  <a:lnTo>
                    <a:pt x="11981" y="2338"/>
                  </a:lnTo>
                  <a:lnTo>
                    <a:pt x="11642" y="1080"/>
                  </a:lnTo>
                  <a:lnTo>
                    <a:pt x="11633" y="1044"/>
                  </a:lnTo>
                  <a:lnTo>
                    <a:pt x="11357" y="0"/>
                  </a:ln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2" name="Google Shape;4732;p74"/>
            <p:cNvSpPr/>
            <p:nvPr/>
          </p:nvSpPr>
          <p:spPr>
            <a:xfrm>
              <a:off x="13101025" y="5193472"/>
              <a:ext cx="3659059" cy="3804175"/>
            </a:xfrm>
            <a:custGeom>
              <a:avLst/>
              <a:gdLst/>
              <a:ahLst/>
              <a:cxnLst/>
              <a:rect l="l" t="t" r="r" b="b"/>
              <a:pathLst>
                <a:path w="15961" h="16594" fill="none" extrusionOk="0">
                  <a:moveTo>
                    <a:pt x="15960" y="1883"/>
                  </a:moveTo>
                  <a:cubicBezTo>
                    <a:pt x="15960" y="1874"/>
                    <a:pt x="15951" y="1847"/>
                    <a:pt x="15933" y="1811"/>
                  </a:cubicBezTo>
                  <a:lnTo>
                    <a:pt x="15933" y="1811"/>
                  </a:lnTo>
                  <a:cubicBezTo>
                    <a:pt x="15871" y="1695"/>
                    <a:pt x="15737" y="1437"/>
                    <a:pt x="15478" y="1169"/>
                  </a:cubicBezTo>
                  <a:cubicBezTo>
                    <a:pt x="15238" y="910"/>
                    <a:pt x="14890" y="652"/>
                    <a:pt x="14408" y="491"/>
                  </a:cubicBezTo>
                  <a:cubicBezTo>
                    <a:pt x="14158" y="420"/>
                    <a:pt x="13882" y="366"/>
                    <a:pt x="13560" y="357"/>
                  </a:cubicBezTo>
                  <a:cubicBezTo>
                    <a:pt x="13551" y="357"/>
                    <a:pt x="13551" y="357"/>
                    <a:pt x="13551" y="357"/>
                  </a:cubicBezTo>
                  <a:lnTo>
                    <a:pt x="13551" y="357"/>
                  </a:lnTo>
                  <a:lnTo>
                    <a:pt x="13444" y="500"/>
                  </a:lnTo>
                  <a:lnTo>
                    <a:pt x="13444" y="500"/>
                  </a:lnTo>
                  <a:lnTo>
                    <a:pt x="13186" y="866"/>
                  </a:lnTo>
                  <a:lnTo>
                    <a:pt x="13186" y="866"/>
                  </a:lnTo>
                  <a:lnTo>
                    <a:pt x="12026" y="2498"/>
                  </a:lnTo>
                  <a:lnTo>
                    <a:pt x="11990" y="2382"/>
                  </a:lnTo>
                  <a:lnTo>
                    <a:pt x="11981" y="2338"/>
                  </a:lnTo>
                  <a:lnTo>
                    <a:pt x="11642" y="1080"/>
                  </a:lnTo>
                  <a:lnTo>
                    <a:pt x="11633" y="1044"/>
                  </a:lnTo>
                  <a:lnTo>
                    <a:pt x="11357" y="0"/>
                  </a:lnTo>
                  <a:lnTo>
                    <a:pt x="2516" y="2364"/>
                  </a:lnTo>
                  <a:lnTo>
                    <a:pt x="2480" y="2373"/>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83"/>
                    <a:pt x="15960" y="1883"/>
                    <a:pt x="15960" y="188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3" name="Google Shape;4733;p74"/>
            <p:cNvSpPr/>
            <p:nvPr/>
          </p:nvSpPr>
          <p:spPr>
            <a:xfrm>
              <a:off x="13268607" y="4790450"/>
              <a:ext cx="3452505" cy="3804174"/>
            </a:xfrm>
            <a:custGeom>
              <a:avLst/>
              <a:gdLst/>
              <a:ahLst/>
              <a:cxnLst/>
              <a:rect l="l" t="t" r="r" b="b"/>
              <a:pathLst>
                <a:path w="15060" h="16594" extrusionOk="0">
                  <a:moveTo>
                    <a:pt x="11357" y="1"/>
                  </a:moveTo>
                  <a:lnTo>
                    <a:pt x="2526" y="2365"/>
                  </a:lnTo>
                  <a:lnTo>
                    <a:pt x="2481" y="2374"/>
                  </a:lnTo>
                  <a:lnTo>
                    <a:pt x="1" y="3034"/>
                  </a:lnTo>
                  <a:lnTo>
                    <a:pt x="402" y="4283"/>
                  </a:lnTo>
                  <a:lnTo>
                    <a:pt x="411" y="4319"/>
                  </a:lnTo>
                  <a:lnTo>
                    <a:pt x="813" y="5559"/>
                  </a:lnTo>
                  <a:lnTo>
                    <a:pt x="822" y="5594"/>
                  </a:lnTo>
                  <a:lnTo>
                    <a:pt x="1259" y="6959"/>
                  </a:lnTo>
                  <a:lnTo>
                    <a:pt x="1268" y="6995"/>
                  </a:lnTo>
                  <a:lnTo>
                    <a:pt x="1696" y="8333"/>
                  </a:lnTo>
                  <a:lnTo>
                    <a:pt x="1714" y="8378"/>
                  </a:lnTo>
                  <a:lnTo>
                    <a:pt x="2142" y="9716"/>
                  </a:lnTo>
                  <a:lnTo>
                    <a:pt x="2151" y="9751"/>
                  </a:lnTo>
                  <a:lnTo>
                    <a:pt x="2588" y="11125"/>
                  </a:lnTo>
                  <a:lnTo>
                    <a:pt x="2606" y="11161"/>
                  </a:lnTo>
                  <a:lnTo>
                    <a:pt x="3025" y="12472"/>
                  </a:lnTo>
                  <a:lnTo>
                    <a:pt x="3034" y="12508"/>
                  </a:lnTo>
                  <a:lnTo>
                    <a:pt x="3480" y="13918"/>
                  </a:lnTo>
                  <a:lnTo>
                    <a:pt x="3498" y="13953"/>
                  </a:lnTo>
                  <a:lnTo>
                    <a:pt x="3917" y="15274"/>
                  </a:lnTo>
                  <a:lnTo>
                    <a:pt x="3926" y="15309"/>
                  </a:lnTo>
                  <a:lnTo>
                    <a:pt x="4337" y="16594"/>
                  </a:lnTo>
                  <a:lnTo>
                    <a:pt x="6602" y="15987"/>
                  </a:lnTo>
                  <a:lnTo>
                    <a:pt x="6638" y="15978"/>
                  </a:lnTo>
                  <a:lnTo>
                    <a:pt x="15060" y="13721"/>
                  </a:lnTo>
                  <a:lnTo>
                    <a:pt x="14658" y="12214"/>
                  </a:lnTo>
                  <a:lnTo>
                    <a:pt x="14640" y="12178"/>
                  </a:lnTo>
                  <a:lnTo>
                    <a:pt x="14283" y="10849"/>
                  </a:lnTo>
                  <a:lnTo>
                    <a:pt x="14275" y="10804"/>
                  </a:lnTo>
                  <a:lnTo>
                    <a:pt x="13891" y="9377"/>
                  </a:lnTo>
                  <a:lnTo>
                    <a:pt x="13882" y="9341"/>
                  </a:lnTo>
                  <a:lnTo>
                    <a:pt x="13516" y="8021"/>
                  </a:lnTo>
                  <a:lnTo>
                    <a:pt x="13507" y="7976"/>
                  </a:lnTo>
                  <a:lnTo>
                    <a:pt x="13133" y="6585"/>
                  </a:lnTo>
                  <a:lnTo>
                    <a:pt x="13124" y="6549"/>
                  </a:lnTo>
                  <a:lnTo>
                    <a:pt x="12758" y="5193"/>
                  </a:lnTo>
                  <a:lnTo>
                    <a:pt x="12749" y="5148"/>
                  </a:lnTo>
                  <a:lnTo>
                    <a:pt x="12374" y="3792"/>
                  </a:lnTo>
                  <a:lnTo>
                    <a:pt x="12365" y="3757"/>
                  </a:lnTo>
                  <a:lnTo>
                    <a:pt x="12000" y="2374"/>
                  </a:lnTo>
                  <a:lnTo>
                    <a:pt x="11982" y="2338"/>
                  </a:lnTo>
                  <a:lnTo>
                    <a:pt x="11643" y="1080"/>
                  </a:lnTo>
                  <a:lnTo>
                    <a:pt x="11634" y="1045"/>
                  </a:lnTo>
                  <a:lnTo>
                    <a:pt x="11357" y="1"/>
                  </a:ln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4" name="Google Shape;4734;p74"/>
            <p:cNvSpPr/>
            <p:nvPr/>
          </p:nvSpPr>
          <p:spPr>
            <a:xfrm>
              <a:off x="13268607" y="4790450"/>
              <a:ext cx="3452505" cy="3804174"/>
            </a:xfrm>
            <a:custGeom>
              <a:avLst/>
              <a:gdLst/>
              <a:ahLst/>
              <a:cxnLst/>
              <a:rect l="l" t="t" r="r" b="b"/>
              <a:pathLst>
                <a:path w="15060" h="16594" fill="none" extrusionOk="0">
                  <a:moveTo>
                    <a:pt x="15060" y="13721"/>
                  </a:moveTo>
                  <a:lnTo>
                    <a:pt x="6638" y="15978"/>
                  </a:lnTo>
                  <a:lnTo>
                    <a:pt x="6602" y="15987"/>
                  </a:lnTo>
                  <a:lnTo>
                    <a:pt x="4337" y="16594"/>
                  </a:lnTo>
                  <a:lnTo>
                    <a:pt x="3926" y="15309"/>
                  </a:lnTo>
                  <a:lnTo>
                    <a:pt x="3917" y="15274"/>
                  </a:lnTo>
                  <a:lnTo>
                    <a:pt x="3498" y="13953"/>
                  </a:lnTo>
                  <a:lnTo>
                    <a:pt x="3480" y="13918"/>
                  </a:lnTo>
                  <a:lnTo>
                    <a:pt x="3034" y="12508"/>
                  </a:lnTo>
                  <a:lnTo>
                    <a:pt x="3025" y="12472"/>
                  </a:lnTo>
                  <a:lnTo>
                    <a:pt x="2606" y="11161"/>
                  </a:lnTo>
                  <a:lnTo>
                    <a:pt x="2588" y="11125"/>
                  </a:lnTo>
                  <a:lnTo>
                    <a:pt x="2151" y="9751"/>
                  </a:lnTo>
                  <a:lnTo>
                    <a:pt x="2142" y="9716"/>
                  </a:lnTo>
                  <a:lnTo>
                    <a:pt x="1714" y="8378"/>
                  </a:lnTo>
                  <a:lnTo>
                    <a:pt x="1696" y="8333"/>
                  </a:lnTo>
                  <a:lnTo>
                    <a:pt x="1268" y="6995"/>
                  </a:lnTo>
                  <a:lnTo>
                    <a:pt x="1259" y="6959"/>
                  </a:lnTo>
                  <a:lnTo>
                    <a:pt x="822" y="5594"/>
                  </a:lnTo>
                  <a:lnTo>
                    <a:pt x="813" y="5559"/>
                  </a:lnTo>
                  <a:lnTo>
                    <a:pt x="411" y="4319"/>
                  </a:lnTo>
                  <a:lnTo>
                    <a:pt x="402" y="4283"/>
                  </a:lnTo>
                  <a:lnTo>
                    <a:pt x="1" y="3034"/>
                  </a:lnTo>
                  <a:lnTo>
                    <a:pt x="2481" y="2374"/>
                  </a:lnTo>
                  <a:lnTo>
                    <a:pt x="2481" y="2374"/>
                  </a:lnTo>
                  <a:lnTo>
                    <a:pt x="2526" y="2365"/>
                  </a:lnTo>
                  <a:lnTo>
                    <a:pt x="11357" y="1"/>
                  </a:lnTo>
                  <a:lnTo>
                    <a:pt x="11634" y="1045"/>
                  </a:lnTo>
                  <a:lnTo>
                    <a:pt x="11643" y="1080"/>
                  </a:lnTo>
                  <a:lnTo>
                    <a:pt x="11982" y="2338"/>
                  </a:lnTo>
                  <a:lnTo>
                    <a:pt x="12000" y="2374"/>
                  </a:lnTo>
                  <a:lnTo>
                    <a:pt x="12365" y="3757"/>
                  </a:lnTo>
                  <a:lnTo>
                    <a:pt x="12374" y="3792"/>
                  </a:lnTo>
                  <a:lnTo>
                    <a:pt x="12749" y="5148"/>
                  </a:lnTo>
                  <a:lnTo>
                    <a:pt x="12758" y="5193"/>
                  </a:lnTo>
                  <a:lnTo>
                    <a:pt x="13124" y="6549"/>
                  </a:lnTo>
                  <a:lnTo>
                    <a:pt x="13133" y="6585"/>
                  </a:lnTo>
                  <a:lnTo>
                    <a:pt x="13507" y="7976"/>
                  </a:lnTo>
                  <a:lnTo>
                    <a:pt x="13516" y="8021"/>
                  </a:lnTo>
                  <a:lnTo>
                    <a:pt x="13882" y="9341"/>
                  </a:lnTo>
                  <a:lnTo>
                    <a:pt x="13891" y="9377"/>
                  </a:lnTo>
                  <a:lnTo>
                    <a:pt x="14275" y="10804"/>
                  </a:lnTo>
                  <a:lnTo>
                    <a:pt x="14283" y="10849"/>
                  </a:lnTo>
                  <a:lnTo>
                    <a:pt x="14640" y="12178"/>
                  </a:lnTo>
                  <a:lnTo>
                    <a:pt x="14658" y="1221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5" name="Google Shape;4735;p74"/>
            <p:cNvSpPr/>
            <p:nvPr/>
          </p:nvSpPr>
          <p:spPr>
            <a:xfrm>
              <a:off x="13837147" y="5332398"/>
              <a:ext cx="953451" cy="3123302"/>
            </a:xfrm>
            <a:custGeom>
              <a:avLst/>
              <a:gdLst/>
              <a:ahLst/>
              <a:cxnLst/>
              <a:rect l="l" t="t" r="r" b="b"/>
              <a:pathLst>
                <a:path w="4159" h="13624" fill="none" extrusionOk="0">
                  <a:moveTo>
                    <a:pt x="4158" y="13614"/>
                  </a:moveTo>
                  <a:lnTo>
                    <a:pt x="4122" y="13623"/>
                  </a:lnTo>
                  <a:lnTo>
                    <a:pt x="3712" y="12294"/>
                  </a:lnTo>
                  <a:lnTo>
                    <a:pt x="3703" y="12258"/>
                  </a:lnTo>
                  <a:lnTo>
                    <a:pt x="3302" y="10929"/>
                  </a:lnTo>
                  <a:lnTo>
                    <a:pt x="3293" y="10893"/>
                  </a:lnTo>
                  <a:lnTo>
                    <a:pt x="2865" y="9475"/>
                  </a:lnTo>
                  <a:lnTo>
                    <a:pt x="2856" y="9439"/>
                  </a:lnTo>
                  <a:lnTo>
                    <a:pt x="2454" y="8128"/>
                  </a:lnTo>
                  <a:lnTo>
                    <a:pt x="2445" y="8092"/>
                  </a:lnTo>
                  <a:lnTo>
                    <a:pt x="2026" y="6709"/>
                  </a:lnTo>
                  <a:lnTo>
                    <a:pt x="2017" y="6674"/>
                  </a:lnTo>
                  <a:lnTo>
                    <a:pt x="1607" y="5327"/>
                  </a:lnTo>
                  <a:lnTo>
                    <a:pt x="1598" y="5282"/>
                  </a:lnTo>
                  <a:lnTo>
                    <a:pt x="1187" y="3935"/>
                  </a:lnTo>
                  <a:lnTo>
                    <a:pt x="1179" y="3899"/>
                  </a:lnTo>
                  <a:lnTo>
                    <a:pt x="768" y="2534"/>
                  </a:lnTo>
                  <a:lnTo>
                    <a:pt x="759" y="2499"/>
                  </a:lnTo>
                  <a:lnTo>
                    <a:pt x="376" y="1250"/>
                  </a:lnTo>
                  <a:lnTo>
                    <a:pt x="367" y="1214"/>
                  </a:lnTo>
                  <a:lnTo>
                    <a:pt x="1" y="10"/>
                  </a:lnTo>
                  <a:lnTo>
                    <a:pt x="46" y="1"/>
                  </a:lnTo>
                  <a:lnTo>
                    <a:pt x="402" y="1196"/>
                  </a:lnTo>
                  <a:lnTo>
                    <a:pt x="420" y="1241"/>
                  </a:lnTo>
                  <a:lnTo>
                    <a:pt x="795" y="2490"/>
                  </a:lnTo>
                  <a:lnTo>
                    <a:pt x="795" y="2490"/>
                  </a:lnTo>
                  <a:lnTo>
                    <a:pt x="804" y="2526"/>
                  </a:lnTo>
                  <a:lnTo>
                    <a:pt x="1214" y="3890"/>
                  </a:lnTo>
                  <a:lnTo>
                    <a:pt x="1214" y="3890"/>
                  </a:lnTo>
                  <a:lnTo>
                    <a:pt x="1232" y="3926"/>
                  </a:lnTo>
                  <a:lnTo>
                    <a:pt x="1633" y="5273"/>
                  </a:lnTo>
                  <a:lnTo>
                    <a:pt x="1651" y="5309"/>
                  </a:lnTo>
                  <a:lnTo>
                    <a:pt x="2053" y="6656"/>
                  </a:lnTo>
                  <a:lnTo>
                    <a:pt x="2071" y="6701"/>
                  </a:lnTo>
                  <a:lnTo>
                    <a:pt x="2481" y="8083"/>
                  </a:lnTo>
                  <a:lnTo>
                    <a:pt x="2499" y="8119"/>
                  </a:lnTo>
                  <a:lnTo>
                    <a:pt x="2891" y="9430"/>
                  </a:lnTo>
                  <a:lnTo>
                    <a:pt x="2900" y="9466"/>
                  </a:lnTo>
                  <a:lnTo>
                    <a:pt x="3328" y="10885"/>
                  </a:lnTo>
                  <a:lnTo>
                    <a:pt x="3346" y="10920"/>
                  </a:lnTo>
                  <a:lnTo>
                    <a:pt x="3739" y="12241"/>
                  </a:lnTo>
                  <a:lnTo>
                    <a:pt x="3757"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6" name="Google Shape;4736;p74"/>
            <p:cNvSpPr/>
            <p:nvPr/>
          </p:nvSpPr>
          <p:spPr>
            <a:xfrm>
              <a:off x="13360765" y="5029787"/>
              <a:ext cx="2576999" cy="750794"/>
            </a:xfrm>
            <a:custGeom>
              <a:avLst/>
              <a:gdLst/>
              <a:ahLst/>
              <a:cxnLst/>
              <a:rect l="l" t="t" r="r" b="b"/>
              <a:pathLst>
                <a:path w="11241" h="3275" fill="none" extrusionOk="0">
                  <a:moveTo>
                    <a:pt x="11241" y="36"/>
                  </a:moveTo>
                  <a:lnTo>
                    <a:pt x="2498" y="2561"/>
                  </a:lnTo>
                  <a:lnTo>
                    <a:pt x="2454" y="2570"/>
                  </a:lnTo>
                  <a:lnTo>
                    <a:pt x="9" y="3275"/>
                  </a:lnTo>
                  <a:lnTo>
                    <a:pt x="0" y="3239"/>
                  </a:lnTo>
                  <a:lnTo>
                    <a:pt x="2445" y="2534"/>
                  </a:lnTo>
                  <a:lnTo>
                    <a:pt x="2480" y="2516"/>
                  </a:lnTo>
                  <a:lnTo>
                    <a:pt x="11232"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7" name="Google Shape;4737;p74"/>
            <p:cNvSpPr/>
            <p:nvPr/>
          </p:nvSpPr>
          <p:spPr>
            <a:xfrm>
              <a:off x="13454758" y="5326437"/>
              <a:ext cx="2564849" cy="746667"/>
            </a:xfrm>
            <a:custGeom>
              <a:avLst/>
              <a:gdLst/>
              <a:ahLst/>
              <a:cxnLst/>
              <a:rect l="l" t="t" r="r" b="b"/>
              <a:pathLst>
                <a:path w="11188" h="3257" fill="none" extrusionOk="0">
                  <a:moveTo>
                    <a:pt x="11188" y="36"/>
                  </a:moveTo>
                  <a:lnTo>
                    <a:pt x="2472" y="2552"/>
                  </a:lnTo>
                  <a:lnTo>
                    <a:pt x="2436" y="2560"/>
                  </a:lnTo>
                  <a:lnTo>
                    <a:pt x="10" y="3256"/>
                  </a:lnTo>
                  <a:lnTo>
                    <a:pt x="1" y="3221"/>
                  </a:lnTo>
                  <a:lnTo>
                    <a:pt x="2427" y="2525"/>
                  </a:lnTo>
                  <a:lnTo>
                    <a:pt x="2463" y="2516"/>
                  </a:lnTo>
                  <a:lnTo>
                    <a:pt x="2463" y="2516"/>
                  </a:lnTo>
                  <a:lnTo>
                    <a:pt x="1117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8" name="Google Shape;4738;p74"/>
            <p:cNvSpPr/>
            <p:nvPr/>
          </p:nvSpPr>
          <p:spPr>
            <a:xfrm>
              <a:off x="13557004" y="5651514"/>
              <a:ext cx="2548572" cy="742541"/>
            </a:xfrm>
            <a:custGeom>
              <a:avLst/>
              <a:gdLst/>
              <a:ahLst/>
              <a:cxnLst/>
              <a:rect l="l" t="t" r="r" b="b"/>
              <a:pathLst>
                <a:path w="11117" h="3239" fill="none" extrusionOk="0">
                  <a:moveTo>
                    <a:pt x="11116" y="36"/>
                  </a:moveTo>
                  <a:lnTo>
                    <a:pt x="2454" y="2534"/>
                  </a:lnTo>
                  <a:lnTo>
                    <a:pt x="2418" y="2543"/>
                  </a:lnTo>
                  <a:lnTo>
                    <a:pt x="10" y="3239"/>
                  </a:lnTo>
                  <a:lnTo>
                    <a:pt x="1" y="3203"/>
                  </a:lnTo>
                  <a:lnTo>
                    <a:pt x="2401" y="2507"/>
                  </a:lnTo>
                  <a:lnTo>
                    <a:pt x="2436" y="2498"/>
                  </a:lnTo>
                  <a:lnTo>
                    <a:pt x="2436" y="2498"/>
                  </a:lnTo>
                  <a:lnTo>
                    <a:pt x="11107"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9" name="Google Shape;4739;p74"/>
            <p:cNvSpPr/>
            <p:nvPr/>
          </p:nvSpPr>
          <p:spPr>
            <a:xfrm>
              <a:off x="13657186" y="5970630"/>
              <a:ext cx="2536193" cy="740477"/>
            </a:xfrm>
            <a:custGeom>
              <a:avLst/>
              <a:gdLst/>
              <a:ahLst/>
              <a:cxnLst/>
              <a:rect l="l" t="t" r="r" b="b"/>
              <a:pathLst>
                <a:path w="11063" h="3230" fill="none" extrusionOk="0">
                  <a:moveTo>
                    <a:pt x="11063" y="45"/>
                  </a:moveTo>
                  <a:lnTo>
                    <a:pt x="2436" y="2525"/>
                  </a:lnTo>
                  <a:lnTo>
                    <a:pt x="2392" y="2543"/>
                  </a:lnTo>
                  <a:lnTo>
                    <a:pt x="19" y="3230"/>
                  </a:lnTo>
                  <a:lnTo>
                    <a:pt x="1" y="3185"/>
                  </a:lnTo>
                  <a:lnTo>
                    <a:pt x="2383" y="2498"/>
                  </a:lnTo>
                  <a:lnTo>
                    <a:pt x="2418" y="2489"/>
                  </a:lnTo>
                  <a:lnTo>
                    <a:pt x="11054"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0" name="Google Shape;4740;p74"/>
            <p:cNvSpPr/>
            <p:nvPr/>
          </p:nvSpPr>
          <p:spPr>
            <a:xfrm>
              <a:off x="13759432" y="6291580"/>
              <a:ext cx="2519916" cy="734517"/>
            </a:xfrm>
            <a:custGeom>
              <a:avLst/>
              <a:gdLst/>
              <a:ahLst/>
              <a:cxnLst/>
              <a:rect l="l" t="t" r="r" b="b"/>
              <a:pathLst>
                <a:path w="10992" h="3204" fill="none" extrusionOk="0">
                  <a:moveTo>
                    <a:pt x="10992" y="37"/>
                  </a:moveTo>
                  <a:lnTo>
                    <a:pt x="2410" y="2517"/>
                  </a:lnTo>
                  <a:lnTo>
                    <a:pt x="2365" y="2525"/>
                  </a:lnTo>
                  <a:lnTo>
                    <a:pt x="10" y="3203"/>
                  </a:lnTo>
                  <a:lnTo>
                    <a:pt x="1" y="3168"/>
                  </a:lnTo>
                  <a:lnTo>
                    <a:pt x="2356" y="2490"/>
                  </a:lnTo>
                  <a:lnTo>
                    <a:pt x="2392" y="2472"/>
                  </a:lnTo>
                  <a:lnTo>
                    <a:pt x="10983"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1" name="Google Shape;4741;p74"/>
            <p:cNvSpPr/>
            <p:nvPr/>
          </p:nvSpPr>
          <p:spPr>
            <a:xfrm>
              <a:off x="13861677" y="6618950"/>
              <a:ext cx="2505702" cy="730161"/>
            </a:xfrm>
            <a:custGeom>
              <a:avLst/>
              <a:gdLst/>
              <a:ahLst/>
              <a:cxnLst/>
              <a:rect l="l" t="t" r="r" b="b"/>
              <a:pathLst>
                <a:path w="10930" h="3185" fill="none" extrusionOk="0">
                  <a:moveTo>
                    <a:pt x="10929" y="45"/>
                  </a:moveTo>
                  <a:lnTo>
                    <a:pt x="2392" y="2507"/>
                  </a:lnTo>
                  <a:lnTo>
                    <a:pt x="2347" y="2516"/>
                  </a:lnTo>
                  <a:lnTo>
                    <a:pt x="19" y="3185"/>
                  </a:lnTo>
                  <a:lnTo>
                    <a:pt x="1" y="3149"/>
                  </a:lnTo>
                  <a:lnTo>
                    <a:pt x="2338" y="2480"/>
                  </a:lnTo>
                  <a:lnTo>
                    <a:pt x="2374" y="2471"/>
                  </a:lnTo>
                  <a:lnTo>
                    <a:pt x="1092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2" name="Google Shape;4742;p74"/>
            <p:cNvSpPr/>
            <p:nvPr/>
          </p:nvSpPr>
          <p:spPr>
            <a:xfrm>
              <a:off x="13962089" y="6931876"/>
              <a:ext cx="2491030" cy="726264"/>
            </a:xfrm>
            <a:custGeom>
              <a:avLst/>
              <a:gdLst/>
              <a:ahLst/>
              <a:cxnLst/>
              <a:rect l="l" t="t" r="r" b="b"/>
              <a:pathLst>
                <a:path w="10866" h="3168" fill="none" extrusionOk="0">
                  <a:moveTo>
                    <a:pt x="10866" y="36"/>
                  </a:moveTo>
                  <a:lnTo>
                    <a:pt x="2355" y="2489"/>
                  </a:lnTo>
                  <a:lnTo>
                    <a:pt x="2320" y="2498"/>
                  </a:lnTo>
                  <a:lnTo>
                    <a:pt x="9" y="3167"/>
                  </a:lnTo>
                  <a:lnTo>
                    <a:pt x="0" y="3131"/>
                  </a:lnTo>
                  <a:lnTo>
                    <a:pt x="2311" y="2462"/>
                  </a:lnTo>
                  <a:lnTo>
                    <a:pt x="2346" y="2453"/>
                  </a:lnTo>
                  <a:lnTo>
                    <a:pt x="10857"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3" name="Google Shape;4743;p74"/>
            <p:cNvSpPr/>
            <p:nvPr/>
          </p:nvSpPr>
          <p:spPr>
            <a:xfrm>
              <a:off x="14066398" y="7267269"/>
              <a:ext cx="2476817" cy="722138"/>
            </a:xfrm>
            <a:custGeom>
              <a:avLst/>
              <a:gdLst/>
              <a:ahLst/>
              <a:cxnLst/>
              <a:rect l="l" t="t" r="r" b="b"/>
              <a:pathLst>
                <a:path w="10804" h="3150" fill="none" extrusionOk="0">
                  <a:moveTo>
                    <a:pt x="10803" y="45"/>
                  </a:moveTo>
                  <a:lnTo>
                    <a:pt x="2346" y="2480"/>
                  </a:lnTo>
                  <a:lnTo>
                    <a:pt x="2302" y="2489"/>
                  </a:lnTo>
                  <a:lnTo>
                    <a:pt x="18" y="3149"/>
                  </a:lnTo>
                  <a:lnTo>
                    <a:pt x="0" y="3114"/>
                  </a:lnTo>
                  <a:lnTo>
                    <a:pt x="2293" y="2453"/>
                  </a:lnTo>
                  <a:lnTo>
                    <a:pt x="2328" y="2445"/>
                  </a:lnTo>
                  <a:lnTo>
                    <a:pt x="10795"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4" name="Google Shape;4744;p74"/>
            <p:cNvSpPr/>
            <p:nvPr/>
          </p:nvSpPr>
          <p:spPr>
            <a:xfrm>
              <a:off x="14166580" y="7582259"/>
              <a:ext cx="2462604" cy="718011"/>
            </a:xfrm>
            <a:custGeom>
              <a:avLst/>
              <a:gdLst/>
              <a:ahLst/>
              <a:cxnLst/>
              <a:rect l="l" t="t" r="r" b="b"/>
              <a:pathLst>
                <a:path w="10742" h="3132" fill="none" extrusionOk="0">
                  <a:moveTo>
                    <a:pt x="10741" y="36"/>
                  </a:moveTo>
                  <a:lnTo>
                    <a:pt x="2320" y="2471"/>
                  </a:lnTo>
                  <a:lnTo>
                    <a:pt x="2284" y="2480"/>
                  </a:lnTo>
                  <a:lnTo>
                    <a:pt x="9" y="3131"/>
                  </a:lnTo>
                  <a:lnTo>
                    <a:pt x="0" y="3096"/>
                  </a:lnTo>
                  <a:lnTo>
                    <a:pt x="2266" y="2444"/>
                  </a:lnTo>
                  <a:lnTo>
                    <a:pt x="2302" y="2427"/>
                  </a:lnTo>
                  <a:lnTo>
                    <a:pt x="10723"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5" name="Google Shape;4745;p74"/>
            <p:cNvSpPr/>
            <p:nvPr/>
          </p:nvSpPr>
          <p:spPr>
            <a:xfrm>
              <a:off x="13585660" y="5700803"/>
              <a:ext cx="272349" cy="253092"/>
            </a:xfrm>
            <a:custGeom>
              <a:avLst/>
              <a:gdLst/>
              <a:ahLst/>
              <a:cxnLst/>
              <a:rect l="l" t="t" r="r" b="b"/>
              <a:pathLst>
                <a:path w="1188" h="1104" extrusionOk="0">
                  <a:moveTo>
                    <a:pt x="582" y="0"/>
                  </a:moveTo>
                  <a:cubicBezTo>
                    <a:pt x="319" y="0"/>
                    <a:pt x="93" y="193"/>
                    <a:pt x="45" y="464"/>
                  </a:cubicBezTo>
                  <a:cubicBezTo>
                    <a:pt x="1" y="758"/>
                    <a:pt x="206" y="1043"/>
                    <a:pt x="500" y="1097"/>
                  </a:cubicBezTo>
                  <a:cubicBezTo>
                    <a:pt x="528" y="1101"/>
                    <a:pt x="556" y="1103"/>
                    <a:pt x="583" y="1103"/>
                  </a:cubicBezTo>
                  <a:cubicBezTo>
                    <a:pt x="854" y="1103"/>
                    <a:pt x="1093" y="909"/>
                    <a:pt x="1134" y="642"/>
                  </a:cubicBezTo>
                  <a:cubicBezTo>
                    <a:pt x="1187" y="339"/>
                    <a:pt x="982" y="53"/>
                    <a:pt x="679" y="9"/>
                  </a:cubicBezTo>
                  <a:cubicBezTo>
                    <a:pt x="646" y="3"/>
                    <a:pt x="614" y="0"/>
                    <a:pt x="582"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6" name="Google Shape;4746;p74"/>
            <p:cNvSpPr/>
            <p:nvPr/>
          </p:nvSpPr>
          <p:spPr>
            <a:xfrm>
              <a:off x="13585660" y="5690486"/>
              <a:ext cx="272349" cy="272120"/>
            </a:xfrm>
            <a:custGeom>
              <a:avLst/>
              <a:gdLst/>
              <a:ahLst/>
              <a:cxnLst/>
              <a:rect l="l" t="t" r="r" b="b"/>
              <a:pathLst>
                <a:path w="1188" h="1187" fill="none" extrusionOk="0">
                  <a:moveTo>
                    <a:pt x="45" y="509"/>
                  </a:moveTo>
                  <a:cubicBezTo>
                    <a:pt x="99" y="205"/>
                    <a:pt x="375" y="0"/>
                    <a:pt x="679" y="54"/>
                  </a:cubicBezTo>
                  <a:cubicBezTo>
                    <a:pt x="982" y="98"/>
                    <a:pt x="1187" y="384"/>
                    <a:pt x="1134" y="687"/>
                  </a:cubicBezTo>
                  <a:cubicBezTo>
                    <a:pt x="1089" y="981"/>
                    <a:pt x="804" y="1187"/>
                    <a:pt x="500" y="1142"/>
                  </a:cubicBezTo>
                  <a:cubicBezTo>
                    <a:pt x="206" y="1088"/>
                    <a:pt x="1" y="803"/>
                    <a:pt x="45" y="509"/>
                  </a:cubicBezTo>
                  <a:close/>
                </a:path>
              </a:pathLst>
            </a:custGeom>
            <a:solidFill>
              <a:srgbClr val="FFD61D"/>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7" name="Google Shape;4747;p74"/>
            <p:cNvSpPr/>
            <p:nvPr/>
          </p:nvSpPr>
          <p:spPr>
            <a:xfrm>
              <a:off x="13894460" y="6790658"/>
              <a:ext cx="278310" cy="253321"/>
            </a:xfrm>
            <a:custGeom>
              <a:avLst/>
              <a:gdLst/>
              <a:ahLst/>
              <a:cxnLst/>
              <a:rect l="l" t="t" r="r" b="b"/>
              <a:pathLst>
                <a:path w="1214" h="1105" extrusionOk="0">
                  <a:moveTo>
                    <a:pt x="612" y="1"/>
                  </a:moveTo>
                  <a:cubicBezTo>
                    <a:pt x="471" y="1"/>
                    <a:pt x="331" y="54"/>
                    <a:pt x="224" y="161"/>
                  </a:cubicBezTo>
                  <a:cubicBezTo>
                    <a:pt x="1" y="375"/>
                    <a:pt x="1" y="723"/>
                    <a:pt x="224" y="937"/>
                  </a:cubicBezTo>
                  <a:cubicBezTo>
                    <a:pt x="331" y="1049"/>
                    <a:pt x="471" y="1105"/>
                    <a:pt x="612" y="1105"/>
                  </a:cubicBezTo>
                  <a:cubicBezTo>
                    <a:pt x="752" y="1105"/>
                    <a:pt x="893" y="1049"/>
                    <a:pt x="1000" y="937"/>
                  </a:cubicBezTo>
                  <a:cubicBezTo>
                    <a:pt x="1214" y="723"/>
                    <a:pt x="1214" y="375"/>
                    <a:pt x="1000" y="161"/>
                  </a:cubicBezTo>
                  <a:cubicBezTo>
                    <a:pt x="893" y="54"/>
                    <a:pt x="752" y="1"/>
                    <a:pt x="612"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8" name="Google Shape;4748;p74"/>
            <p:cNvSpPr/>
            <p:nvPr/>
          </p:nvSpPr>
          <p:spPr>
            <a:xfrm>
              <a:off x="13894460" y="6778508"/>
              <a:ext cx="278310" cy="278310"/>
            </a:xfrm>
            <a:custGeom>
              <a:avLst/>
              <a:gdLst/>
              <a:ahLst/>
              <a:cxnLst/>
              <a:rect l="l" t="t" r="r" b="b"/>
              <a:pathLst>
                <a:path w="1214" h="1214" fill="none" extrusionOk="0">
                  <a:moveTo>
                    <a:pt x="224" y="214"/>
                  </a:moveTo>
                  <a:cubicBezTo>
                    <a:pt x="438" y="0"/>
                    <a:pt x="786" y="0"/>
                    <a:pt x="1000" y="214"/>
                  </a:cubicBezTo>
                  <a:cubicBezTo>
                    <a:pt x="1214" y="428"/>
                    <a:pt x="1214" y="776"/>
                    <a:pt x="1000" y="990"/>
                  </a:cubicBezTo>
                  <a:cubicBezTo>
                    <a:pt x="786" y="1213"/>
                    <a:pt x="438" y="1213"/>
                    <a:pt x="224" y="990"/>
                  </a:cubicBezTo>
                  <a:cubicBezTo>
                    <a:pt x="1" y="776"/>
                    <a:pt x="1" y="428"/>
                    <a:pt x="224" y="21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9" name="Google Shape;4749;p74"/>
            <p:cNvSpPr/>
            <p:nvPr/>
          </p:nvSpPr>
          <p:spPr>
            <a:xfrm>
              <a:off x="14191110" y="7778497"/>
              <a:ext cx="278310" cy="253780"/>
            </a:xfrm>
            <a:custGeom>
              <a:avLst/>
              <a:gdLst/>
              <a:ahLst/>
              <a:cxnLst/>
              <a:rect l="l" t="t" r="r" b="b"/>
              <a:pathLst>
                <a:path w="1214" h="1107" extrusionOk="0">
                  <a:moveTo>
                    <a:pt x="602" y="0"/>
                  </a:moveTo>
                  <a:cubicBezTo>
                    <a:pt x="462" y="0"/>
                    <a:pt x="321" y="54"/>
                    <a:pt x="214" y="161"/>
                  </a:cubicBezTo>
                  <a:cubicBezTo>
                    <a:pt x="0" y="375"/>
                    <a:pt x="0" y="723"/>
                    <a:pt x="214" y="946"/>
                  </a:cubicBezTo>
                  <a:cubicBezTo>
                    <a:pt x="321" y="1053"/>
                    <a:pt x="462" y="1107"/>
                    <a:pt x="602" y="1107"/>
                  </a:cubicBezTo>
                  <a:cubicBezTo>
                    <a:pt x="743" y="1107"/>
                    <a:pt x="883" y="1053"/>
                    <a:pt x="991" y="946"/>
                  </a:cubicBezTo>
                  <a:cubicBezTo>
                    <a:pt x="1214" y="723"/>
                    <a:pt x="1214" y="375"/>
                    <a:pt x="991" y="161"/>
                  </a:cubicBezTo>
                  <a:cubicBezTo>
                    <a:pt x="883" y="54"/>
                    <a:pt x="743" y="0"/>
                    <a:pt x="602"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0" name="Google Shape;4750;p74"/>
            <p:cNvSpPr/>
            <p:nvPr/>
          </p:nvSpPr>
          <p:spPr>
            <a:xfrm>
              <a:off x="15252538" y="4872292"/>
              <a:ext cx="1675130" cy="2045369"/>
            </a:xfrm>
            <a:custGeom>
              <a:avLst/>
              <a:gdLst/>
              <a:ahLst/>
              <a:cxnLst/>
              <a:rect l="l" t="t" r="r" b="b"/>
              <a:pathLst>
                <a:path w="7307" h="8922" extrusionOk="0">
                  <a:moveTo>
                    <a:pt x="4898" y="1"/>
                  </a:moveTo>
                  <a:lnTo>
                    <a:pt x="4809" y="126"/>
                  </a:lnTo>
                  <a:lnTo>
                    <a:pt x="4791" y="143"/>
                  </a:lnTo>
                  <a:lnTo>
                    <a:pt x="4541" y="509"/>
                  </a:lnTo>
                  <a:lnTo>
                    <a:pt x="125" y="6718"/>
                  </a:lnTo>
                  <a:lnTo>
                    <a:pt x="116" y="6727"/>
                  </a:lnTo>
                  <a:lnTo>
                    <a:pt x="45" y="8012"/>
                  </a:lnTo>
                  <a:lnTo>
                    <a:pt x="0" y="8922"/>
                  </a:lnTo>
                  <a:lnTo>
                    <a:pt x="794" y="8583"/>
                  </a:lnTo>
                  <a:lnTo>
                    <a:pt x="2239" y="7958"/>
                  </a:lnTo>
                  <a:lnTo>
                    <a:pt x="2293" y="7931"/>
                  </a:lnTo>
                  <a:lnTo>
                    <a:pt x="6941" y="1990"/>
                  </a:lnTo>
                  <a:lnTo>
                    <a:pt x="7209" y="1651"/>
                  </a:lnTo>
                  <a:lnTo>
                    <a:pt x="7271" y="1571"/>
                  </a:lnTo>
                  <a:lnTo>
                    <a:pt x="7307" y="1517"/>
                  </a:lnTo>
                  <a:cubicBezTo>
                    <a:pt x="7307" y="1517"/>
                    <a:pt x="7298" y="1499"/>
                    <a:pt x="7280" y="1455"/>
                  </a:cubicBezTo>
                  <a:cubicBezTo>
                    <a:pt x="7226" y="1339"/>
                    <a:pt x="7084" y="1080"/>
                    <a:pt x="6825" y="812"/>
                  </a:cubicBezTo>
                  <a:cubicBezTo>
                    <a:pt x="6584" y="554"/>
                    <a:pt x="6236" y="295"/>
                    <a:pt x="5754" y="134"/>
                  </a:cubicBezTo>
                  <a:cubicBezTo>
                    <a:pt x="5505" y="54"/>
                    <a:pt x="5228" y="10"/>
                    <a:pt x="4907"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1" name="Google Shape;4751;p74"/>
            <p:cNvSpPr/>
            <p:nvPr/>
          </p:nvSpPr>
          <p:spPr>
            <a:xfrm>
              <a:off x="15252538" y="4872292"/>
              <a:ext cx="1675130" cy="2045369"/>
            </a:xfrm>
            <a:custGeom>
              <a:avLst/>
              <a:gdLst/>
              <a:ahLst/>
              <a:cxnLst/>
              <a:rect l="l" t="t" r="r" b="b"/>
              <a:pathLst>
                <a:path w="7307" h="8922" fill="none" extrusionOk="0">
                  <a:moveTo>
                    <a:pt x="7307" y="1517"/>
                  </a:moveTo>
                  <a:lnTo>
                    <a:pt x="7271" y="1571"/>
                  </a:lnTo>
                  <a:lnTo>
                    <a:pt x="7209" y="1651"/>
                  </a:lnTo>
                  <a:lnTo>
                    <a:pt x="6941" y="1990"/>
                  </a:lnTo>
                  <a:lnTo>
                    <a:pt x="2293" y="7931"/>
                  </a:lnTo>
                  <a:lnTo>
                    <a:pt x="2239" y="7958"/>
                  </a:lnTo>
                  <a:lnTo>
                    <a:pt x="794" y="8583"/>
                  </a:lnTo>
                  <a:lnTo>
                    <a:pt x="0" y="8922"/>
                  </a:lnTo>
                  <a:lnTo>
                    <a:pt x="45" y="8012"/>
                  </a:lnTo>
                  <a:lnTo>
                    <a:pt x="116" y="6727"/>
                  </a:lnTo>
                  <a:lnTo>
                    <a:pt x="125" y="6718"/>
                  </a:lnTo>
                  <a:lnTo>
                    <a:pt x="4541" y="509"/>
                  </a:lnTo>
                  <a:lnTo>
                    <a:pt x="4791" y="143"/>
                  </a:lnTo>
                  <a:lnTo>
                    <a:pt x="4809" y="126"/>
                  </a:lnTo>
                  <a:lnTo>
                    <a:pt x="4898" y="1"/>
                  </a:lnTo>
                  <a:cubicBezTo>
                    <a:pt x="4898" y="1"/>
                    <a:pt x="4907" y="1"/>
                    <a:pt x="4907" y="1"/>
                  </a:cubicBezTo>
                  <a:cubicBezTo>
                    <a:pt x="5228" y="10"/>
                    <a:pt x="5505" y="54"/>
                    <a:pt x="5754" y="134"/>
                  </a:cubicBezTo>
                  <a:cubicBezTo>
                    <a:pt x="6236" y="295"/>
                    <a:pt x="6584" y="554"/>
                    <a:pt x="6825" y="812"/>
                  </a:cubicBezTo>
                  <a:cubicBezTo>
                    <a:pt x="7084" y="1080"/>
                    <a:pt x="7226" y="1339"/>
                    <a:pt x="7280" y="1455"/>
                  </a:cubicBezTo>
                  <a:cubicBezTo>
                    <a:pt x="7298" y="1499"/>
                    <a:pt x="7307" y="1517"/>
                    <a:pt x="730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2" name="Google Shape;4752;p74"/>
            <p:cNvSpPr/>
            <p:nvPr/>
          </p:nvSpPr>
          <p:spPr>
            <a:xfrm>
              <a:off x="15281195" y="4872292"/>
              <a:ext cx="1646473" cy="1824601"/>
            </a:xfrm>
            <a:custGeom>
              <a:avLst/>
              <a:gdLst/>
              <a:ahLst/>
              <a:cxnLst/>
              <a:rect l="l" t="t" r="r" b="b"/>
              <a:pathLst>
                <a:path w="7182" h="7959" extrusionOk="0">
                  <a:moveTo>
                    <a:pt x="4773" y="1"/>
                  </a:moveTo>
                  <a:lnTo>
                    <a:pt x="4684" y="126"/>
                  </a:lnTo>
                  <a:lnTo>
                    <a:pt x="4666" y="143"/>
                  </a:lnTo>
                  <a:lnTo>
                    <a:pt x="4416" y="509"/>
                  </a:lnTo>
                  <a:lnTo>
                    <a:pt x="0" y="6718"/>
                  </a:lnTo>
                  <a:cubicBezTo>
                    <a:pt x="205" y="6763"/>
                    <a:pt x="419" y="6816"/>
                    <a:pt x="616" y="6888"/>
                  </a:cubicBezTo>
                  <a:cubicBezTo>
                    <a:pt x="634" y="6897"/>
                    <a:pt x="651" y="6897"/>
                    <a:pt x="669" y="6906"/>
                  </a:cubicBezTo>
                  <a:cubicBezTo>
                    <a:pt x="812" y="6959"/>
                    <a:pt x="955" y="7022"/>
                    <a:pt x="1089" y="7084"/>
                  </a:cubicBezTo>
                  <a:cubicBezTo>
                    <a:pt x="1151" y="7120"/>
                    <a:pt x="1213" y="7146"/>
                    <a:pt x="1267" y="7182"/>
                  </a:cubicBezTo>
                  <a:cubicBezTo>
                    <a:pt x="1285" y="7191"/>
                    <a:pt x="1294" y="7200"/>
                    <a:pt x="1312" y="7209"/>
                  </a:cubicBezTo>
                  <a:cubicBezTo>
                    <a:pt x="1481" y="7316"/>
                    <a:pt x="1642" y="7432"/>
                    <a:pt x="1784" y="7566"/>
                  </a:cubicBezTo>
                  <a:cubicBezTo>
                    <a:pt x="1793" y="7584"/>
                    <a:pt x="1811" y="7592"/>
                    <a:pt x="1820" y="7601"/>
                  </a:cubicBezTo>
                  <a:cubicBezTo>
                    <a:pt x="1927" y="7708"/>
                    <a:pt x="2034" y="7824"/>
                    <a:pt x="2114" y="7958"/>
                  </a:cubicBezTo>
                  <a:lnTo>
                    <a:pt x="2168" y="7931"/>
                  </a:lnTo>
                  <a:lnTo>
                    <a:pt x="6816" y="1990"/>
                  </a:lnTo>
                  <a:lnTo>
                    <a:pt x="7084" y="1651"/>
                  </a:lnTo>
                  <a:lnTo>
                    <a:pt x="7146" y="1571"/>
                  </a:lnTo>
                  <a:lnTo>
                    <a:pt x="7182" y="1517"/>
                  </a:lnTo>
                  <a:cubicBezTo>
                    <a:pt x="7182" y="1517"/>
                    <a:pt x="7173" y="1499"/>
                    <a:pt x="7155" y="1455"/>
                  </a:cubicBezTo>
                  <a:cubicBezTo>
                    <a:pt x="6968" y="1392"/>
                    <a:pt x="6789" y="1330"/>
                    <a:pt x="6611" y="1250"/>
                  </a:cubicBezTo>
                  <a:cubicBezTo>
                    <a:pt x="6602" y="1250"/>
                    <a:pt x="6584" y="1241"/>
                    <a:pt x="6566" y="1232"/>
                  </a:cubicBezTo>
                  <a:cubicBezTo>
                    <a:pt x="6290" y="1116"/>
                    <a:pt x="6031" y="973"/>
                    <a:pt x="5772" y="804"/>
                  </a:cubicBezTo>
                  <a:cubicBezTo>
                    <a:pt x="5763" y="795"/>
                    <a:pt x="5745" y="786"/>
                    <a:pt x="5736" y="777"/>
                  </a:cubicBezTo>
                  <a:cubicBezTo>
                    <a:pt x="5522" y="643"/>
                    <a:pt x="5326" y="491"/>
                    <a:pt x="5139" y="331"/>
                  </a:cubicBezTo>
                  <a:cubicBezTo>
                    <a:pt x="5121" y="322"/>
                    <a:pt x="5112" y="313"/>
                    <a:pt x="5094" y="295"/>
                  </a:cubicBezTo>
                  <a:cubicBezTo>
                    <a:pt x="5041" y="250"/>
                    <a:pt x="4987" y="197"/>
                    <a:pt x="4925" y="143"/>
                  </a:cubicBezTo>
                  <a:cubicBezTo>
                    <a:pt x="4880" y="99"/>
                    <a:pt x="4826" y="54"/>
                    <a:pt x="4782"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3" name="Google Shape;4753;p74"/>
            <p:cNvSpPr/>
            <p:nvPr/>
          </p:nvSpPr>
          <p:spPr>
            <a:xfrm>
              <a:off x="15281195" y="4872292"/>
              <a:ext cx="1646473" cy="1824601"/>
            </a:xfrm>
            <a:custGeom>
              <a:avLst/>
              <a:gdLst/>
              <a:ahLst/>
              <a:cxnLst/>
              <a:rect l="l" t="t" r="r" b="b"/>
              <a:pathLst>
                <a:path w="7182" h="7959" fill="none" extrusionOk="0">
                  <a:moveTo>
                    <a:pt x="7182" y="1517"/>
                  </a:moveTo>
                  <a:lnTo>
                    <a:pt x="7146" y="1571"/>
                  </a:lnTo>
                  <a:lnTo>
                    <a:pt x="7084" y="1651"/>
                  </a:lnTo>
                  <a:lnTo>
                    <a:pt x="6816" y="1990"/>
                  </a:lnTo>
                  <a:lnTo>
                    <a:pt x="2168" y="7931"/>
                  </a:lnTo>
                  <a:lnTo>
                    <a:pt x="2114" y="7958"/>
                  </a:lnTo>
                  <a:cubicBezTo>
                    <a:pt x="2034" y="7824"/>
                    <a:pt x="1927" y="7708"/>
                    <a:pt x="1820" y="7601"/>
                  </a:cubicBezTo>
                  <a:cubicBezTo>
                    <a:pt x="1811" y="7592"/>
                    <a:pt x="1793" y="7584"/>
                    <a:pt x="1784" y="7566"/>
                  </a:cubicBezTo>
                  <a:cubicBezTo>
                    <a:pt x="1642" y="7432"/>
                    <a:pt x="1481" y="7316"/>
                    <a:pt x="1312" y="7209"/>
                  </a:cubicBezTo>
                  <a:cubicBezTo>
                    <a:pt x="1294" y="7200"/>
                    <a:pt x="1285" y="7191"/>
                    <a:pt x="1267" y="7182"/>
                  </a:cubicBezTo>
                  <a:cubicBezTo>
                    <a:pt x="1213" y="7146"/>
                    <a:pt x="1151" y="7120"/>
                    <a:pt x="1089" y="7084"/>
                  </a:cubicBezTo>
                  <a:cubicBezTo>
                    <a:pt x="955" y="7022"/>
                    <a:pt x="812" y="6959"/>
                    <a:pt x="669" y="6906"/>
                  </a:cubicBezTo>
                  <a:lnTo>
                    <a:pt x="669" y="6906"/>
                  </a:lnTo>
                  <a:cubicBezTo>
                    <a:pt x="651" y="6897"/>
                    <a:pt x="634" y="6897"/>
                    <a:pt x="616" y="6888"/>
                  </a:cubicBezTo>
                  <a:cubicBezTo>
                    <a:pt x="419" y="6816"/>
                    <a:pt x="205" y="6763"/>
                    <a:pt x="0" y="6718"/>
                  </a:cubicBezTo>
                  <a:lnTo>
                    <a:pt x="4416" y="509"/>
                  </a:lnTo>
                  <a:lnTo>
                    <a:pt x="4666" y="143"/>
                  </a:lnTo>
                  <a:lnTo>
                    <a:pt x="4684" y="126"/>
                  </a:lnTo>
                  <a:lnTo>
                    <a:pt x="4773" y="1"/>
                  </a:lnTo>
                  <a:cubicBezTo>
                    <a:pt x="4773" y="1"/>
                    <a:pt x="4782" y="1"/>
                    <a:pt x="4782" y="1"/>
                  </a:cubicBezTo>
                  <a:cubicBezTo>
                    <a:pt x="4826" y="54"/>
                    <a:pt x="4880" y="99"/>
                    <a:pt x="4925" y="143"/>
                  </a:cubicBezTo>
                  <a:cubicBezTo>
                    <a:pt x="4987" y="197"/>
                    <a:pt x="5041" y="250"/>
                    <a:pt x="5094" y="295"/>
                  </a:cubicBezTo>
                  <a:cubicBezTo>
                    <a:pt x="5112" y="313"/>
                    <a:pt x="5121" y="322"/>
                    <a:pt x="5139" y="331"/>
                  </a:cubicBezTo>
                  <a:cubicBezTo>
                    <a:pt x="5326" y="491"/>
                    <a:pt x="5522" y="643"/>
                    <a:pt x="5736" y="777"/>
                  </a:cubicBezTo>
                  <a:cubicBezTo>
                    <a:pt x="5745" y="786"/>
                    <a:pt x="5763" y="795"/>
                    <a:pt x="5772" y="804"/>
                  </a:cubicBezTo>
                  <a:cubicBezTo>
                    <a:pt x="6031" y="973"/>
                    <a:pt x="6290" y="1116"/>
                    <a:pt x="6566" y="1232"/>
                  </a:cubicBezTo>
                  <a:cubicBezTo>
                    <a:pt x="6584" y="1241"/>
                    <a:pt x="6602" y="1250"/>
                    <a:pt x="6611" y="1250"/>
                  </a:cubicBezTo>
                  <a:cubicBezTo>
                    <a:pt x="6789" y="1330"/>
                    <a:pt x="6968" y="1392"/>
                    <a:pt x="7155" y="1455"/>
                  </a:cubicBezTo>
                  <a:cubicBezTo>
                    <a:pt x="7173" y="1499"/>
                    <a:pt x="7182" y="1517"/>
                    <a:pt x="7182"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4" name="Google Shape;4754;p74"/>
            <p:cNvSpPr/>
            <p:nvPr/>
          </p:nvSpPr>
          <p:spPr>
            <a:xfrm>
              <a:off x="15252538" y="6704689"/>
              <a:ext cx="182254" cy="212973"/>
            </a:xfrm>
            <a:custGeom>
              <a:avLst/>
              <a:gdLst/>
              <a:ahLst/>
              <a:cxnLst/>
              <a:rect l="l" t="t" r="r" b="b"/>
              <a:pathLst>
                <a:path w="795" h="929" extrusionOk="0">
                  <a:moveTo>
                    <a:pt x="150" y="0"/>
                  </a:moveTo>
                  <a:cubicBezTo>
                    <a:pt x="114" y="0"/>
                    <a:pt x="78" y="6"/>
                    <a:pt x="45" y="19"/>
                  </a:cubicBezTo>
                  <a:lnTo>
                    <a:pt x="0" y="929"/>
                  </a:lnTo>
                  <a:lnTo>
                    <a:pt x="794" y="590"/>
                  </a:lnTo>
                  <a:cubicBezTo>
                    <a:pt x="763" y="330"/>
                    <a:pt x="425" y="0"/>
                    <a:pt x="15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5" name="Google Shape;4755;p74"/>
            <p:cNvSpPr/>
            <p:nvPr/>
          </p:nvSpPr>
          <p:spPr>
            <a:xfrm>
              <a:off x="15252538" y="6684286"/>
              <a:ext cx="182254" cy="233376"/>
            </a:xfrm>
            <a:custGeom>
              <a:avLst/>
              <a:gdLst/>
              <a:ahLst/>
              <a:cxnLst/>
              <a:rect l="l" t="t" r="r" b="b"/>
              <a:pathLst>
                <a:path w="795" h="1018" fill="none" extrusionOk="0">
                  <a:moveTo>
                    <a:pt x="45" y="108"/>
                  </a:moveTo>
                  <a:cubicBezTo>
                    <a:pt x="330" y="1"/>
                    <a:pt x="759" y="384"/>
                    <a:pt x="794" y="679"/>
                  </a:cubicBezTo>
                  <a:lnTo>
                    <a:pt x="0" y="1018"/>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6" name="Google Shape;4756;p74"/>
            <p:cNvSpPr/>
            <p:nvPr/>
          </p:nvSpPr>
          <p:spPr>
            <a:xfrm>
              <a:off x="16350647" y="4872292"/>
              <a:ext cx="577022" cy="378721"/>
            </a:xfrm>
            <a:custGeom>
              <a:avLst/>
              <a:gdLst/>
              <a:ahLst/>
              <a:cxnLst/>
              <a:rect l="l" t="t" r="r" b="b"/>
              <a:pathLst>
                <a:path w="2517" h="1652" extrusionOk="0">
                  <a:moveTo>
                    <a:pt x="108" y="1"/>
                  </a:moveTo>
                  <a:lnTo>
                    <a:pt x="1" y="143"/>
                  </a:lnTo>
                  <a:cubicBezTo>
                    <a:pt x="81" y="277"/>
                    <a:pt x="179" y="411"/>
                    <a:pt x="277" y="527"/>
                  </a:cubicBezTo>
                  <a:cubicBezTo>
                    <a:pt x="286" y="536"/>
                    <a:pt x="304" y="554"/>
                    <a:pt x="313" y="563"/>
                  </a:cubicBezTo>
                  <a:cubicBezTo>
                    <a:pt x="474" y="750"/>
                    <a:pt x="661" y="920"/>
                    <a:pt x="866" y="1062"/>
                  </a:cubicBezTo>
                  <a:cubicBezTo>
                    <a:pt x="884" y="1080"/>
                    <a:pt x="893" y="1089"/>
                    <a:pt x="911" y="1098"/>
                  </a:cubicBezTo>
                  <a:cubicBezTo>
                    <a:pt x="1152" y="1267"/>
                    <a:pt x="1419" y="1401"/>
                    <a:pt x="1705" y="1499"/>
                  </a:cubicBezTo>
                  <a:cubicBezTo>
                    <a:pt x="1723" y="1499"/>
                    <a:pt x="1732" y="1508"/>
                    <a:pt x="1749" y="1508"/>
                  </a:cubicBezTo>
                  <a:cubicBezTo>
                    <a:pt x="1972" y="1580"/>
                    <a:pt x="2195" y="1633"/>
                    <a:pt x="2419" y="1651"/>
                  </a:cubicBezTo>
                  <a:lnTo>
                    <a:pt x="2517" y="1517"/>
                  </a:lnTo>
                  <a:cubicBezTo>
                    <a:pt x="2517" y="1517"/>
                    <a:pt x="2508" y="1499"/>
                    <a:pt x="2490" y="1455"/>
                  </a:cubicBezTo>
                  <a:cubicBezTo>
                    <a:pt x="2436" y="1339"/>
                    <a:pt x="2294" y="1080"/>
                    <a:pt x="2035" y="812"/>
                  </a:cubicBezTo>
                  <a:cubicBezTo>
                    <a:pt x="1794" y="554"/>
                    <a:pt x="1446" y="295"/>
                    <a:pt x="964" y="134"/>
                  </a:cubicBezTo>
                  <a:cubicBezTo>
                    <a:pt x="715" y="54"/>
                    <a:pt x="438" y="10"/>
                    <a:pt x="117"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7" name="Google Shape;4757;p74"/>
            <p:cNvSpPr/>
            <p:nvPr/>
          </p:nvSpPr>
          <p:spPr>
            <a:xfrm>
              <a:off x="16350647" y="4872292"/>
              <a:ext cx="577022" cy="378721"/>
            </a:xfrm>
            <a:custGeom>
              <a:avLst/>
              <a:gdLst/>
              <a:ahLst/>
              <a:cxnLst/>
              <a:rect l="l" t="t" r="r" b="b"/>
              <a:pathLst>
                <a:path w="2517" h="1652" fill="none" extrusionOk="0">
                  <a:moveTo>
                    <a:pt x="2517" y="1517"/>
                  </a:moveTo>
                  <a:lnTo>
                    <a:pt x="2419" y="1651"/>
                  </a:lnTo>
                  <a:cubicBezTo>
                    <a:pt x="2195" y="1633"/>
                    <a:pt x="1972" y="1580"/>
                    <a:pt x="1749" y="1508"/>
                  </a:cubicBezTo>
                  <a:cubicBezTo>
                    <a:pt x="1732" y="1508"/>
                    <a:pt x="1723" y="1499"/>
                    <a:pt x="1705" y="1499"/>
                  </a:cubicBezTo>
                  <a:cubicBezTo>
                    <a:pt x="1419" y="1401"/>
                    <a:pt x="1152" y="1267"/>
                    <a:pt x="911" y="1098"/>
                  </a:cubicBezTo>
                  <a:cubicBezTo>
                    <a:pt x="893" y="1089"/>
                    <a:pt x="884" y="1080"/>
                    <a:pt x="866" y="1062"/>
                  </a:cubicBezTo>
                  <a:cubicBezTo>
                    <a:pt x="661" y="920"/>
                    <a:pt x="474" y="750"/>
                    <a:pt x="313" y="563"/>
                  </a:cubicBezTo>
                  <a:cubicBezTo>
                    <a:pt x="304" y="554"/>
                    <a:pt x="286" y="536"/>
                    <a:pt x="277" y="527"/>
                  </a:cubicBezTo>
                  <a:cubicBezTo>
                    <a:pt x="179" y="411"/>
                    <a:pt x="81" y="277"/>
                    <a:pt x="1" y="143"/>
                  </a:cubicBezTo>
                  <a:lnTo>
                    <a:pt x="108" y="1"/>
                  </a:lnTo>
                  <a:cubicBezTo>
                    <a:pt x="108" y="1"/>
                    <a:pt x="117" y="1"/>
                    <a:pt x="117" y="1"/>
                  </a:cubicBezTo>
                  <a:cubicBezTo>
                    <a:pt x="438" y="10"/>
                    <a:pt x="715" y="54"/>
                    <a:pt x="964" y="134"/>
                  </a:cubicBezTo>
                  <a:cubicBezTo>
                    <a:pt x="1446" y="295"/>
                    <a:pt x="1794" y="554"/>
                    <a:pt x="2035" y="812"/>
                  </a:cubicBezTo>
                  <a:cubicBezTo>
                    <a:pt x="2294" y="1080"/>
                    <a:pt x="2436" y="1339"/>
                    <a:pt x="2490" y="1455"/>
                  </a:cubicBezTo>
                  <a:cubicBezTo>
                    <a:pt x="2508" y="1499"/>
                    <a:pt x="2517" y="1517"/>
                    <a:pt x="251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8" name="Google Shape;4758;p74"/>
            <p:cNvSpPr/>
            <p:nvPr/>
          </p:nvSpPr>
          <p:spPr>
            <a:xfrm>
              <a:off x="16293564" y="4900949"/>
              <a:ext cx="625852" cy="427781"/>
            </a:xfrm>
            <a:custGeom>
              <a:avLst/>
              <a:gdLst/>
              <a:ahLst/>
              <a:cxnLst/>
              <a:rect l="l" t="t" r="r" b="b"/>
              <a:pathLst>
                <a:path w="2730" h="1866" extrusionOk="0">
                  <a:moveTo>
                    <a:pt x="268" y="1"/>
                  </a:moveTo>
                  <a:lnTo>
                    <a:pt x="250" y="18"/>
                  </a:lnTo>
                  <a:lnTo>
                    <a:pt x="0" y="384"/>
                  </a:lnTo>
                  <a:cubicBezTo>
                    <a:pt x="89" y="509"/>
                    <a:pt x="187" y="625"/>
                    <a:pt x="295" y="741"/>
                  </a:cubicBezTo>
                  <a:cubicBezTo>
                    <a:pt x="303" y="759"/>
                    <a:pt x="321" y="768"/>
                    <a:pt x="330" y="786"/>
                  </a:cubicBezTo>
                  <a:cubicBezTo>
                    <a:pt x="500" y="964"/>
                    <a:pt x="687" y="1125"/>
                    <a:pt x="892" y="1258"/>
                  </a:cubicBezTo>
                  <a:cubicBezTo>
                    <a:pt x="910" y="1267"/>
                    <a:pt x="919" y="1276"/>
                    <a:pt x="937" y="1294"/>
                  </a:cubicBezTo>
                  <a:cubicBezTo>
                    <a:pt x="1178" y="1455"/>
                    <a:pt x="1436" y="1589"/>
                    <a:pt x="1713" y="1687"/>
                  </a:cubicBezTo>
                  <a:cubicBezTo>
                    <a:pt x="1731" y="1696"/>
                    <a:pt x="1740" y="1704"/>
                    <a:pt x="1758" y="1704"/>
                  </a:cubicBezTo>
                  <a:cubicBezTo>
                    <a:pt x="1909" y="1758"/>
                    <a:pt x="2052" y="1803"/>
                    <a:pt x="2204" y="1838"/>
                  </a:cubicBezTo>
                  <a:cubicBezTo>
                    <a:pt x="2266" y="1847"/>
                    <a:pt x="2337" y="1856"/>
                    <a:pt x="2400" y="1865"/>
                  </a:cubicBezTo>
                  <a:lnTo>
                    <a:pt x="2668" y="1526"/>
                  </a:lnTo>
                  <a:lnTo>
                    <a:pt x="2730" y="1446"/>
                  </a:lnTo>
                  <a:cubicBezTo>
                    <a:pt x="2507" y="1419"/>
                    <a:pt x="2293" y="1365"/>
                    <a:pt x="2079" y="1285"/>
                  </a:cubicBezTo>
                  <a:cubicBezTo>
                    <a:pt x="2061" y="1276"/>
                    <a:pt x="2052" y="1267"/>
                    <a:pt x="2034" y="1267"/>
                  </a:cubicBezTo>
                  <a:cubicBezTo>
                    <a:pt x="1820" y="1187"/>
                    <a:pt x="1624" y="1080"/>
                    <a:pt x="1427" y="982"/>
                  </a:cubicBezTo>
                  <a:cubicBezTo>
                    <a:pt x="1365" y="946"/>
                    <a:pt x="1294" y="911"/>
                    <a:pt x="1231" y="866"/>
                  </a:cubicBezTo>
                  <a:cubicBezTo>
                    <a:pt x="1213" y="857"/>
                    <a:pt x="1204" y="848"/>
                    <a:pt x="1187" y="839"/>
                  </a:cubicBezTo>
                  <a:cubicBezTo>
                    <a:pt x="973" y="714"/>
                    <a:pt x="767" y="572"/>
                    <a:pt x="589" y="402"/>
                  </a:cubicBezTo>
                  <a:cubicBezTo>
                    <a:pt x="580" y="393"/>
                    <a:pt x="562" y="384"/>
                    <a:pt x="553" y="366"/>
                  </a:cubicBezTo>
                  <a:cubicBezTo>
                    <a:pt x="437" y="259"/>
                    <a:pt x="339" y="134"/>
                    <a:pt x="268"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762"/>
        <p:cNvGrpSpPr/>
        <p:nvPr/>
      </p:nvGrpSpPr>
      <p:grpSpPr>
        <a:xfrm>
          <a:off x="0" y="0"/>
          <a:ext cx="0" cy="0"/>
          <a:chOff x="0" y="0"/>
          <a:chExt cx="0" cy="0"/>
        </a:xfrm>
      </p:grpSpPr>
      <p:sp>
        <p:nvSpPr>
          <p:cNvPr id="4763" name="Google Shape;4763;p75"/>
          <p:cNvSpPr/>
          <p:nvPr/>
        </p:nvSpPr>
        <p:spPr>
          <a:xfrm>
            <a:off x="1260000" y="720000"/>
            <a:ext cx="7823330"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FINAL THOUGHTS</a:t>
            </a:r>
          </a:p>
        </p:txBody>
      </p:sp>
      <p:sp>
        <p:nvSpPr>
          <p:cNvPr id="4764" name="Google Shape;4764;p75"/>
          <p:cNvSpPr/>
          <p:nvPr/>
        </p:nvSpPr>
        <p:spPr>
          <a:xfrm>
            <a:off x="1260000" y="3486349"/>
            <a:ext cx="9064800" cy="4267706"/>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5" name="Google Shape;4765;p75"/>
          <p:cNvSpPr/>
          <p:nvPr/>
        </p:nvSpPr>
        <p:spPr>
          <a:xfrm>
            <a:off x="1479750" y="3213749"/>
            <a:ext cx="9064800" cy="4267706"/>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6" name="Google Shape;4766;p75"/>
          <p:cNvSpPr txBox="1"/>
          <p:nvPr/>
        </p:nvSpPr>
        <p:spPr>
          <a:xfrm>
            <a:off x="1925075" y="3629500"/>
            <a:ext cx="7932900" cy="30246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Complete the following questions in your reflective journal:</a:t>
            </a:r>
            <a:endParaRPr sz="2300" b="1">
              <a:solidFill>
                <a:srgbClr val="212121"/>
              </a:solidFill>
              <a:latin typeface="Roboto"/>
              <a:ea typeface="Roboto"/>
              <a:cs typeface="Roboto"/>
              <a:sym typeface="Roboto"/>
            </a:endParaRPr>
          </a:p>
          <a:p>
            <a:pPr marL="450000" lvl="0" indent="-408849"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How might people stereotype you, and why would this be inaccurate? </a:t>
            </a:r>
            <a:endParaRPr sz="2300">
              <a:solidFill>
                <a:srgbClr val="212121"/>
              </a:solidFill>
              <a:latin typeface="Roboto"/>
              <a:ea typeface="Roboto"/>
              <a:cs typeface="Roboto"/>
              <a:sym typeface="Roboto"/>
            </a:endParaRPr>
          </a:p>
          <a:p>
            <a:pPr marL="450000" lvl="0" indent="-408849"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adjectives do you wish they would use instead?</a:t>
            </a:r>
            <a:endParaRPr sz="2300">
              <a:solidFill>
                <a:srgbClr val="212121"/>
              </a:solidFill>
              <a:latin typeface="Roboto"/>
              <a:ea typeface="Roboto"/>
              <a:cs typeface="Roboto"/>
              <a:sym typeface="Roboto"/>
            </a:endParaRPr>
          </a:p>
          <a:p>
            <a:pPr marL="450000" lvl="0" indent="-408849"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How has this lesson changed how you feel about yours and other’s identity? </a:t>
            </a:r>
            <a:endParaRPr sz="2300">
              <a:solidFill>
                <a:srgbClr val="212121"/>
              </a:solidFill>
              <a:latin typeface="Roboto"/>
              <a:ea typeface="Roboto"/>
              <a:cs typeface="Roboto"/>
              <a:sym typeface="Roboto"/>
            </a:endParaRPr>
          </a:p>
        </p:txBody>
      </p:sp>
      <p:sp>
        <p:nvSpPr>
          <p:cNvPr id="4767" name="Google Shape;4767;p75"/>
          <p:cNvSpPr/>
          <p:nvPr/>
        </p:nvSpPr>
        <p:spPr>
          <a:xfrm rot="5400000">
            <a:off x="13688681" y="2200401"/>
            <a:ext cx="7290619" cy="12377819"/>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68" name="Google Shape;4768;p75"/>
          <p:cNvGrpSpPr/>
          <p:nvPr/>
        </p:nvGrpSpPr>
        <p:grpSpPr>
          <a:xfrm>
            <a:off x="12631662" y="2030185"/>
            <a:ext cx="4408184" cy="7092159"/>
            <a:chOff x="12720176" y="1673225"/>
            <a:chExt cx="4675630" cy="7522442"/>
          </a:xfrm>
        </p:grpSpPr>
        <p:sp>
          <p:nvSpPr>
            <p:cNvPr id="4769" name="Google Shape;4769;p75"/>
            <p:cNvSpPr/>
            <p:nvPr/>
          </p:nvSpPr>
          <p:spPr>
            <a:xfrm>
              <a:off x="12768749" y="1673225"/>
              <a:ext cx="1994279" cy="2038807"/>
            </a:xfrm>
            <a:custGeom>
              <a:avLst/>
              <a:gdLst/>
              <a:ahLst/>
              <a:cxnLst/>
              <a:rect l="l" t="t" r="r" b="b"/>
              <a:pathLst>
                <a:path w="6755" h="6906" fill="none" extrusionOk="0">
                  <a:moveTo>
                    <a:pt x="875" y="6905"/>
                  </a:moveTo>
                  <a:cubicBezTo>
                    <a:pt x="1232" y="6299"/>
                    <a:pt x="697" y="5514"/>
                    <a:pt x="233" y="4827"/>
                  </a:cubicBezTo>
                  <a:cubicBezTo>
                    <a:pt x="153" y="4720"/>
                    <a:pt x="81" y="4613"/>
                    <a:pt x="10" y="4506"/>
                  </a:cubicBezTo>
                  <a:cubicBezTo>
                    <a:pt x="1" y="4488"/>
                    <a:pt x="1" y="4452"/>
                    <a:pt x="28" y="4434"/>
                  </a:cubicBezTo>
                  <a:cubicBezTo>
                    <a:pt x="45" y="4425"/>
                    <a:pt x="81" y="4425"/>
                    <a:pt x="99" y="4443"/>
                  </a:cubicBezTo>
                  <a:cubicBezTo>
                    <a:pt x="715" y="5237"/>
                    <a:pt x="1946" y="6299"/>
                    <a:pt x="2650" y="5790"/>
                  </a:cubicBezTo>
                  <a:cubicBezTo>
                    <a:pt x="3195" y="5407"/>
                    <a:pt x="2793" y="3542"/>
                    <a:pt x="2454" y="1892"/>
                  </a:cubicBezTo>
                  <a:cubicBezTo>
                    <a:pt x="2365" y="1499"/>
                    <a:pt x="2294" y="1116"/>
                    <a:pt x="2222" y="768"/>
                  </a:cubicBezTo>
                  <a:cubicBezTo>
                    <a:pt x="2222" y="741"/>
                    <a:pt x="2240" y="714"/>
                    <a:pt x="2267" y="714"/>
                  </a:cubicBezTo>
                  <a:cubicBezTo>
                    <a:pt x="2294" y="705"/>
                    <a:pt x="2320" y="723"/>
                    <a:pt x="2320" y="750"/>
                  </a:cubicBezTo>
                  <a:cubicBezTo>
                    <a:pt x="2561" y="1588"/>
                    <a:pt x="3444" y="3721"/>
                    <a:pt x="4221" y="4015"/>
                  </a:cubicBezTo>
                  <a:cubicBezTo>
                    <a:pt x="4363" y="4069"/>
                    <a:pt x="4488" y="4060"/>
                    <a:pt x="4613" y="3979"/>
                  </a:cubicBezTo>
                  <a:cubicBezTo>
                    <a:pt x="5648" y="3319"/>
                    <a:pt x="5603" y="1151"/>
                    <a:pt x="5577" y="224"/>
                  </a:cubicBezTo>
                  <a:cubicBezTo>
                    <a:pt x="5577" y="161"/>
                    <a:pt x="5577" y="108"/>
                    <a:pt x="5577" y="63"/>
                  </a:cubicBezTo>
                  <a:cubicBezTo>
                    <a:pt x="5577" y="54"/>
                    <a:pt x="5577" y="54"/>
                    <a:pt x="5577" y="45"/>
                  </a:cubicBezTo>
                  <a:cubicBezTo>
                    <a:pt x="5577" y="18"/>
                    <a:pt x="5594" y="1"/>
                    <a:pt x="5630" y="1"/>
                  </a:cubicBezTo>
                  <a:cubicBezTo>
                    <a:pt x="5657" y="1"/>
                    <a:pt x="5675" y="18"/>
                    <a:pt x="5675" y="45"/>
                  </a:cubicBezTo>
                  <a:lnTo>
                    <a:pt x="5675" y="45"/>
                  </a:lnTo>
                  <a:lnTo>
                    <a:pt x="5675" y="45"/>
                  </a:lnTo>
                  <a:cubicBezTo>
                    <a:pt x="5675" y="54"/>
                    <a:pt x="5675" y="54"/>
                    <a:pt x="5675" y="63"/>
                  </a:cubicBezTo>
                  <a:cubicBezTo>
                    <a:pt x="5693" y="893"/>
                    <a:pt x="5996" y="2284"/>
                    <a:pt x="6469" y="2686"/>
                  </a:cubicBezTo>
                  <a:cubicBezTo>
                    <a:pt x="6558" y="2766"/>
                    <a:pt x="6656" y="2793"/>
                    <a:pt x="6754" y="2784"/>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0" name="Google Shape;4770;p75"/>
            <p:cNvSpPr/>
            <p:nvPr/>
          </p:nvSpPr>
          <p:spPr>
            <a:xfrm>
              <a:off x="13034671" y="7681672"/>
              <a:ext cx="1994272" cy="1510509"/>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1" name="Google Shape;4771;p75"/>
            <p:cNvSpPr/>
            <p:nvPr/>
          </p:nvSpPr>
          <p:spPr>
            <a:xfrm>
              <a:off x="13034671" y="7640230"/>
              <a:ext cx="1994272" cy="1555437"/>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2" name="Google Shape;4772;p75"/>
            <p:cNvSpPr/>
            <p:nvPr/>
          </p:nvSpPr>
          <p:spPr>
            <a:xfrm>
              <a:off x="13719048" y="3576191"/>
              <a:ext cx="3676758" cy="4016017"/>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3" name="Google Shape;4773;p75"/>
            <p:cNvSpPr/>
            <p:nvPr/>
          </p:nvSpPr>
          <p:spPr>
            <a:xfrm>
              <a:off x="13719048" y="3494082"/>
              <a:ext cx="3676758" cy="4098127"/>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4" name="Google Shape;4774;p75"/>
            <p:cNvSpPr/>
            <p:nvPr/>
          </p:nvSpPr>
          <p:spPr>
            <a:xfrm>
              <a:off x="12720176" y="7246336"/>
              <a:ext cx="1994272" cy="1510509"/>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5" name="Google Shape;4775;p75"/>
            <p:cNvSpPr/>
            <p:nvPr/>
          </p:nvSpPr>
          <p:spPr>
            <a:xfrm>
              <a:off x="12720176" y="7204894"/>
              <a:ext cx="1994272" cy="1555437"/>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6" name="Google Shape;4776;p75"/>
            <p:cNvSpPr/>
            <p:nvPr/>
          </p:nvSpPr>
          <p:spPr>
            <a:xfrm>
              <a:off x="13404552" y="2791155"/>
              <a:ext cx="3676758" cy="4016017"/>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780"/>
        <p:cNvGrpSpPr/>
        <p:nvPr/>
      </p:nvGrpSpPr>
      <p:grpSpPr>
        <a:xfrm>
          <a:off x="0" y="0"/>
          <a:ext cx="0" cy="0"/>
          <a:chOff x="0" y="0"/>
          <a:chExt cx="0" cy="0"/>
        </a:xfrm>
      </p:grpSpPr>
      <p:sp>
        <p:nvSpPr>
          <p:cNvPr id="4781" name="Google Shape;4781;p76"/>
          <p:cNvSpPr/>
          <p:nvPr/>
        </p:nvSpPr>
        <p:spPr>
          <a:xfrm rot="2700000">
            <a:off x="11346894" y="3661167"/>
            <a:ext cx="9688263" cy="10612420"/>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2" name="Google Shape;4782;p76"/>
          <p:cNvSpPr/>
          <p:nvPr/>
        </p:nvSpPr>
        <p:spPr>
          <a:xfrm>
            <a:off x="1260000" y="720000"/>
            <a:ext cx="959430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SUPPORT NETWORKS</a:t>
            </a:r>
          </a:p>
        </p:txBody>
      </p:sp>
      <p:sp>
        <p:nvSpPr>
          <p:cNvPr id="4783" name="Google Shape;4783;p76"/>
          <p:cNvSpPr/>
          <p:nvPr/>
        </p:nvSpPr>
        <p:spPr>
          <a:xfrm>
            <a:off x="1260000" y="2563300"/>
            <a:ext cx="11346000" cy="5882400"/>
          </a:xfrm>
          <a:prstGeom prst="rect">
            <a:avLst/>
          </a:pr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4" name="Google Shape;4784;p76"/>
          <p:cNvSpPr/>
          <p:nvPr/>
        </p:nvSpPr>
        <p:spPr>
          <a:xfrm>
            <a:off x="1479750" y="2290700"/>
            <a:ext cx="11492400" cy="58824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5" name="Google Shape;4785;p76"/>
          <p:cNvSpPr/>
          <p:nvPr/>
        </p:nvSpPr>
        <p:spPr>
          <a:xfrm>
            <a:off x="1925075" y="2874537"/>
            <a:ext cx="9077849"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00E5BE"/>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WANT MORE SUPPORT OR ADVICE?</a:t>
            </a:r>
          </a:p>
        </p:txBody>
      </p:sp>
      <p:grpSp>
        <p:nvGrpSpPr>
          <p:cNvPr id="4786" name="Google Shape;4786;p76"/>
          <p:cNvGrpSpPr/>
          <p:nvPr/>
        </p:nvGrpSpPr>
        <p:grpSpPr>
          <a:xfrm>
            <a:off x="11961452" y="4562678"/>
            <a:ext cx="4897609" cy="4094859"/>
            <a:chOff x="11961452" y="4562678"/>
            <a:chExt cx="4897609" cy="4094859"/>
          </a:xfrm>
        </p:grpSpPr>
        <p:sp>
          <p:nvSpPr>
            <p:cNvPr id="4787" name="Google Shape;4787;p76"/>
            <p:cNvSpPr/>
            <p:nvPr/>
          </p:nvSpPr>
          <p:spPr>
            <a:xfrm>
              <a:off x="12764316" y="4601943"/>
              <a:ext cx="4094745" cy="4047355"/>
            </a:xfrm>
            <a:custGeom>
              <a:avLst/>
              <a:gdLst/>
              <a:ahLst/>
              <a:cxnLst/>
              <a:rect l="l" t="t" r="r" b="b"/>
              <a:pathLst>
                <a:path w="16790" h="16595" extrusionOk="0">
                  <a:moveTo>
                    <a:pt x="6522" y="2070"/>
                  </a:moveTo>
                  <a:cubicBezTo>
                    <a:pt x="8984" y="2070"/>
                    <a:pt x="10982" y="4068"/>
                    <a:pt x="10982" y="6530"/>
                  </a:cubicBezTo>
                  <a:cubicBezTo>
                    <a:pt x="10982" y="8984"/>
                    <a:pt x="8984" y="10982"/>
                    <a:pt x="6522" y="10982"/>
                  </a:cubicBezTo>
                  <a:cubicBezTo>
                    <a:pt x="4068" y="10982"/>
                    <a:pt x="2070" y="8984"/>
                    <a:pt x="2070" y="6530"/>
                  </a:cubicBezTo>
                  <a:cubicBezTo>
                    <a:pt x="2070" y="4068"/>
                    <a:pt x="4068" y="2070"/>
                    <a:pt x="6522" y="2070"/>
                  </a:cubicBezTo>
                  <a:close/>
                  <a:moveTo>
                    <a:pt x="6522" y="0"/>
                  </a:moveTo>
                  <a:cubicBezTo>
                    <a:pt x="2918" y="0"/>
                    <a:pt x="0" y="2917"/>
                    <a:pt x="0" y="6530"/>
                  </a:cubicBezTo>
                  <a:cubicBezTo>
                    <a:pt x="0" y="10134"/>
                    <a:pt x="2918" y="13052"/>
                    <a:pt x="6522" y="13052"/>
                  </a:cubicBezTo>
                  <a:cubicBezTo>
                    <a:pt x="7904" y="13052"/>
                    <a:pt x="9180" y="12623"/>
                    <a:pt x="10233" y="11901"/>
                  </a:cubicBezTo>
                  <a:cubicBezTo>
                    <a:pt x="12258" y="14764"/>
                    <a:pt x="14060" y="16575"/>
                    <a:pt x="14060" y="16575"/>
                  </a:cubicBezTo>
                  <a:cubicBezTo>
                    <a:pt x="14060" y="16575"/>
                    <a:pt x="14125" y="16595"/>
                    <a:pt x="14243" y="16595"/>
                  </a:cubicBezTo>
                  <a:cubicBezTo>
                    <a:pt x="14519" y="16595"/>
                    <a:pt x="15085" y="16490"/>
                    <a:pt x="15791" y="15790"/>
                  </a:cubicBezTo>
                  <a:cubicBezTo>
                    <a:pt x="16790" y="14791"/>
                    <a:pt x="16576" y="14069"/>
                    <a:pt x="16576" y="14069"/>
                  </a:cubicBezTo>
                  <a:cubicBezTo>
                    <a:pt x="16576" y="14069"/>
                    <a:pt x="14765" y="12258"/>
                    <a:pt x="11901" y="10242"/>
                  </a:cubicBezTo>
                  <a:cubicBezTo>
                    <a:pt x="12624" y="9180"/>
                    <a:pt x="13052" y="7904"/>
                    <a:pt x="13052" y="6530"/>
                  </a:cubicBezTo>
                  <a:cubicBezTo>
                    <a:pt x="13052" y="2917"/>
                    <a:pt x="10135" y="0"/>
                    <a:pt x="65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8" name="Google Shape;4788;p76"/>
            <p:cNvSpPr/>
            <p:nvPr/>
          </p:nvSpPr>
          <p:spPr>
            <a:xfrm>
              <a:off x="14837810" y="6940795"/>
              <a:ext cx="1716671" cy="1671134"/>
            </a:xfrm>
            <a:custGeom>
              <a:avLst/>
              <a:gdLst/>
              <a:ahLst/>
              <a:cxnLst/>
              <a:rect l="l" t="t" r="r" b="b"/>
              <a:pathLst>
                <a:path w="7039" h="6852" extrusionOk="0">
                  <a:moveTo>
                    <a:pt x="1445" y="0"/>
                  </a:moveTo>
                  <a:lnTo>
                    <a:pt x="0" y="1445"/>
                  </a:lnTo>
                  <a:cubicBezTo>
                    <a:pt x="2204" y="4719"/>
                    <a:pt x="4318" y="6834"/>
                    <a:pt x="4318" y="6834"/>
                  </a:cubicBezTo>
                  <a:cubicBezTo>
                    <a:pt x="4318" y="6834"/>
                    <a:pt x="4379" y="6851"/>
                    <a:pt x="4491" y="6851"/>
                  </a:cubicBezTo>
                  <a:cubicBezTo>
                    <a:pt x="4762" y="6851"/>
                    <a:pt x="5331" y="6748"/>
                    <a:pt x="6040" y="6040"/>
                  </a:cubicBezTo>
                  <a:cubicBezTo>
                    <a:pt x="7039" y="5041"/>
                    <a:pt x="6834" y="4318"/>
                    <a:pt x="6834" y="4318"/>
                  </a:cubicBezTo>
                  <a:cubicBezTo>
                    <a:pt x="6834" y="4318"/>
                    <a:pt x="4719" y="2213"/>
                    <a:pt x="1445" y="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9" name="Google Shape;4789;p76"/>
            <p:cNvSpPr/>
            <p:nvPr/>
          </p:nvSpPr>
          <p:spPr>
            <a:xfrm>
              <a:off x="14837810" y="6940795"/>
              <a:ext cx="1716671" cy="1716742"/>
            </a:xfrm>
            <a:custGeom>
              <a:avLst/>
              <a:gdLst/>
              <a:ahLst/>
              <a:cxnLst/>
              <a:rect l="l" t="t" r="r" b="b"/>
              <a:pathLst>
                <a:path w="7039" h="7039" fill="none" extrusionOk="0">
                  <a:moveTo>
                    <a:pt x="1445" y="0"/>
                  </a:moveTo>
                  <a:cubicBezTo>
                    <a:pt x="4719" y="2213"/>
                    <a:pt x="6834" y="4318"/>
                    <a:pt x="6834" y="4318"/>
                  </a:cubicBezTo>
                  <a:cubicBezTo>
                    <a:pt x="6834" y="4318"/>
                    <a:pt x="7039" y="5041"/>
                    <a:pt x="6040" y="6040"/>
                  </a:cubicBezTo>
                  <a:cubicBezTo>
                    <a:pt x="5041" y="7039"/>
                    <a:pt x="4318" y="6834"/>
                    <a:pt x="4318" y="6834"/>
                  </a:cubicBezTo>
                  <a:cubicBezTo>
                    <a:pt x="4318" y="6834"/>
                    <a:pt x="2204" y="4719"/>
                    <a:pt x="0" y="1445"/>
                  </a:cubicBezTo>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0" name="Google Shape;4790;p76"/>
            <p:cNvSpPr/>
            <p:nvPr/>
          </p:nvSpPr>
          <p:spPr>
            <a:xfrm>
              <a:off x="12459706" y="4562678"/>
              <a:ext cx="1712525" cy="3185447"/>
            </a:xfrm>
            <a:custGeom>
              <a:avLst/>
              <a:gdLst/>
              <a:ahLst/>
              <a:cxnLst/>
              <a:rect l="l" t="t" r="r" b="b"/>
              <a:pathLst>
                <a:path w="7022" h="13061" extrusionOk="0">
                  <a:moveTo>
                    <a:pt x="6531" y="1"/>
                  </a:moveTo>
                  <a:cubicBezTo>
                    <a:pt x="2927" y="1"/>
                    <a:pt x="0" y="2927"/>
                    <a:pt x="0" y="6531"/>
                  </a:cubicBezTo>
                  <a:cubicBezTo>
                    <a:pt x="0" y="10135"/>
                    <a:pt x="2927" y="13061"/>
                    <a:pt x="6531" y="13061"/>
                  </a:cubicBezTo>
                  <a:cubicBezTo>
                    <a:pt x="6700" y="13061"/>
                    <a:pt x="6861" y="13052"/>
                    <a:pt x="7021" y="13043"/>
                  </a:cubicBezTo>
                  <a:cubicBezTo>
                    <a:pt x="3649" y="12793"/>
                    <a:pt x="991" y="9974"/>
                    <a:pt x="991" y="6531"/>
                  </a:cubicBezTo>
                  <a:cubicBezTo>
                    <a:pt x="991" y="3096"/>
                    <a:pt x="3649" y="277"/>
                    <a:pt x="7021" y="18"/>
                  </a:cubicBezTo>
                  <a:cubicBezTo>
                    <a:pt x="6861" y="10"/>
                    <a:pt x="6700" y="1"/>
                    <a:pt x="6531" y="1"/>
                  </a:cubicBezTo>
                  <a:close/>
                </a:path>
              </a:pathLst>
            </a:custGeom>
            <a:solidFill>
              <a:srgbClr val="E27D47"/>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1" name="Google Shape;4791;p76"/>
            <p:cNvSpPr/>
            <p:nvPr/>
          </p:nvSpPr>
          <p:spPr>
            <a:xfrm>
              <a:off x="12459706" y="4562678"/>
              <a:ext cx="3185317" cy="3185447"/>
            </a:xfrm>
            <a:custGeom>
              <a:avLst/>
              <a:gdLst/>
              <a:ahLst/>
              <a:cxnLst/>
              <a:rect l="l" t="t" r="r" b="b"/>
              <a:pathLst>
                <a:path w="13061" h="13061" extrusionOk="0">
                  <a:moveTo>
                    <a:pt x="6531" y="2079"/>
                  </a:moveTo>
                  <a:cubicBezTo>
                    <a:pt x="8993" y="2079"/>
                    <a:pt x="10991" y="4069"/>
                    <a:pt x="10991" y="6531"/>
                  </a:cubicBezTo>
                  <a:cubicBezTo>
                    <a:pt x="10991" y="8993"/>
                    <a:pt x="8993" y="10991"/>
                    <a:pt x="6531" y="10991"/>
                  </a:cubicBezTo>
                  <a:cubicBezTo>
                    <a:pt x="4068" y="10991"/>
                    <a:pt x="2079" y="8993"/>
                    <a:pt x="2079" y="6531"/>
                  </a:cubicBezTo>
                  <a:cubicBezTo>
                    <a:pt x="2079" y="4069"/>
                    <a:pt x="4068" y="2079"/>
                    <a:pt x="6531" y="2079"/>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2" name="Google Shape;4792;p76"/>
            <p:cNvSpPr/>
            <p:nvPr/>
          </p:nvSpPr>
          <p:spPr>
            <a:xfrm>
              <a:off x="12459706" y="4562678"/>
              <a:ext cx="3185317" cy="3185447"/>
            </a:xfrm>
            <a:custGeom>
              <a:avLst/>
              <a:gdLst/>
              <a:ahLst/>
              <a:cxnLst/>
              <a:rect l="l" t="t" r="r" b="b"/>
              <a:pathLst>
                <a:path w="13061" h="13061" fill="none" extrusionOk="0">
                  <a:moveTo>
                    <a:pt x="6531" y="10991"/>
                  </a:moveTo>
                  <a:cubicBezTo>
                    <a:pt x="4068" y="10991"/>
                    <a:pt x="2079" y="8993"/>
                    <a:pt x="2079" y="6531"/>
                  </a:cubicBezTo>
                  <a:cubicBezTo>
                    <a:pt x="2079" y="4069"/>
                    <a:pt x="4068" y="2079"/>
                    <a:pt x="6531" y="2079"/>
                  </a:cubicBezTo>
                  <a:cubicBezTo>
                    <a:pt x="8993" y="2079"/>
                    <a:pt x="10991" y="4069"/>
                    <a:pt x="10991" y="6531"/>
                  </a:cubicBezTo>
                  <a:cubicBezTo>
                    <a:pt x="10991" y="8993"/>
                    <a:pt x="8993" y="10991"/>
                    <a:pt x="6531" y="10991"/>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3" name="Google Shape;4793;p76"/>
            <p:cNvSpPr/>
            <p:nvPr/>
          </p:nvSpPr>
          <p:spPr>
            <a:xfrm>
              <a:off x="12183386" y="6231579"/>
              <a:ext cx="570191" cy="1288227"/>
            </a:xfrm>
            <a:custGeom>
              <a:avLst/>
              <a:gdLst/>
              <a:ahLst/>
              <a:cxnLst/>
              <a:rect l="l" t="t" r="r" b="b"/>
              <a:pathLst>
                <a:path w="2338" h="5282" fill="none" extrusionOk="0">
                  <a:moveTo>
                    <a:pt x="2338" y="5281"/>
                  </a:moveTo>
                  <a:cubicBezTo>
                    <a:pt x="1009" y="3836"/>
                    <a:pt x="179" y="1954"/>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4" name="Google Shape;4794;p76"/>
            <p:cNvSpPr/>
            <p:nvPr/>
          </p:nvSpPr>
          <p:spPr>
            <a:xfrm>
              <a:off x="11961452" y="6601308"/>
              <a:ext cx="400451" cy="872638"/>
            </a:xfrm>
            <a:custGeom>
              <a:avLst/>
              <a:gdLst/>
              <a:ahLst/>
              <a:cxnLst/>
              <a:rect l="l" t="t" r="r" b="b"/>
              <a:pathLst>
                <a:path w="1642" h="3578" fill="none" extrusionOk="0">
                  <a:moveTo>
                    <a:pt x="1642" y="3578"/>
                  </a:moveTo>
                  <a:cubicBezTo>
                    <a:pt x="902" y="2481"/>
                    <a:pt x="348" y="1276"/>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5" name="Google Shape;4795;p76"/>
            <p:cNvSpPr/>
            <p:nvPr/>
          </p:nvSpPr>
          <p:spPr>
            <a:xfrm>
              <a:off x="15821147" y="4956551"/>
              <a:ext cx="404841" cy="1355785"/>
            </a:xfrm>
            <a:custGeom>
              <a:avLst/>
              <a:gdLst/>
              <a:ahLst/>
              <a:cxnLst/>
              <a:rect l="l" t="t" r="r" b="b"/>
              <a:pathLst>
                <a:path w="1660" h="5559" fill="none" extrusionOk="0">
                  <a:moveTo>
                    <a:pt x="0" y="0"/>
                  </a:moveTo>
                  <a:cubicBezTo>
                    <a:pt x="1107" y="1624"/>
                    <a:pt x="1660" y="3595"/>
                    <a:pt x="1553" y="555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6" name="Google Shape;4796;p76"/>
            <p:cNvSpPr/>
            <p:nvPr/>
          </p:nvSpPr>
          <p:spPr>
            <a:xfrm>
              <a:off x="16201849" y="5058739"/>
              <a:ext cx="272170" cy="918490"/>
            </a:xfrm>
            <a:custGeom>
              <a:avLst/>
              <a:gdLst/>
              <a:ahLst/>
              <a:cxnLst/>
              <a:rect l="l" t="t" r="r" b="b"/>
              <a:pathLst>
                <a:path w="1116" h="3766" fill="none" extrusionOk="0">
                  <a:moveTo>
                    <a:pt x="1" y="1"/>
                  </a:moveTo>
                  <a:cubicBezTo>
                    <a:pt x="572" y="1187"/>
                    <a:pt x="946" y="2454"/>
                    <a:pt x="1116" y="3765"/>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97" name="Google Shape;4797;p76"/>
          <p:cNvSpPr txBox="1"/>
          <p:nvPr/>
        </p:nvSpPr>
        <p:spPr>
          <a:xfrm>
            <a:off x="1855523" y="3583150"/>
            <a:ext cx="10133100" cy="40413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Why not try accessing some of the following websites: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Childline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3">
                  <a:extLst>
                    <a:ext uri="{A12FA001-AC4F-418D-AE19-62706E023703}">
                      <ahyp:hlinkClr xmlns:ahyp="http://schemas.microsoft.com/office/drawing/2018/hyperlinkcolor" val="tx"/>
                    </a:ext>
                  </a:extLst>
                </a:hlinkClick>
              </a:rPr>
              <a:t>childline.org.uk</a:t>
            </a:r>
            <a:endParaRPr sz="26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The Mix - </a:t>
            </a:r>
            <a:r>
              <a:rPr lang="en-GB" sz="2300" u="sng">
                <a:solidFill>
                  <a:srgbClr val="4285F4"/>
                </a:solidFill>
                <a:latin typeface="Roboto"/>
                <a:ea typeface="Roboto"/>
                <a:cs typeface="Roboto"/>
                <a:sym typeface="Roboto"/>
                <a:hlinkClick r:id="rId4">
                  <a:extLst>
                    <a:ext uri="{A12FA001-AC4F-418D-AE19-62706E023703}">
                      <ahyp:hlinkClr xmlns:ahyp="http://schemas.microsoft.com/office/drawing/2018/hyperlinkcolor" val="tx"/>
                    </a:ext>
                  </a:extLst>
                </a:hlinkClick>
              </a:rPr>
              <a:t>themix.org.uk</a:t>
            </a:r>
            <a:endParaRPr sz="23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Safer Internet Centre - </a:t>
            </a:r>
            <a:r>
              <a:rPr lang="en-GB" sz="2300" u="sng">
                <a:solidFill>
                  <a:srgbClr val="4285F4"/>
                </a:solidFill>
                <a:latin typeface="Roboto"/>
                <a:ea typeface="Roboto"/>
                <a:cs typeface="Roboto"/>
                <a:sym typeface="Roboto"/>
                <a:hlinkClick r:id="rId5">
                  <a:extLst>
                    <a:ext uri="{A12FA001-AC4F-418D-AE19-62706E023703}">
                      <ahyp:hlinkClr xmlns:ahyp="http://schemas.microsoft.com/office/drawing/2018/hyperlinkcolor" val="tx"/>
                    </a:ext>
                  </a:extLst>
                </a:hlinkClick>
              </a:rPr>
              <a:t>saferinternet.org.uk</a:t>
            </a:r>
            <a:endParaRPr sz="23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Relate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6">
                  <a:extLst>
                    <a:ext uri="{A12FA001-AC4F-418D-AE19-62706E023703}">
                      <ahyp:hlinkClr xmlns:ahyp="http://schemas.microsoft.com/office/drawing/2018/hyperlinkcolor" val="tx"/>
                    </a:ext>
                  </a:extLst>
                </a:hlinkClick>
              </a:rPr>
              <a:t>relate.org.uk</a:t>
            </a:r>
            <a:r>
              <a:rPr lang="en-GB" sz="2300">
                <a:solidFill>
                  <a:srgbClr val="212121"/>
                </a:solidFill>
                <a:latin typeface="Roboto"/>
                <a:ea typeface="Roboto"/>
                <a:cs typeface="Roboto"/>
                <a:sym typeface="Roboto"/>
              </a:rPr>
              <a:t> (Help for children and young people section)</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Samaritans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7">
                  <a:extLst>
                    <a:ext uri="{A12FA001-AC4F-418D-AE19-62706E023703}">
                      <ahyp:hlinkClr xmlns:ahyp="http://schemas.microsoft.com/office/drawing/2018/hyperlinkcolor" val="tx"/>
                    </a:ext>
                  </a:extLst>
                </a:hlinkClick>
              </a:rPr>
              <a:t>samaritans.org</a:t>
            </a:r>
            <a:r>
              <a:rPr lang="en-GB" sz="2300">
                <a:solidFill>
                  <a:srgbClr val="212121"/>
                </a:solidFill>
                <a:latin typeface="Roboto"/>
                <a:ea typeface="Roboto"/>
                <a:cs typeface="Roboto"/>
                <a:sym typeface="Roboto"/>
              </a:rPr>
              <a:t> (England, Scotland, Wales)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a:solidFill>
                  <a:srgbClr val="212121"/>
                </a:solidFill>
                <a:latin typeface="Roboto"/>
                <a:ea typeface="Roboto"/>
                <a:cs typeface="Roboto"/>
                <a:sym typeface="Roboto"/>
              </a:rPr>
              <a:t>Thinkuknow - </a:t>
            </a:r>
            <a:r>
              <a:rPr lang="en-GB" sz="2300" u="sng">
                <a:solidFill>
                  <a:srgbClr val="4285F4"/>
                </a:solidFill>
                <a:latin typeface="Roboto"/>
                <a:ea typeface="Roboto"/>
                <a:cs typeface="Roboto"/>
                <a:sym typeface="Roboto"/>
                <a:hlinkClick r:id="rId8">
                  <a:extLst>
                    <a:ext uri="{A12FA001-AC4F-418D-AE19-62706E023703}">
                      <ahyp:hlinkClr xmlns:ahyp="http://schemas.microsoft.com/office/drawing/2018/hyperlinkcolor" val="tx"/>
                    </a:ext>
                  </a:extLst>
                </a:hlinkClick>
              </a:rPr>
              <a:t>thinkuknow.co.uk</a:t>
            </a:r>
            <a:endParaRPr sz="2300">
              <a:solidFill>
                <a:srgbClr val="4285F4"/>
              </a:solidFill>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768"/>
        <p:cNvGrpSpPr/>
        <p:nvPr/>
      </p:nvGrpSpPr>
      <p:grpSpPr>
        <a:xfrm>
          <a:off x="0" y="0"/>
          <a:ext cx="0" cy="0"/>
          <a:chOff x="0" y="0"/>
          <a:chExt cx="0" cy="0"/>
        </a:xfrm>
      </p:grpSpPr>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801"/>
        <p:cNvGrpSpPr/>
        <p:nvPr/>
      </p:nvGrpSpPr>
      <p:grpSpPr>
        <a:xfrm>
          <a:off x="0" y="0"/>
          <a:ext cx="0" cy="0"/>
          <a:chOff x="0" y="0"/>
          <a:chExt cx="0" cy="0"/>
        </a:xfrm>
      </p:grpSpPr>
      <p:sp>
        <p:nvSpPr>
          <p:cNvPr id="4802" name="Google Shape;4802;p77"/>
          <p:cNvSpPr/>
          <p:nvPr/>
        </p:nvSpPr>
        <p:spPr>
          <a:xfrm>
            <a:off x="11743100" y="2081850"/>
            <a:ext cx="9150930" cy="12746177"/>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03" name="Google Shape;4803;p77"/>
          <p:cNvGrpSpPr/>
          <p:nvPr/>
        </p:nvGrpSpPr>
        <p:grpSpPr>
          <a:xfrm>
            <a:off x="9592399" y="4595338"/>
            <a:ext cx="6842369" cy="5677897"/>
            <a:chOff x="9095999" y="4595338"/>
            <a:chExt cx="6842369" cy="5677897"/>
          </a:xfrm>
        </p:grpSpPr>
        <p:sp>
          <p:nvSpPr>
            <p:cNvPr id="4804" name="Google Shape;4804;p77"/>
            <p:cNvSpPr/>
            <p:nvPr/>
          </p:nvSpPr>
          <p:spPr>
            <a:xfrm rot="-279439" flipH="1">
              <a:off x="11114640" y="5096117"/>
              <a:ext cx="4625146" cy="4915952"/>
            </a:xfrm>
            <a:custGeom>
              <a:avLst/>
              <a:gdLst/>
              <a:ahLst/>
              <a:cxnLst/>
              <a:rect l="l" t="t" r="r" b="b"/>
              <a:pathLst>
                <a:path w="16175" h="17192" extrusionOk="0">
                  <a:moveTo>
                    <a:pt x="10843" y="0"/>
                  </a:moveTo>
                  <a:cubicBezTo>
                    <a:pt x="10571" y="0"/>
                    <a:pt x="10321" y="140"/>
                    <a:pt x="10126" y="492"/>
                  </a:cubicBezTo>
                  <a:cubicBezTo>
                    <a:pt x="10010" y="662"/>
                    <a:pt x="8993" y="2142"/>
                    <a:pt x="8395" y="2865"/>
                  </a:cubicBezTo>
                  <a:cubicBezTo>
                    <a:pt x="6620" y="5104"/>
                    <a:pt x="4077" y="6576"/>
                    <a:pt x="1446" y="7575"/>
                  </a:cubicBezTo>
                  <a:cubicBezTo>
                    <a:pt x="1214" y="7656"/>
                    <a:pt x="1151" y="7914"/>
                    <a:pt x="1133" y="8137"/>
                  </a:cubicBezTo>
                  <a:cubicBezTo>
                    <a:pt x="0" y="8806"/>
                    <a:pt x="259" y="10653"/>
                    <a:pt x="794" y="11679"/>
                  </a:cubicBezTo>
                  <a:cubicBezTo>
                    <a:pt x="1172" y="12392"/>
                    <a:pt x="1890" y="13106"/>
                    <a:pt x="2724" y="13106"/>
                  </a:cubicBezTo>
                  <a:cubicBezTo>
                    <a:pt x="2776" y="13106"/>
                    <a:pt x="2829" y="13103"/>
                    <a:pt x="2882" y="13097"/>
                  </a:cubicBezTo>
                  <a:cubicBezTo>
                    <a:pt x="3007" y="13258"/>
                    <a:pt x="3159" y="13392"/>
                    <a:pt x="3346" y="13419"/>
                  </a:cubicBezTo>
                  <a:cubicBezTo>
                    <a:pt x="3407" y="13430"/>
                    <a:pt x="3473" y="13435"/>
                    <a:pt x="3539" y="13435"/>
                  </a:cubicBezTo>
                  <a:cubicBezTo>
                    <a:pt x="3684" y="13435"/>
                    <a:pt x="3836" y="13411"/>
                    <a:pt x="3970" y="13374"/>
                  </a:cubicBezTo>
                  <a:cubicBezTo>
                    <a:pt x="4140" y="13338"/>
                    <a:pt x="4309" y="13294"/>
                    <a:pt x="4470" y="13258"/>
                  </a:cubicBezTo>
                  <a:cubicBezTo>
                    <a:pt x="4479" y="13285"/>
                    <a:pt x="4488" y="13320"/>
                    <a:pt x="4497" y="13347"/>
                  </a:cubicBezTo>
                  <a:cubicBezTo>
                    <a:pt x="4782" y="14248"/>
                    <a:pt x="5032" y="15203"/>
                    <a:pt x="5433" y="16050"/>
                  </a:cubicBezTo>
                  <a:cubicBezTo>
                    <a:pt x="5698" y="16615"/>
                    <a:pt x="6255" y="17191"/>
                    <a:pt x="6892" y="17191"/>
                  </a:cubicBezTo>
                  <a:cubicBezTo>
                    <a:pt x="7050" y="17191"/>
                    <a:pt x="7213" y="17156"/>
                    <a:pt x="7378" y="17076"/>
                  </a:cubicBezTo>
                  <a:cubicBezTo>
                    <a:pt x="8101" y="16719"/>
                    <a:pt x="8136" y="15809"/>
                    <a:pt x="7896" y="15140"/>
                  </a:cubicBezTo>
                  <a:cubicBezTo>
                    <a:pt x="7735" y="14694"/>
                    <a:pt x="7548" y="14248"/>
                    <a:pt x="7360" y="13811"/>
                  </a:cubicBezTo>
                  <a:lnTo>
                    <a:pt x="7360" y="13811"/>
                  </a:lnTo>
                  <a:cubicBezTo>
                    <a:pt x="7408" y="13898"/>
                    <a:pt x="7476" y="13957"/>
                    <a:pt x="7590" y="13957"/>
                  </a:cubicBezTo>
                  <a:cubicBezTo>
                    <a:pt x="7605" y="13957"/>
                    <a:pt x="7621" y="13956"/>
                    <a:pt x="7637" y="13954"/>
                  </a:cubicBezTo>
                  <a:cubicBezTo>
                    <a:pt x="7780" y="13927"/>
                    <a:pt x="7931" y="13874"/>
                    <a:pt x="8029" y="13749"/>
                  </a:cubicBezTo>
                  <a:cubicBezTo>
                    <a:pt x="8163" y="13579"/>
                    <a:pt x="8101" y="13445"/>
                    <a:pt x="8012" y="13267"/>
                  </a:cubicBezTo>
                  <a:cubicBezTo>
                    <a:pt x="7905" y="13044"/>
                    <a:pt x="7789" y="12830"/>
                    <a:pt x="7673" y="12616"/>
                  </a:cubicBezTo>
                  <a:cubicBezTo>
                    <a:pt x="8343" y="12525"/>
                    <a:pt x="9029" y="12472"/>
                    <a:pt x="9759" y="12472"/>
                  </a:cubicBezTo>
                  <a:cubicBezTo>
                    <a:pt x="9815" y="12472"/>
                    <a:pt x="9872" y="12472"/>
                    <a:pt x="9930" y="12473"/>
                  </a:cubicBezTo>
                  <a:cubicBezTo>
                    <a:pt x="12365" y="12500"/>
                    <a:pt x="14658" y="13276"/>
                    <a:pt x="14658" y="13276"/>
                  </a:cubicBezTo>
                  <a:lnTo>
                    <a:pt x="14649" y="13267"/>
                  </a:lnTo>
                  <a:lnTo>
                    <a:pt x="14649" y="13267"/>
                  </a:lnTo>
                  <a:cubicBezTo>
                    <a:pt x="14789" y="13323"/>
                    <a:pt x="14917" y="13348"/>
                    <a:pt x="15034" y="13348"/>
                  </a:cubicBezTo>
                  <a:cubicBezTo>
                    <a:pt x="15832" y="13348"/>
                    <a:pt x="16108" y="12165"/>
                    <a:pt x="16139" y="11402"/>
                  </a:cubicBezTo>
                  <a:cubicBezTo>
                    <a:pt x="16174" y="10724"/>
                    <a:pt x="16103" y="10046"/>
                    <a:pt x="15987" y="9377"/>
                  </a:cubicBezTo>
                  <a:cubicBezTo>
                    <a:pt x="15853" y="8628"/>
                    <a:pt x="15666" y="7888"/>
                    <a:pt x="15443" y="7156"/>
                  </a:cubicBezTo>
                  <a:cubicBezTo>
                    <a:pt x="15211" y="6416"/>
                    <a:pt x="14943" y="5693"/>
                    <a:pt x="14649" y="4970"/>
                  </a:cubicBezTo>
                  <a:cubicBezTo>
                    <a:pt x="14372" y="4328"/>
                    <a:pt x="14087" y="3695"/>
                    <a:pt x="13757" y="3070"/>
                  </a:cubicBezTo>
                  <a:cubicBezTo>
                    <a:pt x="13507" y="2597"/>
                    <a:pt x="13239" y="2134"/>
                    <a:pt x="12918" y="1696"/>
                  </a:cubicBezTo>
                  <a:cubicBezTo>
                    <a:pt x="12543" y="1098"/>
                    <a:pt x="11606" y="0"/>
                    <a:pt x="10843"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5" name="Google Shape;4805;p77"/>
            <p:cNvSpPr/>
            <p:nvPr/>
          </p:nvSpPr>
          <p:spPr>
            <a:xfrm rot="-279439" flipH="1">
              <a:off x="11108128" y="4854188"/>
              <a:ext cx="4625146" cy="5239926"/>
            </a:xfrm>
            <a:custGeom>
              <a:avLst/>
              <a:gdLst/>
              <a:ahLst/>
              <a:cxnLst/>
              <a:rect l="l" t="t" r="r" b="b"/>
              <a:pathLst>
                <a:path w="16175" h="18325" fill="none" extrusionOk="0">
                  <a:moveTo>
                    <a:pt x="15987" y="10224"/>
                  </a:moveTo>
                  <a:cubicBezTo>
                    <a:pt x="15853" y="9475"/>
                    <a:pt x="15666" y="8735"/>
                    <a:pt x="15443" y="8003"/>
                  </a:cubicBezTo>
                  <a:cubicBezTo>
                    <a:pt x="15211" y="7263"/>
                    <a:pt x="14943" y="6540"/>
                    <a:pt x="14649" y="5817"/>
                  </a:cubicBezTo>
                  <a:cubicBezTo>
                    <a:pt x="14372" y="5175"/>
                    <a:pt x="14087" y="4542"/>
                    <a:pt x="13757" y="3917"/>
                  </a:cubicBezTo>
                  <a:cubicBezTo>
                    <a:pt x="13507" y="3444"/>
                    <a:pt x="13239" y="2981"/>
                    <a:pt x="12918" y="2543"/>
                  </a:cubicBezTo>
                  <a:cubicBezTo>
                    <a:pt x="12410" y="1732"/>
                    <a:pt x="10866" y="1"/>
                    <a:pt x="10126" y="1339"/>
                  </a:cubicBezTo>
                  <a:cubicBezTo>
                    <a:pt x="10010" y="1509"/>
                    <a:pt x="8993" y="2989"/>
                    <a:pt x="8395" y="3712"/>
                  </a:cubicBezTo>
                  <a:cubicBezTo>
                    <a:pt x="6620" y="5951"/>
                    <a:pt x="4077" y="7423"/>
                    <a:pt x="1446" y="8422"/>
                  </a:cubicBezTo>
                  <a:cubicBezTo>
                    <a:pt x="1214" y="8503"/>
                    <a:pt x="1151" y="8761"/>
                    <a:pt x="1133" y="8984"/>
                  </a:cubicBezTo>
                  <a:cubicBezTo>
                    <a:pt x="0" y="9653"/>
                    <a:pt x="259" y="11500"/>
                    <a:pt x="794" y="12526"/>
                  </a:cubicBezTo>
                  <a:cubicBezTo>
                    <a:pt x="1196" y="13284"/>
                    <a:pt x="1981" y="14043"/>
                    <a:pt x="2882" y="13944"/>
                  </a:cubicBezTo>
                  <a:cubicBezTo>
                    <a:pt x="3007" y="14105"/>
                    <a:pt x="3159" y="14239"/>
                    <a:pt x="3346" y="14266"/>
                  </a:cubicBezTo>
                  <a:cubicBezTo>
                    <a:pt x="3542" y="14301"/>
                    <a:pt x="3774" y="14274"/>
                    <a:pt x="3970" y="14221"/>
                  </a:cubicBezTo>
                  <a:cubicBezTo>
                    <a:pt x="4140" y="14185"/>
                    <a:pt x="4309" y="14141"/>
                    <a:pt x="4470" y="14105"/>
                  </a:cubicBezTo>
                  <a:cubicBezTo>
                    <a:pt x="4479" y="14132"/>
                    <a:pt x="4488" y="14167"/>
                    <a:pt x="4497" y="14194"/>
                  </a:cubicBezTo>
                  <a:cubicBezTo>
                    <a:pt x="4782" y="15095"/>
                    <a:pt x="5032" y="16050"/>
                    <a:pt x="5433" y="16897"/>
                  </a:cubicBezTo>
                  <a:cubicBezTo>
                    <a:pt x="5763" y="17602"/>
                    <a:pt x="6549" y="18325"/>
                    <a:pt x="7378" y="17923"/>
                  </a:cubicBezTo>
                  <a:cubicBezTo>
                    <a:pt x="8101" y="17566"/>
                    <a:pt x="8136" y="16656"/>
                    <a:pt x="7896" y="15987"/>
                  </a:cubicBezTo>
                  <a:cubicBezTo>
                    <a:pt x="7735" y="15541"/>
                    <a:pt x="7548" y="15095"/>
                    <a:pt x="7360" y="14658"/>
                  </a:cubicBezTo>
                  <a:cubicBezTo>
                    <a:pt x="7414" y="14756"/>
                    <a:pt x="7494" y="14819"/>
                    <a:pt x="7637" y="14801"/>
                  </a:cubicBezTo>
                  <a:cubicBezTo>
                    <a:pt x="7780" y="14774"/>
                    <a:pt x="7931" y="14721"/>
                    <a:pt x="8029" y="14596"/>
                  </a:cubicBezTo>
                  <a:cubicBezTo>
                    <a:pt x="8163" y="14426"/>
                    <a:pt x="8101" y="14292"/>
                    <a:pt x="8012" y="14114"/>
                  </a:cubicBezTo>
                  <a:cubicBezTo>
                    <a:pt x="7905" y="13891"/>
                    <a:pt x="7789" y="13677"/>
                    <a:pt x="7673" y="13463"/>
                  </a:cubicBezTo>
                  <a:cubicBezTo>
                    <a:pt x="8395" y="13365"/>
                    <a:pt x="9136" y="13311"/>
                    <a:pt x="9930" y="13320"/>
                  </a:cubicBezTo>
                  <a:cubicBezTo>
                    <a:pt x="12365" y="13347"/>
                    <a:pt x="14658" y="14123"/>
                    <a:pt x="14658" y="14123"/>
                  </a:cubicBezTo>
                  <a:lnTo>
                    <a:pt x="14649" y="14114"/>
                  </a:lnTo>
                  <a:cubicBezTo>
                    <a:pt x="15746" y="14551"/>
                    <a:pt x="16103" y="13124"/>
                    <a:pt x="16139" y="12249"/>
                  </a:cubicBezTo>
                  <a:cubicBezTo>
                    <a:pt x="16174" y="11571"/>
                    <a:pt x="16103" y="10893"/>
                    <a:pt x="15987" y="1022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6" name="Google Shape;4806;p77"/>
            <p:cNvSpPr/>
            <p:nvPr/>
          </p:nvSpPr>
          <p:spPr>
            <a:xfrm rot="-279439" flipH="1">
              <a:off x="13500163" y="8081157"/>
              <a:ext cx="1122617" cy="1603289"/>
            </a:xfrm>
            <a:custGeom>
              <a:avLst/>
              <a:gdLst/>
              <a:ahLst/>
              <a:cxnLst/>
              <a:rect l="l" t="t" r="r" b="b"/>
              <a:pathLst>
                <a:path w="3926" h="5607" extrusionOk="0">
                  <a:moveTo>
                    <a:pt x="1990" y="1"/>
                  </a:moveTo>
                  <a:cubicBezTo>
                    <a:pt x="1859" y="1"/>
                    <a:pt x="1670" y="74"/>
                    <a:pt x="1357" y="201"/>
                  </a:cubicBezTo>
                  <a:lnTo>
                    <a:pt x="777" y="442"/>
                  </a:lnTo>
                  <a:cubicBezTo>
                    <a:pt x="473" y="558"/>
                    <a:pt x="286" y="638"/>
                    <a:pt x="179" y="727"/>
                  </a:cubicBezTo>
                  <a:cubicBezTo>
                    <a:pt x="1" y="888"/>
                    <a:pt x="63" y="1075"/>
                    <a:pt x="206" y="1521"/>
                  </a:cubicBezTo>
                  <a:cubicBezTo>
                    <a:pt x="232" y="1601"/>
                    <a:pt x="259" y="1682"/>
                    <a:pt x="286" y="1771"/>
                  </a:cubicBezTo>
                  <a:cubicBezTo>
                    <a:pt x="571" y="2663"/>
                    <a:pt x="821" y="3617"/>
                    <a:pt x="1223" y="4465"/>
                  </a:cubicBezTo>
                  <a:cubicBezTo>
                    <a:pt x="1487" y="5036"/>
                    <a:pt x="2042" y="5607"/>
                    <a:pt x="2678" y="5607"/>
                  </a:cubicBezTo>
                  <a:cubicBezTo>
                    <a:pt x="2837" y="5607"/>
                    <a:pt x="3002" y="5571"/>
                    <a:pt x="3167" y="5491"/>
                  </a:cubicBezTo>
                  <a:cubicBezTo>
                    <a:pt x="3890" y="5143"/>
                    <a:pt x="3926" y="4233"/>
                    <a:pt x="3685" y="3564"/>
                  </a:cubicBezTo>
                  <a:cubicBezTo>
                    <a:pt x="3373" y="2708"/>
                    <a:pt x="2980" y="1878"/>
                    <a:pt x="2623" y="1039"/>
                  </a:cubicBezTo>
                  <a:cubicBezTo>
                    <a:pt x="2623" y="1039"/>
                    <a:pt x="2588" y="950"/>
                    <a:pt x="2588" y="950"/>
                  </a:cubicBezTo>
                  <a:cubicBezTo>
                    <a:pt x="2489" y="727"/>
                    <a:pt x="2418" y="575"/>
                    <a:pt x="2409" y="549"/>
                  </a:cubicBezTo>
                  <a:cubicBezTo>
                    <a:pt x="2250" y="161"/>
                    <a:pt x="2182" y="1"/>
                    <a:pt x="1990"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7" name="Google Shape;4807;p77"/>
            <p:cNvSpPr/>
            <p:nvPr/>
          </p:nvSpPr>
          <p:spPr>
            <a:xfrm rot="-279439" flipH="1">
              <a:off x="13502183" y="8049049"/>
              <a:ext cx="1122617" cy="1717095"/>
            </a:xfrm>
            <a:custGeom>
              <a:avLst/>
              <a:gdLst/>
              <a:ahLst/>
              <a:cxnLst/>
              <a:rect l="l" t="t" r="r" b="b"/>
              <a:pathLst>
                <a:path w="3926" h="6005" fill="none" extrusionOk="0">
                  <a:moveTo>
                    <a:pt x="1357" y="313"/>
                  </a:moveTo>
                  <a:lnTo>
                    <a:pt x="777" y="554"/>
                  </a:lnTo>
                  <a:cubicBezTo>
                    <a:pt x="473" y="670"/>
                    <a:pt x="286" y="750"/>
                    <a:pt x="179" y="839"/>
                  </a:cubicBezTo>
                  <a:cubicBezTo>
                    <a:pt x="1" y="1000"/>
                    <a:pt x="63" y="1187"/>
                    <a:pt x="206" y="1633"/>
                  </a:cubicBezTo>
                  <a:cubicBezTo>
                    <a:pt x="232" y="1713"/>
                    <a:pt x="259" y="1794"/>
                    <a:pt x="286" y="1883"/>
                  </a:cubicBezTo>
                  <a:cubicBezTo>
                    <a:pt x="571" y="2775"/>
                    <a:pt x="821" y="3729"/>
                    <a:pt x="1223" y="4577"/>
                  </a:cubicBezTo>
                  <a:cubicBezTo>
                    <a:pt x="1553" y="5291"/>
                    <a:pt x="2338" y="6004"/>
                    <a:pt x="3167" y="5603"/>
                  </a:cubicBezTo>
                  <a:cubicBezTo>
                    <a:pt x="3890" y="5255"/>
                    <a:pt x="3926" y="4345"/>
                    <a:pt x="3685" y="3676"/>
                  </a:cubicBezTo>
                  <a:cubicBezTo>
                    <a:pt x="3373" y="2820"/>
                    <a:pt x="2980" y="1990"/>
                    <a:pt x="2623" y="1151"/>
                  </a:cubicBezTo>
                  <a:cubicBezTo>
                    <a:pt x="2623" y="1151"/>
                    <a:pt x="2588" y="1062"/>
                    <a:pt x="2588" y="1062"/>
                  </a:cubicBezTo>
                  <a:cubicBezTo>
                    <a:pt x="2489" y="839"/>
                    <a:pt x="2418" y="687"/>
                    <a:pt x="2409" y="661"/>
                  </a:cubicBezTo>
                  <a:cubicBezTo>
                    <a:pt x="2142" y="9"/>
                    <a:pt x="2133" y="0"/>
                    <a:pt x="1357" y="31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8" name="Google Shape;4808;p77"/>
            <p:cNvSpPr/>
            <p:nvPr/>
          </p:nvSpPr>
          <p:spPr>
            <a:xfrm rot="-279439" flipH="1">
              <a:off x="13464227" y="8311173"/>
              <a:ext cx="382879" cy="481244"/>
            </a:xfrm>
            <a:custGeom>
              <a:avLst/>
              <a:gdLst/>
              <a:ahLst/>
              <a:cxnLst/>
              <a:rect l="l" t="t" r="r" b="b"/>
              <a:pathLst>
                <a:path w="1339" h="1683" extrusionOk="0">
                  <a:moveTo>
                    <a:pt x="623" y="0"/>
                  </a:moveTo>
                  <a:cubicBezTo>
                    <a:pt x="582" y="0"/>
                    <a:pt x="523" y="29"/>
                    <a:pt x="420" y="79"/>
                  </a:cubicBezTo>
                  <a:lnTo>
                    <a:pt x="232" y="168"/>
                  </a:lnTo>
                  <a:cubicBezTo>
                    <a:pt x="143" y="212"/>
                    <a:pt x="81" y="239"/>
                    <a:pt x="54" y="275"/>
                  </a:cubicBezTo>
                  <a:cubicBezTo>
                    <a:pt x="0" y="328"/>
                    <a:pt x="18" y="382"/>
                    <a:pt x="81" y="525"/>
                  </a:cubicBezTo>
                  <a:cubicBezTo>
                    <a:pt x="90" y="551"/>
                    <a:pt x="99" y="569"/>
                    <a:pt x="107" y="605"/>
                  </a:cubicBezTo>
                  <a:cubicBezTo>
                    <a:pt x="223" y="890"/>
                    <a:pt x="357" y="1167"/>
                    <a:pt x="482" y="1444"/>
                  </a:cubicBezTo>
                  <a:cubicBezTo>
                    <a:pt x="545" y="1576"/>
                    <a:pt x="607" y="1682"/>
                    <a:pt x="742" y="1682"/>
                  </a:cubicBezTo>
                  <a:cubicBezTo>
                    <a:pt x="761" y="1682"/>
                    <a:pt x="781" y="1680"/>
                    <a:pt x="803" y="1676"/>
                  </a:cubicBezTo>
                  <a:cubicBezTo>
                    <a:pt x="955" y="1658"/>
                    <a:pt x="1107" y="1595"/>
                    <a:pt x="1205" y="1479"/>
                  </a:cubicBezTo>
                  <a:cubicBezTo>
                    <a:pt x="1339" y="1310"/>
                    <a:pt x="1276" y="1176"/>
                    <a:pt x="1187" y="989"/>
                  </a:cubicBezTo>
                  <a:cubicBezTo>
                    <a:pt x="1071" y="766"/>
                    <a:pt x="955" y="543"/>
                    <a:pt x="839" y="320"/>
                  </a:cubicBezTo>
                  <a:lnTo>
                    <a:pt x="830" y="293"/>
                  </a:lnTo>
                  <a:cubicBezTo>
                    <a:pt x="785" y="221"/>
                    <a:pt x="768" y="177"/>
                    <a:pt x="759" y="168"/>
                  </a:cubicBezTo>
                  <a:cubicBezTo>
                    <a:pt x="703" y="51"/>
                    <a:pt x="679" y="0"/>
                    <a:pt x="623" y="0"/>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9" name="Google Shape;4809;p77"/>
            <p:cNvSpPr/>
            <p:nvPr/>
          </p:nvSpPr>
          <p:spPr>
            <a:xfrm rot="-279439" flipH="1">
              <a:off x="13464122" y="8300312"/>
              <a:ext cx="382879" cy="500402"/>
            </a:xfrm>
            <a:custGeom>
              <a:avLst/>
              <a:gdLst/>
              <a:ahLst/>
              <a:cxnLst/>
              <a:rect l="l" t="t" r="r" b="b"/>
              <a:pathLst>
                <a:path w="1339" h="1750" fill="none" extrusionOk="0">
                  <a:moveTo>
                    <a:pt x="420" y="117"/>
                  </a:moveTo>
                  <a:lnTo>
                    <a:pt x="232" y="206"/>
                  </a:lnTo>
                  <a:cubicBezTo>
                    <a:pt x="143" y="250"/>
                    <a:pt x="81" y="277"/>
                    <a:pt x="54" y="313"/>
                  </a:cubicBezTo>
                  <a:cubicBezTo>
                    <a:pt x="0" y="366"/>
                    <a:pt x="18" y="420"/>
                    <a:pt x="81" y="563"/>
                  </a:cubicBezTo>
                  <a:cubicBezTo>
                    <a:pt x="90" y="589"/>
                    <a:pt x="99" y="607"/>
                    <a:pt x="107" y="643"/>
                  </a:cubicBezTo>
                  <a:cubicBezTo>
                    <a:pt x="223" y="928"/>
                    <a:pt x="357" y="1205"/>
                    <a:pt x="482" y="1482"/>
                  </a:cubicBezTo>
                  <a:cubicBezTo>
                    <a:pt x="553" y="1633"/>
                    <a:pt x="625" y="1749"/>
                    <a:pt x="803" y="1714"/>
                  </a:cubicBezTo>
                  <a:cubicBezTo>
                    <a:pt x="955" y="1696"/>
                    <a:pt x="1107" y="1633"/>
                    <a:pt x="1205" y="1517"/>
                  </a:cubicBezTo>
                  <a:cubicBezTo>
                    <a:pt x="1339" y="1348"/>
                    <a:pt x="1276" y="1214"/>
                    <a:pt x="1187" y="1027"/>
                  </a:cubicBezTo>
                  <a:cubicBezTo>
                    <a:pt x="1071" y="804"/>
                    <a:pt x="955" y="581"/>
                    <a:pt x="839" y="358"/>
                  </a:cubicBezTo>
                  <a:lnTo>
                    <a:pt x="830" y="331"/>
                  </a:lnTo>
                  <a:cubicBezTo>
                    <a:pt x="785" y="259"/>
                    <a:pt x="768" y="215"/>
                    <a:pt x="759" y="206"/>
                  </a:cubicBezTo>
                  <a:cubicBezTo>
                    <a:pt x="661" y="1"/>
                    <a:pt x="661" y="1"/>
                    <a:pt x="420" y="1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0" name="Google Shape;4810;p77"/>
            <p:cNvSpPr/>
            <p:nvPr/>
          </p:nvSpPr>
          <p:spPr>
            <a:xfrm rot="-279439" flipH="1">
              <a:off x="14801809" y="6944098"/>
              <a:ext cx="946475" cy="1469181"/>
            </a:xfrm>
            <a:custGeom>
              <a:avLst/>
              <a:gdLst/>
              <a:ahLst/>
              <a:cxnLst/>
              <a:rect l="l" t="t" r="r" b="b"/>
              <a:pathLst>
                <a:path w="3310" h="5138" extrusionOk="0">
                  <a:moveTo>
                    <a:pt x="1642" y="1"/>
                  </a:moveTo>
                  <a:cubicBezTo>
                    <a:pt x="0" y="402"/>
                    <a:pt x="250" y="2570"/>
                    <a:pt x="848" y="3721"/>
                  </a:cubicBezTo>
                  <a:cubicBezTo>
                    <a:pt x="1230" y="4426"/>
                    <a:pt x="1944" y="5137"/>
                    <a:pt x="2768" y="5137"/>
                  </a:cubicBezTo>
                  <a:cubicBezTo>
                    <a:pt x="2944" y="5137"/>
                    <a:pt x="3126" y="5104"/>
                    <a:pt x="3310" y="5032"/>
                  </a:cubicBezTo>
                  <a:cubicBezTo>
                    <a:pt x="2284" y="3819"/>
                    <a:pt x="1544" y="1580"/>
                    <a:pt x="1642"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1" name="Google Shape;4811;p77"/>
            <p:cNvSpPr/>
            <p:nvPr/>
          </p:nvSpPr>
          <p:spPr>
            <a:xfrm rot="-279439" flipH="1">
              <a:off x="14805350" y="6943954"/>
              <a:ext cx="946475" cy="1556394"/>
            </a:xfrm>
            <a:custGeom>
              <a:avLst/>
              <a:gdLst/>
              <a:ahLst/>
              <a:cxnLst/>
              <a:rect l="l" t="t" r="r" b="b"/>
              <a:pathLst>
                <a:path w="3310" h="5443" fill="none" extrusionOk="0">
                  <a:moveTo>
                    <a:pt x="1642" y="1"/>
                  </a:moveTo>
                  <a:cubicBezTo>
                    <a:pt x="1544" y="1580"/>
                    <a:pt x="2284" y="3819"/>
                    <a:pt x="3310" y="5032"/>
                  </a:cubicBezTo>
                  <a:cubicBezTo>
                    <a:pt x="2266" y="5442"/>
                    <a:pt x="1312" y="4577"/>
                    <a:pt x="848" y="3721"/>
                  </a:cubicBezTo>
                  <a:cubicBezTo>
                    <a:pt x="250" y="2570"/>
                    <a:pt x="0" y="402"/>
                    <a:pt x="1642"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2" name="Google Shape;4812;p77"/>
            <p:cNvSpPr/>
            <p:nvPr/>
          </p:nvSpPr>
          <p:spPr>
            <a:xfrm rot="-279439" flipH="1">
              <a:off x="12287697" y="5559853"/>
              <a:ext cx="3074185" cy="3064463"/>
            </a:xfrm>
            <a:custGeom>
              <a:avLst/>
              <a:gdLst/>
              <a:ahLst/>
              <a:cxnLst/>
              <a:rect l="l" t="t" r="r" b="b"/>
              <a:pathLst>
                <a:path w="10751" h="10717" extrusionOk="0">
                  <a:moveTo>
                    <a:pt x="7396" y="1"/>
                  </a:move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285" y="10714"/>
                    <a:pt x="2342" y="10717"/>
                    <a:pt x="2400" y="10717"/>
                  </a:cubicBezTo>
                  <a:cubicBezTo>
                    <a:pt x="2552" y="10717"/>
                    <a:pt x="2713" y="10694"/>
                    <a:pt x="2856" y="10662"/>
                  </a:cubicBezTo>
                  <a:cubicBezTo>
                    <a:pt x="4858" y="10181"/>
                    <a:pt x="6586" y="9751"/>
                    <a:pt x="8687" y="9751"/>
                  </a:cubicBezTo>
                  <a:cubicBezTo>
                    <a:pt x="8730" y="9751"/>
                    <a:pt x="8772" y="9751"/>
                    <a:pt x="8815" y="9752"/>
                  </a:cubicBezTo>
                  <a:cubicBezTo>
                    <a:pt x="9484" y="9761"/>
                    <a:pt x="10144" y="9823"/>
                    <a:pt x="10751" y="9912"/>
                  </a:cubicBezTo>
                  <a:cubicBezTo>
                    <a:pt x="10670" y="9787"/>
                    <a:pt x="10599" y="9653"/>
                    <a:pt x="10528" y="9520"/>
                  </a:cubicBezTo>
                  <a:cubicBezTo>
                    <a:pt x="10135" y="8806"/>
                    <a:pt x="9787" y="8066"/>
                    <a:pt x="9457" y="7316"/>
                  </a:cubicBez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3" name="Google Shape;4813;p77"/>
            <p:cNvSpPr/>
            <p:nvPr/>
          </p:nvSpPr>
          <p:spPr>
            <a:xfrm rot="-279439" flipH="1">
              <a:off x="12287883" y="5559846"/>
              <a:ext cx="3074185" cy="3069038"/>
            </a:xfrm>
            <a:custGeom>
              <a:avLst/>
              <a:gdLst/>
              <a:ahLst/>
              <a:cxnLst/>
              <a:rect l="l" t="t" r="r" b="b"/>
              <a:pathLst>
                <a:path w="10751" h="10733" fill="none" extrusionOk="0">
                  <a:moveTo>
                    <a:pt x="9457" y="7316"/>
                  </a:move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427" y="10733"/>
                    <a:pt x="2659" y="10706"/>
                    <a:pt x="2856" y="10662"/>
                  </a:cubicBezTo>
                  <a:cubicBezTo>
                    <a:pt x="4899" y="10171"/>
                    <a:pt x="6656" y="9734"/>
                    <a:pt x="8815" y="9752"/>
                  </a:cubicBezTo>
                  <a:cubicBezTo>
                    <a:pt x="9484" y="9761"/>
                    <a:pt x="10144" y="9823"/>
                    <a:pt x="10751" y="9912"/>
                  </a:cubicBezTo>
                  <a:cubicBezTo>
                    <a:pt x="10670" y="9787"/>
                    <a:pt x="10599" y="9653"/>
                    <a:pt x="10528" y="9520"/>
                  </a:cubicBezTo>
                  <a:cubicBezTo>
                    <a:pt x="10135" y="8806"/>
                    <a:pt x="9787" y="8066"/>
                    <a:pt x="9457" y="731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4" name="Google Shape;4814;p77"/>
            <p:cNvSpPr/>
            <p:nvPr/>
          </p:nvSpPr>
          <p:spPr>
            <a:xfrm rot="-279439" flipH="1">
              <a:off x="11468562" y="5036361"/>
              <a:ext cx="1755411" cy="3663516"/>
            </a:xfrm>
            <a:custGeom>
              <a:avLst/>
              <a:gdLst/>
              <a:ahLst/>
              <a:cxnLst/>
              <a:rect l="l" t="t" r="r" b="b"/>
              <a:pathLst>
                <a:path w="6139" h="12812"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lnTo>
                    <a:pt x="1624"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5" name="Google Shape;4815;p77"/>
            <p:cNvSpPr/>
            <p:nvPr/>
          </p:nvSpPr>
          <p:spPr>
            <a:xfrm rot="-279439" flipH="1">
              <a:off x="11468562" y="5036361"/>
              <a:ext cx="1755411" cy="3663516"/>
            </a:xfrm>
            <a:custGeom>
              <a:avLst/>
              <a:gdLst/>
              <a:ahLst/>
              <a:cxnLst/>
              <a:rect l="l" t="t" r="r" b="b"/>
              <a:pathLst>
                <a:path w="6139" h="12812" fill="none"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6" name="Google Shape;4816;p77"/>
            <p:cNvSpPr/>
            <p:nvPr/>
          </p:nvSpPr>
          <p:spPr>
            <a:xfrm rot="-279439" flipH="1">
              <a:off x="9291156" y="6263583"/>
              <a:ext cx="1760558" cy="908445"/>
            </a:xfrm>
            <a:custGeom>
              <a:avLst/>
              <a:gdLst/>
              <a:ahLst/>
              <a:cxnLst/>
              <a:rect l="l" t="t" r="r" b="b"/>
              <a:pathLst>
                <a:path w="6157" h="3177" fill="none" extrusionOk="0">
                  <a:moveTo>
                    <a:pt x="1" y="3176"/>
                  </a:moveTo>
                  <a:cubicBezTo>
                    <a:pt x="1981" y="1990"/>
                    <a:pt x="4042" y="928"/>
                    <a:pt x="6156" y="0"/>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7" name="Google Shape;4817;p77"/>
            <p:cNvSpPr/>
            <p:nvPr/>
          </p:nvSpPr>
          <p:spPr>
            <a:xfrm rot="-279439" flipH="1">
              <a:off x="9967016" y="5888757"/>
              <a:ext cx="1002806" cy="877563"/>
            </a:xfrm>
            <a:custGeom>
              <a:avLst/>
              <a:gdLst/>
              <a:ahLst/>
              <a:cxnLst/>
              <a:rect l="l" t="t" r="r" b="b"/>
              <a:pathLst>
                <a:path w="3507" h="3069" fill="none" extrusionOk="0">
                  <a:moveTo>
                    <a:pt x="0" y="3069"/>
                  </a:moveTo>
                  <a:cubicBezTo>
                    <a:pt x="1026" y="2123"/>
                    <a:pt x="2436" y="892"/>
                    <a:pt x="3506" y="0"/>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8" name="Google Shape;4818;p77"/>
            <p:cNvSpPr/>
            <p:nvPr/>
          </p:nvSpPr>
          <p:spPr>
            <a:xfrm rot="-279439" flipH="1">
              <a:off x="10686666" y="5926541"/>
              <a:ext cx="375159" cy="520704"/>
            </a:xfrm>
            <a:custGeom>
              <a:avLst/>
              <a:gdLst/>
              <a:ahLst/>
              <a:cxnLst/>
              <a:rect l="l" t="t" r="r" b="b"/>
              <a:pathLst>
                <a:path w="1312" h="1821" fill="none" extrusionOk="0">
                  <a:moveTo>
                    <a:pt x="0" y="1821"/>
                  </a:moveTo>
                  <a:cubicBezTo>
                    <a:pt x="527" y="1107"/>
                    <a:pt x="910" y="616"/>
                    <a:pt x="1312" y="1"/>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9" name="Google Shape;4819;p77"/>
            <p:cNvSpPr/>
            <p:nvPr/>
          </p:nvSpPr>
          <p:spPr>
            <a:xfrm rot="-279439" flipH="1">
              <a:off x="10238133" y="7136198"/>
              <a:ext cx="592190" cy="153266"/>
            </a:xfrm>
            <a:custGeom>
              <a:avLst/>
              <a:gdLst/>
              <a:ahLst/>
              <a:cxnLst/>
              <a:rect l="l" t="t" r="r" b="b"/>
              <a:pathLst>
                <a:path w="2071" h="536" fill="none" extrusionOk="0">
                  <a:moveTo>
                    <a:pt x="1" y="536"/>
                  </a:moveTo>
                  <a:lnTo>
                    <a:pt x="2070" y="0"/>
                  </a:ln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0" name="Google Shape;4820;p77"/>
            <p:cNvSpPr/>
            <p:nvPr/>
          </p:nvSpPr>
          <p:spPr>
            <a:xfrm rot="-279439" flipH="1">
              <a:off x="9713501" y="4959518"/>
              <a:ext cx="762899" cy="1043696"/>
            </a:xfrm>
            <a:custGeom>
              <a:avLst/>
              <a:gdLst/>
              <a:ahLst/>
              <a:cxnLst/>
              <a:rect l="l" t="t" r="r" b="b"/>
              <a:pathLst>
                <a:path w="2668" h="3650" fill="none" extrusionOk="0">
                  <a:moveTo>
                    <a:pt x="437" y="3649"/>
                  </a:moveTo>
                  <a:cubicBezTo>
                    <a:pt x="205" y="3007"/>
                    <a:pt x="0" y="2133"/>
                    <a:pt x="54" y="1455"/>
                  </a:cubicBezTo>
                  <a:cubicBezTo>
                    <a:pt x="80" y="1187"/>
                    <a:pt x="134" y="902"/>
                    <a:pt x="268" y="670"/>
                  </a:cubicBezTo>
                  <a:cubicBezTo>
                    <a:pt x="625" y="1"/>
                    <a:pt x="1106" y="233"/>
                    <a:pt x="1204" y="518"/>
                  </a:cubicBezTo>
                  <a:cubicBezTo>
                    <a:pt x="1312" y="813"/>
                    <a:pt x="1178" y="1125"/>
                    <a:pt x="1124" y="1276"/>
                  </a:cubicBezTo>
                  <a:cubicBezTo>
                    <a:pt x="1204" y="875"/>
                    <a:pt x="1526" y="545"/>
                    <a:pt x="1909" y="438"/>
                  </a:cubicBezTo>
                  <a:cubicBezTo>
                    <a:pt x="2418" y="295"/>
                    <a:pt x="2668" y="830"/>
                    <a:pt x="2391" y="1250"/>
                  </a:cubicBezTo>
                  <a:cubicBezTo>
                    <a:pt x="1900" y="2151"/>
                    <a:pt x="830" y="2704"/>
                    <a:pt x="437" y="3649"/>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1" name="Google Shape;4821;p77"/>
            <p:cNvSpPr/>
            <p:nvPr/>
          </p:nvSpPr>
          <p:spPr>
            <a:xfrm rot="-279439" flipH="1">
              <a:off x="9118639" y="5595221"/>
              <a:ext cx="469806" cy="576749"/>
            </a:xfrm>
            <a:custGeom>
              <a:avLst/>
              <a:gdLst/>
              <a:ahLst/>
              <a:cxnLst/>
              <a:rect l="l" t="t" r="r" b="b"/>
              <a:pathLst>
                <a:path w="1643" h="2017" fill="none" extrusionOk="0">
                  <a:moveTo>
                    <a:pt x="72" y="2016"/>
                  </a:moveTo>
                  <a:cubicBezTo>
                    <a:pt x="19" y="1633"/>
                    <a:pt x="1" y="1124"/>
                    <a:pt x="117" y="749"/>
                  </a:cubicBezTo>
                  <a:cubicBezTo>
                    <a:pt x="152" y="607"/>
                    <a:pt x="224" y="455"/>
                    <a:pt x="322" y="339"/>
                  </a:cubicBezTo>
                  <a:cubicBezTo>
                    <a:pt x="598" y="0"/>
                    <a:pt x="839" y="187"/>
                    <a:pt x="857" y="357"/>
                  </a:cubicBezTo>
                  <a:cubicBezTo>
                    <a:pt x="884" y="535"/>
                    <a:pt x="777" y="687"/>
                    <a:pt x="732" y="767"/>
                  </a:cubicBezTo>
                  <a:cubicBezTo>
                    <a:pt x="821" y="562"/>
                    <a:pt x="1036" y="410"/>
                    <a:pt x="1268" y="393"/>
                  </a:cubicBezTo>
                  <a:cubicBezTo>
                    <a:pt x="1562" y="366"/>
                    <a:pt x="1642" y="696"/>
                    <a:pt x="1437" y="901"/>
                  </a:cubicBezTo>
                  <a:cubicBezTo>
                    <a:pt x="1062" y="1347"/>
                    <a:pt x="402" y="1534"/>
                    <a:pt x="72" y="2016"/>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2" name="Google Shape;4822;p77"/>
            <p:cNvSpPr/>
            <p:nvPr/>
          </p:nvSpPr>
          <p:spPr>
            <a:xfrm rot="-279439" flipH="1">
              <a:off x="9520711" y="6756258"/>
              <a:ext cx="372585" cy="459512"/>
            </a:xfrm>
            <a:custGeom>
              <a:avLst/>
              <a:gdLst/>
              <a:ahLst/>
              <a:cxnLst/>
              <a:rect l="l" t="t" r="r" b="b"/>
              <a:pathLst>
                <a:path w="1303" h="1607" fill="none" extrusionOk="0">
                  <a:moveTo>
                    <a:pt x="63" y="1606"/>
                  </a:moveTo>
                  <a:cubicBezTo>
                    <a:pt x="18" y="1294"/>
                    <a:pt x="0" y="892"/>
                    <a:pt x="90" y="589"/>
                  </a:cubicBezTo>
                  <a:cubicBezTo>
                    <a:pt x="125" y="473"/>
                    <a:pt x="179" y="357"/>
                    <a:pt x="250" y="268"/>
                  </a:cubicBezTo>
                  <a:cubicBezTo>
                    <a:pt x="473" y="0"/>
                    <a:pt x="661" y="152"/>
                    <a:pt x="678" y="277"/>
                  </a:cubicBezTo>
                  <a:cubicBezTo>
                    <a:pt x="705" y="420"/>
                    <a:pt x="616" y="544"/>
                    <a:pt x="580" y="607"/>
                  </a:cubicBezTo>
                  <a:cubicBezTo>
                    <a:pt x="652" y="437"/>
                    <a:pt x="821" y="321"/>
                    <a:pt x="1000" y="313"/>
                  </a:cubicBezTo>
                  <a:cubicBezTo>
                    <a:pt x="1240" y="295"/>
                    <a:pt x="1303" y="553"/>
                    <a:pt x="1142" y="714"/>
                  </a:cubicBezTo>
                  <a:cubicBezTo>
                    <a:pt x="848" y="1071"/>
                    <a:pt x="322" y="1214"/>
                    <a:pt x="63" y="1606"/>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3" name="Google Shape;4823;p77"/>
            <p:cNvSpPr/>
            <p:nvPr/>
          </p:nvSpPr>
          <p:spPr>
            <a:xfrm rot="-279439" flipH="1">
              <a:off x="11039287" y="4930182"/>
              <a:ext cx="1895524" cy="3818784"/>
            </a:xfrm>
            <a:custGeom>
              <a:avLst/>
              <a:gdLst/>
              <a:ahLst/>
              <a:cxnLst/>
              <a:rect l="l" t="t" r="r" b="b"/>
              <a:pathLst>
                <a:path w="6629" h="13355" extrusionOk="0">
                  <a:moveTo>
                    <a:pt x="1295" y="1"/>
                  </a:moveTo>
                  <a:cubicBezTo>
                    <a:pt x="999" y="1"/>
                    <a:pt x="729" y="166"/>
                    <a:pt x="527" y="590"/>
                  </a:cubicBezTo>
                  <a:cubicBezTo>
                    <a:pt x="1" y="1990"/>
                    <a:pt x="447" y="4042"/>
                    <a:pt x="795" y="5487"/>
                  </a:cubicBezTo>
                  <a:cubicBezTo>
                    <a:pt x="1080" y="5363"/>
                    <a:pt x="1401" y="5300"/>
                    <a:pt x="1731" y="5300"/>
                  </a:cubicBezTo>
                  <a:cubicBezTo>
                    <a:pt x="3052" y="5300"/>
                    <a:pt x="4122" y="6362"/>
                    <a:pt x="4122" y="7682"/>
                  </a:cubicBezTo>
                  <a:cubicBezTo>
                    <a:pt x="4122" y="8744"/>
                    <a:pt x="3426" y="9636"/>
                    <a:pt x="2481" y="9948"/>
                  </a:cubicBezTo>
                  <a:cubicBezTo>
                    <a:pt x="2588" y="10171"/>
                    <a:pt x="2695" y="10385"/>
                    <a:pt x="2811" y="10599"/>
                  </a:cubicBezTo>
                  <a:cubicBezTo>
                    <a:pt x="3105" y="11134"/>
                    <a:pt x="3426" y="11670"/>
                    <a:pt x="3810" y="12151"/>
                  </a:cubicBezTo>
                  <a:cubicBezTo>
                    <a:pt x="4113" y="12535"/>
                    <a:pt x="4461" y="12919"/>
                    <a:pt x="4889" y="13168"/>
                  </a:cubicBezTo>
                  <a:cubicBezTo>
                    <a:pt x="5117" y="13298"/>
                    <a:pt x="5316" y="13354"/>
                    <a:pt x="5490" y="13354"/>
                  </a:cubicBezTo>
                  <a:cubicBezTo>
                    <a:pt x="6286" y="13354"/>
                    <a:pt x="6557" y="12172"/>
                    <a:pt x="6593" y="11411"/>
                  </a:cubicBezTo>
                  <a:cubicBezTo>
                    <a:pt x="6629" y="10733"/>
                    <a:pt x="6558" y="10055"/>
                    <a:pt x="6442" y="9386"/>
                  </a:cubicBezTo>
                  <a:cubicBezTo>
                    <a:pt x="6308" y="8637"/>
                    <a:pt x="6120" y="7887"/>
                    <a:pt x="5889" y="7165"/>
                  </a:cubicBezTo>
                  <a:cubicBezTo>
                    <a:pt x="5665" y="6424"/>
                    <a:pt x="5398" y="5693"/>
                    <a:pt x="5095" y="4979"/>
                  </a:cubicBezTo>
                  <a:cubicBezTo>
                    <a:pt x="4827" y="4337"/>
                    <a:pt x="4533" y="3694"/>
                    <a:pt x="4211" y="3079"/>
                  </a:cubicBezTo>
                  <a:cubicBezTo>
                    <a:pt x="3962" y="2606"/>
                    <a:pt x="3694" y="2133"/>
                    <a:pt x="3373" y="1705"/>
                  </a:cubicBezTo>
                  <a:cubicBezTo>
                    <a:pt x="2993" y="1101"/>
                    <a:pt x="2058" y="1"/>
                    <a:pt x="1295"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4" name="Google Shape;4824;p77"/>
            <p:cNvSpPr/>
            <p:nvPr/>
          </p:nvSpPr>
          <p:spPr>
            <a:xfrm rot="-279439" flipH="1">
              <a:off x="11034760" y="4665296"/>
              <a:ext cx="1895524" cy="4237406"/>
            </a:xfrm>
            <a:custGeom>
              <a:avLst/>
              <a:gdLst/>
              <a:ahLst/>
              <a:cxnLst/>
              <a:rect l="l" t="t" r="r" b="b"/>
              <a:pathLst>
                <a:path w="6629" h="14819" fill="none" extrusionOk="0">
                  <a:moveTo>
                    <a:pt x="6442" y="10313"/>
                  </a:moveTo>
                  <a:cubicBezTo>
                    <a:pt x="6308" y="9564"/>
                    <a:pt x="6120" y="8814"/>
                    <a:pt x="5889" y="8092"/>
                  </a:cubicBezTo>
                  <a:cubicBezTo>
                    <a:pt x="5665" y="7351"/>
                    <a:pt x="5398" y="6620"/>
                    <a:pt x="5095" y="5906"/>
                  </a:cubicBezTo>
                  <a:cubicBezTo>
                    <a:pt x="4827" y="5264"/>
                    <a:pt x="4533" y="4621"/>
                    <a:pt x="4211" y="4006"/>
                  </a:cubicBezTo>
                  <a:cubicBezTo>
                    <a:pt x="3962" y="3533"/>
                    <a:pt x="3694" y="3060"/>
                    <a:pt x="3373" y="2632"/>
                  </a:cubicBezTo>
                  <a:cubicBezTo>
                    <a:pt x="2846" y="1793"/>
                    <a:pt x="1250" y="0"/>
                    <a:pt x="527" y="1517"/>
                  </a:cubicBezTo>
                  <a:cubicBezTo>
                    <a:pt x="1" y="2917"/>
                    <a:pt x="447" y="4969"/>
                    <a:pt x="795" y="6414"/>
                  </a:cubicBezTo>
                  <a:cubicBezTo>
                    <a:pt x="1080" y="6290"/>
                    <a:pt x="1401" y="6227"/>
                    <a:pt x="1731" y="6227"/>
                  </a:cubicBezTo>
                  <a:cubicBezTo>
                    <a:pt x="3052" y="6227"/>
                    <a:pt x="4122" y="7289"/>
                    <a:pt x="4122" y="8609"/>
                  </a:cubicBezTo>
                  <a:cubicBezTo>
                    <a:pt x="4122" y="9671"/>
                    <a:pt x="3426" y="10563"/>
                    <a:pt x="2481" y="10875"/>
                  </a:cubicBezTo>
                  <a:cubicBezTo>
                    <a:pt x="2588" y="11098"/>
                    <a:pt x="2695" y="11312"/>
                    <a:pt x="2811" y="11526"/>
                  </a:cubicBezTo>
                  <a:cubicBezTo>
                    <a:pt x="3105" y="12061"/>
                    <a:pt x="3426" y="12597"/>
                    <a:pt x="3810" y="13078"/>
                  </a:cubicBezTo>
                  <a:cubicBezTo>
                    <a:pt x="4113" y="13462"/>
                    <a:pt x="4461" y="13846"/>
                    <a:pt x="4889" y="14095"/>
                  </a:cubicBezTo>
                  <a:cubicBezTo>
                    <a:pt x="6156" y="14818"/>
                    <a:pt x="6549" y="13266"/>
                    <a:pt x="6593" y="12338"/>
                  </a:cubicBezTo>
                  <a:cubicBezTo>
                    <a:pt x="6629" y="11660"/>
                    <a:pt x="6558" y="10982"/>
                    <a:pt x="6442" y="1031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5" name="Google Shape;4825;p77"/>
            <p:cNvSpPr/>
            <p:nvPr/>
          </p:nvSpPr>
          <p:spPr>
            <a:xfrm rot="-279439" flipH="1">
              <a:off x="11777031" y="6424919"/>
              <a:ext cx="951908" cy="1329068"/>
            </a:xfrm>
            <a:custGeom>
              <a:avLst/>
              <a:gdLst/>
              <a:ahLst/>
              <a:cxnLst/>
              <a:rect l="l" t="t" r="r" b="b"/>
              <a:pathLst>
                <a:path w="3329" h="4648" extrusionOk="0">
                  <a:moveTo>
                    <a:pt x="937" y="0"/>
                  </a:move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ubicBezTo>
                    <a:pt x="3328" y="1062"/>
                    <a:pt x="2258" y="0"/>
                    <a:pt x="937"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6" name="Google Shape;4826;p77"/>
            <p:cNvSpPr/>
            <p:nvPr/>
          </p:nvSpPr>
          <p:spPr>
            <a:xfrm rot="-279439" flipH="1">
              <a:off x="11777031" y="6424919"/>
              <a:ext cx="951908" cy="1329068"/>
            </a:xfrm>
            <a:custGeom>
              <a:avLst/>
              <a:gdLst/>
              <a:ahLst/>
              <a:cxnLst/>
              <a:rect l="l" t="t" r="r" b="b"/>
              <a:pathLst>
                <a:path w="3329" h="4648" fill="none" extrusionOk="0">
                  <a:moveTo>
                    <a:pt x="3328" y="2382"/>
                  </a:moveTo>
                  <a:cubicBezTo>
                    <a:pt x="3328" y="1062"/>
                    <a:pt x="2258" y="0"/>
                    <a:pt x="937" y="0"/>
                  </a:cubicBez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27" name="Google Shape;4827;p77"/>
          <p:cNvGrpSpPr/>
          <p:nvPr/>
        </p:nvGrpSpPr>
        <p:grpSpPr>
          <a:xfrm>
            <a:off x="1302406" y="719435"/>
            <a:ext cx="13179901" cy="3819022"/>
            <a:chOff x="2293025" y="3010950"/>
            <a:chExt cx="2077800" cy="602075"/>
          </a:xfrm>
        </p:grpSpPr>
        <p:sp>
          <p:nvSpPr>
            <p:cNvPr id="4828" name="Google Shape;4828;p77"/>
            <p:cNvSpPr/>
            <p:nvPr/>
          </p:nvSpPr>
          <p:spPr>
            <a:xfrm>
              <a:off x="2293025" y="3062300"/>
              <a:ext cx="147600" cy="210775"/>
            </a:xfrm>
            <a:custGeom>
              <a:avLst/>
              <a:gdLst/>
              <a:ahLst/>
              <a:cxnLst/>
              <a:rect l="l" t="t" r="r" b="b"/>
              <a:pathLst>
                <a:path w="5904" h="8431" extrusionOk="0">
                  <a:moveTo>
                    <a:pt x="3086" y="1"/>
                  </a:moveTo>
                  <a:cubicBezTo>
                    <a:pt x="1421" y="1"/>
                    <a:pt x="263" y="828"/>
                    <a:pt x="263" y="2271"/>
                  </a:cubicBezTo>
                  <a:cubicBezTo>
                    <a:pt x="263" y="3476"/>
                    <a:pt x="985" y="4117"/>
                    <a:pt x="2236" y="4670"/>
                  </a:cubicBezTo>
                  <a:cubicBezTo>
                    <a:pt x="3243" y="5118"/>
                    <a:pt x="3831" y="5403"/>
                    <a:pt x="3831" y="5927"/>
                  </a:cubicBezTo>
                  <a:cubicBezTo>
                    <a:pt x="3831" y="6445"/>
                    <a:pt x="3325" y="6660"/>
                    <a:pt x="2708" y="6660"/>
                  </a:cubicBezTo>
                  <a:cubicBezTo>
                    <a:pt x="2038" y="6660"/>
                    <a:pt x="1398" y="6387"/>
                    <a:pt x="629" y="5875"/>
                  </a:cubicBezTo>
                  <a:lnTo>
                    <a:pt x="1" y="7499"/>
                  </a:lnTo>
                  <a:cubicBezTo>
                    <a:pt x="816" y="8087"/>
                    <a:pt x="1776" y="8430"/>
                    <a:pt x="2935" y="8430"/>
                  </a:cubicBezTo>
                  <a:cubicBezTo>
                    <a:pt x="4664" y="8430"/>
                    <a:pt x="5904" y="7650"/>
                    <a:pt x="5904" y="5997"/>
                  </a:cubicBezTo>
                  <a:cubicBezTo>
                    <a:pt x="5904" y="4739"/>
                    <a:pt x="5112" y="4058"/>
                    <a:pt x="3680" y="3418"/>
                  </a:cubicBezTo>
                  <a:cubicBezTo>
                    <a:pt x="2498" y="2882"/>
                    <a:pt x="2283" y="2731"/>
                    <a:pt x="2283" y="2341"/>
                  </a:cubicBezTo>
                  <a:cubicBezTo>
                    <a:pt x="2283" y="1951"/>
                    <a:pt x="2591" y="1771"/>
                    <a:pt x="3162" y="1771"/>
                  </a:cubicBezTo>
                  <a:cubicBezTo>
                    <a:pt x="3907" y="1771"/>
                    <a:pt x="4437" y="2044"/>
                    <a:pt x="4943" y="2306"/>
                  </a:cubicBezTo>
                  <a:lnTo>
                    <a:pt x="5642" y="781"/>
                  </a:lnTo>
                  <a:cubicBezTo>
                    <a:pt x="4827" y="234"/>
                    <a:pt x="3988" y="1"/>
                    <a:pt x="308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9" name="Google Shape;4829;p77"/>
            <p:cNvSpPr/>
            <p:nvPr/>
          </p:nvSpPr>
          <p:spPr>
            <a:xfrm>
              <a:off x="2293025" y="3062300"/>
              <a:ext cx="147600" cy="210775"/>
            </a:xfrm>
            <a:custGeom>
              <a:avLst/>
              <a:gdLst/>
              <a:ahLst/>
              <a:cxnLst/>
              <a:rect l="l" t="t" r="r" b="b"/>
              <a:pathLst>
                <a:path w="5904" h="8431" fill="none" extrusionOk="0">
                  <a:moveTo>
                    <a:pt x="1" y="7499"/>
                  </a:moveTo>
                  <a:lnTo>
                    <a:pt x="629" y="5875"/>
                  </a:lnTo>
                  <a:cubicBezTo>
                    <a:pt x="1398" y="6387"/>
                    <a:pt x="2038" y="6660"/>
                    <a:pt x="2708" y="6660"/>
                  </a:cubicBezTo>
                  <a:cubicBezTo>
                    <a:pt x="3325" y="6660"/>
                    <a:pt x="3831" y="6445"/>
                    <a:pt x="3831" y="5927"/>
                  </a:cubicBezTo>
                  <a:cubicBezTo>
                    <a:pt x="3831" y="5403"/>
                    <a:pt x="3243" y="5118"/>
                    <a:pt x="2236" y="4670"/>
                  </a:cubicBezTo>
                  <a:cubicBezTo>
                    <a:pt x="985" y="4117"/>
                    <a:pt x="263" y="3476"/>
                    <a:pt x="263" y="2271"/>
                  </a:cubicBezTo>
                  <a:cubicBezTo>
                    <a:pt x="263" y="828"/>
                    <a:pt x="1421" y="1"/>
                    <a:pt x="3086" y="1"/>
                  </a:cubicBezTo>
                  <a:cubicBezTo>
                    <a:pt x="3988" y="1"/>
                    <a:pt x="4827" y="234"/>
                    <a:pt x="5642" y="781"/>
                  </a:cubicBezTo>
                  <a:lnTo>
                    <a:pt x="4943" y="2306"/>
                  </a:lnTo>
                  <a:cubicBezTo>
                    <a:pt x="4437" y="2044"/>
                    <a:pt x="3907" y="1771"/>
                    <a:pt x="3162" y="1771"/>
                  </a:cubicBezTo>
                  <a:cubicBezTo>
                    <a:pt x="2591" y="1771"/>
                    <a:pt x="2283" y="1951"/>
                    <a:pt x="2283" y="2341"/>
                  </a:cubicBezTo>
                  <a:cubicBezTo>
                    <a:pt x="2283" y="2731"/>
                    <a:pt x="2498" y="2882"/>
                    <a:pt x="3680" y="3418"/>
                  </a:cubicBezTo>
                  <a:cubicBezTo>
                    <a:pt x="5112" y="4058"/>
                    <a:pt x="5904" y="4739"/>
                    <a:pt x="5904" y="5997"/>
                  </a:cubicBezTo>
                  <a:cubicBezTo>
                    <a:pt x="5904" y="7650"/>
                    <a:pt x="4664" y="8430"/>
                    <a:pt x="2935" y="8430"/>
                  </a:cubicBezTo>
                  <a:cubicBezTo>
                    <a:pt x="1776" y="8430"/>
                    <a:pt x="816" y="8087"/>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0" name="Google Shape;4830;p77"/>
            <p:cNvSpPr/>
            <p:nvPr/>
          </p:nvSpPr>
          <p:spPr>
            <a:xfrm>
              <a:off x="2469275" y="3066975"/>
              <a:ext cx="150200" cy="201425"/>
            </a:xfrm>
            <a:custGeom>
              <a:avLst/>
              <a:gdLst/>
              <a:ahLst/>
              <a:cxnLst/>
              <a:rect l="l" t="t" r="r" b="b"/>
              <a:pathLst>
                <a:path w="6008" h="8057" extrusionOk="0">
                  <a:moveTo>
                    <a:pt x="2795" y="1584"/>
                  </a:moveTo>
                  <a:cubicBezTo>
                    <a:pt x="3563" y="1584"/>
                    <a:pt x="3965" y="1962"/>
                    <a:pt x="3965" y="2602"/>
                  </a:cubicBezTo>
                  <a:cubicBezTo>
                    <a:pt x="3965" y="3289"/>
                    <a:pt x="3563" y="3691"/>
                    <a:pt x="2795" y="3691"/>
                  </a:cubicBezTo>
                  <a:lnTo>
                    <a:pt x="2020" y="3691"/>
                  </a:lnTo>
                  <a:lnTo>
                    <a:pt x="2020" y="1584"/>
                  </a:lnTo>
                  <a:close/>
                  <a:moveTo>
                    <a:pt x="0" y="0"/>
                  </a:moveTo>
                  <a:lnTo>
                    <a:pt x="0" y="8057"/>
                  </a:lnTo>
                  <a:lnTo>
                    <a:pt x="2049" y="8057"/>
                  </a:lnTo>
                  <a:lnTo>
                    <a:pt x="2049" y="5274"/>
                  </a:lnTo>
                  <a:lnTo>
                    <a:pt x="2899" y="5274"/>
                  </a:lnTo>
                  <a:cubicBezTo>
                    <a:pt x="4908" y="5274"/>
                    <a:pt x="6008" y="4320"/>
                    <a:pt x="6008" y="2544"/>
                  </a:cubicBezTo>
                  <a:cubicBezTo>
                    <a:pt x="6008" y="879"/>
                    <a:pt x="4943" y="0"/>
                    <a:pt x="2899"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1" name="Google Shape;4831;p77"/>
            <p:cNvSpPr/>
            <p:nvPr/>
          </p:nvSpPr>
          <p:spPr>
            <a:xfrm>
              <a:off x="2469275" y="3066975"/>
              <a:ext cx="150200" cy="201425"/>
            </a:xfrm>
            <a:custGeom>
              <a:avLst/>
              <a:gdLst/>
              <a:ahLst/>
              <a:cxnLst/>
              <a:rect l="l" t="t" r="r" b="b"/>
              <a:pathLst>
                <a:path w="6008" h="8057" fill="none" extrusionOk="0">
                  <a:moveTo>
                    <a:pt x="2795" y="3691"/>
                  </a:moveTo>
                  <a:cubicBezTo>
                    <a:pt x="3563" y="3691"/>
                    <a:pt x="3965" y="3289"/>
                    <a:pt x="3965" y="2602"/>
                  </a:cubicBezTo>
                  <a:cubicBezTo>
                    <a:pt x="3965" y="1962"/>
                    <a:pt x="3563" y="1584"/>
                    <a:pt x="2795" y="1584"/>
                  </a:cubicBezTo>
                  <a:lnTo>
                    <a:pt x="2020" y="1584"/>
                  </a:lnTo>
                  <a:lnTo>
                    <a:pt x="2020" y="3691"/>
                  </a:lnTo>
                  <a:close/>
                  <a:moveTo>
                    <a:pt x="0" y="0"/>
                  </a:moveTo>
                  <a:lnTo>
                    <a:pt x="2899" y="0"/>
                  </a:lnTo>
                  <a:cubicBezTo>
                    <a:pt x="4943" y="0"/>
                    <a:pt x="6008" y="879"/>
                    <a:pt x="6008" y="2544"/>
                  </a:cubicBezTo>
                  <a:cubicBezTo>
                    <a:pt x="6008" y="4320"/>
                    <a:pt x="4908" y="5274"/>
                    <a:pt x="2899" y="5274"/>
                  </a:cubicBezTo>
                  <a:lnTo>
                    <a:pt x="2049" y="5274"/>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2" name="Google Shape;4832;p77"/>
            <p:cNvSpPr/>
            <p:nvPr/>
          </p:nvSpPr>
          <p:spPr>
            <a:xfrm>
              <a:off x="2643175" y="3066975"/>
              <a:ext cx="133350" cy="201425"/>
            </a:xfrm>
            <a:custGeom>
              <a:avLst/>
              <a:gdLst/>
              <a:ahLst/>
              <a:cxnLst/>
              <a:rect l="l" t="t" r="r" b="b"/>
              <a:pathLst>
                <a:path w="5334" h="8057" extrusionOk="0">
                  <a:moveTo>
                    <a:pt x="1" y="0"/>
                  </a:moveTo>
                  <a:lnTo>
                    <a:pt x="1" y="8057"/>
                  </a:lnTo>
                  <a:lnTo>
                    <a:pt x="5333" y="8057"/>
                  </a:lnTo>
                  <a:lnTo>
                    <a:pt x="5333" y="6328"/>
                  </a:lnTo>
                  <a:lnTo>
                    <a:pt x="2044" y="6328"/>
                  </a:lnTo>
                  <a:lnTo>
                    <a:pt x="2044" y="4733"/>
                  </a:lnTo>
                  <a:lnTo>
                    <a:pt x="4437" y="4733"/>
                  </a:lnTo>
                  <a:lnTo>
                    <a:pt x="4908" y="3126"/>
                  </a:lnTo>
                  <a:lnTo>
                    <a:pt x="2044" y="3126"/>
                  </a:lnTo>
                  <a:lnTo>
                    <a:pt x="2044" y="1729"/>
                  </a:lnTo>
                  <a:lnTo>
                    <a:pt x="5333" y="1729"/>
                  </a:lnTo>
                  <a:lnTo>
                    <a:pt x="533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3" name="Google Shape;4833;p77"/>
            <p:cNvSpPr/>
            <p:nvPr/>
          </p:nvSpPr>
          <p:spPr>
            <a:xfrm>
              <a:off x="2643175" y="3066975"/>
              <a:ext cx="133350" cy="201425"/>
            </a:xfrm>
            <a:custGeom>
              <a:avLst/>
              <a:gdLst/>
              <a:ahLst/>
              <a:cxnLst/>
              <a:rect l="l" t="t" r="r" b="b"/>
              <a:pathLst>
                <a:path w="5334" h="8057" fill="none" extrusionOk="0">
                  <a:moveTo>
                    <a:pt x="5333" y="8057"/>
                  </a:moveTo>
                  <a:lnTo>
                    <a:pt x="1" y="8057"/>
                  </a:lnTo>
                  <a:lnTo>
                    <a:pt x="1" y="0"/>
                  </a:lnTo>
                  <a:lnTo>
                    <a:pt x="5333" y="0"/>
                  </a:lnTo>
                  <a:lnTo>
                    <a:pt x="5333" y="1729"/>
                  </a:lnTo>
                  <a:lnTo>
                    <a:pt x="2044" y="1729"/>
                  </a:lnTo>
                  <a:lnTo>
                    <a:pt x="2044" y="3126"/>
                  </a:lnTo>
                  <a:lnTo>
                    <a:pt x="4908" y="3126"/>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4" name="Google Shape;4834;p77"/>
            <p:cNvSpPr/>
            <p:nvPr/>
          </p:nvSpPr>
          <p:spPr>
            <a:xfrm>
              <a:off x="2790450" y="3066975"/>
              <a:ext cx="196075" cy="201425"/>
            </a:xfrm>
            <a:custGeom>
              <a:avLst/>
              <a:gdLst/>
              <a:ahLst/>
              <a:cxnLst/>
              <a:rect l="l" t="t" r="r" b="b"/>
              <a:pathLst>
                <a:path w="7843" h="8057" extrusionOk="0">
                  <a:moveTo>
                    <a:pt x="3913" y="2201"/>
                  </a:moveTo>
                  <a:lnTo>
                    <a:pt x="4786" y="5007"/>
                  </a:lnTo>
                  <a:lnTo>
                    <a:pt x="3028" y="5007"/>
                  </a:lnTo>
                  <a:lnTo>
                    <a:pt x="3913" y="2201"/>
                  </a:lnTo>
                  <a:close/>
                  <a:moveTo>
                    <a:pt x="2882" y="0"/>
                  </a:moveTo>
                  <a:lnTo>
                    <a:pt x="1" y="8057"/>
                  </a:lnTo>
                  <a:lnTo>
                    <a:pt x="2067" y="8057"/>
                  </a:lnTo>
                  <a:lnTo>
                    <a:pt x="2527" y="6602"/>
                  </a:lnTo>
                  <a:lnTo>
                    <a:pt x="5298" y="6602"/>
                  </a:lnTo>
                  <a:lnTo>
                    <a:pt x="5758" y="8057"/>
                  </a:lnTo>
                  <a:lnTo>
                    <a:pt x="7842" y="8057"/>
                  </a:lnTo>
                  <a:lnTo>
                    <a:pt x="496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5" name="Google Shape;4835;p77"/>
            <p:cNvSpPr/>
            <p:nvPr/>
          </p:nvSpPr>
          <p:spPr>
            <a:xfrm>
              <a:off x="2790450" y="3066975"/>
              <a:ext cx="196075" cy="201425"/>
            </a:xfrm>
            <a:custGeom>
              <a:avLst/>
              <a:gdLst/>
              <a:ahLst/>
              <a:cxnLst/>
              <a:rect l="l" t="t" r="r" b="b"/>
              <a:pathLst>
                <a:path w="7843" h="8057" fill="none" extrusionOk="0">
                  <a:moveTo>
                    <a:pt x="4786" y="5007"/>
                  </a:moveTo>
                  <a:lnTo>
                    <a:pt x="3913" y="2201"/>
                  </a:lnTo>
                  <a:lnTo>
                    <a:pt x="3028" y="5007"/>
                  </a:lnTo>
                  <a:close/>
                  <a:moveTo>
                    <a:pt x="5298" y="6602"/>
                  </a:moveTo>
                  <a:lnTo>
                    <a:pt x="2527" y="6602"/>
                  </a:lnTo>
                  <a:lnTo>
                    <a:pt x="2067" y="8057"/>
                  </a:lnTo>
                  <a:lnTo>
                    <a:pt x="1" y="8057"/>
                  </a:lnTo>
                  <a:lnTo>
                    <a:pt x="2882" y="0"/>
                  </a:lnTo>
                  <a:lnTo>
                    <a:pt x="4966" y="0"/>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6" name="Google Shape;4836;p77"/>
            <p:cNvSpPr/>
            <p:nvPr/>
          </p:nvSpPr>
          <p:spPr>
            <a:xfrm>
              <a:off x="3010950" y="3066975"/>
              <a:ext cx="178000" cy="201425"/>
            </a:xfrm>
            <a:custGeom>
              <a:avLst/>
              <a:gdLst/>
              <a:ahLst/>
              <a:cxnLst/>
              <a:rect l="l" t="t" r="r" b="b"/>
              <a:pathLst>
                <a:path w="7120" h="8057" extrusionOk="0">
                  <a:moveTo>
                    <a:pt x="0" y="0"/>
                  </a:moveTo>
                  <a:lnTo>
                    <a:pt x="0" y="8057"/>
                  </a:lnTo>
                  <a:lnTo>
                    <a:pt x="2049" y="8057"/>
                  </a:lnTo>
                  <a:lnTo>
                    <a:pt x="2049" y="4908"/>
                  </a:lnTo>
                  <a:lnTo>
                    <a:pt x="4628" y="8057"/>
                  </a:lnTo>
                  <a:lnTo>
                    <a:pt x="7120" y="8057"/>
                  </a:lnTo>
                  <a:lnTo>
                    <a:pt x="3749" y="3976"/>
                  </a:lnTo>
                  <a:lnTo>
                    <a:pt x="6788" y="0"/>
                  </a:lnTo>
                  <a:lnTo>
                    <a:pt x="4378" y="0"/>
                  </a:lnTo>
                  <a:lnTo>
                    <a:pt x="2049" y="3231"/>
                  </a:lnTo>
                  <a:lnTo>
                    <a:pt x="2049"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7" name="Google Shape;4837;p77"/>
            <p:cNvSpPr/>
            <p:nvPr/>
          </p:nvSpPr>
          <p:spPr>
            <a:xfrm>
              <a:off x="3010950" y="3066975"/>
              <a:ext cx="178000" cy="201425"/>
            </a:xfrm>
            <a:custGeom>
              <a:avLst/>
              <a:gdLst/>
              <a:ahLst/>
              <a:cxnLst/>
              <a:rect l="l" t="t" r="r" b="b"/>
              <a:pathLst>
                <a:path w="7120" h="8057" fill="none" extrusionOk="0">
                  <a:moveTo>
                    <a:pt x="0" y="0"/>
                  </a:moveTo>
                  <a:lnTo>
                    <a:pt x="2049" y="0"/>
                  </a:lnTo>
                  <a:lnTo>
                    <a:pt x="2049" y="3231"/>
                  </a:lnTo>
                  <a:lnTo>
                    <a:pt x="4378" y="0"/>
                  </a:lnTo>
                  <a:lnTo>
                    <a:pt x="6788" y="0"/>
                  </a:lnTo>
                  <a:lnTo>
                    <a:pt x="3749" y="3976"/>
                  </a:lnTo>
                  <a:lnTo>
                    <a:pt x="7120" y="8057"/>
                  </a:lnTo>
                  <a:lnTo>
                    <a:pt x="4628" y="8057"/>
                  </a:lnTo>
                  <a:lnTo>
                    <a:pt x="2049" y="4908"/>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8" name="Google Shape;4838;p77"/>
            <p:cNvSpPr/>
            <p:nvPr/>
          </p:nvSpPr>
          <p:spPr>
            <a:xfrm>
              <a:off x="3211775" y="3066975"/>
              <a:ext cx="51100" cy="201425"/>
            </a:xfrm>
            <a:custGeom>
              <a:avLst/>
              <a:gdLst/>
              <a:ahLst/>
              <a:cxnLst/>
              <a:rect l="l" t="t" r="r" b="b"/>
              <a:pathLst>
                <a:path w="2044" h="8057" extrusionOk="0">
                  <a:moveTo>
                    <a:pt x="1" y="0"/>
                  </a:moveTo>
                  <a:lnTo>
                    <a:pt x="1" y="8057"/>
                  </a:lnTo>
                  <a:lnTo>
                    <a:pt x="2044" y="8057"/>
                  </a:lnTo>
                  <a:lnTo>
                    <a:pt x="2044" y="0"/>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9" name="Google Shape;4839;p77"/>
            <p:cNvSpPr/>
            <p:nvPr/>
          </p:nvSpPr>
          <p:spPr>
            <a:xfrm>
              <a:off x="3304925" y="3066975"/>
              <a:ext cx="168550" cy="201425"/>
            </a:xfrm>
            <a:custGeom>
              <a:avLst/>
              <a:gdLst/>
              <a:ahLst/>
              <a:cxnLst/>
              <a:rect l="l" t="t" r="r" b="b"/>
              <a:pathLst>
                <a:path w="6742" h="8057" extrusionOk="0">
                  <a:moveTo>
                    <a:pt x="0" y="0"/>
                  </a:moveTo>
                  <a:lnTo>
                    <a:pt x="0" y="8057"/>
                  </a:lnTo>
                  <a:lnTo>
                    <a:pt x="1974" y="8057"/>
                  </a:lnTo>
                  <a:lnTo>
                    <a:pt x="1974" y="3208"/>
                  </a:lnTo>
                  <a:lnTo>
                    <a:pt x="4919" y="8057"/>
                  </a:lnTo>
                  <a:lnTo>
                    <a:pt x="6741" y="8057"/>
                  </a:lnTo>
                  <a:lnTo>
                    <a:pt x="6741" y="0"/>
                  </a:lnTo>
                  <a:lnTo>
                    <a:pt x="4768" y="0"/>
                  </a:lnTo>
                  <a:lnTo>
                    <a:pt x="4768" y="4791"/>
                  </a:lnTo>
                  <a:lnTo>
                    <a:pt x="184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0" name="Google Shape;4840;p77"/>
            <p:cNvSpPr/>
            <p:nvPr/>
          </p:nvSpPr>
          <p:spPr>
            <a:xfrm>
              <a:off x="3304925" y="3066975"/>
              <a:ext cx="168550" cy="201425"/>
            </a:xfrm>
            <a:custGeom>
              <a:avLst/>
              <a:gdLst/>
              <a:ahLst/>
              <a:cxnLst/>
              <a:rect l="l" t="t" r="r" b="b"/>
              <a:pathLst>
                <a:path w="6742" h="8057" fill="none" extrusionOk="0">
                  <a:moveTo>
                    <a:pt x="1846" y="0"/>
                  </a:moveTo>
                  <a:lnTo>
                    <a:pt x="4768" y="4791"/>
                  </a:lnTo>
                  <a:lnTo>
                    <a:pt x="4768" y="0"/>
                  </a:lnTo>
                  <a:lnTo>
                    <a:pt x="6741" y="0"/>
                  </a:lnTo>
                  <a:lnTo>
                    <a:pt x="6741" y="8057"/>
                  </a:lnTo>
                  <a:lnTo>
                    <a:pt x="4919" y="8057"/>
                  </a:lnTo>
                  <a:lnTo>
                    <a:pt x="1974" y="3208"/>
                  </a:lnTo>
                  <a:lnTo>
                    <a:pt x="1974"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1" name="Google Shape;4841;p77"/>
            <p:cNvSpPr/>
            <p:nvPr/>
          </p:nvSpPr>
          <p:spPr>
            <a:xfrm>
              <a:off x="3505600" y="3062300"/>
              <a:ext cx="170450" cy="210775"/>
            </a:xfrm>
            <a:custGeom>
              <a:avLst/>
              <a:gdLst/>
              <a:ahLst/>
              <a:cxnLst/>
              <a:rect l="l" t="t" r="r" b="b"/>
              <a:pathLst>
                <a:path w="6818" h="8431" extrusionOk="0">
                  <a:moveTo>
                    <a:pt x="3953" y="1"/>
                  </a:moveTo>
                  <a:cubicBezTo>
                    <a:pt x="1375" y="1"/>
                    <a:pt x="1" y="1584"/>
                    <a:pt x="1" y="4291"/>
                  </a:cubicBezTo>
                  <a:cubicBezTo>
                    <a:pt x="1" y="6940"/>
                    <a:pt x="1328" y="8430"/>
                    <a:pt x="3849" y="8430"/>
                  </a:cubicBezTo>
                  <a:cubicBezTo>
                    <a:pt x="4995" y="8430"/>
                    <a:pt x="6119" y="8221"/>
                    <a:pt x="6818" y="7732"/>
                  </a:cubicBezTo>
                  <a:lnTo>
                    <a:pt x="6818" y="3692"/>
                  </a:lnTo>
                  <a:lnTo>
                    <a:pt x="4227" y="3692"/>
                  </a:lnTo>
                  <a:lnTo>
                    <a:pt x="3767" y="5153"/>
                  </a:lnTo>
                  <a:lnTo>
                    <a:pt x="5065" y="5153"/>
                  </a:lnTo>
                  <a:lnTo>
                    <a:pt x="5065" y="6527"/>
                  </a:lnTo>
                  <a:cubicBezTo>
                    <a:pt x="4687" y="6631"/>
                    <a:pt x="4355" y="6684"/>
                    <a:pt x="4012" y="6684"/>
                  </a:cubicBezTo>
                  <a:cubicBezTo>
                    <a:pt x="2702" y="6684"/>
                    <a:pt x="2038" y="5851"/>
                    <a:pt x="2038" y="4233"/>
                  </a:cubicBezTo>
                  <a:cubicBezTo>
                    <a:pt x="2038" y="2615"/>
                    <a:pt x="2737" y="1724"/>
                    <a:pt x="3977" y="1724"/>
                  </a:cubicBezTo>
                  <a:cubicBezTo>
                    <a:pt x="4536" y="1724"/>
                    <a:pt x="5135" y="1870"/>
                    <a:pt x="5810" y="2236"/>
                  </a:cubicBezTo>
                  <a:lnTo>
                    <a:pt x="6771" y="781"/>
                  </a:lnTo>
                  <a:cubicBezTo>
                    <a:pt x="5822" y="222"/>
                    <a:pt x="4914" y="1"/>
                    <a:pt x="395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2" name="Google Shape;4842;p77"/>
            <p:cNvSpPr/>
            <p:nvPr/>
          </p:nvSpPr>
          <p:spPr>
            <a:xfrm>
              <a:off x="3505600" y="3062300"/>
              <a:ext cx="170450" cy="210775"/>
            </a:xfrm>
            <a:custGeom>
              <a:avLst/>
              <a:gdLst/>
              <a:ahLst/>
              <a:cxnLst/>
              <a:rect l="l" t="t" r="r" b="b"/>
              <a:pathLst>
                <a:path w="6818" h="8431" fill="none" extrusionOk="0">
                  <a:moveTo>
                    <a:pt x="1" y="4291"/>
                  </a:moveTo>
                  <a:cubicBezTo>
                    <a:pt x="1" y="1584"/>
                    <a:pt x="1375" y="1"/>
                    <a:pt x="3953" y="1"/>
                  </a:cubicBezTo>
                  <a:cubicBezTo>
                    <a:pt x="4914" y="1"/>
                    <a:pt x="5822" y="222"/>
                    <a:pt x="6771" y="781"/>
                  </a:cubicBezTo>
                  <a:lnTo>
                    <a:pt x="5810" y="2236"/>
                  </a:lnTo>
                  <a:cubicBezTo>
                    <a:pt x="5135" y="1870"/>
                    <a:pt x="4536" y="1724"/>
                    <a:pt x="3977" y="1724"/>
                  </a:cubicBezTo>
                  <a:cubicBezTo>
                    <a:pt x="2737" y="1724"/>
                    <a:pt x="2038" y="2615"/>
                    <a:pt x="2038" y="4233"/>
                  </a:cubicBezTo>
                  <a:cubicBezTo>
                    <a:pt x="2038" y="5851"/>
                    <a:pt x="2702" y="6684"/>
                    <a:pt x="4012" y="6684"/>
                  </a:cubicBezTo>
                  <a:cubicBezTo>
                    <a:pt x="4355" y="6684"/>
                    <a:pt x="4687" y="6631"/>
                    <a:pt x="5065" y="6527"/>
                  </a:cubicBezTo>
                  <a:lnTo>
                    <a:pt x="5065" y="5153"/>
                  </a:lnTo>
                  <a:lnTo>
                    <a:pt x="3767" y="5153"/>
                  </a:lnTo>
                  <a:lnTo>
                    <a:pt x="4227" y="3692"/>
                  </a:lnTo>
                  <a:lnTo>
                    <a:pt x="6818" y="3692"/>
                  </a:lnTo>
                  <a:lnTo>
                    <a:pt x="6818" y="7732"/>
                  </a:lnTo>
                  <a:cubicBezTo>
                    <a:pt x="6119" y="8221"/>
                    <a:pt x="4995" y="8430"/>
                    <a:pt x="3849" y="8430"/>
                  </a:cubicBezTo>
                  <a:cubicBezTo>
                    <a:pt x="1328" y="8430"/>
                    <a:pt x="1" y="6940"/>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3" name="Google Shape;4843;p77"/>
            <p:cNvSpPr/>
            <p:nvPr/>
          </p:nvSpPr>
          <p:spPr>
            <a:xfrm>
              <a:off x="3790700" y="3066975"/>
              <a:ext cx="171750" cy="206375"/>
            </a:xfrm>
            <a:custGeom>
              <a:avLst/>
              <a:gdLst/>
              <a:ahLst/>
              <a:cxnLst/>
              <a:rect l="l" t="t" r="r" b="b"/>
              <a:pathLst>
                <a:path w="6870" h="8255" extrusionOk="0">
                  <a:moveTo>
                    <a:pt x="1" y="0"/>
                  </a:moveTo>
                  <a:lnTo>
                    <a:pt x="1" y="4745"/>
                  </a:lnTo>
                  <a:cubicBezTo>
                    <a:pt x="1" y="7061"/>
                    <a:pt x="1171" y="8255"/>
                    <a:pt x="3429" y="8255"/>
                  </a:cubicBezTo>
                  <a:cubicBezTo>
                    <a:pt x="5688" y="8255"/>
                    <a:pt x="6870" y="7061"/>
                    <a:pt x="6870" y="4745"/>
                  </a:cubicBezTo>
                  <a:lnTo>
                    <a:pt x="6870" y="0"/>
                  </a:lnTo>
                  <a:lnTo>
                    <a:pt x="4827" y="0"/>
                  </a:lnTo>
                  <a:lnTo>
                    <a:pt x="4827" y="4768"/>
                  </a:lnTo>
                  <a:cubicBezTo>
                    <a:pt x="4827" y="5903"/>
                    <a:pt x="4343" y="6485"/>
                    <a:pt x="3429" y="6485"/>
                  </a:cubicBezTo>
                  <a:cubicBezTo>
                    <a:pt x="2533" y="6485"/>
                    <a:pt x="2050" y="5903"/>
                    <a:pt x="2050" y="4768"/>
                  </a:cubicBezTo>
                  <a:lnTo>
                    <a:pt x="205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4" name="Google Shape;4844;p77"/>
            <p:cNvSpPr/>
            <p:nvPr/>
          </p:nvSpPr>
          <p:spPr>
            <a:xfrm>
              <a:off x="3790700" y="3066975"/>
              <a:ext cx="171750" cy="206375"/>
            </a:xfrm>
            <a:custGeom>
              <a:avLst/>
              <a:gdLst/>
              <a:ahLst/>
              <a:cxnLst/>
              <a:rect l="l" t="t" r="r" b="b"/>
              <a:pathLst>
                <a:path w="6870" h="8255" fill="none" extrusionOk="0">
                  <a:moveTo>
                    <a:pt x="2050" y="4768"/>
                  </a:moveTo>
                  <a:cubicBezTo>
                    <a:pt x="2050" y="5903"/>
                    <a:pt x="2533" y="6485"/>
                    <a:pt x="3429" y="6485"/>
                  </a:cubicBezTo>
                  <a:cubicBezTo>
                    <a:pt x="4343" y="6485"/>
                    <a:pt x="4827" y="5903"/>
                    <a:pt x="4827" y="4768"/>
                  </a:cubicBezTo>
                  <a:lnTo>
                    <a:pt x="4827" y="0"/>
                  </a:lnTo>
                  <a:lnTo>
                    <a:pt x="6870" y="0"/>
                  </a:lnTo>
                  <a:lnTo>
                    <a:pt x="6870" y="4745"/>
                  </a:lnTo>
                  <a:cubicBezTo>
                    <a:pt x="6870" y="7061"/>
                    <a:pt x="5688" y="8255"/>
                    <a:pt x="3429" y="8255"/>
                  </a:cubicBezTo>
                  <a:cubicBezTo>
                    <a:pt x="1171" y="8255"/>
                    <a:pt x="1" y="7061"/>
                    <a:pt x="1" y="4745"/>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5" name="Google Shape;4845;p77"/>
            <p:cNvSpPr/>
            <p:nvPr/>
          </p:nvSpPr>
          <p:spPr>
            <a:xfrm>
              <a:off x="4001000" y="3066975"/>
              <a:ext cx="150225" cy="201425"/>
            </a:xfrm>
            <a:custGeom>
              <a:avLst/>
              <a:gdLst/>
              <a:ahLst/>
              <a:cxnLst/>
              <a:rect l="l" t="t" r="r" b="b"/>
              <a:pathLst>
                <a:path w="6009" h="8057" extrusionOk="0">
                  <a:moveTo>
                    <a:pt x="2789" y="1584"/>
                  </a:moveTo>
                  <a:cubicBezTo>
                    <a:pt x="3557" y="1584"/>
                    <a:pt x="3959" y="1962"/>
                    <a:pt x="3959" y="2602"/>
                  </a:cubicBezTo>
                  <a:cubicBezTo>
                    <a:pt x="3959" y="3289"/>
                    <a:pt x="3557" y="3691"/>
                    <a:pt x="2789" y="3691"/>
                  </a:cubicBezTo>
                  <a:lnTo>
                    <a:pt x="2020" y="3691"/>
                  </a:lnTo>
                  <a:lnTo>
                    <a:pt x="2020" y="1584"/>
                  </a:lnTo>
                  <a:close/>
                  <a:moveTo>
                    <a:pt x="0" y="0"/>
                  </a:moveTo>
                  <a:lnTo>
                    <a:pt x="0" y="8057"/>
                  </a:lnTo>
                  <a:lnTo>
                    <a:pt x="2044" y="8057"/>
                  </a:lnTo>
                  <a:lnTo>
                    <a:pt x="2044" y="5274"/>
                  </a:lnTo>
                  <a:lnTo>
                    <a:pt x="2894" y="5274"/>
                  </a:lnTo>
                  <a:cubicBezTo>
                    <a:pt x="4908" y="5274"/>
                    <a:pt x="6008" y="4320"/>
                    <a:pt x="6008" y="2544"/>
                  </a:cubicBezTo>
                  <a:cubicBezTo>
                    <a:pt x="6008" y="879"/>
                    <a:pt x="4943" y="0"/>
                    <a:pt x="2894"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6" name="Google Shape;4846;p77"/>
            <p:cNvSpPr/>
            <p:nvPr/>
          </p:nvSpPr>
          <p:spPr>
            <a:xfrm>
              <a:off x="4001000" y="3066975"/>
              <a:ext cx="150225" cy="201425"/>
            </a:xfrm>
            <a:custGeom>
              <a:avLst/>
              <a:gdLst/>
              <a:ahLst/>
              <a:cxnLst/>
              <a:rect l="l" t="t" r="r" b="b"/>
              <a:pathLst>
                <a:path w="6009" h="8057" fill="none" extrusionOk="0">
                  <a:moveTo>
                    <a:pt x="2789" y="3691"/>
                  </a:moveTo>
                  <a:cubicBezTo>
                    <a:pt x="3557" y="3691"/>
                    <a:pt x="3959" y="3289"/>
                    <a:pt x="3959" y="2602"/>
                  </a:cubicBezTo>
                  <a:cubicBezTo>
                    <a:pt x="3959" y="1962"/>
                    <a:pt x="3557" y="1584"/>
                    <a:pt x="2789" y="1584"/>
                  </a:cubicBezTo>
                  <a:lnTo>
                    <a:pt x="2020" y="1584"/>
                  </a:lnTo>
                  <a:lnTo>
                    <a:pt x="2020" y="3691"/>
                  </a:lnTo>
                  <a:close/>
                  <a:moveTo>
                    <a:pt x="0" y="0"/>
                  </a:moveTo>
                  <a:lnTo>
                    <a:pt x="2894" y="0"/>
                  </a:lnTo>
                  <a:cubicBezTo>
                    <a:pt x="4943" y="0"/>
                    <a:pt x="6008" y="879"/>
                    <a:pt x="6008" y="2544"/>
                  </a:cubicBezTo>
                  <a:cubicBezTo>
                    <a:pt x="6008" y="4320"/>
                    <a:pt x="4908" y="5274"/>
                    <a:pt x="2894" y="5274"/>
                  </a:cubicBezTo>
                  <a:lnTo>
                    <a:pt x="2044" y="5274"/>
                  </a:lnTo>
                  <a:lnTo>
                    <a:pt x="2044"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7" name="Google Shape;4847;p77"/>
            <p:cNvSpPr/>
            <p:nvPr/>
          </p:nvSpPr>
          <p:spPr>
            <a:xfrm>
              <a:off x="4149725" y="3229375"/>
              <a:ext cx="50825" cy="77450"/>
            </a:xfrm>
            <a:custGeom>
              <a:avLst/>
              <a:gdLst/>
              <a:ahLst/>
              <a:cxnLst/>
              <a:rect l="l" t="t" r="r" b="b"/>
              <a:pathLst>
                <a:path w="2033" h="3098" extrusionOk="0">
                  <a:moveTo>
                    <a:pt x="1" y="1"/>
                  </a:moveTo>
                  <a:lnTo>
                    <a:pt x="1" y="1561"/>
                  </a:lnTo>
                  <a:lnTo>
                    <a:pt x="758" y="1561"/>
                  </a:lnTo>
                  <a:lnTo>
                    <a:pt x="82" y="3098"/>
                  </a:lnTo>
                  <a:lnTo>
                    <a:pt x="1346" y="3098"/>
                  </a:lnTo>
                  <a:lnTo>
                    <a:pt x="2032" y="1561"/>
                  </a:lnTo>
                  <a:lnTo>
                    <a:pt x="2032" y="1"/>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8" name="Google Shape;4848;p77"/>
            <p:cNvSpPr/>
            <p:nvPr/>
          </p:nvSpPr>
          <p:spPr>
            <a:xfrm>
              <a:off x="4149725" y="3229375"/>
              <a:ext cx="50825" cy="77450"/>
            </a:xfrm>
            <a:custGeom>
              <a:avLst/>
              <a:gdLst/>
              <a:ahLst/>
              <a:cxnLst/>
              <a:rect l="l" t="t" r="r" b="b"/>
              <a:pathLst>
                <a:path w="2033" h="3098" fill="none" extrusionOk="0">
                  <a:moveTo>
                    <a:pt x="758" y="1561"/>
                  </a:moveTo>
                  <a:lnTo>
                    <a:pt x="1" y="1561"/>
                  </a:lnTo>
                  <a:lnTo>
                    <a:pt x="1" y="1"/>
                  </a:lnTo>
                  <a:lnTo>
                    <a:pt x="2032" y="1"/>
                  </a:lnTo>
                  <a:lnTo>
                    <a:pt x="2032" y="1561"/>
                  </a:lnTo>
                  <a:lnTo>
                    <a:pt x="1346" y="3098"/>
                  </a:lnTo>
                  <a:lnTo>
                    <a:pt x="82" y="309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9" name="Google Shape;4849;p77"/>
            <p:cNvSpPr/>
            <p:nvPr/>
          </p:nvSpPr>
          <p:spPr>
            <a:xfrm>
              <a:off x="2293025" y="3401825"/>
              <a:ext cx="147600" cy="210900"/>
            </a:xfrm>
            <a:custGeom>
              <a:avLst/>
              <a:gdLst/>
              <a:ahLst/>
              <a:cxnLst/>
              <a:rect l="l" t="t" r="r" b="b"/>
              <a:pathLst>
                <a:path w="5904" h="8436" extrusionOk="0">
                  <a:moveTo>
                    <a:pt x="3086" y="1"/>
                  </a:moveTo>
                  <a:cubicBezTo>
                    <a:pt x="1421" y="1"/>
                    <a:pt x="263" y="828"/>
                    <a:pt x="263" y="2271"/>
                  </a:cubicBezTo>
                  <a:cubicBezTo>
                    <a:pt x="263" y="3476"/>
                    <a:pt x="985" y="4117"/>
                    <a:pt x="2236" y="4675"/>
                  </a:cubicBezTo>
                  <a:cubicBezTo>
                    <a:pt x="3243" y="5124"/>
                    <a:pt x="3831" y="5403"/>
                    <a:pt x="3831" y="5927"/>
                  </a:cubicBezTo>
                  <a:cubicBezTo>
                    <a:pt x="3831" y="6445"/>
                    <a:pt x="3325" y="6660"/>
                    <a:pt x="2708" y="6660"/>
                  </a:cubicBezTo>
                  <a:cubicBezTo>
                    <a:pt x="2038" y="6660"/>
                    <a:pt x="1398" y="6387"/>
                    <a:pt x="629" y="5880"/>
                  </a:cubicBezTo>
                  <a:lnTo>
                    <a:pt x="1" y="7499"/>
                  </a:lnTo>
                  <a:cubicBezTo>
                    <a:pt x="816" y="8093"/>
                    <a:pt x="1776" y="8436"/>
                    <a:pt x="2935" y="8436"/>
                  </a:cubicBezTo>
                  <a:cubicBezTo>
                    <a:pt x="4664" y="8436"/>
                    <a:pt x="5904" y="7656"/>
                    <a:pt x="5904" y="5997"/>
                  </a:cubicBezTo>
                  <a:cubicBezTo>
                    <a:pt x="5904" y="4745"/>
                    <a:pt x="5112" y="4058"/>
                    <a:pt x="3680" y="3418"/>
                  </a:cubicBezTo>
                  <a:cubicBezTo>
                    <a:pt x="2498" y="2888"/>
                    <a:pt x="2283" y="2731"/>
                    <a:pt x="2283" y="2341"/>
                  </a:cubicBezTo>
                  <a:cubicBezTo>
                    <a:pt x="2283" y="1951"/>
                    <a:pt x="2591" y="1776"/>
                    <a:pt x="3162" y="1776"/>
                  </a:cubicBezTo>
                  <a:cubicBezTo>
                    <a:pt x="3907" y="1776"/>
                    <a:pt x="4437" y="2044"/>
                    <a:pt x="4943" y="2306"/>
                  </a:cubicBezTo>
                  <a:lnTo>
                    <a:pt x="5642" y="781"/>
                  </a:lnTo>
                  <a:cubicBezTo>
                    <a:pt x="4827" y="240"/>
                    <a:pt x="3988" y="1"/>
                    <a:pt x="308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0" name="Google Shape;4850;p77"/>
            <p:cNvSpPr/>
            <p:nvPr/>
          </p:nvSpPr>
          <p:spPr>
            <a:xfrm>
              <a:off x="2293025" y="3401825"/>
              <a:ext cx="147600" cy="210900"/>
            </a:xfrm>
            <a:custGeom>
              <a:avLst/>
              <a:gdLst/>
              <a:ahLst/>
              <a:cxnLst/>
              <a:rect l="l" t="t" r="r" b="b"/>
              <a:pathLst>
                <a:path w="5904" h="8436" fill="none" extrusionOk="0">
                  <a:moveTo>
                    <a:pt x="1" y="7499"/>
                  </a:moveTo>
                  <a:lnTo>
                    <a:pt x="629" y="5880"/>
                  </a:lnTo>
                  <a:cubicBezTo>
                    <a:pt x="1398" y="6387"/>
                    <a:pt x="2038" y="6660"/>
                    <a:pt x="2708" y="6660"/>
                  </a:cubicBezTo>
                  <a:cubicBezTo>
                    <a:pt x="3325" y="6660"/>
                    <a:pt x="3831" y="6445"/>
                    <a:pt x="3831" y="5927"/>
                  </a:cubicBezTo>
                  <a:cubicBezTo>
                    <a:pt x="3831" y="5403"/>
                    <a:pt x="3243" y="5124"/>
                    <a:pt x="2236" y="4675"/>
                  </a:cubicBezTo>
                  <a:cubicBezTo>
                    <a:pt x="985" y="4117"/>
                    <a:pt x="263" y="3476"/>
                    <a:pt x="263" y="2271"/>
                  </a:cubicBezTo>
                  <a:cubicBezTo>
                    <a:pt x="263" y="828"/>
                    <a:pt x="1421" y="1"/>
                    <a:pt x="3086" y="1"/>
                  </a:cubicBezTo>
                  <a:cubicBezTo>
                    <a:pt x="3988" y="1"/>
                    <a:pt x="4827" y="240"/>
                    <a:pt x="5642" y="781"/>
                  </a:cubicBezTo>
                  <a:lnTo>
                    <a:pt x="4943" y="2306"/>
                  </a:lnTo>
                  <a:cubicBezTo>
                    <a:pt x="4437" y="2044"/>
                    <a:pt x="3907" y="1776"/>
                    <a:pt x="3162" y="1776"/>
                  </a:cubicBezTo>
                  <a:cubicBezTo>
                    <a:pt x="2591" y="1776"/>
                    <a:pt x="2283" y="1951"/>
                    <a:pt x="2283" y="2341"/>
                  </a:cubicBezTo>
                  <a:cubicBezTo>
                    <a:pt x="2283" y="2731"/>
                    <a:pt x="2498" y="2888"/>
                    <a:pt x="3680" y="3418"/>
                  </a:cubicBezTo>
                  <a:cubicBezTo>
                    <a:pt x="5112" y="4058"/>
                    <a:pt x="5904" y="4745"/>
                    <a:pt x="5904" y="5997"/>
                  </a:cubicBezTo>
                  <a:cubicBezTo>
                    <a:pt x="5904" y="7656"/>
                    <a:pt x="4664" y="8436"/>
                    <a:pt x="2935" y="8436"/>
                  </a:cubicBezTo>
                  <a:cubicBezTo>
                    <a:pt x="1776" y="8436"/>
                    <a:pt x="816" y="8093"/>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1" name="Google Shape;4851;p77"/>
            <p:cNvSpPr/>
            <p:nvPr/>
          </p:nvSpPr>
          <p:spPr>
            <a:xfrm>
              <a:off x="2469275" y="3406650"/>
              <a:ext cx="150200" cy="201275"/>
            </a:xfrm>
            <a:custGeom>
              <a:avLst/>
              <a:gdLst/>
              <a:ahLst/>
              <a:cxnLst/>
              <a:rect l="l" t="t" r="r" b="b"/>
              <a:pathLst>
                <a:path w="6008" h="8051" extrusionOk="0">
                  <a:moveTo>
                    <a:pt x="2795" y="1583"/>
                  </a:moveTo>
                  <a:cubicBezTo>
                    <a:pt x="3563" y="1583"/>
                    <a:pt x="3965" y="1962"/>
                    <a:pt x="3965" y="2596"/>
                  </a:cubicBezTo>
                  <a:cubicBezTo>
                    <a:pt x="3965" y="3283"/>
                    <a:pt x="3563" y="3685"/>
                    <a:pt x="2795" y="3685"/>
                  </a:cubicBezTo>
                  <a:lnTo>
                    <a:pt x="2020" y="3685"/>
                  </a:lnTo>
                  <a:lnTo>
                    <a:pt x="2020" y="1583"/>
                  </a:lnTo>
                  <a:close/>
                  <a:moveTo>
                    <a:pt x="0" y="0"/>
                  </a:moveTo>
                  <a:lnTo>
                    <a:pt x="0" y="8051"/>
                  </a:lnTo>
                  <a:lnTo>
                    <a:pt x="2049" y="8051"/>
                  </a:lnTo>
                  <a:lnTo>
                    <a:pt x="2049" y="5274"/>
                  </a:lnTo>
                  <a:lnTo>
                    <a:pt x="2899" y="5274"/>
                  </a:lnTo>
                  <a:cubicBezTo>
                    <a:pt x="4908" y="5274"/>
                    <a:pt x="6008" y="4314"/>
                    <a:pt x="6008" y="2538"/>
                  </a:cubicBezTo>
                  <a:cubicBezTo>
                    <a:pt x="6008" y="873"/>
                    <a:pt x="4943" y="0"/>
                    <a:pt x="2899"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2" name="Google Shape;4852;p77"/>
            <p:cNvSpPr/>
            <p:nvPr/>
          </p:nvSpPr>
          <p:spPr>
            <a:xfrm>
              <a:off x="2469275" y="3406650"/>
              <a:ext cx="150200" cy="201275"/>
            </a:xfrm>
            <a:custGeom>
              <a:avLst/>
              <a:gdLst/>
              <a:ahLst/>
              <a:cxnLst/>
              <a:rect l="l" t="t" r="r" b="b"/>
              <a:pathLst>
                <a:path w="6008" h="8051" fill="none" extrusionOk="0">
                  <a:moveTo>
                    <a:pt x="2795" y="3685"/>
                  </a:moveTo>
                  <a:cubicBezTo>
                    <a:pt x="3563" y="3685"/>
                    <a:pt x="3965" y="3283"/>
                    <a:pt x="3965" y="2596"/>
                  </a:cubicBezTo>
                  <a:cubicBezTo>
                    <a:pt x="3965" y="1962"/>
                    <a:pt x="3563" y="1583"/>
                    <a:pt x="2795" y="1583"/>
                  </a:cubicBezTo>
                  <a:lnTo>
                    <a:pt x="2020" y="1583"/>
                  </a:lnTo>
                  <a:lnTo>
                    <a:pt x="2020" y="3685"/>
                  </a:lnTo>
                  <a:close/>
                  <a:moveTo>
                    <a:pt x="0" y="0"/>
                  </a:moveTo>
                  <a:lnTo>
                    <a:pt x="2899" y="0"/>
                  </a:lnTo>
                  <a:cubicBezTo>
                    <a:pt x="4943" y="0"/>
                    <a:pt x="6008" y="873"/>
                    <a:pt x="6008" y="2538"/>
                  </a:cubicBezTo>
                  <a:cubicBezTo>
                    <a:pt x="6008" y="4314"/>
                    <a:pt x="4908" y="5274"/>
                    <a:pt x="2899" y="5274"/>
                  </a:cubicBezTo>
                  <a:lnTo>
                    <a:pt x="2049" y="5274"/>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3" name="Google Shape;4853;p77"/>
            <p:cNvSpPr/>
            <p:nvPr/>
          </p:nvSpPr>
          <p:spPr>
            <a:xfrm>
              <a:off x="2643175" y="3406650"/>
              <a:ext cx="133350" cy="201275"/>
            </a:xfrm>
            <a:custGeom>
              <a:avLst/>
              <a:gdLst/>
              <a:ahLst/>
              <a:cxnLst/>
              <a:rect l="l" t="t" r="r" b="b"/>
              <a:pathLst>
                <a:path w="5334" h="8051" extrusionOk="0">
                  <a:moveTo>
                    <a:pt x="1" y="0"/>
                  </a:moveTo>
                  <a:lnTo>
                    <a:pt x="1" y="8051"/>
                  </a:lnTo>
                  <a:lnTo>
                    <a:pt x="5333" y="8051"/>
                  </a:lnTo>
                  <a:lnTo>
                    <a:pt x="5333" y="6322"/>
                  </a:lnTo>
                  <a:lnTo>
                    <a:pt x="2044" y="6322"/>
                  </a:lnTo>
                  <a:lnTo>
                    <a:pt x="2044" y="4727"/>
                  </a:lnTo>
                  <a:lnTo>
                    <a:pt x="4437" y="4727"/>
                  </a:lnTo>
                  <a:lnTo>
                    <a:pt x="4908" y="3120"/>
                  </a:lnTo>
                  <a:lnTo>
                    <a:pt x="2044" y="3120"/>
                  </a:lnTo>
                  <a:lnTo>
                    <a:pt x="2044" y="1723"/>
                  </a:lnTo>
                  <a:lnTo>
                    <a:pt x="5333" y="1723"/>
                  </a:lnTo>
                  <a:lnTo>
                    <a:pt x="533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4" name="Google Shape;4854;p77"/>
            <p:cNvSpPr/>
            <p:nvPr/>
          </p:nvSpPr>
          <p:spPr>
            <a:xfrm>
              <a:off x="2643175" y="3406650"/>
              <a:ext cx="133350" cy="201275"/>
            </a:xfrm>
            <a:custGeom>
              <a:avLst/>
              <a:gdLst/>
              <a:ahLst/>
              <a:cxnLst/>
              <a:rect l="l" t="t" r="r" b="b"/>
              <a:pathLst>
                <a:path w="5334" h="8051" fill="none" extrusionOk="0">
                  <a:moveTo>
                    <a:pt x="5333" y="8051"/>
                  </a:moveTo>
                  <a:lnTo>
                    <a:pt x="1" y="8051"/>
                  </a:lnTo>
                  <a:lnTo>
                    <a:pt x="1" y="0"/>
                  </a:lnTo>
                  <a:lnTo>
                    <a:pt x="5333" y="0"/>
                  </a:lnTo>
                  <a:lnTo>
                    <a:pt x="5333" y="1723"/>
                  </a:lnTo>
                  <a:lnTo>
                    <a:pt x="2044" y="1723"/>
                  </a:lnTo>
                  <a:lnTo>
                    <a:pt x="2044" y="3120"/>
                  </a:lnTo>
                  <a:lnTo>
                    <a:pt x="4908" y="3120"/>
                  </a:lnTo>
                  <a:lnTo>
                    <a:pt x="4437" y="4727"/>
                  </a:lnTo>
                  <a:lnTo>
                    <a:pt x="2044" y="4727"/>
                  </a:lnTo>
                  <a:lnTo>
                    <a:pt x="2044" y="6322"/>
                  </a:lnTo>
                  <a:lnTo>
                    <a:pt x="5333" y="632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5" name="Google Shape;4855;p77"/>
            <p:cNvSpPr/>
            <p:nvPr/>
          </p:nvSpPr>
          <p:spPr>
            <a:xfrm>
              <a:off x="2790450" y="3406650"/>
              <a:ext cx="196075" cy="201275"/>
            </a:xfrm>
            <a:custGeom>
              <a:avLst/>
              <a:gdLst/>
              <a:ahLst/>
              <a:cxnLst/>
              <a:rect l="l" t="t" r="r" b="b"/>
              <a:pathLst>
                <a:path w="7843" h="8051" extrusionOk="0">
                  <a:moveTo>
                    <a:pt x="3913" y="2195"/>
                  </a:moveTo>
                  <a:lnTo>
                    <a:pt x="4786" y="5001"/>
                  </a:lnTo>
                  <a:lnTo>
                    <a:pt x="3028" y="5001"/>
                  </a:lnTo>
                  <a:lnTo>
                    <a:pt x="3913" y="2195"/>
                  </a:lnTo>
                  <a:close/>
                  <a:moveTo>
                    <a:pt x="2882" y="0"/>
                  </a:moveTo>
                  <a:lnTo>
                    <a:pt x="1" y="8051"/>
                  </a:lnTo>
                  <a:lnTo>
                    <a:pt x="2067" y="8051"/>
                  </a:lnTo>
                  <a:lnTo>
                    <a:pt x="2527" y="6596"/>
                  </a:lnTo>
                  <a:lnTo>
                    <a:pt x="5298" y="6596"/>
                  </a:lnTo>
                  <a:lnTo>
                    <a:pt x="5758" y="8051"/>
                  </a:lnTo>
                  <a:lnTo>
                    <a:pt x="7842" y="8051"/>
                  </a:lnTo>
                  <a:lnTo>
                    <a:pt x="496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6" name="Google Shape;4856;p77"/>
            <p:cNvSpPr/>
            <p:nvPr/>
          </p:nvSpPr>
          <p:spPr>
            <a:xfrm>
              <a:off x="2790450" y="3406650"/>
              <a:ext cx="196075" cy="201275"/>
            </a:xfrm>
            <a:custGeom>
              <a:avLst/>
              <a:gdLst/>
              <a:ahLst/>
              <a:cxnLst/>
              <a:rect l="l" t="t" r="r" b="b"/>
              <a:pathLst>
                <a:path w="7843" h="8051" fill="none" extrusionOk="0">
                  <a:moveTo>
                    <a:pt x="4786" y="5001"/>
                  </a:moveTo>
                  <a:lnTo>
                    <a:pt x="3913" y="2195"/>
                  </a:lnTo>
                  <a:lnTo>
                    <a:pt x="3028" y="5001"/>
                  </a:lnTo>
                  <a:close/>
                  <a:moveTo>
                    <a:pt x="5298" y="6596"/>
                  </a:moveTo>
                  <a:lnTo>
                    <a:pt x="2527" y="6596"/>
                  </a:lnTo>
                  <a:lnTo>
                    <a:pt x="2067" y="8051"/>
                  </a:lnTo>
                  <a:lnTo>
                    <a:pt x="1" y="8051"/>
                  </a:lnTo>
                  <a:lnTo>
                    <a:pt x="2882" y="0"/>
                  </a:lnTo>
                  <a:lnTo>
                    <a:pt x="4966" y="0"/>
                  </a:lnTo>
                  <a:lnTo>
                    <a:pt x="7842" y="8051"/>
                  </a:lnTo>
                  <a:lnTo>
                    <a:pt x="5758"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7" name="Google Shape;4857;p77"/>
            <p:cNvSpPr/>
            <p:nvPr/>
          </p:nvSpPr>
          <p:spPr>
            <a:xfrm>
              <a:off x="3010950" y="3406650"/>
              <a:ext cx="178000" cy="201275"/>
            </a:xfrm>
            <a:custGeom>
              <a:avLst/>
              <a:gdLst/>
              <a:ahLst/>
              <a:cxnLst/>
              <a:rect l="l" t="t" r="r" b="b"/>
              <a:pathLst>
                <a:path w="7120" h="8051" extrusionOk="0">
                  <a:moveTo>
                    <a:pt x="0" y="0"/>
                  </a:moveTo>
                  <a:lnTo>
                    <a:pt x="0" y="8051"/>
                  </a:lnTo>
                  <a:lnTo>
                    <a:pt x="2049" y="8051"/>
                  </a:lnTo>
                  <a:lnTo>
                    <a:pt x="2049" y="4907"/>
                  </a:lnTo>
                  <a:lnTo>
                    <a:pt x="4628" y="8051"/>
                  </a:lnTo>
                  <a:lnTo>
                    <a:pt x="7120" y="8051"/>
                  </a:lnTo>
                  <a:lnTo>
                    <a:pt x="3749" y="3970"/>
                  </a:lnTo>
                  <a:lnTo>
                    <a:pt x="6788" y="0"/>
                  </a:lnTo>
                  <a:lnTo>
                    <a:pt x="4378" y="0"/>
                  </a:lnTo>
                  <a:lnTo>
                    <a:pt x="2049" y="3225"/>
                  </a:lnTo>
                  <a:lnTo>
                    <a:pt x="2049"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8" name="Google Shape;4858;p77"/>
            <p:cNvSpPr/>
            <p:nvPr/>
          </p:nvSpPr>
          <p:spPr>
            <a:xfrm>
              <a:off x="3010950" y="3406650"/>
              <a:ext cx="178000" cy="201275"/>
            </a:xfrm>
            <a:custGeom>
              <a:avLst/>
              <a:gdLst/>
              <a:ahLst/>
              <a:cxnLst/>
              <a:rect l="l" t="t" r="r" b="b"/>
              <a:pathLst>
                <a:path w="7120" h="8051" fill="none" extrusionOk="0">
                  <a:moveTo>
                    <a:pt x="0" y="0"/>
                  </a:moveTo>
                  <a:lnTo>
                    <a:pt x="2049" y="0"/>
                  </a:lnTo>
                  <a:lnTo>
                    <a:pt x="2049" y="3225"/>
                  </a:lnTo>
                  <a:lnTo>
                    <a:pt x="4378" y="0"/>
                  </a:lnTo>
                  <a:lnTo>
                    <a:pt x="6788" y="0"/>
                  </a:lnTo>
                  <a:lnTo>
                    <a:pt x="3749" y="3970"/>
                  </a:lnTo>
                  <a:lnTo>
                    <a:pt x="7120" y="8051"/>
                  </a:lnTo>
                  <a:lnTo>
                    <a:pt x="4628" y="8051"/>
                  </a:lnTo>
                  <a:lnTo>
                    <a:pt x="2049" y="4907"/>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9" name="Google Shape;4859;p77"/>
            <p:cNvSpPr/>
            <p:nvPr/>
          </p:nvSpPr>
          <p:spPr>
            <a:xfrm>
              <a:off x="3211775" y="3406650"/>
              <a:ext cx="51100" cy="201275"/>
            </a:xfrm>
            <a:custGeom>
              <a:avLst/>
              <a:gdLst/>
              <a:ahLst/>
              <a:cxnLst/>
              <a:rect l="l" t="t" r="r" b="b"/>
              <a:pathLst>
                <a:path w="2044" h="8051" extrusionOk="0">
                  <a:moveTo>
                    <a:pt x="1" y="0"/>
                  </a:moveTo>
                  <a:lnTo>
                    <a:pt x="1" y="8051"/>
                  </a:lnTo>
                  <a:lnTo>
                    <a:pt x="2044" y="8051"/>
                  </a:lnTo>
                  <a:lnTo>
                    <a:pt x="2044" y="0"/>
                  </a:lnTo>
                  <a:close/>
                </a:path>
              </a:pathLst>
            </a:custGeom>
            <a:solidFill>
              <a:srgbClr val="212121"/>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0" name="Google Shape;4860;p77"/>
            <p:cNvSpPr/>
            <p:nvPr/>
          </p:nvSpPr>
          <p:spPr>
            <a:xfrm>
              <a:off x="3304925" y="3406650"/>
              <a:ext cx="168550" cy="201275"/>
            </a:xfrm>
            <a:custGeom>
              <a:avLst/>
              <a:gdLst/>
              <a:ahLst/>
              <a:cxnLst/>
              <a:rect l="l" t="t" r="r" b="b"/>
              <a:pathLst>
                <a:path w="6742" h="8051" extrusionOk="0">
                  <a:moveTo>
                    <a:pt x="0" y="0"/>
                  </a:moveTo>
                  <a:lnTo>
                    <a:pt x="0" y="8051"/>
                  </a:lnTo>
                  <a:lnTo>
                    <a:pt x="1974" y="8051"/>
                  </a:lnTo>
                  <a:lnTo>
                    <a:pt x="1974" y="3202"/>
                  </a:lnTo>
                  <a:lnTo>
                    <a:pt x="4919" y="8051"/>
                  </a:lnTo>
                  <a:lnTo>
                    <a:pt x="6741" y="8051"/>
                  </a:lnTo>
                  <a:lnTo>
                    <a:pt x="6741" y="0"/>
                  </a:lnTo>
                  <a:lnTo>
                    <a:pt x="4768" y="0"/>
                  </a:lnTo>
                  <a:lnTo>
                    <a:pt x="4768" y="4785"/>
                  </a:lnTo>
                  <a:lnTo>
                    <a:pt x="184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1" name="Google Shape;4861;p77"/>
            <p:cNvSpPr/>
            <p:nvPr/>
          </p:nvSpPr>
          <p:spPr>
            <a:xfrm>
              <a:off x="3304925" y="3406650"/>
              <a:ext cx="168550" cy="201275"/>
            </a:xfrm>
            <a:custGeom>
              <a:avLst/>
              <a:gdLst/>
              <a:ahLst/>
              <a:cxnLst/>
              <a:rect l="l" t="t" r="r" b="b"/>
              <a:pathLst>
                <a:path w="6742" h="8051" fill="none" extrusionOk="0">
                  <a:moveTo>
                    <a:pt x="1846" y="0"/>
                  </a:moveTo>
                  <a:lnTo>
                    <a:pt x="4768" y="4785"/>
                  </a:lnTo>
                  <a:lnTo>
                    <a:pt x="4768" y="0"/>
                  </a:lnTo>
                  <a:lnTo>
                    <a:pt x="6741" y="0"/>
                  </a:lnTo>
                  <a:lnTo>
                    <a:pt x="6741" y="8051"/>
                  </a:lnTo>
                  <a:lnTo>
                    <a:pt x="4919" y="8051"/>
                  </a:lnTo>
                  <a:lnTo>
                    <a:pt x="1974" y="3202"/>
                  </a:lnTo>
                  <a:lnTo>
                    <a:pt x="1974" y="8051"/>
                  </a:lnTo>
                  <a:lnTo>
                    <a:pt x="0" y="8051"/>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2" name="Google Shape;4862;p77"/>
            <p:cNvSpPr/>
            <p:nvPr/>
          </p:nvSpPr>
          <p:spPr>
            <a:xfrm>
              <a:off x="3505600" y="3401825"/>
              <a:ext cx="170450" cy="210900"/>
            </a:xfrm>
            <a:custGeom>
              <a:avLst/>
              <a:gdLst/>
              <a:ahLst/>
              <a:cxnLst/>
              <a:rect l="l" t="t" r="r" b="b"/>
              <a:pathLst>
                <a:path w="6818" h="8436" extrusionOk="0">
                  <a:moveTo>
                    <a:pt x="3953" y="1"/>
                  </a:moveTo>
                  <a:cubicBezTo>
                    <a:pt x="1375" y="1"/>
                    <a:pt x="1" y="1584"/>
                    <a:pt x="1" y="4297"/>
                  </a:cubicBezTo>
                  <a:cubicBezTo>
                    <a:pt x="1" y="6946"/>
                    <a:pt x="1328" y="8436"/>
                    <a:pt x="3849" y="8436"/>
                  </a:cubicBezTo>
                  <a:cubicBezTo>
                    <a:pt x="4995" y="8436"/>
                    <a:pt x="6119" y="8221"/>
                    <a:pt x="6818" y="7737"/>
                  </a:cubicBezTo>
                  <a:lnTo>
                    <a:pt x="6818" y="3692"/>
                  </a:lnTo>
                  <a:lnTo>
                    <a:pt x="4227" y="3692"/>
                  </a:lnTo>
                  <a:lnTo>
                    <a:pt x="3767" y="5159"/>
                  </a:lnTo>
                  <a:lnTo>
                    <a:pt x="5065" y="5159"/>
                  </a:lnTo>
                  <a:lnTo>
                    <a:pt x="5065" y="6532"/>
                  </a:lnTo>
                  <a:cubicBezTo>
                    <a:pt x="4687" y="6637"/>
                    <a:pt x="4355" y="6684"/>
                    <a:pt x="4012" y="6684"/>
                  </a:cubicBezTo>
                  <a:cubicBezTo>
                    <a:pt x="2702" y="6684"/>
                    <a:pt x="2038" y="5857"/>
                    <a:pt x="2038" y="4233"/>
                  </a:cubicBezTo>
                  <a:cubicBezTo>
                    <a:pt x="2038" y="2615"/>
                    <a:pt x="2737" y="1730"/>
                    <a:pt x="3977" y="1730"/>
                  </a:cubicBezTo>
                  <a:cubicBezTo>
                    <a:pt x="4536" y="1730"/>
                    <a:pt x="5135" y="1870"/>
                    <a:pt x="5810" y="2236"/>
                  </a:cubicBezTo>
                  <a:lnTo>
                    <a:pt x="6771" y="781"/>
                  </a:lnTo>
                  <a:cubicBezTo>
                    <a:pt x="5822" y="228"/>
                    <a:pt x="4914" y="1"/>
                    <a:pt x="395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3" name="Google Shape;4863;p77"/>
            <p:cNvSpPr/>
            <p:nvPr/>
          </p:nvSpPr>
          <p:spPr>
            <a:xfrm>
              <a:off x="3505600" y="3401825"/>
              <a:ext cx="170450" cy="210900"/>
            </a:xfrm>
            <a:custGeom>
              <a:avLst/>
              <a:gdLst/>
              <a:ahLst/>
              <a:cxnLst/>
              <a:rect l="l" t="t" r="r" b="b"/>
              <a:pathLst>
                <a:path w="6818" h="8436" fill="none" extrusionOk="0">
                  <a:moveTo>
                    <a:pt x="1" y="4297"/>
                  </a:moveTo>
                  <a:cubicBezTo>
                    <a:pt x="1" y="1584"/>
                    <a:pt x="1375" y="1"/>
                    <a:pt x="3953" y="1"/>
                  </a:cubicBezTo>
                  <a:cubicBezTo>
                    <a:pt x="4914" y="1"/>
                    <a:pt x="5822" y="228"/>
                    <a:pt x="6771" y="781"/>
                  </a:cubicBezTo>
                  <a:lnTo>
                    <a:pt x="5810" y="2236"/>
                  </a:lnTo>
                  <a:cubicBezTo>
                    <a:pt x="5135" y="1870"/>
                    <a:pt x="4536" y="1730"/>
                    <a:pt x="3977" y="1730"/>
                  </a:cubicBezTo>
                  <a:cubicBezTo>
                    <a:pt x="2737" y="1730"/>
                    <a:pt x="2038" y="2615"/>
                    <a:pt x="2038" y="4233"/>
                  </a:cubicBezTo>
                  <a:cubicBezTo>
                    <a:pt x="2038" y="5857"/>
                    <a:pt x="2702" y="6684"/>
                    <a:pt x="4012" y="6684"/>
                  </a:cubicBezTo>
                  <a:cubicBezTo>
                    <a:pt x="4355" y="6684"/>
                    <a:pt x="4687" y="6637"/>
                    <a:pt x="5065" y="6532"/>
                  </a:cubicBezTo>
                  <a:lnTo>
                    <a:pt x="5065" y="5159"/>
                  </a:lnTo>
                  <a:lnTo>
                    <a:pt x="3767" y="5159"/>
                  </a:lnTo>
                  <a:lnTo>
                    <a:pt x="4227" y="3692"/>
                  </a:lnTo>
                  <a:lnTo>
                    <a:pt x="6818" y="3692"/>
                  </a:lnTo>
                  <a:lnTo>
                    <a:pt x="6818" y="7737"/>
                  </a:lnTo>
                  <a:cubicBezTo>
                    <a:pt x="6119" y="8221"/>
                    <a:pt x="4995" y="8436"/>
                    <a:pt x="3849" y="8436"/>
                  </a:cubicBezTo>
                  <a:cubicBezTo>
                    <a:pt x="1328" y="8436"/>
                    <a:pt x="1" y="6946"/>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4" name="Google Shape;4864;p77"/>
            <p:cNvSpPr/>
            <p:nvPr/>
          </p:nvSpPr>
          <p:spPr>
            <a:xfrm>
              <a:off x="3783875" y="3401825"/>
              <a:ext cx="190225" cy="210900"/>
            </a:xfrm>
            <a:custGeom>
              <a:avLst/>
              <a:gdLst/>
              <a:ahLst/>
              <a:cxnLst/>
              <a:rect l="l" t="t" r="r" b="b"/>
              <a:pathLst>
                <a:path w="7609" h="8436" extrusionOk="0">
                  <a:moveTo>
                    <a:pt x="3813" y="1776"/>
                  </a:moveTo>
                  <a:cubicBezTo>
                    <a:pt x="4925" y="1776"/>
                    <a:pt x="5548" y="2661"/>
                    <a:pt x="5548" y="4221"/>
                  </a:cubicBezTo>
                  <a:cubicBezTo>
                    <a:pt x="5548" y="5770"/>
                    <a:pt x="4925" y="6660"/>
                    <a:pt x="3813" y="6660"/>
                  </a:cubicBezTo>
                  <a:cubicBezTo>
                    <a:pt x="2690" y="6660"/>
                    <a:pt x="2061" y="5770"/>
                    <a:pt x="2061" y="4221"/>
                  </a:cubicBezTo>
                  <a:cubicBezTo>
                    <a:pt x="2061" y="2661"/>
                    <a:pt x="2690" y="1776"/>
                    <a:pt x="3813" y="1776"/>
                  </a:cubicBezTo>
                  <a:close/>
                  <a:moveTo>
                    <a:pt x="3813" y="1"/>
                  </a:moveTo>
                  <a:cubicBezTo>
                    <a:pt x="1432" y="1"/>
                    <a:pt x="0" y="1584"/>
                    <a:pt x="0" y="4221"/>
                  </a:cubicBezTo>
                  <a:cubicBezTo>
                    <a:pt x="0" y="6847"/>
                    <a:pt x="1432" y="8436"/>
                    <a:pt x="3813" y="8436"/>
                  </a:cubicBezTo>
                  <a:cubicBezTo>
                    <a:pt x="6176" y="8436"/>
                    <a:pt x="7609" y="6847"/>
                    <a:pt x="7609" y="4221"/>
                  </a:cubicBezTo>
                  <a:cubicBezTo>
                    <a:pt x="7609" y="1584"/>
                    <a:pt x="6176" y="1"/>
                    <a:pt x="381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5" name="Google Shape;4865;p77"/>
            <p:cNvSpPr/>
            <p:nvPr/>
          </p:nvSpPr>
          <p:spPr>
            <a:xfrm>
              <a:off x="3783875" y="3401825"/>
              <a:ext cx="190225" cy="210900"/>
            </a:xfrm>
            <a:custGeom>
              <a:avLst/>
              <a:gdLst/>
              <a:ahLst/>
              <a:cxnLst/>
              <a:rect l="l" t="t" r="r" b="b"/>
              <a:pathLst>
                <a:path w="7609" h="8436" fill="none" extrusionOk="0">
                  <a:moveTo>
                    <a:pt x="5548" y="4221"/>
                  </a:moveTo>
                  <a:cubicBezTo>
                    <a:pt x="5548" y="2661"/>
                    <a:pt x="4925" y="1776"/>
                    <a:pt x="3813" y="1776"/>
                  </a:cubicBezTo>
                  <a:cubicBezTo>
                    <a:pt x="2690" y="1776"/>
                    <a:pt x="2061" y="2661"/>
                    <a:pt x="2061" y="4221"/>
                  </a:cubicBezTo>
                  <a:cubicBezTo>
                    <a:pt x="2061" y="5770"/>
                    <a:pt x="2690" y="6660"/>
                    <a:pt x="3813" y="6660"/>
                  </a:cubicBezTo>
                  <a:cubicBezTo>
                    <a:pt x="4925" y="6660"/>
                    <a:pt x="5548" y="5770"/>
                    <a:pt x="5548" y="4221"/>
                  </a:cubicBezTo>
                  <a:close/>
                  <a:moveTo>
                    <a:pt x="0" y="4221"/>
                  </a:moveTo>
                  <a:cubicBezTo>
                    <a:pt x="0" y="1584"/>
                    <a:pt x="1432" y="1"/>
                    <a:pt x="3813" y="1"/>
                  </a:cubicBezTo>
                  <a:cubicBezTo>
                    <a:pt x="6176" y="1"/>
                    <a:pt x="7609" y="1584"/>
                    <a:pt x="7609" y="4221"/>
                  </a:cubicBezTo>
                  <a:cubicBezTo>
                    <a:pt x="7609" y="6847"/>
                    <a:pt x="6176" y="8436"/>
                    <a:pt x="3813" y="8436"/>
                  </a:cubicBezTo>
                  <a:cubicBezTo>
                    <a:pt x="1432" y="8436"/>
                    <a:pt x="0" y="6847"/>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6" name="Google Shape;4866;p77"/>
            <p:cNvSpPr/>
            <p:nvPr/>
          </p:nvSpPr>
          <p:spPr>
            <a:xfrm>
              <a:off x="4002175" y="3406650"/>
              <a:ext cx="171750" cy="206375"/>
            </a:xfrm>
            <a:custGeom>
              <a:avLst/>
              <a:gdLst/>
              <a:ahLst/>
              <a:cxnLst/>
              <a:rect l="l" t="t" r="r" b="b"/>
              <a:pathLst>
                <a:path w="6870" h="8255" extrusionOk="0">
                  <a:moveTo>
                    <a:pt x="0" y="0"/>
                  </a:moveTo>
                  <a:lnTo>
                    <a:pt x="0" y="4739"/>
                  </a:lnTo>
                  <a:cubicBezTo>
                    <a:pt x="0" y="7055"/>
                    <a:pt x="1170" y="8255"/>
                    <a:pt x="3429" y="8255"/>
                  </a:cubicBezTo>
                  <a:cubicBezTo>
                    <a:pt x="5687" y="8255"/>
                    <a:pt x="6869" y="7055"/>
                    <a:pt x="6869" y="4739"/>
                  </a:cubicBezTo>
                  <a:lnTo>
                    <a:pt x="6869" y="0"/>
                  </a:lnTo>
                  <a:lnTo>
                    <a:pt x="4826" y="0"/>
                  </a:lnTo>
                  <a:lnTo>
                    <a:pt x="4826" y="4762"/>
                  </a:lnTo>
                  <a:cubicBezTo>
                    <a:pt x="4826" y="5897"/>
                    <a:pt x="4337" y="6479"/>
                    <a:pt x="3429" y="6479"/>
                  </a:cubicBezTo>
                  <a:cubicBezTo>
                    <a:pt x="2532" y="6479"/>
                    <a:pt x="2043" y="5897"/>
                    <a:pt x="2043" y="4762"/>
                  </a:cubicBezTo>
                  <a:lnTo>
                    <a:pt x="204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7" name="Google Shape;4867;p77"/>
            <p:cNvSpPr/>
            <p:nvPr/>
          </p:nvSpPr>
          <p:spPr>
            <a:xfrm>
              <a:off x="4002175" y="3406650"/>
              <a:ext cx="171750" cy="206375"/>
            </a:xfrm>
            <a:custGeom>
              <a:avLst/>
              <a:gdLst/>
              <a:ahLst/>
              <a:cxnLst/>
              <a:rect l="l" t="t" r="r" b="b"/>
              <a:pathLst>
                <a:path w="6870" h="8255" fill="none" extrusionOk="0">
                  <a:moveTo>
                    <a:pt x="2043" y="4762"/>
                  </a:moveTo>
                  <a:cubicBezTo>
                    <a:pt x="2043" y="5897"/>
                    <a:pt x="2532" y="6479"/>
                    <a:pt x="3429" y="6479"/>
                  </a:cubicBezTo>
                  <a:cubicBezTo>
                    <a:pt x="4337" y="6479"/>
                    <a:pt x="4826" y="5897"/>
                    <a:pt x="4826" y="4762"/>
                  </a:cubicBezTo>
                  <a:lnTo>
                    <a:pt x="4826" y="0"/>
                  </a:lnTo>
                  <a:lnTo>
                    <a:pt x="6869" y="0"/>
                  </a:lnTo>
                  <a:lnTo>
                    <a:pt x="6869" y="4739"/>
                  </a:lnTo>
                  <a:cubicBezTo>
                    <a:pt x="6869" y="7055"/>
                    <a:pt x="5687" y="8255"/>
                    <a:pt x="3429" y="8255"/>
                  </a:cubicBezTo>
                  <a:cubicBezTo>
                    <a:pt x="1170" y="8255"/>
                    <a:pt x="0" y="7055"/>
                    <a:pt x="0" y="4739"/>
                  </a:cubicBezTo>
                  <a:lnTo>
                    <a:pt x="0" y="0"/>
                  </a:lnTo>
                  <a:lnTo>
                    <a:pt x="2043"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8" name="Google Shape;4868;p77"/>
            <p:cNvSpPr/>
            <p:nvPr/>
          </p:nvSpPr>
          <p:spPr>
            <a:xfrm>
              <a:off x="4196750" y="3406650"/>
              <a:ext cx="174075" cy="201275"/>
            </a:xfrm>
            <a:custGeom>
              <a:avLst/>
              <a:gdLst/>
              <a:ahLst/>
              <a:cxnLst/>
              <a:rect l="l" t="t" r="r" b="b"/>
              <a:pathLst>
                <a:path w="6963" h="8051" extrusionOk="0">
                  <a:moveTo>
                    <a:pt x="0" y="0"/>
                  </a:moveTo>
                  <a:lnTo>
                    <a:pt x="0" y="1746"/>
                  </a:lnTo>
                  <a:lnTo>
                    <a:pt x="2329" y="1746"/>
                  </a:lnTo>
                  <a:lnTo>
                    <a:pt x="2329" y="8051"/>
                  </a:lnTo>
                  <a:lnTo>
                    <a:pt x="4372" y="8051"/>
                  </a:lnTo>
                  <a:lnTo>
                    <a:pt x="4372" y="1746"/>
                  </a:lnTo>
                  <a:lnTo>
                    <a:pt x="6456" y="1746"/>
                  </a:lnTo>
                  <a:lnTo>
                    <a:pt x="6962"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9" name="Google Shape;4869;p77"/>
            <p:cNvSpPr/>
            <p:nvPr/>
          </p:nvSpPr>
          <p:spPr>
            <a:xfrm>
              <a:off x="4196750" y="3406650"/>
              <a:ext cx="174075" cy="201275"/>
            </a:xfrm>
            <a:custGeom>
              <a:avLst/>
              <a:gdLst/>
              <a:ahLst/>
              <a:cxnLst/>
              <a:rect l="l" t="t" r="r" b="b"/>
              <a:pathLst>
                <a:path w="6963" h="8051" fill="none" extrusionOk="0">
                  <a:moveTo>
                    <a:pt x="2329" y="1746"/>
                  </a:moveTo>
                  <a:lnTo>
                    <a:pt x="0" y="1746"/>
                  </a:lnTo>
                  <a:lnTo>
                    <a:pt x="0" y="0"/>
                  </a:lnTo>
                  <a:lnTo>
                    <a:pt x="6962" y="0"/>
                  </a:lnTo>
                  <a:lnTo>
                    <a:pt x="6456" y="1746"/>
                  </a:lnTo>
                  <a:lnTo>
                    <a:pt x="4372" y="1746"/>
                  </a:lnTo>
                  <a:lnTo>
                    <a:pt x="4372" y="8051"/>
                  </a:lnTo>
                  <a:lnTo>
                    <a:pt x="2329"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0" name="Google Shape;4870;p77"/>
            <p:cNvSpPr/>
            <p:nvPr/>
          </p:nvSpPr>
          <p:spPr>
            <a:xfrm>
              <a:off x="2293025" y="3038875"/>
              <a:ext cx="147600" cy="210900"/>
            </a:xfrm>
            <a:custGeom>
              <a:avLst/>
              <a:gdLst/>
              <a:ahLst/>
              <a:cxnLst/>
              <a:rect l="l" t="t" r="r" b="b"/>
              <a:pathLst>
                <a:path w="5904" h="8436" extrusionOk="0">
                  <a:moveTo>
                    <a:pt x="3086" y="1"/>
                  </a:moveTo>
                  <a:cubicBezTo>
                    <a:pt x="1421" y="1"/>
                    <a:pt x="263" y="827"/>
                    <a:pt x="263" y="2271"/>
                  </a:cubicBezTo>
                  <a:cubicBezTo>
                    <a:pt x="263" y="3476"/>
                    <a:pt x="985" y="4116"/>
                    <a:pt x="2236" y="4669"/>
                  </a:cubicBezTo>
                  <a:cubicBezTo>
                    <a:pt x="3243" y="5123"/>
                    <a:pt x="3831" y="5403"/>
                    <a:pt x="3831" y="5927"/>
                  </a:cubicBezTo>
                  <a:cubicBezTo>
                    <a:pt x="3831" y="6445"/>
                    <a:pt x="3325" y="6660"/>
                    <a:pt x="2708" y="6660"/>
                  </a:cubicBezTo>
                  <a:cubicBezTo>
                    <a:pt x="2038" y="6660"/>
                    <a:pt x="1398" y="6387"/>
                    <a:pt x="629" y="5880"/>
                  </a:cubicBezTo>
                  <a:lnTo>
                    <a:pt x="1" y="7499"/>
                  </a:lnTo>
                  <a:cubicBezTo>
                    <a:pt x="816" y="8092"/>
                    <a:pt x="1776" y="8436"/>
                    <a:pt x="2935" y="8436"/>
                  </a:cubicBezTo>
                  <a:cubicBezTo>
                    <a:pt x="4664" y="8436"/>
                    <a:pt x="5904" y="7650"/>
                    <a:pt x="5904" y="5997"/>
                  </a:cubicBezTo>
                  <a:cubicBezTo>
                    <a:pt x="5904" y="4745"/>
                    <a:pt x="5112" y="4058"/>
                    <a:pt x="3680" y="3418"/>
                  </a:cubicBezTo>
                  <a:cubicBezTo>
                    <a:pt x="2498" y="2888"/>
                    <a:pt x="2283" y="2731"/>
                    <a:pt x="2283" y="2341"/>
                  </a:cubicBezTo>
                  <a:cubicBezTo>
                    <a:pt x="2283" y="1951"/>
                    <a:pt x="2591" y="1776"/>
                    <a:pt x="3162" y="1776"/>
                  </a:cubicBezTo>
                  <a:cubicBezTo>
                    <a:pt x="3907" y="1776"/>
                    <a:pt x="4437" y="2044"/>
                    <a:pt x="4943" y="2306"/>
                  </a:cubicBezTo>
                  <a:lnTo>
                    <a:pt x="5642" y="781"/>
                  </a:lnTo>
                  <a:cubicBezTo>
                    <a:pt x="4827" y="239"/>
                    <a:pt x="3988" y="1"/>
                    <a:pt x="3086"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1" name="Google Shape;4871;p77"/>
            <p:cNvSpPr/>
            <p:nvPr/>
          </p:nvSpPr>
          <p:spPr>
            <a:xfrm>
              <a:off x="2293025" y="3038875"/>
              <a:ext cx="147600" cy="210900"/>
            </a:xfrm>
            <a:custGeom>
              <a:avLst/>
              <a:gdLst/>
              <a:ahLst/>
              <a:cxnLst/>
              <a:rect l="l" t="t" r="r" b="b"/>
              <a:pathLst>
                <a:path w="5904" h="8436" fill="none" extrusionOk="0">
                  <a:moveTo>
                    <a:pt x="1" y="7499"/>
                  </a:moveTo>
                  <a:lnTo>
                    <a:pt x="629" y="5880"/>
                  </a:lnTo>
                  <a:cubicBezTo>
                    <a:pt x="1398" y="6387"/>
                    <a:pt x="2038" y="6660"/>
                    <a:pt x="2708" y="6660"/>
                  </a:cubicBezTo>
                  <a:cubicBezTo>
                    <a:pt x="3325" y="6660"/>
                    <a:pt x="3831" y="6445"/>
                    <a:pt x="3831" y="5927"/>
                  </a:cubicBezTo>
                  <a:cubicBezTo>
                    <a:pt x="3831" y="5403"/>
                    <a:pt x="3243" y="5123"/>
                    <a:pt x="2236" y="4669"/>
                  </a:cubicBezTo>
                  <a:cubicBezTo>
                    <a:pt x="985" y="4116"/>
                    <a:pt x="263" y="3476"/>
                    <a:pt x="263" y="2271"/>
                  </a:cubicBezTo>
                  <a:cubicBezTo>
                    <a:pt x="263" y="827"/>
                    <a:pt x="1421" y="1"/>
                    <a:pt x="3086" y="1"/>
                  </a:cubicBezTo>
                  <a:cubicBezTo>
                    <a:pt x="3988" y="1"/>
                    <a:pt x="4827" y="239"/>
                    <a:pt x="5642" y="781"/>
                  </a:cubicBezTo>
                  <a:lnTo>
                    <a:pt x="4943" y="2306"/>
                  </a:lnTo>
                  <a:cubicBezTo>
                    <a:pt x="4437" y="2044"/>
                    <a:pt x="3907" y="1776"/>
                    <a:pt x="3162" y="1776"/>
                  </a:cubicBezTo>
                  <a:cubicBezTo>
                    <a:pt x="2591" y="1776"/>
                    <a:pt x="2283" y="1951"/>
                    <a:pt x="2283" y="2341"/>
                  </a:cubicBezTo>
                  <a:cubicBezTo>
                    <a:pt x="2283" y="2731"/>
                    <a:pt x="2498" y="2888"/>
                    <a:pt x="3680" y="3418"/>
                  </a:cubicBezTo>
                  <a:cubicBezTo>
                    <a:pt x="5112" y="4058"/>
                    <a:pt x="5904" y="4745"/>
                    <a:pt x="5904" y="5997"/>
                  </a:cubicBezTo>
                  <a:cubicBezTo>
                    <a:pt x="5904" y="7650"/>
                    <a:pt x="4664" y="8436"/>
                    <a:pt x="2935" y="8436"/>
                  </a:cubicBezTo>
                  <a:cubicBezTo>
                    <a:pt x="1776" y="8436"/>
                    <a:pt x="816" y="8092"/>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2" name="Google Shape;4872;p77"/>
            <p:cNvSpPr/>
            <p:nvPr/>
          </p:nvSpPr>
          <p:spPr>
            <a:xfrm>
              <a:off x="2469275" y="3043525"/>
              <a:ext cx="150200" cy="201450"/>
            </a:xfrm>
            <a:custGeom>
              <a:avLst/>
              <a:gdLst/>
              <a:ahLst/>
              <a:cxnLst/>
              <a:rect l="l" t="t" r="r" b="b"/>
              <a:pathLst>
                <a:path w="6008" h="8058" extrusionOk="0">
                  <a:moveTo>
                    <a:pt x="2795" y="1590"/>
                  </a:moveTo>
                  <a:cubicBezTo>
                    <a:pt x="3563" y="1590"/>
                    <a:pt x="3965" y="1969"/>
                    <a:pt x="3965" y="2603"/>
                  </a:cubicBezTo>
                  <a:cubicBezTo>
                    <a:pt x="3965" y="3290"/>
                    <a:pt x="3563" y="3692"/>
                    <a:pt x="2795" y="3692"/>
                  </a:cubicBezTo>
                  <a:lnTo>
                    <a:pt x="2020" y="3692"/>
                  </a:lnTo>
                  <a:lnTo>
                    <a:pt x="2020" y="1590"/>
                  </a:lnTo>
                  <a:close/>
                  <a:moveTo>
                    <a:pt x="0" y="1"/>
                  </a:moveTo>
                  <a:lnTo>
                    <a:pt x="0" y="8058"/>
                  </a:lnTo>
                  <a:lnTo>
                    <a:pt x="2049" y="8058"/>
                  </a:lnTo>
                  <a:lnTo>
                    <a:pt x="2049" y="5281"/>
                  </a:lnTo>
                  <a:lnTo>
                    <a:pt x="2899" y="5281"/>
                  </a:lnTo>
                  <a:cubicBezTo>
                    <a:pt x="4908" y="5281"/>
                    <a:pt x="6008" y="4320"/>
                    <a:pt x="6008" y="2545"/>
                  </a:cubicBezTo>
                  <a:cubicBezTo>
                    <a:pt x="6008" y="880"/>
                    <a:pt x="4943" y="1"/>
                    <a:pt x="2899"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3" name="Google Shape;4873;p77"/>
            <p:cNvSpPr/>
            <p:nvPr/>
          </p:nvSpPr>
          <p:spPr>
            <a:xfrm>
              <a:off x="2469275" y="3043525"/>
              <a:ext cx="150200" cy="201450"/>
            </a:xfrm>
            <a:custGeom>
              <a:avLst/>
              <a:gdLst/>
              <a:ahLst/>
              <a:cxnLst/>
              <a:rect l="l" t="t" r="r" b="b"/>
              <a:pathLst>
                <a:path w="6008" h="8058" fill="none" extrusionOk="0">
                  <a:moveTo>
                    <a:pt x="2795" y="3692"/>
                  </a:moveTo>
                  <a:cubicBezTo>
                    <a:pt x="3563" y="3692"/>
                    <a:pt x="3965" y="3290"/>
                    <a:pt x="3965" y="2603"/>
                  </a:cubicBezTo>
                  <a:cubicBezTo>
                    <a:pt x="3965" y="1969"/>
                    <a:pt x="3563" y="1590"/>
                    <a:pt x="2795" y="1590"/>
                  </a:cubicBezTo>
                  <a:lnTo>
                    <a:pt x="2020" y="1590"/>
                  </a:lnTo>
                  <a:lnTo>
                    <a:pt x="2020" y="3692"/>
                  </a:lnTo>
                  <a:close/>
                  <a:moveTo>
                    <a:pt x="0" y="1"/>
                  </a:moveTo>
                  <a:lnTo>
                    <a:pt x="2899" y="1"/>
                  </a:lnTo>
                  <a:cubicBezTo>
                    <a:pt x="4943" y="1"/>
                    <a:pt x="6008" y="880"/>
                    <a:pt x="6008" y="2545"/>
                  </a:cubicBezTo>
                  <a:cubicBezTo>
                    <a:pt x="6008" y="4320"/>
                    <a:pt x="4908" y="5281"/>
                    <a:pt x="2899" y="5281"/>
                  </a:cubicBezTo>
                  <a:lnTo>
                    <a:pt x="2049" y="5281"/>
                  </a:lnTo>
                  <a:lnTo>
                    <a:pt x="2049" y="8058"/>
                  </a:lnTo>
                  <a:lnTo>
                    <a:pt x="0"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4" name="Google Shape;4874;p77"/>
            <p:cNvSpPr/>
            <p:nvPr/>
          </p:nvSpPr>
          <p:spPr>
            <a:xfrm>
              <a:off x="2643175" y="3043525"/>
              <a:ext cx="133350" cy="201450"/>
            </a:xfrm>
            <a:custGeom>
              <a:avLst/>
              <a:gdLst/>
              <a:ahLst/>
              <a:cxnLst/>
              <a:rect l="l" t="t" r="r" b="b"/>
              <a:pathLst>
                <a:path w="5334" h="8058" extrusionOk="0">
                  <a:moveTo>
                    <a:pt x="1" y="1"/>
                  </a:moveTo>
                  <a:lnTo>
                    <a:pt x="1" y="8058"/>
                  </a:lnTo>
                  <a:lnTo>
                    <a:pt x="5333" y="8058"/>
                  </a:lnTo>
                  <a:lnTo>
                    <a:pt x="5333" y="6329"/>
                  </a:lnTo>
                  <a:lnTo>
                    <a:pt x="2044" y="6329"/>
                  </a:lnTo>
                  <a:lnTo>
                    <a:pt x="2044" y="4734"/>
                  </a:lnTo>
                  <a:lnTo>
                    <a:pt x="4437" y="4734"/>
                  </a:lnTo>
                  <a:lnTo>
                    <a:pt x="4908" y="3127"/>
                  </a:lnTo>
                  <a:lnTo>
                    <a:pt x="2044" y="3127"/>
                  </a:lnTo>
                  <a:lnTo>
                    <a:pt x="2044" y="1730"/>
                  </a:lnTo>
                  <a:lnTo>
                    <a:pt x="5333" y="1730"/>
                  </a:lnTo>
                  <a:lnTo>
                    <a:pt x="533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5" name="Google Shape;4875;p77"/>
            <p:cNvSpPr/>
            <p:nvPr/>
          </p:nvSpPr>
          <p:spPr>
            <a:xfrm>
              <a:off x="2643175" y="3043525"/>
              <a:ext cx="133350" cy="201450"/>
            </a:xfrm>
            <a:custGeom>
              <a:avLst/>
              <a:gdLst/>
              <a:ahLst/>
              <a:cxnLst/>
              <a:rect l="l" t="t" r="r" b="b"/>
              <a:pathLst>
                <a:path w="5334" h="8058" fill="none" extrusionOk="0">
                  <a:moveTo>
                    <a:pt x="5333" y="8058"/>
                  </a:moveTo>
                  <a:lnTo>
                    <a:pt x="1" y="8058"/>
                  </a:lnTo>
                  <a:lnTo>
                    <a:pt x="1" y="1"/>
                  </a:lnTo>
                  <a:lnTo>
                    <a:pt x="5333" y="1"/>
                  </a:lnTo>
                  <a:lnTo>
                    <a:pt x="5333" y="1730"/>
                  </a:lnTo>
                  <a:lnTo>
                    <a:pt x="2044" y="1730"/>
                  </a:lnTo>
                  <a:lnTo>
                    <a:pt x="2044" y="3127"/>
                  </a:lnTo>
                  <a:lnTo>
                    <a:pt x="4908" y="3127"/>
                  </a:lnTo>
                  <a:lnTo>
                    <a:pt x="4437" y="4734"/>
                  </a:lnTo>
                  <a:lnTo>
                    <a:pt x="2044" y="4734"/>
                  </a:lnTo>
                  <a:lnTo>
                    <a:pt x="2044"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6" name="Google Shape;4876;p77"/>
            <p:cNvSpPr/>
            <p:nvPr/>
          </p:nvSpPr>
          <p:spPr>
            <a:xfrm>
              <a:off x="2790450" y="3043525"/>
              <a:ext cx="196075" cy="201450"/>
            </a:xfrm>
            <a:custGeom>
              <a:avLst/>
              <a:gdLst/>
              <a:ahLst/>
              <a:cxnLst/>
              <a:rect l="l" t="t" r="r" b="b"/>
              <a:pathLst>
                <a:path w="7843" h="8058" extrusionOk="0">
                  <a:moveTo>
                    <a:pt x="3913" y="2201"/>
                  </a:moveTo>
                  <a:lnTo>
                    <a:pt x="4786" y="5007"/>
                  </a:lnTo>
                  <a:lnTo>
                    <a:pt x="3028" y="5007"/>
                  </a:lnTo>
                  <a:lnTo>
                    <a:pt x="3913" y="2201"/>
                  </a:lnTo>
                  <a:close/>
                  <a:moveTo>
                    <a:pt x="2882" y="1"/>
                  </a:moveTo>
                  <a:lnTo>
                    <a:pt x="1" y="8058"/>
                  </a:lnTo>
                  <a:lnTo>
                    <a:pt x="2067" y="8058"/>
                  </a:lnTo>
                  <a:lnTo>
                    <a:pt x="2527" y="6602"/>
                  </a:lnTo>
                  <a:lnTo>
                    <a:pt x="5298" y="6602"/>
                  </a:lnTo>
                  <a:lnTo>
                    <a:pt x="5758" y="8058"/>
                  </a:lnTo>
                  <a:lnTo>
                    <a:pt x="7842" y="8058"/>
                  </a:lnTo>
                  <a:lnTo>
                    <a:pt x="496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7" name="Google Shape;4877;p77"/>
            <p:cNvSpPr/>
            <p:nvPr/>
          </p:nvSpPr>
          <p:spPr>
            <a:xfrm>
              <a:off x="2790450" y="3043525"/>
              <a:ext cx="196075" cy="201450"/>
            </a:xfrm>
            <a:custGeom>
              <a:avLst/>
              <a:gdLst/>
              <a:ahLst/>
              <a:cxnLst/>
              <a:rect l="l" t="t" r="r" b="b"/>
              <a:pathLst>
                <a:path w="7843" h="8058" fill="none" extrusionOk="0">
                  <a:moveTo>
                    <a:pt x="4786" y="5007"/>
                  </a:moveTo>
                  <a:lnTo>
                    <a:pt x="3913" y="2201"/>
                  </a:lnTo>
                  <a:lnTo>
                    <a:pt x="3028" y="5007"/>
                  </a:lnTo>
                  <a:close/>
                  <a:moveTo>
                    <a:pt x="5298" y="6602"/>
                  </a:moveTo>
                  <a:lnTo>
                    <a:pt x="2527" y="6602"/>
                  </a:lnTo>
                  <a:lnTo>
                    <a:pt x="2067" y="8058"/>
                  </a:lnTo>
                  <a:lnTo>
                    <a:pt x="1" y="8058"/>
                  </a:lnTo>
                  <a:lnTo>
                    <a:pt x="2882" y="1"/>
                  </a:lnTo>
                  <a:lnTo>
                    <a:pt x="4966" y="1"/>
                  </a:lnTo>
                  <a:lnTo>
                    <a:pt x="7842" y="8058"/>
                  </a:lnTo>
                  <a:lnTo>
                    <a:pt x="5758"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8" name="Google Shape;4878;p77"/>
            <p:cNvSpPr/>
            <p:nvPr/>
          </p:nvSpPr>
          <p:spPr>
            <a:xfrm>
              <a:off x="3010950" y="3043525"/>
              <a:ext cx="178000" cy="201450"/>
            </a:xfrm>
            <a:custGeom>
              <a:avLst/>
              <a:gdLst/>
              <a:ahLst/>
              <a:cxnLst/>
              <a:rect l="l" t="t" r="r" b="b"/>
              <a:pathLst>
                <a:path w="7120" h="8058" extrusionOk="0">
                  <a:moveTo>
                    <a:pt x="0" y="1"/>
                  </a:moveTo>
                  <a:lnTo>
                    <a:pt x="0" y="8058"/>
                  </a:lnTo>
                  <a:lnTo>
                    <a:pt x="2049" y="8058"/>
                  </a:lnTo>
                  <a:lnTo>
                    <a:pt x="2049" y="4914"/>
                  </a:lnTo>
                  <a:lnTo>
                    <a:pt x="4628" y="8058"/>
                  </a:lnTo>
                  <a:lnTo>
                    <a:pt x="7120" y="8058"/>
                  </a:lnTo>
                  <a:lnTo>
                    <a:pt x="3749" y="3977"/>
                  </a:lnTo>
                  <a:lnTo>
                    <a:pt x="6788" y="1"/>
                  </a:lnTo>
                  <a:lnTo>
                    <a:pt x="4378" y="1"/>
                  </a:lnTo>
                  <a:lnTo>
                    <a:pt x="2049" y="3232"/>
                  </a:lnTo>
                  <a:lnTo>
                    <a:pt x="2049"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9" name="Google Shape;4879;p77"/>
            <p:cNvSpPr/>
            <p:nvPr/>
          </p:nvSpPr>
          <p:spPr>
            <a:xfrm>
              <a:off x="3010950" y="3043525"/>
              <a:ext cx="178000" cy="201450"/>
            </a:xfrm>
            <a:custGeom>
              <a:avLst/>
              <a:gdLst/>
              <a:ahLst/>
              <a:cxnLst/>
              <a:rect l="l" t="t" r="r" b="b"/>
              <a:pathLst>
                <a:path w="7120" h="8058" fill="none" extrusionOk="0">
                  <a:moveTo>
                    <a:pt x="0" y="1"/>
                  </a:moveTo>
                  <a:lnTo>
                    <a:pt x="2049" y="1"/>
                  </a:lnTo>
                  <a:lnTo>
                    <a:pt x="2049" y="3232"/>
                  </a:lnTo>
                  <a:lnTo>
                    <a:pt x="4378" y="1"/>
                  </a:lnTo>
                  <a:lnTo>
                    <a:pt x="6788" y="1"/>
                  </a:lnTo>
                  <a:lnTo>
                    <a:pt x="3749" y="3977"/>
                  </a:lnTo>
                  <a:lnTo>
                    <a:pt x="7120" y="8058"/>
                  </a:lnTo>
                  <a:lnTo>
                    <a:pt x="4628" y="8058"/>
                  </a:lnTo>
                  <a:lnTo>
                    <a:pt x="2049" y="4914"/>
                  </a:lnTo>
                  <a:lnTo>
                    <a:pt x="2049" y="8058"/>
                  </a:lnTo>
                  <a:lnTo>
                    <a:pt x="0"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0" name="Google Shape;4880;p77"/>
            <p:cNvSpPr/>
            <p:nvPr/>
          </p:nvSpPr>
          <p:spPr>
            <a:xfrm>
              <a:off x="3211775" y="3043525"/>
              <a:ext cx="51100" cy="201450"/>
            </a:xfrm>
            <a:custGeom>
              <a:avLst/>
              <a:gdLst/>
              <a:ahLst/>
              <a:cxnLst/>
              <a:rect l="l" t="t" r="r" b="b"/>
              <a:pathLst>
                <a:path w="2044" h="8058" extrusionOk="0">
                  <a:moveTo>
                    <a:pt x="1" y="1"/>
                  </a:moveTo>
                  <a:lnTo>
                    <a:pt x="1" y="8058"/>
                  </a:lnTo>
                  <a:lnTo>
                    <a:pt x="2044" y="8058"/>
                  </a:lnTo>
                  <a:lnTo>
                    <a:pt x="2044" y="1"/>
                  </a:lnTo>
                  <a:close/>
                </a:path>
              </a:pathLst>
            </a:custGeom>
            <a:solidFill>
              <a:srgbClr val="FFB0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1" name="Google Shape;4881;p77"/>
            <p:cNvSpPr/>
            <p:nvPr/>
          </p:nvSpPr>
          <p:spPr>
            <a:xfrm>
              <a:off x="3304925" y="3043525"/>
              <a:ext cx="168550" cy="201450"/>
            </a:xfrm>
            <a:custGeom>
              <a:avLst/>
              <a:gdLst/>
              <a:ahLst/>
              <a:cxnLst/>
              <a:rect l="l" t="t" r="r" b="b"/>
              <a:pathLst>
                <a:path w="6742" h="8058" extrusionOk="0">
                  <a:moveTo>
                    <a:pt x="0" y="1"/>
                  </a:moveTo>
                  <a:lnTo>
                    <a:pt x="0" y="8058"/>
                  </a:lnTo>
                  <a:lnTo>
                    <a:pt x="1974" y="8058"/>
                  </a:lnTo>
                  <a:lnTo>
                    <a:pt x="1974" y="3209"/>
                  </a:lnTo>
                  <a:lnTo>
                    <a:pt x="4919" y="8058"/>
                  </a:lnTo>
                  <a:lnTo>
                    <a:pt x="6741" y="8058"/>
                  </a:lnTo>
                  <a:lnTo>
                    <a:pt x="6741" y="1"/>
                  </a:lnTo>
                  <a:lnTo>
                    <a:pt x="4768" y="1"/>
                  </a:lnTo>
                  <a:lnTo>
                    <a:pt x="4768" y="4792"/>
                  </a:lnTo>
                  <a:lnTo>
                    <a:pt x="184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2" name="Google Shape;4882;p77"/>
            <p:cNvSpPr/>
            <p:nvPr/>
          </p:nvSpPr>
          <p:spPr>
            <a:xfrm>
              <a:off x="3304925" y="3043525"/>
              <a:ext cx="168550" cy="201450"/>
            </a:xfrm>
            <a:custGeom>
              <a:avLst/>
              <a:gdLst/>
              <a:ahLst/>
              <a:cxnLst/>
              <a:rect l="l" t="t" r="r" b="b"/>
              <a:pathLst>
                <a:path w="6742" h="8058" fill="none" extrusionOk="0">
                  <a:moveTo>
                    <a:pt x="1846" y="1"/>
                  </a:moveTo>
                  <a:lnTo>
                    <a:pt x="4768" y="4792"/>
                  </a:lnTo>
                  <a:lnTo>
                    <a:pt x="4768" y="1"/>
                  </a:lnTo>
                  <a:lnTo>
                    <a:pt x="6741" y="1"/>
                  </a:lnTo>
                  <a:lnTo>
                    <a:pt x="6741" y="8058"/>
                  </a:lnTo>
                  <a:lnTo>
                    <a:pt x="4919" y="8058"/>
                  </a:lnTo>
                  <a:lnTo>
                    <a:pt x="1974" y="3209"/>
                  </a:lnTo>
                  <a:lnTo>
                    <a:pt x="1974" y="8058"/>
                  </a:lnTo>
                  <a:lnTo>
                    <a:pt x="0" y="8058"/>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3" name="Google Shape;4883;p77"/>
            <p:cNvSpPr/>
            <p:nvPr/>
          </p:nvSpPr>
          <p:spPr>
            <a:xfrm>
              <a:off x="3505600" y="3038875"/>
              <a:ext cx="170450" cy="210900"/>
            </a:xfrm>
            <a:custGeom>
              <a:avLst/>
              <a:gdLst/>
              <a:ahLst/>
              <a:cxnLst/>
              <a:rect l="l" t="t" r="r" b="b"/>
              <a:pathLst>
                <a:path w="6818" h="8436" extrusionOk="0">
                  <a:moveTo>
                    <a:pt x="3953" y="1"/>
                  </a:moveTo>
                  <a:cubicBezTo>
                    <a:pt x="1375" y="1"/>
                    <a:pt x="1" y="1584"/>
                    <a:pt x="1" y="4291"/>
                  </a:cubicBezTo>
                  <a:cubicBezTo>
                    <a:pt x="1" y="6945"/>
                    <a:pt x="1328" y="8436"/>
                    <a:pt x="3849" y="8436"/>
                  </a:cubicBezTo>
                  <a:cubicBezTo>
                    <a:pt x="4995" y="8436"/>
                    <a:pt x="6119" y="8220"/>
                    <a:pt x="6818" y="7737"/>
                  </a:cubicBezTo>
                  <a:lnTo>
                    <a:pt x="6818" y="3691"/>
                  </a:lnTo>
                  <a:lnTo>
                    <a:pt x="4227" y="3691"/>
                  </a:lnTo>
                  <a:lnTo>
                    <a:pt x="3767" y="5158"/>
                  </a:lnTo>
                  <a:lnTo>
                    <a:pt x="5065" y="5158"/>
                  </a:lnTo>
                  <a:lnTo>
                    <a:pt x="5065" y="6526"/>
                  </a:lnTo>
                  <a:cubicBezTo>
                    <a:pt x="4687" y="6637"/>
                    <a:pt x="4355" y="6684"/>
                    <a:pt x="4012" y="6684"/>
                  </a:cubicBezTo>
                  <a:cubicBezTo>
                    <a:pt x="2702" y="6684"/>
                    <a:pt x="2038" y="5857"/>
                    <a:pt x="2038" y="4233"/>
                  </a:cubicBezTo>
                  <a:cubicBezTo>
                    <a:pt x="2038" y="2614"/>
                    <a:pt x="2737" y="1730"/>
                    <a:pt x="3977" y="1730"/>
                  </a:cubicBezTo>
                  <a:cubicBezTo>
                    <a:pt x="4536" y="1730"/>
                    <a:pt x="5135" y="1869"/>
                    <a:pt x="5810" y="2236"/>
                  </a:cubicBezTo>
                  <a:lnTo>
                    <a:pt x="6771" y="781"/>
                  </a:lnTo>
                  <a:cubicBezTo>
                    <a:pt x="5822" y="228"/>
                    <a:pt x="4914" y="1"/>
                    <a:pt x="395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4" name="Google Shape;4884;p77"/>
            <p:cNvSpPr/>
            <p:nvPr/>
          </p:nvSpPr>
          <p:spPr>
            <a:xfrm>
              <a:off x="3505600" y="3038875"/>
              <a:ext cx="170450" cy="210900"/>
            </a:xfrm>
            <a:custGeom>
              <a:avLst/>
              <a:gdLst/>
              <a:ahLst/>
              <a:cxnLst/>
              <a:rect l="l" t="t" r="r" b="b"/>
              <a:pathLst>
                <a:path w="6818" h="8436" fill="none" extrusionOk="0">
                  <a:moveTo>
                    <a:pt x="1" y="4291"/>
                  </a:moveTo>
                  <a:cubicBezTo>
                    <a:pt x="1" y="1584"/>
                    <a:pt x="1375" y="1"/>
                    <a:pt x="3953" y="1"/>
                  </a:cubicBezTo>
                  <a:cubicBezTo>
                    <a:pt x="4914" y="1"/>
                    <a:pt x="5822" y="228"/>
                    <a:pt x="6771" y="781"/>
                  </a:cubicBezTo>
                  <a:lnTo>
                    <a:pt x="5810" y="2236"/>
                  </a:lnTo>
                  <a:cubicBezTo>
                    <a:pt x="5135" y="1869"/>
                    <a:pt x="4536" y="1730"/>
                    <a:pt x="3977" y="1730"/>
                  </a:cubicBezTo>
                  <a:cubicBezTo>
                    <a:pt x="2737" y="1730"/>
                    <a:pt x="2038" y="2614"/>
                    <a:pt x="2038" y="4233"/>
                  </a:cubicBezTo>
                  <a:cubicBezTo>
                    <a:pt x="2038" y="5857"/>
                    <a:pt x="2702" y="6684"/>
                    <a:pt x="4012" y="6684"/>
                  </a:cubicBezTo>
                  <a:cubicBezTo>
                    <a:pt x="4355" y="6684"/>
                    <a:pt x="4687" y="6637"/>
                    <a:pt x="5065" y="6526"/>
                  </a:cubicBezTo>
                  <a:lnTo>
                    <a:pt x="5065" y="5158"/>
                  </a:lnTo>
                  <a:lnTo>
                    <a:pt x="3767" y="5158"/>
                  </a:lnTo>
                  <a:lnTo>
                    <a:pt x="4227" y="3691"/>
                  </a:lnTo>
                  <a:lnTo>
                    <a:pt x="6818" y="3691"/>
                  </a:lnTo>
                  <a:lnTo>
                    <a:pt x="6818" y="7737"/>
                  </a:lnTo>
                  <a:cubicBezTo>
                    <a:pt x="6119" y="8220"/>
                    <a:pt x="4995" y="8436"/>
                    <a:pt x="3849" y="8436"/>
                  </a:cubicBezTo>
                  <a:cubicBezTo>
                    <a:pt x="1328" y="8436"/>
                    <a:pt x="1" y="6945"/>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5" name="Google Shape;4885;p77"/>
            <p:cNvSpPr/>
            <p:nvPr/>
          </p:nvSpPr>
          <p:spPr>
            <a:xfrm>
              <a:off x="3790700" y="3043525"/>
              <a:ext cx="171750" cy="206550"/>
            </a:xfrm>
            <a:custGeom>
              <a:avLst/>
              <a:gdLst/>
              <a:ahLst/>
              <a:cxnLst/>
              <a:rect l="l" t="t" r="r" b="b"/>
              <a:pathLst>
                <a:path w="6870" h="8262" extrusionOk="0">
                  <a:moveTo>
                    <a:pt x="1" y="1"/>
                  </a:moveTo>
                  <a:lnTo>
                    <a:pt x="1" y="4745"/>
                  </a:lnTo>
                  <a:cubicBezTo>
                    <a:pt x="1" y="7062"/>
                    <a:pt x="1171" y="8261"/>
                    <a:pt x="3429" y="8261"/>
                  </a:cubicBezTo>
                  <a:cubicBezTo>
                    <a:pt x="5688" y="8261"/>
                    <a:pt x="6870" y="7062"/>
                    <a:pt x="6870" y="4745"/>
                  </a:cubicBezTo>
                  <a:lnTo>
                    <a:pt x="6870" y="1"/>
                  </a:lnTo>
                  <a:lnTo>
                    <a:pt x="4827" y="1"/>
                  </a:lnTo>
                  <a:lnTo>
                    <a:pt x="4827" y="4769"/>
                  </a:lnTo>
                  <a:cubicBezTo>
                    <a:pt x="4827" y="5904"/>
                    <a:pt x="4343" y="6486"/>
                    <a:pt x="3429" y="6486"/>
                  </a:cubicBezTo>
                  <a:cubicBezTo>
                    <a:pt x="2533" y="6486"/>
                    <a:pt x="2050" y="5904"/>
                    <a:pt x="2050" y="4769"/>
                  </a:cubicBezTo>
                  <a:lnTo>
                    <a:pt x="2050"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6" name="Google Shape;4886;p77"/>
            <p:cNvSpPr/>
            <p:nvPr/>
          </p:nvSpPr>
          <p:spPr>
            <a:xfrm>
              <a:off x="3790700" y="3043525"/>
              <a:ext cx="171750" cy="206550"/>
            </a:xfrm>
            <a:custGeom>
              <a:avLst/>
              <a:gdLst/>
              <a:ahLst/>
              <a:cxnLst/>
              <a:rect l="l" t="t" r="r" b="b"/>
              <a:pathLst>
                <a:path w="6870" h="8262" fill="none" extrusionOk="0">
                  <a:moveTo>
                    <a:pt x="2050" y="4769"/>
                  </a:moveTo>
                  <a:cubicBezTo>
                    <a:pt x="2050" y="5904"/>
                    <a:pt x="2533" y="6486"/>
                    <a:pt x="3429" y="6486"/>
                  </a:cubicBezTo>
                  <a:cubicBezTo>
                    <a:pt x="4343" y="6486"/>
                    <a:pt x="4827" y="5904"/>
                    <a:pt x="4827" y="4769"/>
                  </a:cubicBezTo>
                  <a:lnTo>
                    <a:pt x="4827" y="1"/>
                  </a:lnTo>
                  <a:lnTo>
                    <a:pt x="6870" y="1"/>
                  </a:lnTo>
                  <a:lnTo>
                    <a:pt x="6870" y="4745"/>
                  </a:lnTo>
                  <a:cubicBezTo>
                    <a:pt x="6870" y="7062"/>
                    <a:pt x="5688" y="8261"/>
                    <a:pt x="3429" y="8261"/>
                  </a:cubicBezTo>
                  <a:cubicBezTo>
                    <a:pt x="1171" y="8261"/>
                    <a:pt x="1" y="7062"/>
                    <a:pt x="1" y="4745"/>
                  </a:cubicBezTo>
                  <a:lnTo>
                    <a:pt x="1" y="1"/>
                  </a:lnTo>
                  <a:lnTo>
                    <a:pt x="205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7" name="Google Shape;4887;p77"/>
            <p:cNvSpPr/>
            <p:nvPr/>
          </p:nvSpPr>
          <p:spPr>
            <a:xfrm>
              <a:off x="4001000" y="3043525"/>
              <a:ext cx="150225" cy="201450"/>
            </a:xfrm>
            <a:custGeom>
              <a:avLst/>
              <a:gdLst/>
              <a:ahLst/>
              <a:cxnLst/>
              <a:rect l="l" t="t" r="r" b="b"/>
              <a:pathLst>
                <a:path w="6009" h="8058" extrusionOk="0">
                  <a:moveTo>
                    <a:pt x="2789" y="1590"/>
                  </a:moveTo>
                  <a:cubicBezTo>
                    <a:pt x="3557" y="1590"/>
                    <a:pt x="3959" y="1969"/>
                    <a:pt x="3959" y="2603"/>
                  </a:cubicBezTo>
                  <a:cubicBezTo>
                    <a:pt x="3959" y="3290"/>
                    <a:pt x="3557" y="3692"/>
                    <a:pt x="2789" y="3692"/>
                  </a:cubicBezTo>
                  <a:lnTo>
                    <a:pt x="2020" y="3692"/>
                  </a:lnTo>
                  <a:lnTo>
                    <a:pt x="2020" y="1590"/>
                  </a:lnTo>
                  <a:close/>
                  <a:moveTo>
                    <a:pt x="0" y="1"/>
                  </a:moveTo>
                  <a:lnTo>
                    <a:pt x="0" y="8058"/>
                  </a:lnTo>
                  <a:lnTo>
                    <a:pt x="2044" y="8058"/>
                  </a:lnTo>
                  <a:lnTo>
                    <a:pt x="2044" y="5281"/>
                  </a:lnTo>
                  <a:lnTo>
                    <a:pt x="2894" y="5281"/>
                  </a:lnTo>
                  <a:cubicBezTo>
                    <a:pt x="4908" y="5281"/>
                    <a:pt x="6008" y="4320"/>
                    <a:pt x="6008" y="2545"/>
                  </a:cubicBezTo>
                  <a:cubicBezTo>
                    <a:pt x="6008" y="880"/>
                    <a:pt x="4943" y="1"/>
                    <a:pt x="2894"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8" name="Google Shape;4888;p77"/>
            <p:cNvSpPr/>
            <p:nvPr/>
          </p:nvSpPr>
          <p:spPr>
            <a:xfrm>
              <a:off x="4001000" y="3043525"/>
              <a:ext cx="150225" cy="201450"/>
            </a:xfrm>
            <a:custGeom>
              <a:avLst/>
              <a:gdLst/>
              <a:ahLst/>
              <a:cxnLst/>
              <a:rect l="l" t="t" r="r" b="b"/>
              <a:pathLst>
                <a:path w="6009" h="8058" fill="none" extrusionOk="0">
                  <a:moveTo>
                    <a:pt x="2789" y="3692"/>
                  </a:moveTo>
                  <a:cubicBezTo>
                    <a:pt x="3557" y="3692"/>
                    <a:pt x="3959" y="3290"/>
                    <a:pt x="3959" y="2603"/>
                  </a:cubicBezTo>
                  <a:cubicBezTo>
                    <a:pt x="3959" y="1969"/>
                    <a:pt x="3557" y="1590"/>
                    <a:pt x="2789" y="1590"/>
                  </a:cubicBezTo>
                  <a:lnTo>
                    <a:pt x="2020" y="1590"/>
                  </a:lnTo>
                  <a:lnTo>
                    <a:pt x="2020" y="3692"/>
                  </a:lnTo>
                  <a:close/>
                  <a:moveTo>
                    <a:pt x="0" y="1"/>
                  </a:moveTo>
                  <a:lnTo>
                    <a:pt x="2894" y="1"/>
                  </a:lnTo>
                  <a:cubicBezTo>
                    <a:pt x="4943" y="1"/>
                    <a:pt x="6008" y="880"/>
                    <a:pt x="6008" y="2545"/>
                  </a:cubicBezTo>
                  <a:cubicBezTo>
                    <a:pt x="6008" y="4320"/>
                    <a:pt x="4908" y="5281"/>
                    <a:pt x="2894" y="5281"/>
                  </a:cubicBezTo>
                  <a:lnTo>
                    <a:pt x="2044" y="5281"/>
                  </a:lnTo>
                  <a:lnTo>
                    <a:pt x="2044" y="8058"/>
                  </a:lnTo>
                  <a:lnTo>
                    <a:pt x="0" y="805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9" name="Google Shape;4889;p77"/>
            <p:cNvSpPr/>
            <p:nvPr/>
          </p:nvSpPr>
          <p:spPr>
            <a:xfrm>
              <a:off x="4149725" y="3205950"/>
              <a:ext cx="50825" cy="77450"/>
            </a:xfrm>
            <a:custGeom>
              <a:avLst/>
              <a:gdLst/>
              <a:ahLst/>
              <a:cxnLst/>
              <a:rect l="l" t="t" r="r" b="b"/>
              <a:pathLst>
                <a:path w="2033" h="3098" extrusionOk="0">
                  <a:moveTo>
                    <a:pt x="1" y="1"/>
                  </a:moveTo>
                  <a:lnTo>
                    <a:pt x="1" y="1561"/>
                  </a:lnTo>
                  <a:lnTo>
                    <a:pt x="758" y="1561"/>
                  </a:lnTo>
                  <a:lnTo>
                    <a:pt x="82" y="3097"/>
                  </a:lnTo>
                  <a:lnTo>
                    <a:pt x="1346" y="3097"/>
                  </a:lnTo>
                  <a:lnTo>
                    <a:pt x="2032" y="1561"/>
                  </a:lnTo>
                  <a:lnTo>
                    <a:pt x="2032"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0" name="Google Shape;4890;p77"/>
            <p:cNvSpPr/>
            <p:nvPr/>
          </p:nvSpPr>
          <p:spPr>
            <a:xfrm>
              <a:off x="4149725" y="3205950"/>
              <a:ext cx="50825" cy="77450"/>
            </a:xfrm>
            <a:custGeom>
              <a:avLst/>
              <a:gdLst/>
              <a:ahLst/>
              <a:cxnLst/>
              <a:rect l="l" t="t" r="r" b="b"/>
              <a:pathLst>
                <a:path w="2033" h="3098" fill="none" extrusionOk="0">
                  <a:moveTo>
                    <a:pt x="758" y="1561"/>
                  </a:moveTo>
                  <a:lnTo>
                    <a:pt x="1" y="1561"/>
                  </a:lnTo>
                  <a:lnTo>
                    <a:pt x="1" y="1"/>
                  </a:lnTo>
                  <a:lnTo>
                    <a:pt x="2032" y="1"/>
                  </a:lnTo>
                  <a:lnTo>
                    <a:pt x="2032" y="1561"/>
                  </a:lnTo>
                  <a:lnTo>
                    <a:pt x="1346" y="3097"/>
                  </a:lnTo>
                  <a:lnTo>
                    <a:pt x="82" y="309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1" name="Google Shape;4891;p77"/>
            <p:cNvSpPr/>
            <p:nvPr/>
          </p:nvSpPr>
          <p:spPr>
            <a:xfrm>
              <a:off x="2293025" y="3378400"/>
              <a:ext cx="147600" cy="210900"/>
            </a:xfrm>
            <a:custGeom>
              <a:avLst/>
              <a:gdLst/>
              <a:ahLst/>
              <a:cxnLst/>
              <a:rect l="l" t="t" r="r" b="b"/>
              <a:pathLst>
                <a:path w="5904" h="8436" extrusionOk="0">
                  <a:moveTo>
                    <a:pt x="3086" y="1"/>
                  </a:moveTo>
                  <a:cubicBezTo>
                    <a:pt x="1421" y="1"/>
                    <a:pt x="263" y="833"/>
                    <a:pt x="263" y="2271"/>
                  </a:cubicBezTo>
                  <a:cubicBezTo>
                    <a:pt x="263" y="3482"/>
                    <a:pt x="985" y="4116"/>
                    <a:pt x="2236" y="4675"/>
                  </a:cubicBezTo>
                  <a:cubicBezTo>
                    <a:pt x="3243" y="5123"/>
                    <a:pt x="3831" y="5409"/>
                    <a:pt x="3831" y="5927"/>
                  </a:cubicBezTo>
                  <a:cubicBezTo>
                    <a:pt x="3831" y="6451"/>
                    <a:pt x="3325" y="6660"/>
                    <a:pt x="2708" y="6660"/>
                  </a:cubicBezTo>
                  <a:cubicBezTo>
                    <a:pt x="2038" y="6660"/>
                    <a:pt x="1398" y="6387"/>
                    <a:pt x="629" y="5880"/>
                  </a:cubicBezTo>
                  <a:lnTo>
                    <a:pt x="1" y="7499"/>
                  </a:lnTo>
                  <a:cubicBezTo>
                    <a:pt x="816" y="8092"/>
                    <a:pt x="1776" y="8436"/>
                    <a:pt x="2935" y="8436"/>
                  </a:cubicBezTo>
                  <a:cubicBezTo>
                    <a:pt x="4664" y="8436"/>
                    <a:pt x="5904" y="7656"/>
                    <a:pt x="5904" y="5997"/>
                  </a:cubicBezTo>
                  <a:cubicBezTo>
                    <a:pt x="5904" y="4745"/>
                    <a:pt x="5112" y="4058"/>
                    <a:pt x="3680" y="3418"/>
                  </a:cubicBezTo>
                  <a:cubicBezTo>
                    <a:pt x="2498" y="2888"/>
                    <a:pt x="2283" y="2737"/>
                    <a:pt x="2283" y="2347"/>
                  </a:cubicBezTo>
                  <a:cubicBezTo>
                    <a:pt x="2283" y="1957"/>
                    <a:pt x="2591" y="1776"/>
                    <a:pt x="3162" y="1776"/>
                  </a:cubicBezTo>
                  <a:cubicBezTo>
                    <a:pt x="3907" y="1776"/>
                    <a:pt x="4437" y="2050"/>
                    <a:pt x="4943" y="2306"/>
                  </a:cubicBezTo>
                  <a:lnTo>
                    <a:pt x="5642" y="781"/>
                  </a:lnTo>
                  <a:cubicBezTo>
                    <a:pt x="4827" y="239"/>
                    <a:pt x="3988" y="1"/>
                    <a:pt x="3086"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2" name="Google Shape;4892;p77"/>
            <p:cNvSpPr/>
            <p:nvPr/>
          </p:nvSpPr>
          <p:spPr>
            <a:xfrm>
              <a:off x="2293025" y="3378400"/>
              <a:ext cx="147600" cy="210900"/>
            </a:xfrm>
            <a:custGeom>
              <a:avLst/>
              <a:gdLst/>
              <a:ahLst/>
              <a:cxnLst/>
              <a:rect l="l" t="t" r="r" b="b"/>
              <a:pathLst>
                <a:path w="5904" h="8436" fill="none" extrusionOk="0">
                  <a:moveTo>
                    <a:pt x="1" y="7499"/>
                  </a:moveTo>
                  <a:lnTo>
                    <a:pt x="629" y="5880"/>
                  </a:lnTo>
                  <a:cubicBezTo>
                    <a:pt x="1398" y="6387"/>
                    <a:pt x="2038" y="6660"/>
                    <a:pt x="2708" y="6660"/>
                  </a:cubicBezTo>
                  <a:cubicBezTo>
                    <a:pt x="3325" y="6660"/>
                    <a:pt x="3831" y="6451"/>
                    <a:pt x="3831" y="5927"/>
                  </a:cubicBezTo>
                  <a:cubicBezTo>
                    <a:pt x="3831" y="5409"/>
                    <a:pt x="3243" y="5123"/>
                    <a:pt x="2236" y="4675"/>
                  </a:cubicBezTo>
                  <a:cubicBezTo>
                    <a:pt x="985" y="4116"/>
                    <a:pt x="263" y="3482"/>
                    <a:pt x="263" y="2271"/>
                  </a:cubicBezTo>
                  <a:cubicBezTo>
                    <a:pt x="263" y="833"/>
                    <a:pt x="1421" y="1"/>
                    <a:pt x="3086" y="1"/>
                  </a:cubicBezTo>
                  <a:cubicBezTo>
                    <a:pt x="3988" y="1"/>
                    <a:pt x="4827" y="239"/>
                    <a:pt x="5642" y="781"/>
                  </a:cubicBezTo>
                  <a:lnTo>
                    <a:pt x="4943" y="2306"/>
                  </a:lnTo>
                  <a:cubicBezTo>
                    <a:pt x="4437" y="2050"/>
                    <a:pt x="3907" y="1776"/>
                    <a:pt x="3162" y="1776"/>
                  </a:cubicBezTo>
                  <a:cubicBezTo>
                    <a:pt x="2591" y="1776"/>
                    <a:pt x="2283" y="1957"/>
                    <a:pt x="2283" y="2347"/>
                  </a:cubicBezTo>
                  <a:cubicBezTo>
                    <a:pt x="2283" y="2737"/>
                    <a:pt x="2498" y="2888"/>
                    <a:pt x="3680" y="3418"/>
                  </a:cubicBezTo>
                  <a:cubicBezTo>
                    <a:pt x="5112" y="4058"/>
                    <a:pt x="5904" y="4745"/>
                    <a:pt x="5904" y="5997"/>
                  </a:cubicBezTo>
                  <a:cubicBezTo>
                    <a:pt x="5904" y="7656"/>
                    <a:pt x="4664" y="8436"/>
                    <a:pt x="2935" y="8436"/>
                  </a:cubicBezTo>
                  <a:cubicBezTo>
                    <a:pt x="1776" y="8436"/>
                    <a:pt x="816" y="8092"/>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3" name="Google Shape;4893;p77"/>
            <p:cNvSpPr/>
            <p:nvPr/>
          </p:nvSpPr>
          <p:spPr>
            <a:xfrm>
              <a:off x="2469275" y="3383200"/>
              <a:ext cx="150200" cy="201300"/>
            </a:xfrm>
            <a:custGeom>
              <a:avLst/>
              <a:gdLst/>
              <a:ahLst/>
              <a:cxnLst/>
              <a:rect l="l" t="t" r="r" b="b"/>
              <a:pathLst>
                <a:path w="6008" h="8052" extrusionOk="0">
                  <a:moveTo>
                    <a:pt x="2795" y="1584"/>
                  </a:moveTo>
                  <a:cubicBezTo>
                    <a:pt x="3563" y="1584"/>
                    <a:pt x="3965" y="1963"/>
                    <a:pt x="3965" y="2603"/>
                  </a:cubicBezTo>
                  <a:cubicBezTo>
                    <a:pt x="3965" y="3290"/>
                    <a:pt x="3563" y="3692"/>
                    <a:pt x="2795" y="3692"/>
                  </a:cubicBezTo>
                  <a:lnTo>
                    <a:pt x="2020" y="3692"/>
                  </a:lnTo>
                  <a:lnTo>
                    <a:pt x="2020" y="1584"/>
                  </a:lnTo>
                  <a:close/>
                  <a:moveTo>
                    <a:pt x="0" y="1"/>
                  </a:moveTo>
                  <a:lnTo>
                    <a:pt x="0" y="8052"/>
                  </a:lnTo>
                  <a:lnTo>
                    <a:pt x="2049" y="8052"/>
                  </a:lnTo>
                  <a:lnTo>
                    <a:pt x="2049" y="5275"/>
                  </a:lnTo>
                  <a:lnTo>
                    <a:pt x="2899" y="5275"/>
                  </a:lnTo>
                  <a:cubicBezTo>
                    <a:pt x="4908" y="5275"/>
                    <a:pt x="6008" y="4314"/>
                    <a:pt x="6008" y="2545"/>
                  </a:cubicBezTo>
                  <a:cubicBezTo>
                    <a:pt x="6008" y="874"/>
                    <a:pt x="4943" y="1"/>
                    <a:pt x="2899"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4" name="Google Shape;4894;p77"/>
            <p:cNvSpPr/>
            <p:nvPr/>
          </p:nvSpPr>
          <p:spPr>
            <a:xfrm>
              <a:off x="2469275" y="3383200"/>
              <a:ext cx="150200" cy="201300"/>
            </a:xfrm>
            <a:custGeom>
              <a:avLst/>
              <a:gdLst/>
              <a:ahLst/>
              <a:cxnLst/>
              <a:rect l="l" t="t" r="r" b="b"/>
              <a:pathLst>
                <a:path w="6008" h="8052" fill="none" extrusionOk="0">
                  <a:moveTo>
                    <a:pt x="2795" y="3692"/>
                  </a:moveTo>
                  <a:cubicBezTo>
                    <a:pt x="3563" y="3692"/>
                    <a:pt x="3965" y="3290"/>
                    <a:pt x="3965" y="2603"/>
                  </a:cubicBezTo>
                  <a:cubicBezTo>
                    <a:pt x="3965" y="1963"/>
                    <a:pt x="3563" y="1584"/>
                    <a:pt x="2795" y="1584"/>
                  </a:cubicBezTo>
                  <a:lnTo>
                    <a:pt x="2020" y="1584"/>
                  </a:lnTo>
                  <a:lnTo>
                    <a:pt x="2020" y="3692"/>
                  </a:lnTo>
                  <a:close/>
                  <a:moveTo>
                    <a:pt x="0" y="1"/>
                  </a:moveTo>
                  <a:lnTo>
                    <a:pt x="2899" y="1"/>
                  </a:lnTo>
                  <a:cubicBezTo>
                    <a:pt x="4943" y="1"/>
                    <a:pt x="6008" y="874"/>
                    <a:pt x="6008" y="2545"/>
                  </a:cubicBezTo>
                  <a:cubicBezTo>
                    <a:pt x="6008" y="4314"/>
                    <a:pt x="4908" y="5275"/>
                    <a:pt x="2899" y="5275"/>
                  </a:cubicBezTo>
                  <a:lnTo>
                    <a:pt x="2049" y="5275"/>
                  </a:lnTo>
                  <a:lnTo>
                    <a:pt x="2049" y="8052"/>
                  </a:lnTo>
                  <a:lnTo>
                    <a:pt x="0"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5" name="Google Shape;4895;p77"/>
            <p:cNvSpPr/>
            <p:nvPr/>
          </p:nvSpPr>
          <p:spPr>
            <a:xfrm>
              <a:off x="2643175" y="3383200"/>
              <a:ext cx="133350" cy="201300"/>
            </a:xfrm>
            <a:custGeom>
              <a:avLst/>
              <a:gdLst/>
              <a:ahLst/>
              <a:cxnLst/>
              <a:rect l="l" t="t" r="r" b="b"/>
              <a:pathLst>
                <a:path w="5334" h="8052" extrusionOk="0">
                  <a:moveTo>
                    <a:pt x="1" y="1"/>
                  </a:moveTo>
                  <a:lnTo>
                    <a:pt x="1" y="8052"/>
                  </a:lnTo>
                  <a:lnTo>
                    <a:pt x="5333" y="8052"/>
                  </a:lnTo>
                  <a:lnTo>
                    <a:pt x="5333" y="6329"/>
                  </a:lnTo>
                  <a:lnTo>
                    <a:pt x="2044" y="6329"/>
                  </a:lnTo>
                  <a:lnTo>
                    <a:pt x="2044" y="4728"/>
                  </a:lnTo>
                  <a:lnTo>
                    <a:pt x="4437" y="4728"/>
                  </a:lnTo>
                  <a:lnTo>
                    <a:pt x="4908" y="3121"/>
                  </a:lnTo>
                  <a:lnTo>
                    <a:pt x="2044" y="3121"/>
                  </a:lnTo>
                  <a:lnTo>
                    <a:pt x="2044" y="1724"/>
                  </a:lnTo>
                  <a:lnTo>
                    <a:pt x="5333" y="1724"/>
                  </a:lnTo>
                  <a:lnTo>
                    <a:pt x="533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6" name="Google Shape;4896;p77"/>
            <p:cNvSpPr/>
            <p:nvPr/>
          </p:nvSpPr>
          <p:spPr>
            <a:xfrm>
              <a:off x="2643175" y="3383200"/>
              <a:ext cx="133350" cy="201300"/>
            </a:xfrm>
            <a:custGeom>
              <a:avLst/>
              <a:gdLst/>
              <a:ahLst/>
              <a:cxnLst/>
              <a:rect l="l" t="t" r="r" b="b"/>
              <a:pathLst>
                <a:path w="5334" h="8052" fill="none" extrusionOk="0">
                  <a:moveTo>
                    <a:pt x="5333" y="8052"/>
                  </a:moveTo>
                  <a:lnTo>
                    <a:pt x="1" y="8052"/>
                  </a:lnTo>
                  <a:lnTo>
                    <a:pt x="1" y="1"/>
                  </a:lnTo>
                  <a:lnTo>
                    <a:pt x="5333" y="1"/>
                  </a:lnTo>
                  <a:lnTo>
                    <a:pt x="5333" y="1724"/>
                  </a:lnTo>
                  <a:lnTo>
                    <a:pt x="2044" y="1724"/>
                  </a:lnTo>
                  <a:lnTo>
                    <a:pt x="2044" y="3121"/>
                  </a:lnTo>
                  <a:lnTo>
                    <a:pt x="4908" y="3121"/>
                  </a:lnTo>
                  <a:lnTo>
                    <a:pt x="4437" y="4728"/>
                  </a:lnTo>
                  <a:lnTo>
                    <a:pt x="2044" y="4728"/>
                  </a:lnTo>
                  <a:lnTo>
                    <a:pt x="2044" y="6329"/>
                  </a:lnTo>
                  <a:lnTo>
                    <a:pt x="5333" y="6329"/>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7" name="Google Shape;4897;p77"/>
            <p:cNvSpPr/>
            <p:nvPr/>
          </p:nvSpPr>
          <p:spPr>
            <a:xfrm>
              <a:off x="2790450" y="3383200"/>
              <a:ext cx="196075" cy="201300"/>
            </a:xfrm>
            <a:custGeom>
              <a:avLst/>
              <a:gdLst/>
              <a:ahLst/>
              <a:cxnLst/>
              <a:rect l="l" t="t" r="r" b="b"/>
              <a:pathLst>
                <a:path w="7843" h="8052" extrusionOk="0">
                  <a:moveTo>
                    <a:pt x="3913" y="2201"/>
                  </a:moveTo>
                  <a:lnTo>
                    <a:pt x="4786" y="5001"/>
                  </a:lnTo>
                  <a:lnTo>
                    <a:pt x="3028" y="5001"/>
                  </a:lnTo>
                  <a:lnTo>
                    <a:pt x="3913" y="2201"/>
                  </a:lnTo>
                  <a:close/>
                  <a:moveTo>
                    <a:pt x="2882" y="1"/>
                  </a:moveTo>
                  <a:lnTo>
                    <a:pt x="1" y="8052"/>
                  </a:lnTo>
                  <a:lnTo>
                    <a:pt x="2067" y="8052"/>
                  </a:lnTo>
                  <a:lnTo>
                    <a:pt x="2527" y="6596"/>
                  </a:lnTo>
                  <a:lnTo>
                    <a:pt x="5298" y="6596"/>
                  </a:lnTo>
                  <a:lnTo>
                    <a:pt x="5758" y="8052"/>
                  </a:lnTo>
                  <a:lnTo>
                    <a:pt x="7842" y="8052"/>
                  </a:lnTo>
                  <a:lnTo>
                    <a:pt x="496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8" name="Google Shape;4898;p77"/>
            <p:cNvSpPr/>
            <p:nvPr/>
          </p:nvSpPr>
          <p:spPr>
            <a:xfrm>
              <a:off x="2790450" y="3383200"/>
              <a:ext cx="196075" cy="201300"/>
            </a:xfrm>
            <a:custGeom>
              <a:avLst/>
              <a:gdLst/>
              <a:ahLst/>
              <a:cxnLst/>
              <a:rect l="l" t="t" r="r" b="b"/>
              <a:pathLst>
                <a:path w="7843" h="8052" fill="none" extrusionOk="0">
                  <a:moveTo>
                    <a:pt x="4786" y="5001"/>
                  </a:moveTo>
                  <a:lnTo>
                    <a:pt x="3913" y="2201"/>
                  </a:lnTo>
                  <a:lnTo>
                    <a:pt x="3028" y="5001"/>
                  </a:lnTo>
                  <a:close/>
                  <a:moveTo>
                    <a:pt x="5298" y="6596"/>
                  </a:moveTo>
                  <a:lnTo>
                    <a:pt x="2527" y="6596"/>
                  </a:lnTo>
                  <a:lnTo>
                    <a:pt x="2067" y="8052"/>
                  </a:lnTo>
                  <a:lnTo>
                    <a:pt x="1" y="8052"/>
                  </a:lnTo>
                  <a:lnTo>
                    <a:pt x="2882" y="1"/>
                  </a:lnTo>
                  <a:lnTo>
                    <a:pt x="4966" y="1"/>
                  </a:lnTo>
                  <a:lnTo>
                    <a:pt x="7842" y="8052"/>
                  </a:lnTo>
                  <a:lnTo>
                    <a:pt x="5758"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9" name="Google Shape;4899;p77"/>
            <p:cNvSpPr/>
            <p:nvPr/>
          </p:nvSpPr>
          <p:spPr>
            <a:xfrm>
              <a:off x="3010950" y="3383200"/>
              <a:ext cx="178000" cy="201300"/>
            </a:xfrm>
            <a:custGeom>
              <a:avLst/>
              <a:gdLst/>
              <a:ahLst/>
              <a:cxnLst/>
              <a:rect l="l" t="t" r="r" b="b"/>
              <a:pathLst>
                <a:path w="7120" h="8052" extrusionOk="0">
                  <a:moveTo>
                    <a:pt x="0" y="1"/>
                  </a:moveTo>
                  <a:lnTo>
                    <a:pt x="0" y="8052"/>
                  </a:lnTo>
                  <a:lnTo>
                    <a:pt x="2049" y="8052"/>
                  </a:lnTo>
                  <a:lnTo>
                    <a:pt x="2049" y="4908"/>
                  </a:lnTo>
                  <a:lnTo>
                    <a:pt x="4628" y="8052"/>
                  </a:lnTo>
                  <a:lnTo>
                    <a:pt x="7120" y="8052"/>
                  </a:lnTo>
                  <a:lnTo>
                    <a:pt x="3749" y="3971"/>
                  </a:lnTo>
                  <a:lnTo>
                    <a:pt x="6788" y="1"/>
                  </a:lnTo>
                  <a:lnTo>
                    <a:pt x="4378" y="1"/>
                  </a:lnTo>
                  <a:lnTo>
                    <a:pt x="2049" y="3226"/>
                  </a:lnTo>
                  <a:lnTo>
                    <a:pt x="2049"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0" name="Google Shape;4900;p77"/>
            <p:cNvSpPr/>
            <p:nvPr/>
          </p:nvSpPr>
          <p:spPr>
            <a:xfrm>
              <a:off x="3010950" y="3383200"/>
              <a:ext cx="178000" cy="201300"/>
            </a:xfrm>
            <a:custGeom>
              <a:avLst/>
              <a:gdLst/>
              <a:ahLst/>
              <a:cxnLst/>
              <a:rect l="l" t="t" r="r" b="b"/>
              <a:pathLst>
                <a:path w="7120" h="8052" fill="none" extrusionOk="0">
                  <a:moveTo>
                    <a:pt x="0" y="1"/>
                  </a:moveTo>
                  <a:lnTo>
                    <a:pt x="2049" y="1"/>
                  </a:lnTo>
                  <a:lnTo>
                    <a:pt x="2049" y="3226"/>
                  </a:lnTo>
                  <a:lnTo>
                    <a:pt x="4378" y="1"/>
                  </a:lnTo>
                  <a:lnTo>
                    <a:pt x="6788" y="1"/>
                  </a:lnTo>
                  <a:lnTo>
                    <a:pt x="3749" y="3971"/>
                  </a:lnTo>
                  <a:lnTo>
                    <a:pt x="7120" y="8052"/>
                  </a:lnTo>
                  <a:lnTo>
                    <a:pt x="4628" y="8052"/>
                  </a:lnTo>
                  <a:lnTo>
                    <a:pt x="2049" y="4908"/>
                  </a:lnTo>
                  <a:lnTo>
                    <a:pt x="2049" y="8052"/>
                  </a:lnTo>
                  <a:lnTo>
                    <a:pt x="0"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1" name="Google Shape;4901;p77"/>
            <p:cNvSpPr/>
            <p:nvPr/>
          </p:nvSpPr>
          <p:spPr>
            <a:xfrm>
              <a:off x="3211775" y="3383200"/>
              <a:ext cx="51100" cy="201300"/>
            </a:xfrm>
            <a:custGeom>
              <a:avLst/>
              <a:gdLst/>
              <a:ahLst/>
              <a:cxnLst/>
              <a:rect l="l" t="t" r="r" b="b"/>
              <a:pathLst>
                <a:path w="2044" h="8052" extrusionOk="0">
                  <a:moveTo>
                    <a:pt x="1" y="1"/>
                  </a:moveTo>
                  <a:lnTo>
                    <a:pt x="1" y="8052"/>
                  </a:lnTo>
                  <a:lnTo>
                    <a:pt x="2044" y="8052"/>
                  </a:lnTo>
                  <a:lnTo>
                    <a:pt x="2044" y="1"/>
                  </a:lnTo>
                  <a:close/>
                </a:path>
              </a:pathLst>
            </a:custGeom>
            <a:solidFill>
              <a:srgbClr val="FFB0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2" name="Google Shape;4902;p77"/>
            <p:cNvSpPr/>
            <p:nvPr/>
          </p:nvSpPr>
          <p:spPr>
            <a:xfrm>
              <a:off x="3304925" y="3383200"/>
              <a:ext cx="168550" cy="201300"/>
            </a:xfrm>
            <a:custGeom>
              <a:avLst/>
              <a:gdLst/>
              <a:ahLst/>
              <a:cxnLst/>
              <a:rect l="l" t="t" r="r" b="b"/>
              <a:pathLst>
                <a:path w="6742" h="8052" extrusionOk="0">
                  <a:moveTo>
                    <a:pt x="0" y="1"/>
                  </a:moveTo>
                  <a:lnTo>
                    <a:pt x="0" y="8052"/>
                  </a:lnTo>
                  <a:lnTo>
                    <a:pt x="1974" y="8052"/>
                  </a:lnTo>
                  <a:lnTo>
                    <a:pt x="1974" y="3203"/>
                  </a:lnTo>
                  <a:lnTo>
                    <a:pt x="4919" y="8052"/>
                  </a:lnTo>
                  <a:lnTo>
                    <a:pt x="6741" y="8052"/>
                  </a:lnTo>
                  <a:lnTo>
                    <a:pt x="6741" y="1"/>
                  </a:lnTo>
                  <a:lnTo>
                    <a:pt x="4768" y="1"/>
                  </a:lnTo>
                  <a:lnTo>
                    <a:pt x="4768" y="4792"/>
                  </a:lnTo>
                  <a:lnTo>
                    <a:pt x="184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3" name="Google Shape;4903;p77"/>
            <p:cNvSpPr/>
            <p:nvPr/>
          </p:nvSpPr>
          <p:spPr>
            <a:xfrm>
              <a:off x="3304925" y="3383200"/>
              <a:ext cx="168550" cy="201300"/>
            </a:xfrm>
            <a:custGeom>
              <a:avLst/>
              <a:gdLst/>
              <a:ahLst/>
              <a:cxnLst/>
              <a:rect l="l" t="t" r="r" b="b"/>
              <a:pathLst>
                <a:path w="6742" h="8052" fill="none" extrusionOk="0">
                  <a:moveTo>
                    <a:pt x="1846" y="1"/>
                  </a:moveTo>
                  <a:lnTo>
                    <a:pt x="4768" y="4792"/>
                  </a:lnTo>
                  <a:lnTo>
                    <a:pt x="4768" y="1"/>
                  </a:lnTo>
                  <a:lnTo>
                    <a:pt x="6741" y="1"/>
                  </a:lnTo>
                  <a:lnTo>
                    <a:pt x="6741" y="8052"/>
                  </a:lnTo>
                  <a:lnTo>
                    <a:pt x="4919" y="8052"/>
                  </a:lnTo>
                  <a:lnTo>
                    <a:pt x="1974" y="3203"/>
                  </a:lnTo>
                  <a:lnTo>
                    <a:pt x="1974" y="8052"/>
                  </a:lnTo>
                  <a:lnTo>
                    <a:pt x="0" y="8052"/>
                  </a:lnTo>
                  <a:lnTo>
                    <a:pt x="0"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4" name="Google Shape;4904;p77"/>
            <p:cNvSpPr/>
            <p:nvPr/>
          </p:nvSpPr>
          <p:spPr>
            <a:xfrm>
              <a:off x="3505600" y="3378400"/>
              <a:ext cx="170450" cy="210900"/>
            </a:xfrm>
            <a:custGeom>
              <a:avLst/>
              <a:gdLst/>
              <a:ahLst/>
              <a:cxnLst/>
              <a:rect l="l" t="t" r="r" b="b"/>
              <a:pathLst>
                <a:path w="6818" h="8436" extrusionOk="0">
                  <a:moveTo>
                    <a:pt x="3953" y="1"/>
                  </a:moveTo>
                  <a:cubicBezTo>
                    <a:pt x="1375" y="1"/>
                    <a:pt x="1" y="1590"/>
                    <a:pt x="1" y="4297"/>
                  </a:cubicBezTo>
                  <a:cubicBezTo>
                    <a:pt x="1" y="6946"/>
                    <a:pt x="1328" y="8436"/>
                    <a:pt x="3849" y="8436"/>
                  </a:cubicBezTo>
                  <a:cubicBezTo>
                    <a:pt x="4995" y="8436"/>
                    <a:pt x="6119" y="8220"/>
                    <a:pt x="6818" y="7737"/>
                  </a:cubicBezTo>
                  <a:lnTo>
                    <a:pt x="6818" y="3691"/>
                  </a:lnTo>
                  <a:lnTo>
                    <a:pt x="4227" y="3691"/>
                  </a:lnTo>
                  <a:lnTo>
                    <a:pt x="3767" y="5158"/>
                  </a:lnTo>
                  <a:lnTo>
                    <a:pt x="5065" y="5158"/>
                  </a:lnTo>
                  <a:lnTo>
                    <a:pt x="5065" y="6532"/>
                  </a:lnTo>
                  <a:cubicBezTo>
                    <a:pt x="4687" y="6637"/>
                    <a:pt x="4355" y="6684"/>
                    <a:pt x="4012" y="6684"/>
                  </a:cubicBezTo>
                  <a:cubicBezTo>
                    <a:pt x="2702" y="6684"/>
                    <a:pt x="2038" y="5857"/>
                    <a:pt x="2038" y="4239"/>
                  </a:cubicBezTo>
                  <a:cubicBezTo>
                    <a:pt x="2038" y="2614"/>
                    <a:pt x="2737" y="1730"/>
                    <a:pt x="3977" y="1730"/>
                  </a:cubicBezTo>
                  <a:cubicBezTo>
                    <a:pt x="4536" y="1730"/>
                    <a:pt x="5135" y="1869"/>
                    <a:pt x="5810" y="2236"/>
                  </a:cubicBezTo>
                  <a:lnTo>
                    <a:pt x="6771" y="781"/>
                  </a:lnTo>
                  <a:cubicBezTo>
                    <a:pt x="5822" y="228"/>
                    <a:pt x="4914" y="1"/>
                    <a:pt x="395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5" name="Google Shape;4905;p77"/>
            <p:cNvSpPr/>
            <p:nvPr/>
          </p:nvSpPr>
          <p:spPr>
            <a:xfrm>
              <a:off x="3505600" y="3378400"/>
              <a:ext cx="170450" cy="210900"/>
            </a:xfrm>
            <a:custGeom>
              <a:avLst/>
              <a:gdLst/>
              <a:ahLst/>
              <a:cxnLst/>
              <a:rect l="l" t="t" r="r" b="b"/>
              <a:pathLst>
                <a:path w="6818" h="8436" fill="none" extrusionOk="0">
                  <a:moveTo>
                    <a:pt x="1" y="4297"/>
                  </a:moveTo>
                  <a:cubicBezTo>
                    <a:pt x="1" y="1590"/>
                    <a:pt x="1375" y="1"/>
                    <a:pt x="3953" y="1"/>
                  </a:cubicBezTo>
                  <a:cubicBezTo>
                    <a:pt x="4914" y="1"/>
                    <a:pt x="5822" y="228"/>
                    <a:pt x="6771" y="781"/>
                  </a:cubicBezTo>
                  <a:lnTo>
                    <a:pt x="5810" y="2236"/>
                  </a:lnTo>
                  <a:cubicBezTo>
                    <a:pt x="5135" y="1869"/>
                    <a:pt x="4536" y="1730"/>
                    <a:pt x="3977" y="1730"/>
                  </a:cubicBezTo>
                  <a:cubicBezTo>
                    <a:pt x="2737" y="1730"/>
                    <a:pt x="2038" y="2614"/>
                    <a:pt x="2038" y="4239"/>
                  </a:cubicBezTo>
                  <a:cubicBezTo>
                    <a:pt x="2038" y="5857"/>
                    <a:pt x="2702" y="6684"/>
                    <a:pt x="4012" y="6684"/>
                  </a:cubicBezTo>
                  <a:cubicBezTo>
                    <a:pt x="4355" y="6684"/>
                    <a:pt x="4687" y="6637"/>
                    <a:pt x="5065" y="6532"/>
                  </a:cubicBezTo>
                  <a:lnTo>
                    <a:pt x="5065" y="5158"/>
                  </a:lnTo>
                  <a:lnTo>
                    <a:pt x="3767" y="5158"/>
                  </a:lnTo>
                  <a:lnTo>
                    <a:pt x="4227" y="3691"/>
                  </a:lnTo>
                  <a:lnTo>
                    <a:pt x="6818" y="3691"/>
                  </a:lnTo>
                  <a:lnTo>
                    <a:pt x="6818" y="7737"/>
                  </a:lnTo>
                  <a:cubicBezTo>
                    <a:pt x="6119" y="8220"/>
                    <a:pt x="4995" y="8436"/>
                    <a:pt x="3849" y="8436"/>
                  </a:cubicBezTo>
                  <a:cubicBezTo>
                    <a:pt x="1328" y="8436"/>
                    <a:pt x="1" y="6946"/>
                    <a:pt x="1" y="429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6" name="Google Shape;4906;p77"/>
            <p:cNvSpPr/>
            <p:nvPr/>
          </p:nvSpPr>
          <p:spPr>
            <a:xfrm>
              <a:off x="3783875" y="3378400"/>
              <a:ext cx="190225" cy="210900"/>
            </a:xfrm>
            <a:custGeom>
              <a:avLst/>
              <a:gdLst/>
              <a:ahLst/>
              <a:cxnLst/>
              <a:rect l="l" t="t" r="r" b="b"/>
              <a:pathLst>
                <a:path w="7609" h="8436" extrusionOk="0">
                  <a:moveTo>
                    <a:pt x="3813" y="1776"/>
                  </a:moveTo>
                  <a:cubicBezTo>
                    <a:pt x="4925" y="1776"/>
                    <a:pt x="5548" y="2661"/>
                    <a:pt x="5548" y="4227"/>
                  </a:cubicBezTo>
                  <a:cubicBezTo>
                    <a:pt x="5548" y="5775"/>
                    <a:pt x="4925" y="6660"/>
                    <a:pt x="3813" y="6660"/>
                  </a:cubicBezTo>
                  <a:cubicBezTo>
                    <a:pt x="2690" y="6660"/>
                    <a:pt x="2061" y="5775"/>
                    <a:pt x="2061" y="4227"/>
                  </a:cubicBezTo>
                  <a:cubicBezTo>
                    <a:pt x="2061" y="2661"/>
                    <a:pt x="2690" y="1776"/>
                    <a:pt x="3813" y="1776"/>
                  </a:cubicBezTo>
                  <a:close/>
                  <a:moveTo>
                    <a:pt x="3813" y="1"/>
                  </a:moveTo>
                  <a:cubicBezTo>
                    <a:pt x="1432" y="1"/>
                    <a:pt x="0" y="1590"/>
                    <a:pt x="0" y="4227"/>
                  </a:cubicBezTo>
                  <a:cubicBezTo>
                    <a:pt x="0" y="6852"/>
                    <a:pt x="1432" y="8436"/>
                    <a:pt x="3813" y="8436"/>
                  </a:cubicBezTo>
                  <a:cubicBezTo>
                    <a:pt x="6176" y="8436"/>
                    <a:pt x="7609" y="6852"/>
                    <a:pt x="7609" y="4227"/>
                  </a:cubicBezTo>
                  <a:cubicBezTo>
                    <a:pt x="7609" y="1590"/>
                    <a:pt x="6176" y="1"/>
                    <a:pt x="3813"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7" name="Google Shape;4907;p77"/>
            <p:cNvSpPr/>
            <p:nvPr/>
          </p:nvSpPr>
          <p:spPr>
            <a:xfrm>
              <a:off x="3783875" y="3378400"/>
              <a:ext cx="190225" cy="210900"/>
            </a:xfrm>
            <a:custGeom>
              <a:avLst/>
              <a:gdLst/>
              <a:ahLst/>
              <a:cxnLst/>
              <a:rect l="l" t="t" r="r" b="b"/>
              <a:pathLst>
                <a:path w="7609" h="8436" fill="none" extrusionOk="0">
                  <a:moveTo>
                    <a:pt x="5548" y="4227"/>
                  </a:moveTo>
                  <a:cubicBezTo>
                    <a:pt x="5548" y="2661"/>
                    <a:pt x="4925" y="1776"/>
                    <a:pt x="3813" y="1776"/>
                  </a:cubicBezTo>
                  <a:cubicBezTo>
                    <a:pt x="2690" y="1776"/>
                    <a:pt x="2061" y="2661"/>
                    <a:pt x="2061" y="4227"/>
                  </a:cubicBezTo>
                  <a:cubicBezTo>
                    <a:pt x="2061" y="5775"/>
                    <a:pt x="2690" y="6660"/>
                    <a:pt x="3813" y="6660"/>
                  </a:cubicBezTo>
                  <a:cubicBezTo>
                    <a:pt x="4925" y="6660"/>
                    <a:pt x="5548" y="5775"/>
                    <a:pt x="5548" y="4227"/>
                  </a:cubicBezTo>
                  <a:close/>
                  <a:moveTo>
                    <a:pt x="0" y="4227"/>
                  </a:moveTo>
                  <a:cubicBezTo>
                    <a:pt x="0" y="1590"/>
                    <a:pt x="1432" y="1"/>
                    <a:pt x="3813" y="1"/>
                  </a:cubicBezTo>
                  <a:cubicBezTo>
                    <a:pt x="6176" y="1"/>
                    <a:pt x="7609" y="1590"/>
                    <a:pt x="7609" y="4227"/>
                  </a:cubicBezTo>
                  <a:cubicBezTo>
                    <a:pt x="7609" y="6852"/>
                    <a:pt x="6176" y="8436"/>
                    <a:pt x="3813" y="8436"/>
                  </a:cubicBezTo>
                  <a:cubicBezTo>
                    <a:pt x="1432" y="8436"/>
                    <a:pt x="0" y="6852"/>
                    <a:pt x="0" y="4227"/>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8" name="Google Shape;4908;p77"/>
            <p:cNvSpPr/>
            <p:nvPr/>
          </p:nvSpPr>
          <p:spPr>
            <a:xfrm>
              <a:off x="4002175" y="3383200"/>
              <a:ext cx="171750" cy="206400"/>
            </a:xfrm>
            <a:custGeom>
              <a:avLst/>
              <a:gdLst/>
              <a:ahLst/>
              <a:cxnLst/>
              <a:rect l="l" t="t" r="r" b="b"/>
              <a:pathLst>
                <a:path w="6870" h="8256" extrusionOk="0">
                  <a:moveTo>
                    <a:pt x="0" y="1"/>
                  </a:moveTo>
                  <a:lnTo>
                    <a:pt x="0" y="4745"/>
                  </a:lnTo>
                  <a:cubicBezTo>
                    <a:pt x="0" y="7062"/>
                    <a:pt x="1170" y="8255"/>
                    <a:pt x="3429" y="8255"/>
                  </a:cubicBezTo>
                  <a:cubicBezTo>
                    <a:pt x="5687" y="8255"/>
                    <a:pt x="6869" y="7062"/>
                    <a:pt x="6869" y="4745"/>
                  </a:cubicBezTo>
                  <a:lnTo>
                    <a:pt x="6869" y="1"/>
                  </a:lnTo>
                  <a:lnTo>
                    <a:pt x="4826" y="1"/>
                  </a:lnTo>
                  <a:lnTo>
                    <a:pt x="4826" y="4768"/>
                  </a:lnTo>
                  <a:cubicBezTo>
                    <a:pt x="4826" y="5904"/>
                    <a:pt x="4337" y="6480"/>
                    <a:pt x="3429" y="6480"/>
                  </a:cubicBezTo>
                  <a:cubicBezTo>
                    <a:pt x="2532" y="6480"/>
                    <a:pt x="2043" y="5904"/>
                    <a:pt x="2043" y="4768"/>
                  </a:cubicBezTo>
                  <a:lnTo>
                    <a:pt x="204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9" name="Google Shape;4909;p77"/>
            <p:cNvSpPr/>
            <p:nvPr/>
          </p:nvSpPr>
          <p:spPr>
            <a:xfrm>
              <a:off x="4002175" y="3383200"/>
              <a:ext cx="171750" cy="206400"/>
            </a:xfrm>
            <a:custGeom>
              <a:avLst/>
              <a:gdLst/>
              <a:ahLst/>
              <a:cxnLst/>
              <a:rect l="l" t="t" r="r" b="b"/>
              <a:pathLst>
                <a:path w="6870" h="8256" fill="none" extrusionOk="0">
                  <a:moveTo>
                    <a:pt x="2043" y="4768"/>
                  </a:moveTo>
                  <a:cubicBezTo>
                    <a:pt x="2043" y="5904"/>
                    <a:pt x="2532" y="6480"/>
                    <a:pt x="3429" y="6480"/>
                  </a:cubicBezTo>
                  <a:cubicBezTo>
                    <a:pt x="4337" y="6480"/>
                    <a:pt x="4826" y="5904"/>
                    <a:pt x="4826" y="4768"/>
                  </a:cubicBezTo>
                  <a:lnTo>
                    <a:pt x="4826" y="1"/>
                  </a:lnTo>
                  <a:lnTo>
                    <a:pt x="6869" y="1"/>
                  </a:lnTo>
                  <a:lnTo>
                    <a:pt x="6869" y="4745"/>
                  </a:lnTo>
                  <a:cubicBezTo>
                    <a:pt x="6869" y="7062"/>
                    <a:pt x="5687" y="8255"/>
                    <a:pt x="3429" y="8255"/>
                  </a:cubicBezTo>
                  <a:cubicBezTo>
                    <a:pt x="1170" y="8255"/>
                    <a:pt x="0" y="7062"/>
                    <a:pt x="0" y="4745"/>
                  </a:cubicBezTo>
                  <a:lnTo>
                    <a:pt x="0" y="1"/>
                  </a:lnTo>
                  <a:lnTo>
                    <a:pt x="2043" y="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0" name="Google Shape;4910;p77"/>
            <p:cNvSpPr/>
            <p:nvPr/>
          </p:nvSpPr>
          <p:spPr>
            <a:xfrm>
              <a:off x="4196750" y="3383200"/>
              <a:ext cx="174075" cy="201300"/>
            </a:xfrm>
            <a:custGeom>
              <a:avLst/>
              <a:gdLst/>
              <a:ahLst/>
              <a:cxnLst/>
              <a:rect l="l" t="t" r="r" b="b"/>
              <a:pathLst>
                <a:path w="6963" h="8052" extrusionOk="0">
                  <a:moveTo>
                    <a:pt x="0" y="1"/>
                  </a:moveTo>
                  <a:lnTo>
                    <a:pt x="0" y="1747"/>
                  </a:lnTo>
                  <a:lnTo>
                    <a:pt x="2329" y="1747"/>
                  </a:lnTo>
                  <a:lnTo>
                    <a:pt x="2329" y="8052"/>
                  </a:lnTo>
                  <a:lnTo>
                    <a:pt x="4372" y="8052"/>
                  </a:lnTo>
                  <a:lnTo>
                    <a:pt x="4372" y="1747"/>
                  </a:lnTo>
                  <a:lnTo>
                    <a:pt x="6456" y="1747"/>
                  </a:lnTo>
                  <a:lnTo>
                    <a:pt x="6962"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1" name="Google Shape;4911;p77"/>
            <p:cNvSpPr/>
            <p:nvPr/>
          </p:nvSpPr>
          <p:spPr>
            <a:xfrm>
              <a:off x="4196750" y="3383200"/>
              <a:ext cx="174075" cy="201300"/>
            </a:xfrm>
            <a:custGeom>
              <a:avLst/>
              <a:gdLst/>
              <a:ahLst/>
              <a:cxnLst/>
              <a:rect l="l" t="t" r="r" b="b"/>
              <a:pathLst>
                <a:path w="6963" h="8052" fill="none" extrusionOk="0">
                  <a:moveTo>
                    <a:pt x="2329" y="1747"/>
                  </a:moveTo>
                  <a:lnTo>
                    <a:pt x="0" y="1747"/>
                  </a:lnTo>
                  <a:lnTo>
                    <a:pt x="0" y="1"/>
                  </a:lnTo>
                  <a:lnTo>
                    <a:pt x="6962" y="1"/>
                  </a:lnTo>
                  <a:lnTo>
                    <a:pt x="6456" y="1747"/>
                  </a:lnTo>
                  <a:lnTo>
                    <a:pt x="4372" y="1747"/>
                  </a:lnTo>
                  <a:lnTo>
                    <a:pt x="4372" y="8052"/>
                  </a:lnTo>
                  <a:lnTo>
                    <a:pt x="2329" y="8052"/>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2" name="Google Shape;4912;p77"/>
            <p:cNvSpPr/>
            <p:nvPr/>
          </p:nvSpPr>
          <p:spPr>
            <a:xfrm>
              <a:off x="2293025" y="3010950"/>
              <a:ext cx="147600" cy="210900"/>
            </a:xfrm>
            <a:custGeom>
              <a:avLst/>
              <a:gdLst/>
              <a:ahLst/>
              <a:cxnLst/>
              <a:rect l="l" t="t" r="r" b="b"/>
              <a:pathLst>
                <a:path w="5904" h="8436" extrusionOk="0">
                  <a:moveTo>
                    <a:pt x="3086" y="0"/>
                  </a:moveTo>
                  <a:cubicBezTo>
                    <a:pt x="1421" y="0"/>
                    <a:pt x="263" y="832"/>
                    <a:pt x="263" y="2270"/>
                  </a:cubicBezTo>
                  <a:cubicBezTo>
                    <a:pt x="263" y="3481"/>
                    <a:pt x="985" y="4116"/>
                    <a:pt x="2236" y="4675"/>
                  </a:cubicBezTo>
                  <a:cubicBezTo>
                    <a:pt x="3243" y="5123"/>
                    <a:pt x="3831" y="5408"/>
                    <a:pt x="3831" y="5926"/>
                  </a:cubicBezTo>
                  <a:cubicBezTo>
                    <a:pt x="3831" y="6450"/>
                    <a:pt x="3325" y="6660"/>
                    <a:pt x="2708" y="6660"/>
                  </a:cubicBezTo>
                  <a:cubicBezTo>
                    <a:pt x="2038" y="6660"/>
                    <a:pt x="1398" y="6386"/>
                    <a:pt x="629" y="5880"/>
                  </a:cubicBezTo>
                  <a:lnTo>
                    <a:pt x="1" y="7498"/>
                  </a:lnTo>
                  <a:cubicBezTo>
                    <a:pt x="816" y="8092"/>
                    <a:pt x="1776" y="8435"/>
                    <a:pt x="2935" y="8435"/>
                  </a:cubicBezTo>
                  <a:cubicBezTo>
                    <a:pt x="4664" y="8435"/>
                    <a:pt x="5904" y="7655"/>
                    <a:pt x="5904" y="5996"/>
                  </a:cubicBezTo>
                  <a:cubicBezTo>
                    <a:pt x="5904" y="4744"/>
                    <a:pt x="5112" y="4057"/>
                    <a:pt x="3680" y="3423"/>
                  </a:cubicBezTo>
                  <a:cubicBezTo>
                    <a:pt x="2498" y="2887"/>
                    <a:pt x="2283" y="2736"/>
                    <a:pt x="2283" y="2346"/>
                  </a:cubicBezTo>
                  <a:cubicBezTo>
                    <a:pt x="2283" y="1956"/>
                    <a:pt x="2591" y="1776"/>
                    <a:pt x="3162" y="1776"/>
                  </a:cubicBezTo>
                  <a:cubicBezTo>
                    <a:pt x="3907" y="1776"/>
                    <a:pt x="4437" y="2049"/>
                    <a:pt x="4943" y="2311"/>
                  </a:cubicBezTo>
                  <a:lnTo>
                    <a:pt x="5642" y="780"/>
                  </a:lnTo>
                  <a:cubicBezTo>
                    <a:pt x="4827" y="239"/>
                    <a:pt x="3988" y="0"/>
                    <a:pt x="308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3" name="Google Shape;4913;p77"/>
            <p:cNvSpPr/>
            <p:nvPr/>
          </p:nvSpPr>
          <p:spPr>
            <a:xfrm>
              <a:off x="2293025" y="3010950"/>
              <a:ext cx="147600" cy="210900"/>
            </a:xfrm>
            <a:custGeom>
              <a:avLst/>
              <a:gdLst/>
              <a:ahLst/>
              <a:cxnLst/>
              <a:rect l="l" t="t" r="r" b="b"/>
              <a:pathLst>
                <a:path w="5904" h="8436" fill="none" extrusionOk="0">
                  <a:moveTo>
                    <a:pt x="1" y="7498"/>
                  </a:moveTo>
                  <a:lnTo>
                    <a:pt x="629" y="5880"/>
                  </a:lnTo>
                  <a:cubicBezTo>
                    <a:pt x="1398" y="6386"/>
                    <a:pt x="2038" y="6660"/>
                    <a:pt x="2708" y="6660"/>
                  </a:cubicBezTo>
                  <a:cubicBezTo>
                    <a:pt x="3325" y="6660"/>
                    <a:pt x="3831" y="6450"/>
                    <a:pt x="3831" y="5926"/>
                  </a:cubicBezTo>
                  <a:cubicBezTo>
                    <a:pt x="3831" y="5408"/>
                    <a:pt x="3243" y="5123"/>
                    <a:pt x="2236" y="4675"/>
                  </a:cubicBezTo>
                  <a:cubicBezTo>
                    <a:pt x="985" y="4116"/>
                    <a:pt x="263" y="3481"/>
                    <a:pt x="263" y="2270"/>
                  </a:cubicBezTo>
                  <a:cubicBezTo>
                    <a:pt x="263" y="832"/>
                    <a:pt x="1421" y="0"/>
                    <a:pt x="3086" y="0"/>
                  </a:cubicBezTo>
                  <a:cubicBezTo>
                    <a:pt x="3988" y="0"/>
                    <a:pt x="4827" y="239"/>
                    <a:pt x="5642" y="780"/>
                  </a:cubicBezTo>
                  <a:lnTo>
                    <a:pt x="4943" y="2311"/>
                  </a:lnTo>
                  <a:cubicBezTo>
                    <a:pt x="4437" y="2049"/>
                    <a:pt x="3907" y="1776"/>
                    <a:pt x="3162" y="1776"/>
                  </a:cubicBezTo>
                  <a:cubicBezTo>
                    <a:pt x="2591" y="1776"/>
                    <a:pt x="2283" y="1956"/>
                    <a:pt x="2283" y="2346"/>
                  </a:cubicBezTo>
                  <a:cubicBezTo>
                    <a:pt x="2283" y="2736"/>
                    <a:pt x="2498" y="2887"/>
                    <a:pt x="3680" y="3423"/>
                  </a:cubicBezTo>
                  <a:cubicBezTo>
                    <a:pt x="5112" y="4057"/>
                    <a:pt x="5904" y="4744"/>
                    <a:pt x="5904" y="5996"/>
                  </a:cubicBezTo>
                  <a:cubicBezTo>
                    <a:pt x="5904" y="7655"/>
                    <a:pt x="4664" y="8435"/>
                    <a:pt x="2935" y="8435"/>
                  </a:cubicBezTo>
                  <a:cubicBezTo>
                    <a:pt x="1776" y="8435"/>
                    <a:pt x="816" y="8092"/>
                    <a:pt x="1" y="7498"/>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4" name="Google Shape;4914;p77"/>
            <p:cNvSpPr/>
            <p:nvPr/>
          </p:nvSpPr>
          <p:spPr>
            <a:xfrm>
              <a:off x="2469275" y="3015750"/>
              <a:ext cx="150200" cy="201275"/>
            </a:xfrm>
            <a:custGeom>
              <a:avLst/>
              <a:gdLst/>
              <a:ahLst/>
              <a:cxnLst/>
              <a:rect l="l" t="t" r="r" b="b"/>
              <a:pathLst>
                <a:path w="6008" h="8051" extrusionOk="0">
                  <a:moveTo>
                    <a:pt x="2795" y="1584"/>
                  </a:moveTo>
                  <a:cubicBezTo>
                    <a:pt x="3563" y="1584"/>
                    <a:pt x="3965" y="1962"/>
                    <a:pt x="3965" y="2602"/>
                  </a:cubicBezTo>
                  <a:cubicBezTo>
                    <a:pt x="3965" y="3289"/>
                    <a:pt x="3563" y="3691"/>
                    <a:pt x="2795" y="3691"/>
                  </a:cubicBezTo>
                  <a:lnTo>
                    <a:pt x="2020" y="3691"/>
                  </a:lnTo>
                  <a:lnTo>
                    <a:pt x="2020" y="1584"/>
                  </a:lnTo>
                  <a:close/>
                  <a:moveTo>
                    <a:pt x="0" y="0"/>
                  </a:moveTo>
                  <a:lnTo>
                    <a:pt x="0" y="8051"/>
                  </a:lnTo>
                  <a:lnTo>
                    <a:pt x="2049" y="8051"/>
                  </a:lnTo>
                  <a:lnTo>
                    <a:pt x="2049" y="5274"/>
                  </a:lnTo>
                  <a:lnTo>
                    <a:pt x="2899" y="5274"/>
                  </a:lnTo>
                  <a:cubicBezTo>
                    <a:pt x="4908" y="5274"/>
                    <a:pt x="6008" y="4314"/>
                    <a:pt x="6008" y="2544"/>
                  </a:cubicBezTo>
                  <a:cubicBezTo>
                    <a:pt x="6008" y="873"/>
                    <a:pt x="4943" y="0"/>
                    <a:pt x="2899"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5" name="Google Shape;4915;p77"/>
            <p:cNvSpPr/>
            <p:nvPr/>
          </p:nvSpPr>
          <p:spPr>
            <a:xfrm>
              <a:off x="2469275" y="3015750"/>
              <a:ext cx="150200" cy="201275"/>
            </a:xfrm>
            <a:custGeom>
              <a:avLst/>
              <a:gdLst/>
              <a:ahLst/>
              <a:cxnLst/>
              <a:rect l="l" t="t" r="r" b="b"/>
              <a:pathLst>
                <a:path w="6008" h="8051" fill="none" extrusionOk="0">
                  <a:moveTo>
                    <a:pt x="2795" y="3691"/>
                  </a:moveTo>
                  <a:cubicBezTo>
                    <a:pt x="3563" y="3691"/>
                    <a:pt x="3965" y="3289"/>
                    <a:pt x="3965" y="2602"/>
                  </a:cubicBezTo>
                  <a:cubicBezTo>
                    <a:pt x="3965" y="1962"/>
                    <a:pt x="3563" y="1584"/>
                    <a:pt x="2795" y="1584"/>
                  </a:cubicBezTo>
                  <a:lnTo>
                    <a:pt x="2020" y="1584"/>
                  </a:lnTo>
                  <a:lnTo>
                    <a:pt x="2020" y="3691"/>
                  </a:lnTo>
                  <a:close/>
                  <a:moveTo>
                    <a:pt x="0" y="0"/>
                  </a:moveTo>
                  <a:lnTo>
                    <a:pt x="2899" y="0"/>
                  </a:lnTo>
                  <a:cubicBezTo>
                    <a:pt x="4943" y="0"/>
                    <a:pt x="6008" y="873"/>
                    <a:pt x="6008" y="2544"/>
                  </a:cubicBezTo>
                  <a:cubicBezTo>
                    <a:pt x="6008" y="4314"/>
                    <a:pt x="4908" y="5274"/>
                    <a:pt x="2899" y="5274"/>
                  </a:cubicBezTo>
                  <a:lnTo>
                    <a:pt x="2049" y="5274"/>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6" name="Google Shape;4916;p77"/>
            <p:cNvSpPr/>
            <p:nvPr/>
          </p:nvSpPr>
          <p:spPr>
            <a:xfrm>
              <a:off x="2643175" y="3015750"/>
              <a:ext cx="133350" cy="201275"/>
            </a:xfrm>
            <a:custGeom>
              <a:avLst/>
              <a:gdLst/>
              <a:ahLst/>
              <a:cxnLst/>
              <a:rect l="l" t="t" r="r" b="b"/>
              <a:pathLst>
                <a:path w="5334" h="8051" extrusionOk="0">
                  <a:moveTo>
                    <a:pt x="1" y="0"/>
                  </a:moveTo>
                  <a:lnTo>
                    <a:pt x="1" y="8051"/>
                  </a:lnTo>
                  <a:lnTo>
                    <a:pt x="5333" y="8051"/>
                  </a:lnTo>
                  <a:lnTo>
                    <a:pt x="5333" y="6328"/>
                  </a:lnTo>
                  <a:lnTo>
                    <a:pt x="2044" y="6328"/>
                  </a:lnTo>
                  <a:lnTo>
                    <a:pt x="2044" y="4733"/>
                  </a:lnTo>
                  <a:lnTo>
                    <a:pt x="4437" y="4733"/>
                  </a:lnTo>
                  <a:lnTo>
                    <a:pt x="4908" y="3120"/>
                  </a:lnTo>
                  <a:lnTo>
                    <a:pt x="2044" y="3120"/>
                  </a:lnTo>
                  <a:lnTo>
                    <a:pt x="2044" y="1729"/>
                  </a:lnTo>
                  <a:lnTo>
                    <a:pt x="5333" y="1729"/>
                  </a:lnTo>
                  <a:lnTo>
                    <a:pt x="533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7" name="Google Shape;4917;p77"/>
            <p:cNvSpPr/>
            <p:nvPr/>
          </p:nvSpPr>
          <p:spPr>
            <a:xfrm>
              <a:off x="2643175" y="3015750"/>
              <a:ext cx="133350" cy="201275"/>
            </a:xfrm>
            <a:custGeom>
              <a:avLst/>
              <a:gdLst/>
              <a:ahLst/>
              <a:cxnLst/>
              <a:rect l="l" t="t" r="r" b="b"/>
              <a:pathLst>
                <a:path w="5334" h="8051" fill="none" extrusionOk="0">
                  <a:moveTo>
                    <a:pt x="5333" y="8051"/>
                  </a:moveTo>
                  <a:lnTo>
                    <a:pt x="1" y="8051"/>
                  </a:lnTo>
                  <a:lnTo>
                    <a:pt x="1" y="0"/>
                  </a:lnTo>
                  <a:lnTo>
                    <a:pt x="5333" y="0"/>
                  </a:lnTo>
                  <a:lnTo>
                    <a:pt x="5333" y="1729"/>
                  </a:lnTo>
                  <a:lnTo>
                    <a:pt x="2044" y="1729"/>
                  </a:lnTo>
                  <a:lnTo>
                    <a:pt x="2044" y="3120"/>
                  </a:lnTo>
                  <a:lnTo>
                    <a:pt x="4908" y="3120"/>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8" name="Google Shape;4918;p77"/>
            <p:cNvSpPr/>
            <p:nvPr/>
          </p:nvSpPr>
          <p:spPr>
            <a:xfrm>
              <a:off x="2790450" y="3015750"/>
              <a:ext cx="196075" cy="201275"/>
            </a:xfrm>
            <a:custGeom>
              <a:avLst/>
              <a:gdLst/>
              <a:ahLst/>
              <a:cxnLst/>
              <a:rect l="l" t="t" r="r" b="b"/>
              <a:pathLst>
                <a:path w="7843" h="8051" extrusionOk="0">
                  <a:moveTo>
                    <a:pt x="3913" y="2201"/>
                  </a:moveTo>
                  <a:lnTo>
                    <a:pt x="4786" y="5001"/>
                  </a:lnTo>
                  <a:lnTo>
                    <a:pt x="3028" y="5001"/>
                  </a:lnTo>
                  <a:lnTo>
                    <a:pt x="3913" y="2201"/>
                  </a:lnTo>
                  <a:close/>
                  <a:moveTo>
                    <a:pt x="2882" y="0"/>
                  </a:moveTo>
                  <a:lnTo>
                    <a:pt x="1" y="8051"/>
                  </a:lnTo>
                  <a:lnTo>
                    <a:pt x="2067" y="8051"/>
                  </a:lnTo>
                  <a:lnTo>
                    <a:pt x="2527" y="6601"/>
                  </a:lnTo>
                  <a:lnTo>
                    <a:pt x="5298" y="6601"/>
                  </a:lnTo>
                  <a:lnTo>
                    <a:pt x="5758" y="8051"/>
                  </a:lnTo>
                  <a:lnTo>
                    <a:pt x="7842" y="8051"/>
                  </a:lnTo>
                  <a:lnTo>
                    <a:pt x="496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9" name="Google Shape;4919;p77"/>
            <p:cNvSpPr/>
            <p:nvPr/>
          </p:nvSpPr>
          <p:spPr>
            <a:xfrm>
              <a:off x="2790450" y="3015750"/>
              <a:ext cx="196075" cy="201275"/>
            </a:xfrm>
            <a:custGeom>
              <a:avLst/>
              <a:gdLst/>
              <a:ahLst/>
              <a:cxnLst/>
              <a:rect l="l" t="t" r="r" b="b"/>
              <a:pathLst>
                <a:path w="7843" h="8051" fill="none" extrusionOk="0">
                  <a:moveTo>
                    <a:pt x="4786" y="5001"/>
                  </a:moveTo>
                  <a:lnTo>
                    <a:pt x="3913" y="2201"/>
                  </a:lnTo>
                  <a:lnTo>
                    <a:pt x="3028" y="5001"/>
                  </a:lnTo>
                  <a:close/>
                  <a:moveTo>
                    <a:pt x="5298" y="6601"/>
                  </a:moveTo>
                  <a:lnTo>
                    <a:pt x="2527" y="6601"/>
                  </a:lnTo>
                  <a:lnTo>
                    <a:pt x="2067" y="8051"/>
                  </a:lnTo>
                  <a:lnTo>
                    <a:pt x="1" y="8051"/>
                  </a:lnTo>
                  <a:lnTo>
                    <a:pt x="2882" y="0"/>
                  </a:lnTo>
                  <a:lnTo>
                    <a:pt x="4966" y="0"/>
                  </a:lnTo>
                  <a:lnTo>
                    <a:pt x="7842" y="8051"/>
                  </a:lnTo>
                  <a:lnTo>
                    <a:pt x="5758"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0" name="Google Shape;4920;p77"/>
            <p:cNvSpPr/>
            <p:nvPr/>
          </p:nvSpPr>
          <p:spPr>
            <a:xfrm>
              <a:off x="3010950" y="3015750"/>
              <a:ext cx="178000" cy="201275"/>
            </a:xfrm>
            <a:custGeom>
              <a:avLst/>
              <a:gdLst/>
              <a:ahLst/>
              <a:cxnLst/>
              <a:rect l="l" t="t" r="r" b="b"/>
              <a:pathLst>
                <a:path w="7120" h="8051" extrusionOk="0">
                  <a:moveTo>
                    <a:pt x="0" y="0"/>
                  </a:moveTo>
                  <a:lnTo>
                    <a:pt x="0" y="8051"/>
                  </a:lnTo>
                  <a:lnTo>
                    <a:pt x="2049" y="8051"/>
                  </a:lnTo>
                  <a:lnTo>
                    <a:pt x="2049" y="4907"/>
                  </a:lnTo>
                  <a:lnTo>
                    <a:pt x="4628" y="8051"/>
                  </a:lnTo>
                  <a:lnTo>
                    <a:pt x="7120" y="8051"/>
                  </a:lnTo>
                  <a:lnTo>
                    <a:pt x="3749" y="3976"/>
                  </a:lnTo>
                  <a:lnTo>
                    <a:pt x="6788" y="0"/>
                  </a:lnTo>
                  <a:lnTo>
                    <a:pt x="4378" y="0"/>
                  </a:lnTo>
                  <a:lnTo>
                    <a:pt x="2049" y="3231"/>
                  </a:lnTo>
                  <a:lnTo>
                    <a:pt x="2049"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1" name="Google Shape;4921;p77"/>
            <p:cNvSpPr/>
            <p:nvPr/>
          </p:nvSpPr>
          <p:spPr>
            <a:xfrm>
              <a:off x="3010950" y="3015750"/>
              <a:ext cx="178000" cy="201275"/>
            </a:xfrm>
            <a:custGeom>
              <a:avLst/>
              <a:gdLst/>
              <a:ahLst/>
              <a:cxnLst/>
              <a:rect l="l" t="t" r="r" b="b"/>
              <a:pathLst>
                <a:path w="7120" h="8051" fill="none" extrusionOk="0">
                  <a:moveTo>
                    <a:pt x="0" y="0"/>
                  </a:moveTo>
                  <a:lnTo>
                    <a:pt x="2049" y="0"/>
                  </a:lnTo>
                  <a:lnTo>
                    <a:pt x="2049" y="3231"/>
                  </a:lnTo>
                  <a:lnTo>
                    <a:pt x="4378" y="0"/>
                  </a:lnTo>
                  <a:lnTo>
                    <a:pt x="6788" y="0"/>
                  </a:lnTo>
                  <a:lnTo>
                    <a:pt x="3749" y="3976"/>
                  </a:lnTo>
                  <a:lnTo>
                    <a:pt x="7120" y="8051"/>
                  </a:lnTo>
                  <a:lnTo>
                    <a:pt x="4628" y="8051"/>
                  </a:lnTo>
                  <a:lnTo>
                    <a:pt x="2049" y="4907"/>
                  </a:lnTo>
                  <a:lnTo>
                    <a:pt x="2049"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2" name="Google Shape;4922;p77"/>
            <p:cNvSpPr/>
            <p:nvPr/>
          </p:nvSpPr>
          <p:spPr>
            <a:xfrm>
              <a:off x="3211775" y="3015750"/>
              <a:ext cx="51100" cy="201275"/>
            </a:xfrm>
            <a:custGeom>
              <a:avLst/>
              <a:gdLst/>
              <a:ahLst/>
              <a:cxnLst/>
              <a:rect l="l" t="t" r="r" b="b"/>
              <a:pathLst>
                <a:path w="2044" h="8051" extrusionOk="0">
                  <a:moveTo>
                    <a:pt x="1" y="0"/>
                  </a:moveTo>
                  <a:lnTo>
                    <a:pt x="1" y="8051"/>
                  </a:lnTo>
                  <a:lnTo>
                    <a:pt x="2044" y="8051"/>
                  </a:lnTo>
                  <a:lnTo>
                    <a:pt x="2044" y="0"/>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3" name="Google Shape;4923;p77"/>
            <p:cNvSpPr/>
            <p:nvPr/>
          </p:nvSpPr>
          <p:spPr>
            <a:xfrm>
              <a:off x="3304925" y="3015750"/>
              <a:ext cx="168550" cy="201275"/>
            </a:xfrm>
            <a:custGeom>
              <a:avLst/>
              <a:gdLst/>
              <a:ahLst/>
              <a:cxnLst/>
              <a:rect l="l" t="t" r="r" b="b"/>
              <a:pathLst>
                <a:path w="6742" h="8051" extrusionOk="0">
                  <a:moveTo>
                    <a:pt x="0" y="0"/>
                  </a:moveTo>
                  <a:lnTo>
                    <a:pt x="0" y="8051"/>
                  </a:lnTo>
                  <a:lnTo>
                    <a:pt x="1974" y="8051"/>
                  </a:lnTo>
                  <a:lnTo>
                    <a:pt x="1974" y="3202"/>
                  </a:lnTo>
                  <a:lnTo>
                    <a:pt x="4919" y="8051"/>
                  </a:lnTo>
                  <a:lnTo>
                    <a:pt x="6741" y="8051"/>
                  </a:lnTo>
                  <a:lnTo>
                    <a:pt x="6741" y="0"/>
                  </a:lnTo>
                  <a:lnTo>
                    <a:pt x="4768" y="0"/>
                  </a:lnTo>
                  <a:lnTo>
                    <a:pt x="4768" y="4791"/>
                  </a:lnTo>
                  <a:lnTo>
                    <a:pt x="184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4" name="Google Shape;4924;p77"/>
            <p:cNvSpPr/>
            <p:nvPr/>
          </p:nvSpPr>
          <p:spPr>
            <a:xfrm>
              <a:off x="3304925" y="3015750"/>
              <a:ext cx="168550" cy="201275"/>
            </a:xfrm>
            <a:custGeom>
              <a:avLst/>
              <a:gdLst/>
              <a:ahLst/>
              <a:cxnLst/>
              <a:rect l="l" t="t" r="r" b="b"/>
              <a:pathLst>
                <a:path w="6742" h="8051" fill="none" extrusionOk="0">
                  <a:moveTo>
                    <a:pt x="1846" y="0"/>
                  </a:moveTo>
                  <a:lnTo>
                    <a:pt x="4768" y="4791"/>
                  </a:lnTo>
                  <a:lnTo>
                    <a:pt x="4768" y="0"/>
                  </a:lnTo>
                  <a:lnTo>
                    <a:pt x="6741" y="0"/>
                  </a:lnTo>
                  <a:lnTo>
                    <a:pt x="6741" y="8051"/>
                  </a:lnTo>
                  <a:lnTo>
                    <a:pt x="4919" y="8051"/>
                  </a:lnTo>
                  <a:lnTo>
                    <a:pt x="1974" y="3202"/>
                  </a:lnTo>
                  <a:lnTo>
                    <a:pt x="1974" y="8051"/>
                  </a:lnTo>
                  <a:lnTo>
                    <a:pt x="0" y="8051"/>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5" name="Google Shape;4925;p77"/>
            <p:cNvSpPr/>
            <p:nvPr/>
          </p:nvSpPr>
          <p:spPr>
            <a:xfrm>
              <a:off x="3505600" y="3010950"/>
              <a:ext cx="170450" cy="210900"/>
            </a:xfrm>
            <a:custGeom>
              <a:avLst/>
              <a:gdLst/>
              <a:ahLst/>
              <a:cxnLst/>
              <a:rect l="l" t="t" r="r" b="b"/>
              <a:pathLst>
                <a:path w="6818" h="8436" extrusionOk="0">
                  <a:moveTo>
                    <a:pt x="3953" y="0"/>
                  </a:moveTo>
                  <a:cubicBezTo>
                    <a:pt x="1375" y="0"/>
                    <a:pt x="1" y="1589"/>
                    <a:pt x="1" y="4296"/>
                  </a:cubicBezTo>
                  <a:cubicBezTo>
                    <a:pt x="1" y="6945"/>
                    <a:pt x="1328" y="8435"/>
                    <a:pt x="3849" y="8435"/>
                  </a:cubicBezTo>
                  <a:cubicBezTo>
                    <a:pt x="4995" y="8435"/>
                    <a:pt x="6119" y="8220"/>
                    <a:pt x="6818" y="7736"/>
                  </a:cubicBezTo>
                  <a:lnTo>
                    <a:pt x="6818" y="3691"/>
                  </a:lnTo>
                  <a:lnTo>
                    <a:pt x="4227" y="3691"/>
                  </a:lnTo>
                  <a:lnTo>
                    <a:pt x="3767" y="5158"/>
                  </a:lnTo>
                  <a:lnTo>
                    <a:pt x="5065" y="5158"/>
                  </a:lnTo>
                  <a:lnTo>
                    <a:pt x="5065" y="6531"/>
                  </a:lnTo>
                  <a:cubicBezTo>
                    <a:pt x="4687" y="6636"/>
                    <a:pt x="4355" y="6683"/>
                    <a:pt x="4012" y="6683"/>
                  </a:cubicBezTo>
                  <a:cubicBezTo>
                    <a:pt x="2702" y="6683"/>
                    <a:pt x="2038" y="5856"/>
                    <a:pt x="2038" y="4238"/>
                  </a:cubicBezTo>
                  <a:cubicBezTo>
                    <a:pt x="2038" y="2614"/>
                    <a:pt x="2737" y="1729"/>
                    <a:pt x="3977" y="1729"/>
                  </a:cubicBezTo>
                  <a:cubicBezTo>
                    <a:pt x="4536" y="1729"/>
                    <a:pt x="5135" y="1869"/>
                    <a:pt x="5810" y="2235"/>
                  </a:cubicBezTo>
                  <a:lnTo>
                    <a:pt x="6771" y="780"/>
                  </a:lnTo>
                  <a:cubicBezTo>
                    <a:pt x="5822" y="227"/>
                    <a:pt x="4914" y="0"/>
                    <a:pt x="3953"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6" name="Google Shape;4926;p77"/>
            <p:cNvSpPr/>
            <p:nvPr/>
          </p:nvSpPr>
          <p:spPr>
            <a:xfrm>
              <a:off x="3505600" y="3010950"/>
              <a:ext cx="170450" cy="210900"/>
            </a:xfrm>
            <a:custGeom>
              <a:avLst/>
              <a:gdLst/>
              <a:ahLst/>
              <a:cxnLst/>
              <a:rect l="l" t="t" r="r" b="b"/>
              <a:pathLst>
                <a:path w="6818" h="8436" fill="none" extrusionOk="0">
                  <a:moveTo>
                    <a:pt x="1" y="4296"/>
                  </a:moveTo>
                  <a:cubicBezTo>
                    <a:pt x="1" y="1589"/>
                    <a:pt x="1375" y="0"/>
                    <a:pt x="3953" y="0"/>
                  </a:cubicBezTo>
                  <a:cubicBezTo>
                    <a:pt x="4914" y="0"/>
                    <a:pt x="5822" y="227"/>
                    <a:pt x="6771" y="780"/>
                  </a:cubicBezTo>
                  <a:lnTo>
                    <a:pt x="5810" y="2235"/>
                  </a:lnTo>
                  <a:cubicBezTo>
                    <a:pt x="5135" y="1869"/>
                    <a:pt x="4536" y="1729"/>
                    <a:pt x="3977" y="1729"/>
                  </a:cubicBezTo>
                  <a:cubicBezTo>
                    <a:pt x="2737" y="1729"/>
                    <a:pt x="2038" y="2614"/>
                    <a:pt x="2038" y="4238"/>
                  </a:cubicBezTo>
                  <a:cubicBezTo>
                    <a:pt x="2038" y="5856"/>
                    <a:pt x="2702" y="6683"/>
                    <a:pt x="4012" y="6683"/>
                  </a:cubicBezTo>
                  <a:cubicBezTo>
                    <a:pt x="4355" y="6683"/>
                    <a:pt x="4687" y="6636"/>
                    <a:pt x="5065" y="6531"/>
                  </a:cubicBezTo>
                  <a:lnTo>
                    <a:pt x="5065" y="5158"/>
                  </a:lnTo>
                  <a:lnTo>
                    <a:pt x="3767" y="5158"/>
                  </a:lnTo>
                  <a:lnTo>
                    <a:pt x="4227" y="3691"/>
                  </a:lnTo>
                  <a:lnTo>
                    <a:pt x="6818" y="3691"/>
                  </a:lnTo>
                  <a:lnTo>
                    <a:pt x="6818" y="7736"/>
                  </a:lnTo>
                  <a:cubicBezTo>
                    <a:pt x="6119" y="8220"/>
                    <a:pt x="4995" y="8435"/>
                    <a:pt x="3849" y="8435"/>
                  </a:cubicBezTo>
                  <a:cubicBezTo>
                    <a:pt x="1328" y="8435"/>
                    <a:pt x="1" y="6945"/>
                    <a:pt x="1" y="4296"/>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7" name="Google Shape;4927;p77"/>
            <p:cNvSpPr/>
            <p:nvPr/>
          </p:nvSpPr>
          <p:spPr>
            <a:xfrm>
              <a:off x="3790700" y="3015750"/>
              <a:ext cx="171750" cy="206375"/>
            </a:xfrm>
            <a:custGeom>
              <a:avLst/>
              <a:gdLst/>
              <a:ahLst/>
              <a:cxnLst/>
              <a:rect l="l" t="t" r="r" b="b"/>
              <a:pathLst>
                <a:path w="6870" h="8255" extrusionOk="0">
                  <a:moveTo>
                    <a:pt x="1" y="0"/>
                  </a:moveTo>
                  <a:lnTo>
                    <a:pt x="1" y="4744"/>
                  </a:lnTo>
                  <a:cubicBezTo>
                    <a:pt x="1" y="7061"/>
                    <a:pt x="1171" y="8255"/>
                    <a:pt x="3429" y="8255"/>
                  </a:cubicBezTo>
                  <a:cubicBezTo>
                    <a:pt x="5688" y="8255"/>
                    <a:pt x="6870" y="7061"/>
                    <a:pt x="6870" y="4744"/>
                  </a:cubicBezTo>
                  <a:lnTo>
                    <a:pt x="6870" y="0"/>
                  </a:lnTo>
                  <a:lnTo>
                    <a:pt x="4827" y="0"/>
                  </a:lnTo>
                  <a:lnTo>
                    <a:pt x="4827" y="4768"/>
                  </a:lnTo>
                  <a:cubicBezTo>
                    <a:pt x="4827" y="5903"/>
                    <a:pt x="4343" y="6479"/>
                    <a:pt x="3429" y="6479"/>
                  </a:cubicBezTo>
                  <a:cubicBezTo>
                    <a:pt x="2533" y="6479"/>
                    <a:pt x="2050" y="5903"/>
                    <a:pt x="2050" y="4768"/>
                  </a:cubicBezTo>
                  <a:lnTo>
                    <a:pt x="205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8" name="Google Shape;4928;p77"/>
            <p:cNvSpPr/>
            <p:nvPr/>
          </p:nvSpPr>
          <p:spPr>
            <a:xfrm>
              <a:off x="3790700" y="3015750"/>
              <a:ext cx="171750" cy="206375"/>
            </a:xfrm>
            <a:custGeom>
              <a:avLst/>
              <a:gdLst/>
              <a:ahLst/>
              <a:cxnLst/>
              <a:rect l="l" t="t" r="r" b="b"/>
              <a:pathLst>
                <a:path w="6870" h="8255" fill="none" extrusionOk="0">
                  <a:moveTo>
                    <a:pt x="2050" y="4768"/>
                  </a:moveTo>
                  <a:cubicBezTo>
                    <a:pt x="2050" y="5903"/>
                    <a:pt x="2533" y="6479"/>
                    <a:pt x="3429" y="6479"/>
                  </a:cubicBezTo>
                  <a:cubicBezTo>
                    <a:pt x="4343" y="6479"/>
                    <a:pt x="4827" y="5903"/>
                    <a:pt x="4827" y="4768"/>
                  </a:cubicBezTo>
                  <a:lnTo>
                    <a:pt x="4827" y="0"/>
                  </a:lnTo>
                  <a:lnTo>
                    <a:pt x="6870" y="0"/>
                  </a:lnTo>
                  <a:lnTo>
                    <a:pt x="6870" y="4744"/>
                  </a:lnTo>
                  <a:cubicBezTo>
                    <a:pt x="6870" y="7061"/>
                    <a:pt x="5688" y="8255"/>
                    <a:pt x="3429" y="8255"/>
                  </a:cubicBezTo>
                  <a:cubicBezTo>
                    <a:pt x="1171" y="8255"/>
                    <a:pt x="1" y="7061"/>
                    <a:pt x="1" y="4744"/>
                  </a:cubicBezTo>
                  <a:lnTo>
                    <a:pt x="1" y="0"/>
                  </a:lnTo>
                  <a:lnTo>
                    <a:pt x="205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9" name="Google Shape;4929;p77"/>
            <p:cNvSpPr/>
            <p:nvPr/>
          </p:nvSpPr>
          <p:spPr>
            <a:xfrm>
              <a:off x="4001000" y="3015750"/>
              <a:ext cx="150225" cy="201275"/>
            </a:xfrm>
            <a:custGeom>
              <a:avLst/>
              <a:gdLst/>
              <a:ahLst/>
              <a:cxnLst/>
              <a:rect l="l" t="t" r="r" b="b"/>
              <a:pathLst>
                <a:path w="6009" h="8051" extrusionOk="0">
                  <a:moveTo>
                    <a:pt x="2789" y="1584"/>
                  </a:moveTo>
                  <a:cubicBezTo>
                    <a:pt x="3557" y="1584"/>
                    <a:pt x="3959" y="1962"/>
                    <a:pt x="3959" y="2602"/>
                  </a:cubicBezTo>
                  <a:cubicBezTo>
                    <a:pt x="3959" y="3289"/>
                    <a:pt x="3557" y="3691"/>
                    <a:pt x="2789" y="3691"/>
                  </a:cubicBezTo>
                  <a:lnTo>
                    <a:pt x="2020" y="3691"/>
                  </a:lnTo>
                  <a:lnTo>
                    <a:pt x="2020" y="1584"/>
                  </a:lnTo>
                  <a:close/>
                  <a:moveTo>
                    <a:pt x="0" y="0"/>
                  </a:moveTo>
                  <a:lnTo>
                    <a:pt x="0" y="8051"/>
                  </a:lnTo>
                  <a:lnTo>
                    <a:pt x="2044" y="8051"/>
                  </a:lnTo>
                  <a:lnTo>
                    <a:pt x="2044" y="5274"/>
                  </a:lnTo>
                  <a:lnTo>
                    <a:pt x="2894" y="5274"/>
                  </a:lnTo>
                  <a:cubicBezTo>
                    <a:pt x="4908" y="5274"/>
                    <a:pt x="6008" y="4314"/>
                    <a:pt x="6008" y="2544"/>
                  </a:cubicBezTo>
                  <a:cubicBezTo>
                    <a:pt x="6008" y="873"/>
                    <a:pt x="4943" y="0"/>
                    <a:pt x="2894"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0" name="Google Shape;4930;p77"/>
            <p:cNvSpPr/>
            <p:nvPr/>
          </p:nvSpPr>
          <p:spPr>
            <a:xfrm>
              <a:off x="4001000" y="3015750"/>
              <a:ext cx="150225" cy="201275"/>
            </a:xfrm>
            <a:custGeom>
              <a:avLst/>
              <a:gdLst/>
              <a:ahLst/>
              <a:cxnLst/>
              <a:rect l="l" t="t" r="r" b="b"/>
              <a:pathLst>
                <a:path w="6009" h="8051" fill="none" extrusionOk="0">
                  <a:moveTo>
                    <a:pt x="2789" y="3691"/>
                  </a:moveTo>
                  <a:cubicBezTo>
                    <a:pt x="3557" y="3691"/>
                    <a:pt x="3959" y="3289"/>
                    <a:pt x="3959" y="2602"/>
                  </a:cubicBezTo>
                  <a:cubicBezTo>
                    <a:pt x="3959" y="1962"/>
                    <a:pt x="3557" y="1584"/>
                    <a:pt x="2789" y="1584"/>
                  </a:cubicBezTo>
                  <a:lnTo>
                    <a:pt x="2020" y="1584"/>
                  </a:lnTo>
                  <a:lnTo>
                    <a:pt x="2020" y="3691"/>
                  </a:lnTo>
                  <a:close/>
                  <a:moveTo>
                    <a:pt x="0" y="0"/>
                  </a:moveTo>
                  <a:lnTo>
                    <a:pt x="2894" y="0"/>
                  </a:lnTo>
                  <a:cubicBezTo>
                    <a:pt x="4943" y="0"/>
                    <a:pt x="6008" y="873"/>
                    <a:pt x="6008" y="2544"/>
                  </a:cubicBezTo>
                  <a:cubicBezTo>
                    <a:pt x="6008" y="4314"/>
                    <a:pt x="4908" y="5274"/>
                    <a:pt x="2894" y="5274"/>
                  </a:cubicBezTo>
                  <a:lnTo>
                    <a:pt x="2044" y="5274"/>
                  </a:lnTo>
                  <a:lnTo>
                    <a:pt x="2044" y="8051"/>
                  </a:lnTo>
                  <a:lnTo>
                    <a:pt x="0" y="8051"/>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1" name="Google Shape;4931;p77"/>
            <p:cNvSpPr/>
            <p:nvPr/>
          </p:nvSpPr>
          <p:spPr>
            <a:xfrm>
              <a:off x="4149725" y="3178000"/>
              <a:ext cx="50825" cy="77600"/>
            </a:xfrm>
            <a:custGeom>
              <a:avLst/>
              <a:gdLst/>
              <a:ahLst/>
              <a:cxnLst/>
              <a:rect l="l" t="t" r="r" b="b"/>
              <a:pathLst>
                <a:path w="2033" h="3104" extrusionOk="0">
                  <a:moveTo>
                    <a:pt x="1" y="1"/>
                  </a:moveTo>
                  <a:lnTo>
                    <a:pt x="1" y="1561"/>
                  </a:lnTo>
                  <a:lnTo>
                    <a:pt x="758" y="1561"/>
                  </a:lnTo>
                  <a:lnTo>
                    <a:pt x="82" y="3104"/>
                  </a:lnTo>
                  <a:lnTo>
                    <a:pt x="1346" y="3104"/>
                  </a:lnTo>
                  <a:lnTo>
                    <a:pt x="2032" y="1561"/>
                  </a:lnTo>
                  <a:lnTo>
                    <a:pt x="203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2" name="Google Shape;4932;p77"/>
            <p:cNvSpPr/>
            <p:nvPr/>
          </p:nvSpPr>
          <p:spPr>
            <a:xfrm>
              <a:off x="4149725" y="3178000"/>
              <a:ext cx="50825" cy="77600"/>
            </a:xfrm>
            <a:custGeom>
              <a:avLst/>
              <a:gdLst/>
              <a:ahLst/>
              <a:cxnLst/>
              <a:rect l="l" t="t" r="r" b="b"/>
              <a:pathLst>
                <a:path w="2033" h="3104" fill="none" extrusionOk="0">
                  <a:moveTo>
                    <a:pt x="758" y="1561"/>
                  </a:moveTo>
                  <a:lnTo>
                    <a:pt x="1" y="1561"/>
                  </a:lnTo>
                  <a:lnTo>
                    <a:pt x="1" y="1"/>
                  </a:lnTo>
                  <a:lnTo>
                    <a:pt x="2032" y="1"/>
                  </a:lnTo>
                  <a:lnTo>
                    <a:pt x="2032" y="1561"/>
                  </a:lnTo>
                  <a:lnTo>
                    <a:pt x="1346" y="3104"/>
                  </a:lnTo>
                  <a:lnTo>
                    <a:pt x="82" y="3104"/>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3" name="Google Shape;4933;p77"/>
            <p:cNvSpPr/>
            <p:nvPr/>
          </p:nvSpPr>
          <p:spPr>
            <a:xfrm>
              <a:off x="2293025" y="3350600"/>
              <a:ext cx="147600" cy="210775"/>
            </a:xfrm>
            <a:custGeom>
              <a:avLst/>
              <a:gdLst/>
              <a:ahLst/>
              <a:cxnLst/>
              <a:rect l="l" t="t" r="r" b="b"/>
              <a:pathLst>
                <a:path w="5904" h="8431" extrusionOk="0">
                  <a:moveTo>
                    <a:pt x="3086" y="1"/>
                  </a:moveTo>
                  <a:cubicBezTo>
                    <a:pt x="1421" y="1"/>
                    <a:pt x="263" y="827"/>
                    <a:pt x="263" y="2271"/>
                  </a:cubicBezTo>
                  <a:cubicBezTo>
                    <a:pt x="263" y="3476"/>
                    <a:pt x="985" y="4117"/>
                    <a:pt x="2236" y="4670"/>
                  </a:cubicBezTo>
                  <a:cubicBezTo>
                    <a:pt x="3243" y="5118"/>
                    <a:pt x="3831" y="5403"/>
                    <a:pt x="3831" y="5927"/>
                  </a:cubicBezTo>
                  <a:cubicBezTo>
                    <a:pt x="3831" y="6445"/>
                    <a:pt x="3325" y="6660"/>
                    <a:pt x="2708" y="6660"/>
                  </a:cubicBezTo>
                  <a:cubicBezTo>
                    <a:pt x="2038" y="6660"/>
                    <a:pt x="1398" y="6387"/>
                    <a:pt x="629" y="5875"/>
                  </a:cubicBezTo>
                  <a:lnTo>
                    <a:pt x="1" y="7499"/>
                  </a:lnTo>
                  <a:cubicBezTo>
                    <a:pt x="816" y="8087"/>
                    <a:pt x="1776" y="8430"/>
                    <a:pt x="2935" y="8430"/>
                  </a:cubicBezTo>
                  <a:cubicBezTo>
                    <a:pt x="4664" y="8430"/>
                    <a:pt x="5904" y="7650"/>
                    <a:pt x="5904" y="5997"/>
                  </a:cubicBezTo>
                  <a:cubicBezTo>
                    <a:pt x="5904" y="4739"/>
                    <a:pt x="5112" y="4058"/>
                    <a:pt x="3680" y="3418"/>
                  </a:cubicBezTo>
                  <a:cubicBezTo>
                    <a:pt x="2498" y="2882"/>
                    <a:pt x="2283" y="2731"/>
                    <a:pt x="2283" y="2341"/>
                  </a:cubicBezTo>
                  <a:cubicBezTo>
                    <a:pt x="2283" y="1951"/>
                    <a:pt x="2591" y="1771"/>
                    <a:pt x="3162" y="1771"/>
                  </a:cubicBezTo>
                  <a:cubicBezTo>
                    <a:pt x="3907" y="1771"/>
                    <a:pt x="4437" y="2044"/>
                    <a:pt x="4943" y="2306"/>
                  </a:cubicBezTo>
                  <a:lnTo>
                    <a:pt x="5642" y="781"/>
                  </a:lnTo>
                  <a:cubicBezTo>
                    <a:pt x="4827" y="234"/>
                    <a:pt x="3988" y="1"/>
                    <a:pt x="3086"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4" name="Google Shape;4934;p77"/>
            <p:cNvSpPr/>
            <p:nvPr/>
          </p:nvSpPr>
          <p:spPr>
            <a:xfrm>
              <a:off x="2293025" y="3350600"/>
              <a:ext cx="147600" cy="210775"/>
            </a:xfrm>
            <a:custGeom>
              <a:avLst/>
              <a:gdLst/>
              <a:ahLst/>
              <a:cxnLst/>
              <a:rect l="l" t="t" r="r" b="b"/>
              <a:pathLst>
                <a:path w="5904" h="8431" fill="none" extrusionOk="0">
                  <a:moveTo>
                    <a:pt x="1" y="7499"/>
                  </a:moveTo>
                  <a:lnTo>
                    <a:pt x="629" y="5875"/>
                  </a:lnTo>
                  <a:cubicBezTo>
                    <a:pt x="1398" y="6387"/>
                    <a:pt x="2038" y="6660"/>
                    <a:pt x="2708" y="6660"/>
                  </a:cubicBezTo>
                  <a:cubicBezTo>
                    <a:pt x="3325" y="6660"/>
                    <a:pt x="3831" y="6445"/>
                    <a:pt x="3831" y="5927"/>
                  </a:cubicBezTo>
                  <a:cubicBezTo>
                    <a:pt x="3831" y="5403"/>
                    <a:pt x="3243" y="5118"/>
                    <a:pt x="2236" y="4670"/>
                  </a:cubicBezTo>
                  <a:cubicBezTo>
                    <a:pt x="985" y="4117"/>
                    <a:pt x="263" y="3476"/>
                    <a:pt x="263" y="2271"/>
                  </a:cubicBezTo>
                  <a:cubicBezTo>
                    <a:pt x="263" y="827"/>
                    <a:pt x="1421" y="1"/>
                    <a:pt x="3086" y="1"/>
                  </a:cubicBezTo>
                  <a:cubicBezTo>
                    <a:pt x="3988" y="1"/>
                    <a:pt x="4827" y="234"/>
                    <a:pt x="5642" y="781"/>
                  </a:cubicBezTo>
                  <a:lnTo>
                    <a:pt x="4943" y="2306"/>
                  </a:lnTo>
                  <a:cubicBezTo>
                    <a:pt x="4437" y="2044"/>
                    <a:pt x="3907" y="1771"/>
                    <a:pt x="3162" y="1771"/>
                  </a:cubicBezTo>
                  <a:cubicBezTo>
                    <a:pt x="2591" y="1771"/>
                    <a:pt x="2283" y="1951"/>
                    <a:pt x="2283" y="2341"/>
                  </a:cubicBezTo>
                  <a:cubicBezTo>
                    <a:pt x="2283" y="2731"/>
                    <a:pt x="2498" y="2882"/>
                    <a:pt x="3680" y="3418"/>
                  </a:cubicBezTo>
                  <a:cubicBezTo>
                    <a:pt x="5112" y="4058"/>
                    <a:pt x="5904" y="4739"/>
                    <a:pt x="5904" y="5997"/>
                  </a:cubicBezTo>
                  <a:cubicBezTo>
                    <a:pt x="5904" y="7650"/>
                    <a:pt x="4664" y="8430"/>
                    <a:pt x="2935" y="8430"/>
                  </a:cubicBezTo>
                  <a:cubicBezTo>
                    <a:pt x="1776" y="8430"/>
                    <a:pt x="816" y="8087"/>
                    <a:pt x="1" y="7499"/>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5" name="Google Shape;4935;p77"/>
            <p:cNvSpPr/>
            <p:nvPr/>
          </p:nvSpPr>
          <p:spPr>
            <a:xfrm>
              <a:off x="2469275" y="3355275"/>
              <a:ext cx="150200" cy="201425"/>
            </a:xfrm>
            <a:custGeom>
              <a:avLst/>
              <a:gdLst/>
              <a:ahLst/>
              <a:cxnLst/>
              <a:rect l="l" t="t" r="r" b="b"/>
              <a:pathLst>
                <a:path w="6008" h="8057" extrusionOk="0">
                  <a:moveTo>
                    <a:pt x="2795" y="1584"/>
                  </a:moveTo>
                  <a:cubicBezTo>
                    <a:pt x="3563" y="1584"/>
                    <a:pt x="3965" y="1962"/>
                    <a:pt x="3965" y="2602"/>
                  </a:cubicBezTo>
                  <a:cubicBezTo>
                    <a:pt x="3965" y="3289"/>
                    <a:pt x="3563" y="3691"/>
                    <a:pt x="2795" y="3691"/>
                  </a:cubicBezTo>
                  <a:lnTo>
                    <a:pt x="2020" y="3691"/>
                  </a:lnTo>
                  <a:lnTo>
                    <a:pt x="2020" y="1584"/>
                  </a:lnTo>
                  <a:close/>
                  <a:moveTo>
                    <a:pt x="0" y="0"/>
                  </a:moveTo>
                  <a:lnTo>
                    <a:pt x="0" y="8057"/>
                  </a:lnTo>
                  <a:lnTo>
                    <a:pt x="2049" y="8057"/>
                  </a:lnTo>
                  <a:lnTo>
                    <a:pt x="2049" y="5274"/>
                  </a:lnTo>
                  <a:lnTo>
                    <a:pt x="2899" y="5274"/>
                  </a:lnTo>
                  <a:cubicBezTo>
                    <a:pt x="4908" y="5274"/>
                    <a:pt x="6008" y="4320"/>
                    <a:pt x="6008" y="2544"/>
                  </a:cubicBezTo>
                  <a:cubicBezTo>
                    <a:pt x="6008" y="879"/>
                    <a:pt x="4943" y="0"/>
                    <a:pt x="2899"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6" name="Google Shape;4936;p77"/>
            <p:cNvSpPr/>
            <p:nvPr/>
          </p:nvSpPr>
          <p:spPr>
            <a:xfrm>
              <a:off x="2469275" y="3355275"/>
              <a:ext cx="150200" cy="201425"/>
            </a:xfrm>
            <a:custGeom>
              <a:avLst/>
              <a:gdLst/>
              <a:ahLst/>
              <a:cxnLst/>
              <a:rect l="l" t="t" r="r" b="b"/>
              <a:pathLst>
                <a:path w="6008" h="8057" fill="none" extrusionOk="0">
                  <a:moveTo>
                    <a:pt x="2795" y="3691"/>
                  </a:moveTo>
                  <a:cubicBezTo>
                    <a:pt x="3563" y="3691"/>
                    <a:pt x="3965" y="3289"/>
                    <a:pt x="3965" y="2602"/>
                  </a:cubicBezTo>
                  <a:cubicBezTo>
                    <a:pt x="3965" y="1962"/>
                    <a:pt x="3563" y="1584"/>
                    <a:pt x="2795" y="1584"/>
                  </a:cubicBezTo>
                  <a:lnTo>
                    <a:pt x="2020" y="1584"/>
                  </a:lnTo>
                  <a:lnTo>
                    <a:pt x="2020" y="3691"/>
                  </a:lnTo>
                  <a:close/>
                  <a:moveTo>
                    <a:pt x="0" y="0"/>
                  </a:moveTo>
                  <a:lnTo>
                    <a:pt x="2899" y="0"/>
                  </a:lnTo>
                  <a:cubicBezTo>
                    <a:pt x="4943" y="0"/>
                    <a:pt x="6008" y="879"/>
                    <a:pt x="6008" y="2544"/>
                  </a:cubicBezTo>
                  <a:cubicBezTo>
                    <a:pt x="6008" y="4320"/>
                    <a:pt x="4908" y="5274"/>
                    <a:pt x="2899" y="5274"/>
                  </a:cubicBezTo>
                  <a:lnTo>
                    <a:pt x="2049" y="5274"/>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7" name="Google Shape;4937;p77"/>
            <p:cNvSpPr/>
            <p:nvPr/>
          </p:nvSpPr>
          <p:spPr>
            <a:xfrm>
              <a:off x="2643175" y="3355275"/>
              <a:ext cx="133350" cy="201425"/>
            </a:xfrm>
            <a:custGeom>
              <a:avLst/>
              <a:gdLst/>
              <a:ahLst/>
              <a:cxnLst/>
              <a:rect l="l" t="t" r="r" b="b"/>
              <a:pathLst>
                <a:path w="5334" h="8057" extrusionOk="0">
                  <a:moveTo>
                    <a:pt x="1" y="0"/>
                  </a:moveTo>
                  <a:lnTo>
                    <a:pt x="1" y="8057"/>
                  </a:lnTo>
                  <a:lnTo>
                    <a:pt x="5333" y="8057"/>
                  </a:lnTo>
                  <a:lnTo>
                    <a:pt x="5333" y="6328"/>
                  </a:lnTo>
                  <a:lnTo>
                    <a:pt x="2044" y="6328"/>
                  </a:lnTo>
                  <a:lnTo>
                    <a:pt x="2044" y="4733"/>
                  </a:lnTo>
                  <a:lnTo>
                    <a:pt x="4437" y="4733"/>
                  </a:lnTo>
                  <a:lnTo>
                    <a:pt x="4908" y="3126"/>
                  </a:lnTo>
                  <a:lnTo>
                    <a:pt x="2044" y="3126"/>
                  </a:lnTo>
                  <a:lnTo>
                    <a:pt x="2044" y="1729"/>
                  </a:lnTo>
                  <a:lnTo>
                    <a:pt x="5333" y="1729"/>
                  </a:lnTo>
                  <a:lnTo>
                    <a:pt x="533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8" name="Google Shape;4938;p77"/>
            <p:cNvSpPr/>
            <p:nvPr/>
          </p:nvSpPr>
          <p:spPr>
            <a:xfrm>
              <a:off x="2643175" y="3355275"/>
              <a:ext cx="133350" cy="201425"/>
            </a:xfrm>
            <a:custGeom>
              <a:avLst/>
              <a:gdLst/>
              <a:ahLst/>
              <a:cxnLst/>
              <a:rect l="l" t="t" r="r" b="b"/>
              <a:pathLst>
                <a:path w="5334" h="8057" fill="none" extrusionOk="0">
                  <a:moveTo>
                    <a:pt x="5333" y="8057"/>
                  </a:moveTo>
                  <a:lnTo>
                    <a:pt x="1" y="8057"/>
                  </a:lnTo>
                  <a:lnTo>
                    <a:pt x="1" y="0"/>
                  </a:lnTo>
                  <a:lnTo>
                    <a:pt x="5333" y="0"/>
                  </a:lnTo>
                  <a:lnTo>
                    <a:pt x="5333" y="1729"/>
                  </a:lnTo>
                  <a:lnTo>
                    <a:pt x="2044" y="1729"/>
                  </a:lnTo>
                  <a:lnTo>
                    <a:pt x="2044" y="3126"/>
                  </a:lnTo>
                  <a:lnTo>
                    <a:pt x="4908" y="3126"/>
                  </a:lnTo>
                  <a:lnTo>
                    <a:pt x="4437" y="4733"/>
                  </a:lnTo>
                  <a:lnTo>
                    <a:pt x="2044" y="4733"/>
                  </a:lnTo>
                  <a:lnTo>
                    <a:pt x="2044" y="6328"/>
                  </a:lnTo>
                  <a:lnTo>
                    <a:pt x="5333" y="6328"/>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9" name="Google Shape;4939;p77"/>
            <p:cNvSpPr/>
            <p:nvPr/>
          </p:nvSpPr>
          <p:spPr>
            <a:xfrm>
              <a:off x="2790450" y="3355275"/>
              <a:ext cx="196075" cy="201425"/>
            </a:xfrm>
            <a:custGeom>
              <a:avLst/>
              <a:gdLst/>
              <a:ahLst/>
              <a:cxnLst/>
              <a:rect l="l" t="t" r="r" b="b"/>
              <a:pathLst>
                <a:path w="7843" h="8057" extrusionOk="0">
                  <a:moveTo>
                    <a:pt x="3913" y="2201"/>
                  </a:moveTo>
                  <a:lnTo>
                    <a:pt x="4786" y="5006"/>
                  </a:lnTo>
                  <a:lnTo>
                    <a:pt x="3028" y="5006"/>
                  </a:lnTo>
                  <a:lnTo>
                    <a:pt x="3913" y="2201"/>
                  </a:lnTo>
                  <a:close/>
                  <a:moveTo>
                    <a:pt x="2882" y="0"/>
                  </a:moveTo>
                  <a:lnTo>
                    <a:pt x="1" y="8057"/>
                  </a:lnTo>
                  <a:lnTo>
                    <a:pt x="2067" y="8057"/>
                  </a:lnTo>
                  <a:lnTo>
                    <a:pt x="2527" y="6601"/>
                  </a:lnTo>
                  <a:lnTo>
                    <a:pt x="5298" y="6601"/>
                  </a:lnTo>
                  <a:lnTo>
                    <a:pt x="5758" y="8057"/>
                  </a:lnTo>
                  <a:lnTo>
                    <a:pt x="7842" y="8057"/>
                  </a:lnTo>
                  <a:lnTo>
                    <a:pt x="496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0" name="Google Shape;4940;p77"/>
            <p:cNvSpPr/>
            <p:nvPr/>
          </p:nvSpPr>
          <p:spPr>
            <a:xfrm>
              <a:off x="2790450" y="3355275"/>
              <a:ext cx="196075" cy="201425"/>
            </a:xfrm>
            <a:custGeom>
              <a:avLst/>
              <a:gdLst/>
              <a:ahLst/>
              <a:cxnLst/>
              <a:rect l="l" t="t" r="r" b="b"/>
              <a:pathLst>
                <a:path w="7843" h="8057" fill="none" extrusionOk="0">
                  <a:moveTo>
                    <a:pt x="4786" y="5006"/>
                  </a:moveTo>
                  <a:lnTo>
                    <a:pt x="3913" y="2201"/>
                  </a:lnTo>
                  <a:lnTo>
                    <a:pt x="3028" y="5006"/>
                  </a:lnTo>
                  <a:close/>
                  <a:moveTo>
                    <a:pt x="5298" y="6601"/>
                  </a:moveTo>
                  <a:lnTo>
                    <a:pt x="2527" y="6601"/>
                  </a:lnTo>
                  <a:lnTo>
                    <a:pt x="2067" y="8057"/>
                  </a:lnTo>
                  <a:lnTo>
                    <a:pt x="1" y="8057"/>
                  </a:lnTo>
                  <a:lnTo>
                    <a:pt x="2882" y="0"/>
                  </a:lnTo>
                  <a:lnTo>
                    <a:pt x="4966" y="0"/>
                  </a:lnTo>
                  <a:lnTo>
                    <a:pt x="7842" y="8057"/>
                  </a:lnTo>
                  <a:lnTo>
                    <a:pt x="5758"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1" name="Google Shape;4941;p77"/>
            <p:cNvSpPr/>
            <p:nvPr/>
          </p:nvSpPr>
          <p:spPr>
            <a:xfrm>
              <a:off x="3010950" y="3355275"/>
              <a:ext cx="178000" cy="201425"/>
            </a:xfrm>
            <a:custGeom>
              <a:avLst/>
              <a:gdLst/>
              <a:ahLst/>
              <a:cxnLst/>
              <a:rect l="l" t="t" r="r" b="b"/>
              <a:pathLst>
                <a:path w="7120" h="8057" extrusionOk="0">
                  <a:moveTo>
                    <a:pt x="0" y="0"/>
                  </a:moveTo>
                  <a:lnTo>
                    <a:pt x="0" y="8057"/>
                  </a:lnTo>
                  <a:lnTo>
                    <a:pt x="2049" y="8057"/>
                  </a:lnTo>
                  <a:lnTo>
                    <a:pt x="2049" y="4907"/>
                  </a:lnTo>
                  <a:lnTo>
                    <a:pt x="4628" y="8057"/>
                  </a:lnTo>
                  <a:lnTo>
                    <a:pt x="7120" y="8057"/>
                  </a:lnTo>
                  <a:lnTo>
                    <a:pt x="3749" y="3976"/>
                  </a:lnTo>
                  <a:lnTo>
                    <a:pt x="6788" y="0"/>
                  </a:lnTo>
                  <a:lnTo>
                    <a:pt x="4378" y="0"/>
                  </a:lnTo>
                  <a:lnTo>
                    <a:pt x="2049" y="3231"/>
                  </a:lnTo>
                  <a:lnTo>
                    <a:pt x="2049"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2" name="Google Shape;4942;p77"/>
            <p:cNvSpPr/>
            <p:nvPr/>
          </p:nvSpPr>
          <p:spPr>
            <a:xfrm>
              <a:off x="3010950" y="3355275"/>
              <a:ext cx="178000" cy="201425"/>
            </a:xfrm>
            <a:custGeom>
              <a:avLst/>
              <a:gdLst/>
              <a:ahLst/>
              <a:cxnLst/>
              <a:rect l="l" t="t" r="r" b="b"/>
              <a:pathLst>
                <a:path w="7120" h="8057" fill="none" extrusionOk="0">
                  <a:moveTo>
                    <a:pt x="0" y="0"/>
                  </a:moveTo>
                  <a:lnTo>
                    <a:pt x="2049" y="0"/>
                  </a:lnTo>
                  <a:lnTo>
                    <a:pt x="2049" y="3231"/>
                  </a:lnTo>
                  <a:lnTo>
                    <a:pt x="4378" y="0"/>
                  </a:lnTo>
                  <a:lnTo>
                    <a:pt x="6788" y="0"/>
                  </a:lnTo>
                  <a:lnTo>
                    <a:pt x="3749" y="3976"/>
                  </a:lnTo>
                  <a:lnTo>
                    <a:pt x="7120" y="8057"/>
                  </a:lnTo>
                  <a:lnTo>
                    <a:pt x="4628" y="8057"/>
                  </a:lnTo>
                  <a:lnTo>
                    <a:pt x="2049" y="4907"/>
                  </a:lnTo>
                  <a:lnTo>
                    <a:pt x="2049" y="8057"/>
                  </a:lnTo>
                  <a:lnTo>
                    <a:pt x="0"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3" name="Google Shape;4943;p77"/>
            <p:cNvSpPr/>
            <p:nvPr/>
          </p:nvSpPr>
          <p:spPr>
            <a:xfrm>
              <a:off x="3211775" y="3355275"/>
              <a:ext cx="51100" cy="201425"/>
            </a:xfrm>
            <a:custGeom>
              <a:avLst/>
              <a:gdLst/>
              <a:ahLst/>
              <a:cxnLst/>
              <a:rect l="l" t="t" r="r" b="b"/>
              <a:pathLst>
                <a:path w="2044" h="8057" extrusionOk="0">
                  <a:moveTo>
                    <a:pt x="1" y="0"/>
                  </a:moveTo>
                  <a:lnTo>
                    <a:pt x="1" y="8057"/>
                  </a:lnTo>
                  <a:lnTo>
                    <a:pt x="2044" y="8057"/>
                  </a:lnTo>
                  <a:lnTo>
                    <a:pt x="2044" y="0"/>
                  </a:lnTo>
                  <a:close/>
                </a:path>
              </a:pathLst>
            </a:custGeom>
            <a:solidFill>
              <a:srgbClr val="FFFFFF"/>
            </a:solid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4" name="Google Shape;4944;p77"/>
            <p:cNvSpPr/>
            <p:nvPr/>
          </p:nvSpPr>
          <p:spPr>
            <a:xfrm>
              <a:off x="3304925" y="3355275"/>
              <a:ext cx="168550" cy="201425"/>
            </a:xfrm>
            <a:custGeom>
              <a:avLst/>
              <a:gdLst/>
              <a:ahLst/>
              <a:cxnLst/>
              <a:rect l="l" t="t" r="r" b="b"/>
              <a:pathLst>
                <a:path w="6742" h="8057" extrusionOk="0">
                  <a:moveTo>
                    <a:pt x="0" y="0"/>
                  </a:moveTo>
                  <a:lnTo>
                    <a:pt x="0" y="8057"/>
                  </a:lnTo>
                  <a:lnTo>
                    <a:pt x="1974" y="8057"/>
                  </a:lnTo>
                  <a:lnTo>
                    <a:pt x="1974" y="3208"/>
                  </a:lnTo>
                  <a:lnTo>
                    <a:pt x="4919" y="8057"/>
                  </a:lnTo>
                  <a:lnTo>
                    <a:pt x="6741" y="8057"/>
                  </a:lnTo>
                  <a:lnTo>
                    <a:pt x="6741" y="0"/>
                  </a:lnTo>
                  <a:lnTo>
                    <a:pt x="4768" y="0"/>
                  </a:lnTo>
                  <a:lnTo>
                    <a:pt x="4768" y="4791"/>
                  </a:lnTo>
                  <a:lnTo>
                    <a:pt x="184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5" name="Google Shape;4945;p77"/>
            <p:cNvSpPr/>
            <p:nvPr/>
          </p:nvSpPr>
          <p:spPr>
            <a:xfrm>
              <a:off x="3304925" y="3355275"/>
              <a:ext cx="168550" cy="201425"/>
            </a:xfrm>
            <a:custGeom>
              <a:avLst/>
              <a:gdLst/>
              <a:ahLst/>
              <a:cxnLst/>
              <a:rect l="l" t="t" r="r" b="b"/>
              <a:pathLst>
                <a:path w="6742" h="8057" fill="none" extrusionOk="0">
                  <a:moveTo>
                    <a:pt x="1846" y="0"/>
                  </a:moveTo>
                  <a:lnTo>
                    <a:pt x="4768" y="4791"/>
                  </a:lnTo>
                  <a:lnTo>
                    <a:pt x="4768" y="0"/>
                  </a:lnTo>
                  <a:lnTo>
                    <a:pt x="6741" y="0"/>
                  </a:lnTo>
                  <a:lnTo>
                    <a:pt x="6741" y="8057"/>
                  </a:lnTo>
                  <a:lnTo>
                    <a:pt x="4919" y="8057"/>
                  </a:lnTo>
                  <a:lnTo>
                    <a:pt x="1974" y="3208"/>
                  </a:lnTo>
                  <a:lnTo>
                    <a:pt x="1974" y="8057"/>
                  </a:lnTo>
                  <a:lnTo>
                    <a:pt x="0" y="8057"/>
                  </a:lnTo>
                  <a:lnTo>
                    <a:pt x="0"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6" name="Google Shape;4946;p77"/>
            <p:cNvSpPr/>
            <p:nvPr/>
          </p:nvSpPr>
          <p:spPr>
            <a:xfrm>
              <a:off x="3505600" y="3350600"/>
              <a:ext cx="170450" cy="210775"/>
            </a:xfrm>
            <a:custGeom>
              <a:avLst/>
              <a:gdLst/>
              <a:ahLst/>
              <a:cxnLst/>
              <a:rect l="l" t="t" r="r" b="b"/>
              <a:pathLst>
                <a:path w="6818" h="8431" extrusionOk="0">
                  <a:moveTo>
                    <a:pt x="3953" y="1"/>
                  </a:moveTo>
                  <a:cubicBezTo>
                    <a:pt x="1375" y="1"/>
                    <a:pt x="1" y="1584"/>
                    <a:pt x="1" y="4291"/>
                  </a:cubicBezTo>
                  <a:cubicBezTo>
                    <a:pt x="1" y="6940"/>
                    <a:pt x="1328" y="8430"/>
                    <a:pt x="3849" y="8430"/>
                  </a:cubicBezTo>
                  <a:cubicBezTo>
                    <a:pt x="4995" y="8430"/>
                    <a:pt x="6119" y="8221"/>
                    <a:pt x="6818" y="7732"/>
                  </a:cubicBezTo>
                  <a:lnTo>
                    <a:pt x="6818" y="3692"/>
                  </a:lnTo>
                  <a:lnTo>
                    <a:pt x="4227" y="3692"/>
                  </a:lnTo>
                  <a:lnTo>
                    <a:pt x="3767" y="5159"/>
                  </a:lnTo>
                  <a:lnTo>
                    <a:pt x="5065" y="5159"/>
                  </a:lnTo>
                  <a:lnTo>
                    <a:pt x="5065" y="6527"/>
                  </a:lnTo>
                  <a:cubicBezTo>
                    <a:pt x="4687" y="6631"/>
                    <a:pt x="4355" y="6684"/>
                    <a:pt x="4012" y="6684"/>
                  </a:cubicBezTo>
                  <a:cubicBezTo>
                    <a:pt x="2702" y="6684"/>
                    <a:pt x="2038" y="5851"/>
                    <a:pt x="2038" y="4233"/>
                  </a:cubicBezTo>
                  <a:cubicBezTo>
                    <a:pt x="2038" y="2615"/>
                    <a:pt x="2737" y="1724"/>
                    <a:pt x="3977" y="1724"/>
                  </a:cubicBezTo>
                  <a:cubicBezTo>
                    <a:pt x="4536" y="1724"/>
                    <a:pt x="5135" y="1870"/>
                    <a:pt x="5810" y="2236"/>
                  </a:cubicBezTo>
                  <a:lnTo>
                    <a:pt x="6771" y="781"/>
                  </a:lnTo>
                  <a:cubicBezTo>
                    <a:pt x="5822" y="222"/>
                    <a:pt x="4914" y="1"/>
                    <a:pt x="3953"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7" name="Google Shape;4947;p77"/>
            <p:cNvSpPr/>
            <p:nvPr/>
          </p:nvSpPr>
          <p:spPr>
            <a:xfrm>
              <a:off x="3505600" y="3350600"/>
              <a:ext cx="170450" cy="210775"/>
            </a:xfrm>
            <a:custGeom>
              <a:avLst/>
              <a:gdLst/>
              <a:ahLst/>
              <a:cxnLst/>
              <a:rect l="l" t="t" r="r" b="b"/>
              <a:pathLst>
                <a:path w="6818" h="8431" fill="none" extrusionOk="0">
                  <a:moveTo>
                    <a:pt x="1" y="4291"/>
                  </a:moveTo>
                  <a:cubicBezTo>
                    <a:pt x="1" y="1584"/>
                    <a:pt x="1375" y="1"/>
                    <a:pt x="3953" y="1"/>
                  </a:cubicBezTo>
                  <a:cubicBezTo>
                    <a:pt x="4914" y="1"/>
                    <a:pt x="5822" y="222"/>
                    <a:pt x="6771" y="781"/>
                  </a:cubicBezTo>
                  <a:lnTo>
                    <a:pt x="5810" y="2236"/>
                  </a:lnTo>
                  <a:cubicBezTo>
                    <a:pt x="5135" y="1870"/>
                    <a:pt x="4536" y="1724"/>
                    <a:pt x="3977" y="1724"/>
                  </a:cubicBezTo>
                  <a:cubicBezTo>
                    <a:pt x="2737" y="1724"/>
                    <a:pt x="2038" y="2615"/>
                    <a:pt x="2038" y="4233"/>
                  </a:cubicBezTo>
                  <a:cubicBezTo>
                    <a:pt x="2038" y="5851"/>
                    <a:pt x="2702" y="6684"/>
                    <a:pt x="4012" y="6684"/>
                  </a:cubicBezTo>
                  <a:cubicBezTo>
                    <a:pt x="4355" y="6684"/>
                    <a:pt x="4687" y="6631"/>
                    <a:pt x="5065" y="6527"/>
                  </a:cubicBezTo>
                  <a:lnTo>
                    <a:pt x="5065" y="5159"/>
                  </a:lnTo>
                  <a:lnTo>
                    <a:pt x="3767" y="5159"/>
                  </a:lnTo>
                  <a:lnTo>
                    <a:pt x="4227" y="3692"/>
                  </a:lnTo>
                  <a:lnTo>
                    <a:pt x="6818" y="3692"/>
                  </a:lnTo>
                  <a:lnTo>
                    <a:pt x="6818" y="7732"/>
                  </a:lnTo>
                  <a:cubicBezTo>
                    <a:pt x="6119" y="8221"/>
                    <a:pt x="4995" y="8430"/>
                    <a:pt x="3849" y="8430"/>
                  </a:cubicBezTo>
                  <a:cubicBezTo>
                    <a:pt x="1328" y="8430"/>
                    <a:pt x="1" y="6940"/>
                    <a:pt x="1" y="429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8" name="Google Shape;4948;p77"/>
            <p:cNvSpPr/>
            <p:nvPr/>
          </p:nvSpPr>
          <p:spPr>
            <a:xfrm>
              <a:off x="3783875" y="3350600"/>
              <a:ext cx="190225" cy="210775"/>
            </a:xfrm>
            <a:custGeom>
              <a:avLst/>
              <a:gdLst/>
              <a:ahLst/>
              <a:cxnLst/>
              <a:rect l="l" t="t" r="r" b="b"/>
              <a:pathLst>
                <a:path w="7609" h="8431" extrusionOk="0">
                  <a:moveTo>
                    <a:pt x="3813" y="1771"/>
                  </a:moveTo>
                  <a:cubicBezTo>
                    <a:pt x="4925" y="1771"/>
                    <a:pt x="5548" y="2661"/>
                    <a:pt x="5548" y="4221"/>
                  </a:cubicBezTo>
                  <a:cubicBezTo>
                    <a:pt x="5548" y="5770"/>
                    <a:pt x="4925" y="6660"/>
                    <a:pt x="3813" y="6660"/>
                  </a:cubicBezTo>
                  <a:cubicBezTo>
                    <a:pt x="2690" y="6660"/>
                    <a:pt x="2061" y="5770"/>
                    <a:pt x="2061" y="4221"/>
                  </a:cubicBezTo>
                  <a:cubicBezTo>
                    <a:pt x="2061" y="2661"/>
                    <a:pt x="2690" y="1771"/>
                    <a:pt x="3813" y="1771"/>
                  </a:cubicBezTo>
                  <a:close/>
                  <a:moveTo>
                    <a:pt x="3813" y="1"/>
                  </a:moveTo>
                  <a:cubicBezTo>
                    <a:pt x="1432" y="1"/>
                    <a:pt x="0" y="1584"/>
                    <a:pt x="0" y="4221"/>
                  </a:cubicBezTo>
                  <a:cubicBezTo>
                    <a:pt x="0" y="6847"/>
                    <a:pt x="1432" y="8430"/>
                    <a:pt x="3813" y="8430"/>
                  </a:cubicBezTo>
                  <a:cubicBezTo>
                    <a:pt x="6176" y="8430"/>
                    <a:pt x="7609" y="6847"/>
                    <a:pt x="7609" y="4221"/>
                  </a:cubicBezTo>
                  <a:cubicBezTo>
                    <a:pt x="7609" y="1584"/>
                    <a:pt x="6176" y="1"/>
                    <a:pt x="3813"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9" name="Google Shape;4949;p77"/>
            <p:cNvSpPr/>
            <p:nvPr/>
          </p:nvSpPr>
          <p:spPr>
            <a:xfrm>
              <a:off x="3783875" y="3350600"/>
              <a:ext cx="190225" cy="210775"/>
            </a:xfrm>
            <a:custGeom>
              <a:avLst/>
              <a:gdLst/>
              <a:ahLst/>
              <a:cxnLst/>
              <a:rect l="l" t="t" r="r" b="b"/>
              <a:pathLst>
                <a:path w="7609" h="8431" fill="none" extrusionOk="0">
                  <a:moveTo>
                    <a:pt x="5548" y="4221"/>
                  </a:moveTo>
                  <a:cubicBezTo>
                    <a:pt x="5548" y="2661"/>
                    <a:pt x="4925" y="1771"/>
                    <a:pt x="3813" y="1771"/>
                  </a:cubicBezTo>
                  <a:cubicBezTo>
                    <a:pt x="2690" y="1771"/>
                    <a:pt x="2061" y="2661"/>
                    <a:pt x="2061" y="4221"/>
                  </a:cubicBezTo>
                  <a:cubicBezTo>
                    <a:pt x="2061" y="5770"/>
                    <a:pt x="2690" y="6660"/>
                    <a:pt x="3813" y="6660"/>
                  </a:cubicBezTo>
                  <a:cubicBezTo>
                    <a:pt x="4925" y="6660"/>
                    <a:pt x="5548" y="5770"/>
                    <a:pt x="5548" y="4221"/>
                  </a:cubicBezTo>
                  <a:close/>
                  <a:moveTo>
                    <a:pt x="0" y="4221"/>
                  </a:moveTo>
                  <a:cubicBezTo>
                    <a:pt x="0" y="1584"/>
                    <a:pt x="1432" y="1"/>
                    <a:pt x="3813" y="1"/>
                  </a:cubicBezTo>
                  <a:cubicBezTo>
                    <a:pt x="6176" y="1"/>
                    <a:pt x="7609" y="1584"/>
                    <a:pt x="7609" y="4221"/>
                  </a:cubicBezTo>
                  <a:cubicBezTo>
                    <a:pt x="7609" y="6847"/>
                    <a:pt x="6176" y="8430"/>
                    <a:pt x="3813" y="8430"/>
                  </a:cubicBezTo>
                  <a:cubicBezTo>
                    <a:pt x="1432" y="8430"/>
                    <a:pt x="0" y="6847"/>
                    <a:pt x="0" y="4221"/>
                  </a:cubicBez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0" name="Google Shape;4950;p77"/>
            <p:cNvSpPr/>
            <p:nvPr/>
          </p:nvSpPr>
          <p:spPr>
            <a:xfrm>
              <a:off x="4002175" y="3355275"/>
              <a:ext cx="171750" cy="206375"/>
            </a:xfrm>
            <a:custGeom>
              <a:avLst/>
              <a:gdLst/>
              <a:ahLst/>
              <a:cxnLst/>
              <a:rect l="l" t="t" r="r" b="b"/>
              <a:pathLst>
                <a:path w="6870" h="8255" extrusionOk="0">
                  <a:moveTo>
                    <a:pt x="0" y="0"/>
                  </a:moveTo>
                  <a:lnTo>
                    <a:pt x="0" y="4744"/>
                  </a:lnTo>
                  <a:cubicBezTo>
                    <a:pt x="0" y="7061"/>
                    <a:pt x="1170" y="8255"/>
                    <a:pt x="3429" y="8255"/>
                  </a:cubicBezTo>
                  <a:cubicBezTo>
                    <a:pt x="5687" y="8255"/>
                    <a:pt x="6869" y="7061"/>
                    <a:pt x="6869" y="4744"/>
                  </a:cubicBezTo>
                  <a:lnTo>
                    <a:pt x="6869" y="0"/>
                  </a:lnTo>
                  <a:lnTo>
                    <a:pt x="4826" y="0"/>
                  </a:lnTo>
                  <a:lnTo>
                    <a:pt x="4826" y="4768"/>
                  </a:lnTo>
                  <a:cubicBezTo>
                    <a:pt x="4826" y="5903"/>
                    <a:pt x="4337" y="6485"/>
                    <a:pt x="3429" y="6485"/>
                  </a:cubicBezTo>
                  <a:cubicBezTo>
                    <a:pt x="2532" y="6485"/>
                    <a:pt x="2043" y="5903"/>
                    <a:pt x="2043" y="4768"/>
                  </a:cubicBezTo>
                  <a:lnTo>
                    <a:pt x="204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1" name="Google Shape;4951;p77"/>
            <p:cNvSpPr/>
            <p:nvPr/>
          </p:nvSpPr>
          <p:spPr>
            <a:xfrm>
              <a:off x="4002175" y="3355275"/>
              <a:ext cx="171750" cy="206375"/>
            </a:xfrm>
            <a:custGeom>
              <a:avLst/>
              <a:gdLst/>
              <a:ahLst/>
              <a:cxnLst/>
              <a:rect l="l" t="t" r="r" b="b"/>
              <a:pathLst>
                <a:path w="6870" h="8255" fill="none" extrusionOk="0">
                  <a:moveTo>
                    <a:pt x="2043" y="4768"/>
                  </a:moveTo>
                  <a:cubicBezTo>
                    <a:pt x="2043" y="5903"/>
                    <a:pt x="2532" y="6485"/>
                    <a:pt x="3429" y="6485"/>
                  </a:cubicBezTo>
                  <a:cubicBezTo>
                    <a:pt x="4337" y="6485"/>
                    <a:pt x="4826" y="5903"/>
                    <a:pt x="4826" y="4768"/>
                  </a:cubicBezTo>
                  <a:lnTo>
                    <a:pt x="4826" y="0"/>
                  </a:lnTo>
                  <a:lnTo>
                    <a:pt x="6869" y="0"/>
                  </a:lnTo>
                  <a:lnTo>
                    <a:pt x="6869" y="4744"/>
                  </a:lnTo>
                  <a:cubicBezTo>
                    <a:pt x="6869" y="7061"/>
                    <a:pt x="5687" y="8255"/>
                    <a:pt x="3429" y="8255"/>
                  </a:cubicBezTo>
                  <a:cubicBezTo>
                    <a:pt x="1170" y="8255"/>
                    <a:pt x="0" y="7061"/>
                    <a:pt x="0" y="4744"/>
                  </a:cubicBezTo>
                  <a:lnTo>
                    <a:pt x="0" y="0"/>
                  </a:lnTo>
                  <a:lnTo>
                    <a:pt x="2043" y="0"/>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2" name="Google Shape;4952;p77"/>
            <p:cNvSpPr/>
            <p:nvPr/>
          </p:nvSpPr>
          <p:spPr>
            <a:xfrm>
              <a:off x="4196750" y="3355275"/>
              <a:ext cx="174075" cy="201425"/>
            </a:xfrm>
            <a:custGeom>
              <a:avLst/>
              <a:gdLst/>
              <a:ahLst/>
              <a:cxnLst/>
              <a:rect l="l" t="t" r="r" b="b"/>
              <a:pathLst>
                <a:path w="6963" h="8057" extrusionOk="0">
                  <a:moveTo>
                    <a:pt x="0" y="0"/>
                  </a:moveTo>
                  <a:lnTo>
                    <a:pt x="0" y="1752"/>
                  </a:lnTo>
                  <a:lnTo>
                    <a:pt x="2329" y="1752"/>
                  </a:lnTo>
                  <a:lnTo>
                    <a:pt x="2329" y="8057"/>
                  </a:lnTo>
                  <a:lnTo>
                    <a:pt x="4372" y="8057"/>
                  </a:lnTo>
                  <a:lnTo>
                    <a:pt x="4372" y="1752"/>
                  </a:lnTo>
                  <a:lnTo>
                    <a:pt x="6456" y="1752"/>
                  </a:lnTo>
                  <a:lnTo>
                    <a:pt x="6962"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3" name="Google Shape;4953;p77"/>
            <p:cNvSpPr/>
            <p:nvPr/>
          </p:nvSpPr>
          <p:spPr>
            <a:xfrm>
              <a:off x="4196750" y="3355275"/>
              <a:ext cx="174075" cy="201425"/>
            </a:xfrm>
            <a:custGeom>
              <a:avLst/>
              <a:gdLst/>
              <a:ahLst/>
              <a:cxnLst/>
              <a:rect l="l" t="t" r="r" b="b"/>
              <a:pathLst>
                <a:path w="6963" h="8057" fill="none" extrusionOk="0">
                  <a:moveTo>
                    <a:pt x="2329" y="1752"/>
                  </a:moveTo>
                  <a:lnTo>
                    <a:pt x="0" y="1752"/>
                  </a:lnTo>
                  <a:lnTo>
                    <a:pt x="0" y="0"/>
                  </a:lnTo>
                  <a:lnTo>
                    <a:pt x="6962" y="0"/>
                  </a:lnTo>
                  <a:lnTo>
                    <a:pt x="6456" y="1752"/>
                  </a:lnTo>
                  <a:lnTo>
                    <a:pt x="4372" y="1752"/>
                  </a:lnTo>
                  <a:lnTo>
                    <a:pt x="4372" y="8057"/>
                  </a:lnTo>
                  <a:lnTo>
                    <a:pt x="2329" y="8057"/>
                  </a:lnTo>
                  <a:close/>
                </a:path>
              </a:pathLst>
            </a:custGeom>
            <a:noFill/>
            <a:ln w="19050" cap="flat" cmpd="sng">
              <a:solidFill>
                <a:srgbClr val="212121"/>
              </a:solidFill>
              <a:prstDash val="solid"/>
              <a:miter lim="58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957"/>
        <p:cNvGrpSpPr/>
        <p:nvPr/>
      </p:nvGrpSpPr>
      <p:grpSpPr>
        <a:xfrm>
          <a:off x="0" y="0"/>
          <a:ext cx="0" cy="0"/>
          <a:chOff x="0" y="0"/>
          <a:chExt cx="0" cy="0"/>
        </a:xfrm>
      </p:grpSpPr>
      <p:sp>
        <p:nvSpPr>
          <p:cNvPr id="4958" name="Google Shape;4958;p78"/>
          <p:cNvSpPr/>
          <p:nvPr/>
        </p:nvSpPr>
        <p:spPr>
          <a:xfrm>
            <a:off x="1260000" y="720000"/>
            <a:ext cx="5913413"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FREE SPEECH</a:t>
            </a:r>
          </a:p>
        </p:txBody>
      </p:sp>
      <p:sp>
        <p:nvSpPr>
          <p:cNvPr id="4959" name="Google Shape;4959;p78"/>
          <p:cNvSpPr txBox="1"/>
          <p:nvPr/>
        </p:nvSpPr>
        <p:spPr>
          <a:xfrm>
            <a:off x="1260000" y="1979825"/>
            <a:ext cx="7499100" cy="230820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2000"/>
              </a:spcAft>
              <a:buNone/>
            </a:pPr>
            <a:r>
              <a:rPr lang="en-GB" sz="3100" b="1">
                <a:solidFill>
                  <a:schemeClr val="dk1"/>
                </a:solidFill>
                <a:latin typeface="Roboto"/>
                <a:ea typeface="Roboto"/>
                <a:cs typeface="Roboto"/>
                <a:sym typeface="Roboto"/>
              </a:rPr>
              <a:t>Free speech </a:t>
            </a:r>
            <a:r>
              <a:rPr lang="en-GB" sz="3100">
                <a:solidFill>
                  <a:schemeClr val="dk1"/>
                </a:solidFill>
                <a:latin typeface="Roboto"/>
                <a:ea typeface="Roboto"/>
                <a:cs typeface="Roboto"/>
                <a:sym typeface="Roboto"/>
              </a:rPr>
              <a:t>is the right to hold opinions, and to receive and share information and ideas freely, without fear of retaliation or censorship by the government. </a:t>
            </a:r>
            <a:endParaRPr sz="3100">
              <a:solidFill>
                <a:srgbClr val="212121"/>
              </a:solidFill>
              <a:latin typeface="Roboto"/>
              <a:ea typeface="Roboto"/>
              <a:cs typeface="Roboto"/>
              <a:sym typeface="Roboto"/>
            </a:endParaRPr>
          </a:p>
        </p:txBody>
      </p:sp>
      <p:sp>
        <p:nvSpPr>
          <p:cNvPr id="4960" name="Google Shape;4960;p78"/>
          <p:cNvSpPr/>
          <p:nvPr/>
        </p:nvSpPr>
        <p:spPr>
          <a:xfrm rot="-3599984">
            <a:off x="10139957" y="1160210"/>
            <a:ext cx="8400534" cy="11700963"/>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61" name="Google Shape;4961;p78"/>
          <p:cNvGrpSpPr/>
          <p:nvPr/>
        </p:nvGrpSpPr>
        <p:grpSpPr>
          <a:xfrm>
            <a:off x="9998700" y="928457"/>
            <a:ext cx="6421709" cy="8751137"/>
            <a:chOff x="10008963" y="145768"/>
            <a:chExt cx="6681624" cy="9105334"/>
          </a:xfrm>
        </p:grpSpPr>
        <p:sp>
          <p:nvSpPr>
            <p:cNvPr id="4962" name="Google Shape;4962;p78"/>
            <p:cNvSpPr/>
            <p:nvPr/>
          </p:nvSpPr>
          <p:spPr>
            <a:xfrm rot="718894">
              <a:off x="10745299" y="1153112"/>
              <a:ext cx="5208952" cy="7640536"/>
            </a:xfrm>
            <a:custGeom>
              <a:avLst/>
              <a:gdLst/>
              <a:ahLst/>
              <a:cxnLst/>
              <a:rect l="l" t="t" r="r" b="b"/>
              <a:pathLst>
                <a:path w="12669" h="18583" extrusionOk="0">
                  <a:moveTo>
                    <a:pt x="8960" y="1"/>
                  </a:moveTo>
                  <a:cubicBezTo>
                    <a:pt x="7889" y="1"/>
                    <a:pt x="6856" y="586"/>
                    <a:pt x="6326" y="1603"/>
                  </a:cubicBezTo>
                  <a:cubicBezTo>
                    <a:pt x="5871" y="2495"/>
                    <a:pt x="5907" y="3503"/>
                    <a:pt x="6326" y="4324"/>
                  </a:cubicBezTo>
                  <a:lnTo>
                    <a:pt x="6121" y="4217"/>
                  </a:lnTo>
                  <a:lnTo>
                    <a:pt x="6112" y="4226"/>
                  </a:lnTo>
                  <a:lnTo>
                    <a:pt x="6085" y="4217"/>
                  </a:lnTo>
                  <a:cubicBezTo>
                    <a:pt x="6066" y="4206"/>
                    <a:pt x="6046" y="4201"/>
                    <a:pt x="6027" y="4201"/>
                  </a:cubicBezTo>
                  <a:cubicBezTo>
                    <a:pt x="5982" y="4201"/>
                    <a:pt x="5940" y="4227"/>
                    <a:pt x="5916" y="4270"/>
                  </a:cubicBezTo>
                  <a:lnTo>
                    <a:pt x="5800" y="4502"/>
                  </a:lnTo>
                  <a:cubicBezTo>
                    <a:pt x="5764" y="4565"/>
                    <a:pt x="5791" y="4645"/>
                    <a:pt x="5853" y="4672"/>
                  </a:cubicBezTo>
                  <a:lnTo>
                    <a:pt x="5907" y="4708"/>
                  </a:lnTo>
                  <a:lnTo>
                    <a:pt x="5157" y="6438"/>
                  </a:lnTo>
                  <a:cubicBezTo>
                    <a:pt x="5139" y="6429"/>
                    <a:pt x="5131" y="6420"/>
                    <a:pt x="5113" y="6411"/>
                  </a:cubicBezTo>
                  <a:lnTo>
                    <a:pt x="5362" y="5849"/>
                  </a:lnTo>
                  <a:cubicBezTo>
                    <a:pt x="5113" y="5809"/>
                    <a:pt x="4884" y="5776"/>
                    <a:pt x="4677" y="5776"/>
                  </a:cubicBezTo>
                  <a:cubicBezTo>
                    <a:pt x="4286" y="5776"/>
                    <a:pt x="3972" y="5896"/>
                    <a:pt x="3739" y="6322"/>
                  </a:cubicBezTo>
                  <a:cubicBezTo>
                    <a:pt x="3614" y="6554"/>
                    <a:pt x="3551" y="6750"/>
                    <a:pt x="3534" y="6947"/>
                  </a:cubicBezTo>
                  <a:cubicBezTo>
                    <a:pt x="3413" y="6909"/>
                    <a:pt x="3297" y="6889"/>
                    <a:pt x="3189" y="6889"/>
                  </a:cubicBezTo>
                  <a:cubicBezTo>
                    <a:pt x="3018" y="6889"/>
                    <a:pt x="2865" y="6938"/>
                    <a:pt x="2740" y="7036"/>
                  </a:cubicBezTo>
                  <a:cubicBezTo>
                    <a:pt x="2383" y="7312"/>
                    <a:pt x="2303" y="7892"/>
                    <a:pt x="2517" y="8561"/>
                  </a:cubicBezTo>
                  <a:cubicBezTo>
                    <a:pt x="2287" y="8455"/>
                    <a:pt x="2066" y="8402"/>
                    <a:pt x="1867" y="8402"/>
                  </a:cubicBezTo>
                  <a:cubicBezTo>
                    <a:pt x="1664" y="8402"/>
                    <a:pt x="1483" y="8458"/>
                    <a:pt x="1339" y="8570"/>
                  </a:cubicBezTo>
                  <a:cubicBezTo>
                    <a:pt x="1018" y="8820"/>
                    <a:pt x="920" y="9275"/>
                    <a:pt x="1071" y="9837"/>
                  </a:cubicBezTo>
                  <a:cubicBezTo>
                    <a:pt x="1000" y="9846"/>
                    <a:pt x="929" y="9882"/>
                    <a:pt x="848" y="9935"/>
                  </a:cubicBezTo>
                  <a:cubicBezTo>
                    <a:pt x="1" y="10506"/>
                    <a:pt x="10" y="11461"/>
                    <a:pt x="768" y="12433"/>
                  </a:cubicBezTo>
                  <a:cubicBezTo>
                    <a:pt x="1063" y="12817"/>
                    <a:pt x="1357" y="13120"/>
                    <a:pt x="1625" y="13316"/>
                  </a:cubicBezTo>
                  <a:cubicBezTo>
                    <a:pt x="1741" y="13459"/>
                    <a:pt x="1856" y="13602"/>
                    <a:pt x="1981" y="13753"/>
                  </a:cubicBezTo>
                  <a:lnTo>
                    <a:pt x="1366" y="15172"/>
                  </a:lnTo>
                  <a:cubicBezTo>
                    <a:pt x="1303" y="15315"/>
                    <a:pt x="1366" y="15484"/>
                    <a:pt x="1500" y="15555"/>
                  </a:cubicBezTo>
                  <a:cubicBezTo>
                    <a:pt x="1500" y="15555"/>
                    <a:pt x="2597" y="16028"/>
                    <a:pt x="3177" y="16100"/>
                  </a:cubicBezTo>
                  <a:cubicBezTo>
                    <a:pt x="3191" y="16101"/>
                    <a:pt x="3206" y="16102"/>
                    <a:pt x="3220" y="16102"/>
                  </a:cubicBezTo>
                  <a:cubicBezTo>
                    <a:pt x="3348" y="16102"/>
                    <a:pt x="3470" y="16033"/>
                    <a:pt x="3543" y="15921"/>
                  </a:cubicBezTo>
                  <a:lnTo>
                    <a:pt x="3819" y="15475"/>
                  </a:lnTo>
                  <a:cubicBezTo>
                    <a:pt x="4221" y="15778"/>
                    <a:pt x="4667" y="16064"/>
                    <a:pt x="5157" y="16332"/>
                  </a:cubicBezTo>
                  <a:lnTo>
                    <a:pt x="5782" y="16778"/>
                  </a:lnTo>
                  <a:cubicBezTo>
                    <a:pt x="6005" y="16929"/>
                    <a:pt x="6219" y="17090"/>
                    <a:pt x="6433" y="17259"/>
                  </a:cubicBezTo>
                  <a:lnTo>
                    <a:pt x="8083" y="18580"/>
                  </a:lnTo>
                  <a:cubicBezTo>
                    <a:pt x="8085" y="18582"/>
                    <a:pt x="8089" y="18583"/>
                    <a:pt x="8095" y="18583"/>
                  </a:cubicBezTo>
                  <a:cubicBezTo>
                    <a:pt x="8253" y="18583"/>
                    <a:pt x="9920" y="17940"/>
                    <a:pt x="11018" y="16894"/>
                  </a:cubicBezTo>
                  <a:cubicBezTo>
                    <a:pt x="12151" y="15814"/>
                    <a:pt x="12669" y="14307"/>
                    <a:pt x="12597" y="14244"/>
                  </a:cubicBezTo>
                  <a:lnTo>
                    <a:pt x="9395" y="13459"/>
                  </a:lnTo>
                  <a:cubicBezTo>
                    <a:pt x="9395" y="13459"/>
                    <a:pt x="10501" y="10560"/>
                    <a:pt x="8744" y="8044"/>
                  </a:cubicBezTo>
                  <a:cubicBezTo>
                    <a:pt x="8681" y="7955"/>
                    <a:pt x="8610" y="7874"/>
                    <a:pt x="8538" y="7803"/>
                  </a:cubicBezTo>
                  <a:lnTo>
                    <a:pt x="9359" y="6474"/>
                  </a:lnTo>
                  <a:lnTo>
                    <a:pt x="9368" y="6483"/>
                  </a:lnTo>
                  <a:cubicBezTo>
                    <a:pt x="9387" y="6494"/>
                    <a:pt x="9408" y="6499"/>
                    <a:pt x="9429" y="6499"/>
                  </a:cubicBezTo>
                  <a:cubicBezTo>
                    <a:pt x="9475" y="6499"/>
                    <a:pt x="9522" y="6473"/>
                    <a:pt x="9546" y="6429"/>
                  </a:cubicBezTo>
                  <a:lnTo>
                    <a:pt x="9662" y="6197"/>
                  </a:lnTo>
                  <a:cubicBezTo>
                    <a:pt x="9689" y="6135"/>
                    <a:pt x="9671" y="6055"/>
                    <a:pt x="9609" y="6028"/>
                  </a:cubicBezTo>
                  <a:lnTo>
                    <a:pt x="9591" y="6019"/>
                  </a:lnTo>
                  <a:lnTo>
                    <a:pt x="9600" y="6010"/>
                  </a:lnTo>
                  <a:lnTo>
                    <a:pt x="9386" y="5903"/>
                  </a:lnTo>
                  <a:cubicBezTo>
                    <a:pt x="10305" y="5769"/>
                    <a:pt x="11143" y="5207"/>
                    <a:pt x="11598" y="4324"/>
                  </a:cubicBezTo>
                  <a:cubicBezTo>
                    <a:pt x="12348" y="2870"/>
                    <a:pt x="11777" y="1086"/>
                    <a:pt x="10323" y="336"/>
                  </a:cubicBezTo>
                  <a:cubicBezTo>
                    <a:pt x="9886" y="108"/>
                    <a:pt x="9419" y="1"/>
                    <a:pt x="8960" y="1"/>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3" name="Google Shape;4963;p78"/>
            <p:cNvSpPr/>
            <p:nvPr/>
          </p:nvSpPr>
          <p:spPr>
            <a:xfrm rot="718894">
              <a:off x="10591902" y="3355209"/>
              <a:ext cx="3286791" cy="4163379"/>
            </a:xfrm>
            <a:custGeom>
              <a:avLst/>
              <a:gdLst/>
              <a:ahLst/>
              <a:cxnLst/>
              <a:rect l="l" t="t" r="r" b="b"/>
              <a:pathLst>
                <a:path w="7994" h="10126" extrusionOk="0">
                  <a:moveTo>
                    <a:pt x="1" y="4050"/>
                  </a:moveTo>
                  <a:cubicBezTo>
                    <a:pt x="81" y="4166"/>
                    <a:pt x="1696" y="8448"/>
                    <a:pt x="6700" y="10125"/>
                  </a:cubicBezTo>
                  <a:lnTo>
                    <a:pt x="7994" y="2132"/>
                  </a:lnTo>
                  <a:lnTo>
                    <a:pt x="5326" y="0"/>
                  </a:lnTo>
                  <a:cubicBezTo>
                    <a:pt x="5326" y="0"/>
                    <a:pt x="2704" y="928"/>
                    <a:pt x="1" y="405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4" name="Google Shape;4964;p78"/>
            <p:cNvSpPr/>
            <p:nvPr/>
          </p:nvSpPr>
          <p:spPr>
            <a:xfrm rot="718894">
              <a:off x="10591902" y="3355209"/>
              <a:ext cx="3286791" cy="4163379"/>
            </a:xfrm>
            <a:custGeom>
              <a:avLst/>
              <a:gdLst/>
              <a:ahLst/>
              <a:cxnLst/>
              <a:rect l="l" t="t" r="r" b="b"/>
              <a:pathLst>
                <a:path w="7994" h="10126" fill="none" extrusionOk="0">
                  <a:moveTo>
                    <a:pt x="1" y="4050"/>
                  </a:moveTo>
                  <a:cubicBezTo>
                    <a:pt x="81" y="4166"/>
                    <a:pt x="1696" y="8448"/>
                    <a:pt x="6700" y="10125"/>
                  </a:cubicBezTo>
                  <a:lnTo>
                    <a:pt x="7994" y="2132"/>
                  </a:lnTo>
                  <a:lnTo>
                    <a:pt x="5326" y="0"/>
                  </a:lnTo>
                  <a:cubicBezTo>
                    <a:pt x="5326" y="0"/>
                    <a:pt x="2704" y="928"/>
                    <a:pt x="1" y="4050"/>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5" name="Google Shape;4965;p78"/>
            <p:cNvSpPr/>
            <p:nvPr/>
          </p:nvSpPr>
          <p:spPr>
            <a:xfrm rot="718894">
              <a:off x="11171506" y="2333191"/>
              <a:ext cx="3411372" cy="4893594"/>
            </a:xfrm>
            <a:custGeom>
              <a:avLst/>
              <a:gdLst/>
              <a:ahLst/>
              <a:cxnLst/>
              <a:rect l="l" t="t" r="r" b="b"/>
              <a:pathLst>
                <a:path w="8297" h="11902" extrusionOk="0">
                  <a:moveTo>
                    <a:pt x="8297" y="1794"/>
                  </a:moveTo>
                  <a:lnTo>
                    <a:pt x="4818" y="1"/>
                  </a:lnTo>
                  <a:lnTo>
                    <a:pt x="63" y="10956"/>
                  </a:lnTo>
                  <a:cubicBezTo>
                    <a:pt x="0" y="11098"/>
                    <a:pt x="54" y="11259"/>
                    <a:pt x="197" y="11330"/>
                  </a:cubicBezTo>
                  <a:cubicBezTo>
                    <a:pt x="197" y="11330"/>
                    <a:pt x="1294" y="11803"/>
                    <a:pt x="1874" y="11883"/>
                  </a:cubicBezTo>
                  <a:cubicBezTo>
                    <a:pt x="2017" y="11901"/>
                    <a:pt x="2159" y="11830"/>
                    <a:pt x="2240" y="11705"/>
                  </a:cubicBezTo>
                  <a:lnTo>
                    <a:pt x="8127" y="2133"/>
                  </a:ln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6" name="Google Shape;4966;p78"/>
            <p:cNvSpPr/>
            <p:nvPr/>
          </p:nvSpPr>
          <p:spPr>
            <a:xfrm rot="718894">
              <a:off x="11171506" y="2333191"/>
              <a:ext cx="3411372" cy="4893594"/>
            </a:xfrm>
            <a:custGeom>
              <a:avLst/>
              <a:gdLst/>
              <a:ahLst/>
              <a:cxnLst/>
              <a:rect l="l" t="t" r="r" b="b"/>
              <a:pathLst>
                <a:path w="8297" h="11902" fill="none" extrusionOk="0">
                  <a:moveTo>
                    <a:pt x="8297" y="1794"/>
                  </a:moveTo>
                  <a:lnTo>
                    <a:pt x="4818" y="1"/>
                  </a:lnTo>
                  <a:lnTo>
                    <a:pt x="63" y="10956"/>
                  </a:lnTo>
                  <a:cubicBezTo>
                    <a:pt x="0" y="11098"/>
                    <a:pt x="54" y="11259"/>
                    <a:pt x="197" y="11330"/>
                  </a:cubicBezTo>
                  <a:cubicBezTo>
                    <a:pt x="197" y="11330"/>
                    <a:pt x="1294" y="11803"/>
                    <a:pt x="1874" y="11883"/>
                  </a:cubicBezTo>
                  <a:cubicBezTo>
                    <a:pt x="2017" y="11901"/>
                    <a:pt x="2159" y="11830"/>
                    <a:pt x="2240" y="11705"/>
                  </a:cubicBezTo>
                  <a:lnTo>
                    <a:pt x="8127" y="2133"/>
                  </a:ln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7" name="Google Shape;4967;p78"/>
            <p:cNvSpPr/>
            <p:nvPr/>
          </p:nvSpPr>
          <p:spPr>
            <a:xfrm rot="718894">
              <a:off x="10537193" y="4204211"/>
              <a:ext cx="1335850" cy="1750297"/>
            </a:xfrm>
            <a:custGeom>
              <a:avLst/>
              <a:gdLst/>
              <a:ahLst/>
              <a:cxnLst/>
              <a:rect l="l" t="t" r="r" b="b"/>
              <a:pathLst>
                <a:path w="3249" h="4257" extrusionOk="0">
                  <a:moveTo>
                    <a:pt x="2490" y="1500"/>
                  </a:moveTo>
                  <a:cubicBezTo>
                    <a:pt x="3248" y="2481"/>
                    <a:pt x="3195" y="3516"/>
                    <a:pt x="2713" y="3882"/>
                  </a:cubicBezTo>
                  <a:cubicBezTo>
                    <a:pt x="2240" y="4256"/>
                    <a:pt x="1526" y="3819"/>
                    <a:pt x="768" y="2838"/>
                  </a:cubicBezTo>
                  <a:cubicBezTo>
                    <a:pt x="10" y="1865"/>
                    <a:pt x="1" y="911"/>
                    <a:pt x="848" y="340"/>
                  </a:cubicBezTo>
                  <a:cubicBezTo>
                    <a:pt x="1339" y="1"/>
                    <a:pt x="1732" y="527"/>
                    <a:pt x="2490" y="150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8" name="Google Shape;4968;p78"/>
            <p:cNvSpPr/>
            <p:nvPr/>
          </p:nvSpPr>
          <p:spPr>
            <a:xfrm rot="718894">
              <a:off x="10537193" y="4204211"/>
              <a:ext cx="1335850" cy="1750297"/>
            </a:xfrm>
            <a:custGeom>
              <a:avLst/>
              <a:gdLst/>
              <a:ahLst/>
              <a:cxnLst/>
              <a:rect l="l" t="t" r="r" b="b"/>
              <a:pathLst>
                <a:path w="3249" h="4257" fill="none" extrusionOk="0">
                  <a:moveTo>
                    <a:pt x="2490" y="1500"/>
                  </a:moveTo>
                  <a:cubicBezTo>
                    <a:pt x="3248" y="2481"/>
                    <a:pt x="3195" y="3516"/>
                    <a:pt x="2713" y="3882"/>
                  </a:cubicBezTo>
                  <a:cubicBezTo>
                    <a:pt x="2240" y="4256"/>
                    <a:pt x="1526" y="3819"/>
                    <a:pt x="768" y="2838"/>
                  </a:cubicBezTo>
                  <a:cubicBezTo>
                    <a:pt x="10" y="1865"/>
                    <a:pt x="1" y="911"/>
                    <a:pt x="848" y="340"/>
                  </a:cubicBezTo>
                  <a:cubicBezTo>
                    <a:pt x="1339" y="1"/>
                    <a:pt x="1732" y="527"/>
                    <a:pt x="2490" y="1500"/>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9" name="Google Shape;4969;p78"/>
            <p:cNvSpPr/>
            <p:nvPr/>
          </p:nvSpPr>
          <p:spPr>
            <a:xfrm rot="718894">
              <a:off x="11006765" y="3659630"/>
              <a:ext cx="1577611" cy="1834173"/>
            </a:xfrm>
            <a:custGeom>
              <a:avLst/>
              <a:gdLst/>
              <a:ahLst/>
              <a:cxnLst/>
              <a:rect l="l" t="t" r="r" b="b"/>
              <a:pathLst>
                <a:path w="3837" h="4461" extrusionOk="0">
                  <a:moveTo>
                    <a:pt x="2935" y="1445"/>
                  </a:moveTo>
                  <a:cubicBezTo>
                    <a:pt x="3792" y="2552"/>
                    <a:pt x="3836" y="3622"/>
                    <a:pt x="3292" y="4041"/>
                  </a:cubicBezTo>
                  <a:cubicBezTo>
                    <a:pt x="2757" y="4461"/>
                    <a:pt x="1829" y="4077"/>
                    <a:pt x="973" y="2971"/>
                  </a:cubicBezTo>
                  <a:cubicBezTo>
                    <a:pt x="107" y="1865"/>
                    <a:pt x="0" y="839"/>
                    <a:pt x="545" y="419"/>
                  </a:cubicBezTo>
                  <a:cubicBezTo>
                    <a:pt x="1089" y="0"/>
                    <a:pt x="2070" y="339"/>
                    <a:pt x="2935" y="1445"/>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0" name="Google Shape;4970;p78"/>
            <p:cNvSpPr/>
            <p:nvPr/>
          </p:nvSpPr>
          <p:spPr>
            <a:xfrm rot="718894">
              <a:off x="11006765" y="3659630"/>
              <a:ext cx="1577611" cy="1834173"/>
            </a:xfrm>
            <a:custGeom>
              <a:avLst/>
              <a:gdLst/>
              <a:ahLst/>
              <a:cxnLst/>
              <a:rect l="l" t="t" r="r" b="b"/>
              <a:pathLst>
                <a:path w="3837" h="4461" fill="none" extrusionOk="0">
                  <a:moveTo>
                    <a:pt x="2935" y="1445"/>
                  </a:moveTo>
                  <a:cubicBezTo>
                    <a:pt x="3792" y="2552"/>
                    <a:pt x="3836" y="3622"/>
                    <a:pt x="3292" y="4041"/>
                  </a:cubicBezTo>
                  <a:cubicBezTo>
                    <a:pt x="2757" y="4461"/>
                    <a:pt x="1829" y="4077"/>
                    <a:pt x="973" y="2971"/>
                  </a:cubicBezTo>
                  <a:cubicBezTo>
                    <a:pt x="107" y="1865"/>
                    <a:pt x="0" y="839"/>
                    <a:pt x="545" y="419"/>
                  </a:cubicBezTo>
                  <a:cubicBezTo>
                    <a:pt x="1089" y="0"/>
                    <a:pt x="2070" y="339"/>
                    <a:pt x="2935" y="1445"/>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1" name="Google Shape;4971;p78"/>
            <p:cNvSpPr/>
            <p:nvPr/>
          </p:nvSpPr>
          <p:spPr>
            <a:xfrm rot="718894">
              <a:off x="11596750" y="3224992"/>
              <a:ext cx="1691501" cy="1995757"/>
            </a:xfrm>
            <a:custGeom>
              <a:avLst/>
              <a:gdLst/>
              <a:ahLst/>
              <a:cxnLst/>
              <a:rect l="l" t="t" r="r" b="b"/>
              <a:pathLst>
                <a:path w="4114" h="4854" extrusionOk="0">
                  <a:moveTo>
                    <a:pt x="3034" y="1570"/>
                  </a:moveTo>
                  <a:cubicBezTo>
                    <a:pt x="3890" y="2676"/>
                    <a:pt x="4113" y="3943"/>
                    <a:pt x="3533" y="4398"/>
                  </a:cubicBezTo>
                  <a:cubicBezTo>
                    <a:pt x="2944" y="4853"/>
                    <a:pt x="1776" y="4327"/>
                    <a:pt x="919" y="3221"/>
                  </a:cubicBezTo>
                  <a:cubicBezTo>
                    <a:pt x="54" y="2114"/>
                    <a:pt x="1" y="910"/>
                    <a:pt x="580" y="455"/>
                  </a:cubicBezTo>
                  <a:cubicBezTo>
                    <a:pt x="1169" y="0"/>
                    <a:pt x="2168" y="464"/>
                    <a:pt x="3034" y="157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2" name="Google Shape;4972;p78"/>
            <p:cNvSpPr/>
            <p:nvPr/>
          </p:nvSpPr>
          <p:spPr>
            <a:xfrm rot="718894">
              <a:off x="11596750" y="3224992"/>
              <a:ext cx="1691501" cy="1995757"/>
            </a:xfrm>
            <a:custGeom>
              <a:avLst/>
              <a:gdLst/>
              <a:ahLst/>
              <a:cxnLst/>
              <a:rect l="l" t="t" r="r" b="b"/>
              <a:pathLst>
                <a:path w="4114" h="4854" fill="none" extrusionOk="0">
                  <a:moveTo>
                    <a:pt x="3034" y="1570"/>
                  </a:moveTo>
                  <a:cubicBezTo>
                    <a:pt x="3890" y="2676"/>
                    <a:pt x="4113" y="3943"/>
                    <a:pt x="3533" y="4398"/>
                  </a:cubicBezTo>
                  <a:cubicBezTo>
                    <a:pt x="2944" y="4853"/>
                    <a:pt x="1776" y="4327"/>
                    <a:pt x="919" y="3221"/>
                  </a:cubicBezTo>
                  <a:cubicBezTo>
                    <a:pt x="54" y="2114"/>
                    <a:pt x="1" y="910"/>
                    <a:pt x="580" y="455"/>
                  </a:cubicBezTo>
                  <a:cubicBezTo>
                    <a:pt x="1169" y="0"/>
                    <a:pt x="2168" y="464"/>
                    <a:pt x="3034" y="1570"/>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3" name="Google Shape;4973;p78"/>
            <p:cNvSpPr/>
            <p:nvPr/>
          </p:nvSpPr>
          <p:spPr>
            <a:xfrm rot="718894">
              <a:off x="13511834" y="790000"/>
              <a:ext cx="2784357" cy="2784357"/>
            </a:xfrm>
            <a:custGeom>
              <a:avLst/>
              <a:gdLst/>
              <a:ahLst/>
              <a:cxnLst/>
              <a:rect l="l" t="t" r="r" b="b"/>
              <a:pathLst>
                <a:path w="6772" h="6772" extrusionOk="0">
                  <a:moveTo>
                    <a:pt x="4747" y="750"/>
                  </a:moveTo>
                  <a:cubicBezTo>
                    <a:pt x="3292" y="1"/>
                    <a:pt x="1499" y="572"/>
                    <a:pt x="750" y="2026"/>
                  </a:cubicBezTo>
                  <a:cubicBezTo>
                    <a:pt x="1" y="3480"/>
                    <a:pt x="572" y="5273"/>
                    <a:pt x="2026" y="6022"/>
                  </a:cubicBezTo>
                  <a:cubicBezTo>
                    <a:pt x="3480" y="6772"/>
                    <a:pt x="5273" y="6201"/>
                    <a:pt x="6022" y="4747"/>
                  </a:cubicBezTo>
                  <a:cubicBezTo>
                    <a:pt x="6772" y="3293"/>
                    <a:pt x="6201" y="1508"/>
                    <a:pt x="4747" y="75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4" name="Google Shape;4974;p78"/>
            <p:cNvSpPr/>
            <p:nvPr/>
          </p:nvSpPr>
          <p:spPr>
            <a:xfrm rot="718894">
              <a:off x="13511834" y="790000"/>
              <a:ext cx="2784357" cy="2784357"/>
            </a:xfrm>
            <a:custGeom>
              <a:avLst/>
              <a:gdLst/>
              <a:ahLst/>
              <a:cxnLst/>
              <a:rect l="l" t="t" r="r" b="b"/>
              <a:pathLst>
                <a:path w="6772" h="6772" fill="none" extrusionOk="0">
                  <a:moveTo>
                    <a:pt x="4747" y="750"/>
                  </a:moveTo>
                  <a:cubicBezTo>
                    <a:pt x="3292" y="1"/>
                    <a:pt x="1499" y="572"/>
                    <a:pt x="750" y="2026"/>
                  </a:cubicBezTo>
                  <a:cubicBezTo>
                    <a:pt x="1" y="3480"/>
                    <a:pt x="572" y="5273"/>
                    <a:pt x="2026" y="6022"/>
                  </a:cubicBezTo>
                  <a:cubicBezTo>
                    <a:pt x="3480" y="6772"/>
                    <a:pt x="5273" y="6201"/>
                    <a:pt x="6022" y="4747"/>
                  </a:cubicBezTo>
                  <a:cubicBezTo>
                    <a:pt x="6772" y="3293"/>
                    <a:pt x="6201" y="1508"/>
                    <a:pt x="4747" y="750"/>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5" name="Google Shape;4975;p78"/>
            <p:cNvSpPr/>
            <p:nvPr/>
          </p:nvSpPr>
          <p:spPr>
            <a:xfrm rot="718894">
              <a:off x="13396472" y="2555765"/>
              <a:ext cx="1614615" cy="957996"/>
            </a:xfrm>
            <a:custGeom>
              <a:avLst/>
              <a:gdLst/>
              <a:ahLst/>
              <a:cxnLst/>
              <a:rect l="l" t="t" r="r" b="b"/>
              <a:pathLst>
                <a:path w="3927" h="2330" extrusionOk="0">
                  <a:moveTo>
                    <a:pt x="90" y="492"/>
                  </a:moveTo>
                  <a:cubicBezTo>
                    <a:pt x="28" y="456"/>
                    <a:pt x="1" y="385"/>
                    <a:pt x="37" y="322"/>
                  </a:cubicBezTo>
                  <a:lnTo>
                    <a:pt x="153" y="90"/>
                  </a:lnTo>
                  <a:cubicBezTo>
                    <a:pt x="179" y="28"/>
                    <a:pt x="260" y="1"/>
                    <a:pt x="322" y="37"/>
                  </a:cubicBezTo>
                  <a:lnTo>
                    <a:pt x="3837" y="1839"/>
                  </a:lnTo>
                  <a:cubicBezTo>
                    <a:pt x="3899" y="1874"/>
                    <a:pt x="3926" y="1955"/>
                    <a:pt x="3899" y="2017"/>
                  </a:cubicBezTo>
                  <a:lnTo>
                    <a:pt x="3775" y="2240"/>
                  </a:lnTo>
                  <a:cubicBezTo>
                    <a:pt x="3748" y="2311"/>
                    <a:pt x="3667" y="2329"/>
                    <a:pt x="3605" y="2303"/>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6" name="Google Shape;4976;p78"/>
            <p:cNvSpPr/>
            <p:nvPr/>
          </p:nvSpPr>
          <p:spPr>
            <a:xfrm rot="718894">
              <a:off x="13396472" y="2555765"/>
              <a:ext cx="1614615" cy="957996"/>
            </a:xfrm>
            <a:custGeom>
              <a:avLst/>
              <a:gdLst/>
              <a:ahLst/>
              <a:cxnLst/>
              <a:rect l="l" t="t" r="r" b="b"/>
              <a:pathLst>
                <a:path w="3927" h="2330" fill="none" extrusionOk="0">
                  <a:moveTo>
                    <a:pt x="90" y="492"/>
                  </a:moveTo>
                  <a:cubicBezTo>
                    <a:pt x="28" y="456"/>
                    <a:pt x="1" y="385"/>
                    <a:pt x="37" y="322"/>
                  </a:cubicBezTo>
                  <a:lnTo>
                    <a:pt x="153" y="90"/>
                  </a:lnTo>
                  <a:cubicBezTo>
                    <a:pt x="179" y="28"/>
                    <a:pt x="260" y="1"/>
                    <a:pt x="322" y="37"/>
                  </a:cubicBezTo>
                  <a:lnTo>
                    <a:pt x="3837" y="1839"/>
                  </a:lnTo>
                  <a:cubicBezTo>
                    <a:pt x="3899" y="1874"/>
                    <a:pt x="3926" y="1955"/>
                    <a:pt x="3899" y="2017"/>
                  </a:cubicBezTo>
                  <a:lnTo>
                    <a:pt x="3775" y="2240"/>
                  </a:lnTo>
                  <a:cubicBezTo>
                    <a:pt x="3748" y="2311"/>
                    <a:pt x="3667" y="2329"/>
                    <a:pt x="3605" y="2303"/>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7" name="Google Shape;4977;p78"/>
            <p:cNvSpPr/>
            <p:nvPr/>
          </p:nvSpPr>
          <p:spPr>
            <a:xfrm rot="718894">
              <a:off x="12237423" y="2989734"/>
              <a:ext cx="1629005" cy="1828828"/>
            </a:xfrm>
            <a:custGeom>
              <a:avLst/>
              <a:gdLst/>
              <a:ahLst/>
              <a:cxnLst/>
              <a:rect l="l" t="t" r="r" b="b"/>
              <a:pathLst>
                <a:path w="3962" h="4448" extrusionOk="0">
                  <a:moveTo>
                    <a:pt x="1232" y="0"/>
                  </a:moveTo>
                  <a:cubicBezTo>
                    <a:pt x="838" y="0"/>
                    <a:pt x="523" y="125"/>
                    <a:pt x="295" y="551"/>
                  </a:cubicBezTo>
                  <a:cubicBezTo>
                    <a:pt x="0" y="1086"/>
                    <a:pt x="54" y="1443"/>
                    <a:pt x="250" y="2023"/>
                  </a:cubicBezTo>
                  <a:cubicBezTo>
                    <a:pt x="580" y="2969"/>
                    <a:pt x="1330" y="3709"/>
                    <a:pt x="2177" y="4226"/>
                  </a:cubicBezTo>
                  <a:cubicBezTo>
                    <a:pt x="2391" y="4356"/>
                    <a:pt x="2641" y="4448"/>
                    <a:pt x="2886" y="4448"/>
                  </a:cubicBezTo>
                  <a:cubicBezTo>
                    <a:pt x="2978" y="4448"/>
                    <a:pt x="3070" y="4434"/>
                    <a:pt x="3158" y="4405"/>
                  </a:cubicBezTo>
                  <a:cubicBezTo>
                    <a:pt x="3961" y="4155"/>
                    <a:pt x="3881" y="3272"/>
                    <a:pt x="3596" y="2665"/>
                  </a:cubicBezTo>
                  <a:cubicBezTo>
                    <a:pt x="3239" y="1880"/>
                    <a:pt x="2445" y="1042"/>
                    <a:pt x="1669" y="640"/>
                  </a:cubicBezTo>
                  <a:lnTo>
                    <a:pt x="1918" y="78"/>
                  </a:lnTo>
                  <a:cubicBezTo>
                    <a:pt x="1669" y="35"/>
                    <a:pt x="1439" y="0"/>
                    <a:pt x="1232"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8" name="Google Shape;4978;p78"/>
            <p:cNvSpPr/>
            <p:nvPr/>
          </p:nvSpPr>
          <p:spPr>
            <a:xfrm rot="718894">
              <a:off x="12049636" y="3764510"/>
              <a:ext cx="3536364" cy="4720908"/>
            </a:xfrm>
            <a:custGeom>
              <a:avLst/>
              <a:gdLst/>
              <a:ahLst/>
              <a:cxnLst/>
              <a:rect l="l" t="t" r="r" b="b"/>
              <a:pathLst>
                <a:path w="8601" h="11482" extrusionOk="0">
                  <a:moveTo>
                    <a:pt x="1054" y="9154"/>
                  </a:moveTo>
                  <a:lnTo>
                    <a:pt x="1714" y="9626"/>
                  </a:lnTo>
                  <a:cubicBezTo>
                    <a:pt x="1937" y="9778"/>
                    <a:pt x="2151" y="9939"/>
                    <a:pt x="2365" y="10108"/>
                  </a:cubicBezTo>
                  <a:lnTo>
                    <a:pt x="4015" y="11428"/>
                  </a:lnTo>
                  <a:cubicBezTo>
                    <a:pt x="4042" y="11482"/>
                    <a:pt x="5809" y="10822"/>
                    <a:pt x="6941" y="9742"/>
                  </a:cubicBezTo>
                  <a:cubicBezTo>
                    <a:pt x="8083" y="8663"/>
                    <a:pt x="8601" y="7155"/>
                    <a:pt x="8529" y="7093"/>
                  </a:cubicBezTo>
                  <a:lnTo>
                    <a:pt x="5327" y="6308"/>
                  </a:lnTo>
                  <a:cubicBezTo>
                    <a:pt x="5327" y="6308"/>
                    <a:pt x="6433" y="3400"/>
                    <a:pt x="4676" y="884"/>
                  </a:cubicBezTo>
                  <a:cubicBezTo>
                    <a:pt x="4176" y="179"/>
                    <a:pt x="3195" y="1"/>
                    <a:pt x="2481" y="509"/>
                  </a:cubicBezTo>
                  <a:lnTo>
                    <a:pt x="376" y="2008"/>
                  </a:lnTo>
                  <a:cubicBezTo>
                    <a:pt x="1" y="2275"/>
                    <a:pt x="10" y="2846"/>
                    <a:pt x="402" y="3096"/>
                  </a:cubicBezTo>
                  <a:cubicBezTo>
                    <a:pt x="964" y="3453"/>
                    <a:pt x="1964" y="3614"/>
                    <a:pt x="3605" y="2490"/>
                  </a:cubicBezTo>
                  <a:cubicBezTo>
                    <a:pt x="3605" y="2490"/>
                    <a:pt x="777" y="4229"/>
                    <a:pt x="1089" y="7307"/>
                  </a:cubicBezTo>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9" name="Google Shape;4979;p78"/>
            <p:cNvSpPr/>
            <p:nvPr/>
          </p:nvSpPr>
          <p:spPr>
            <a:xfrm rot="718894">
              <a:off x="12049636" y="3764510"/>
              <a:ext cx="3536364" cy="4720908"/>
            </a:xfrm>
            <a:custGeom>
              <a:avLst/>
              <a:gdLst/>
              <a:ahLst/>
              <a:cxnLst/>
              <a:rect l="l" t="t" r="r" b="b"/>
              <a:pathLst>
                <a:path w="8601" h="11482" fill="none" extrusionOk="0">
                  <a:moveTo>
                    <a:pt x="1054" y="9154"/>
                  </a:moveTo>
                  <a:lnTo>
                    <a:pt x="1714" y="9626"/>
                  </a:lnTo>
                  <a:cubicBezTo>
                    <a:pt x="1937" y="9778"/>
                    <a:pt x="2151" y="9939"/>
                    <a:pt x="2365" y="10108"/>
                  </a:cubicBezTo>
                  <a:lnTo>
                    <a:pt x="4015" y="11428"/>
                  </a:lnTo>
                  <a:cubicBezTo>
                    <a:pt x="4042" y="11482"/>
                    <a:pt x="5809" y="10822"/>
                    <a:pt x="6941" y="9742"/>
                  </a:cubicBezTo>
                  <a:cubicBezTo>
                    <a:pt x="8083" y="8663"/>
                    <a:pt x="8601" y="7155"/>
                    <a:pt x="8529" y="7093"/>
                  </a:cubicBezTo>
                  <a:lnTo>
                    <a:pt x="5327" y="6308"/>
                  </a:lnTo>
                  <a:cubicBezTo>
                    <a:pt x="5327" y="6308"/>
                    <a:pt x="6433" y="3400"/>
                    <a:pt x="4676" y="884"/>
                  </a:cubicBezTo>
                  <a:cubicBezTo>
                    <a:pt x="4176" y="179"/>
                    <a:pt x="3195" y="1"/>
                    <a:pt x="2481" y="509"/>
                  </a:cubicBezTo>
                  <a:lnTo>
                    <a:pt x="376" y="2008"/>
                  </a:lnTo>
                  <a:cubicBezTo>
                    <a:pt x="1" y="2275"/>
                    <a:pt x="10" y="2846"/>
                    <a:pt x="402" y="3096"/>
                  </a:cubicBezTo>
                  <a:cubicBezTo>
                    <a:pt x="964" y="3453"/>
                    <a:pt x="1964" y="3614"/>
                    <a:pt x="3605" y="2490"/>
                  </a:cubicBezTo>
                  <a:cubicBezTo>
                    <a:pt x="3605" y="2490"/>
                    <a:pt x="777" y="4229"/>
                    <a:pt x="1089" y="7307"/>
                  </a:cubicBezTo>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0" name="Google Shape;4980;p78"/>
            <p:cNvSpPr/>
            <p:nvPr/>
          </p:nvSpPr>
          <p:spPr>
            <a:xfrm rot="718894">
              <a:off x="12957745" y="305172"/>
              <a:ext cx="1724394" cy="1797991"/>
            </a:xfrm>
            <a:custGeom>
              <a:avLst/>
              <a:gdLst/>
              <a:ahLst/>
              <a:cxnLst/>
              <a:rect l="l" t="t" r="r" b="b"/>
              <a:pathLst>
                <a:path w="4194" h="4373" fill="none" extrusionOk="0">
                  <a:moveTo>
                    <a:pt x="4193" y="1"/>
                  </a:moveTo>
                  <a:cubicBezTo>
                    <a:pt x="2561" y="902"/>
                    <a:pt x="1330" y="2525"/>
                    <a:pt x="910" y="4336"/>
                  </a:cubicBezTo>
                  <a:cubicBezTo>
                    <a:pt x="901" y="4354"/>
                    <a:pt x="892" y="4372"/>
                    <a:pt x="875" y="4363"/>
                  </a:cubicBezTo>
                  <a:cubicBezTo>
                    <a:pt x="866" y="4363"/>
                    <a:pt x="866" y="4363"/>
                    <a:pt x="857" y="4363"/>
                  </a:cubicBezTo>
                  <a:cubicBezTo>
                    <a:pt x="848" y="4363"/>
                    <a:pt x="839" y="4354"/>
                    <a:pt x="839" y="4336"/>
                  </a:cubicBezTo>
                  <a:cubicBezTo>
                    <a:pt x="634" y="3034"/>
                    <a:pt x="1044" y="1660"/>
                    <a:pt x="1927" y="679"/>
                  </a:cubicBezTo>
                  <a:cubicBezTo>
                    <a:pt x="1945" y="661"/>
                    <a:pt x="1927" y="634"/>
                    <a:pt x="1901" y="643"/>
                  </a:cubicBezTo>
                  <a:cubicBezTo>
                    <a:pt x="1053" y="1098"/>
                    <a:pt x="536" y="2044"/>
                    <a:pt x="143" y="2918"/>
                  </a:cubicBezTo>
                  <a:cubicBezTo>
                    <a:pt x="134" y="2936"/>
                    <a:pt x="116" y="2945"/>
                    <a:pt x="98" y="2945"/>
                  </a:cubicBezTo>
                  <a:cubicBezTo>
                    <a:pt x="81" y="2936"/>
                    <a:pt x="72" y="2927"/>
                    <a:pt x="72" y="2909"/>
                  </a:cubicBezTo>
                  <a:cubicBezTo>
                    <a:pt x="0" y="2204"/>
                    <a:pt x="197" y="1446"/>
                    <a:pt x="607" y="83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984"/>
        <p:cNvGrpSpPr/>
        <p:nvPr/>
      </p:nvGrpSpPr>
      <p:grpSpPr>
        <a:xfrm>
          <a:off x="0" y="0"/>
          <a:ext cx="0" cy="0"/>
          <a:chOff x="0" y="0"/>
          <a:chExt cx="0" cy="0"/>
        </a:xfrm>
      </p:grpSpPr>
      <p:sp>
        <p:nvSpPr>
          <p:cNvPr id="4985" name="Google Shape;4985;p79"/>
          <p:cNvSpPr/>
          <p:nvPr/>
        </p:nvSpPr>
        <p:spPr>
          <a:xfrm>
            <a:off x="1260000" y="720000"/>
            <a:ext cx="8872023"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SILENT DISCUSSION</a:t>
            </a:r>
          </a:p>
        </p:txBody>
      </p:sp>
      <p:sp>
        <p:nvSpPr>
          <p:cNvPr id="4986" name="Google Shape;4986;p79"/>
          <p:cNvSpPr/>
          <p:nvPr/>
        </p:nvSpPr>
        <p:spPr>
          <a:xfrm>
            <a:off x="1260000" y="3487050"/>
            <a:ext cx="8399100" cy="34335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7" name="Google Shape;4987;p79"/>
          <p:cNvSpPr/>
          <p:nvPr/>
        </p:nvSpPr>
        <p:spPr>
          <a:xfrm>
            <a:off x="1479750" y="3214450"/>
            <a:ext cx="8451600" cy="34335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8" name="Google Shape;4988;p79"/>
          <p:cNvSpPr txBox="1"/>
          <p:nvPr/>
        </p:nvSpPr>
        <p:spPr>
          <a:xfrm>
            <a:off x="1855500" y="3693000"/>
            <a:ext cx="7625700" cy="24555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Walk around the room silently, reading the questions posed on each piece of paper on the desks.</a:t>
            </a:r>
            <a:endParaRPr sz="2300">
              <a:solidFill>
                <a:schemeClr val="dk1"/>
              </a:solidFill>
              <a:latin typeface="Roboto"/>
              <a:ea typeface="Roboto"/>
              <a:cs typeface="Roboto"/>
              <a:sym typeface="Roboto"/>
            </a:endParaRPr>
          </a:p>
          <a:p>
            <a:pPr marL="457200" lvl="0" indent="-374650" algn="l" rtl="0">
              <a:lnSpc>
                <a:spcPct val="110000"/>
              </a:lnSpc>
              <a:spcBef>
                <a:spcPts val="14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Respond to each question with your own answer.</a:t>
            </a:r>
            <a:endParaRPr sz="2300">
              <a:solidFill>
                <a:schemeClr val="dk1"/>
              </a:solidFill>
              <a:latin typeface="Roboto"/>
              <a:ea typeface="Roboto"/>
              <a:cs typeface="Roboto"/>
              <a:sym typeface="Roboto"/>
            </a:endParaRPr>
          </a:p>
          <a:p>
            <a:pPr marL="457200" lvl="0" indent="-374650" algn="l" rtl="0">
              <a:lnSpc>
                <a:spcPct val="110000"/>
              </a:lnSpc>
              <a:spcBef>
                <a:spcPts val="1400"/>
              </a:spcBef>
              <a:spcAft>
                <a:spcPts val="1400"/>
              </a:spcAft>
              <a:buClr>
                <a:schemeClr val="dk1"/>
              </a:buClr>
              <a:buSzPts val="2300"/>
              <a:buFont typeface="Roboto"/>
              <a:buChar char="●"/>
            </a:pPr>
            <a:r>
              <a:rPr lang="en-GB" sz="2300">
                <a:solidFill>
                  <a:schemeClr val="dk1"/>
                </a:solidFill>
                <a:latin typeface="Roboto"/>
                <a:ea typeface="Roboto"/>
                <a:cs typeface="Roboto"/>
                <a:sym typeface="Roboto"/>
              </a:rPr>
              <a:t>Then reply to or comment on other people’s responses or questions. </a:t>
            </a:r>
            <a:endParaRPr sz="2300">
              <a:solidFill>
                <a:srgbClr val="212121"/>
              </a:solidFill>
              <a:latin typeface="Roboto"/>
              <a:ea typeface="Roboto"/>
              <a:cs typeface="Roboto"/>
              <a:sym typeface="Roboto"/>
            </a:endParaRPr>
          </a:p>
        </p:txBody>
      </p:sp>
      <p:sp>
        <p:nvSpPr>
          <p:cNvPr id="4989" name="Google Shape;4989;p79"/>
          <p:cNvSpPr/>
          <p:nvPr/>
        </p:nvSpPr>
        <p:spPr>
          <a:xfrm>
            <a:off x="12316682" y="1722150"/>
            <a:ext cx="8400599" cy="11701055"/>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0" name="Google Shape;4990;p79"/>
          <p:cNvSpPr/>
          <p:nvPr/>
        </p:nvSpPr>
        <p:spPr>
          <a:xfrm>
            <a:off x="14245568" y="2014550"/>
            <a:ext cx="787884" cy="1053913"/>
          </a:xfrm>
          <a:custGeom>
            <a:avLst/>
            <a:gdLst/>
            <a:ahLst/>
            <a:cxnLst/>
            <a:rect l="l" t="t" r="r" b="b"/>
            <a:pathLst>
              <a:path w="2008" h="2686" fill="none" extrusionOk="0">
                <a:moveTo>
                  <a:pt x="0" y="1240"/>
                </a:moveTo>
                <a:cubicBezTo>
                  <a:pt x="393" y="553"/>
                  <a:pt x="991" y="170"/>
                  <a:pt x="1312" y="0"/>
                </a:cubicBezTo>
                <a:cubicBezTo>
                  <a:pt x="1321" y="0"/>
                  <a:pt x="1330" y="0"/>
                  <a:pt x="1338" y="0"/>
                </a:cubicBezTo>
                <a:cubicBezTo>
                  <a:pt x="1338" y="9"/>
                  <a:pt x="1347" y="18"/>
                  <a:pt x="1347" y="18"/>
                </a:cubicBezTo>
                <a:cubicBezTo>
                  <a:pt x="1330" y="321"/>
                  <a:pt x="768" y="1276"/>
                  <a:pt x="411" y="1829"/>
                </a:cubicBezTo>
                <a:cubicBezTo>
                  <a:pt x="750" y="1552"/>
                  <a:pt x="1401" y="1080"/>
                  <a:pt x="1954" y="964"/>
                </a:cubicBezTo>
                <a:cubicBezTo>
                  <a:pt x="1963" y="964"/>
                  <a:pt x="1972" y="964"/>
                  <a:pt x="1981" y="973"/>
                </a:cubicBezTo>
                <a:cubicBezTo>
                  <a:pt x="1981" y="981"/>
                  <a:pt x="1981" y="990"/>
                  <a:pt x="1981" y="999"/>
                </a:cubicBezTo>
                <a:cubicBezTo>
                  <a:pt x="1838" y="1329"/>
                  <a:pt x="1446" y="1793"/>
                  <a:pt x="1098" y="2105"/>
                </a:cubicBezTo>
                <a:cubicBezTo>
                  <a:pt x="1347" y="2034"/>
                  <a:pt x="1624" y="1998"/>
                  <a:pt x="1892" y="2016"/>
                </a:cubicBezTo>
                <a:cubicBezTo>
                  <a:pt x="1936" y="2007"/>
                  <a:pt x="1972" y="2025"/>
                  <a:pt x="1990" y="2061"/>
                </a:cubicBezTo>
                <a:cubicBezTo>
                  <a:pt x="2008" y="2105"/>
                  <a:pt x="1999" y="2168"/>
                  <a:pt x="1954" y="2213"/>
                </a:cubicBezTo>
                <a:cubicBezTo>
                  <a:pt x="1811" y="2400"/>
                  <a:pt x="1642" y="2552"/>
                  <a:pt x="1454" y="2685"/>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1" name="Google Shape;4991;p79"/>
          <p:cNvSpPr/>
          <p:nvPr/>
        </p:nvSpPr>
        <p:spPr>
          <a:xfrm>
            <a:off x="11032426" y="2963785"/>
            <a:ext cx="4001022" cy="3833087"/>
          </a:xfrm>
          <a:custGeom>
            <a:avLst/>
            <a:gdLst/>
            <a:ahLst/>
            <a:cxnLst/>
            <a:rect l="l" t="t" r="r" b="b"/>
            <a:pathLst>
              <a:path w="10197" h="9769" extrusionOk="0">
                <a:moveTo>
                  <a:pt x="8423" y="1"/>
                </a:moveTo>
                <a:cubicBezTo>
                  <a:pt x="8374" y="1"/>
                  <a:pt x="8320" y="8"/>
                  <a:pt x="8261" y="23"/>
                </a:cubicBezTo>
                <a:cubicBezTo>
                  <a:pt x="7485" y="219"/>
                  <a:pt x="5513" y="745"/>
                  <a:pt x="3774" y="1200"/>
                </a:cubicBezTo>
                <a:lnTo>
                  <a:pt x="3265" y="1343"/>
                </a:lnTo>
                <a:lnTo>
                  <a:pt x="3247" y="1343"/>
                </a:lnTo>
                <a:cubicBezTo>
                  <a:pt x="2016" y="1664"/>
                  <a:pt x="821" y="1985"/>
                  <a:pt x="473" y="2075"/>
                </a:cubicBezTo>
                <a:cubicBezTo>
                  <a:pt x="134" y="2164"/>
                  <a:pt x="0" y="2387"/>
                  <a:pt x="80" y="2735"/>
                </a:cubicBezTo>
                <a:cubicBezTo>
                  <a:pt x="161" y="3083"/>
                  <a:pt x="268" y="3564"/>
                  <a:pt x="393" y="4100"/>
                </a:cubicBezTo>
                <a:cubicBezTo>
                  <a:pt x="402" y="4109"/>
                  <a:pt x="410" y="4153"/>
                  <a:pt x="419" y="4207"/>
                </a:cubicBezTo>
                <a:cubicBezTo>
                  <a:pt x="419" y="4207"/>
                  <a:pt x="419" y="4207"/>
                  <a:pt x="419" y="4216"/>
                </a:cubicBezTo>
                <a:cubicBezTo>
                  <a:pt x="589" y="4938"/>
                  <a:pt x="1008" y="6731"/>
                  <a:pt x="1276" y="7775"/>
                </a:cubicBezTo>
                <a:cubicBezTo>
                  <a:pt x="1311" y="7918"/>
                  <a:pt x="1392" y="8025"/>
                  <a:pt x="1499" y="8096"/>
                </a:cubicBezTo>
                <a:cubicBezTo>
                  <a:pt x="1571" y="8135"/>
                  <a:pt x="1650" y="8157"/>
                  <a:pt x="1736" y="8157"/>
                </a:cubicBezTo>
                <a:cubicBezTo>
                  <a:pt x="1788" y="8157"/>
                  <a:pt x="1843" y="8149"/>
                  <a:pt x="1900" y="8132"/>
                </a:cubicBezTo>
                <a:cubicBezTo>
                  <a:pt x="2016" y="8105"/>
                  <a:pt x="2667" y="7936"/>
                  <a:pt x="3051" y="7837"/>
                </a:cubicBezTo>
                <a:lnTo>
                  <a:pt x="3328" y="7766"/>
                </a:lnTo>
                <a:cubicBezTo>
                  <a:pt x="3337" y="7766"/>
                  <a:pt x="3354" y="7766"/>
                  <a:pt x="3354" y="7775"/>
                </a:cubicBezTo>
                <a:cubicBezTo>
                  <a:pt x="3363" y="7784"/>
                  <a:pt x="3363" y="7802"/>
                  <a:pt x="3363" y="7811"/>
                </a:cubicBezTo>
                <a:lnTo>
                  <a:pt x="2284" y="9729"/>
                </a:lnTo>
                <a:cubicBezTo>
                  <a:pt x="2275" y="9738"/>
                  <a:pt x="2275" y="9755"/>
                  <a:pt x="2293" y="9764"/>
                </a:cubicBezTo>
                <a:cubicBezTo>
                  <a:pt x="2293" y="9764"/>
                  <a:pt x="2297" y="9768"/>
                  <a:pt x="2302" y="9768"/>
                </a:cubicBezTo>
                <a:cubicBezTo>
                  <a:pt x="2305" y="9768"/>
                  <a:pt x="2308" y="9767"/>
                  <a:pt x="2311" y="9764"/>
                </a:cubicBezTo>
                <a:lnTo>
                  <a:pt x="2328" y="9764"/>
                </a:lnTo>
                <a:lnTo>
                  <a:pt x="5201" y="7311"/>
                </a:lnTo>
                <a:lnTo>
                  <a:pt x="5219" y="7311"/>
                </a:lnTo>
                <a:cubicBezTo>
                  <a:pt x="5415" y="7258"/>
                  <a:pt x="5683" y="7195"/>
                  <a:pt x="5959" y="7124"/>
                </a:cubicBezTo>
                <a:cubicBezTo>
                  <a:pt x="6512" y="6981"/>
                  <a:pt x="7538" y="6722"/>
                  <a:pt x="8368" y="6508"/>
                </a:cubicBezTo>
                <a:lnTo>
                  <a:pt x="8466" y="6490"/>
                </a:lnTo>
                <a:cubicBezTo>
                  <a:pt x="8814" y="6401"/>
                  <a:pt x="9135" y="6321"/>
                  <a:pt x="9385" y="6258"/>
                </a:cubicBezTo>
                <a:cubicBezTo>
                  <a:pt x="9751" y="6160"/>
                  <a:pt x="9992" y="6027"/>
                  <a:pt x="10090" y="5848"/>
                </a:cubicBezTo>
                <a:cubicBezTo>
                  <a:pt x="10197" y="5670"/>
                  <a:pt x="10143" y="5482"/>
                  <a:pt x="10117" y="5357"/>
                </a:cubicBezTo>
                <a:cubicBezTo>
                  <a:pt x="10108" y="5331"/>
                  <a:pt x="10099" y="5304"/>
                  <a:pt x="10099" y="5286"/>
                </a:cubicBezTo>
                <a:cubicBezTo>
                  <a:pt x="9983" y="4644"/>
                  <a:pt x="9635" y="3350"/>
                  <a:pt x="9340" y="2217"/>
                </a:cubicBezTo>
                <a:lnTo>
                  <a:pt x="9331" y="2208"/>
                </a:lnTo>
                <a:cubicBezTo>
                  <a:pt x="9189" y="1673"/>
                  <a:pt x="9055" y="1165"/>
                  <a:pt x="8957" y="745"/>
                </a:cubicBezTo>
                <a:cubicBezTo>
                  <a:pt x="8815" y="207"/>
                  <a:pt x="8679" y="1"/>
                  <a:pt x="8423"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2" name="Google Shape;4992;p79"/>
          <p:cNvSpPr/>
          <p:nvPr/>
        </p:nvSpPr>
        <p:spPr>
          <a:xfrm>
            <a:off x="11032426" y="2937496"/>
            <a:ext cx="4001022" cy="3861338"/>
          </a:xfrm>
          <a:custGeom>
            <a:avLst/>
            <a:gdLst/>
            <a:ahLst/>
            <a:cxnLst/>
            <a:rect l="l" t="t" r="r" b="b"/>
            <a:pathLst>
              <a:path w="10197" h="9841" fill="none" extrusionOk="0">
                <a:moveTo>
                  <a:pt x="9340" y="2284"/>
                </a:moveTo>
                <a:lnTo>
                  <a:pt x="9331" y="2275"/>
                </a:lnTo>
                <a:cubicBezTo>
                  <a:pt x="9189" y="1740"/>
                  <a:pt x="9055" y="1232"/>
                  <a:pt x="8957" y="812"/>
                </a:cubicBezTo>
                <a:cubicBezTo>
                  <a:pt x="8787" y="170"/>
                  <a:pt x="8627" y="0"/>
                  <a:pt x="8261" y="90"/>
                </a:cubicBezTo>
                <a:cubicBezTo>
                  <a:pt x="7485" y="286"/>
                  <a:pt x="5513" y="812"/>
                  <a:pt x="3774" y="1267"/>
                </a:cubicBezTo>
                <a:lnTo>
                  <a:pt x="3265" y="1410"/>
                </a:lnTo>
                <a:cubicBezTo>
                  <a:pt x="3256" y="1410"/>
                  <a:pt x="3256" y="1410"/>
                  <a:pt x="3247" y="1410"/>
                </a:cubicBezTo>
                <a:cubicBezTo>
                  <a:pt x="2016" y="1731"/>
                  <a:pt x="821" y="2052"/>
                  <a:pt x="473" y="2142"/>
                </a:cubicBezTo>
                <a:cubicBezTo>
                  <a:pt x="134" y="2231"/>
                  <a:pt x="0" y="2454"/>
                  <a:pt x="80" y="2802"/>
                </a:cubicBezTo>
                <a:cubicBezTo>
                  <a:pt x="161" y="3150"/>
                  <a:pt x="268" y="3631"/>
                  <a:pt x="393" y="4167"/>
                </a:cubicBezTo>
                <a:cubicBezTo>
                  <a:pt x="402" y="4176"/>
                  <a:pt x="410" y="4220"/>
                  <a:pt x="419" y="4274"/>
                </a:cubicBezTo>
                <a:cubicBezTo>
                  <a:pt x="419" y="4274"/>
                  <a:pt x="419" y="4274"/>
                  <a:pt x="419" y="4283"/>
                </a:cubicBezTo>
                <a:cubicBezTo>
                  <a:pt x="589" y="5005"/>
                  <a:pt x="1008" y="6798"/>
                  <a:pt x="1276" y="7842"/>
                </a:cubicBezTo>
                <a:cubicBezTo>
                  <a:pt x="1311" y="7985"/>
                  <a:pt x="1392" y="8092"/>
                  <a:pt x="1499" y="8163"/>
                </a:cubicBezTo>
                <a:cubicBezTo>
                  <a:pt x="1615" y="8226"/>
                  <a:pt x="1749" y="8243"/>
                  <a:pt x="1900" y="8199"/>
                </a:cubicBezTo>
                <a:cubicBezTo>
                  <a:pt x="2016" y="8172"/>
                  <a:pt x="2667" y="8003"/>
                  <a:pt x="3051" y="7904"/>
                </a:cubicBezTo>
                <a:lnTo>
                  <a:pt x="3328" y="7833"/>
                </a:lnTo>
                <a:cubicBezTo>
                  <a:pt x="3337" y="7833"/>
                  <a:pt x="3354" y="7833"/>
                  <a:pt x="3354" y="7842"/>
                </a:cubicBezTo>
                <a:cubicBezTo>
                  <a:pt x="3363" y="7851"/>
                  <a:pt x="3363" y="7869"/>
                  <a:pt x="3363" y="7878"/>
                </a:cubicBezTo>
                <a:lnTo>
                  <a:pt x="2284" y="9796"/>
                </a:lnTo>
                <a:cubicBezTo>
                  <a:pt x="2275" y="9805"/>
                  <a:pt x="2275" y="9822"/>
                  <a:pt x="2293" y="9831"/>
                </a:cubicBezTo>
                <a:cubicBezTo>
                  <a:pt x="2293" y="9831"/>
                  <a:pt x="2302" y="9840"/>
                  <a:pt x="2311" y="9831"/>
                </a:cubicBezTo>
                <a:cubicBezTo>
                  <a:pt x="2320" y="9831"/>
                  <a:pt x="2320" y="9831"/>
                  <a:pt x="2328" y="9831"/>
                </a:cubicBezTo>
                <a:lnTo>
                  <a:pt x="5201" y="7378"/>
                </a:lnTo>
                <a:cubicBezTo>
                  <a:pt x="5210" y="7378"/>
                  <a:pt x="5210" y="7378"/>
                  <a:pt x="5219" y="7378"/>
                </a:cubicBezTo>
                <a:cubicBezTo>
                  <a:pt x="5415" y="7325"/>
                  <a:pt x="5683" y="7262"/>
                  <a:pt x="5959" y="7191"/>
                </a:cubicBezTo>
                <a:cubicBezTo>
                  <a:pt x="6512" y="7048"/>
                  <a:pt x="7538" y="6789"/>
                  <a:pt x="8368" y="6575"/>
                </a:cubicBezTo>
                <a:lnTo>
                  <a:pt x="8466" y="6557"/>
                </a:lnTo>
                <a:cubicBezTo>
                  <a:pt x="8814" y="6468"/>
                  <a:pt x="9135" y="6388"/>
                  <a:pt x="9385" y="6325"/>
                </a:cubicBezTo>
                <a:cubicBezTo>
                  <a:pt x="9751" y="6227"/>
                  <a:pt x="9992" y="6094"/>
                  <a:pt x="10090" y="5915"/>
                </a:cubicBezTo>
                <a:cubicBezTo>
                  <a:pt x="10197" y="5737"/>
                  <a:pt x="10143" y="5549"/>
                  <a:pt x="10117" y="5424"/>
                </a:cubicBezTo>
                <a:cubicBezTo>
                  <a:pt x="10108" y="5398"/>
                  <a:pt x="10099" y="5371"/>
                  <a:pt x="10099" y="5353"/>
                </a:cubicBezTo>
                <a:cubicBezTo>
                  <a:pt x="9983" y="4711"/>
                  <a:pt x="9635" y="3417"/>
                  <a:pt x="9340" y="228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3" name="Google Shape;4993;p79"/>
          <p:cNvSpPr/>
          <p:nvPr/>
        </p:nvSpPr>
        <p:spPr>
          <a:xfrm>
            <a:off x="10776600" y="2840187"/>
            <a:ext cx="4001415" cy="3832695"/>
          </a:xfrm>
          <a:custGeom>
            <a:avLst/>
            <a:gdLst/>
            <a:ahLst/>
            <a:cxnLst/>
            <a:rect l="l" t="t" r="r" b="b"/>
            <a:pathLst>
              <a:path w="10198" h="9768" extrusionOk="0">
                <a:moveTo>
                  <a:pt x="8421" y="0"/>
                </a:moveTo>
                <a:cubicBezTo>
                  <a:pt x="8370" y="0"/>
                  <a:pt x="8314" y="9"/>
                  <a:pt x="8253" y="25"/>
                </a:cubicBezTo>
                <a:cubicBezTo>
                  <a:pt x="7477" y="222"/>
                  <a:pt x="5514" y="739"/>
                  <a:pt x="3774" y="1203"/>
                </a:cubicBezTo>
                <a:lnTo>
                  <a:pt x="3257" y="1337"/>
                </a:lnTo>
                <a:lnTo>
                  <a:pt x="3239" y="1337"/>
                </a:lnTo>
                <a:cubicBezTo>
                  <a:pt x="2017" y="1667"/>
                  <a:pt x="822" y="1988"/>
                  <a:pt x="465" y="2077"/>
                </a:cubicBezTo>
                <a:cubicBezTo>
                  <a:pt x="126" y="2158"/>
                  <a:pt x="1" y="2381"/>
                  <a:pt x="81" y="2737"/>
                </a:cubicBezTo>
                <a:cubicBezTo>
                  <a:pt x="152" y="3076"/>
                  <a:pt x="268" y="3558"/>
                  <a:pt x="393" y="4102"/>
                </a:cubicBezTo>
                <a:cubicBezTo>
                  <a:pt x="393" y="4102"/>
                  <a:pt x="402" y="4147"/>
                  <a:pt x="420" y="4200"/>
                </a:cubicBezTo>
                <a:cubicBezTo>
                  <a:pt x="420" y="4209"/>
                  <a:pt x="420" y="4209"/>
                  <a:pt x="420" y="4209"/>
                </a:cubicBezTo>
                <a:cubicBezTo>
                  <a:pt x="590" y="4932"/>
                  <a:pt x="1009" y="6734"/>
                  <a:pt x="1268" y="7778"/>
                </a:cubicBezTo>
                <a:cubicBezTo>
                  <a:pt x="1303" y="7921"/>
                  <a:pt x="1384" y="8028"/>
                  <a:pt x="1500" y="8090"/>
                </a:cubicBezTo>
                <a:cubicBezTo>
                  <a:pt x="1567" y="8135"/>
                  <a:pt x="1648" y="8155"/>
                  <a:pt x="1735" y="8155"/>
                </a:cubicBezTo>
                <a:cubicBezTo>
                  <a:pt x="1786" y="8155"/>
                  <a:pt x="1839" y="8148"/>
                  <a:pt x="1892" y="8135"/>
                </a:cubicBezTo>
                <a:cubicBezTo>
                  <a:pt x="2008" y="8099"/>
                  <a:pt x="2659" y="7938"/>
                  <a:pt x="3052" y="7840"/>
                </a:cubicBezTo>
                <a:lnTo>
                  <a:pt x="3328" y="7769"/>
                </a:lnTo>
                <a:cubicBezTo>
                  <a:pt x="3331" y="7766"/>
                  <a:pt x="3334" y="7765"/>
                  <a:pt x="3336" y="7765"/>
                </a:cubicBezTo>
                <a:cubicBezTo>
                  <a:pt x="3343" y="7765"/>
                  <a:pt x="3349" y="7771"/>
                  <a:pt x="3355" y="7778"/>
                </a:cubicBezTo>
                <a:cubicBezTo>
                  <a:pt x="3364" y="7787"/>
                  <a:pt x="3364" y="7796"/>
                  <a:pt x="3355" y="7805"/>
                </a:cubicBezTo>
                <a:lnTo>
                  <a:pt x="2276" y="9723"/>
                </a:lnTo>
                <a:cubicBezTo>
                  <a:pt x="2276" y="9740"/>
                  <a:pt x="2276" y="9749"/>
                  <a:pt x="2285" y="9758"/>
                </a:cubicBezTo>
                <a:cubicBezTo>
                  <a:pt x="2294" y="9767"/>
                  <a:pt x="2302" y="9767"/>
                  <a:pt x="2311" y="9767"/>
                </a:cubicBezTo>
                <a:cubicBezTo>
                  <a:pt x="2311" y="9767"/>
                  <a:pt x="2320" y="9767"/>
                  <a:pt x="2320" y="9758"/>
                </a:cubicBezTo>
                <a:lnTo>
                  <a:pt x="5202" y="7314"/>
                </a:lnTo>
                <a:cubicBezTo>
                  <a:pt x="5202" y="7314"/>
                  <a:pt x="5211" y="7305"/>
                  <a:pt x="5211" y="7305"/>
                </a:cubicBezTo>
                <a:cubicBezTo>
                  <a:pt x="5416" y="7260"/>
                  <a:pt x="5684" y="7189"/>
                  <a:pt x="5960" y="7118"/>
                </a:cubicBezTo>
                <a:cubicBezTo>
                  <a:pt x="6513" y="6975"/>
                  <a:pt x="7539" y="6716"/>
                  <a:pt x="8369" y="6511"/>
                </a:cubicBezTo>
                <a:lnTo>
                  <a:pt x="8458" y="6484"/>
                </a:lnTo>
                <a:cubicBezTo>
                  <a:pt x="8806" y="6404"/>
                  <a:pt x="9127" y="6315"/>
                  <a:pt x="9386" y="6252"/>
                </a:cubicBezTo>
                <a:cubicBezTo>
                  <a:pt x="9743" y="6163"/>
                  <a:pt x="9983" y="6029"/>
                  <a:pt x="10091" y="5851"/>
                </a:cubicBezTo>
                <a:cubicBezTo>
                  <a:pt x="10198" y="5664"/>
                  <a:pt x="10144" y="5476"/>
                  <a:pt x="10108" y="5351"/>
                </a:cubicBezTo>
                <a:cubicBezTo>
                  <a:pt x="10099" y="5325"/>
                  <a:pt x="10099" y="5298"/>
                  <a:pt x="10091" y="5280"/>
                </a:cubicBezTo>
                <a:cubicBezTo>
                  <a:pt x="9975" y="4638"/>
                  <a:pt x="9636" y="3353"/>
                  <a:pt x="9332" y="2211"/>
                </a:cubicBezTo>
                <a:lnTo>
                  <a:pt x="9332" y="2202"/>
                </a:lnTo>
                <a:cubicBezTo>
                  <a:pt x="9190" y="1667"/>
                  <a:pt x="9056" y="1167"/>
                  <a:pt x="8949" y="748"/>
                </a:cubicBezTo>
                <a:cubicBezTo>
                  <a:pt x="8815" y="214"/>
                  <a:pt x="8675" y="0"/>
                  <a:pt x="8421" y="0"/>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4" name="Google Shape;4994;p79"/>
          <p:cNvSpPr/>
          <p:nvPr/>
        </p:nvSpPr>
        <p:spPr>
          <a:xfrm>
            <a:off x="10776600" y="2811544"/>
            <a:ext cx="4001415" cy="3861338"/>
          </a:xfrm>
          <a:custGeom>
            <a:avLst/>
            <a:gdLst/>
            <a:ahLst/>
            <a:cxnLst/>
            <a:rect l="l" t="t" r="r" b="b"/>
            <a:pathLst>
              <a:path w="10198" h="9841" fill="none" extrusionOk="0">
                <a:moveTo>
                  <a:pt x="9332" y="2284"/>
                </a:moveTo>
                <a:lnTo>
                  <a:pt x="9332" y="2275"/>
                </a:lnTo>
                <a:cubicBezTo>
                  <a:pt x="9190" y="1740"/>
                  <a:pt x="9056" y="1240"/>
                  <a:pt x="8949" y="821"/>
                </a:cubicBezTo>
                <a:cubicBezTo>
                  <a:pt x="8788" y="179"/>
                  <a:pt x="8619" y="0"/>
                  <a:pt x="8253" y="98"/>
                </a:cubicBezTo>
                <a:cubicBezTo>
                  <a:pt x="7477" y="295"/>
                  <a:pt x="5514" y="812"/>
                  <a:pt x="3774" y="1276"/>
                </a:cubicBezTo>
                <a:lnTo>
                  <a:pt x="3257" y="1410"/>
                </a:lnTo>
                <a:cubicBezTo>
                  <a:pt x="3257" y="1410"/>
                  <a:pt x="3248" y="1410"/>
                  <a:pt x="3239" y="1410"/>
                </a:cubicBezTo>
                <a:cubicBezTo>
                  <a:pt x="2017" y="1740"/>
                  <a:pt x="822" y="2061"/>
                  <a:pt x="465" y="2150"/>
                </a:cubicBezTo>
                <a:cubicBezTo>
                  <a:pt x="126" y="2231"/>
                  <a:pt x="1" y="2454"/>
                  <a:pt x="81" y="2810"/>
                </a:cubicBezTo>
                <a:cubicBezTo>
                  <a:pt x="152" y="3149"/>
                  <a:pt x="268" y="3631"/>
                  <a:pt x="393" y="4175"/>
                </a:cubicBezTo>
                <a:cubicBezTo>
                  <a:pt x="393" y="4175"/>
                  <a:pt x="402" y="4220"/>
                  <a:pt x="420" y="4273"/>
                </a:cubicBezTo>
                <a:cubicBezTo>
                  <a:pt x="420" y="4282"/>
                  <a:pt x="420" y="4282"/>
                  <a:pt x="420" y="4282"/>
                </a:cubicBezTo>
                <a:cubicBezTo>
                  <a:pt x="590" y="5005"/>
                  <a:pt x="1009" y="6807"/>
                  <a:pt x="1268" y="7851"/>
                </a:cubicBezTo>
                <a:cubicBezTo>
                  <a:pt x="1303" y="7994"/>
                  <a:pt x="1384" y="8101"/>
                  <a:pt x="1500" y="8163"/>
                </a:cubicBezTo>
                <a:cubicBezTo>
                  <a:pt x="1607" y="8234"/>
                  <a:pt x="1749" y="8243"/>
                  <a:pt x="1892" y="8208"/>
                </a:cubicBezTo>
                <a:cubicBezTo>
                  <a:pt x="2008" y="8172"/>
                  <a:pt x="2659" y="8011"/>
                  <a:pt x="3052" y="7913"/>
                </a:cubicBezTo>
                <a:lnTo>
                  <a:pt x="3328" y="7842"/>
                </a:lnTo>
                <a:cubicBezTo>
                  <a:pt x="3337" y="7833"/>
                  <a:pt x="3346" y="7842"/>
                  <a:pt x="3355" y="7851"/>
                </a:cubicBezTo>
                <a:cubicBezTo>
                  <a:pt x="3364" y="7860"/>
                  <a:pt x="3364" y="7869"/>
                  <a:pt x="3355" y="7878"/>
                </a:cubicBezTo>
                <a:lnTo>
                  <a:pt x="2276" y="9796"/>
                </a:lnTo>
                <a:cubicBezTo>
                  <a:pt x="2276" y="9813"/>
                  <a:pt x="2276" y="9822"/>
                  <a:pt x="2285" y="9831"/>
                </a:cubicBezTo>
                <a:cubicBezTo>
                  <a:pt x="2294" y="9840"/>
                  <a:pt x="2302" y="9840"/>
                  <a:pt x="2311" y="9840"/>
                </a:cubicBezTo>
                <a:cubicBezTo>
                  <a:pt x="2311" y="9840"/>
                  <a:pt x="2320" y="9840"/>
                  <a:pt x="2320" y="9831"/>
                </a:cubicBezTo>
                <a:lnTo>
                  <a:pt x="5202" y="7387"/>
                </a:lnTo>
                <a:cubicBezTo>
                  <a:pt x="5202" y="7387"/>
                  <a:pt x="5211" y="7378"/>
                  <a:pt x="5211" y="7378"/>
                </a:cubicBezTo>
                <a:cubicBezTo>
                  <a:pt x="5416" y="7333"/>
                  <a:pt x="5684" y="7262"/>
                  <a:pt x="5960" y="7191"/>
                </a:cubicBezTo>
                <a:cubicBezTo>
                  <a:pt x="6513" y="7048"/>
                  <a:pt x="7539" y="6789"/>
                  <a:pt x="8369" y="6584"/>
                </a:cubicBezTo>
                <a:lnTo>
                  <a:pt x="8458" y="6557"/>
                </a:lnTo>
                <a:cubicBezTo>
                  <a:pt x="8806" y="6477"/>
                  <a:pt x="9127" y="6388"/>
                  <a:pt x="9386" y="6325"/>
                </a:cubicBezTo>
                <a:cubicBezTo>
                  <a:pt x="9743" y="6236"/>
                  <a:pt x="9983" y="6102"/>
                  <a:pt x="10091" y="5924"/>
                </a:cubicBezTo>
                <a:cubicBezTo>
                  <a:pt x="10198" y="5737"/>
                  <a:pt x="10144" y="5549"/>
                  <a:pt x="10108" y="5424"/>
                </a:cubicBezTo>
                <a:cubicBezTo>
                  <a:pt x="10099" y="5398"/>
                  <a:pt x="10099" y="5371"/>
                  <a:pt x="10091" y="5353"/>
                </a:cubicBezTo>
                <a:cubicBezTo>
                  <a:pt x="9975" y="4711"/>
                  <a:pt x="9636" y="3426"/>
                  <a:pt x="9332" y="228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5" name="Google Shape;4995;p79"/>
          <p:cNvSpPr/>
          <p:nvPr/>
        </p:nvSpPr>
        <p:spPr>
          <a:xfrm>
            <a:off x="13694239" y="5664635"/>
            <a:ext cx="3332812" cy="2975361"/>
          </a:xfrm>
          <a:custGeom>
            <a:avLst/>
            <a:gdLst/>
            <a:ahLst/>
            <a:cxnLst/>
            <a:rect l="l" t="t" r="r" b="b"/>
            <a:pathLst>
              <a:path w="8494" h="7583" extrusionOk="0">
                <a:moveTo>
                  <a:pt x="1402" y="1"/>
                </a:moveTo>
                <a:cubicBezTo>
                  <a:pt x="1068" y="1"/>
                  <a:pt x="891" y="185"/>
                  <a:pt x="804" y="608"/>
                </a:cubicBezTo>
                <a:cubicBezTo>
                  <a:pt x="679" y="1241"/>
                  <a:pt x="545" y="1911"/>
                  <a:pt x="420" y="2553"/>
                </a:cubicBezTo>
                <a:lnTo>
                  <a:pt x="411" y="2562"/>
                </a:lnTo>
                <a:cubicBezTo>
                  <a:pt x="331" y="2981"/>
                  <a:pt x="251" y="3391"/>
                  <a:pt x="170" y="3784"/>
                </a:cubicBezTo>
                <a:lnTo>
                  <a:pt x="170" y="3793"/>
                </a:lnTo>
                <a:cubicBezTo>
                  <a:pt x="126" y="3998"/>
                  <a:pt x="72" y="4266"/>
                  <a:pt x="36" y="4453"/>
                </a:cubicBezTo>
                <a:cubicBezTo>
                  <a:pt x="1" y="4622"/>
                  <a:pt x="10" y="4747"/>
                  <a:pt x="72" y="4854"/>
                </a:cubicBezTo>
                <a:cubicBezTo>
                  <a:pt x="135" y="4970"/>
                  <a:pt x="268" y="5051"/>
                  <a:pt x="456" y="5086"/>
                </a:cubicBezTo>
                <a:cubicBezTo>
                  <a:pt x="857" y="5167"/>
                  <a:pt x="1259" y="5247"/>
                  <a:pt x="1642" y="5318"/>
                </a:cubicBezTo>
                <a:lnTo>
                  <a:pt x="1830" y="5354"/>
                </a:lnTo>
                <a:cubicBezTo>
                  <a:pt x="1830" y="5354"/>
                  <a:pt x="1892" y="5363"/>
                  <a:pt x="1919" y="5372"/>
                </a:cubicBezTo>
                <a:cubicBezTo>
                  <a:pt x="2508" y="5479"/>
                  <a:pt x="3016" y="5577"/>
                  <a:pt x="3533" y="5702"/>
                </a:cubicBezTo>
                <a:cubicBezTo>
                  <a:pt x="3765" y="5755"/>
                  <a:pt x="4024" y="5809"/>
                  <a:pt x="4345" y="5880"/>
                </a:cubicBezTo>
                <a:cubicBezTo>
                  <a:pt x="4426" y="5889"/>
                  <a:pt x="4488" y="5943"/>
                  <a:pt x="4524" y="6005"/>
                </a:cubicBezTo>
                <a:cubicBezTo>
                  <a:pt x="4666" y="6237"/>
                  <a:pt x="4827" y="6469"/>
                  <a:pt x="4979" y="6683"/>
                </a:cubicBezTo>
                <a:cubicBezTo>
                  <a:pt x="5175" y="6969"/>
                  <a:pt x="5371" y="7263"/>
                  <a:pt x="5550" y="7575"/>
                </a:cubicBezTo>
                <a:lnTo>
                  <a:pt x="5559" y="7575"/>
                </a:lnTo>
                <a:cubicBezTo>
                  <a:pt x="5559" y="7580"/>
                  <a:pt x="5561" y="7582"/>
                  <a:pt x="5563" y="7582"/>
                </a:cubicBezTo>
                <a:cubicBezTo>
                  <a:pt x="5565" y="7582"/>
                  <a:pt x="5567" y="7580"/>
                  <a:pt x="5567" y="7575"/>
                </a:cubicBezTo>
                <a:cubicBezTo>
                  <a:pt x="5576" y="7575"/>
                  <a:pt x="5576" y="7575"/>
                  <a:pt x="5576" y="7566"/>
                </a:cubicBezTo>
                <a:cubicBezTo>
                  <a:pt x="5657" y="7227"/>
                  <a:pt x="5719" y="6880"/>
                  <a:pt x="5782" y="6549"/>
                </a:cubicBezTo>
                <a:lnTo>
                  <a:pt x="5817" y="6362"/>
                </a:lnTo>
                <a:cubicBezTo>
                  <a:pt x="5826" y="6309"/>
                  <a:pt x="5835" y="6255"/>
                  <a:pt x="5880" y="6228"/>
                </a:cubicBezTo>
                <a:cubicBezTo>
                  <a:pt x="5902" y="6211"/>
                  <a:pt x="5929" y="6205"/>
                  <a:pt x="5963" y="6205"/>
                </a:cubicBezTo>
                <a:cubicBezTo>
                  <a:pt x="5983" y="6205"/>
                  <a:pt x="6005" y="6207"/>
                  <a:pt x="6031" y="6210"/>
                </a:cubicBezTo>
                <a:cubicBezTo>
                  <a:pt x="6219" y="6246"/>
                  <a:pt x="6397" y="6282"/>
                  <a:pt x="6576" y="6317"/>
                </a:cubicBezTo>
                <a:lnTo>
                  <a:pt x="6593" y="6326"/>
                </a:lnTo>
                <a:cubicBezTo>
                  <a:pt x="6700" y="6344"/>
                  <a:pt x="6807" y="6362"/>
                  <a:pt x="6915" y="6389"/>
                </a:cubicBezTo>
                <a:cubicBezTo>
                  <a:pt x="6968" y="6399"/>
                  <a:pt x="7018" y="6405"/>
                  <a:pt x="7065" y="6405"/>
                </a:cubicBezTo>
                <a:cubicBezTo>
                  <a:pt x="7176" y="6405"/>
                  <a:pt x="7270" y="6376"/>
                  <a:pt x="7352" y="6326"/>
                </a:cubicBezTo>
                <a:cubicBezTo>
                  <a:pt x="7468" y="6246"/>
                  <a:pt x="7548" y="6094"/>
                  <a:pt x="7593" y="5880"/>
                </a:cubicBezTo>
                <a:cubicBezTo>
                  <a:pt x="7717" y="5238"/>
                  <a:pt x="7851" y="4622"/>
                  <a:pt x="7976" y="4034"/>
                </a:cubicBezTo>
                <a:lnTo>
                  <a:pt x="7985" y="4025"/>
                </a:lnTo>
                <a:cubicBezTo>
                  <a:pt x="8110" y="3436"/>
                  <a:pt x="8244" y="2812"/>
                  <a:pt x="8369" y="2169"/>
                </a:cubicBezTo>
                <a:cubicBezTo>
                  <a:pt x="8494" y="1509"/>
                  <a:pt x="8440" y="1402"/>
                  <a:pt x="7923" y="1304"/>
                </a:cubicBezTo>
                <a:cubicBezTo>
                  <a:pt x="7414" y="1197"/>
                  <a:pt x="6825" y="1081"/>
                  <a:pt x="6254" y="956"/>
                </a:cubicBezTo>
                <a:lnTo>
                  <a:pt x="6183" y="947"/>
                </a:lnTo>
                <a:cubicBezTo>
                  <a:pt x="5648" y="840"/>
                  <a:pt x="5148" y="733"/>
                  <a:pt x="4756" y="653"/>
                </a:cubicBezTo>
                <a:lnTo>
                  <a:pt x="4515" y="608"/>
                </a:lnTo>
                <a:cubicBezTo>
                  <a:pt x="4024" y="510"/>
                  <a:pt x="3667" y="439"/>
                  <a:pt x="3328" y="367"/>
                </a:cubicBezTo>
                <a:cubicBezTo>
                  <a:pt x="2838" y="269"/>
                  <a:pt x="2392" y="180"/>
                  <a:pt x="1651" y="28"/>
                </a:cubicBezTo>
                <a:cubicBezTo>
                  <a:pt x="1560" y="10"/>
                  <a:pt x="1477" y="1"/>
                  <a:pt x="1402"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6" name="Google Shape;4996;p79"/>
          <p:cNvSpPr/>
          <p:nvPr/>
        </p:nvSpPr>
        <p:spPr>
          <a:xfrm>
            <a:off x="13492297" y="5440973"/>
            <a:ext cx="3332420" cy="2972614"/>
          </a:xfrm>
          <a:custGeom>
            <a:avLst/>
            <a:gdLst/>
            <a:ahLst/>
            <a:cxnLst/>
            <a:rect l="l" t="t" r="r" b="b"/>
            <a:pathLst>
              <a:path w="8493" h="7576" extrusionOk="0">
                <a:moveTo>
                  <a:pt x="1398" y="1"/>
                </a:moveTo>
                <a:cubicBezTo>
                  <a:pt x="1061" y="1"/>
                  <a:pt x="890" y="185"/>
                  <a:pt x="803" y="608"/>
                </a:cubicBezTo>
                <a:cubicBezTo>
                  <a:pt x="678" y="1241"/>
                  <a:pt x="544" y="1910"/>
                  <a:pt x="410" y="2553"/>
                </a:cubicBezTo>
                <a:lnTo>
                  <a:pt x="410" y="2562"/>
                </a:lnTo>
                <a:cubicBezTo>
                  <a:pt x="330" y="2981"/>
                  <a:pt x="250" y="3391"/>
                  <a:pt x="170" y="3784"/>
                </a:cubicBezTo>
                <a:cubicBezTo>
                  <a:pt x="125" y="3998"/>
                  <a:pt x="71" y="4257"/>
                  <a:pt x="36" y="4453"/>
                </a:cubicBezTo>
                <a:cubicBezTo>
                  <a:pt x="0" y="4622"/>
                  <a:pt x="9" y="4747"/>
                  <a:pt x="63" y="4845"/>
                </a:cubicBezTo>
                <a:cubicBezTo>
                  <a:pt x="134" y="4970"/>
                  <a:pt x="259" y="5051"/>
                  <a:pt x="455" y="5086"/>
                </a:cubicBezTo>
                <a:cubicBezTo>
                  <a:pt x="856" y="5167"/>
                  <a:pt x="1258" y="5247"/>
                  <a:pt x="1642" y="5318"/>
                </a:cubicBezTo>
                <a:lnTo>
                  <a:pt x="1829" y="5354"/>
                </a:lnTo>
                <a:cubicBezTo>
                  <a:pt x="1829" y="5354"/>
                  <a:pt x="1891" y="5363"/>
                  <a:pt x="1918" y="5363"/>
                </a:cubicBezTo>
                <a:cubicBezTo>
                  <a:pt x="2507" y="5479"/>
                  <a:pt x="3015" y="5577"/>
                  <a:pt x="3533" y="5702"/>
                </a:cubicBezTo>
                <a:cubicBezTo>
                  <a:pt x="3756" y="5746"/>
                  <a:pt x="4023" y="5809"/>
                  <a:pt x="4345" y="5871"/>
                </a:cubicBezTo>
                <a:cubicBezTo>
                  <a:pt x="4416" y="5889"/>
                  <a:pt x="4487" y="5934"/>
                  <a:pt x="4523" y="6005"/>
                </a:cubicBezTo>
                <a:cubicBezTo>
                  <a:pt x="4666" y="6237"/>
                  <a:pt x="4826" y="6469"/>
                  <a:pt x="4978" y="6683"/>
                </a:cubicBezTo>
                <a:cubicBezTo>
                  <a:pt x="5174" y="6969"/>
                  <a:pt x="5371" y="7254"/>
                  <a:pt x="5549" y="7566"/>
                </a:cubicBezTo>
                <a:cubicBezTo>
                  <a:pt x="5549" y="7575"/>
                  <a:pt x="5549" y="7575"/>
                  <a:pt x="5558" y="7575"/>
                </a:cubicBezTo>
                <a:lnTo>
                  <a:pt x="5567" y="7575"/>
                </a:lnTo>
                <a:cubicBezTo>
                  <a:pt x="5567" y="7575"/>
                  <a:pt x="5576" y="7575"/>
                  <a:pt x="5576" y="7566"/>
                </a:cubicBezTo>
                <a:cubicBezTo>
                  <a:pt x="5656" y="7227"/>
                  <a:pt x="5718" y="6879"/>
                  <a:pt x="5781" y="6549"/>
                </a:cubicBezTo>
                <a:lnTo>
                  <a:pt x="5817" y="6353"/>
                </a:lnTo>
                <a:cubicBezTo>
                  <a:pt x="5825" y="6308"/>
                  <a:pt x="5834" y="6255"/>
                  <a:pt x="5879" y="6228"/>
                </a:cubicBezTo>
                <a:cubicBezTo>
                  <a:pt x="5902" y="6211"/>
                  <a:pt x="5928" y="6205"/>
                  <a:pt x="5962" y="6205"/>
                </a:cubicBezTo>
                <a:cubicBezTo>
                  <a:pt x="5982" y="6205"/>
                  <a:pt x="6005" y="6207"/>
                  <a:pt x="6031" y="6210"/>
                </a:cubicBezTo>
                <a:cubicBezTo>
                  <a:pt x="6218" y="6246"/>
                  <a:pt x="6396" y="6282"/>
                  <a:pt x="6575" y="6317"/>
                </a:cubicBezTo>
                <a:lnTo>
                  <a:pt x="6584" y="6317"/>
                </a:lnTo>
                <a:cubicBezTo>
                  <a:pt x="6700" y="6344"/>
                  <a:pt x="6807" y="6362"/>
                  <a:pt x="6914" y="6389"/>
                </a:cubicBezTo>
                <a:cubicBezTo>
                  <a:pt x="6966" y="6397"/>
                  <a:pt x="7015" y="6401"/>
                  <a:pt x="7061" y="6401"/>
                </a:cubicBezTo>
                <a:cubicBezTo>
                  <a:pt x="7172" y="6401"/>
                  <a:pt x="7266" y="6377"/>
                  <a:pt x="7342" y="6326"/>
                </a:cubicBezTo>
                <a:cubicBezTo>
                  <a:pt x="7467" y="6246"/>
                  <a:pt x="7547" y="6094"/>
                  <a:pt x="7592" y="5880"/>
                </a:cubicBezTo>
                <a:cubicBezTo>
                  <a:pt x="7717" y="5238"/>
                  <a:pt x="7851" y="4622"/>
                  <a:pt x="7975" y="4034"/>
                </a:cubicBezTo>
                <a:lnTo>
                  <a:pt x="7975" y="4025"/>
                </a:lnTo>
                <a:cubicBezTo>
                  <a:pt x="8109" y="3427"/>
                  <a:pt x="8243" y="2811"/>
                  <a:pt x="8368" y="2169"/>
                </a:cubicBezTo>
                <a:cubicBezTo>
                  <a:pt x="8493" y="1509"/>
                  <a:pt x="8439" y="1402"/>
                  <a:pt x="7913" y="1295"/>
                </a:cubicBezTo>
                <a:cubicBezTo>
                  <a:pt x="7413" y="1197"/>
                  <a:pt x="6825" y="1072"/>
                  <a:pt x="6254" y="956"/>
                </a:cubicBezTo>
                <a:lnTo>
                  <a:pt x="6182" y="947"/>
                </a:lnTo>
                <a:cubicBezTo>
                  <a:pt x="5647" y="831"/>
                  <a:pt x="5139" y="733"/>
                  <a:pt x="4755" y="653"/>
                </a:cubicBezTo>
                <a:lnTo>
                  <a:pt x="4514" y="599"/>
                </a:lnTo>
                <a:cubicBezTo>
                  <a:pt x="4023" y="501"/>
                  <a:pt x="3667" y="430"/>
                  <a:pt x="3328" y="367"/>
                </a:cubicBezTo>
                <a:cubicBezTo>
                  <a:pt x="2837" y="269"/>
                  <a:pt x="2391" y="180"/>
                  <a:pt x="1650" y="28"/>
                </a:cubicBezTo>
                <a:cubicBezTo>
                  <a:pt x="1557" y="10"/>
                  <a:pt x="1473" y="1"/>
                  <a:pt x="1398"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000"/>
        <p:cNvGrpSpPr/>
        <p:nvPr/>
      </p:nvGrpSpPr>
      <p:grpSpPr>
        <a:xfrm>
          <a:off x="0" y="0"/>
          <a:ext cx="0" cy="0"/>
          <a:chOff x="0" y="0"/>
          <a:chExt cx="0" cy="0"/>
        </a:xfrm>
      </p:grpSpPr>
      <p:sp>
        <p:nvSpPr>
          <p:cNvPr id="5001" name="Google Shape;5001;p80"/>
          <p:cNvSpPr/>
          <p:nvPr/>
        </p:nvSpPr>
        <p:spPr>
          <a:xfrm rot="-2997206">
            <a:off x="10716220" y="793428"/>
            <a:ext cx="8400580" cy="11701027"/>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2" name="Google Shape;5002;p80"/>
          <p:cNvSpPr/>
          <p:nvPr/>
        </p:nvSpPr>
        <p:spPr>
          <a:xfrm>
            <a:off x="1232825" y="720000"/>
            <a:ext cx="6502471" cy="8098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KEY QUESTION</a:t>
            </a:r>
          </a:p>
        </p:txBody>
      </p:sp>
      <p:grpSp>
        <p:nvGrpSpPr>
          <p:cNvPr id="5003" name="Google Shape;5003;p80"/>
          <p:cNvGrpSpPr/>
          <p:nvPr/>
        </p:nvGrpSpPr>
        <p:grpSpPr>
          <a:xfrm>
            <a:off x="10930676" y="1943487"/>
            <a:ext cx="4675630" cy="7132330"/>
            <a:chOff x="10930676" y="1943487"/>
            <a:chExt cx="4675630" cy="7132330"/>
          </a:xfrm>
        </p:grpSpPr>
        <p:sp>
          <p:nvSpPr>
            <p:cNvPr id="5004" name="Google Shape;5004;p80"/>
            <p:cNvSpPr/>
            <p:nvPr/>
          </p:nvSpPr>
          <p:spPr>
            <a:xfrm>
              <a:off x="11021124" y="1943487"/>
              <a:ext cx="1994279" cy="2038807"/>
            </a:xfrm>
            <a:custGeom>
              <a:avLst/>
              <a:gdLst/>
              <a:ahLst/>
              <a:cxnLst/>
              <a:rect l="l" t="t" r="r" b="b"/>
              <a:pathLst>
                <a:path w="6755" h="6906" fill="none" extrusionOk="0">
                  <a:moveTo>
                    <a:pt x="875" y="6905"/>
                  </a:moveTo>
                  <a:cubicBezTo>
                    <a:pt x="1232" y="6299"/>
                    <a:pt x="697" y="5514"/>
                    <a:pt x="233" y="4827"/>
                  </a:cubicBezTo>
                  <a:cubicBezTo>
                    <a:pt x="153" y="4720"/>
                    <a:pt x="81" y="4613"/>
                    <a:pt x="10" y="4506"/>
                  </a:cubicBezTo>
                  <a:cubicBezTo>
                    <a:pt x="1" y="4488"/>
                    <a:pt x="1" y="4452"/>
                    <a:pt x="28" y="4434"/>
                  </a:cubicBezTo>
                  <a:cubicBezTo>
                    <a:pt x="45" y="4425"/>
                    <a:pt x="81" y="4425"/>
                    <a:pt x="99" y="4443"/>
                  </a:cubicBezTo>
                  <a:cubicBezTo>
                    <a:pt x="715" y="5237"/>
                    <a:pt x="1946" y="6299"/>
                    <a:pt x="2650" y="5790"/>
                  </a:cubicBezTo>
                  <a:cubicBezTo>
                    <a:pt x="3195" y="5407"/>
                    <a:pt x="2793" y="3542"/>
                    <a:pt x="2454" y="1892"/>
                  </a:cubicBezTo>
                  <a:cubicBezTo>
                    <a:pt x="2365" y="1499"/>
                    <a:pt x="2294" y="1116"/>
                    <a:pt x="2222" y="768"/>
                  </a:cubicBezTo>
                  <a:cubicBezTo>
                    <a:pt x="2222" y="741"/>
                    <a:pt x="2240" y="714"/>
                    <a:pt x="2267" y="714"/>
                  </a:cubicBezTo>
                  <a:cubicBezTo>
                    <a:pt x="2294" y="705"/>
                    <a:pt x="2320" y="723"/>
                    <a:pt x="2320" y="750"/>
                  </a:cubicBezTo>
                  <a:cubicBezTo>
                    <a:pt x="2561" y="1588"/>
                    <a:pt x="3444" y="3721"/>
                    <a:pt x="4221" y="4015"/>
                  </a:cubicBezTo>
                  <a:cubicBezTo>
                    <a:pt x="4363" y="4069"/>
                    <a:pt x="4488" y="4060"/>
                    <a:pt x="4613" y="3979"/>
                  </a:cubicBezTo>
                  <a:cubicBezTo>
                    <a:pt x="5648" y="3319"/>
                    <a:pt x="5603" y="1151"/>
                    <a:pt x="5577" y="224"/>
                  </a:cubicBezTo>
                  <a:cubicBezTo>
                    <a:pt x="5577" y="161"/>
                    <a:pt x="5577" y="108"/>
                    <a:pt x="5577" y="63"/>
                  </a:cubicBezTo>
                  <a:cubicBezTo>
                    <a:pt x="5577" y="54"/>
                    <a:pt x="5577" y="54"/>
                    <a:pt x="5577" y="45"/>
                  </a:cubicBezTo>
                  <a:cubicBezTo>
                    <a:pt x="5577" y="18"/>
                    <a:pt x="5594" y="1"/>
                    <a:pt x="5630" y="1"/>
                  </a:cubicBezTo>
                  <a:cubicBezTo>
                    <a:pt x="5657" y="1"/>
                    <a:pt x="5675" y="18"/>
                    <a:pt x="5675" y="45"/>
                  </a:cubicBezTo>
                  <a:lnTo>
                    <a:pt x="5675" y="45"/>
                  </a:lnTo>
                  <a:lnTo>
                    <a:pt x="5675" y="45"/>
                  </a:lnTo>
                  <a:cubicBezTo>
                    <a:pt x="5675" y="54"/>
                    <a:pt x="5675" y="54"/>
                    <a:pt x="5675" y="63"/>
                  </a:cubicBezTo>
                  <a:cubicBezTo>
                    <a:pt x="5693" y="893"/>
                    <a:pt x="5996" y="2284"/>
                    <a:pt x="6469" y="2686"/>
                  </a:cubicBezTo>
                  <a:cubicBezTo>
                    <a:pt x="6558" y="2766"/>
                    <a:pt x="6656" y="2793"/>
                    <a:pt x="6754" y="2784"/>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5" name="Google Shape;5005;p80"/>
            <p:cNvSpPr/>
            <p:nvPr/>
          </p:nvSpPr>
          <p:spPr>
            <a:xfrm>
              <a:off x="11245171" y="7561822"/>
              <a:ext cx="1994272" cy="1510509"/>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6" name="Google Shape;5006;p80"/>
            <p:cNvSpPr/>
            <p:nvPr/>
          </p:nvSpPr>
          <p:spPr>
            <a:xfrm>
              <a:off x="11245171" y="7520380"/>
              <a:ext cx="1994272" cy="1555437"/>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7" name="Google Shape;5007;p80"/>
            <p:cNvSpPr/>
            <p:nvPr/>
          </p:nvSpPr>
          <p:spPr>
            <a:xfrm>
              <a:off x="11929548" y="3456341"/>
              <a:ext cx="3676758" cy="4016017"/>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8" name="Google Shape;5008;p80"/>
            <p:cNvSpPr/>
            <p:nvPr/>
          </p:nvSpPr>
          <p:spPr>
            <a:xfrm>
              <a:off x="11929548" y="3374232"/>
              <a:ext cx="3676758" cy="4098127"/>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9" name="Google Shape;5009;p80"/>
            <p:cNvSpPr/>
            <p:nvPr/>
          </p:nvSpPr>
          <p:spPr>
            <a:xfrm>
              <a:off x="10930676" y="7126486"/>
              <a:ext cx="1994272" cy="1510509"/>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0" name="Google Shape;5010;p80"/>
            <p:cNvSpPr/>
            <p:nvPr/>
          </p:nvSpPr>
          <p:spPr>
            <a:xfrm>
              <a:off x="10930676" y="7085044"/>
              <a:ext cx="1994272" cy="1555437"/>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1" name="Google Shape;5011;p80"/>
            <p:cNvSpPr/>
            <p:nvPr/>
          </p:nvSpPr>
          <p:spPr>
            <a:xfrm>
              <a:off x="11615052" y="3021005"/>
              <a:ext cx="3676758" cy="4016017"/>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12" name="Google Shape;5012;p80"/>
          <p:cNvSpPr txBox="1"/>
          <p:nvPr/>
        </p:nvSpPr>
        <p:spPr>
          <a:xfrm>
            <a:off x="1260000" y="1979825"/>
            <a:ext cx="7124400" cy="2832300"/>
          </a:xfrm>
          <a:prstGeom prst="rect">
            <a:avLst/>
          </a:prstGeom>
          <a:noFill/>
          <a:ln>
            <a:noFill/>
          </a:ln>
        </p:spPr>
        <p:txBody>
          <a:bodyPr spcFirstLastPara="1" wrap="square" lIns="0" tIns="91425" rIns="91425" bIns="91425" anchor="t" anchorCtr="0">
            <a:spAutoFit/>
          </a:bodyPr>
          <a:lstStyle/>
          <a:p>
            <a:pPr marL="0" lvl="0" indent="0" algn="l" rtl="0">
              <a:lnSpc>
                <a:spcPct val="110000"/>
              </a:lnSpc>
              <a:spcBef>
                <a:spcPts val="0"/>
              </a:spcBef>
              <a:spcAft>
                <a:spcPts val="0"/>
              </a:spcAft>
              <a:buNone/>
            </a:pPr>
            <a:r>
              <a:rPr lang="en-GB" sz="4000" dirty="0">
                <a:solidFill>
                  <a:schemeClr val="accent2"/>
                </a:solidFill>
                <a:latin typeface="Roboto"/>
                <a:ea typeface="Roboto"/>
                <a:cs typeface="Roboto"/>
                <a:sym typeface="Roboto"/>
              </a:rPr>
              <a:t>“Should we communicate </a:t>
            </a:r>
            <a:br>
              <a:rPr lang="en-GB" sz="4000" dirty="0">
                <a:solidFill>
                  <a:schemeClr val="accent2"/>
                </a:solidFill>
                <a:latin typeface="Roboto"/>
                <a:ea typeface="Roboto"/>
                <a:cs typeface="Roboto"/>
                <a:sym typeface="Roboto"/>
              </a:rPr>
            </a:br>
            <a:r>
              <a:rPr lang="en-GB" sz="4000" dirty="0">
                <a:solidFill>
                  <a:schemeClr val="accent2"/>
                </a:solidFill>
                <a:latin typeface="Roboto"/>
                <a:ea typeface="Roboto"/>
                <a:cs typeface="Roboto"/>
                <a:sym typeface="Roboto"/>
              </a:rPr>
              <a:t>with people online in the same way we communicate in the real world?”</a:t>
            </a:r>
            <a:endParaRPr sz="4000" dirty="0">
              <a:solidFill>
                <a:schemeClr val="dk1"/>
              </a:solidFill>
              <a:latin typeface="Roboto"/>
              <a:ea typeface="Roboto"/>
              <a:cs typeface="Roboto"/>
              <a:sym typeface="Roboto"/>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016"/>
        <p:cNvGrpSpPr/>
        <p:nvPr/>
      </p:nvGrpSpPr>
      <p:grpSpPr>
        <a:xfrm>
          <a:off x="0" y="0"/>
          <a:ext cx="0" cy="0"/>
          <a:chOff x="0" y="0"/>
          <a:chExt cx="0" cy="0"/>
        </a:xfrm>
      </p:grpSpPr>
      <p:sp>
        <p:nvSpPr>
          <p:cNvPr id="5017" name="Google Shape;5017;p81"/>
          <p:cNvSpPr/>
          <p:nvPr/>
        </p:nvSpPr>
        <p:spPr>
          <a:xfrm>
            <a:off x="1260000" y="720000"/>
            <a:ext cx="6108497"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HATE SPEECH</a:t>
            </a:r>
          </a:p>
        </p:txBody>
      </p:sp>
      <p:sp>
        <p:nvSpPr>
          <p:cNvPr id="5018" name="Google Shape;5018;p81"/>
          <p:cNvSpPr txBox="1"/>
          <p:nvPr/>
        </p:nvSpPr>
        <p:spPr>
          <a:xfrm>
            <a:off x="1260000" y="1979825"/>
            <a:ext cx="7609500" cy="607470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0"/>
              </a:spcAft>
              <a:buNone/>
            </a:pPr>
            <a:r>
              <a:rPr lang="en-GB" sz="3000" b="1">
                <a:solidFill>
                  <a:schemeClr val="dk1"/>
                </a:solidFill>
                <a:latin typeface="Roboto"/>
                <a:ea typeface="Roboto"/>
                <a:cs typeface="Roboto"/>
                <a:sym typeface="Roboto"/>
              </a:rPr>
              <a:t>Hate speech </a:t>
            </a:r>
            <a:r>
              <a:rPr lang="en-GB" sz="3000">
                <a:solidFill>
                  <a:schemeClr val="dk1"/>
                </a:solidFill>
                <a:latin typeface="Roboto"/>
                <a:ea typeface="Roboto"/>
                <a:cs typeface="Roboto"/>
                <a:sym typeface="Roboto"/>
              </a:rPr>
              <a:t>attacks a person or group based on their race, religion, biological sex, sexual orientation, gender identity, and/or physical and mental abilities.</a:t>
            </a:r>
            <a:endParaRPr sz="3000">
              <a:solidFill>
                <a:schemeClr val="dk1"/>
              </a:solidFill>
              <a:latin typeface="Roboto"/>
              <a:ea typeface="Roboto"/>
              <a:cs typeface="Roboto"/>
              <a:sym typeface="Roboto"/>
            </a:endParaRPr>
          </a:p>
          <a:p>
            <a:pPr marL="0" lvl="0" indent="0" algn="l" rtl="0">
              <a:lnSpc>
                <a:spcPct val="110000"/>
              </a:lnSpc>
              <a:spcBef>
                <a:spcPts val="2000"/>
              </a:spcBef>
              <a:spcAft>
                <a:spcPts val="1000"/>
              </a:spcAft>
              <a:buNone/>
            </a:pPr>
            <a:r>
              <a:rPr lang="en-GB" sz="3000">
                <a:solidFill>
                  <a:schemeClr val="dk1"/>
                </a:solidFill>
                <a:latin typeface="Roboto"/>
                <a:ea typeface="Roboto"/>
                <a:cs typeface="Roboto"/>
                <a:sym typeface="Roboto"/>
              </a:rPr>
              <a:t>These are sometimes referred to as ‘protected characteristics’, i.e. things about an individual which cannot be changed, are central to their identity or ‘make a person who they are’. As such, abusing someone </a:t>
            </a:r>
            <a:br>
              <a:rPr lang="en-GB" sz="3000">
                <a:solidFill>
                  <a:schemeClr val="dk1"/>
                </a:solidFill>
                <a:latin typeface="Roboto"/>
                <a:ea typeface="Roboto"/>
                <a:cs typeface="Roboto"/>
                <a:sym typeface="Roboto"/>
              </a:rPr>
            </a:br>
            <a:r>
              <a:rPr lang="en-GB" sz="3000">
                <a:solidFill>
                  <a:schemeClr val="dk1"/>
                </a:solidFill>
                <a:latin typeface="Roboto"/>
                <a:ea typeface="Roboto"/>
                <a:cs typeface="Roboto"/>
                <a:sym typeface="Roboto"/>
              </a:rPr>
              <a:t>or discriminating against them because </a:t>
            </a:r>
            <a:br>
              <a:rPr lang="en-GB" sz="3000">
                <a:solidFill>
                  <a:schemeClr val="dk1"/>
                </a:solidFill>
                <a:latin typeface="Roboto"/>
                <a:ea typeface="Roboto"/>
                <a:cs typeface="Roboto"/>
                <a:sym typeface="Roboto"/>
              </a:rPr>
            </a:br>
            <a:r>
              <a:rPr lang="en-GB" sz="3000">
                <a:solidFill>
                  <a:schemeClr val="dk1"/>
                </a:solidFill>
                <a:latin typeface="Roboto"/>
                <a:ea typeface="Roboto"/>
                <a:cs typeface="Roboto"/>
                <a:sym typeface="Roboto"/>
              </a:rPr>
              <a:t>of these factors is prejudiced and unfair. </a:t>
            </a:r>
            <a:endParaRPr sz="3000">
              <a:solidFill>
                <a:srgbClr val="212121"/>
              </a:solidFill>
              <a:latin typeface="Roboto"/>
              <a:ea typeface="Roboto"/>
              <a:cs typeface="Roboto"/>
              <a:sym typeface="Roboto"/>
            </a:endParaRPr>
          </a:p>
        </p:txBody>
      </p:sp>
      <p:sp>
        <p:nvSpPr>
          <p:cNvPr id="5019" name="Google Shape;5019;p81"/>
          <p:cNvSpPr/>
          <p:nvPr/>
        </p:nvSpPr>
        <p:spPr>
          <a:xfrm rot="-5400000">
            <a:off x="11582606" y="1757371"/>
            <a:ext cx="6767888" cy="9426878"/>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020" name="Google Shape;5020;p81"/>
          <p:cNvGrpSpPr/>
          <p:nvPr/>
        </p:nvGrpSpPr>
        <p:grpSpPr>
          <a:xfrm rot="-412208">
            <a:off x="9847697" y="1049988"/>
            <a:ext cx="7439517" cy="6870085"/>
            <a:chOff x="10440467" y="1134407"/>
            <a:chExt cx="7847535" cy="7246873"/>
          </a:xfrm>
        </p:grpSpPr>
        <p:sp>
          <p:nvSpPr>
            <p:cNvPr id="5021" name="Google Shape;5021;p81"/>
            <p:cNvSpPr/>
            <p:nvPr/>
          </p:nvSpPr>
          <p:spPr>
            <a:xfrm rot="-7960687">
              <a:off x="10917822" y="1368842"/>
              <a:ext cx="1493486" cy="1952998"/>
            </a:xfrm>
            <a:custGeom>
              <a:avLst/>
              <a:gdLst/>
              <a:ahLst/>
              <a:cxnLst/>
              <a:rect l="l" t="t" r="r" b="b"/>
              <a:pathLst>
                <a:path w="5015" h="6558" fill="none" extrusionOk="0">
                  <a:moveTo>
                    <a:pt x="1" y="5032"/>
                  </a:moveTo>
                  <a:cubicBezTo>
                    <a:pt x="304" y="5541"/>
                    <a:pt x="590" y="5951"/>
                    <a:pt x="822" y="6281"/>
                  </a:cubicBezTo>
                  <a:cubicBezTo>
                    <a:pt x="884" y="6379"/>
                    <a:pt x="947" y="6468"/>
                    <a:pt x="1009" y="6558"/>
                  </a:cubicBezTo>
                  <a:cubicBezTo>
                    <a:pt x="1009" y="6165"/>
                    <a:pt x="1009" y="5755"/>
                    <a:pt x="1000" y="5362"/>
                  </a:cubicBezTo>
                  <a:cubicBezTo>
                    <a:pt x="1000" y="5032"/>
                    <a:pt x="1000" y="4720"/>
                    <a:pt x="1000" y="4443"/>
                  </a:cubicBezTo>
                  <a:cubicBezTo>
                    <a:pt x="1000" y="4426"/>
                    <a:pt x="1009" y="4417"/>
                    <a:pt x="1018" y="4408"/>
                  </a:cubicBezTo>
                  <a:cubicBezTo>
                    <a:pt x="1027" y="4399"/>
                    <a:pt x="1036" y="4399"/>
                    <a:pt x="1045" y="4408"/>
                  </a:cubicBezTo>
                  <a:cubicBezTo>
                    <a:pt x="2088" y="5005"/>
                    <a:pt x="3159" y="5541"/>
                    <a:pt x="4238" y="5987"/>
                  </a:cubicBezTo>
                  <a:cubicBezTo>
                    <a:pt x="3337" y="4898"/>
                    <a:pt x="2401" y="3899"/>
                    <a:pt x="1446" y="3034"/>
                  </a:cubicBezTo>
                  <a:cubicBezTo>
                    <a:pt x="1437" y="3025"/>
                    <a:pt x="1428" y="3007"/>
                    <a:pt x="1428" y="2989"/>
                  </a:cubicBezTo>
                  <a:cubicBezTo>
                    <a:pt x="1437" y="2971"/>
                    <a:pt x="1446" y="2963"/>
                    <a:pt x="1455" y="2963"/>
                  </a:cubicBezTo>
                  <a:lnTo>
                    <a:pt x="5015" y="2392"/>
                  </a:lnTo>
                  <a:cubicBezTo>
                    <a:pt x="3908" y="2160"/>
                    <a:pt x="2927" y="2035"/>
                    <a:pt x="1883" y="1910"/>
                  </a:cubicBezTo>
                  <a:cubicBezTo>
                    <a:pt x="1633" y="1874"/>
                    <a:pt x="1375" y="1847"/>
                    <a:pt x="1116" y="1812"/>
                  </a:cubicBezTo>
                  <a:cubicBezTo>
                    <a:pt x="1098" y="1812"/>
                    <a:pt x="1089" y="1794"/>
                    <a:pt x="1080" y="1776"/>
                  </a:cubicBezTo>
                  <a:cubicBezTo>
                    <a:pt x="1080" y="1758"/>
                    <a:pt x="1089" y="1740"/>
                    <a:pt x="1098" y="1731"/>
                  </a:cubicBezTo>
                  <a:cubicBezTo>
                    <a:pt x="1660" y="1232"/>
                    <a:pt x="2213" y="795"/>
                    <a:pt x="2802" y="322"/>
                  </a:cubicBezTo>
                  <a:cubicBezTo>
                    <a:pt x="2936" y="215"/>
                    <a:pt x="3070" y="108"/>
                    <a:pt x="3204" y="1"/>
                  </a:cubicBezTo>
                  <a:cubicBezTo>
                    <a:pt x="2213" y="188"/>
                    <a:pt x="1393" y="429"/>
                    <a:pt x="170" y="82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2" name="Google Shape;5022;p81"/>
            <p:cNvSpPr/>
            <p:nvPr/>
          </p:nvSpPr>
          <p:spPr>
            <a:xfrm rot="516862">
              <a:off x="11518179" y="2657398"/>
              <a:ext cx="5986429" cy="5305474"/>
            </a:xfrm>
            <a:custGeom>
              <a:avLst/>
              <a:gdLst/>
              <a:ahLst/>
              <a:cxnLst/>
              <a:rect l="l" t="t" r="r" b="b"/>
              <a:pathLst>
                <a:path w="17433" h="15450" extrusionOk="0">
                  <a:moveTo>
                    <a:pt x="7626" y="0"/>
                  </a:moveTo>
                  <a:cubicBezTo>
                    <a:pt x="4643" y="0"/>
                    <a:pt x="1131" y="894"/>
                    <a:pt x="625" y="4973"/>
                  </a:cubicBezTo>
                  <a:cubicBezTo>
                    <a:pt x="0" y="10076"/>
                    <a:pt x="5148" y="11485"/>
                    <a:pt x="8270" y="11869"/>
                  </a:cubicBezTo>
                  <a:cubicBezTo>
                    <a:pt x="9036" y="11962"/>
                    <a:pt x="9783" y="12011"/>
                    <a:pt x="10494" y="12011"/>
                  </a:cubicBezTo>
                  <a:cubicBezTo>
                    <a:pt x="10735" y="12011"/>
                    <a:pt x="10973" y="12005"/>
                    <a:pt x="11205" y="11994"/>
                  </a:cubicBezTo>
                  <a:lnTo>
                    <a:pt x="16710" y="15437"/>
                  </a:lnTo>
                  <a:cubicBezTo>
                    <a:pt x="16719" y="15446"/>
                    <a:pt x="16736" y="15446"/>
                    <a:pt x="16745" y="15446"/>
                  </a:cubicBezTo>
                  <a:cubicBezTo>
                    <a:pt x="16752" y="15449"/>
                    <a:pt x="16759" y="15450"/>
                    <a:pt x="16767" y="15450"/>
                  </a:cubicBezTo>
                  <a:cubicBezTo>
                    <a:pt x="16789" y="15450"/>
                    <a:pt x="16812" y="15440"/>
                    <a:pt x="16826" y="15420"/>
                  </a:cubicBezTo>
                  <a:cubicBezTo>
                    <a:pt x="16852" y="15393"/>
                    <a:pt x="16861" y="15339"/>
                    <a:pt x="16834" y="15304"/>
                  </a:cubicBezTo>
                  <a:lnTo>
                    <a:pt x="14015" y="11503"/>
                  </a:lnTo>
                  <a:cubicBezTo>
                    <a:pt x="16005" y="10843"/>
                    <a:pt x="17066" y="9416"/>
                    <a:pt x="17361" y="7034"/>
                  </a:cubicBezTo>
                  <a:cubicBezTo>
                    <a:pt x="17432" y="6436"/>
                    <a:pt x="17423" y="5883"/>
                    <a:pt x="17352" y="5383"/>
                  </a:cubicBezTo>
                  <a:cubicBezTo>
                    <a:pt x="17343" y="5321"/>
                    <a:pt x="17334" y="5259"/>
                    <a:pt x="17325" y="5196"/>
                  </a:cubicBezTo>
                  <a:cubicBezTo>
                    <a:pt x="16656" y="1574"/>
                    <a:pt x="12428" y="468"/>
                    <a:pt x="9716" y="129"/>
                  </a:cubicBezTo>
                  <a:lnTo>
                    <a:pt x="9653" y="129"/>
                  </a:lnTo>
                  <a:cubicBezTo>
                    <a:pt x="9582" y="120"/>
                    <a:pt x="9519" y="111"/>
                    <a:pt x="9448" y="102"/>
                  </a:cubicBezTo>
                  <a:cubicBezTo>
                    <a:pt x="8889" y="42"/>
                    <a:pt x="8269" y="0"/>
                    <a:pt x="7626" y="0"/>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3" name="Google Shape;5023;p81"/>
            <p:cNvSpPr/>
            <p:nvPr/>
          </p:nvSpPr>
          <p:spPr>
            <a:xfrm rot="516862">
              <a:off x="11106128" y="3065896"/>
              <a:ext cx="2610156" cy="2640375"/>
            </a:xfrm>
            <a:custGeom>
              <a:avLst/>
              <a:gdLst/>
              <a:ahLst/>
              <a:cxnLst/>
              <a:rect l="l" t="t" r="r" b="b"/>
              <a:pathLst>
                <a:path w="7601" h="7689" extrusionOk="0">
                  <a:moveTo>
                    <a:pt x="4086" y="0"/>
                  </a:moveTo>
                  <a:lnTo>
                    <a:pt x="2436" y="286"/>
                  </a:lnTo>
                  <a:cubicBezTo>
                    <a:pt x="2409" y="286"/>
                    <a:pt x="2382" y="321"/>
                    <a:pt x="2391" y="348"/>
                  </a:cubicBezTo>
                  <a:lnTo>
                    <a:pt x="3078" y="3158"/>
                  </a:lnTo>
                  <a:lnTo>
                    <a:pt x="321" y="2534"/>
                  </a:lnTo>
                  <a:cubicBezTo>
                    <a:pt x="318" y="2533"/>
                    <a:pt x="314" y="2532"/>
                    <a:pt x="310" y="2532"/>
                  </a:cubicBezTo>
                  <a:cubicBezTo>
                    <a:pt x="286" y="2532"/>
                    <a:pt x="259" y="2555"/>
                    <a:pt x="259" y="2578"/>
                  </a:cubicBezTo>
                  <a:lnTo>
                    <a:pt x="0" y="4113"/>
                  </a:lnTo>
                  <a:cubicBezTo>
                    <a:pt x="0" y="4148"/>
                    <a:pt x="18" y="4175"/>
                    <a:pt x="54" y="4175"/>
                  </a:cubicBezTo>
                  <a:lnTo>
                    <a:pt x="2810" y="4452"/>
                  </a:lnTo>
                  <a:lnTo>
                    <a:pt x="1338" y="6967"/>
                  </a:lnTo>
                  <a:cubicBezTo>
                    <a:pt x="1320" y="6994"/>
                    <a:pt x="1338" y="7030"/>
                    <a:pt x="1365" y="7039"/>
                  </a:cubicBezTo>
                  <a:lnTo>
                    <a:pt x="2846" y="7681"/>
                  </a:lnTo>
                  <a:cubicBezTo>
                    <a:pt x="2853" y="7686"/>
                    <a:pt x="2861" y="7688"/>
                    <a:pt x="2868" y="7688"/>
                  </a:cubicBezTo>
                  <a:cubicBezTo>
                    <a:pt x="2887" y="7688"/>
                    <a:pt x="2904" y="7674"/>
                    <a:pt x="2917" y="7654"/>
                  </a:cubicBezTo>
                  <a:lnTo>
                    <a:pt x="4015" y="5112"/>
                  </a:lnTo>
                  <a:lnTo>
                    <a:pt x="5897" y="7235"/>
                  </a:lnTo>
                  <a:cubicBezTo>
                    <a:pt x="5906" y="7244"/>
                    <a:pt x="5919" y="7248"/>
                    <a:pt x="5933" y="7248"/>
                  </a:cubicBezTo>
                  <a:cubicBezTo>
                    <a:pt x="5946" y="7248"/>
                    <a:pt x="5959" y="7244"/>
                    <a:pt x="5968" y="7235"/>
                  </a:cubicBezTo>
                  <a:lnTo>
                    <a:pt x="7146" y="6102"/>
                  </a:lnTo>
                  <a:cubicBezTo>
                    <a:pt x="7173" y="6084"/>
                    <a:pt x="7173" y="6040"/>
                    <a:pt x="7146" y="6022"/>
                  </a:cubicBezTo>
                  <a:lnTo>
                    <a:pt x="5014" y="4184"/>
                  </a:lnTo>
                  <a:lnTo>
                    <a:pt x="7556" y="3007"/>
                  </a:lnTo>
                  <a:cubicBezTo>
                    <a:pt x="7583" y="2989"/>
                    <a:pt x="7601" y="2953"/>
                    <a:pt x="7583" y="2926"/>
                  </a:cubicBezTo>
                  <a:lnTo>
                    <a:pt x="6834" y="1552"/>
                  </a:lnTo>
                  <a:cubicBezTo>
                    <a:pt x="6828" y="1529"/>
                    <a:pt x="6810" y="1517"/>
                    <a:pt x="6791" y="1517"/>
                  </a:cubicBezTo>
                  <a:cubicBezTo>
                    <a:pt x="6781" y="1517"/>
                    <a:pt x="6771" y="1520"/>
                    <a:pt x="6762" y="1526"/>
                  </a:cubicBezTo>
                  <a:lnTo>
                    <a:pt x="4434" y="2989"/>
                  </a:lnTo>
                  <a:lnTo>
                    <a:pt x="4148" y="54"/>
                  </a:lnTo>
                  <a:cubicBezTo>
                    <a:pt x="4148" y="18"/>
                    <a:pt x="4122" y="0"/>
                    <a:pt x="4086"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4" name="Google Shape;5024;p81"/>
            <p:cNvSpPr/>
            <p:nvPr/>
          </p:nvSpPr>
          <p:spPr>
            <a:xfrm rot="516862">
              <a:off x="11105871" y="3065877"/>
              <a:ext cx="2610156" cy="2643809"/>
            </a:xfrm>
            <a:custGeom>
              <a:avLst/>
              <a:gdLst/>
              <a:ahLst/>
              <a:cxnLst/>
              <a:rect l="l" t="t" r="r" b="b"/>
              <a:pathLst>
                <a:path w="7601" h="7699" fill="none" extrusionOk="0">
                  <a:moveTo>
                    <a:pt x="2810" y="4452"/>
                  </a:moveTo>
                  <a:lnTo>
                    <a:pt x="54" y="4175"/>
                  </a:lnTo>
                  <a:cubicBezTo>
                    <a:pt x="18" y="4175"/>
                    <a:pt x="0" y="4148"/>
                    <a:pt x="0" y="4113"/>
                  </a:cubicBezTo>
                  <a:lnTo>
                    <a:pt x="259" y="2578"/>
                  </a:lnTo>
                  <a:cubicBezTo>
                    <a:pt x="259" y="2552"/>
                    <a:pt x="294" y="2525"/>
                    <a:pt x="321" y="2534"/>
                  </a:cubicBezTo>
                  <a:lnTo>
                    <a:pt x="3078" y="3158"/>
                  </a:lnTo>
                  <a:lnTo>
                    <a:pt x="2391" y="348"/>
                  </a:lnTo>
                  <a:cubicBezTo>
                    <a:pt x="2382" y="321"/>
                    <a:pt x="2409" y="286"/>
                    <a:pt x="2436" y="286"/>
                  </a:cubicBezTo>
                  <a:lnTo>
                    <a:pt x="4086" y="0"/>
                  </a:lnTo>
                  <a:cubicBezTo>
                    <a:pt x="4122" y="0"/>
                    <a:pt x="4148" y="18"/>
                    <a:pt x="4148" y="54"/>
                  </a:cubicBezTo>
                  <a:lnTo>
                    <a:pt x="4434" y="2989"/>
                  </a:lnTo>
                  <a:lnTo>
                    <a:pt x="6762" y="1526"/>
                  </a:lnTo>
                  <a:cubicBezTo>
                    <a:pt x="6789" y="1508"/>
                    <a:pt x="6825" y="1517"/>
                    <a:pt x="6834" y="1552"/>
                  </a:cubicBezTo>
                  <a:lnTo>
                    <a:pt x="7583" y="2926"/>
                  </a:lnTo>
                  <a:cubicBezTo>
                    <a:pt x="7601" y="2953"/>
                    <a:pt x="7583" y="2989"/>
                    <a:pt x="7556" y="3007"/>
                  </a:cubicBezTo>
                  <a:lnTo>
                    <a:pt x="5014" y="4184"/>
                  </a:lnTo>
                  <a:lnTo>
                    <a:pt x="7146" y="6022"/>
                  </a:lnTo>
                  <a:cubicBezTo>
                    <a:pt x="7173" y="6040"/>
                    <a:pt x="7173" y="6084"/>
                    <a:pt x="7146" y="6102"/>
                  </a:cubicBezTo>
                  <a:lnTo>
                    <a:pt x="5968" y="7235"/>
                  </a:lnTo>
                  <a:cubicBezTo>
                    <a:pt x="5950" y="7253"/>
                    <a:pt x="5915" y="7253"/>
                    <a:pt x="5897" y="7235"/>
                  </a:cubicBezTo>
                  <a:lnTo>
                    <a:pt x="4015" y="5112"/>
                  </a:lnTo>
                  <a:lnTo>
                    <a:pt x="2917" y="7654"/>
                  </a:lnTo>
                  <a:cubicBezTo>
                    <a:pt x="2899" y="7681"/>
                    <a:pt x="2873" y="7699"/>
                    <a:pt x="2846" y="7681"/>
                  </a:cubicBezTo>
                  <a:lnTo>
                    <a:pt x="1365" y="7039"/>
                  </a:lnTo>
                  <a:cubicBezTo>
                    <a:pt x="1338" y="7030"/>
                    <a:pt x="1320" y="6994"/>
                    <a:pt x="1338" y="696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5" name="Google Shape;5025;p81"/>
            <p:cNvSpPr/>
            <p:nvPr/>
          </p:nvSpPr>
          <p:spPr>
            <a:xfrm rot="516862">
              <a:off x="13674605" y="2988117"/>
              <a:ext cx="2481726" cy="2991326"/>
            </a:xfrm>
            <a:custGeom>
              <a:avLst/>
              <a:gdLst/>
              <a:ahLst/>
              <a:cxnLst/>
              <a:rect l="l" t="t" r="r" b="b"/>
              <a:pathLst>
                <a:path w="7227" h="8711" extrusionOk="0">
                  <a:moveTo>
                    <a:pt x="4416" y="3240"/>
                  </a:moveTo>
                  <a:lnTo>
                    <a:pt x="4577" y="5060"/>
                  </a:lnTo>
                  <a:lnTo>
                    <a:pt x="2810" y="5453"/>
                  </a:lnTo>
                  <a:lnTo>
                    <a:pt x="2650" y="3633"/>
                  </a:lnTo>
                  <a:lnTo>
                    <a:pt x="4416" y="3240"/>
                  </a:lnTo>
                  <a:close/>
                  <a:moveTo>
                    <a:pt x="5643" y="0"/>
                  </a:moveTo>
                  <a:cubicBezTo>
                    <a:pt x="5639" y="0"/>
                    <a:pt x="5634" y="1"/>
                    <a:pt x="5629" y="2"/>
                  </a:cubicBezTo>
                  <a:lnTo>
                    <a:pt x="4211" y="314"/>
                  </a:lnTo>
                  <a:cubicBezTo>
                    <a:pt x="4184" y="323"/>
                    <a:pt x="4166" y="350"/>
                    <a:pt x="4175" y="377"/>
                  </a:cubicBezTo>
                  <a:lnTo>
                    <a:pt x="4282" y="1670"/>
                  </a:lnTo>
                  <a:lnTo>
                    <a:pt x="2516" y="2063"/>
                  </a:lnTo>
                  <a:lnTo>
                    <a:pt x="2409" y="778"/>
                  </a:lnTo>
                  <a:cubicBezTo>
                    <a:pt x="2402" y="748"/>
                    <a:pt x="2382" y="731"/>
                    <a:pt x="2355" y="731"/>
                  </a:cubicBezTo>
                  <a:cubicBezTo>
                    <a:pt x="2350" y="731"/>
                    <a:pt x="2344" y="732"/>
                    <a:pt x="2338" y="733"/>
                  </a:cubicBezTo>
                  <a:lnTo>
                    <a:pt x="883" y="1055"/>
                  </a:lnTo>
                  <a:cubicBezTo>
                    <a:pt x="857" y="1055"/>
                    <a:pt x="839" y="1081"/>
                    <a:pt x="839" y="1117"/>
                  </a:cubicBezTo>
                  <a:lnTo>
                    <a:pt x="990" y="2402"/>
                  </a:lnTo>
                  <a:lnTo>
                    <a:pt x="45" y="2607"/>
                  </a:lnTo>
                  <a:cubicBezTo>
                    <a:pt x="18" y="2616"/>
                    <a:pt x="0" y="2642"/>
                    <a:pt x="0" y="2669"/>
                  </a:cubicBezTo>
                  <a:lnTo>
                    <a:pt x="134" y="4123"/>
                  </a:lnTo>
                  <a:cubicBezTo>
                    <a:pt x="134" y="4159"/>
                    <a:pt x="161" y="4177"/>
                    <a:pt x="196" y="4177"/>
                  </a:cubicBezTo>
                  <a:lnTo>
                    <a:pt x="1124" y="3972"/>
                  </a:lnTo>
                  <a:lnTo>
                    <a:pt x="1285" y="5792"/>
                  </a:lnTo>
                  <a:lnTo>
                    <a:pt x="339" y="5997"/>
                  </a:lnTo>
                  <a:cubicBezTo>
                    <a:pt x="312" y="6006"/>
                    <a:pt x="295" y="6032"/>
                    <a:pt x="295" y="6059"/>
                  </a:cubicBezTo>
                  <a:lnTo>
                    <a:pt x="428" y="7513"/>
                  </a:lnTo>
                  <a:cubicBezTo>
                    <a:pt x="428" y="7544"/>
                    <a:pt x="449" y="7569"/>
                    <a:pt x="477" y="7569"/>
                  </a:cubicBezTo>
                  <a:cubicBezTo>
                    <a:pt x="482" y="7569"/>
                    <a:pt x="486" y="7568"/>
                    <a:pt x="491" y="7567"/>
                  </a:cubicBezTo>
                  <a:lnTo>
                    <a:pt x="1419" y="7362"/>
                  </a:lnTo>
                  <a:lnTo>
                    <a:pt x="1463" y="8655"/>
                  </a:lnTo>
                  <a:cubicBezTo>
                    <a:pt x="1463" y="8686"/>
                    <a:pt x="1483" y="8711"/>
                    <a:pt x="1512" y="8711"/>
                  </a:cubicBezTo>
                  <a:cubicBezTo>
                    <a:pt x="1516" y="8711"/>
                    <a:pt x="1521" y="8710"/>
                    <a:pt x="1526" y="8709"/>
                  </a:cubicBezTo>
                  <a:lnTo>
                    <a:pt x="3016" y="8379"/>
                  </a:lnTo>
                  <a:cubicBezTo>
                    <a:pt x="3042" y="8370"/>
                    <a:pt x="3060" y="8343"/>
                    <a:pt x="3060" y="8316"/>
                  </a:cubicBezTo>
                  <a:lnTo>
                    <a:pt x="2944" y="7023"/>
                  </a:lnTo>
                  <a:lnTo>
                    <a:pt x="4711" y="6630"/>
                  </a:lnTo>
                  <a:lnTo>
                    <a:pt x="4827" y="7915"/>
                  </a:lnTo>
                  <a:cubicBezTo>
                    <a:pt x="4827" y="7950"/>
                    <a:pt x="4862" y="7968"/>
                    <a:pt x="4889" y="7968"/>
                  </a:cubicBezTo>
                  <a:lnTo>
                    <a:pt x="6388" y="7692"/>
                  </a:lnTo>
                  <a:cubicBezTo>
                    <a:pt x="6423" y="7683"/>
                    <a:pt x="6441" y="7656"/>
                    <a:pt x="6432" y="7629"/>
                  </a:cubicBezTo>
                  <a:lnTo>
                    <a:pt x="6245" y="6291"/>
                  </a:lnTo>
                  <a:lnTo>
                    <a:pt x="7182" y="6086"/>
                  </a:lnTo>
                  <a:cubicBezTo>
                    <a:pt x="7208" y="6077"/>
                    <a:pt x="7226" y="6059"/>
                    <a:pt x="7226" y="6032"/>
                  </a:cubicBezTo>
                  <a:lnTo>
                    <a:pt x="7101" y="4569"/>
                  </a:lnTo>
                  <a:cubicBezTo>
                    <a:pt x="7094" y="4540"/>
                    <a:pt x="7074" y="4523"/>
                    <a:pt x="7048" y="4523"/>
                  </a:cubicBezTo>
                  <a:cubicBezTo>
                    <a:pt x="7042" y="4523"/>
                    <a:pt x="7036" y="4523"/>
                    <a:pt x="7030" y="4525"/>
                  </a:cubicBezTo>
                  <a:lnTo>
                    <a:pt x="6102" y="4730"/>
                  </a:lnTo>
                  <a:lnTo>
                    <a:pt x="5951" y="2901"/>
                  </a:lnTo>
                  <a:lnTo>
                    <a:pt x="6887" y="2785"/>
                  </a:lnTo>
                  <a:cubicBezTo>
                    <a:pt x="6914" y="2785"/>
                    <a:pt x="6932" y="2758"/>
                    <a:pt x="6932" y="2723"/>
                  </a:cubicBezTo>
                  <a:lnTo>
                    <a:pt x="6807" y="1179"/>
                  </a:lnTo>
                  <a:cubicBezTo>
                    <a:pt x="6807" y="1144"/>
                    <a:pt x="6771" y="1126"/>
                    <a:pt x="6736" y="1126"/>
                  </a:cubicBezTo>
                  <a:lnTo>
                    <a:pt x="5808" y="1331"/>
                  </a:lnTo>
                  <a:lnTo>
                    <a:pt x="5701" y="55"/>
                  </a:lnTo>
                  <a:cubicBezTo>
                    <a:pt x="5701" y="24"/>
                    <a:pt x="5674" y="0"/>
                    <a:pt x="5643"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6" name="Google Shape;5026;p81"/>
            <p:cNvSpPr/>
            <p:nvPr/>
          </p:nvSpPr>
          <p:spPr>
            <a:xfrm rot="516862">
              <a:off x="13674631" y="2985372"/>
              <a:ext cx="2481726" cy="2996477"/>
            </a:xfrm>
            <a:custGeom>
              <a:avLst/>
              <a:gdLst/>
              <a:ahLst/>
              <a:cxnLst/>
              <a:rect l="l" t="t" r="r" b="b"/>
              <a:pathLst>
                <a:path w="7227" h="8726" fill="none" extrusionOk="0">
                  <a:moveTo>
                    <a:pt x="4577" y="5068"/>
                  </a:moveTo>
                  <a:lnTo>
                    <a:pt x="2810" y="5461"/>
                  </a:lnTo>
                  <a:lnTo>
                    <a:pt x="2650" y="3641"/>
                  </a:lnTo>
                  <a:lnTo>
                    <a:pt x="4416" y="3248"/>
                  </a:lnTo>
                  <a:close/>
                  <a:moveTo>
                    <a:pt x="6932" y="2731"/>
                  </a:moveTo>
                  <a:lnTo>
                    <a:pt x="6807" y="1187"/>
                  </a:lnTo>
                  <a:cubicBezTo>
                    <a:pt x="6807" y="1152"/>
                    <a:pt x="6771" y="1134"/>
                    <a:pt x="6736" y="1134"/>
                  </a:cubicBezTo>
                  <a:lnTo>
                    <a:pt x="5808" y="1339"/>
                  </a:lnTo>
                  <a:lnTo>
                    <a:pt x="5701" y="63"/>
                  </a:lnTo>
                  <a:cubicBezTo>
                    <a:pt x="5701" y="28"/>
                    <a:pt x="5665" y="1"/>
                    <a:pt x="5629" y="10"/>
                  </a:cubicBezTo>
                  <a:lnTo>
                    <a:pt x="4211" y="322"/>
                  </a:lnTo>
                  <a:cubicBezTo>
                    <a:pt x="4184" y="331"/>
                    <a:pt x="4166" y="358"/>
                    <a:pt x="4175" y="385"/>
                  </a:cubicBezTo>
                  <a:lnTo>
                    <a:pt x="4282" y="1678"/>
                  </a:lnTo>
                  <a:lnTo>
                    <a:pt x="2516" y="2071"/>
                  </a:lnTo>
                  <a:lnTo>
                    <a:pt x="2409" y="786"/>
                  </a:lnTo>
                  <a:cubicBezTo>
                    <a:pt x="2400" y="750"/>
                    <a:pt x="2373" y="732"/>
                    <a:pt x="2338" y="741"/>
                  </a:cubicBezTo>
                  <a:lnTo>
                    <a:pt x="883" y="1063"/>
                  </a:lnTo>
                  <a:cubicBezTo>
                    <a:pt x="857" y="1063"/>
                    <a:pt x="839" y="1089"/>
                    <a:pt x="839" y="1125"/>
                  </a:cubicBezTo>
                  <a:lnTo>
                    <a:pt x="990" y="2410"/>
                  </a:lnTo>
                  <a:lnTo>
                    <a:pt x="45" y="2615"/>
                  </a:lnTo>
                  <a:cubicBezTo>
                    <a:pt x="18" y="2624"/>
                    <a:pt x="0" y="2650"/>
                    <a:pt x="0" y="2677"/>
                  </a:cubicBezTo>
                  <a:lnTo>
                    <a:pt x="134" y="4131"/>
                  </a:lnTo>
                  <a:cubicBezTo>
                    <a:pt x="134" y="4167"/>
                    <a:pt x="161" y="4185"/>
                    <a:pt x="196" y="4185"/>
                  </a:cubicBezTo>
                  <a:lnTo>
                    <a:pt x="1124" y="3980"/>
                  </a:lnTo>
                  <a:lnTo>
                    <a:pt x="1285" y="5800"/>
                  </a:lnTo>
                  <a:lnTo>
                    <a:pt x="339" y="6005"/>
                  </a:lnTo>
                  <a:cubicBezTo>
                    <a:pt x="312" y="6014"/>
                    <a:pt x="295" y="6040"/>
                    <a:pt x="295" y="6067"/>
                  </a:cubicBezTo>
                  <a:lnTo>
                    <a:pt x="428" y="7521"/>
                  </a:lnTo>
                  <a:cubicBezTo>
                    <a:pt x="428" y="7557"/>
                    <a:pt x="455" y="7584"/>
                    <a:pt x="491" y="7575"/>
                  </a:cubicBezTo>
                  <a:lnTo>
                    <a:pt x="1419" y="7370"/>
                  </a:lnTo>
                  <a:lnTo>
                    <a:pt x="1463" y="8663"/>
                  </a:lnTo>
                  <a:cubicBezTo>
                    <a:pt x="1463" y="8699"/>
                    <a:pt x="1490" y="8726"/>
                    <a:pt x="1526" y="8717"/>
                  </a:cubicBezTo>
                  <a:lnTo>
                    <a:pt x="3016" y="8387"/>
                  </a:lnTo>
                  <a:cubicBezTo>
                    <a:pt x="3042" y="8378"/>
                    <a:pt x="3060" y="8351"/>
                    <a:pt x="3060" y="8324"/>
                  </a:cubicBezTo>
                  <a:lnTo>
                    <a:pt x="2944" y="7031"/>
                  </a:lnTo>
                  <a:lnTo>
                    <a:pt x="4711" y="6638"/>
                  </a:lnTo>
                  <a:lnTo>
                    <a:pt x="4827" y="7923"/>
                  </a:lnTo>
                  <a:cubicBezTo>
                    <a:pt x="4827" y="7958"/>
                    <a:pt x="4862" y="7976"/>
                    <a:pt x="4889" y="7976"/>
                  </a:cubicBezTo>
                  <a:lnTo>
                    <a:pt x="6388" y="7700"/>
                  </a:lnTo>
                  <a:cubicBezTo>
                    <a:pt x="6423" y="7691"/>
                    <a:pt x="6441" y="7664"/>
                    <a:pt x="6432" y="7637"/>
                  </a:cubicBezTo>
                  <a:lnTo>
                    <a:pt x="6245" y="6299"/>
                  </a:lnTo>
                  <a:lnTo>
                    <a:pt x="7182" y="6094"/>
                  </a:lnTo>
                  <a:cubicBezTo>
                    <a:pt x="7208" y="6085"/>
                    <a:pt x="7226" y="6067"/>
                    <a:pt x="7226" y="6040"/>
                  </a:cubicBezTo>
                  <a:lnTo>
                    <a:pt x="7101" y="4577"/>
                  </a:lnTo>
                  <a:cubicBezTo>
                    <a:pt x="7092" y="4542"/>
                    <a:pt x="7066" y="4524"/>
                    <a:pt x="7030" y="4533"/>
                  </a:cubicBezTo>
                  <a:lnTo>
                    <a:pt x="6102" y="4738"/>
                  </a:lnTo>
                  <a:lnTo>
                    <a:pt x="5951" y="2909"/>
                  </a:lnTo>
                  <a:lnTo>
                    <a:pt x="6887" y="2793"/>
                  </a:lnTo>
                  <a:cubicBezTo>
                    <a:pt x="6914" y="2793"/>
                    <a:pt x="6932" y="2766"/>
                    <a:pt x="6932" y="273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7" name="Google Shape;5027;p81"/>
            <p:cNvSpPr/>
            <p:nvPr/>
          </p:nvSpPr>
          <p:spPr>
            <a:xfrm rot="516862">
              <a:off x="10811684" y="2841057"/>
              <a:ext cx="2610499" cy="2639688"/>
            </a:xfrm>
            <a:custGeom>
              <a:avLst/>
              <a:gdLst/>
              <a:ahLst/>
              <a:cxnLst/>
              <a:rect l="l" t="t" r="r" b="b"/>
              <a:pathLst>
                <a:path w="7602" h="7687" extrusionOk="0">
                  <a:moveTo>
                    <a:pt x="4100" y="0"/>
                  </a:moveTo>
                  <a:cubicBezTo>
                    <a:pt x="4096" y="0"/>
                    <a:pt x="4091" y="1"/>
                    <a:pt x="4086" y="2"/>
                  </a:cubicBezTo>
                  <a:lnTo>
                    <a:pt x="2445" y="278"/>
                  </a:lnTo>
                  <a:cubicBezTo>
                    <a:pt x="2409" y="287"/>
                    <a:pt x="2391" y="314"/>
                    <a:pt x="2400" y="350"/>
                  </a:cubicBezTo>
                  <a:lnTo>
                    <a:pt x="3078" y="3151"/>
                  </a:lnTo>
                  <a:lnTo>
                    <a:pt x="322" y="2535"/>
                  </a:lnTo>
                  <a:cubicBezTo>
                    <a:pt x="317" y="2534"/>
                    <a:pt x="312" y="2533"/>
                    <a:pt x="307" y="2533"/>
                  </a:cubicBezTo>
                  <a:cubicBezTo>
                    <a:pt x="284" y="2533"/>
                    <a:pt x="259" y="2550"/>
                    <a:pt x="259" y="2580"/>
                  </a:cubicBezTo>
                  <a:lnTo>
                    <a:pt x="9" y="4114"/>
                  </a:lnTo>
                  <a:cubicBezTo>
                    <a:pt x="0" y="4141"/>
                    <a:pt x="18" y="4168"/>
                    <a:pt x="54" y="4177"/>
                  </a:cubicBezTo>
                  <a:lnTo>
                    <a:pt x="2811" y="4453"/>
                  </a:lnTo>
                  <a:lnTo>
                    <a:pt x="1339" y="6960"/>
                  </a:lnTo>
                  <a:cubicBezTo>
                    <a:pt x="1321" y="6987"/>
                    <a:pt x="1339" y="7023"/>
                    <a:pt x="1365" y="7040"/>
                  </a:cubicBezTo>
                  <a:lnTo>
                    <a:pt x="2846" y="7683"/>
                  </a:lnTo>
                  <a:cubicBezTo>
                    <a:pt x="2853" y="7685"/>
                    <a:pt x="2860" y="7686"/>
                    <a:pt x="2867" y="7686"/>
                  </a:cubicBezTo>
                  <a:cubicBezTo>
                    <a:pt x="2889" y="7686"/>
                    <a:pt x="2911" y="7676"/>
                    <a:pt x="2918" y="7656"/>
                  </a:cubicBezTo>
                  <a:lnTo>
                    <a:pt x="4015" y="5105"/>
                  </a:lnTo>
                  <a:lnTo>
                    <a:pt x="5897" y="7228"/>
                  </a:lnTo>
                  <a:cubicBezTo>
                    <a:pt x="5907" y="7243"/>
                    <a:pt x="5922" y="7249"/>
                    <a:pt x="5938" y="7249"/>
                  </a:cubicBezTo>
                  <a:cubicBezTo>
                    <a:pt x="5952" y="7249"/>
                    <a:pt x="5966" y="7245"/>
                    <a:pt x="5978" y="7237"/>
                  </a:cubicBezTo>
                  <a:lnTo>
                    <a:pt x="7155" y="6104"/>
                  </a:lnTo>
                  <a:cubicBezTo>
                    <a:pt x="7173" y="6077"/>
                    <a:pt x="7173" y="6041"/>
                    <a:pt x="7146" y="6023"/>
                  </a:cubicBezTo>
                  <a:lnTo>
                    <a:pt x="5023" y="4177"/>
                  </a:lnTo>
                  <a:lnTo>
                    <a:pt x="7557" y="2999"/>
                  </a:lnTo>
                  <a:cubicBezTo>
                    <a:pt x="7592" y="2990"/>
                    <a:pt x="7601" y="2955"/>
                    <a:pt x="7583" y="2928"/>
                  </a:cubicBezTo>
                  <a:lnTo>
                    <a:pt x="6843" y="1545"/>
                  </a:lnTo>
                  <a:cubicBezTo>
                    <a:pt x="6831" y="1528"/>
                    <a:pt x="6812" y="1518"/>
                    <a:pt x="6793" y="1518"/>
                  </a:cubicBezTo>
                  <a:cubicBezTo>
                    <a:pt x="6783" y="1518"/>
                    <a:pt x="6772" y="1521"/>
                    <a:pt x="6763" y="1527"/>
                  </a:cubicBezTo>
                  <a:lnTo>
                    <a:pt x="4434" y="2981"/>
                  </a:lnTo>
                  <a:lnTo>
                    <a:pt x="4149" y="46"/>
                  </a:lnTo>
                  <a:cubicBezTo>
                    <a:pt x="4149" y="23"/>
                    <a:pt x="4129" y="0"/>
                    <a:pt x="4100"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8" name="Google Shape;5028;p81"/>
            <p:cNvSpPr/>
            <p:nvPr/>
          </p:nvSpPr>
          <p:spPr>
            <a:xfrm rot="516862">
              <a:off x="10811761" y="2838316"/>
              <a:ext cx="2610499" cy="2644152"/>
            </a:xfrm>
            <a:custGeom>
              <a:avLst/>
              <a:gdLst/>
              <a:ahLst/>
              <a:cxnLst/>
              <a:rect l="l" t="t" r="r" b="b"/>
              <a:pathLst>
                <a:path w="7602" h="7700" fill="none" extrusionOk="0">
                  <a:moveTo>
                    <a:pt x="2811" y="4461"/>
                  </a:moveTo>
                  <a:lnTo>
                    <a:pt x="54" y="4185"/>
                  </a:lnTo>
                  <a:cubicBezTo>
                    <a:pt x="18" y="4176"/>
                    <a:pt x="0" y="4149"/>
                    <a:pt x="9" y="4122"/>
                  </a:cubicBezTo>
                  <a:lnTo>
                    <a:pt x="259" y="2588"/>
                  </a:lnTo>
                  <a:cubicBezTo>
                    <a:pt x="259" y="2552"/>
                    <a:pt x="295" y="2534"/>
                    <a:pt x="322" y="2543"/>
                  </a:cubicBezTo>
                  <a:lnTo>
                    <a:pt x="3078" y="3159"/>
                  </a:lnTo>
                  <a:lnTo>
                    <a:pt x="2400" y="358"/>
                  </a:lnTo>
                  <a:cubicBezTo>
                    <a:pt x="2391" y="322"/>
                    <a:pt x="2409" y="295"/>
                    <a:pt x="2445" y="286"/>
                  </a:cubicBezTo>
                  <a:lnTo>
                    <a:pt x="4086" y="10"/>
                  </a:lnTo>
                  <a:cubicBezTo>
                    <a:pt x="4122" y="1"/>
                    <a:pt x="4149" y="28"/>
                    <a:pt x="4149" y="54"/>
                  </a:cubicBezTo>
                  <a:lnTo>
                    <a:pt x="4434" y="2989"/>
                  </a:lnTo>
                  <a:lnTo>
                    <a:pt x="6763" y="1535"/>
                  </a:lnTo>
                  <a:cubicBezTo>
                    <a:pt x="6789" y="1517"/>
                    <a:pt x="6825" y="1526"/>
                    <a:pt x="6843" y="1553"/>
                  </a:cubicBezTo>
                  <a:lnTo>
                    <a:pt x="7583" y="2936"/>
                  </a:lnTo>
                  <a:cubicBezTo>
                    <a:pt x="7601" y="2963"/>
                    <a:pt x="7592" y="2998"/>
                    <a:pt x="7557" y="3007"/>
                  </a:cubicBezTo>
                  <a:lnTo>
                    <a:pt x="5023" y="4185"/>
                  </a:lnTo>
                  <a:lnTo>
                    <a:pt x="7146" y="6031"/>
                  </a:lnTo>
                  <a:cubicBezTo>
                    <a:pt x="7173" y="6049"/>
                    <a:pt x="7173" y="6085"/>
                    <a:pt x="7155" y="6112"/>
                  </a:cubicBezTo>
                  <a:lnTo>
                    <a:pt x="5978" y="7245"/>
                  </a:lnTo>
                  <a:cubicBezTo>
                    <a:pt x="5951" y="7263"/>
                    <a:pt x="5915" y="7263"/>
                    <a:pt x="5897" y="7236"/>
                  </a:cubicBezTo>
                  <a:lnTo>
                    <a:pt x="4015" y="5113"/>
                  </a:lnTo>
                  <a:lnTo>
                    <a:pt x="2918" y="7664"/>
                  </a:lnTo>
                  <a:cubicBezTo>
                    <a:pt x="2909" y="7691"/>
                    <a:pt x="2873" y="7700"/>
                    <a:pt x="2846" y="7691"/>
                  </a:cubicBezTo>
                  <a:lnTo>
                    <a:pt x="1365" y="7048"/>
                  </a:lnTo>
                  <a:cubicBezTo>
                    <a:pt x="1339" y="7031"/>
                    <a:pt x="1321" y="6995"/>
                    <a:pt x="1339" y="696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9" name="Google Shape;5029;p81"/>
            <p:cNvSpPr/>
            <p:nvPr/>
          </p:nvSpPr>
          <p:spPr>
            <a:xfrm rot="516862">
              <a:off x="13468842" y="2709889"/>
              <a:ext cx="2484816" cy="2990639"/>
            </a:xfrm>
            <a:custGeom>
              <a:avLst/>
              <a:gdLst/>
              <a:ahLst/>
              <a:cxnLst/>
              <a:rect l="l" t="t" r="r" b="b"/>
              <a:pathLst>
                <a:path w="7236" h="8709" extrusionOk="0">
                  <a:moveTo>
                    <a:pt x="4425" y="3239"/>
                  </a:moveTo>
                  <a:lnTo>
                    <a:pt x="4577" y="5067"/>
                  </a:lnTo>
                  <a:lnTo>
                    <a:pt x="2811" y="5451"/>
                  </a:lnTo>
                  <a:lnTo>
                    <a:pt x="2659" y="3631"/>
                  </a:lnTo>
                  <a:lnTo>
                    <a:pt x="4425" y="3239"/>
                  </a:lnTo>
                  <a:close/>
                  <a:moveTo>
                    <a:pt x="5639" y="0"/>
                  </a:moveTo>
                  <a:lnTo>
                    <a:pt x="4220" y="312"/>
                  </a:lnTo>
                  <a:cubicBezTo>
                    <a:pt x="4193" y="321"/>
                    <a:pt x="4176" y="348"/>
                    <a:pt x="4176" y="375"/>
                  </a:cubicBezTo>
                  <a:lnTo>
                    <a:pt x="4283" y="1668"/>
                  </a:lnTo>
                  <a:lnTo>
                    <a:pt x="2516" y="2061"/>
                  </a:lnTo>
                  <a:lnTo>
                    <a:pt x="2409" y="785"/>
                  </a:lnTo>
                  <a:cubicBezTo>
                    <a:pt x="2401" y="754"/>
                    <a:pt x="2380" y="730"/>
                    <a:pt x="2351" y="730"/>
                  </a:cubicBezTo>
                  <a:cubicBezTo>
                    <a:pt x="2347" y="730"/>
                    <a:pt x="2343" y="731"/>
                    <a:pt x="2338" y="732"/>
                  </a:cubicBezTo>
                  <a:lnTo>
                    <a:pt x="884" y="1053"/>
                  </a:lnTo>
                  <a:cubicBezTo>
                    <a:pt x="857" y="1062"/>
                    <a:pt x="839" y="1089"/>
                    <a:pt x="839" y="1115"/>
                  </a:cubicBezTo>
                  <a:lnTo>
                    <a:pt x="991" y="2400"/>
                  </a:lnTo>
                  <a:lnTo>
                    <a:pt x="54" y="2605"/>
                  </a:lnTo>
                  <a:cubicBezTo>
                    <a:pt x="18" y="2614"/>
                    <a:pt x="1" y="2641"/>
                    <a:pt x="9" y="2668"/>
                  </a:cubicBezTo>
                  <a:lnTo>
                    <a:pt x="134" y="4122"/>
                  </a:lnTo>
                  <a:cubicBezTo>
                    <a:pt x="134" y="4153"/>
                    <a:pt x="161" y="4177"/>
                    <a:pt x="186" y="4177"/>
                  </a:cubicBezTo>
                  <a:cubicBezTo>
                    <a:pt x="190" y="4177"/>
                    <a:pt x="193" y="4176"/>
                    <a:pt x="197" y="4175"/>
                  </a:cubicBezTo>
                  <a:lnTo>
                    <a:pt x="1125" y="3970"/>
                  </a:lnTo>
                  <a:lnTo>
                    <a:pt x="1285" y="5790"/>
                  </a:lnTo>
                  <a:lnTo>
                    <a:pt x="348" y="6004"/>
                  </a:lnTo>
                  <a:cubicBezTo>
                    <a:pt x="313" y="6004"/>
                    <a:pt x="295" y="6031"/>
                    <a:pt x="304" y="6058"/>
                  </a:cubicBezTo>
                  <a:lnTo>
                    <a:pt x="429" y="7512"/>
                  </a:lnTo>
                  <a:cubicBezTo>
                    <a:pt x="429" y="7543"/>
                    <a:pt x="456" y="7567"/>
                    <a:pt x="480" y="7567"/>
                  </a:cubicBezTo>
                  <a:cubicBezTo>
                    <a:pt x="484" y="7567"/>
                    <a:pt x="488" y="7566"/>
                    <a:pt x="491" y="7565"/>
                  </a:cubicBezTo>
                  <a:lnTo>
                    <a:pt x="1419" y="7360"/>
                  </a:lnTo>
                  <a:lnTo>
                    <a:pt x="1464" y="8654"/>
                  </a:lnTo>
                  <a:cubicBezTo>
                    <a:pt x="1464" y="8685"/>
                    <a:pt x="1491" y="8709"/>
                    <a:pt x="1515" y="8709"/>
                  </a:cubicBezTo>
                  <a:cubicBezTo>
                    <a:pt x="1519" y="8709"/>
                    <a:pt x="1523" y="8708"/>
                    <a:pt x="1526" y="8707"/>
                  </a:cubicBezTo>
                  <a:lnTo>
                    <a:pt x="3016" y="8377"/>
                  </a:lnTo>
                  <a:cubicBezTo>
                    <a:pt x="3043" y="8377"/>
                    <a:pt x="3060" y="8350"/>
                    <a:pt x="3060" y="8323"/>
                  </a:cubicBezTo>
                  <a:lnTo>
                    <a:pt x="2953" y="7021"/>
                  </a:lnTo>
                  <a:lnTo>
                    <a:pt x="4720" y="6637"/>
                  </a:lnTo>
                  <a:lnTo>
                    <a:pt x="4827" y="7913"/>
                  </a:lnTo>
                  <a:cubicBezTo>
                    <a:pt x="4827" y="7944"/>
                    <a:pt x="4854" y="7968"/>
                    <a:pt x="4884" y="7968"/>
                  </a:cubicBezTo>
                  <a:cubicBezTo>
                    <a:pt x="4889" y="7968"/>
                    <a:pt x="4893" y="7968"/>
                    <a:pt x="4898" y="7967"/>
                  </a:cubicBezTo>
                  <a:lnTo>
                    <a:pt x="6397" y="7690"/>
                  </a:lnTo>
                  <a:cubicBezTo>
                    <a:pt x="6424" y="7681"/>
                    <a:pt x="6442" y="7654"/>
                    <a:pt x="6442" y="7628"/>
                  </a:cubicBezTo>
                  <a:lnTo>
                    <a:pt x="6245" y="6298"/>
                  </a:lnTo>
                  <a:lnTo>
                    <a:pt x="7182" y="6084"/>
                  </a:lnTo>
                  <a:cubicBezTo>
                    <a:pt x="7209" y="6084"/>
                    <a:pt x="7236" y="6058"/>
                    <a:pt x="7227" y="6031"/>
                  </a:cubicBezTo>
                  <a:lnTo>
                    <a:pt x="7102" y="4577"/>
                  </a:lnTo>
                  <a:cubicBezTo>
                    <a:pt x="7102" y="4546"/>
                    <a:pt x="7075" y="4521"/>
                    <a:pt x="7050" y="4521"/>
                  </a:cubicBezTo>
                  <a:cubicBezTo>
                    <a:pt x="7046" y="4521"/>
                    <a:pt x="7043" y="4522"/>
                    <a:pt x="7039" y="4523"/>
                  </a:cubicBezTo>
                  <a:lnTo>
                    <a:pt x="6111" y="4728"/>
                  </a:lnTo>
                  <a:lnTo>
                    <a:pt x="5951" y="2900"/>
                  </a:lnTo>
                  <a:lnTo>
                    <a:pt x="6888" y="2784"/>
                  </a:lnTo>
                  <a:cubicBezTo>
                    <a:pt x="6914" y="2784"/>
                    <a:pt x="6941" y="2757"/>
                    <a:pt x="6932" y="2730"/>
                  </a:cubicBezTo>
                  <a:lnTo>
                    <a:pt x="6807" y="1178"/>
                  </a:lnTo>
                  <a:cubicBezTo>
                    <a:pt x="6807" y="1155"/>
                    <a:pt x="6781" y="1131"/>
                    <a:pt x="6756" y="1131"/>
                  </a:cubicBezTo>
                  <a:cubicBezTo>
                    <a:pt x="6752" y="1131"/>
                    <a:pt x="6748" y="1132"/>
                    <a:pt x="6745" y="1133"/>
                  </a:cubicBezTo>
                  <a:lnTo>
                    <a:pt x="5817" y="1338"/>
                  </a:lnTo>
                  <a:lnTo>
                    <a:pt x="5701" y="54"/>
                  </a:lnTo>
                  <a:cubicBezTo>
                    <a:pt x="5701" y="18"/>
                    <a:pt x="5665" y="0"/>
                    <a:pt x="5639"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0" name="Google Shape;5030;p81"/>
            <p:cNvSpPr/>
            <p:nvPr/>
          </p:nvSpPr>
          <p:spPr>
            <a:xfrm rot="516862">
              <a:off x="13468661" y="2709876"/>
              <a:ext cx="2484816" cy="2993043"/>
            </a:xfrm>
            <a:custGeom>
              <a:avLst/>
              <a:gdLst/>
              <a:ahLst/>
              <a:cxnLst/>
              <a:rect l="l" t="t" r="r" b="b"/>
              <a:pathLst>
                <a:path w="7236" h="8716" fill="none" extrusionOk="0">
                  <a:moveTo>
                    <a:pt x="4577" y="5067"/>
                  </a:moveTo>
                  <a:lnTo>
                    <a:pt x="2811" y="5451"/>
                  </a:lnTo>
                  <a:lnTo>
                    <a:pt x="2659" y="3631"/>
                  </a:lnTo>
                  <a:lnTo>
                    <a:pt x="4425" y="3239"/>
                  </a:lnTo>
                  <a:close/>
                  <a:moveTo>
                    <a:pt x="6932" y="2730"/>
                  </a:moveTo>
                  <a:lnTo>
                    <a:pt x="6807" y="1178"/>
                  </a:lnTo>
                  <a:cubicBezTo>
                    <a:pt x="6807" y="1151"/>
                    <a:pt x="6772" y="1124"/>
                    <a:pt x="6745" y="1133"/>
                  </a:cubicBezTo>
                  <a:lnTo>
                    <a:pt x="5817" y="1338"/>
                  </a:lnTo>
                  <a:lnTo>
                    <a:pt x="5701" y="54"/>
                  </a:lnTo>
                  <a:cubicBezTo>
                    <a:pt x="5701" y="18"/>
                    <a:pt x="5665" y="0"/>
                    <a:pt x="5639" y="0"/>
                  </a:cubicBezTo>
                  <a:lnTo>
                    <a:pt x="4220" y="312"/>
                  </a:lnTo>
                  <a:cubicBezTo>
                    <a:pt x="4193" y="321"/>
                    <a:pt x="4176" y="348"/>
                    <a:pt x="4176" y="375"/>
                  </a:cubicBezTo>
                  <a:lnTo>
                    <a:pt x="4283" y="1668"/>
                  </a:lnTo>
                  <a:lnTo>
                    <a:pt x="2516" y="2061"/>
                  </a:lnTo>
                  <a:lnTo>
                    <a:pt x="2409" y="785"/>
                  </a:lnTo>
                  <a:cubicBezTo>
                    <a:pt x="2400" y="750"/>
                    <a:pt x="2374" y="723"/>
                    <a:pt x="2338" y="732"/>
                  </a:cubicBezTo>
                  <a:lnTo>
                    <a:pt x="884" y="1053"/>
                  </a:lnTo>
                  <a:cubicBezTo>
                    <a:pt x="857" y="1062"/>
                    <a:pt x="839" y="1089"/>
                    <a:pt x="839" y="1115"/>
                  </a:cubicBezTo>
                  <a:lnTo>
                    <a:pt x="991" y="2400"/>
                  </a:lnTo>
                  <a:lnTo>
                    <a:pt x="54" y="2605"/>
                  </a:lnTo>
                  <a:cubicBezTo>
                    <a:pt x="18" y="2614"/>
                    <a:pt x="1" y="2641"/>
                    <a:pt x="9" y="2668"/>
                  </a:cubicBezTo>
                  <a:lnTo>
                    <a:pt x="134" y="4122"/>
                  </a:lnTo>
                  <a:cubicBezTo>
                    <a:pt x="134" y="4157"/>
                    <a:pt x="170" y="4184"/>
                    <a:pt x="197" y="4175"/>
                  </a:cubicBezTo>
                  <a:lnTo>
                    <a:pt x="1125" y="3970"/>
                  </a:lnTo>
                  <a:lnTo>
                    <a:pt x="1285" y="5790"/>
                  </a:lnTo>
                  <a:lnTo>
                    <a:pt x="348" y="6004"/>
                  </a:lnTo>
                  <a:cubicBezTo>
                    <a:pt x="313" y="6004"/>
                    <a:pt x="295" y="6031"/>
                    <a:pt x="304" y="6058"/>
                  </a:cubicBezTo>
                  <a:lnTo>
                    <a:pt x="429" y="7512"/>
                  </a:lnTo>
                  <a:cubicBezTo>
                    <a:pt x="429" y="7547"/>
                    <a:pt x="464" y="7574"/>
                    <a:pt x="491" y="7565"/>
                  </a:cubicBezTo>
                  <a:lnTo>
                    <a:pt x="1419" y="7360"/>
                  </a:lnTo>
                  <a:lnTo>
                    <a:pt x="1464" y="8654"/>
                  </a:lnTo>
                  <a:cubicBezTo>
                    <a:pt x="1464" y="8689"/>
                    <a:pt x="1499" y="8716"/>
                    <a:pt x="1526" y="8707"/>
                  </a:cubicBezTo>
                  <a:lnTo>
                    <a:pt x="3016" y="8377"/>
                  </a:lnTo>
                  <a:cubicBezTo>
                    <a:pt x="3043" y="8377"/>
                    <a:pt x="3060" y="8350"/>
                    <a:pt x="3060" y="8323"/>
                  </a:cubicBezTo>
                  <a:lnTo>
                    <a:pt x="2953" y="7021"/>
                  </a:lnTo>
                  <a:lnTo>
                    <a:pt x="4720" y="6637"/>
                  </a:lnTo>
                  <a:lnTo>
                    <a:pt x="4827" y="7913"/>
                  </a:lnTo>
                  <a:cubicBezTo>
                    <a:pt x="4827" y="7949"/>
                    <a:pt x="4863" y="7976"/>
                    <a:pt x="4898" y="7967"/>
                  </a:cubicBezTo>
                  <a:lnTo>
                    <a:pt x="6397" y="7690"/>
                  </a:lnTo>
                  <a:cubicBezTo>
                    <a:pt x="6424" y="7681"/>
                    <a:pt x="6442" y="7654"/>
                    <a:pt x="6442" y="7628"/>
                  </a:cubicBezTo>
                  <a:lnTo>
                    <a:pt x="6245" y="6298"/>
                  </a:lnTo>
                  <a:lnTo>
                    <a:pt x="7182" y="6084"/>
                  </a:lnTo>
                  <a:cubicBezTo>
                    <a:pt x="7209" y="6084"/>
                    <a:pt x="7236" y="6058"/>
                    <a:pt x="7227" y="6031"/>
                  </a:cubicBezTo>
                  <a:lnTo>
                    <a:pt x="7102" y="4577"/>
                  </a:lnTo>
                  <a:cubicBezTo>
                    <a:pt x="7102" y="4541"/>
                    <a:pt x="7066" y="4514"/>
                    <a:pt x="7039" y="4523"/>
                  </a:cubicBezTo>
                  <a:lnTo>
                    <a:pt x="6111" y="4728"/>
                  </a:lnTo>
                  <a:lnTo>
                    <a:pt x="5951" y="2900"/>
                  </a:lnTo>
                  <a:lnTo>
                    <a:pt x="6888" y="2784"/>
                  </a:lnTo>
                  <a:cubicBezTo>
                    <a:pt x="6914" y="2784"/>
                    <a:pt x="6941" y="2757"/>
                    <a:pt x="6932" y="273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1" name="Google Shape;5031;p81"/>
            <p:cNvSpPr/>
            <p:nvPr/>
          </p:nvSpPr>
          <p:spPr>
            <a:xfrm rot="516862">
              <a:off x="15937727" y="5626257"/>
              <a:ext cx="1096808" cy="907253"/>
            </a:xfrm>
            <a:custGeom>
              <a:avLst/>
              <a:gdLst/>
              <a:ahLst/>
              <a:cxnLst/>
              <a:rect l="l" t="t" r="r" b="b"/>
              <a:pathLst>
                <a:path w="3194" h="2642" extrusionOk="0">
                  <a:moveTo>
                    <a:pt x="1685" y="1"/>
                  </a:moveTo>
                  <a:cubicBezTo>
                    <a:pt x="1098" y="1"/>
                    <a:pt x="677" y="218"/>
                    <a:pt x="375" y="666"/>
                  </a:cubicBezTo>
                  <a:cubicBezTo>
                    <a:pt x="63" y="1282"/>
                    <a:pt x="0" y="1817"/>
                    <a:pt x="205" y="2165"/>
                  </a:cubicBezTo>
                  <a:cubicBezTo>
                    <a:pt x="375" y="2451"/>
                    <a:pt x="714" y="2611"/>
                    <a:pt x="1205" y="2638"/>
                  </a:cubicBezTo>
                  <a:lnTo>
                    <a:pt x="1276" y="2638"/>
                  </a:lnTo>
                  <a:cubicBezTo>
                    <a:pt x="1313" y="2640"/>
                    <a:pt x="1350" y="2642"/>
                    <a:pt x="1388" y="2642"/>
                  </a:cubicBezTo>
                  <a:cubicBezTo>
                    <a:pt x="1906" y="2642"/>
                    <a:pt x="2535" y="2413"/>
                    <a:pt x="2801" y="1907"/>
                  </a:cubicBezTo>
                  <a:cubicBezTo>
                    <a:pt x="3042" y="1523"/>
                    <a:pt x="3194" y="952"/>
                    <a:pt x="3007" y="551"/>
                  </a:cubicBezTo>
                  <a:cubicBezTo>
                    <a:pt x="2873" y="265"/>
                    <a:pt x="2596" y="96"/>
                    <a:pt x="2177" y="42"/>
                  </a:cubicBezTo>
                  <a:cubicBezTo>
                    <a:pt x="2177" y="33"/>
                    <a:pt x="2177" y="33"/>
                    <a:pt x="2177" y="33"/>
                  </a:cubicBezTo>
                  <a:cubicBezTo>
                    <a:pt x="2061" y="15"/>
                    <a:pt x="1954" y="6"/>
                    <a:pt x="1856" y="6"/>
                  </a:cubicBezTo>
                  <a:cubicBezTo>
                    <a:pt x="1797" y="3"/>
                    <a:pt x="1741" y="1"/>
                    <a:pt x="1685"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2" name="Google Shape;5032;p81"/>
            <p:cNvSpPr/>
            <p:nvPr/>
          </p:nvSpPr>
          <p:spPr>
            <a:xfrm rot="516862">
              <a:off x="15937907" y="5612878"/>
              <a:ext cx="1096808" cy="931634"/>
            </a:xfrm>
            <a:custGeom>
              <a:avLst/>
              <a:gdLst/>
              <a:ahLst/>
              <a:cxnLst/>
              <a:rect l="l" t="t" r="r" b="b"/>
              <a:pathLst>
                <a:path w="3194" h="2713" fill="none" extrusionOk="0">
                  <a:moveTo>
                    <a:pt x="1205" y="2677"/>
                  </a:moveTo>
                  <a:cubicBezTo>
                    <a:pt x="1222" y="2677"/>
                    <a:pt x="1249" y="2677"/>
                    <a:pt x="1276" y="2677"/>
                  </a:cubicBezTo>
                  <a:cubicBezTo>
                    <a:pt x="1811" y="2713"/>
                    <a:pt x="2516" y="2490"/>
                    <a:pt x="2801" y="1946"/>
                  </a:cubicBezTo>
                  <a:cubicBezTo>
                    <a:pt x="3042" y="1562"/>
                    <a:pt x="3194" y="991"/>
                    <a:pt x="3007" y="590"/>
                  </a:cubicBezTo>
                  <a:cubicBezTo>
                    <a:pt x="2873" y="304"/>
                    <a:pt x="2596" y="135"/>
                    <a:pt x="2177" y="81"/>
                  </a:cubicBezTo>
                  <a:cubicBezTo>
                    <a:pt x="2177" y="72"/>
                    <a:pt x="2177" y="72"/>
                    <a:pt x="2177" y="72"/>
                  </a:cubicBezTo>
                  <a:cubicBezTo>
                    <a:pt x="2061" y="54"/>
                    <a:pt x="1954" y="45"/>
                    <a:pt x="1856" y="45"/>
                  </a:cubicBezTo>
                  <a:cubicBezTo>
                    <a:pt x="1178" y="1"/>
                    <a:pt x="705" y="215"/>
                    <a:pt x="375" y="705"/>
                  </a:cubicBezTo>
                  <a:cubicBezTo>
                    <a:pt x="63" y="1321"/>
                    <a:pt x="0" y="1856"/>
                    <a:pt x="205" y="2204"/>
                  </a:cubicBezTo>
                  <a:cubicBezTo>
                    <a:pt x="375" y="2490"/>
                    <a:pt x="714" y="2650"/>
                    <a:pt x="1205" y="26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3" name="Google Shape;5033;p81"/>
            <p:cNvSpPr/>
            <p:nvPr/>
          </p:nvSpPr>
          <p:spPr>
            <a:xfrm rot="516862">
              <a:off x="16514306" y="3215693"/>
              <a:ext cx="1605378" cy="2368405"/>
            </a:xfrm>
            <a:custGeom>
              <a:avLst/>
              <a:gdLst/>
              <a:ahLst/>
              <a:cxnLst/>
              <a:rect l="l" t="t" r="r" b="b"/>
              <a:pathLst>
                <a:path w="4675" h="6897" extrusionOk="0">
                  <a:moveTo>
                    <a:pt x="1945" y="0"/>
                  </a:moveTo>
                  <a:cubicBezTo>
                    <a:pt x="1936" y="0"/>
                    <a:pt x="1936" y="9"/>
                    <a:pt x="1936" y="18"/>
                  </a:cubicBezTo>
                  <a:cubicBezTo>
                    <a:pt x="1633" y="1142"/>
                    <a:pt x="1249" y="2445"/>
                    <a:pt x="874" y="3702"/>
                  </a:cubicBezTo>
                  <a:cubicBezTo>
                    <a:pt x="571" y="4728"/>
                    <a:pt x="259" y="5790"/>
                    <a:pt x="0" y="6736"/>
                  </a:cubicBezTo>
                  <a:cubicBezTo>
                    <a:pt x="0" y="6745"/>
                    <a:pt x="0" y="6745"/>
                    <a:pt x="0" y="6753"/>
                  </a:cubicBezTo>
                  <a:cubicBezTo>
                    <a:pt x="0" y="6753"/>
                    <a:pt x="9" y="6762"/>
                    <a:pt x="9" y="6762"/>
                  </a:cubicBezTo>
                  <a:cubicBezTo>
                    <a:pt x="134" y="6762"/>
                    <a:pt x="571" y="6780"/>
                    <a:pt x="1187" y="6816"/>
                  </a:cubicBezTo>
                  <a:cubicBezTo>
                    <a:pt x="1606" y="6843"/>
                    <a:pt x="2025" y="6869"/>
                    <a:pt x="2418" y="6896"/>
                  </a:cubicBezTo>
                  <a:cubicBezTo>
                    <a:pt x="2427" y="6896"/>
                    <a:pt x="2436" y="6896"/>
                    <a:pt x="2436" y="6887"/>
                  </a:cubicBezTo>
                  <a:cubicBezTo>
                    <a:pt x="3069" y="4675"/>
                    <a:pt x="3640" y="2926"/>
                    <a:pt x="4398" y="875"/>
                  </a:cubicBezTo>
                  <a:cubicBezTo>
                    <a:pt x="4496" y="616"/>
                    <a:pt x="4585" y="384"/>
                    <a:pt x="4666" y="152"/>
                  </a:cubicBezTo>
                  <a:cubicBezTo>
                    <a:pt x="4675" y="152"/>
                    <a:pt x="4675" y="143"/>
                    <a:pt x="4666" y="143"/>
                  </a:cubicBezTo>
                  <a:cubicBezTo>
                    <a:pt x="4666" y="134"/>
                    <a:pt x="4657" y="134"/>
                    <a:pt x="4657" y="134"/>
                  </a:cubicBezTo>
                  <a:cubicBezTo>
                    <a:pt x="4023" y="116"/>
                    <a:pt x="2159" y="18"/>
                    <a:pt x="1945"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4" name="Google Shape;5034;p81"/>
            <p:cNvSpPr/>
            <p:nvPr/>
          </p:nvSpPr>
          <p:spPr>
            <a:xfrm rot="516862">
              <a:off x="16514306" y="3215693"/>
              <a:ext cx="1605378" cy="2368405"/>
            </a:xfrm>
            <a:custGeom>
              <a:avLst/>
              <a:gdLst/>
              <a:ahLst/>
              <a:cxnLst/>
              <a:rect l="l" t="t" r="r" b="b"/>
              <a:pathLst>
                <a:path w="4675" h="6897" fill="none" extrusionOk="0">
                  <a:moveTo>
                    <a:pt x="9" y="6762"/>
                  </a:moveTo>
                  <a:cubicBezTo>
                    <a:pt x="134" y="6762"/>
                    <a:pt x="571" y="6780"/>
                    <a:pt x="1187" y="6816"/>
                  </a:cubicBezTo>
                  <a:cubicBezTo>
                    <a:pt x="1606" y="6843"/>
                    <a:pt x="2025" y="6869"/>
                    <a:pt x="2418" y="6896"/>
                  </a:cubicBezTo>
                  <a:lnTo>
                    <a:pt x="2418" y="6896"/>
                  </a:lnTo>
                  <a:cubicBezTo>
                    <a:pt x="2427" y="6896"/>
                    <a:pt x="2436" y="6896"/>
                    <a:pt x="2436" y="6887"/>
                  </a:cubicBezTo>
                  <a:cubicBezTo>
                    <a:pt x="3069" y="4675"/>
                    <a:pt x="3640" y="2926"/>
                    <a:pt x="4398" y="875"/>
                  </a:cubicBezTo>
                  <a:cubicBezTo>
                    <a:pt x="4496" y="616"/>
                    <a:pt x="4585" y="384"/>
                    <a:pt x="4666" y="152"/>
                  </a:cubicBezTo>
                  <a:cubicBezTo>
                    <a:pt x="4675" y="152"/>
                    <a:pt x="4675" y="143"/>
                    <a:pt x="4666" y="143"/>
                  </a:cubicBezTo>
                  <a:cubicBezTo>
                    <a:pt x="4666" y="134"/>
                    <a:pt x="4657" y="134"/>
                    <a:pt x="4657" y="134"/>
                  </a:cubicBezTo>
                  <a:cubicBezTo>
                    <a:pt x="4023" y="116"/>
                    <a:pt x="2159" y="18"/>
                    <a:pt x="1945" y="0"/>
                  </a:cubicBezTo>
                  <a:cubicBezTo>
                    <a:pt x="1936" y="0"/>
                    <a:pt x="1936" y="9"/>
                    <a:pt x="1936" y="18"/>
                  </a:cubicBezTo>
                  <a:cubicBezTo>
                    <a:pt x="1633" y="1142"/>
                    <a:pt x="1249" y="2445"/>
                    <a:pt x="874" y="3702"/>
                  </a:cubicBezTo>
                  <a:cubicBezTo>
                    <a:pt x="571" y="4728"/>
                    <a:pt x="259" y="5790"/>
                    <a:pt x="0" y="6736"/>
                  </a:cubicBezTo>
                  <a:cubicBezTo>
                    <a:pt x="0" y="6745"/>
                    <a:pt x="0" y="6745"/>
                    <a:pt x="0" y="6753"/>
                  </a:cubicBezTo>
                  <a:cubicBezTo>
                    <a:pt x="0" y="6753"/>
                    <a:pt x="9" y="6762"/>
                    <a:pt x="9" y="676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5" name="Google Shape;5035;p81"/>
            <p:cNvSpPr/>
            <p:nvPr/>
          </p:nvSpPr>
          <p:spPr>
            <a:xfrm rot="516862">
              <a:off x="15663852" y="5285072"/>
              <a:ext cx="1097151" cy="908970"/>
            </a:xfrm>
            <a:custGeom>
              <a:avLst/>
              <a:gdLst/>
              <a:ahLst/>
              <a:cxnLst/>
              <a:rect l="l" t="t" r="r" b="b"/>
              <a:pathLst>
                <a:path w="3195" h="2647" extrusionOk="0">
                  <a:moveTo>
                    <a:pt x="1710" y="0"/>
                  </a:moveTo>
                  <a:cubicBezTo>
                    <a:pt x="1111" y="0"/>
                    <a:pt x="689" y="210"/>
                    <a:pt x="375" y="673"/>
                  </a:cubicBezTo>
                  <a:cubicBezTo>
                    <a:pt x="63" y="1289"/>
                    <a:pt x="0" y="1815"/>
                    <a:pt x="206" y="2163"/>
                  </a:cubicBezTo>
                  <a:cubicBezTo>
                    <a:pt x="375" y="2448"/>
                    <a:pt x="714" y="2609"/>
                    <a:pt x="1205" y="2645"/>
                  </a:cubicBezTo>
                  <a:lnTo>
                    <a:pt x="1285" y="2645"/>
                  </a:lnTo>
                  <a:cubicBezTo>
                    <a:pt x="1314" y="2646"/>
                    <a:pt x="1344" y="2647"/>
                    <a:pt x="1373" y="2647"/>
                  </a:cubicBezTo>
                  <a:cubicBezTo>
                    <a:pt x="1888" y="2647"/>
                    <a:pt x="2532" y="2427"/>
                    <a:pt x="2802" y="1913"/>
                  </a:cubicBezTo>
                  <a:cubicBezTo>
                    <a:pt x="3043" y="1521"/>
                    <a:pt x="3194" y="959"/>
                    <a:pt x="3007" y="548"/>
                  </a:cubicBezTo>
                  <a:cubicBezTo>
                    <a:pt x="2873" y="272"/>
                    <a:pt x="2597" y="93"/>
                    <a:pt x="2186" y="40"/>
                  </a:cubicBezTo>
                  <a:lnTo>
                    <a:pt x="2177" y="40"/>
                  </a:lnTo>
                  <a:cubicBezTo>
                    <a:pt x="2061" y="22"/>
                    <a:pt x="1954" y="13"/>
                    <a:pt x="1856" y="4"/>
                  </a:cubicBezTo>
                  <a:cubicBezTo>
                    <a:pt x="1806" y="1"/>
                    <a:pt x="1758" y="0"/>
                    <a:pt x="1710"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6" name="Google Shape;5036;p81"/>
            <p:cNvSpPr/>
            <p:nvPr/>
          </p:nvSpPr>
          <p:spPr>
            <a:xfrm rot="516862">
              <a:off x="15664032" y="5274097"/>
              <a:ext cx="1097151" cy="928544"/>
            </a:xfrm>
            <a:custGeom>
              <a:avLst/>
              <a:gdLst/>
              <a:ahLst/>
              <a:cxnLst/>
              <a:rect l="l" t="t" r="r" b="b"/>
              <a:pathLst>
                <a:path w="3195" h="2704" fill="none" extrusionOk="0">
                  <a:moveTo>
                    <a:pt x="1205" y="2677"/>
                  </a:moveTo>
                  <a:cubicBezTo>
                    <a:pt x="1232" y="2677"/>
                    <a:pt x="1258" y="2677"/>
                    <a:pt x="1285" y="2677"/>
                  </a:cubicBezTo>
                  <a:cubicBezTo>
                    <a:pt x="1811" y="2703"/>
                    <a:pt x="2516" y="2489"/>
                    <a:pt x="2802" y="1945"/>
                  </a:cubicBezTo>
                  <a:cubicBezTo>
                    <a:pt x="3043" y="1553"/>
                    <a:pt x="3194" y="991"/>
                    <a:pt x="3007" y="580"/>
                  </a:cubicBezTo>
                  <a:cubicBezTo>
                    <a:pt x="2873" y="304"/>
                    <a:pt x="2597" y="125"/>
                    <a:pt x="2186" y="72"/>
                  </a:cubicBezTo>
                  <a:cubicBezTo>
                    <a:pt x="2177" y="72"/>
                    <a:pt x="2177" y="72"/>
                    <a:pt x="2177" y="72"/>
                  </a:cubicBezTo>
                  <a:cubicBezTo>
                    <a:pt x="2061" y="54"/>
                    <a:pt x="1954" y="45"/>
                    <a:pt x="1856" y="36"/>
                  </a:cubicBezTo>
                  <a:cubicBezTo>
                    <a:pt x="1178" y="0"/>
                    <a:pt x="714" y="205"/>
                    <a:pt x="375" y="705"/>
                  </a:cubicBezTo>
                  <a:cubicBezTo>
                    <a:pt x="63" y="1321"/>
                    <a:pt x="0" y="1847"/>
                    <a:pt x="206" y="2195"/>
                  </a:cubicBezTo>
                  <a:cubicBezTo>
                    <a:pt x="375" y="2480"/>
                    <a:pt x="714" y="2641"/>
                    <a:pt x="1205" y="26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7" name="Google Shape;5037;p81"/>
            <p:cNvSpPr/>
            <p:nvPr/>
          </p:nvSpPr>
          <p:spPr>
            <a:xfrm rot="516862">
              <a:off x="16240253" y="2876529"/>
              <a:ext cx="1605378" cy="2368405"/>
            </a:xfrm>
            <a:custGeom>
              <a:avLst/>
              <a:gdLst/>
              <a:ahLst/>
              <a:cxnLst/>
              <a:rect l="l" t="t" r="r" b="b"/>
              <a:pathLst>
                <a:path w="4675" h="6897" extrusionOk="0">
                  <a:moveTo>
                    <a:pt x="1945" y="1"/>
                  </a:moveTo>
                  <a:cubicBezTo>
                    <a:pt x="1945" y="1"/>
                    <a:pt x="1936" y="1"/>
                    <a:pt x="1936" y="10"/>
                  </a:cubicBezTo>
                  <a:cubicBezTo>
                    <a:pt x="1633" y="1143"/>
                    <a:pt x="1249" y="2436"/>
                    <a:pt x="884" y="3694"/>
                  </a:cubicBezTo>
                  <a:cubicBezTo>
                    <a:pt x="571" y="4720"/>
                    <a:pt x="259" y="5782"/>
                    <a:pt x="0" y="6736"/>
                  </a:cubicBezTo>
                  <a:cubicBezTo>
                    <a:pt x="0" y="6736"/>
                    <a:pt x="0" y="6745"/>
                    <a:pt x="0" y="6745"/>
                  </a:cubicBezTo>
                  <a:cubicBezTo>
                    <a:pt x="0" y="6754"/>
                    <a:pt x="9" y="6754"/>
                    <a:pt x="18" y="6754"/>
                  </a:cubicBezTo>
                  <a:cubicBezTo>
                    <a:pt x="134" y="6763"/>
                    <a:pt x="580" y="6781"/>
                    <a:pt x="1196" y="6817"/>
                  </a:cubicBezTo>
                  <a:cubicBezTo>
                    <a:pt x="1606" y="6834"/>
                    <a:pt x="2025" y="6870"/>
                    <a:pt x="2427" y="6897"/>
                  </a:cubicBezTo>
                  <a:cubicBezTo>
                    <a:pt x="2427" y="6897"/>
                    <a:pt x="2436" y="6888"/>
                    <a:pt x="2436" y="6888"/>
                  </a:cubicBezTo>
                  <a:cubicBezTo>
                    <a:pt x="3069" y="4667"/>
                    <a:pt x="3640" y="2927"/>
                    <a:pt x="4398" y="866"/>
                  </a:cubicBezTo>
                  <a:cubicBezTo>
                    <a:pt x="4497" y="616"/>
                    <a:pt x="4586" y="376"/>
                    <a:pt x="4675" y="153"/>
                  </a:cubicBezTo>
                  <a:cubicBezTo>
                    <a:pt x="4675" y="144"/>
                    <a:pt x="4675" y="144"/>
                    <a:pt x="4666" y="135"/>
                  </a:cubicBezTo>
                  <a:cubicBezTo>
                    <a:pt x="4666" y="135"/>
                    <a:pt x="4666" y="126"/>
                    <a:pt x="4657" y="126"/>
                  </a:cubicBezTo>
                  <a:cubicBezTo>
                    <a:pt x="4024" y="117"/>
                    <a:pt x="2159" y="10"/>
                    <a:pt x="1945"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8" name="Google Shape;5038;p81"/>
            <p:cNvSpPr/>
            <p:nvPr/>
          </p:nvSpPr>
          <p:spPr>
            <a:xfrm rot="516862">
              <a:off x="16240253" y="2876529"/>
              <a:ext cx="1605378" cy="2368405"/>
            </a:xfrm>
            <a:custGeom>
              <a:avLst/>
              <a:gdLst/>
              <a:ahLst/>
              <a:cxnLst/>
              <a:rect l="l" t="t" r="r" b="b"/>
              <a:pathLst>
                <a:path w="4675" h="6897" fill="none" extrusionOk="0">
                  <a:moveTo>
                    <a:pt x="18" y="6754"/>
                  </a:moveTo>
                  <a:cubicBezTo>
                    <a:pt x="134" y="6763"/>
                    <a:pt x="580" y="6781"/>
                    <a:pt x="1196" y="6817"/>
                  </a:cubicBezTo>
                  <a:cubicBezTo>
                    <a:pt x="1606" y="6834"/>
                    <a:pt x="2025" y="6870"/>
                    <a:pt x="2427" y="6897"/>
                  </a:cubicBezTo>
                  <a:lnTo>
                    <a:pt x="2427" y="6897"/>
                  </a:lnTo>
                  <a:cubicBezTo>
                    <a:pt x="2427" y="6897"/>
                    <a:pt x="2436" y="6888"/>
                    <a:pt x="2436" y="6888"/>
                  </a:cubicBezTo>
                  <a:cubicBezTo>
                    <a:pt x="3069" y="4667"/>
                    <a:pt x="3640" y="2927"/>
                    <a:pt x="4398" y="866"/>
                  </a:cubicBezTo>
                  <a:cubicBezTo>
                    <a:pt x="4497" y="616"/>
                    <a:pt x="4586" y="376"/>
                    <a:pt x="4675" y="153"/>
                  </a:cubicBezTo>
                  <a:cubicBezTo>
                    <a:pt x="4675" y="144"/>
                    <a:pt x="4675" y="144"/>
                    <a:pt x="4666" y="135"/>
                  </a:cubicBezTo>
                  <a:cubicBezTo>
                    <a:pt x="4666" y="135"/>
                    <a:pt x="4666" y="126"/>
                    <a:pt x="4657" y="126"/>
                  </a:cubicBezTo>
                  <a:cubicBezTo>
                    <a:pt x="4024" y="117"/>
                    <a:pt x="2159" y="10"/>
                    <a:pt x="1945" y="1"/>
                  </a:cubicBezTo>
                  <a:cubicBezTo>
                    <a:pt x="1945" y="1"/>
                    <a:pt x="1936" y="1"/>
                    <a:pt x="1936" y="10"/>
                  </a:cubicBezTo>
                  <a:cubicBezTo>
                    <a:pt x="1633" y="1143"/>
                    <a:pt x="1249" y="2436"/>
                    <a:pt x="884" y="3694"/>
                  </a:cubicBezTo>
                  <a:cubicBezTo>
                    <a:pt x="571" y="4720"/>
                    <a:pt x="259" y="5782"/>
                    <a:pt x="0" y="6736"/>
                  </a:cubicBezTo>
                  <a:cubicBezTo>
                    <a:pt x="0" y="6736"/>
                    <a:pt x="0" y="6745"/>
                    <a:pt x="0" y="6745"/>
                  </a:cubicBezTo>
                  <a:cubicBezTo>
                    <a:pt x="0" y="6754"/>
                    <a:pt x="9" y="6754"/>
                    <a:pt x="18" y="675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042"/>
        <p:cNvGrpSpPr/>
        <p:nvPr/>
      </p:nvGrpSpPr>
      <p:grpSpPr>
        <a:xfrm>
          <a:off x="0" y="0"/>
          <a:ext cx="0" cy="0"/>
          <a:chOff x="0" y="0"/>
          <a:chExt cx="0" cy="0"/>
        </a:xfrm>
      </p:grpSpPr>
      <p:sp>
        <p:nvSpPr>
          <p:cNvPr id="5043" name="Google Shape;5043;p82"/>
          <p:cNvSpPr/>
          <p:nvPr/>
        </p:nvSpPr>
        <p:spPr>
          <a:xfrm>
            <a:off x="12316682" y="1722150"/>
            <a:ext cx="8400599" cy="11701055"/>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4" name="Google Shape;5044;p82"/>
          <p:cNvSpPr/>
          <p:nvPr/>
        </p:nvSpPr>
        <p:spPr>
          <a:xfrm>
            <a:off x="1259988" y="2912697"/>
            <a:ext cx="6917100" cy="46266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5" name="Google Shape;5045;p82"/>
          <p:cNvSpPr/>
          <p:nvPr/>
        </p:nvSpPr>
        <p:spPr>
          <a:xfrm>
            <a:off x="1479738" y="2640100"/>
            <a:ext cx="6917100" cy="46266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6" name="Google Shape;5046;p82"/>
          <p:cNvSpPr txBox="1"/>
          <p:nvPr/>
        </p:nvSpPr>
        <p:spPr>
          <a:xfrm>
            <a:off x="1855475" y="3118650"/>
            <a:ext cx="6153300" cy="37008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In your new groups, read through your </a:t>
            </a:r>
            <a:br>
              <a:rPr lang="en-GB" sz="2300" b="1">
                <a:solidFill>
                  <a:srgbClr val="212121"/>
                </a:solidFill>
                <a:latin typeface="Roboto"/>
                <a:ea typeface="Roboto"/>
                <a:cs typeface="Roboto"/>
                <a:sym typeface="Roboto"/>
              </a:rPr>
            </a:br>
            <a:r>
              <a:rPr lang="en-GB" sz="2300" b="1">
                <a:solidFill>
                  <a:srgbClr val="212121"/>
                </a:solidFill>
                <a:latin typeface="Roboto"/>
                <a:ea typeface="Roboto"/>
                <a:cs typeface="Roboto"/>
                <a:sym typeface="Roboto"/>
              </a:rPr>
              <a:t>case studies and discuss:</a:t>
            </a:r>
            <a:endParaRPr sz="2300">
              <a:solidFill>
                <a:srgbClr val="212121"/>
              </a:solidFill>
              <a:latin typeface="Roboto"/>
              <a:ea typeface="Roboto"/>
              <a:cs typeface="Roboto"/>
              <a:sym typeface="Roboto"/>
            </a:endParaRPr>
          </a:p>
          <a:p>
            <a:pPr marL="424799" lvl="0" indent="-376449"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How someone should respond if presented with these scenarios in reality</a:t>
            </a:r>
            <a:endParaRPr sz="2300">
              <a:solidFill>
                <a:srgbClr val="212121"/>
              </a:solidFill>
              <a:latin typeface="Roboto"/>
              <a:ea typeface="Roboto"/>
              <a:cs typeface="Roboto"/>
              <a:sym typeface="Roboto"/>
            </a:endParaRPr>
          </a:p>
          <a:p>
            <a:pPr marL="424799" lvl="0" indent="-376449" algn="l" rtl="0">
              <a:lnSpc>
                <a:spcPct val="110000"/>
              </a:lnSpc>
              <a:spcBef>
                <a:spcPts val="10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The impact the scenarios could have on individuals involved</a:t>
            </a:r>
            <a:endParaRPr sz="2300">
              <a:solidFill>
                <a:srgbClr val="212121"/>
              </a:solidFill>
              <a:latin typeface="Roboto"/>
              <a:ea typeface="Roboto"/>
              <a:cs typeface="Roboto"/>
              <a:sym typeface="Roboto"/>
            </a:endParaRPr>
          </a:p>
          <a:p>
            <a:pPr marL="424799" lvl="0" indent="-376449" algn="l" rtl="0">
              <a:lnSpc>
                <a:spcPct val="110000"/>
              </a:lnSpc>
              <a:spcBef>
                <a:spcPts val="10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The impact the scenarios could have on wider society </a:t>
            </a:r>
            <a:endParaRPr sz="2300" b="1">
              <a:solidFill>
                <a:srgbClr val="212121"/>
              </a:solidFill>
              <a:latin typeface="Roboto"/>
              <a:ea typeface="Roboto"/>
              <a:cs typeface="Roboto"/>
              <a:sym typeface="Roboto"/>
            </a:endParaRPr>
          </a:p>
        </p:txBody>
      </p:sp>
      <p:sp>
        <p:nvSpPr>
          <p:cNvPr id="5047" name="Google Shape;5047;p82"/>
          <p:cNvSpPr/>
          <p:nvPr/>
        </p:nvSpPr>
        <p:spPr>
          <a:xfrm>
            <a:off x="1232825" y="720000"/>
            <a:ext cx="6432050"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CASE STUDIES</a:t>
            </a:r>
          </a:p>
        </p:txBody>
      </p:sp>
      <p:sp>
        <p:nvSpPr>
          <p:cNvPr id="5048" name="Google Shape;5048;p82"/>
          <p:cNvSpPr/>
          <p:nvPr/>
        </p:nvSpPr>
        <p:spPr>
          <a:xfrm rot="344787" flipH="1">
            <a:off x="9614473" y="2542026"/>
            <a:ext cx="7373340" cy="6460714"/>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9" name="Google Shape;5049;p82"/>
          <p:cNvSpPr/>
          <p:nvPr/>
        </p:nvSpPr>
        <p:spPr>
          <a:xfrm rot="344787" flipH="1">
            <a:off x="9447778" y="2319383"/>
            <a:ext cx="7373340" cy="6460714"/>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0" name="Google Shape;5050;p82"/>
          <p:cNvSpPr txBox="1"/>
          <p:nvPr/>
        </p:nvSpPr>
        <p:spPr>
          <a:xfrm>
            <a:off x="10294775" y="2920000"/>
            <a:ext cx="5792400" cy="40635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GB" sz="3600" b="1">
                <a:solidFill>
                  <a:srgbClr val="212121"/>
                </a:solidFill>
                <a:latin typeface="Roboto"/>
                <a:ea typeface="Roboto"/>
                <a:cs typeface="Roboto"/>
                <a:sym typeface="Roboto"/>
              </a:rPr>
              <a:t>You see a debate taking place in the comments section under an image of </a:t>
            </a:r>
            <a:br>
              <a:rPr lang="en-GB" sz="3600" b="1">
                <a:solidFill>
                  <a:srgbClr val="212121"/>
                </a:solidFill>
                <a:latin typeface="Roboto"/>
                <a:ea typeface="Roboto"/>
                <a:cs typeface="Roboto"/>
                <a:sym typeface="Roboto"/>
              </a:rPr>
            </a:br>
            <a:r>
              <a:rPr lang="en-GB" sz="3600" b="1">
                <a:solidFill>
                  <a:srgbClr val="212121"/>
                </a:solidFill>
                <a:latin typeface="Roboto"/>
                <a:ea typeface="Roboto"/>
                <a:cs typeface="Roboto"/>
                <a:sym typeface="Roboto"/>
              </a:rPr>
              <a:t>a footballer, about whether male or female players should be paid the same amount of money.</a:t>
            </a:r>
            <a:endParaRPr sz="7400">
              <a:solidFill>
                <a:srgbClr val="212121"/>
              </a:solidFill>
              <a:latin typeface="Roboto Black"/>
              <a:ea typeface="Roboto Black"/>
              <a:cs typeface="Roboto Black"/>
              <a:sym typeface="Roboto Black"/>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054"/>
        <p:cNvGrpSpPr/>
        <p:nvPr/>
      </p:nvGrpSpPr>
      <p:grpSpPr>
        <a:xfrm>
          <a:off x="0" y="0"/>
          <a:ext cx="0" cy="0"/>
          <a:chOff x="0" y="0"/>
          <a:chExt cx="0" cy="0"/>
        </a:xfrm>
      </p:grpSpPr>
      <p:sp>
        <p:nvSpPr>
          <p:cNvPr id="5055" name="Google Shape;5055;p83"/>
          <p:cNvSpPr/>
          <p:nvPr/>
        </p:nvSpPr>
        <p:spPr>
          <a:xfrm>
            <a:off x="1232825" y="720000"/>
            <a:ext cx="8067898"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HOW TO RESPOND</a:t>
            </a:r>
          </a:p>
        </p:txBody>
      </p:sp>
      <p:sp>
        <p:nvSpPr>
          <p:cNvPr id="5056" name="Google Shape;5056;p83"/>
          <p:cNvSpPr/>
          <p:nvPr/>
        </p:nvSpPr>
        <p:spPr>
          <a:xfrm>
            <a:off x="12316682" y="1722150"/>
            <a:ext cx="8400599" cy="11701055"/>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7" name="Google Shape;5057;p83"/>
          <p:cNvSpPr/>
          <p:nvPr/>
        </p:nvSpPr>
        <p:spPr>
          <a:xfrm>
            <a:off x="1260000" y="3576850"/>
            <a:ext cx="5437500" cy="14331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8" name="Google Shape;5058;p83"/>
          <p:cNvSpPr/>
          <p:nvPr/>
        </p:nvSpPr>
        <p:spPr>
          <a:xfrm>
            <a:off x="1479750" y="3304250"/>
            <a:ext cx="5437500" cy="1485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latin typeface="Roboto Black" panose="02000000000000000000" pitchFamily="2" charset="0"/>
              <a:ea typeface="Roboto Black" panose="02000000000000000000" pitchFamily="2" charset="0"/>
              <a:cs typeface="Roboto Black" panose="02000000000000000000" pitchFamily="2" charset="0"/>
            </a:endParaRPr>
          </a:p>
        </p:txBody>
      </p:sp>
      <p:sp>
        <p:nvSpPr>
          <p:cNvPr id="5059" name="Google Shape;5059;p83"/>
          <p:cNvSpPr/>
          <p:nvPr/>
        </p:nvSpPr>
        <p:spPr>
          <a:xfrm>
            <a:off x="1976900" y="3842225"/>
            <a:ext cx="4443211"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FLAG OR REPORT</a:t>
            </a:r>
          </a:p>
        </p:txBody>
      </p:sp>
      <p:sp>
        <p:nvSpPr>
          <p:cNvPr id="5060" name="Google Shape;5060;p83"/>
          <p:cNvSpPr/>
          <p:nvPr/>
        </p:nvSpPr>
        <p:spPr>
          <a:xfrm>
            <a:off x="8298800" y="3576850"/>
            <a:ext cx="3417900" cy="14331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1" name="Google Shape;5061;p83"/>
          <p:cNvSpPr/>
          <p:nvPr/>
        </p:nvSpPr>
        <p:spPr>
          <a:xfrm>
            <a:off x="8518550" y="3304250"/>
            <a:ext cx="3470100" cy="1485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2" name="Google Shape;5062;p83"/>
          <p:cNvSpPr/>
          <p:nvPr/>
        </p:nvSpPr>
        <p:spPr>
          <a:xfrm>
            <a:off x="9025363" y="3842225"/>
            <a:ext cx="2456463" cy="403896"/>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RESPOND</a:t>
            </a:r>
          </a:p>
        </p:txBody>
      </p:sp>
      <p:sp>
        <p:nvSpPr>
          <p:cNvPr id="5063" name="Google Shape;5063;p83"/>
          <p:cNvSpPr/>
          <p:nvPr/>
        </p:nvSpPr>
        <p:spPr>
          <a:xfrm>
            <a:off x="13410150" y="3576850"/>
            <a:ext cx="3417900" cy="14331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4" name="Google Shape;5064;p83"/>
          <p:cNvSpPr/>
          <p:nvPr/>
        </p:nvSpPr>
        <p:spPr>
          <a:xfrm>
            <a:off x="13629900" y="3304250"/>
            <a:ext cx="3470100" cy="1485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5" name="Google Shape;5065;p83"/>
          <p:cNvSpPr/>
          <p:nvPr/>
        </p:nvSpPr>
        <p:spPr>
          <a:xfrm>
            <a:off x="14507675" y="3842225"/>
            <a:ext cx="1714545"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BLOCK</a:t>
            </a:r>
          </a:p>
        </p:txBody>
      </p:sp>
      <p:sp>
        <p:nvSpPr>
          <p:cNvPr id="5066" name="Google Shape;5066;p83"/>
          <p:cNvSpPr/>
          <p:nvPr/>
        </p:nvSpPr>
        <p:spPr>
          <a:xfrm>
            <a:off x="2749900" y="6992413"/>
            <a:ext cx="3417900" cy="14331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7" name="Google Shape;5067;p83"/>
          <p:cNvSpPr/>
          <p:nvPr/>
        </p:nvSpPr>
        <p:spPr>
          <a:xfrm>
            <a:off x="2969650" y="6719813"/>
            <a:ext cx="3470100" cy="1485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8" name="Google Shape;5068;p83"/>
          <p:cNvSpPr/>
          <p:nvPr/>
        </p:nvSpPr>
        <p:spPr>
          <a:xfrm>
            <a:off x="3734563" y="7257787"/>
            <a:ext cx="1940274"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IGNORE</a:t>
            </a:r>
          </a:p>
        </p:txBody>
      </p:sp>
      <p:sp>
        <p:nvSpPr>
          <p:cNvPr id="5069" name="Google Shape;5069;p83"/>
          <p:cNvSpPr/>
          <p:nvPr/>
        </p:nvSpPr>
        <p:spPr>
          <a:xfrm>
            <a:off x="7620625" y="6961038"/>
            <a:ext cx="8006100" cy="14331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0" name="Google Shape;5070;p83"/>
          <p:cNvSpPr/>
          <p:nvPr/>
        </p:nvSpPr>
        <p:spPr>
          <a:xfrm>
            <a:off x="7840375" y="6688438"/>
            <a:ext cx="8067900" cy="1485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1" name="Google Shape;5071;p83"/>
          <p:cNvSpPr/>
          <p:nvPr/>
        </p:nvSpPr>
        <p:spPr>
          <a:xfrm>
            <a:off x="8306088" y="7226412"/>
            <a:ext cx="7136468"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COUNTER WITH POSITIVITY</a:t>
            </a:r>
          </a:p>
        </p:txBody>
      </p:sp>
      <p:grpSp>
        <p:nvGrpSpPr>
          <p:cNvPr id="5072" name="Google Shape;5072;p83"/>
          <p:cNvGrpSpPr/>
          <p:nvPr/>
        </p:nvGrpSpPr>
        <p:grpSpPr>
          <a:xfrm>
            <a:off x="11068662" y="5537661"/>
            <a:ext cx="1390091" cy="1486173"/>
            <a:chOff x="11278175" y="3060600"/>
            <a:chExt cx="5685444" cy="6078418"/>
          </a:xfrm>
        </p:grpSpPr>
        <p:sp>
          <p:nvSpPr>
            <p:cNvPr id="5073" name="Google Shape;5073;p83"/>
            <p:cNvSpPr/>
            <p:nvPr/>
          </p:nvSpPr>
          <p:spPr>
            <a:xfrm>
              <a:off x="11727956" y="4551365"/>
              <a:ext cx="5235662" cy="4587653"/>
            </a:xfrm>
            <a:custGeom>
              <a:avLst/>
              <a:gdLst/>
              <a:ahLst/>
              <a:cxnLst/>
              <a:rect l="l" t="t" r="r" b="b"/>
              <a:pathLst>
                <a:path w="18066" h="15830" extrusionOk="0">
                  <a:moveTo>
                    <a:pt x="2299" y="0"/>
                  </a:moveTo>
                  <a:cubicBezTo>
                    <a:pt x="1428" y="0"/>
                    <a:pt x="1031" y="440"/>
                    <a:pt x="929" y="1467"/>
                  </a:cubicBezTo>
                  <a:cubicBezTo>
                    <a:pt x="777" y="2903"/>
                    <a:pt x="625" y="4393"/>
                    <a:pt x="482" y="5838"/>
                  </a:cubicBezTo>
                  <a:lnTo>
                    <a:pt x="474" y="5865"/>
                  </a:lnTo>
                  <a:cubicBezTo>
                    <a:pt x="384" y="6811"/>
                    <a:pt x="286" y="7730"/>
                    <a:pt x="197" y="8613"/>
                  </a:cubicBezTo>
                  <a:cubicBezTo>
                    <a:pt x="197" y="8613"/>
                    <a:pt x="197" y="8622"/>
                    <a:pt x="197" y="8622"/>
                  </a:cubicBezTo>
                  <a:cubicBezTo>
                    <a:pt x="152" y="9086"/>
                    <a:pt x="90" y="9683"/>
                    <a:pt x="45" y="10120"/>
                  </a:cubicBezTo>
                  <a:cubicBezTo>
                    <a:pt x="1" y="10486"/>
                    <a:pt x="54" y="10772"/>
                    <a:pt x="197" y="10986"/>
                  </a:cubicBezTo>
                  <a:cubicBezTo>
                    <a:pt x="366" y="11227"/>
                    <a:pt x="670" y="11378"/>
                    <a:pt x="1107" y="11423"/>
                  </a:cubicBezTo>
                  <a:cubicBezTo>
                    <a:pt x="2008" y="11512"/>
                    <a:pt x="2909" y="11592"/>
                    <a:pt x="3774" y="11673"/>
                  </a:cubicBezTo>
                  <a:lnTo>
                    <a:pt x="4185" y="11717"/>
                  </a:lnTo>
                  <a:cubicBezTo>
                    <a:pt x="4194" y="11717"/>
                    <a:pt x="4327" y="11726"/>
                    <a:pt x="4390" y="11726"/>
                  </a:cubicBezTo>
                  <a:cubicBezTo>
                    <a:pt x="5710" y="11851"/>
                    <a:pt x="6852" y="11958"/>
                    <a:pt x="8021" y="12110"/>
                  </a:cubicBezTo>
                  <a:cubicBezTo>
                    <a:pt x="8529" y="12181"/>
                    <a:pt x="9136" y="12253"/>
                    <a:pt x="9850" y="12333"/>
                  </a:cubicBezTo>
                  <a:cubicBezTo>
                    <a:pt x="10019" y="12351"/>
                    <a:pt x="10171" y="12440"/>
                    <a:pt x="10269" y="12574"/>
                  </a:cubicBezTo>
                  <a:cubicBezTo>
                    <a:pt x="10635" y="13064"/>
                    <a:pt x="11036" y="13528"/>
                    <a:pt x="11411" y="13983"/>
                  </a:cubicBezTo>
                  <a:cubicBezTo>
                    <a:pt x="11901" y="14563"/>
                    <a:pt x="12410" y="15161"/>
                    <a:pt x="12856" y="15812"/>
                  </a:cubicBezTo>
                  <a:cubicBezTo>
                    <a:pt x="12865" y="15821"/>
                    <a:pt x="12874" y="15830"/>
                    <a:pt x="12883" y="15830"/>
                  </a:cubicBezTo>
                  <a:lnTo>
                    <a:pt x="12901" y="15830"/>
                  </a:lnTo>
                  <a:cubicBezTo>
                    <a:pt x="12909" y="15821"/>
                    <a:pt x="12918" y="15812"/>
                    <a:pt x="12927" y="15794"/>
                  </a:cubicBezTo>
                  <a:cubicBezTo>
                    <a:pt x="13025" y="15027"/>
                    <a:pt x="13097" y="14251"/>
                    <a:pt x="13159" y="13502"/>
                  </a:cubicBezTo>
                  <a:lnTo>
                    <a:pt x="13195" y="13082"/>
                  </a:lnTo>
                  <a:cubicBezTo>
                    <a:pt x="13204" y="12975"/>
                    <a:pt x="13213" y="12850"/>
                    <a:pt x="13302" y="12779"/>
                  </a:cubicBezTo>
                  <a:cubicBezTo>
                    <a:pt x="13356" y="12732"/>
                    <a:pt x="13431" y="12710"/>
                    <a:pt x="13529" y="12710"/>
                  </a:cubicBezTo>
                  <a:cubicBezTo>
                    <a:pt x="13561" y="12710"/>
                    <a:pt x="13595" y="12712"/>
                    <a:pt x="13632" y="12716"/>
                  </a:cubicBezTo>
                  <a:cubicBezTo>
                    <a:pt x="14051" y="12761"/>
                    <a:pt x="14462" y="12797"/>
                    <a:pt x="14863" y="12832"/>
                  </a:cubicBezTo>
                  <a:lnTo>
                    <a:pt x="14890" y="12841"/>
                  </a:lnTo>
                  <a:cubicBezTo>
                    <a:pt x="15140" y="12859"/>
                    <a:pt x="15381" y="12886"/>
                    <a:pt x="15621" y="12913"/>
                  </a:cubicBezTo>
                  <a:cubicBezTo>
                    <a:pt x="15682" y="12918"/>
                    <a:pt x="15741" y="12921"/>
                    <a:pt x="15798" y="12921"/>
                  </a:cubicBezTo>
                  <a:cubicBezTo>
                    <a:pt x="16109" y="12921"/>
                    <a:pt x="16362" y="12839"/>
                    <a:pt x="16558" y="12681"/>
                  </a:cubicBezTo>
                  <a:cubicBezTo>
                    <a:pt x="16808" y="12476"/>
                    <a:pt x="16960" y="12137"/>
                    <a:pt x="17004" y="11664"/>
                  </a:cubicBezTo>
                  <a:cubicBezTo>
                    <a:pt x="17147" y="10219"/>
                    <a:pt x="17308" y="8836"/>
                    <a:pt x="17459" y="7498"/>
                  </a:cubicBezTo>
                  <a:lnTo>
                    <a:pt x="17468" y="7480"/>
                  </a:lnTo>
                  <a:cubicBezTo>
                    <a:pt x="17620" y="6142"/>
                    <a:pt x="17789" y="4759"/>
                    <a:pt x="17923" y="3305"/>
                  </a:cubicBezTo>
                  <a:cubicBezTo>
                    <a:pt x="18066" y="1824"/>
                    <a:pt x="17923" y="1610"/>
                    <a:pt x="16754" y="1485"/>
                  </a:cubicBezTo>
                  <a:cubicBezTo>
                    <a:pt x="15621" y="1369"/>
                    <a:pt x="14283" y="1226"/>
                    <a:pt x="13008" y="1092"/>
                  </a:cubicBezTo>
                  <a:lnTo>
                    <a:pt x="12847" y="1075"/>
                  </a:lnTo>
                  <a:cubicBezTo>
                    <a:pt x="11652" y="950"/>
                    <a:pt x="10510" y="825"/>
                    <a:pt x="9644" y="736"/>
                  </a:cubicBezTo>
                  <a:lnTo>
                    <a:pt x="9091" y="682"/>
                  </a:lnTo>
                  <a:cubicBezTo>
                    <a:pt x="7994" y="566"/>
                    <a:pt x="7191" y="486"/>
                    <a:pt x="6442" y="405"/>
                  </a:cubicBezTo>
                  <a:cubicBezTo>
                    <a:pt x="5327" y="298"/>
                    <a:pt x="4336" y="191"/>
                    <a:pt x="2659" y="22"/>
                  </a:cubicBezTo>
                  <a:cubicBezTo>
                    <a:pt x="2531" y="8"/>
                    <a:pt x="2411" y="0"/>
                    <a:pt x="2299"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4" name="Google Shape;5074;p83"/>
            <p:cNvSpPr/>
            <p:nvPr/>
          </p:nvSpPr>
          <p:spPr>
            <a:xfrm>
              <a:off x="11727956" y="4521225"/>
              <a:ext cx="5235662" cy="4617793"/>
            </a:xfrm>
            <a:custGeom>
              <a:avLst/>
              <a:gdLst/>
              <a:ahLst/>
              <a:cxnLst/>
              <a:rect l="l" t="t" r="r" b="b"/>
              <a:pathLst>
                <a:path w="18066" h="15934" fill="none" extrusionOk="0">
                  <a:moveTo>
                    <a:pt x="2659" y="126"/>
                  </a:moveTo>
                  <a:cubicBezTo>
                    <a:pt x="4336" y="295"/>
                    <a:pt x="5327" y="402"/>
                    <a:pt x="6442" y="509"/>
                  </a:cubicBezTo>
                  <a:cubicBezTo>
                    <a:pt x="7191" y="590"/>
                    <a:pt x="7994" y="670"/>
                    <a:pt x="9091" y="786"/>
                  </a:cubicBezTo>
                  <a:lnTo>
                    <a:pt x="9644" y="840"/>
                  </a:lnTo>
                  <a:cubicBezTo>
                    <a:pt x="10510" y="929"/>
                    <a:pt x="11652" y="1054"/>
                    <a:pt x="12847" y="1179"/>
                  </a:cubicBezTo>
                  <a:lnTo>
                    <a:pt x="13008" y="1196"/>
                  </a:lnTo>
                  <a:cubicBezTo>
                    <a:pt x="14283" y="1330"/>
                    <a:pt x="15621" y="1473"/>
                    <a:pt x="16754" y="1589"/>
                  </a:cubicBezTo>
                  <a:cubicBezTo>
                    <a:pt x="17923" y="1714"/>
                    <a:pt x="18066" y="1928"/>
                    <a:pt x="17923" y="3409"/>
                  </a:cubicBezTo>
                  <a:cubicBezTo>
                    <a:pt x="17789" y="4863"/>
                    <a:pt x="17620" y="6246"/>
                    <a:pt x="17468" y="7584"/>
                  </a:cubicBezTo>
                  <a:lnTo>
                    <a:pt x="17459" y="7602"/>
                  </a:lnTo>
                  <a:cubicBezTo>
                    <a:pt x="17308" y="8940"/>
                    <a:pt x="17147" y="10323"/>
                    <a:pt x="17004" y="11768"/>
                  </a:cubicBezTo>
                  <a:cubicBezTo>
                    <a:pt x="16960" y="12241"/>
                    <a:pt x="16808" y="12580"/>
                    <a:pt x="16558" y="12785"/>
                  </a:cubicBezTo>
                  <a:cubicBezTo>
                    <a:pt x="16326" y="12972"/>
                    <a:pt x="16014" y="13052"/>
                    <a:pt x="15621" y="13017"/>
                  </a:cubicBezTo>
                  <a:cubicBezTo>
                    <a:pt x="15381" y="12990"/>
                    <a:pt x="15140" y="12963"/>
                    <a:pt x="14890" y="12945"/>
                  </a:cubicBezTo>
                  <a:lnTo>
                    <a:pt x="14863" y="12936"/>
                  </a:lnTo>
                  <a:cubicBezTo>
                    <a:pt x="14462" y="12901"/>
                    <a:pt x="14051" y="12865"/>
                    <a:pt x="13632" y="12820"/>
                  </a:cubicBezTo>
                  <a:cubicBezTo>
                    <a:pt x="13480" y="12803"/>
                    <a:pt x="13373" y="12820"/>
                    <a:pt x="13302" y="12883"/>
                  </a:cubicBezTo>
                  <a:cubicBezTo>
                    <a:pt x="13213" y="12954"/>
                    <a:pt x="13204" y="13079"/>
                    <a:pt x="13195" y="13186"/>
                  </a:cubicBezTo>
                  <a:lnTo>
                    <a:pt x="13159" y="13606"/>
                  </a:lnTo>
                  <a:cubicBezTo>
                    <a:pt x="13097" y="14355"/>
                    <a:pt x="13025" y="15131"/>
                    <a:pt x="12927" y="15898"/>
                  </a:cubicBezTo>
                  <a:cubicBezTo>
                    <a:pt x="12918" y="15916"/>
                    <a:pt x="12909" y="15925"/>
                    <a:pt x="12901" y="15934"/>
                  </a:cubicBezTo>
                  <a:cubicBezTo>
                    <a:pt x="12892" y="15934"/>
                    <a:pt x="12892" y="15934"/>
                    <a:pt x="12883" y="15934"/>
                  </a:cubicBezTo>
                  <a:cubicBezTo>
                    <a:pt x="12874" y="15934"/>
                    <a:pt x="12865" y="15925"/>
                    <a:pt x="12856" y="15916"/>
                  </a:cubicBezTo>
                  <a:cubicBezTo>
                    <a:pt x="12410" y="15265"/>
                    <a:pt x="11901" y="14667"/>
                    <a:pt x="11411" y="14087"/>
                  </a:cubicBezTo>
                  <a:cubicBezTo>
                    <a:pt x="11036" y="13632"/>
                    <a:pt x="10635" y="13168"/>
                    <a:pt x="10269" y="12678"/>
                  </a:cubicBezTo>
                  <a:cubicBezTo>
                    <a:pt x="10171" y="12544"/>
                    <a:pt x="10019" y="12455"/>
                    <a:pt x="9850" y="12437"/>
                  </a:cubicBezTo>
                  <a:cubicBezTo>
                    <a:pt x="9136" y="12357"/>
                    <a:pt x="8529" y="12285"/>
                    <a:pt x="8021" y="12214"/>
                  </a:cubicBezTo>
                  <a:cubicBezTo>
                    <a:pt x="6852" y="12062"/>
                    <a:pt x="5710" y="11955"/>
                    <a:pt x="4390" y="11830"/>
                  </a:cubicBezTo>
                  <a:cubicBezTo>
                    <a:pt x="4327" y="11830"/>
                    <a:pt x="4194" y="11821"/>
                    <a:pt x="4185" y="11821"/>
                  </a:cubicBezTo>
                  <a:lnTo>
                    <a:pt x="3774" y="11777"/>
                  </a:lnTo>
                  <a:cubicBezTo>
                    <a:pt x="2909" y="11696"/>
                    <a:pt x="2008" y="11616"/>
                    <a:pt x="1107" y="11527"/>
                  </a:cubicBezTo>
                  <a:cubicBezTo>
                    <a:pt x="670" y="11482"/>
                    <a:pt x="366" y="11331"/>
                    <a:pt x="197" y="11090"/>
                  </a:cubicBezTo>
                  <a:cubicBezTo>
                    <a:pt x="54" y="10876"/>
                    <a:pt x="1" y="10590"/>
                    <a:pt x="45" y="10224"/>
                  </a:cubicBezTo>
                  <a:cubicBezTo>
                    <a:pt x="90" y="9787"/>
                    <a:pt x="152" y="9190"/>
                    <a:pt x="197" y="8726"/>
                  </a:cubicBezTo>
                  <a:cubicBezTo>
                    <a:pt x="197" y="8726"/>
                    <a:pt x="197" y="8717"/>
                    <a:pt x="197" y="8717"/>
                  </a:cubicBezTo>
                  <a:cubicBezTo>
                    <a:pt x="286" y="7834"/>
                    <a:pt x="384" y="6915"/>
                    <a:pt x="474" y="5969"/>
                  </a:cubicBezTo>
                  <a:lnTo>
                    <a:pt x="482" y="5942"/>
                  </a:lnTo>
                  <a:cubicBezTo>
                    <a:pt x="625" y="4497"/>
                    <a:pt x="777" y="3007"/>
                    <a:pt x="929" y="1571"/>
                  </a:cubicBezTo>
                  <a:cubicBezTo>
                    <a:pt x="1044" y="411"/>
                    <a:pt x="1535" y="1"/>
                    <a:pt x="2659" y="126"/>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5" name="Google Shape;5075;p83"/>
            <p:cNvSpPr/>
            <p:nvPr/>
          </p:nvSpPr>
          <p:spPr>
            <a:xfrm>
              <a:off x="13033539" y="4252574"/>
              <a:ext cx="3384662" cy="4568525"/>
            </a:xfrm>
            <a:custGeom>
              <a:avLst/>
              <a:gdLst/>
              <a:ahLst/>
              <a:cxnLst/>
              <a:rect l="l" t="t" r="r" b="b"/>
              <a:pathLst>
                <a:path w="11679" h="15764" extrusionOk="0">
                  <a:moveTo>
                    <a:pt x="4101" y="0"/>
                  </a:moveTo>
                  <a:cubicBezTo>
                    <a:pt x="4016" y="0"/>
                    <a:pt x="3928" y="6"/>
                    <a:pt x="3837" y="18"/>
                  </a:cubicBezTo>
                  <a:cubicBezTo>
                    <a:pt x="1401" y="330"/>
                    <a:pt x="563" y="5085"/>
                    <a:pt x="367" y="6539"/>
                  </a:cubicBezTo>
                  <a:cubicBezTo>
                    <a:pt x="1" y="9171"/>
                    <a:pt x="527" y="13284"/>
                    <a:pt x="2222" y="15719"/>
                  </a:cubicBezTo>
                  <a:cubicBezTo>
                    <a:pt x="2240" y="15746"/>
                    <a:pt x="2258" y="15764"/>
                    <a:pt x="2285" y="15764"/>
                  </a:cubicBezTo>
                  <a:lnTo>
                    <a:pt x="2302" y="15764"/>
                  </a:lnTo>
                  <a:cubicBezTo>
                    <a:pt x="2329" y="15764"/>
                    <a:pt x="2356" y="15755"/>
                    <a:pt x="2383" y="15728"/>
                  </a:cubicBezTo>
                  <a:cubicBezTo>
                    <a:pt x="3792" y="13935"/>
                    <a:pt x="5229" y="12579"/>
                    <a:pt x="6495" y="11383"/>
                  </a:cubicBezTo>
                  <a:cubicBezTo>
                    <a:pt x="8833" y="9180"/>
                    <a:pt x="10679" y="7440"/>
                    <a:pt x="11420" y="4157"/>
                  </a:cubicBezTo>
                  <a:cubicBezTo>
                    <a:pt x="11634" y="3203"/>
                    <a:pt x="11679" y="1945"/>
                    <a:pt x="11134" y="1276"/>
                  </a:cubicBezTo>
                  <a:cubicBezTo>
                    <a:pt x="10874" y="964"/>
                    <a:pt x="10521" y="812"/>
                    <a:pt x="10059" y="812"/>
                  </a:cubicBezTo>
                  <a:cubicBezTo>
                    <a:pt x="10046" y="812"/>
                    <a:pt x="10033" y="812"/>
                    <a:pt x="10019" y="812"/>
                  </a:cubicBezTo>
                  <a:cubicBezTo>
                    <a:pt x="9011" y="830"/>
                    <a:pt x="7834" y="1945"/>
                    <a:pt x="7200" y="3042"/>
                  </a:cubicBezTo>
                  <a:cubicBezTo>
                    <a:pt x="6469" y="4291"/>
                    <a:pt x="5817" y="5594"/>
                    <a:pt x="5264" y="6932"/>
                  </a:cubicBezTo>
                  <a:cubicBezTo>
                    <a:pt x="5250" y="6967"/>
                    <a:pt x="5214" y="6991"/>
                    <a:pt x="5178" y="6991"/>
                  </a:cubicBezTo>
                  <a:cubicBezTo>
                    <a:pt x="5168" y="6991"/>
                    <a:pt x="5158" y="6989"/>
                    <a:pt x="5148" y="6985"/>
                  </a:cubicBezTo>
                  <a:cubicBezTo>
                    <a:pt x="5095" y="6967"/>
                    <a:pt x="5068" y="6914"/>
                    <a:pt x="5077" y="6869"/>
                  </a:cubicBezTo>
                  <a:cubicBezTo>
                    <a:pt x="5380" y="5683"/>
                    <a:pt x="6255" y="1722"/>
                    <a:pt x="5113" y="428"/>
                  </a:cubicBezTo>
                  <a:cubicBezTo>
                    <a:pt x="4860" y="146"/>
                    <a:pt x="4521" y="0"/>
                    <a:pt x="410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6" name="Google Shape;5076;p83"/>
            <p:cNvSpPr/>
            <p:nvPr/>
          </p:nvSpPr>
          <p:spPr>
            <a:xfrm>
              <a:off x="13033539" y="4236925"/>
              <a:ext cx="3384662" cy="4584175"/>
            </a:xfrm>
            <a:custGeom>
              <a:avLst/>
              <a:gdLst/>
              <a:ahLst/>
              <a:cxnLst/>
              <a:rect l="l" t="t" r="r" b="b"/>
              <a:pathLst>
                <a:path w="11679" h="15818" fill="none" extrusionOk="0">
                  <a:moveTo>
                    <a:pt x="2222" y="15773"/>
                  </a:moveTo>
                  <a:cubicBezTo>
                    <a:pt x="2240" y="15800"/>
                    <a:pt x="2258" y="15818"/>
                    <a:pt x="2285" y="15818"/>
                  </a:cubicBezTo>
                  <a:cubicBezTo>
                    <a:pt x="2294" y="15818"/>
                    <a:pt x="2294" y="15818"/>
                    <a:pt x="2302" y="15818"/>
                  </a:cubicBezTo>
                  <a:cubicBezTo>
                    <a:pt x="2329" y="15818"/>
                    <a:pt x="2356" y="15809"/>
                    <a:pt x="2383" y="15782"/>
                  </a:cubicBezTo>
                  <a:cubicBezTo>
                    <a:pt x="3792" y="13989"/>
                    <a:pt x="5229" y="12633"/>
                    <a:pt x="6495" y="11437"/>
                  </a:cubicBezTo>
                  <a:cubicBezTo>
                    <a:pt x="8833" y="9234"/>
                    <a:pt x="10679" y="7494"/>
                    <a:pt x="11420" y="4211"/>
                  </a:cubicBezTo>
                  <a:cubicBezTo>
                    <a:pt x="11634" y="3257"/>
                    <a:pt x="11679" y="1999"/>
                    <a:pt x="11134" y="1330"/>
                  </a:cubicBezTo>
                  <a:cubicBezTo>
                    <a:pt x="10867" y="1009"/>
                    <a:pt x="10501" y="857"/>
                    <a:pt x="10019" y="866"/>
                  </a:cubicBezTo>
                  <a:cubicBezTo>
                    <a:pt x="9011" y="884"/>
                    <a:pt x="7834" y="1999"/>
                    <a:pt x="7200" y="3096"/>
                  </a:cubicBezTo>
                  <a:cubicBezTo>
                    <a:pt x="6469" y="4345"/>
                    <a:pt x="5817" y="5648"/>
                    <a:pt x="5264" y="6986"/>
                  </a:cubicBezTo>
                  <a:cubicBezTo>
                    <a:pt x="5246" y="7030"/>
                    <a:pt x="5193" y="7057"/>
                    <a:pt x="5148" y="7039"/>
                  </a:cubicBezTo>
                  <a:cubicBezTo>
                    <a:pt x="5095" y="7021"/>
                    <a:pt x="5068" y="6968"/>
                    <a:pt x="5077" y="6923"/>
                  </a:cubicBezTo>
                  <a:cubicBezTo>
                    <a:pt x="5380" y="5737"/>
                    <a:pt x="6255" y="1776"/>
                    <a:pt x="5113" y="482"/>
                  </a:cubicBezTo>
                  <a:cubicBezTo>
                    <a:pt x="4809" y="143"/>
                    <a:pt x="4381" y="1"/>
                    <a:pt x="3837" y="72"/>
                  </a:cubicBezTo>
                  <a:cubicBezTo>
                    <a:pt x="1401" y="384"/>
                    <a:pt x="563" y="5139"/>
                    <a:pt x="367" y="6593"/>
                  </a:cubicBezTo>
                  <a:cubicBezTo>
                    <a:pt x="1" y="9225"/>
                    <a:pt x="527" y="13338"/>
                    <a:pt x="2222" y="15773"/>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7" name="Google Shape;5077;p83"/>
            <p:cNvSpPr/>
            <p:nvPr/>
          </p:nvSpPr>
          <p:spPr>
            <a:xfrm>
              <a:off x="12599408" y="3825689"/>
              <a:ext cx="3384372" cy="4568815"/>
            </a:xfrm>
            <a:custGeom>
              <a:avLst/>
              <a:gdLst/>
              <a:ahLst/>
              <a:cxnLst/>
              <a:rect l="l" t="t" r="r" b="b"/>
              <a:pathLst>
                <a:path w="11678" h="15765" extrusionOk="0">
                  <a:moveTo>
                    <a:pt x="4105" y="1"/>
                  </a:moveTo>
                  <a:cubicBezTo>
                    <a:pt x="4018" y="1"/>
                    <a:pt x="3929" y="7"/>
                    <a:pt x="3836" y="19"/>
                  </a:cubicBezTo>
                  <a:cubicBezTo>
                    <a:pt x="1401" y="322"/>
                    <a:pt x="562" y="5086"/>
                    <a:pt x="357" y="6540"/>
                  </a:cubicBezTo>
                  <a:cubicBezTo>
                    <a:pt x="0" y="9163"/>
                    <a:pt x="526" y="13276"/>
                    <a:pt x="2221" y="15720"/>
                  </a:cubicBezTo>
                  <a:cubicBezTo>
                    <a:pt x="2239" y="15747"/>
                    <a:pt x="2257" y="15756"/>
                    <a:pt x="2284" y="15765"/>
                  </a:cubicBezTo>
                  <a:lnTo>
                    <a:pt x="2293" y="15765"/>
                  </a:lnTo>
                  <a:cubicBezTo>
                    <a:pt x="2329" y="15765"/>
                    <a:pt x="2355" y="15747"/>
                    <a:pt x="2373" y="15729"/>
                  </a:cubicBezTo>
                  <a:cubicBezTo>
                    <a:pt x="3792" y="13936"/>
                    <a:pt x="5228" y="12580"/>
                    <a:pt x="6495" y="11384"/>
                  </a:cubicBezTo>
                  <a:cubicBezTo>
                    <a:pt x="8832" y="9181"/>
                    <a:pt x="10679" y="7432"/>
                    <a:pt x="11419" y="4149"/>
                  </a:cubicBezTo>
                  <a:cubicBezTo>
                    <a:pt x="11633" y="3195"/>
                    <a:pt x="11678" y="1946"/>
                    <a:pt x="11134" y="1277"/>
                  </a:cubicBezTo>
                  <a:cubicBezTo>
                    <a:pt x="10873" y="965"/>
                    <a:pt x="10520" y="813"/>
                    <a:pt x="10050" y="813"/>
                  </a:cubicBezTo>
                  <a:cubicBezTo>
                    <a:pt x="10037" y="813"/>
                    <a:pt x="10023" y="813"/>
                    <a:pt x="10010" y="813"/>
                  </a:cubicBezTo>
                  <a:cubicBezTo>
                    <a:pt x="9001" y="831"/>
                    <a:pt x="7833" y="1946"/>
                    <a:pt x="7199" y="3034"/>
                  </a:cubicBezTo>
                  <a:cubicBezTo>
                    <a:pt x="6468" y="4283"/>
                    <a:pt x="5817" y="5595"/>
                    <a:pt x="5264" y="6924"/>
                  </a:cubicBezTo>
                  <a:cubicBezTo>
                    <a:pt x="5250" y="6959"/>
                    <a:pt x="5213" y="6983"/>
                    <a:pt x="5173" y="6983"/>
                  </a:cubicBezTo>
                  <a:cubicBezTo>
                    <a:pt x="5162" y="6983"/>
                    <a:pt x="5150" y="6981"/>
                    <a:pt x="5139" y="6977"/>
                  </a:cubicBezTo>
                  <a:cubicBezTo>
                    <a:pt x="5094" y="6969"/>
                    <a:pt x="5067" y="6915"/>
                    <a:pt x="5076" y="6861"/>
                  </a:cubicBezTo>
                  <a:cubicBezTo>
                    <a:pt x="5380" y="5684"/>
                    <a:pt x="6254" y="1723"/>
                    <a:pt x="5103" y="429"/>
                  </a:cubicBezTo>
                  <a:cubicBezTo>
                    <a:pt x="4852" y="142"/>
                    <a:pt x="4516" y="1"/>
                    <a:pt x="4105"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8" name="Google Shape;5078;p83"/>
            <p:cNvSpPr/>
            <p:nvPr/>
          </p:nvSpPr>
          <p:spPr>
            <a:xfrm>
              <a:off x="12599408" y="3810329"/>
              <a:ext cx="3384372" cy="4584175"/>
            </a:xfrm>
            <a:custGeom>
              <a:avLst/>
              <a:gdLst/>
              <a:ahLst/>
              <a:cxnLst/>
              <a:rect l="l" t="t" r="r" b="b"/>
              <a:pathLst>
                <a:path w="11678" h="15818" fill="none" extrusionOk="0">
                  <a:moveTo>
                    <a:pt x="2221" y="15773"/>
                  </a:moveTo>
                  <a:cubicBezTo>
                    <a:pt x="2239" y="15800"/>
                    <a:pt x="2257" y="15809"/>
                    <a:pt x="2284" y="15818"/>
                  </a:cubicBezTo>
                  <a:cubicBezTo>
                    <a:pt x="2293" y="15818"/>
                    <a:pt x="2293" y="15818"/>
                    <a:pt x="2293" y="15818"/>
                  </a:cubicBezTo>
                  <a:cubicBezTo>
                    <a:pt x="2329" y="15818"/>
                    <a:pt x="2355" y="15800"/>
                    <a:pt x="2373" y="15782"/>
                  </a:cubicBezTo>
                  <a:cubicBezTo>
                    <a:pt x="3792" y="13989"/>
                    <a:pt x="5228" y="12633"/>
                    <a:pt x="6495" y="11437"/>
                  </a:cubicBezTo>
                  <a:cubicBezTo>
                    <a:pt x="8832" y="9234"/>
                    <a:pt x="10679" y="7485"/>
                    <a:pt x="11419" y="4202"/>
                  </a:cubicBezTo>
                  <a:cubicBezTo>
                    <a:pt x="11633" y="3248"/>
                    <a:pt x="11678" y="1999"/>
                    <a:pt x="11134" y="1330"/>
                  </a:cubicBezTo>
                  <a:cubicBezTo>
                    <a:pt x="10866" y="1009"/>
                    <a:pt x="10500" y="857"/>
                    <a:pt x="10010" y="866"/>
                  </a:cubicBezTo>
                  <a:cubicBezTo>
                    <a:pt x="9001" y="884"/>
                    <a:pt x="7833" y="1999"/>
                    <a:pt x="7199" y="3087"/>
                  </a:cubicBezTo>
                  <a:cubicBezTo>
                    <a:pt x="6468" y="4336"/>
                    <a:pt x="5817" y="5648"/>
                    <a:pt x="5264" y="6977"/>
                  </a:cubicBezTo>
                  <a:cubicBezTo>
                    <a:pt x="5246" y="7022"/>
                    <a:pt x="5192" y="7048"/>
                    <a:pt x="5139" y="7030"/>
                  </a:cubicBezTo>
                  <a:cubicBezTo>
                    <a:pt x="5094" y="7022"/>
                    <a:pt x="5067" y="6968"/>
                    <a:pt x="5076" y="6914"/>
                  </a:cubicBezTo>
                  <a:cubicBezTo>
                    <a:pt x="5380" y="5737"/>
                    <a:pt x="6254" y="1776"/>
                    <a:pt x="5103" y="482"/>
                  </a:cubicBezTo>
                  <a:cubicBezTo>
                    <a:pt x="4800" y="135"/>
                    <a:pt x="4371" y="1"/>
                    <a:pt x="3836" y="72"/>
                  </a:cubicBezTo>
                  <a:cubicBezTo>
                    <a:pt x="1401" y="375"/>
                    <a:pt x="562" y="5139"/>
                    <a:pt x="357" y="6593"/>
                  </a:cubicBezTo>
                  <a:cubicBezTo>
                    <a:pt x="0" y="9216"/>
                    <a:pt x="526" y="13329"/>
                    <a:pt x="2221" y="15773"/>
                  </a:cubicBezTo>
                  <a:close/>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9" name="Google Shape;5079;p83"/>
            <p:cNvSpPr/>
            <p:nvPr/>
          </p:nvSpPr>
          <p:spPr>
            <a:xfrm>
              <a:off x="11278175" y="3060600"/>
              <a:ext cx="1417159" cy="1773912"/>
            </a:xfrm>
            <a:custGeom>
              <a:avLst/>
              <a:gdLst/>
              <a:ahLst/>
              <a:cxnLst/>
              <a:rect l="l" t="t" r="r" b="b"/>
              <a:pathLst>
                <a:path w="4890" h="6121" fill="none" extrusionOk="0">
                  <a:moveTo>
                    <a:pt x="4889" y="3275"/>
                  </a:moveTo>
                  <a:cubicBezTo>
                    <a:pt x="4202" y="1580"/>
                    <a:pt x="2953" y="509"/>
                    <a:pt x="2275" y="18"/>
                  </a:cubicBezTo>
                  <a:cubicBezTo>
                    <a:pt x="2257" y="1"/>
                    <a:pt x="2240" y="1"/>
                    <a:pt x="2222" y="10"/>
                  </a:cubicBezTo>
                  <a:cubicBezTo>
                    <a:pt x="2204" y="18"/>
                    <a:pt x="2195" y="36"/>
                    <a:pt x="2195" y="54"/>
                  </a:cubicBezTo>
                  <a:cubicBezTo>
                    <a:pt x="2133" y="741"/>
                    <a:pt x="3114" y="3114"/>
                    <a:pt x="3765" y="4506"/>
                  </a:cubicBezTo>
                  <a:cubicBezTo>
                    <a:pt x="3765" y="4506"/>
                    <a:pt x="3765" y="4506"/>
                    <a:pt x="3765" y="4506"/>
                  </a:cubicBezTo>
                  <a:cubicBezTo>
                    <a:pt x="3060" y="3747"/>
                    <a:pt x="1731" y="2454"/>
                    <a:pt x="491" y="2026"/>
                  </a:cubicBezTo>
                  <a:cubicBezTo>
                    <a:pt x="473" y="2017"/>
                    <a:pt x="455" y="2026"/>
                    <a:pt x="438" y="2035"/>
                  </a:cubicBezTo>
                  <a:cubicBezTo>
                    <a:pt x="420" y="2052"/>
                    <a:pt x="420" y="2070"/>
                    <a:pt x="420" y="2088"/>
                  </a:cubicBezTo>
                  <a:cubicBezTo>
                    <a:pt x="643" y="2900"/>
                    <a:pt x="1401" y="4078"/>
                    <a:pt x="2097" y="4925"/>
                  </a:cubicBezTo>
                  <a:cubicBezTo>
                    <a:pt x="2097" y="4925"/>
                    <a:pt x="2097" y="4925"/>
                    <a:pt x="2097" y="4925"/>
                  </a:cubicBezTo>
                  <a:cubicBezTo>
                    <a:pt x="1535" y="4666"/>
                    <a:pt x="919" y="4506"/>
                    <a:pt x="313" y="4452"/>
                  </a:cubicBezTo>
                  <a:cubicBezTo>
                    <a:pt x="206" y="4425"/>
                    <a:pt x="116" y="4461"/>
                    <a:pt x="63" y="4532"/>
                  </a:cubicBezTo>
                  <a:cubicBezTo>
                    <a:pt x="0" y="4622"/>
                    <a:pt x="9" y="4764"/>
                    <a:pt x="90" y="4889"/>
                  </a:cubicBezTo>
                  <a:cubicBezTo>
                    <a:pt x="357" y="5353"/>
                    <a:pt x="687" y="5764"/>
                    <a:pt x="1089" y="612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80" name="Google Shape;5080;p83"/>
          <p:cNvGrpSpPr/>
          <p:nvPr/>
        </p:nvGrpSpPr>
        <p:grpSpPr>
          <a:xfrm>
            <a:off x="9331794" y="2351238"/>
            <a:ext cx="1714508" cy="1244671"/>
            <a:chOff x="11950082" y="1485230"/>
            <a:chExt cx="1406949" cy="1021395"/>
          </a:xfrm>
        </p:grpSpPr>
        <p:sp>
          <p:nvSpPr>
            <p:cNvPr id="5081" name="Google Shape;5081;p83"/>
            <p:cNvSpPr/>
            <p:nvPr/>
          </p:nvSpPr>
          <p:spPr>
            <a:xfrm>
              <a:off x="12130312" y="1573387"/>
              <a:ext cx="1076003" cy="933238"/>
            </a:xfrm>
            <a:custGeom>
              <a:avLst/>
              <a:gdLst/>
              <a:ahLst/>
              <a:cxnLst/>
              <a:rect l="l" t="t" r="r" b="b"/>
              <a:pathLst>
                <a:path w="8788" h="7622" extrusionOk="0">
                  <a:moveTo>
                    <a:pt x="4060" y="1"/>
                  </a:moveTo>
                  <a:cubicBezTo>
                    <a:pt x="2457" y="1"/>
                    <a:pt x="299" y="450"/>
                    <a:pt x="161" y="2778"/>
                  </a:cubicBezTo>
                  <a:cubicBezTo>
                    <a:pt x="0" y="5400"/>
                    <a:pt x="2677" y="5962"/>
                    <a:pt x="4282" y="6060"/>
                  </a:cubicBezTo>
                  <a:cubicBezTo>
                    <a:pt x="4471" y="6070"/>
                    <a:pt x="4658" y="6075"/>
                    <a:pt x="4841" y="6075"/>
                  </a:cubicBezTo>
                  <a:cubicBezTo>
                    <a:pt x="5168" y="6075"/>
                    <a:pt x="5484" y="6059"/>
                    <a:pt x="5781" y="6025"/>
                  </a:cubicBezTo>
                  <a:lnTo>
                    <a:pt x="8698" y="7613"/>
                  </a:lnTo>
                  <a:cubicBezTo>
                    <a:pt x="8707" y="7622"/>
                    <a:pt x="8716" y="7622"/>
                    <a:pt x="8725" y="7622"/>
                  </a:cubicBezTo>
                  <a:cubicBezTo>
                    <a:pt x="8734" y="7622"/>
                    <a:pt x="8752" y="7613"/>
                    <a:pt x="8761" y="7604"/>
                  </a:cubicBezTo>
                  <a:cubicBezTo>
                    <a:pt x="8779" y="7586"/>
                    <a:pt x="8779" y="7559"/>
                    <a:pt x="8761" y="7541"/>
                  </a:cubicBezTo>
                  <a:lnTo>
                    <a:pt x="7208" y="5695"/>
                  </a:lnTo>
                  <a:cubicBezTo>
                    <a:pt x="8199" y="5293"/>
                    <a:pt x="8698" y="4526"/>
                    <a:pt x="8770" y="3304"/>
                  </a:cubicBezTo>
                  <a:cubicBezTo>
                    <a:pt x="8787" y="2992"/>
                    <a:pt x="8770" y="2715"/>
                    <a:pt x="8716" y="2465"/>
                  </a:cubicBezTo>
                  <a:cubicBezTo>
                    <a:pt x="8707" y="2430"/>
                    <a:pt x="8698" y="2394"/>
                    <a:pt x="8689" y="2367"/>
                  </a:cubicBezTo>
                  <a:cubicBezTo>
                    <a:pt x="8243" y="529"/>
                    <a:pt x="6040" y="101"/>
                    <a:pt x="4648" y="21"/>
                  </a:cubicBezTo>
                  <a:cubicBezTo>
                    <a:pt x="4639" y="21"/>
                    <a:pt x="4630" y="21"/>
                    <a:pt x="4612" y="12"/>
                  </a:cubicBezTo>
                  <a:lnTo>
                    <a:pt x="4505" y="12"/>
                  </a:lnTo>
                  <a:cubicBezTo>
                    <a:pt x="4364" y="5"/>
                    <a:pt x="4214" y="1"/>
                    <a:pt x="4060"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2" name="Google Shape;5082;p83"/>
            <p:cNvSpPr/>
            <p:nvPr/>
          </p:nvSpPr>
          <p:spPr>
            <a:xfrm>
              <a:off x="12130312" y="1564938"/>
              <a:ext cx="1076003" cy="941686"/>
            </a:xfrm>
            <a:custGeom>
              <a:avLst/>
              <a:gdLst/>
              <a:ahLst/>
              <a:cxnLst/>
              <a:rect l="l" t="t" r="r" b="b"/>
              <a:pathLst>
                <a:path w="8788" h="7691" fill="none" extrusionOk="0">
                  <a:moveTo>
                    <a:pt x="8761" y="7610"/>
                  </a:moveTo>
                  <a:lnTo>
                    <a:pt x="7208" y="5764"/>
                  </a:lnTo>
                  <a:cubicBezTo>
                    <a:pt x="8199" y="5362"/>
                    <a:pt x="8698" y="4595"/>
                    <a:pt x="8770" y="3373"/>
                  </a:cubicBezTo>
                  <a:cubicBezTo>
                    <a:pt x="8787" y="3061"/>
                    <a:pt x="8770" y="2784"/>
                    <a:pt x="8716" y="2534"/>
                  </a:cubicBezTo>
                  <a:cubicBezTo>
                    <a:pt x="8707" y="2499"/>
                    <a:pt x="8698" y="2463"/>
                    <a:pt x="8689" y="2436"/>
                  </a:cubicBezTo>
                  <a:cubicBezTo>
                    <a:pt x="8243" y="598"/>
                    <a:pt x="6040" y="170"/>
                    <a:pt x="4648" y="90"/>
                  </a:cubicBezTo>
                  <a:cubicBezTo>
                    <a:pt x="4639" y="90"/>
                    <a:pt x="4630" y="90"/>
                    <a:pt x="4612" y="81"/>
                  </a:cubicBezTo>
                  <a:cubicBezTo>
                    <a:pt x="4586" y="81"/>
                    <a:pt x="4550" y="81"/>
                    <a:pt x="4505" y="81"/>
                  </a:cubicBezTo>
                  <a:cubicBezTo>
                    <a:pt x="2891" y="1"/>
                    <a:pt x="312" y="295"/>
                    <a:pt x="161" y="2847"/>
                  </a:cubicBezTo>
                  <a:cubicBezTo>
                    <a:pt x="0" y="5469"/>
                    <a:pt x="2677" y="6031"/>
                    <a:pt x="4282" y="6129"/>
                  </a:cubicBezTo>
                  <a:cubicBezTo>
                    <a:pt x="4809" y="6156"/>
                    <a:pt x="5317" y="6147"/>
                    <a:pt x="5781" y="6094"/>
                  </a:cubicBezTo>
                  <a:lnTo>
                    <a:pt x="8698" y="7682"/>
                  </a:lnTo>
                  <a:cubicBezTo>
                    <a:pt x="8707" y="7691"/>
                    <a:pt x="8716" y="7691"/>
                    <a:pt x="8725" y="7691"/>
                  </a:cubicBezTo>
                  <a:cubicBezTo>
                    <a:pt x="8734" y="7691"/>
                    <a:pt x="8752" y="7682"/>
                    <a:pt x="8761" y="7673"/>
                  </a:cubicBezTo>
                  <a:cubicBezTo>
                    <a:pt x="8779" y="7655"/>
                    <a:pt x="8779" y="7628"/>
                    <a:pt x="8761" y="761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3" name="Google Shape;5083;p83"/>
            <p:cNvSpPr/>
            <p:nvPr/>
          </p:nvSpPr>
          <p:spPr>
            <a:xfrm>
              <a:off x="12083296" y="1493678"/>
              <a:ext cx="1077105" cy="933238"/>
            </a:xfrm>
            <a:custGeom>
              <a:avLst/>
              <a:gdLst/>
              <a:ahLst/>
              <a:cxnLst/>
              <a:rect l="l" t="t" r="r" b="b"/>
              <a:pathLst>
                <a:path w="8797" h="7622" extrusionOk="0">
                  <a:moveTo>
                    <a:pt x="4067" y="1"/>
                  </a:moveTo>
                  <a:cubicBezTo>
                    <a:pt x="2458" y="1"/>
                    <a:pt x="308" y="450"/>
                    <a:pt x="161" y="2777"/>
                  </a:cubicBezTo>
                  <a:cubicBezTo>
                    <a:pt x="1" y="5409"/>
                    <a:pt x="2677" y="5962"/>
                    <a:pt x="4283" y="6060"/>
                  </a:cubicBezTo>
                  <a:cubicBezTo>
                    <a:pt x="4479" y="6073"/>
                    <a:pt x="4671" y="6079"/>
                    <a:pt x="4858" y="6079"/>
                  </a:cubicBezTo>
                  <a:cubicBezTo>
                    <a:pt x="5181" y="6079"/>
                    <a:pt x="5491" y="6062"/>
                    <a:pt x="5790" y="6033"/>
                  </a:cubicBezTo>
                  <a:lnTo>
                    <a:pt x="8708" y="7612"/>
                  </a:lnTo>
                  <a:cubicBezTo>
                    <a:pt x="8716" y="7621"/>
                    <a:pt x="8716" y="7621"/>
                    <a:pt x="8725" y="7621"/>
                  </a:cubicBezTo>
                  <a:cubicBezTo>
                    <a:pt x="8743" y="7621"/>
                    <a:pt x="8752" y="7612"/>
                    <a:pt x="8770" y="7604"/>
                  </a:cubicBezTo>
                  <a:cubicBezTo>
                    <a:pt x="8779" y="7586"/>
                    <a:pt x="8779" y="7559"/>
                    <a:pt x="8761" y="7541"/>
                  </a:cubicBezTo>
                  <a:lnTo>
                    <a:pt x="7209" y="5694"/>
                  </a:lnTo>
                  <a:cubicBezTo>
                    <a:pt x="8199" y="5293"/>
                    <a:pt x="8699" y="4526"/>
                    <a:pt x="8779" y="3304"/>
                  </a:cubicBezTo>
                  <a:cubicBezTo>
                    <a:pt x="8797" y="2991"/>
                    <a:pt x="8770" y="2715"/>
                    <a:pt x="8716" y="2465"/>
                  </a:cubicBezTo>
                  <a:cubicBezTo>
                    <a:pt x="8716" y="2429"/>
                    <a:pt x="8708" y="2394"/>
                    <a:pt x="8699" y="2367"/>
                  </a:cubicBezTo>
                  <a:cubicBezTo>
                    <a:pt x="8244" y="538"/>
                    <a:pt x="6049" y="101"/>
                    <a:pt x="4657" y="21"/>
                  </a:cubicBezTo>
                  <a:lnTo>
                    <a:pt x="4622" y="21"/>
                  </a:lnTo>
                  <a:cubicBezTo>
                    <a:pt x="4586" y="12"/>
                    <a:pt x="4550" y="12"/>
                    <a:pt x="4515" y="12"/>
                  </a:cubicBezTo>
                  <a:cubicBezTo>
                    <a:pt x="4372" y="5"/>
                    <a:pt x="4222" y="1"/>
                    <a:pt x="4067"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4" name="Google Shape;5084;p83"/>
            <p:cNvSpPr/>
            <p:nvPr/>
          </p:nvSpPr>
          <p:spPr>
            <a:xfrm>
              <a:off x="12083296" y="1485230"/>
              <a:ext cx="1077105" cy="941686"/>
            </a:xfrm>
            <a:custGeom>
              <a:avLst/>
              <a:gdLst/>
              <a:ahLst/>
              <a:cxnLst/>
              <a:rect l="l" t="t" r="r" b="b"/>
              <a:pathLst>
                <a:path w="8797" h="7691" fill="none" extrusionOk="0">
                  <a:moveTo>
                    <a:pt x="8761" y="7610"/>
                  </a:moveTo>
                  <a:lnTo>
                    <a:pt x="7209" y="5763"/>
                  </a:lnTo>
                  <a:cubicBezTo>
                    <a:pt x="8199" y="5362"/>
                    <a:pt x="8699" y="4595"/>
                    <a:pt x="8779" y="3373"/>
                  </a:cubicBezTo>
                  <a:cubicBezTo>
                    <a:pt x="8797" y="3060"/>
                    <a:pt x="8770" y="2784"/>
                    <a:pt x="8716" y="2534"/>
                  </a:cubicBezTo>
                  <a:cubicBezTo>
                    <a:pt x="8716" y="2498"/>
                    <a:pt x="8708" y="2463"/>
                    <a:pt x="8699" y="2436"/>
                  </a:cubicBezTo>
                  <a:cubicBezTo>
                    <a:pt x="8244" y="607"/>
                    <a:pt x="6049" y="170"/>
                    <a:pt x="4657" y="90"/>
                  </a:cubicBezTo>
                  <a:cubicBezTo>
                    <a:pt x="4640" y="90"/>
                    <a:pt x="4631" y="90"/>
                    <a:pt x="4622" y="90"/>
                  </a:cubicBezTo>
                  <a:cubicBezTo>
                    <a:pt x="4586" y="81"/>
                    <a:pt x="4550" y="81"/>
                    <a:pt x="4515" y="81"/>
                  </a:cubicBezTo>
                  <a:cubicBezTo>
                    <a:pt x="2891" y="0"/>
                    <a:pt x="322" y="295"/>
                    <a:pt x="161" y="2846"/>
                  </a:cubicBezTo>
                  <a:cubicBezTo>
                    <a:pt x="1" y="5478"/>
                    <a:pt x="2677" y="6031"/>
                    <a:pt x="4283" y="6129"/>
                  </a:cubicBezTo>
                  <a:cubicBezTo>
                    <a:pt x="4818" y="6165"/>
                    <a:pt x="5318" y="6147"/>
                    <a:pt x="5790" y="6102"/>
                  </a:cubicBezTo>
                  <a:lnTo>
                    <a:pt x="8708" y="7681"/>
                  </a:lnTo>
                  <a:cubicBezTo>
                    <a:pt x="8716" y="7690"/>
                    <a:pt x="8716" y="7690"/>
                    <a:pt x="8725" y="7690"/>
                  </a:cubicBezTo>
                  <a:cubicBezTo>
                    <a:pt x="8743" y="7690"/>
                    <a:pt x="8752" y="7681"/>
                    <a:pt x="8770" y="7673"/>
                  </a:cubicBezTo>
                  <a:cubicBezTo>
                    <a:pt x="8779" y="7655"/>
                    <a:pt x="8779" y="7628"/>
                    <a:pt x="8761" y="761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5" name="Google Shape;5085;p83"/>
            <p:cNvSpPr/>
            <p:nvPr/>
          </p:nvSpPr>
          <p:spPr>
            <a:xfrm>
              <a:off x="13207287" y="1847897"/>
              <a:ext cx="89626" cy="414092"/>
            </a:xfrm>
            <a:custGeom>
              <a:avLst/>
              <a:gdLst/>
              <a:ahLst/>
              <a:cxnLst/>
              <a:rect l="l" t="t" r="r" b="b"/>
              <a:pathLst>
                <a:path w="732" h="3382" fill="none" extrusionOk="0">
                  <a:moveTo>
                    <a:pt x="545" y="0"/>
                  </a:moveTo>
                  <a:cubicBezTo>
                    <a:pt x="732" y="1151"/>
                    <a:pt x="545" y="2355"/>
                    <a:pt x="0" y="338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6" name="Google Shape;5086;p83"/>
            <p:cNvSpPr/>
            <p:nvPr/>
          </p:nvSpPr>
          <p:spPr>
            <a:xfrm>
              <a:off x="13313197" y="1930912"/>
              <a:ext cx="43834" cy="281857"/>
            </a:xfrm>
            <a:custGeom>
              <a:avLst/>
              <a:gdLst/>
              <a:ahLst/>
              <a:cxnLst/>
              <a:rect l="l" t="t" r="r" b="b"/>
              <a:pathLst>
                <a:path w="358" h="2302" fill="none" extrusionOk="0">
                  <a:moveTo>
                    <a:pt x="340" y="0"/>
                  </a:moveTo>
                  <a:cubicBezTo>
                    <a:pt x="358" y="776"/>
                    <a:pt x="242" y="1553"/>
                    <a:pt x="1" y="2302"/>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7" name="Google Shape;5087;p83"/>
            <p:cNvSpPr/>
            <p:nvPr/>
          </p:nvSpPr>
          <p:spPr>
            <a:xfrm>
              <a:off x="12014485" y="1867488"/>
              <a:ext cx="175946" cy="380299"/>
            </a:xfrm>
            <a:custGeom>
              <a:avLst/>
              <a:gdLst/>
              <a:ahLst/>
              <a:cxnLst/>
              <a:rect l="l" t="t" r="r" b="b"/>
              <a:pathLst>
                <a:path w="1437" h="3106" fill="none" extrusionOk="0">
                  <a:moveTo>
                    <a:pt x="1437" y="3105"/>
                  </a:moveTo>
                  <a:cubicBezTo>
                    <a:pt x="634" y="2258"/>
                    <a:pt x="125" y="1161"/>
                    <a:pt x="1"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8" name="Google Shape;5088;p83"/>
            <p:cNvSpPr/>
            <p:nvPr/>
          </p:nvSpPr>
          <p:spPr>
            <a:xfrm>
              <a:off x="11950082" y="1978908"/>
              <a:ext cx="124644" cy="256879"/>
            </a:xfrm>
            <a:custGeom>
              <a:avLst/>
              <a:gdLst/>
              <a:ahLst/>
              <a:cxnLst/>
              <a:rect l="l" t="t" r="r" b="b"/>
              <a:pathLst>
                <a:path w="1018" h="2098" fill="none" extrusionOk="0">
                  <a:moveTo>
                    <a:pt x="1017" y="2097"/>
                  </a:moveTo>
                  <a:cubicBezTo>
                    <a:pt x="562" y="1455"/>
                    <a:pt x="223" y="750"/>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9" name="Google Shape;5089;p83"/>
            <p:cNvSpPr/>
            <p:nvPr/>
          </p:nvSpPr>
          <p:spPr>
            <a:xfrm>
              <a:off x="12329031" y="1689460"/>
              <a:ext cx="643545" cy="40528"/>
            </a:xfrm>
            <a:custGeom>
              <a:avLst/>
              <a:gdLst/>
              <a:ahLst/>
              <a:cxnLst/>
              <a:rect l="l" t="t" r="r" b="b"/>
              <a:pathLst>
                <a:path w="5256" h="331" fill="none" extrusionOk="0">
                  <a:moveTo>
                    <a:pt x="1" y="1"/>
                  </a:moveTo>
                  <a:cubicBezTo>
                    <a:pt x="1277" y="126"/>
                    <a:pt x="2597" y="224"/>
                    <a:pt x="3801" y="268"/>
                  </a:cubicBezTo>
                  <a:cubicBezTo>
                    <a:pt x="4274" y="295"/>
                    <a:pt x="5202" y="331"/>
                    <a:pt x="5255" y="33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0" name="Google Shape;5090;p83"/>
            <p:cNvSpPr/>
            <p:nvPr/>
          </p:nvSpPr>
          <p:spPr>
            <a:xfrm>
              <a:off x="12325848" y="1859896"/>
              <a:ext cx="644524" cy="39426"/>
            </a:xfrm>
            <a:custGeom>
              <a:avLst/>
              <a:gdLst/>
              <a:ahLst/>
              <a:cxnLst/>
              <a:rect l="l" t="t" r="r" b="b"/>
              <a:pathLst>
                <a:path w="5264" h="322" fill="none" extrusionOk="0">
                  <a:moveTo>
                    <a:pt x="5263" y="322"/>
                  </a:moveTo>
                  <a:cubicBezTo>
                    <a:pt x="5040" y="313"/>
                    <a:pt x="4844" y="304"/>
                    <a:pt x="4657" y="295"/>
                  </a:cubicBezTo>
                  <a:cubicBezTo>
                    <a:pt x="4532" y="295"/>
                    <a:pt x="4407" y="286"/>
                    <a:pt x="4273" y="286"/>
                  </a:cubicBezTo>
                  <a:cubicBezTo>
                    <a:pt x="4238" y="286"/>
                    <a:pt x="4157" y="277"/>
                    <a:pt x="4059" y="268"/>
                  </a:cubicBezTo>
                  <a:cubicBezTo>
                    <a:pt x="3622" y="250"/>
                    <a:pt x="2757" y="188"/>
                    <a:pt x="2596" y="170"/>
                  </a:cubicBezTo>
                  <a:cubicBezTo>
                    <a:pt x="1606" y="72"/>
                    <a:pt x="1356" y="63"/>
                    <a:pt x="696" y="36"/>
                  </a:cubicBezTo>
                  <a:cubicBezTo>
                    <a:pt x="509" y="27"/>
                    <a:pt x="286" y="18"/>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1" name="Google Shape;5091;p83"/>
            <p:cNvSpPr/>
            <p:nvPr/>
          </p:nvSpPr>
          <p:spPr>
            <a:xfrm>
              <a:off x="12309441" y="2020415"/>
              <a:ext cx="426091" cy="22039"/>
            </a:xfrm>
            <a:custGeom>
              <a:avLst/>
              <a:gdLst/>
              <a:ahLst/>
              <a:cxnLst/>
              <a:rect l="l" t="t" r="r" b="b"/>
              <a:pathLst>
                <a:path w="3480" h="180" fill="none" extrusionOk="0">
                  <a:moveTo>
                    <a:pt x="0" y="1"/>
                  </a:moveTo>
                  <a:cubicBezTo>
                    <a:pt x="500" y="28"/>
                    <a:pt x="3328" y="170"/>
                    <a:pt x="3479" y="179"/>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92" name="Google Shape;5092;p83"/>
          <p:cNvGrpSpPr/>
          <p:nvPr/>
        </p:nvGrpSpPr>
        <p:grpSpPr>
          <a:xfrm>
            <a:off x="3947318" y="5497203"/>
            <a:ext cx="1258743" cy="1567052"/>
            <a:chOff x="242775" y="1382350"/>
            <a:chExt cx="2415550" cy="3007200"/>
          </a:xfrm>
        </p:grpSpPr>
        <p:sp>
          <p:nvSpPr>
            <p:cNvPr id="5093" name="Google Shape;5093;p83"/>
            <p:cNvSpPr/>
            <p:nvPr/>
          </p:nvSpPr>
          <p:spPr>
            <a:xfrm>
              <a:off x="242775" y="1382350"/>
              <a:ext cx="1225625" cy="1184650"/>
            </a:xfrm>
            <a:custGeom>
              <a:avLst/>
              <a:gdLst/>
              <a:ahLst/>
              <a:cxnLst/>
              <a:rect l="l" t="t" r="r" b="b"/>
              <a:pathLst>
                <a:path w="49025" h="47386" fill="none" extrusionOk="0">
                  <a:moveTo>
                    <a:pt x="49025" y="20558"/>
                  </a:moveTo>
                  <a:cubicBezTo>
                    <a:pt x="44404" y="11945"/>
                    <a:pt x="41218" y="6414"/>
                    <a:pt x="36597" y="103"/>
                  </a:cubicBezTo>
                  <a:cubicBezTo>
                    <a:pt x="36529" y="9"/>
                    <a:pt x="36401" y="1"/>
                    <a:pt x="36274" y="69"/>
                  </a:cubicBezTo>
                  <a:cubicBezTo>
                    <a:pt x="36155" y="137"/>
                    <a:pt x="36079" y="273"/>
                    <a:pt x="36096" y="392"/>
                  </a:cubicBezTo>
                  <a:cubicBezTo>
                    <a:pt x="36316" y="2082"/>
                    <a:pt x="36537" y="3713"/>
                    <a:pt x="36758" y="5310"/>
                  </a:cubicBezTo>
                  <a:cubicBezTo>
                    <a:pt x="37463" y="10467"/>
                    <a:pt x="38126" y="15343"/>
                    <a:pt x="38551" y="20507"/>
                  </a:cubicBezTo>
                  <a:cubicBezTo>
                    <a:pt x="37191" y="19505"/>
                    <a:pt x="35858" y="18511"/>
                    <a:pt x="34532" y="17526"/>
                  </a:cubicBezTo>
                  <a:cubicBezTo>
                    <a:pt x="28059" y="12709"/>
                    <a:pt x="21952" y="8156"/>
                    <a:pt x="14340" y="3569"/>
                  </a:cubicBezTo>
                  <a:cubicBezTo>
                    <a:pt x="14238" y="3509"/>
                    <a:pt x="14094" y="3543"/>
                    <a:pt x="13983" y="3654"/>
                  </a:cubicBezTo>
                  <a:cubicBezTo>
                    <a:pt x="13881" y="3756"/>
                    <a:pt x="13856" y="3900"/>
                    <a:pt x="13924" y="3993"/>
                  </a:cubicBezTo>
                  <a:lnTo>
                    <a:pt x="30285" y="25553"/>
                  </a:lnTo>
                  <a:cubicBezTo>
                    <a:pt x="20771" y="25332"/>
                    <a:pt x="10696" y="25859"/>
                    <a:pt x="332" y="27133"/>
                  </a:cubicBezTo>
                  <a:cubicBezTo>
                    <a:pt x="213" y="27150"/>
                    <a:pt x="86" y="27244"/>
                    <a:pt x="43" y="27363"/>
                  </a:cubicBezTo>
                  <a:cubicBezTo>
                    <a:pt x="1" y="27482"/>
                    <a:pt x="43" y="27601"/>
                    <a:pt x="145" y="27643"/>
                  </a:cubicBezTo>
                  <a:cubicBezTo>
                    <a:pt x="8232" y="30863"/>
                    <a:pt x="16736" y="33564"/>
                    <a:pt x="25434" y="35696"/>
                  </a:cubicBezTo>
                  <a:cubicBezTo>
                    <a:pt x="24126" y="37081"/>
                    <a:pt x="22665" y="38584"/>
                    <a:pt x="21119" y="40164"/>
                  </a:cubicBezTo>
                  <a:cubicBezTo>
                    <a:pt x="18944" y="42390"/>
                    <a:pt x="16702" y="44692"/>
                    <a:pt x="14621" y="46960"/>
                  </a:cubicBezTo>
                  <a:cubicBezTo>
                    <a:pt x="14536" y="47054"/>
                    <a:pt x="14502" y="47173"/>
                    <a:pt x="14544" y="47258"/>
                  </a:cubicBezTo>
                  <a:cubicBezTo>
                    <a:pt x="14553" y="47275"/>
                    <a:pt x="14561" y="47292"/>
                    <a:pt x="14578" y="47309"/>
                  </a:cubicBezTo>
                  <a:cubicBezTo>
                    <a:pt x="14621" y="47360"/>
                    <a:pt x="14705" y="47385"/>
                    <a:pt x="14790" y="47360"/>
                  </a:cubicBezTo>
                  <a:cubicBezTo>
                    <a:pt x="15648" y="47173"/>
                    <a:pt x="16642" y="46969"/>
                    <a:pt x="17789" y="46731"/>
                  </a:cubicBezTo>
                  <a:cubicBezTo>
                    <a:pt x="20652" y="46153"/>
                    <a:pt x="24220" y="45431"/>
                    <a:pt x="28391" y="44267"/>
                  </a:cubicBezTo>
                </a:path>
              </a:pathLst>
            </a:custGeom>
            <a:noFill/>
            <a:ln w="19050" cap="rnd" cmpd="sng">
              <a:solidFill>
                <a:srgbClr val="212121"/>
              </a:solidFill>
              <a:prstDash val="solid"/>
              <a:miter lim="84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4" name="Google Shape;5094;p83"/>
            <p:cNvSpPr/>
            <p:nvPr/>
          </p:nvSpPr>
          <p:spPr>
            <a:xfrm>
              <a:off x="1172750" y="2017575"/>
              <a:ext cx="1485575" cy="2312525"/>
            </a:xfrm>
            <a:custGeom>
              <a:avLst/>
              <a:gdLst/>
              <a:ahLst/>
              <a:cxnLst/>
              <a:rect l="l" t="t" r="r" b="b"/>
              <a:pathLst>
                <a:path w="59423" h="92501" extrusionOk="0">
                  <a:moveTo>
                    <a:pt x="25424" y="0"/>
                  </a:moveTo>
                  <a:cubicBezTo>
                    <a:pt x="24262" y="0"/>
                    <a:pt x="23304" y="336"/>
                    <a:pt x="22572" y="1011"/>
                  </a:cubicBezTo>
                  <a:cubicBezTo>
                    <a:pt x="20524" y="2888"/>
                    <a:pt x="20592" y="7051"/>
                    <a:pt x="20635" y="9540"/>
                  </a:cubicBezTo>
                  <a:cubicBezTo>
                    <a:pt x="20635" y="9998"/>
                    <a:pt x="20643" y="10398"/>
                    <a:pt x="20635" y="10729"/>
                  </a:cubicBezTo>
                  <a:cubicBezTo>
                    <a:pt x="20584" y="13541"/>
                    <a:pt x="20609" y="16760"/>
                    <a:pt x="20643" y="20158"/>
                  </a:cubicBezTo>
                  <a:cubicBezTo>
                    <a:pt x="20703" y="26351"/>
                    <a:pt x="20762" y="33368"/>
                    <a:pt x="20346" y="39977"/>
                  </a:cubicBezTo>
                  <a:cubicBezTo>
                    <a:pt x="20346" y="39977"/>
                    <a:pt x="20346" y="39994"/>
                    <a:pt x="20338" y="40002"/>
                  </a:cubicBezTo>
                  <a:lnTo>
                    <a:pt x="20304" y="40062"/>
                  </a:lnTo>
                  <a:cubicBezTo>
                    <a:pt x="20304" y="40062"/>
                    <a:pt x="20278" y="40079"/>
                    <a:pt x="20278" y="40079"/>
                  </a:cubicBezTo>
                  <a:cubicBezTo>
                    <a:pt x="20278" y="40079"/>
                    <a:pt x="20244" y="40087"/>
                    <a:pt x="20244" y="40087"/>
                  </a:cubicBezTo>
                  <a:cubicBezTo>
                    <a:pt x="20244" y="40087"/>
                    <a:pt x="20236" y="40096"/>
                    <a:pt x="20227" y="40096"/>
                  </a:cubicBezTo>
                  <a:lnTo>
                    <a:pt x="20202" y="40096"/>
                  </a:lnTo>
                  <a:cubicBezTo>
                    <a:pt x="20193" y="40096"/>
                    <a:pt x="20185" y="40087"/>
                    <a:pt x="20176" y="40087"/>
                  </a:cubicBezTo>
                  <a:cubicBezTo>
                    <a:pt x="20159" y="40079"/>
                    <a:pt x="20142" y="40070"/>
                    <a:pt x="20125" y="40045"/>
                  </a:cubicBezTo>
                  <a:cubicBezTo>
                    <a:pt x="20100" y="40011"/>
                    <a:pt x="20100" y="39994"/>
                    <a:pt x="20100" y="39977"/>
                  </a:cubicBezTo>
                  <a:cubicBezTo>
                    <a:pt x="20032" y="36332"/>
                    <a:pt x="20108" y="32934"/>
                    <a:pt x="20185" y="29647"/>
                  </a:cubicBezTo>
                  <a:cubicBezTo>
                    <a:pt x="20338" y="23293"/>
                    <a:pt x="20473" y="17295"/>
                    <a:pt x="19437" y="11408"/>
                  </a:cubicBezTo>
                  <a:cubicBezTo>
                    <a:pt x="18626" y="6852"/>
                    <a:pt x="16030" y="6225"/>
                    <a:pt x="14672" y="6225"/>
                  </a:cubicBezTo>
                  <a:cubicBezTo>
                    <a:pt x="14565" y="6225"/>
                    <a:pt x="14465" y="6229"/>
                    <a:pt x="14374" y="6235"/>
                  </a:cubicBezTo>
                  <a:cubicBezTo>
                    <a:pt x="11554" y="6422"/>
                    <a:pt x="10050" y="8214"/>
                    <a:pt x="9914" y="11553"/>
                  </a:cubicBezTo>
                  <a:cubicBezTo>
                    <a:pt x="9804" y="14416"/>
                    <a:pt x="9957" y="17848"/>
                    <a:pt x="10144" y="22188"/>
                  </a:cubicBezTo>
                  <a:cubicBezTo>
                    <a:pt x="10399" y="27973"/>
                    <a:pt x="10704" y="35152"/>
                    <a:pt x="10585" y="44734"/>
                  </a:cubicBezTo>
                  <a:cubicBezTo>
                    <a:pt x="10585" y="44734"/>
                    <a:pt x="10577" y="44742"/>
                    <a:pt x="10577" y="44751"/>
                  </a:cubicBezTo>
                  <a:lnTo>
                    <a:pt x="10568" y="44785"/>
                  </a:lnTo>
                  <a:lnTo>
                    <a:pt x="10645" y="44895"/>
                  </a:lnTo>
                  <a:lnTo>
                    <a:pt x="10645" y="44895"/>
                  </a:lnTo>
                  <a:lnTo>
                    <a:pt x="10551" y="44819"/>
                  </a:lnTo>
                  <a:lnTo>
                    <a:pt x="10602" y="44938"/>
                  </a:lnTo>
                  <a:lnTo>
                    <a:pt x="10518" y="44844"/>
                  </a:lnTo>
                  <a:cubicBezTo>
                    <a:pt x="10518" y="44844"/>
                    <a:pt x="10484" y="44853"/>
                    <a:pt x="10484" y="44853"/>
                  </a:cubicBezTo>
                  <a:cubicBezTo>
                    <a:pt x="10484" y="44853"/>
                    <a:pt x="10475" y="44853"/>
                    <a:pt x="10467" y="44861"/>
                  </a:cubicBezTo>
                  <a:lnTo>
                    <a:pt x="10458" y="44861"/>
                  </a:lnTo>
                  <a:cubicBezTo>
                    <a:pt x="10450" y="44861"/>
                    <a:pt x="10433" y="44853"/>
                    <a:pt x="10424" y="44853"/>
                  </a:cubicBezTo>
                  <a:cubicBezTo>
                    <a:pt x="10407" y="44844"/>
                    <a:pt x="10390" y="44836"/>
                    <a:pt x="10365" y="44810"/>
                  </a:cubicBezTo>
                  <a:cubicBezTo>
                    <a:pt x="10339" y="44776"/>
                    <a:pt x="10331" y="44759"/>
                    <a:pt x="10331" y="44742"/>
                  </a:cubicBezTo>
                  <a:cubicBezTo>
                    <a:pt x="10203" y="42551"/>
                    <a:pt x="10144" y="40214"/>
                    <a:pt x="10076" y="37963"/>
                  </a:cubicBezTo>
                  <a:cubicBezTo>
                    <a:pt x="9931" y="32849"/>
                    <a:pt x="9778" y="27591"/>
                    <a:pt x="8971" y="22919"/>
                  </a:cubicBezTo>
                  <a:cubicBezTo>
                    <a:pt x="8632" y="20974"/>
                    <a:pt x="7578" y="17712"/>
                    <a:pt x="4299" y="17635"/>
                  </a:cubicBezTo>
                  <a:cubicBezTo>
                    <a:pt x="4279" y="17635"/>
                    <a:pt x="4259" y="17635"/>
                    <a:pt x="4239" y="17635"/>
                  </a:cubicBezTo>
                  <a:cubicBezTo>
                    <a:pt x="2568" y="17635"/>
                    <a:pt x="1217" y="19036"/>
                    <a:pt x="655" y="20362"/>
                  </a:cubicBezTo>
                  <a:cubicBezTo>
                    <a:pt x="1" y="21925"/>
                    <a:pt x="43" y="23692"/>
                    <a:pt x="137" y="25221"/>
                  </a:cubicBezTo>
                  <a:cubicBezTo>
                    <a:pt x="748" y="35177"/>
                    <a:pt x="765" y="45728"/>
                    <a:pt x="680" y="52829"/>
                  </a:cubicBezTo>
                  <a:cubicBezTo>
                    <a:pt x="536" y="64459"/>
                    <a:pt x="2566" y="72665"/>
                    <a:pt x="7069" y="78654"/>
                  </a:cubicBezTo>
                  <a:cubicBezTo>
                    <a:pt x="7485" y="79214"/>
                    <a:pt x="7952" y="79775"/>
                    <a:pt x="8436" y="80361"/>
                  </a:cubicBezTo>
                  <a:cubicBezTo>
                    <a:pt x="10484" y="82859"/>
                    <a:pt x="13040" y="85959"/>
                    <a:pt x="13703" y="90767"/>
                  </a:cubicBezTo>
                  <a:cubicBezTo>
                    <a:pt x="13712" y="90810"/>
                    <a:pt x="13737" y="90852"/>
                    <a:pt x="13788" y="90869"/>
                  </a:cubicBezTo>
                  <a:lnTo>
                    <a:pt x="13797" y="90869"/>
                  </a:lnTo>
                  <a:cubicBezTo>
                    <a:pt x="18202" y="92070"/>
                    <a:pt x="22317" y="92500"/>
                    <a:pt x="25955" y="92500"/>
                  </a:cubicBezTo>
                  <a:cubicBezTo>
                    <a:pt x="34468" y="92500"/>
                    <a:pt x="40366" y="90142"/>
                    <a:pt x="41235" y="89773"/>
                  </a:cubicBezTo>
                  <a:cubicBezTo>
                    <a:pt x="41286" y="89748"/>
                    <a:pt x="41311" y="89705"/>
                    <a:pt x="41311" y="89663"/>
                  </a:cubicBezTo>
                  <a:cubicBezTo>
                    <a:pt x="41583" y="83445"/>
                    <a:pt x="39859" y="82306"/>
                    <a:pt x="41864" y="80030"/>
                  </a:cubicBezTo>
                  <a:cubicBezTo>
                    <a:pt x="42322" y="79520"/>
                    <a:pt x="42781" y="79002"/>
                    <a:pt x="43248" y="78484"/>
                  </a:cubicBezTo>
                  <a:cubicBezTo>
                    <a:pt x="45474" y="76012"/>
                    <a:pt x="47767" y="73455"/>
                    <a:pt x="49381" y="70626"/>
                  </a:cubicBezTo>
                  <a:cubicBezTo>
                    <a:pt x="50528" y="68630"/>
                    <a:pt x="51658" y="65928"/>
                    <a:pt x="52363" y="64102"/>
                  </a:cubicBezTo>
                  <a:cubicBezTo>
                    <a:pt x="52975" y="62556"/>
                    <a:pt x="53434" y="60959"/>
                    <a:pt x="53731" y="59319"/>
                  </a:cubicBezTo>
                  <a:cubicBezTo>
                    <a:pt x="54241" y="56448"/>
                    <a:pt x="54325" y="54070"/>
                    <a:pt x="54402" y="51750"/>
                  </a:cubicBezTo>
                  <a:cubicBezTo>
                    <a:pt x="54512" y="48361"/>
                    <a:pt x="54614" y="45150"/>
                    <a:pt x="56143" y="40920"/>
                  </a:cubicBezTo>
                  <a:cubicBezTo>
                    <a:pt x="56271" y="40546"/>
                    <a:pt x="56466" y="40079"/>
                    <a:pt x="56696" y="39552"/>
                  </a:cubicBezTo>
                  <a:lnTo>
                    <a:pt x="56713" y="39492"/>
                  </a:lnTo>
                  <a:cubicBezTo>
                    <a:pt x="57723" y="37088"/>
                    <a:pt x="59422" y="33062"/>
                    <a:pt x="58335" y="30505"/>
                  </a:cubicBezTo>
                  <a:cubicBezTo>
                    <a:pt x="57927" y="29562"/>
                    <a:pt x="57205" y="28891"/>
                    <a:pt x="56109" y="28475"/>
                  </a:cubicBezTo>
                  <a:cubicBezTo>
                    <a:pt x="55403" y="28203"/>
                    <a:pt x="54707" y="28067"/>
                    <a:pt x="54025" y="28067"/>
                  </a:cubicBezTo>
                  <a:cubicBezTo>
                    <a:pt x="53173" y="28067"/>
                    <a:pt x="52341" y="28279"/>
                    <a:pt x="51539" y="28704"/>
                  </a:cubicBezTo>
                  <a:cubicBezTo>
                    <a:pt x="47674" y="30751"/>
                    <a:pt x="44862" y="37564"/>
                    <a:pt x="43520" y="43256"/>
                  </a:cubicBezTo>
                  <a:lnTo>
                    <a:pt x="43503" y="43349"/>
                  </a:lnTo>
                  <a:cubicBezTo>
                    <a:pt x="43197" y="44674"/>
                    <a:pt x="42611" y="47571"/>
                    <a:pt x="42059" y="49899"/>
                  </a:cubicBezTo>
                  <a:cubicBezTo>
                    <a:pt x="41987" y="50201"/>
                    <a:pt x="41743" y="50345"/>
                    <a:pt x="41499" y="50345"/>
                  </a:cubicBezTo>
                  <a:cubicBezTo>
                    <a:pt x="41221" y="50345"/>
                    <a:pt x="40943" y="50158"/>
                    <a:pt x="40921" y="49805"/>
                  </a:cubicBezTo>
                  <a:cubicBezTo>
                    <a:pt x="40836" y="48480"/>
                    <a:pt x="40878" y="47078"/>
                    <a:pt x="40887" y="46569"/>
                  </a:cubicBezTo>
                  <a:cubicBezTo>
                    <a:pt x="40946" y="40886"/>
                    <a:pt x="41413" y="36188"/>
                    <a:pt x="41864" y="31643"/>
                  </a:cubicBezTo>
                  <a:cubicBezTo>
                    <a:pt x="42467" y="25697"/>
                    <a:pt x="43027" y="20082"/>
                    <a:pt x="42620" y="12861"/>
                  </a:cubicBezTo>
                  <a:cubicBezTo>
                    <a:pt x="42373" y="8316"/>
                    <a:pt x="39706" y="7153"/>
                    <a:pt x="38134" y="6855"/>
                  </a:cubicBezTo>
                  <a:cubicBezTo>
                    <a:pt x="37814" y="6796"/>
                    <a:pt x="37512" y="6769"/>
                    <a:pt x="37229" y="6769"/>
                  </a:cubicBezTo>
                  <a:cubicBezTo>
                    <a:pt x="34958" y="6769"/>
                    <a:pt x="33844" y="8527"/>
                    <a:pt x="33369" y="9667"/>
                  </a:cubicBezTo>
                  <a:cubicBezTo>
                    <a:pt x="32400" y="11961"/>
                    <a:pt x="32196" y="14518"/>
                    <a:pt x="32128" y="16726"/>
                  </a:cubicBezTo>
                  <a:cubicBezTo>
                    <a:pt x="31967" y="21755"/>
                    <a:pt x="31576" y="27226"/>
                    <a:pt x="31211" y="31915"/>
                  </a:cubicBezTo>
                  <a:cubicBezTo>
                    <a:pt x="31016" y="34948"/>
                    <a:pt x="30752" y="38167"/>
                    <a:pt x="30412" y="41761"/>
                  </a:cubicBezTo>
                  <a:cubicBezTo>
                    <a:pt x="30404" y="41786"/>
                    <a:pt x="30395" y="41795"/>
                    <a:pt x="30395" y="41812"/>
                  </a:cubicBezTo>
                  <a:cubicBezTo>
                    <a:pt x="30395" y="41812"/>
                    <a:pt x="30370" y="41837"/>
                    <a:pt x="30361" y="41845"/>
                  </a:cubicBezTo>
                  <a:cubicBezTo>
                    <a:pt x="30361" y="41845"/>
                    <a:pt x="30328" y="41862"/>
                    <a:pt x="30319" y="41862"/>
                  </a:cubicBezTo>
                  <a:cubicBezTo>
                    <a:pt x="30319" y="41862"/>
                    <a:pt x="30285" y="41871"/>
                    <a:pt x="30268" y="41871"/>
                  </a:cubicBezTo>
                  <a:cubicBezTo>
                    <a:pt x="30260" y="41871"/>
                    <a:pt x="30243" y="41862"/>
                    <a:pt x="30243" y="41862"/>
                  </a:cubicBezTo>
                  <a:cubicBezTo>
                    <a:pt x="30217" y="41854"/>
                    <a:pt x="30217" y="41854"/>
                    <a:pt x="30209" y="41854"/>
                  </a:cubicBezTo>
                  <a:cubicBezTo>
                    <a:pt x="30209" y="41845"/>
                    <a:pt x="30192" y="41820"/>
                    <a:pt x="30183" y="41820"/>
                  </a:cubicBezTo>
                  <a:cubicBezTo>
                    <a:pt x="30183" y="41820"/>
                    <a:pt x="30175" y="41795"/>
                    <a:pt x="30175" y="41795"/>
                  </a:cubicBezTo>
                  <a:cubicBezTo>
                    <a:pt x="30175" y="41795"/>
                    <a:pt x="30166" y="41761"/>
                    <a:pt x="30166" y="41761"/>
                  </a:cubicBezTo>
                  <a:lnTo>
                    <a:pt x="30158" y="41727"/>
                  </a:lnTo>
                  <a:lnTo>
                    <a:pt x="30412" y="38592"/>
                  </a:lnTo>
                  <a:cubicBezTo>
                    <a:pt x="30608" y="36264"/>
                    <a:pt x="30786" y="34047"/>
                    <a:pt x="30956" y="31890"/>
                  </a:cubicBezTo>
                  <a:cubicBezTo>
                    <a:pt x="31474" y="23819"/>
                    <a:pt x="31534" y="16531"/>
                    <a:pt x="31185" y="6728"/>
                  </a:cubicBezTo>
                  <a:cubicBezTo>
                    <a:pt x="31016" y="2158"/>
                    <a:pt x="28331" y="263"/>
                    <a:pt x="26080" y="34"/>
                  </a:cubicBezTo>
                  <a:cubicBezTo>
                    <a:pt x="25855" y="12"/>
                    <a:pt x="25636" y="0"/>
                    <a:pt x="25424"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5" name="Google Shape;5095;p83"/>
            <p:cNvSpPr/>
            <p:nvPr/>
          </p:nvSpPr>
          <p:spPr>
            <a:xfrm>
              <a:off x="1172750" y="2014800"/>
              <a:ext cx="1485575" cy="2374750"/>
            </a:xfrm>
            <a:custGeom>
              <a:avLst/>
              <a:gdLst/>
              <a:ahLst/>
              <a:cxnLst/>
              <a:rect l="l" t="t" r="r" b="b"/>
              <a:pathLst>
                <a:path w="59423" h="94990" fill="none" extrusionOk="0">
                  <a:moveTo>
                    <a:pt x="58335" y="30616"/>
                  </a:moveTo>
                  <a:cubicBezTo>
                    <a:pt x="57927" y="29673"/>
                    <a:pt x="57205" y="29002"/>
                    <a:pt x="56109" y="28586"/>
                  </a:cubicBezTo>
                  <a:cubicBezTo>
                    <a:pt x="54521" y="27974"/>
                    <a:pt x="52983" y="28050"/>
                    <a:pt x="51539" y="28815"/>
                  </a:cubicBezTo>
                  <a:cubicBezTo>
                    <a:pt x="47674" y="30862"/>
                    <a:pt x="44862" y="37675"/>
                    <a:pt x="43520" y="43367"/>
                  </a:cubicBezTo>
                  <a:lnTo>
                    <a:pt x="43503" y="43460"/>
                  </a:lnTo>
                  <a:cubicBezTo>
                    <a:pt x="43197" y="44785"/>
                    <a:pt x="42611" y="47682"/>
                    <a:pt x="42059" y="50010"/>
                  </a:cubicBezTo>
                  <a:cubicBezTo>
                    <a:pt x="41906" y="50655"/>
                    <a:pt x="40963" y="50579"/>
                    <a:pt x="40921" y="49916"/>
                  </a:cubicBezTo>
                  <a:cubicBezTo>
                    <a:pt x="40836" y="48591"/>
                    <a:pt x="40878" y="47189"/>
                    <a:pt x="40887" y="46680"/>
                  </a:cubicBezTo>
                  <a:cubicBezTo>
                    <a:pt x="40946" y="40997"/>
                    <a:pt x="41413" y="36299"/>
                    <a:pt x="41864" y="31754"/>
                  </a:cubicBezTo>
                  <a:cubicBezTo>
                    <a:pt x="42467" y="25808"/>
                    <a:pt x="43027" y="20193"/>
                    <a:pt x="42620" y="12972"/>
                  </a:cubicBezTo>
                  <a:cubicBezTo>
                    <a:pt x="42373" y="8427"/>
                    <a:pt x="39706" y="7264"/>
                    <a:pt x="38134" y="6966"/>
                  </a:cubicBezTo>
                  <a:cubicBezTo>
                    <a:pt x="35246" y="6431"/>
                    <a:pt x="33904" y="8495"/>
                    <a:pt x="33369" y="9778"/>
                  </a:cubicBezTo>
                  <a:cubicBezTo>
                    <a:pt x="32400" y="12072"/>
                    <a:pt x="32196" y="14629"/>
                    <a:pt x="32128" y="16837"/>
                  </a:cubicBezTo>
                  <a:cubicBezTo>
                    <a:pt x="31967" y="21866"/>
                    <a:pt x="31576" y="27337"/>
                    <a:pt x="31211" y="32026"/>
                  </a:cubicBezTo>
                  <a:cubicBezTo>
                    <a:pt x="31016" y="35059"/>
                    <a:pt x="30752" y="38278"/>
                    <a:pt x="30412" y="41872"/>
                  </a:cubicBezTo>
                  <a:cubicBezTo>
                    <a:pt x="30404" y="41897"/>
                    <a:pt x="30395" y="41906"/>
                    <a:pt x="30395" y="41923"/>
                  </a:cubicBezTo>
                  <a:cubicBezTo>
                    <a:pt x="30395" y="41923"/>
                    <a:pt x="30370" y="41948"/>
                    <a:pt x="30361" y="41956"/>
                  </a:cubicBezTo>
                  <a:cubicBezTo>
                    <a:pt x="30361" y="41956"/>
                    <a:pt x="30328" y="41973"/>
                    <a:pt x="30319" y="41973"/>
                  </a:cubicBezTo>
                  <a:cubicBezTo>
                    <a:pt x="30319" y="41973"/>
                    <a:pt x="30285" y="41982"/>
                    <a:pt x="30268" y="41982"/>
                  </a:cubicBezTo>
                  <a:cubicBezTo>
                    <a:pt x="30260" y="41982"/>
                    <a:pt x="30243" y="41973"/>
                    <a:pt x="30243" y="41973"/>
                  </a:cubicBezTo>
                  <a:cubicBezTo>
                    <a:pt x="30217" y="41965"/>
                    <a:pt x="30217" y="41965"/>
                    <a:pt x="30209" y="41965"/>
                  </a:cubicBezTo>
                  <a:cubicBezTo>
                    <a:pt x="30209" y="41956"/>
                    <a:pt x="30192" y="41931"/>
                    <a:pt x="30183" y="41931"/>
                  </a:cubicBezTo>
                  <a:cubicBezTo>
                    <a:pt x="30183" y="41931"/>
                    <a:pt x="30175" y="41906"/>
                    <a:pt x="30175" y="41906"/>
                  </a:cubicBezTo>
                  <a:cubicBezTo>
                    <a:pt x="30175" y="41906"/>
                    <a:pt x="30166" y="41872"/>
                    <a:pt x="30166" y="41872"/>
                  </a:cubicBezTo>
                  <a:lnTo>
                    <a:pt x="30158" y="41838"/>
                  </a:lnTo>
                  <a:lnTo>
                    <a:pt x="30412" y="38703"/>
                  </a:lnTo>
                  <a:cubicBezTo>
                    <a:pt x="30608" y="36375"/>
                    <a:pt x="30786" y="34158"/>
                    <a:pt x="30956" y="32001"/>
                  </a:cubicBezTo>
                  <a:cubicBezTo>
                    <a:pt x="31474" y="23930"/>
                    <a:pt x="31534" y="16642"/>
                    <a:pt x="31185" y="6839"/>
                  </a:cubicBezTo>
                  <a:cubicBezTo>
                    <a:pt x="31016" y="2269"/>
                    <a:pt x="28331" y="374"/>
                    <a:pt x="26080" y="145"/>
                  </a:cubicBezTo>
                  <a:cubicBezTo>
                    <a:pt x="24619" y="1"/>
                    <a:pt x="23438" y="323"/>
                    <a:pt x="22572" y="1122"/>
                  </a:cubicBezTo>
                  <a:cubicBezTo>
                    <a:pt x="20524" y="2999"/>
                    <a:pt x="20592" y="7162"/>
                    <a:pt x="20635" y="9651"/>
                  </a:cubicBezTo>
                  <a:cubicBezTo>
                    <a:pt x="20635" y="10109"/>
                    <a:pt x="20643" y="10509"/>
                    <a:pt x="20635" y="10840"/>
                  </a:cubicBezTo>
                  <a:cubicBezTo>
                    <a:pt x="20584" y="13652"/>
                    <a:pt x="20609" y="16871"/>
                    <a:pt x="20643" y="20269"/>
                  </a:cubicBezTo>
                  <a:cubicBezTo>
                    <a:pt x="20703" y="26462"/>
                    <a:pt x="20762" y="33479"/>
                    <a:pt x="20346" y="40088"/>
                  </a:cubicBezTo>
                  <a:cubicBezTo>
                    <a:pt x="20346" y="40088"/>
                    <a:pt x="20346" y="40105"/>
                    <a:pt x="20338" y="40113"/>
                  </a:cubicBezTo>
                  <a:lnTo>
                    <a:pt x="20304" y="40173"/>
                  </a:lnTo>
                  <a:cubicBezTo>
                    <a:pt x="20304" y="40173"/>
                    <a:pt x="20278" y="40190"/>
                    <a:pt x="20278" y="40190"/>
                  </a:cubicBezTo>
                  <a:cubicBezTo>
                    <a:pt x="20278" y="40190"/>
                    <a:pt x="20244" y="40198"/>
                    <a:pt x="20244" y="40198"/>
                  </a:cubicBezTo>
                  <a:cubicBezTo>
                    <a:pt x="20244" y="40198"/>
                    <a:pt x="20236" y="40207"/>
                    <a:pt x="20227" y="40207"/>
                  </a:cubicBezTo>
                  <a:cubicBezTo>
                    <a:pt x="20219" y="40207"/>
                    <a:pt x="20219" y="40207"/>
                    <a:pt x="20219" y="40207"/>
                  </a:cubicBezTo>
                  <a:cubicBezTo>
                    <a:pt x="20219" y="40207"/>
                    <a:pt x="20210" y="40207"/>
                    <a:pt x="20202" y="40207"/>
                  </a:cubicBezTo>
                  <a:cubicBezTo>
                    <a:pt x="20193" y="40207"/>
                    <a:pt x="20185" y="40198"/>
                    <a:pt x="20176" y="40198"/>
                  </a:cubicBezTo>
                  <a:cubicBezTo>
                    <a:pt x="20159" y="40190"/>
                    <a:pt x="20142" y="40181"/>
                    <a:pt x="20125" y="40156"/>
                  </a:cubicBezTo>
                  <a:cubicBezTo>
                    <a:pt x="20100" y="40122"/>
                    <a:pt x="20100" y="40105"/>
                    <a:pt x="20100" y="40088"/>
                  </a:cubicBezTo>
                  <a:cubicBezTo>
                    <a:pt x="20032" y="36443"/>
                    <a:pt x="20108" y="33045"/>
                    <a:pt x="20185" y="29758"/>
                  </a:cubicBezTo>
                  <a:cubicBezTo>
                    <a:pt x="20338" y="23404"/>
                    <a:pt x="20473" y="17406"/>
                    <a:pt x="19437" y="11519"/>
                  </a:cubicBezTo>
                  <a:cubicBezTo>
                    <a:pt x="18562" y="6601"/>
                    <a:pt x="15606" y="6261"/>
                    <a:pt x="14374" y="6346"/>
                  </a:cubicBezTo>
                  <a:cubicBezTo>
                    <a:pt x="11554" y="6533"/>
                    <a:pt x="10050" y="8325"/>
                    <a:pt x="9914" y="11664"/>
                  </a:cubicBezTo>
                  <a:cubicBezTo>
                    <a:pt x="9804" y="14527"/>
                    <a:pt x="9957" y="17959"/>
                    <a:pt x="10144" y="22299"/>
                  </a:cubicBezTo>
                  <a:cubicBezTo>
                    <a:pt x="10399" y="28084"/>
                    <a:pt x="10704" y="35263"/>
                    <a:pt x="10585" y="44845"/>
                  </a:cubicBezTo>
                  <a:lnTo>
                    <a:pt x="10585" y="44845"/>
                  </a:lnTo>
                  <a:cubicBezTo>
                    <a:pt x="10585" y="44845"/>
                    <a:pt x="10577" y="44853"/>
                    <a:pt x="10577" y="44862"/>
                  </a:cubicBezTo>
                  <a:lnTo>
                    <a:pt x="10568" y="44896"/>
                  </a:lnTo>
                  <a:lnTo>
                    <a:pt x="10645" y="45006"/>
                  </a:lnTo>
                  <a:cubicBezTo>
                    <a:pt x="10645" y="45006"/>
                    <a:pt x="10645" y="45006"/>
                    <a:pt x="10645" y="45006"/>
                  </a:cubicBezTo>
                  <a:lnTo>
                    <a:pt x="10551" y="44930"/>
                  </a:lnTo>
                  <a:lnTo>
                    <a:pt x="10602" y="45049"/>
                  </a:lnTo>
                  <a:lnTo>
                    <a:pt x="10602" y="45049"/>
                  </a:lnTo>
                  <a:lnTo>
                    <a:pt x="10518" y="44955"/>
                  </a:lnTo>
                  <a:cubicBezTo>
                    <a:pt x="10518" y="44955"/>
                    <a:pt x="10484" y="44964"/>
                    <a:pt x="10484" y="44964"/>
                  </a:cubicBezTo>
                  <a:cubicBezTo>
                    <a:pt x="10484" y="44964"/>
                    <a:pt x="10475" y="44964"/>
                    <a:pt x="10467" y="44972"/>
                  </a:cubicBezTo>
                  <a:cubicBezTo>
                    <a:pt x="10458" y="44972"/>
                    <a:pt x="10458" y="44972"/>
                    <a:pt x="10458" y="44972"/>
                  </a:cubicBezTo>
                  <a:cubicBezTo>
                    <a:pt x="10450" y="44972"/>
                    <a:pt x="10433" y="44964"/>
                    <a:pt x="10424" y="44964"/>
                  </a:cubicBezTo>
                  <a:cubicBezTo>
                    <a:pt x="10407" y="44955"/>
                    <a:pt x="10390" y="44947"/>
                    <a:pt x="10365" y="44921"/>
                  </a:cubicBezTo>
                  <a:cubicBezTo>
                    <a:pt x="10339" y="44887"/>
                    <a:pt x="10331" y="44870"/>
                    <a:pt x="10331" y="44853"/>
                  </a:cubicBezTo>
                  <a:cubicBezTo>
                    <a:pt x="10203" y="42662"/>
                    <a:pt x="10144" y="40325"/>
                    <a:pt x="10076" y="38074"/>
                  </a:cubicBezTo>
                  <a:cubicBezTo>
                    <a:pt x="9931" y="32960"/>
                    <a:pt x="9778" y="27702"/>
                    <a:pt x="8971" y="23030"/>
                  </a:cubicBezTo>
                  <a:cubicBezTo>
                    <a:pt x="8632" y="21085"/>
                    <a:pt x="7578" y="17823"/>
                    <a:pt x="4299" y="17746"/>
                  </a:cubicBezTo>
                  <a:cubicBezTo>
                    <a:pt x="2600" y="17712"/>
                    <a:pt x="1224" y="19131"/>
                    <a:pt x="655" y="20473"/>
                  </a:cubicBezTo>
                  <a:cubicBezTo>
                    <a:pt x="1" y="22036"/>
                    <a:pt x="43" y="23803"/>
                    <a:pt x="137" y="25332"/>
                  </a:cubicBezTo>
                  <a:cubicBezTo>
                    <a:pt x="748" y="35288"/>
                    <a:pt x="765" y="45839"/>
                    <a:pt x="680" y="52940"/>
                  </a:cubicBezTo>
                  <a:cubicBezTo>
                    <a:pt x="536" y="64570"/>
                    <a:pt x="2566" y="72776"/>
                    <a:pt x="7069" y="78765"/>
                  </a:cubicBezTo>
                  <a:cubicBezTo>
                    <a:pt x="7485" y="79325"/>
                    <a:pt x="7952" y="79886"/>
                    <a:pt x="8436" y="80472"/>
                  </a:cubicBezTo>
                  <a:cubicBezTo>
                    <a:pt x="10484" y="82970"/>
                    <a:pt x="13040" y="86070"/>
                    <a:pt x="13703" y="90878"/>
                  </a:cubicBezTo>
                  <a:cubicBezTo>
                    <a:pt x="13712" y="90921"/>
                    <a:pt x="13737" y="90963"/>
                    <a:pt x="13788" y="90980"/>
                  </a:cubicBezTo>
                  <a:cubicBezTo>
                    <a:pt x="13788" y="90980"/>
                    <a:pt x="13788" y="90980"/>
                    <a:pt x="13797" y="90980"/>
                  </a:cubicBezTo>
                  <a:cubicBezTo>
                    <a:pt x="28510" y="94990"/>
                    <a:pt x="39995" y="90411"/>
                    <a:pt x="41235" y="89884"/>
                  </a:cubicBezTo>
                  <a:cubicBezTo>
                    <a:pt x="41286" y="89859"/>
                    <a:pt x="41311" y="89816"/>
                    <a:pt x="41311" y="89774"/>
                  </a:cubicBezTo>
                  <a:cubicBezTo>
                    <a:pt x="41583" y="83556"/>
                    <a:pt x="39859" y="82417"/>
                    <a:pt x="41864" y="80141"/>
                  </a:cubicBezTo>
                  <a:cubicBezTo>
                    <a:pt x="42322" y="79631"/>
                    <a:pt x="42781" y="79113"/>
                    <a:pt x="43248" y="78595"/>
                  </a:cubicBezTo>
                  <a:cubicBezTo>
                    <a:pt x="45474" y="76123"/>
                    <a:pt x="47767" y="73566"/>
                    <a:pt x="49381" y="70737"/>
                  </a:cubicBezTo>
                  <a:cubicBezTo>
                    <a:pt x="50528" y="68741"/>
                    <a:pt x="51658" y="66039"/>
                    <a:pt x="52363" y="64213"/>
                  </a:cubicBezTo>
                  <a:cubicBezTo>
                    <a:pt x="52975" y="62667"/>
                    <a:pt x="53434" y="61070"/>
                    <a:pt x="53731" y="59430"/>
                  </a:cubicBezTo>
                  <a:cubicBezTo>
                    <a:pt x="54241" y="56559"/>
                    <a:pt x="54325" y="54181"/>
                    <a:pt x="54402" y="51861"/>
                  </a:cubicBezTo>
                  <a:cubicBezTo>
                    <a:pt x="54512" y="48472"/>
                    <a:pt x="54614" y="45261"/>
                    <a:pt x="56143" y="41031"/>
                  </a:cubicBezTo>
                  <a:cubicBezTo>
                    <a:pt x="56271" y="40657"/>
                    <a:pt x="56466" y="40190"/>
                    <a:pt x="56696" y="39663"/>
                  </a:cubicBezTo>
                  <a:lnTo>
                    <a:pt x="56713" y="39603"/>
                  </a:lnTo>
                  <a:cubicBezTo>
                    <a:pt x="57723" y="37199"/>
                    <a:pt x="59422" y="33173"/>
                    <a:pt x="58335" y="30616"/>
                  </a:cubicBezTo>
                  <a:close/>
                </a:path>
              </a:pathLst>
            </a:custGeom>
            <a:noFill/>
            <a:ln w="19050" cap="flat" cmpd="sng">
              <a:solidFill>
                <a:srgbClr val="212121"/>
              </a:solidFill>
              <a:prstDash val="solid"/>
              <a:miter lim="84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6" name="Google Shape;5096;p83"/>
            <p:cNvSpPr/>
            <p:nvPr/>
          </p:nvSpPr>
          <p:spPr>
            <a:xfrm>
              <a:off x="1018800" y="1914925"/>
              <a:ext cx="1485550" cy="2312550"/>
            </a:xfrm>
            <a:custGeom>
              <a:avLst/>
              <a:gdLst/>
              <a:ahLst/>
              <a:cxnLst/>
              <a:rect l="l" t="t" r="r" b="b"/>
              <a:pathLst>
                <a:path w="59422" h="92502" extrusionOk="0">
                  <a:moveTo>
                    <a:pt x="25406" y="1"/>
                  </a:moveTo>
                  <a:cubicBezTo>
                    <a:pt x="24252" y="1"/>
                    <a:pt x="23300" y="341"/>
                    <a:pt x="22571" y="1005"/>
                  </a:cubicBezTo>
                  <a:cubicBezTo>
                    <a:pt x="20524" y="2891"/>
                    <a:pt x="20592" y="7054"/>
                    <a:pt x="20626" y="9543"/>
                  </a:cubicBezTo>
                  <a:cubicBezTo>
                    <a:pt x="20634" y="10001"/>
                    <a:pt x="20643" y="10401"/>
                    <a:pt x="20634" y="10732"/>
                  </a:cubicBezTo>
                  <a:cubicBezTo>
                    <a:pt x="20583" y="13544"/>
                    <a:pt x="20609" y="16755"/>
                    <a:pt x="20643" y="20161"/>
                  </a:cubicBezTo>
                  <a:cubicBezTo>
                    <a:pt x="20702" y="26354"/>
                    <a:pt x="20762" y="33371"/>
                    <a:pt x="20345" y="39980"/>
                  </a:cubicBezTo>
                  <a:cubicBezTo>
                    <a:pt x="20345" y="39980"/>
                    <a:pt x="20345" y="39988"/>
                    <a:pt x="20337" y="39997"/>
                  </a:cubicBezTo>
                  <a:lnTo>
                    <a:pt x="20303" y="40065"/>
                  </a:lnTo>
                  <a:cubicBezTo>
                    <a:pt x="20303" y="40065"/>
                    <a:pt x="20277" y="40082"/>
                    <a:pt x="20277" y="40082"/>
                  </a:cubicBezTo>
                  <a:cubicBezTo>
                    <a:pt x="20277" y="40082"/>
                    <a:pt x="20243" y="40090"/>
                    <a:pt x="20243" y="40090"/>
                  </a:cubicBezTo>
                  <a:cubicBezTo>
                    <a:pt x="20243" y="40090"/>
                    <a:pt x="20235" y="40090"/>
                    <a:pt x="20218" y="40099"/>
                  </a:cubicBezTo>
                  <a:lnTo>
                    <a:pt x="20201" y="40099"/>
                  </a:lnTo>
                  <a:cubicBezTo>
                    <a:pt x="20192" y="40099"/>
                    <a:pt x="20184" y="40090"/>
                    <a:pt x="20175" y="40090"/>
                  </a:cubicBezTo>
                  <a:cubicBezTo>
                    <a:pt x="20158" y="40082"/>
                    <a:pt x="20141" y="40065"/>
                    <a:pt x="20124" y="40048"/>
                  </a:cubicBezTo>
                  <a:cubicBezTo>
                    <a:pt x="20099" y="40014"/>
                    <a:pt x="20090" y="39988"/>
                    <a:pt x="20090" y="39971"/>
                  </a:cubicBezTo>
                  <a:cubicBezTo>
                    <a:pt x="20031" y="36327"/>
                    <a:pt x="20107" y="32929"/>
                    <a:pt x="20184" y="29650"/>
                  </a:cubicBezTo>
                  <a:cubicBezTo>
                    <a:pt x="20337" y="23296"/>
                    <a:pt x="20473" y="17290"/>
                    <a:pt x="19428" y="11403"/>
                  </a:cubicBezTo>
                  <a:cubicBezTo>
                    <a:pt x="18625" y="6854"/>
                    <a:pt x="16029" y="6228"/>
                    <a:pt x="14672" y="6228"/>
                  </a:cubicBezTo>
                  <a:cubicBezTo>
                    <a:pt x="14564" y="6228"/>
                    <a:pt x="14464" y="6232"/>
                    <a:pt x="14373" y="6238"/>
                  </a:cubicBezTo>
                  <a:cubicBezTo>
                    <a:pt x="11545" y="6425"/>
                    <a:pt x="10050" y="8217"/>
                    <a:pt x="9914" y="11556"/>
                  </a:cubicBezTo>
                  <a:cubicBezTo>
                    <a:pt x="9803" y="14419"/>
                    <a:pt x="9948" y="17851"/>
                    <a:pt x="10143" y="22191"/>
                  </a:cubicBezTo>
                  <a:cubicBezTo>
                    <a:pt x="10389" y="27968"/>
                    <a:pt x="10704" y="35155"/>
                    <a:pt x="10585" y="44737"/>
                  </a:cubicBezTo>
                  <a:cubicBezTo>
                    <a:pt x="10585" y="44737"/>
                    <a:pt x="10576" y="44745"/>
                    <a:pt x="10576" y="44754"/>
                  </a:cubicBezTo>
                  <a:lnTo>
                    <a:pt x="10568" y="44788"/>
                  </a:lnTo>
                  <a:lnTo>
                    <a:pt x="10644" y="44898"/>
                  </a:lnTo>
                  <a:lnTo>
                    <a:pt x="10644" y="44898"/>
                  </a:lnTo>
                  <a:lnTo>
                    <a:pt x="10542" y="44822"/>
                  </a:lnTo>
                  <a:lnTo>
                    <a:pt x="10602" y="44932"/>
                  </a:lnTo>
                  <a:lnTo>
                    <a:pt x="10517" y="44839"/>
                  </a:lnTo>
                  <a:cubicBezTo>
                    <a:pt x="10517" y="44839"/>
                    <a:pt x="10483" y="44847"/>
                    <a:pt x="10483" y="44847"/>
                  </a:cubicBezTo>
                  <a:cubicBezTo>
                    <a:pt x="10483" y="44847"/>
                    <a:pt x="10474" y="44856"/>
                    <a:pt x="10466" y="44856"/>
                  </a:cubicBezTo>
                  <a:lnTo>
                    <a:pt x="10423" y="44856"/>
                  </a:lnTo>
                  <a:cubicBezTo>
                    <a:pt x="10406" y="44847"/>
                    <a:pt x="10381" y="44839"/>
                    <a:pt x="10364" y="44805"/>
                  </a:cubicBezTo>
                  <a:cubicBezTo>
                    <a:pt x="10338" y="44771"/>
                    <a:pt x="10330" y="44754"/>
                    <a:pt x="10330" y="44737"/>
                  </a:cubicBezTo>
                  <a:cubicBezTo>
                    <a:pt x="10202" y="42545"/>
                    <a:pt x="10143" y="40217"/>
                    <a:pt x="10075" y="37966"/>
                  </a:cubicBezTo>
                  <a:cubicBezTo>
                    <a:pt x="9931" y="32852"/>
                    <a:pt x="9778" y="27594"/>
                    <a:pt x="8971" y="22913"/>
                  </a:cubicBezTo>
                  <a:cubicBezTo>
                    <a:pt x="8631" y="20977"/>
                    <a:pt x="7578" y="17715"/>
                    <a:pt x="4298" y="17638"/>
                  </a:cubicBezTo>
                  <a:cubicBezTo>
                    <a:pt x="4274" y="17638"/>
                    <a:pt x="4249" y="17637"/>
                    <a:pt x="4224" y="17637"/>
                  </a:cubicBezTo>
                  <a:cubicBezTo>
                    <a:pt x="2559" y="17637"/>
                    <a:pt x="1207" y="19042"/>
                    <a:pt x="654" y="20365"/>
                  </a:cubicBezTo>
                  <a:cubicBezTo>
                    <a:pt x="0" y="21928"/>
                    <a:pt x="43" y="23687"/>
                    <a:pt x="136" y="25216"/>
                  </a:cubicBezTo>
                  <a:cubicBezTo>
                    <a:pt x="748" y="35172"/>
                    <a:pt x="765" y="45731"/>
                    <a:pt x="680" y="52824"/>
                  </a:cubicBezTo>
                  <a:cubicBezTo>
                    <a:pt x="535" y="64453"/>
                    <a:pt x="2566" y="72668"/>
                    <a:pt x="7068" y="78657"/>
                  </a:cubicBezTo>
                  <a:cubicBezTo>
                    <a:pt x="7484" y="79217"/>
                    <a:pt x="7943" y="79778"/>
                    <a:pt x="8435" y="80364"/>
                  </a:cubicBezTo>
                  <a:cubicBezTo>
                    <a:pt x="10483" y="82862"/>
                    <a:pt x="13040" y="85962"/>
                    <a:pt x="13702" y="90770"/>
                  </a:cubicBezTo>
                  <a:cubicBezTo>
                    <a:pt x="13711" y="90813"/>
                    <a:pt x="13736" y="90855"/>
                    <a:pt x="13787" y="90872"/>
                  </a:cubicBezTo>
                  <a:lnTo>
                    <a:pt x="13796" y="90872"/>
                  </a:lnTo>
                  <a:cubicBezTo>
                    <a:pt x="18195" y="92071"/>
                    <a:pt x="22306" y="92501"/>
                    <a:pt x="25941" y="92501"/>
                  </a:cubicBezTo>
                  <a:cubicBezTo>
                    <a:pt x="34461" y="92501"/>
                    <a:pt x="40365" y="90137"/>
                    <a:pt x="41234" y="89768"/>
                  </a:cubicBezTo>
                  <a:cubicBezTo>
                    <a:pt x="41277" y="89751"/>
                    <a:pt x="41311" y="89708"/>
                    <a:pt x="41311" y="89657"/>
                  </a:cubicBezTo>
                  <a:cubicBezTo>
                    <a:pt x="41582" y="83448"/>
                    <a:pt x="39858" y="82301"/>
                    <a:pt x="41863" y="80033"/>
                  </a:cubicBezTo>
                  <a:cubicBezTo>
                    <a:pt x="42321" y="79515"/>
                    <a:pt x="42780" y="79005"/>
                    <a:pt x="43247" y="78478"/>
                  </a:cubicBezTo>
                  <a:cubicBezTo>
                    <a:pt x="45473" y="76006"/>
                    <a:pt x="47767" y="73458"/>
                    <a:pt x="49381" y="70629"/>
                  </a:cubicBezTo>
                  <a:cubicBezTo>
                    <a:pt x="50528" y="68633"/>
                    <a:pt x="51657" y="65923"/>
                    <a:pt x="52362" y="64105"/>
                  </a:cubicBezTo>
                  <a:cubicBezTo>
                    <a:pt x="52974" y="62559"/>
                    <a:pt x="53433" y="60953"/>
                    <a:pt x="53722" y="59322"/>
                  </a:cubicBezTo>
                  <a:cubicBezTo>
                    <a:pt x="54240" y="56451"/>
                    <a:pt x="54325" y="54073"/>
                    <a:pt x="54401" y="51753"/>
                  </a:cubicBezTo>
                  <a:cubicBezTo>
                    <a:pt x="54512" y="48356"/>
                    <a:pt x="54614" y="45153"/>
                    <a:pt x="56143" y="40914"/>
                  </a:cubicBezTo>
                  <a:cubicBezTo>
                    <a:pt x="56270" y="40540"/>
                    <a:pt x="56465" y="40082"/>
                    <a:pt x="56686" y="39546"/>
                  </a:cubicBezTo>
                  <a:lnTo>
                    <a:pt x="56712" y="39495"/>
                  </a:lnTo>
                  <a:cubicBezTo>
                    <a:pt x="57723" y="37091"/>
                    <a:pt x="59422" y="33065"/>
                    <a:pt x="58326" y="30508"/>
                  </a:cubicBezTo>
                  <a:cubicBezTo>
                    <a:pt x="57927" y="29556"/>
                    <a:pt x="57196" y="28894"/>
                    <a:pt x="56109" y="28478"/>
                  </a:cubicBezTo>
                  <a:cubicBezTo>
                    <a:pt x="55403" y="28206"/>
                    <a:pt x="54707" y="28070"/>
                    <a:pt x="54025" y="28070"/>
                  </a:cubicBezTo>
                  <a:cubicBezTo>
                    <a:pt x="53172" y="28070"/>
                    <a:pt x="52341" y="28282"/>
                    <a:pt x="51538" y="28707"/>
                  </a:cubicBezTo>
                  <a:cubicBezTo>
                    <a:pt x="47673" y="30746"/>
                    <a:pt x="44861" y="37559"/>
                    <a:pt x="43519" y="43259"/>
                  </a:cubicBezTo>
                  <a:lnTo>
                    <a:pt x="43502" y="43352"/>
                  </a:lnTo>
                  <a:cubicBezTo>
                    <a:pt x="43196" y="44677"/>
                    <a:pt x="42610" y="47574"/>
                    <a:pt x="42058" y="49902"/>
                  </a:cubicBezTo>
                  <a:cubicBezTo>
                    <a:pt x="41987" y="50202"/>
                    <a:pt x="41744" y="50345"/>
                    <a:pt x="41501" y="50345"/>
                  </a:cubicBezTo>
                  <a:cubicBezTo>
                    <a:pt x="41222" y="50345"/>
                    <a:pt x="40943" y="50158"/>
                    <a:pt x="40920" y="49808"/>
                  </a:cubicBezTo>
                  <a:cubicBezTo>
                    <a:pt x="40835" y="48483"/>
                    <a:pt x="40877" y="47081"/>
                    <a:pt x="40886" y="46563"/>
                  </a:cubicBezTo>
                  <a:cubicBezTo>
                    <a:pt x="40945" y="40889"/>
                    <a:pt x="41413" y="36191"/>
                    <a:pt x="41863" y="31646"/>
                  </a:cubicBezTo>
                  <a:cubicBezTo>
                    <a:pt x="42466" y="25691"/>
                    <a:pt x="43027" y="20085"/>
                    <a:pt x="42619" y="12856"/>
                  </a:cubicBezTo>
                  <a:cubicBezTo>
                    <a:pt x="42372" y="8319"/>
                    <a:pt x="39705" y="7156"/>
                    <a:pt x="38134" y="6858"/>
                  </a:cubicBezTo>
                  <a:cubicBezTo>
                    <a:pt x="37812" y="6799"/>
                    <a:pt x="37510" y="6771"/>
                    <a:pt x="37226" y="6771"/>
                  </a:cubicBezTo>
                  <a:cubicBezTo>
                    <a:pt x="34951" y="6771"/>
                    <a:pt x="33844" y="8529"/>
                    <a:pt x="33368" y="9662"/>
                  </a:cubicBezTo>
                  <a:cubicBezTo>
                    <a:pt x="32391" y="11955"/>
                    <a:pt x="32196" y="14521"/>
                    <a:pt x="32128" y="16729"/>
                  </a:cubicBezTo>
                  <a:cubicBezTo>
                    <a:pt x="31966" y="21758"/>
                    <a:pt x="31575" y="27229"/>
                    <a:pt x="31210" y="31918"/>
                  </a:cubicBezTo>
                  <a:cubicBezTo>
                    <a:pt x="31015" y="34951"/>
                    <a:pt x="30751" y="38170"/>
                    <a:pt x="30412" y="41755"/>
                  </a:cubicBezTo>
                  <a:cubicBezTo>
                    <a:pt x="30395" y="41789"/>
                    <a:pt x="30395" y="41798"/>
                    <a:pt x="30395" y="41806"/>
                  </a:cubicBezTo>
                  <a:cubicBezTo>
                    <a:pt x="30395" y="41806"/>
                    <a:pt x="30369" y="41840"/>
                    <a:pt x="30361" y="41840"/>
                  </a:cubicBezTo>
                  <a:cubicBezTo>
                    <a:pt x="30361" y="41840"/>
                    <a:pt x="30327" y="41865"/>
                    <a:pt x="30318" y="41865"/>
                  </a:cubicBezTo>
                  <a:cubicBezTo>
                    <a:pt x="30318" y="41865"/>
                    <a:pt x="30276" y="41865"/>
                    <a:pt x="30267" y="41874"/>
                  </a:cubicBezTo>
                  <a:cubicBezTo>
                    <a:pt x="30259" y="41865"/>
                    <a:pt x="30242" y="41857"/>
                    <a:pt x="30242" y="41857"/>
                  </a:cubicBezTo>
                  <a:cubicBezTo>
                    <a:pt x="30216" y="41848"/>
                    <a:pt x="30216" y="41848"/>
                    <a:pt x="30208" y="41848"/>
                  </a:cubicBezTo>
                  <a:cubicBezTo>
                    <a:pt x="30208" y="41848"/>
                    <a:pt x="30182" y="41823"/>
                    <a:pt x="30182" y="41823"/>
                  </a:cubicBezTo>
                  <a:cubicBezTo>
                    <a:pt x="30182" y="41823"/>
                    <a:pt x="30174" y="41798"/>
                    <a:pt x="30174" y="41798"/>
                  </a:cubicBezTo>
                  <a:cubicBezTo>
                    <a:pt x="30174" y="41789"/>
                    <a:pt x="30165" y="41764"/>
                    <a:pt x="30165" y="41755"/>
                  </a:cubicBezTo>
                  <a:lnTo>
                    <a:pt x="30157" y="41721"/>
                  </a:lnTo>
                  <a:lnTo>
                    <a:pt x="30412" y="38586"/>
                  </a:lnTo>
                  <a:cubicBezTo>
                    <a:pt x="30607" y="36267"/>
                    <a:pt x="30785" y="34042"/>
                    <a:pt x="30955" y="31893"/>
                  </a:cubicBezTo>
                  <a:cubicBezTo>
                    <a:pt x="31465" y="23822"/>
                    <a:pt x="31533" y="16534"/>
                    <a:pt x="31185" y="6731"/>
                  </a:cubicBezTo>
                  <a:cubicBezTo>
                    <a:pt x="31015" y="2152"/>
                    <a:pt x="28330" y="266"/>
                    <a:pt x="26079" y="37"/>
                  </a:cubicBezTo>
                  <a:cubicBezTo>
                    <a:pt x="25848" y="13"/>
                    <a:pt x="25623" y="1"/>
                    <a:pt x="25406"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7" name="Google Shape;5097;p83"/>
            <p:cNvSpPr/>
            <p:nvPr/>
          </p:nvSpPr>
          <p:spPr>
            <a:xfrm>
              <a:off x="1018800" y="1912025"/>
              <a:ext cx="1485550" cy="2374950"/>
            </a:xfrm>
            <a:custGeom>
              <a:avLst/>
              <a:gdLst/>
              <a:ahLst/>
              <a:cxnLst/>
              <a:rect l="l" t="t" r="r" b="b"/>
              <a:pathLst>
                <a:path w="59422" h="94998" fill="none" extrusionOk="0">
                  <a:moveTo>
                    <a:pt x="58326" y="30624"/>
                  </a:moveTo>
                  <a:cubicBezTo>
                    <a:pt x="57927" y="29672"/>
                    <a:pt x="57196" y="29010"/>
                    <a:pt x="56109" y="28594"/>
                  </a:cubicBezTo>
                  <a:cubicBezTo>
                    <a:pt x="54520" y="27982"/>
                    <a:pt x="52983" y="28058"/>
                    <a:pt x="51538" y="28823"/>
                  </a:cubicBezTo>
                  <a:cubicBezTo>
                    <a:pt x="47673" y="30862"/>
                    <a:pt x="44861" y="37675"/>
                    <a:pt x="43519" y="43375"/>
                  </a:cubicBezTo>
                  <a:lnTo>
                    <a:pt x="43502" y="43468"/>
                  </a:lnTo>
                  <a:cubicBezTo>
                    <a:pt x="43196" y="44793"/>
                    <a:pt x="42610" y="47690"/>
                    <a:pt x="42058" y="50018"/>
                  </a:cubicBezTo>
                  <a:cubicBezTo>
                    <a:pt x="41905" y="50663"/>
                    <a:pt x="40962" y="50578"/>
                    <a:pt x="40920" y="49924"/>
                  </a:cubicBezTo>
                  <a:cubicBezTo>
                    <a:pt x="40835" y="48599"/>
                    <a:pt x="40877" y="47197"/>
                    <a:pt x="40886" y="46679"/>
                  </a:cubicBezTo>
                  <a:cubicBezTo>
                    <a:pt x="40945" y="41005"/>
                    <a:pt x="41413" y="36307"/>
                    <a:pt x="41863" y="31762"/>
                  </a:cubicBezTo>
                  <a:cubicBezTo>
                    <a:pt x="42466" y="25807"/>
                    <a:pt x="43027" y="20201"/>
                    <a:pt x="42619" y="12972"/>
                  </a:cubicBezTo>
                  <a:cubicBezTo>
                    <a:pt x="42372" y="8435"/>
                    <a:pt x="39705" y="7272"/>
                    <a:pt x="38134" y="6974"/>
                  </a:cubicBezTo>
                  <a:cubicBezTo>
                    <a:pt x="35237" y="6439"/>
                    <a:pt x="33903" y="8503"/>
                    <a:pt x="33368" y="9778"/>
                  </a:cubicBezTo>
                  <a:cubicBezTo>
                    <a:pt x="32391" y="12071"/>
                    <a:pt x="32196" y="14637"/>
                    <a:pt x="32128" y="16845"/>
                  </a:cubicBezTo>
                  <a:cubicBezTo>
                    <a:pt x="31966" y="21874"/>
                    <a:pt x="31575" y="27345"/>
                    <a:pt x="31210" y="32034"/>
                  </a:cubicBezTo>
                  <a:cubicBezTo>
                    <a:pt x="31015" y="35067"/>
                    <a:pt x="30751" y="38286"/>
                    <a:pt x="30412" y="41871"/>
                  </a:cubicBezTo>
                  <a:cubicBezTo>
                    <a:pt x="30395" y="41905"/>
                    <a:pt x="30395" y="41914"/>
                    <a:pt x="30395" y="41922"/>
                  </a:cubicBezTo>
                  <a:cubicBezTo>
                    <a:pt x="30395" y="41922"/>
                    <a:pt x="30369" y="41956"/>
                    <a:pt x="30361" y="41956"/>
                  </a:cubicBezTo>
                  <a:cubicBezTo>
                    <a:pt x="30361" y="41956"/>
                    <a:pt x="30327" y="41981"/>
                    <a:pt x="30318" y="41981"/>
                  </a:cubicBezTo>
                  <a:cubicBezTo>
                    <a:pt x="30318" y="41981"/>
                    <a:pt x="30276" y="41981"/>
                    <a:pt x="30267" y="41990"/>
                  </a:cubicBezTo>
                  <a:cubicBezTo>
                    <a:pt x="30259" y="41981"/>
                    <a:pt x="30242" y="41973"/>
                    <a:pt x="30242" y="41973"/>
                  </a:cubicBezTo>
                  <a:cubicBezTo>
                    <a:pt x="30216" y="41964"/>
                    <a:pt x="30216" y="41964"/>
                    <a:pt x="30208" y="41964"/>
                  </a:cubicBezTo>
                  <a:cubicBezTo>
                    <a:pt x="30208" y="41964"/>
                    <a:pt x="30182" y="41939"/>
                    <a:pt x="30182" y="41939"/>
                  </a:cubicBezTo>
                  <a:cubicBezTo>
                    <a:pt x="30182" y="41939"/>
                    <a:pt x="30174" y="41914"/>
                    <a:pt x="30174" y="41914"/>
                  </a:cubicBezTo>
                  <a:cubicBezTo>
                    <a:pt x="30174" y="41905"/>
                    <a:pt x="30165" y="41880"/>
                    <a:pt x="30165" y="41871"/>
                  </a:cubicBezTo>
                  <a:lnTo>
                    <a:pt x="30157" y="41837"/>
                  </a:lnTo>
                  <a:lnTo>
                    <a:pt x="30412" y="38702"/>
                  </a:lnTo>
                  <a:cubicBezTo>
                    <a:pt x="30607" y="36383"/>
                    <a:pt x="30785" y="34158"/>
                    <a:pt x="30955" y="32009"/>
                  </a:cubicBezTo>
                  <a:cubicBezTo>
                    <a:pt x="31465" y="23938"/>
                    <a:pt x="31533" y="16650"/>
                    <a:pt x="31185" y="6847"/>
                  </a:cubicBezTo>
                  <a:cubicBezTo>
                    <a:pt x="31015" y="2268"/>
                    <a:pt x="28330" y="382"/>
                    <a:pt x="26079" y="153"/>
                  </a:cubicBezTo>
                  <a:cubicBezTo>
                    <a:pt x="24618" y="0"/>
                    <a:pt x="23437" y="331"/>
                    <a:pt x="22571" y="1121"/>
                  </a:cubicBezTo>
                  <a:cubicBezTo>
                    <a:pt x="20524" y="3007"/>
                    <a:pt x="20592" y="7170"/>
                    <a:pt x="20626" y="9659"/>
                  </a:cubicBezTo>
                  <a:cubicBezTo>
                    <a:pt x="20634" y="10117"/>
                    <a:pt x="20643" y="10517"/>
                    <a:pt x="20634" y="10848"/>
                  </a:cubicBezTo>
                  <a:cubicBezTo>
                    <a:pt x="20583" y="13660"/>
                    <a:pt x="20609" y="16871"/>
                    <a:pt x="20643" y="20277"/>
                  </a:cubicBezTo>
                  <a:cubicBezTo>
                    <a:pt x="20702" y="26470"/>
                    <a:pt x="20762" y="33487"/>
                    <a:pt x="20345" y="40096"/>
                  </a:cubicBezTo>
                  <a:cubicBezTo>
                    <a:pt x="20345" y="40096"/>
                    <a:pt x="20345" y="40104"/>
                    <a:pt x="20337" y="40113"/>
                  </a:cubicBezTo>
                  <a:lnTo>
                    <a:pt x="20303" y="40181"/>
                  </a:lnTo>
                  <a:cubicBezTo>
                    <a:pt x="20303" y="40181"/>
                    <a:pt x="20277" y="40198"/>
                    <a:pt x="20277" y="40198"/>
                  </a:cubicBezTo>
                  <a:cubicBezTo>
                    <a:pt x="20277" y="40198"/>
                    <a:pt x="20243" y="40206"/>
                    <a:pt x="20243" y="40206"/>
                  </a:cubicBezTo>
                  <a:cubicBezTo>
                    <a:pt x="20243" y="40206"/>
                    <a:pt x="20235" y="40206"/>
                    <a:pt x="20218" y="40215"/>
                  </a:cubicBezTo>
                  <a:cubicBezTo>
                    <a:pt x="20218" y="40215"/>
                    <a:pt x="20218" y="40215"/>
                    <a:pt x="20218" y="40215"/>
                  </a:cubicBezTo>
                  <a:cubicBezTo>
                    <a:pt x="20209" y="40215"/>
                    <a:pt x="20209" y="40215"/>
                    <a:pt x="20201" y="40215"/>
                  </a:cubicBezTo>
                  <a:cubicBezTo>
                    <a:pt x="20192" y="40215"/>
                    <a:pt x="20184" y="40206"/>
                    <a:pt x="20175" y="40206"/>
                  </a:cubicBezTo>
                  <a:cubicBezTo>
                    <a:pt x="20158" y="40198"/>
                    <a:pt x="20141" y="40181"/>
                    <a:pt x="20124" y="40164"/>
                  </a:cubicBezTo>
                  <a:cubicBezTo>
                    <a:pt x="20099" y="40130"/>
                    <a:pt x="20090" y="40104"/>
                    <a:pt x="20090" y="40087"/>
                  </a:cubicBezTo>
                  <a:cubicBezTo>
                    <a:pt x="20031" y="36443"/>
                    <a:pt x="20107" y="33045"/>
                    <a:pt x="20184" y="29766"/>
                  </a:cubicBezTo>
                  <a:cubicBezTo>
                    <a:pt x="20337" y="23412"/>
                    <a:pt x="20473" y="17406"/>
                    <a:pt x="19428" y="11519"/>
                  </a:cubicBezTo>
                  <a:cubicBezTo>
                    <a:pt x="18561" y="6609"/>
                    <a:pt x="15605" y="6269"/>
                    <a:pt x="14373" y="6354"/>
                  </a:cubicBezTo>
                  <a:cubicBezTo>
                    <a:pt x="11545" y="6541"/>
                    <a:pt x="10050" y="8333"/>
                    <a:pt x="9914" y="11672"/>
                  </a:cubicBezTo>
                  <a:cubicBezTo>
                    <a:pt x="9803" y="14535"/>
                    <a:pt x="9948" y="17967"/>
                    <a:pt x="10143" y="22307"/>
                  </a:cubicBezTo>
                  <a:cubicBezTo>
                    <a:pt x="10389" y="28084"/>
                    <a:pt x="10704" y="35271"/>
                    <a:pt x="10585" y="44853"/>
                  </a:cubicBezTo>
                  <a:lnTo>
                    <a:pt x="10585" y="44853"/>
                  </a:lnTo>
                  <a:cubicBezTo>
                    <a:pt x="10585" y="44853"/>
                    <a:pt x="10576" y="44861"/>
                    <a:pt x="10576" y="44870"/>
                  </a:cubicBezTo>
                  <a:lnTo>
                    <a:pt x="10568" y="44904"/>
                  </a:lnTo>
                  <a:lnTo>
                    <a:pt x="10644" y="45014"/>
                  </a:lnTo>
                  <a:cubicBezTo>
                    <a:pt x="10644" y="45014"/>
                    <a:pt x="10644" y="45014"/>
                    <a:pt x="10644" y="45014"/>
                  </a:cubicBezTo>
                  <a:lnTo>
                    <a:pt x="10542" y="44938"/>
                  </a:lnTo>
                  <a:lnTo>
                    <a:pt x="10602" y="45048"/>
                  </a:lnTo>
                  <a:lnTo>
                    <a:pt x="10602" y="45048"/>
                  </a:lnTo>
                  <a:lnTo>
                    <a:pt x="10517" y="44955"/>
                  </a:lnTo>
                  <a:cubicBezTo>
                    <a:pt x="10517" y="44955"/>
                    <a:pt x="10483" y="44963"/>
                    <a:pt x="10483" y="44963"/>
                  </a:cubicBezTo>
                  <a:cubicBezTo>
                    <a:pt x="10483" y="44963"/>
                    <a:pt x="10474" y="44972"/>
                    <a:pt x="10466" y="44972"/>
                  </a:cubicBezTo>
                  <a:cubicBezTo>
                    <a:pt x="10457" y="44972"/>
                    <a:pt x="10457" y="44972"/>
                    <a:pt x="10457" y="44972"/>
                  </a:cubicBezTo>
                  <a:cubicBezTo>
                    <a:pt x="10449" y="44972"/>
                    <a:pt x="10432" y="44972"/>
                    <a:pt x="10423" y="44972"/>
                  </a:cubicBezTo>
                  <a:cubicBezTo>
                    <a:pt x="10406" y="44963"/>
                    <a:pt x="10381" y="44955"/>
                    <a:pt x="10364" y="44921"/>
                  </a:cubicBezTo>
                  <a:cubicBezTo>
                    <a:pt x="10338" y="44887"/>
                    <a:pt x="10330" y="44870"/>
                    <a:pt x="10330" y="44853"/>
                  </a:cubicBezTo>
                  <a:cubicBezTo>
                    <a:pt x="10202" y="42661"/>
                    <a:pt x="10143" y="40333"/>
                    <a:pt x="10075" y="38082"/>
                  </a:cubicBezTo>
                  <a:cubicBezTo>
                    <a:pt x="9931" y="32968"/>
                    <a:pt x="9778" y="27710"/>
                    <a:pt x="8971" y="23029"/>
                  </a:cubicBezTo>
                  <a:cubicBezTo>
                    <a:pt x="8631" y="21093"/>
                    <a:pt x="7578" y="17831"/>
                    <a:pt x="4298" y="17754"/>
                  </a:cubicBezTo>
                  <a:cubicBezTo>
                    <a:pt x="2600" y="17712"/>
                    <a:pt x="1215" y="19139"/>
                    <a:pt x="654" y="20481"/>
                  </a:cubicBezTo>
                  <a:cubicBezTo>
                    <a:pt x="0" y="22044"/>
                    <a:pt x="43" y="23803"/>
                    <a:pt x="136" y="25332"/>
                  </a:cubicBezTo>
                  <a:cubicBezTo>
                    <a:pt x="748" y="35288"/>
                    <a:pt x="765" y="45847"/>
                    <a:pt x="680" y="52940"/>
                  </a:cubicBezTo>
                  <a:cubicBezTo>
                    <a:pt x="535" y="64569"/>
                    <a:pt x="2566" y="72784"/>
                    <a:pt x="7068" y="78773"/>
                  </a:cubicBezTo>
                  <a:cubicBezTo>
                    <a:pt x="7484" y="79333"/>
                    <a:pt x="7943" y="79894"/>
                    <a:pt x="8435" y="80480"/>
                  </a:cubicBezTo>
                  <a:cubicBezTo>
                    <a:pt x="10483" y="82978"/>
                    <a:pt x="13040" y="86078"/>
                    <a:pt x="13702" y="90886"/>
                  </a:cubicBezTo>
                  <a:cubicBezTo>
                    <a:pt x="13711" y="90929"/>
                    <a:pt x="13736" y="90971"/>
                    <a:pt x="13787" y="90988"/>
                  </a:cubicBezTo>
                  <a:cubicBezTo>
                    <a:pt x="13787" y="90988"/>
                    <a:pt x="13787" y="90988"/>
                    <a:pt x="13796" y="90988"/>
                  </a:cubicBezTo>
                  <a:cubicBezTo>
                    <a:pt x="28509" y="94998"/>
                    <a:pt x="39994" y="90411"/>
                    <a:pt x="41234" y="89884"/>
                  </a:cubicBezTo>
                  <a:cubicBezTo>
                    <a:pt x="41277" y="89867"/>
                    <a:pt x="41311" y="89824"/>
                    <a:pt x="41311" y="89773"/>
                  </a:cubicBezTo>
                  <a:cubicBezTo>
                    <a:pt x="41582" y="83564"/>
                    <a:pt x="39858" y="82417"/>
                    <a:pt x="41863" y="80149"/>
                  </a:cubicBezTo>
                  <a:cubicBezTo>
                    <a:pt x="42321" y="79631"/>
                    <a:pt x="42780" y="79121"/>
                    <a:pt x="43247" y="78594"/>
                  </a:cubicBezTo>
                  <a:cubicBezTo>
                    <a:pt x="45473" y="76122"/>
                    <a:pt x="47767" y="73574"/>
                    <a:pt x="49381" y="70745"/>
                  </a:cubicBezTo>
                  <a:cubicBezTo>
                    <a:pt x="50528" y="68749"/>
                    <a:pt x="51657" y="66039"/>
                    <a:pt x="52362" y="64221"/>
                  </a:cubicBezTo>
                  <a:cubicBezTo>
                    <a:pt x="52974" y="62675"/>
                    <a:pt x="53433" y="61069"/>
                    <a:pt x="53722" y="59438"/>
                  </a:cubicBezTo>
                  <a:cubicBezTo>
                    <a:pt x="54240" y="56567"/>
                    <a:pt x="54325" y="54189"/>
                    <a:pt x="54401" y="51869"/>
                  </a:cubicBezTo>
                  <a:cubicBezTo>
                    <a:pt x="54512" y="48472"/>
                    <a:pt x="54614" y="45269"/>
                    <a:pt x="56143" y="41030"/>
                  </a:cubicBezTo>
                  <a:cubicBezTo>
                    <a:pt x="56270" y="40656"/>
                    <a:pt x="56465" y="40198"/>
                    <a:pt x="56686" y="39662"/>
                  </a:cubicBezTo>
                  <a:lnTo>
                    <a:pt x="56712" y="39611"/>
                  </a:lnTo>
                  <a:cubicBezTo>
                    <a:pt x="57723" y="37207"/>
                    <a:pt x="59422" y="33181"/>
                    <a:pt x="58326" y="30624"/>
                  </a:cubicBezTo>
                  <a:close/>
                </a:path>
              </a:pathLst>
            </a:custGeom>
            <a:noFill/>
            <a:ln w="19050" cap="flat" cmpd="sng">
              <a:solidFill>
                <a:srgbClr val="212121"/>
              </a:solidFill>
              <a:prstDash val="solid"/>
              <a:miter lim="84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8" name="Google Shape;5098;p83"/>
            <p:cNvSpPr/>
            <p:nvPr/>
          </p:nvSpPr>
          <p:spPr>
            <a:xfrm>
              <a:off x="1516175" y="3206850"/>
              <a:ext cx="524350" cy="481875"/>
            </a:xfrm>
            <a:custGeom>
              <a:avLst/>
              <a:gdLst/>
              <a:ahLst/>
              <a:cxnLst/>
              <a:rect l="l" t="t" r="r" b="b"/>
              <a:pathLst>
                <a:path w="20974" h="19275" fill="none" extrusionOk="0">
                  <a:moveTo>
                    <a:pt x="20974" y="0"/>
                  </a:moveTo>
                  <a:cubicBezTo>
                    <a:pt x="16506" y="909"/>
                    <a:pt x="12148" y="3423"/>
                    <a:pt x="8367" y="7263"/>
                  </a:cubicBezTo>
                  <a:cubicBezTo>
                    <a:pt x="5411" y="10270"/>
                    <a:pt x="2829" y="13974"/>
                    <a:pt x="0" y="19275"/>
                  </a:cubicBezTo>
                </a:path>
              </a:pathLst>
            </a:custGeom>
            <a:noFill/>
            <a:ln w="19050" cap="rnd" cmpd="sng">
              <a:solidFill>
                <a:srgbClr val="212121"/>
              </a:solidFill>
              <a:prstDash val="solid"/>
              <a:miter lim="84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99" name="Google Shape;5099;p83"/>
          <p:cNvGrpSpPr/>
          <p:nvPr/>
        </p:nvGrpSpPr>
        <p:grpSpPr>
          <a:xfrm>
            <a:off x="14612136" y="1930227"/>
            <a:ext cx="1714517" cy="1703783"/>
            <a:chOff x="14507678" y="1722150"/>
            <a:chExt cx="2019692" cy="2007048"/>
          </a:xfrm>
        </p:grpSpPr>
        <p:sp>
          <p:nvSpPr>
            <p:cNvPr id="5100" name="Google Shape;5100;p83"/>
            <p:cNvSpPr/>
            <p:nvPr/>
          </p:nvSpPr>
          <p:spPr>
            <a:xfrm rot="6299679">
              <a:off x="14749396" y="2320670"/>
              <a:ext cx="1268013" cy="1264943"/>
            </a:xfrm>
            <a:custGeom>
              <a:avLst/>
              <a:gdLst/>
              <a:ahLst/>
              <a:cxnLst/>
              <a:rect l="l" t="t" r="r" b="b"/>
              <a:pathLst>
                <a:path w="108633" h="108370" extrusionOk="0">
                  <a:moveTo>
                    <a:pt x="54546" y="18162"/>
                  </a:moveTo>
                  <a:cubicBezTo>
                    <a:pt x="74441" y="18162"/>
                    <a:pt x="90606" y="33317"/>
                    <a:pt x="90606" y="53212"/>
                  </a:cubicBezTo>
                  <a:cubicBezTo>
                    <a:pt x="90606" y="58674"/>
                    <a:pt x="89383" y="63924"/>
                    <a:pt x="87209" y="68673"/>
                  </a:cubicBezTo>
                  <a:lnTo>
                    <a:pt x="37573" y="22699"/>
                  </a:lnTo>
                  <a:cubicBezTo>
                    <a:pt x="42568" y="19819"/>
                    <a:pt x="48336" y="18162"/>
                    <a:pt x="54546" y="18162"/>
                  </a:cubicBezTo>
                  <a:close/>
                  <a:moveTo>
                    <a:pt x="22163" y="40495"/>
                  </a:moveTo>
                  <a:lnTo>
                    <a:pt x="65394" y="88449"/>
                  </a:lnTo>
                  <a:cubicBezTo>
                    <a:pt x="61970" y="89587"/>
                    <a:pt x="58326" y="90199"/>
                    <a:pt x="54546" y="90199"/>
                  </a:cubicBezTo>
                  <a:cubicBezTo>
                    <a:pt x="34659" y="90199"/>
                    <a:pt x="19301" y="74899"/>
                    <a:pt x="19301" y="55013"/>
                  </a:cubicBezTo>
                  <a:cubicBezTo>
                    <a:pt x="19301" y="49899"/>
                    <a:pt x="20320" y="44981"/>
                    <a:pt x="22163" y="40495"/>
                  </a:cubicBezTo>
                  <a:close/>
                  <a:moveTo>
                    <a:pt x="54546" y="1"/>
                  </a:moveTo>
                  <a:cubicBezTo>
                    <a:pt x="24627" y="1"/>
                    <a:pt x="0" y="25341"/>
                    <a:pt x="0" y="55268"/>
                  </a:cubicBezTo>
                  <a:cubicBezTo>
                    <a:pt x="0" y="85195"/>
                    <a:pt x="24627" y="108369"/>
                    <a:pt x="54546" y="108369"/>
                  </a:cubicBezTo>
                  <a:cubicBezTo>
                    <a:pt x="84473" y="108369"/>
                    <a:pt x="108633" y="82876"/>
                    <a:pt x="108633" y="52949"/>
                  </a:cubicBezTo>
                  <a:cubicBezTo>
                    <a:pt x="108633" y="23022"/>
                    <a:pt x="84473" y="1"/>
                    <a:pt x="54546"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1" name="Google Shape;5101;p83"/>
            <p:cNvSpPr/>
            <p:nvPr/>
          </p:nvSpPr>
          <p:spPr>
            <a:xfrm rot="6299679">
              <a:off x="14648643" y="2279405"/>
              <a:ext cx="1268013" cy="1264943"/>
            </a:xfrm>
            <a:custGeom>
              <a:avLst/>
              <a:gdLst/>
              <a:ahLst/>
              <a:cxnLst/>
              <a:rect l="l" t="t" r="r" b="b"/>
              <a:pathLst>
                <a:path w="108633" h="108370" extrusionOk="0">
                  <a:moveTo>
                    <a:pt x="54554" y="18163"/>
                  </a:moveTo>
                  <a:cubicBezTo>
                    <a:pt x="74449" y="18163"/>
                    <a:pt x="90615" y="33317"/>
                    <a:pt x="90615" y="53212"/>
                  </a:cubicBezTo>
                  <a:cubicBezTo>
                    <a:pt x="90615" y="58674"/>
                    <a:pt x="89392" y="63924"/>
                    <a:pt x="87208" y="68673"/>
                  </a:cubicBezTo>
                  <a:lnTo>
                    <a:pt x="37573" y="22699"/>
                  </a:lnTo>
                  <a:cubicBezTo>
                    <a:pt x="42568" y="19819"/>
                    <a:pt x="48336" y="18163"/>
                    <a:pt x="54554" y="18163"/>
                  </a:cubicBezTo>
                  <a:close/>
                  <a:moveTo>
                    <a:pt x="22163" y="40495"/>
                  </a:moveTo>
                  <a:lnTo>
                    <a:pt x="65402" y="88449"/>
                  </a:lnTo>
                  <a:cubicBezTo>
                    <a:pt x="61979" y="89587"/>
                    <a:pt x="58334" y="90199"/>
                    <a:pt x="54554" y="90199"/>
                  </a:cubicBezTo>
                  <a:cubicBezTo>
                    <a:pt x="34659" y="90199"/>
                    <a:pt x="19309" y="74900"/>
                    <a:pt x="19309" y="55013"/>
                  </a:cubicBezTo>
                  <a:cubicBezTo>
                    <a:pt x="19309" y="49899"/>
                    <a:pt x="20320" y="44981"/>
                    <a:pt x="22163" y="40495"/>
                  </a:cubicBezTo>
                  <a:close/>
                  <a:moveTo>
                    <a:pt x="54554" y="1"/>
                  </a:moveTo>
                  <a:cubicBezTo>
                    <a:pt x="24627" y="1"/>
                    <a:pt x="0" y="25341"/>
                    <a:pt x="0" y="55268"/>
                  </a:cubicBezTo>
                  <a:cubicBezTo>
                    <a:pt x="0" y="85195"/>
                    <a:pt x="24627" y="108369"/>
                    <a:pt x="54554" y="108369"/>
                  </a:cubicBezTo>
                  <a:cubicBezTo>
                    <a:pt x="84482" y="108369"/>
                    <a:pt x="108632" y="82876"/>
                    <a:pt x="108632" y="52949"/>
                  </a:cubicBezTo>
                  <a:cubicBezTo>
                    <a:pt x="108632" y="23022"/>
                    <a:pt x="84482" y="1"/>
                    <a:pt x="54554"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2" name="Google Shape;5102;p83"/>
            <p:cNvSpPr/>
            <p:nvPr/>
          </p:nvSpPr>
          <p:spPr>
            <a:xfrm rot="6299679">
              <a:off x="14648643" y="2279405"/>
              <a:ext cx="1268013" cy="1264943"/>
            </a:xfrm>
            <a:custGeom>
              <a:avLst/>
              <a:gdLst/>
              <a:ahLst/>
              <a:cxnLst/>
              <a:rect l="l" t="t" r="r" b="b"/>
              <a:pathLst>
                <a:path w="108633" h="108370" fill="none" extrusionOk="0">
                  <a:moveTo>
                    <a:pt x="19309" y="55013"/>
                  </a:moveTo>
                  <a:cubicBezTo>
                    <a:pt x="19309" y="49899"/>
                    <a:pt x="20320" y="44981"/>
                    <a:pt x="22163" y="40495"/>
                  </a:cubicBezTo>
                  <a:lnTo>
                    <a:pt x="65402" y="88449"/>
                  </a:lnTo>
                  <a:cubicBezTo>
                    <a:pt x="61979" y="89587"/>
                    <a:pt x="58334" y="90199"/>
                    <a:pt x="54554" y="90199"/>
                  </a:cubicBezTo>
                  <a:cubicBezTo>
                    <a:pt x="34659" y="90199"/>
                    <a:pt x="19309" y="74900"/>
                    <a:pt x="19309" y="55013"/>
                  </a:cubicBezTo>
                  <a:close/>
                  <a:moveTo>
                    <a:pt x="90615" y="53212"/>
                  </a:moveTo>
                  <a:cubicBezTo>
                    <a:pt x="90615" y="58674"/>
                    <a:pt x="89392" y="63924"/>
                    <a:pt x="87208" y="68673"/>
                  </a:cubicBezTo>
                  <a:lnTo>
                    <a:pt x="37573" y="22699"/>
                  </a:lnTo>
                  <a:cubicBezTo>
                    <a:pt x="42568" y="19819"/>
                    <a:pt x="48336" y="18163"/>
                    <a:pt x="54554" y="18163"/>
                  </a:cubicBezTo>
                  <a:cubicBezTo>
                    <a:pt x="74449" y="18163"/>
                    <a:pt x="90615" y="33317"/>
                    <a:pt x="90615" y="53212"/>
                  </a:cubicBezTo>
                  <a:close/>
                  <a:moveTo>
                    <a:pt x="54554" y="1"/>
                  </a:moveTo>
                  <a:cubicBezTo>
                    <a:pt x="24627" y="1"/>
                    <a:pt x="0" y="25341"/>
                    <a:pt x="0" y="55268"/>
                  </a:cubicBezTo>
                  <a:cubicBezTo>
                    <a:pt x="0" y="85195"/>
                    <a:pt x="24627" y="108369"/>
                    <a:pt x="54554" y="108369"/>
                  </a:cubicBezTo>
                  <a:cubicBezTo>
                    <a:pt x="84482" y="108369"/>
                    <a:pt x="108632" y="82876"/>
                    <a:pt x="108632" y="52949"/>
                  </a:cubicBezTo>
                  <a:cubicBezTo>
                    <a:pt x="108632" y="23022"/>
                    <a:pt x="84482" y="1"/>
                    <a:pt x="54554" y="1"/>
                  </a:cubicBezTo>
                  <a:close/>
                </a:path>
              </a:pathLst>
            </a:custGeom>
            <a:noFill/>
            <a:ln w="19050" cap="flat" cmpd="sng">
              <a:solidFill>
                <a:srgbClr val="212121"/>
              </a:solidFill>
              <a:prstDash val="solid"/>
              <a:miter lim="84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3" name="Google Shape;5103;p83"/>
            <p:cNvSpPr/>
            <p:nvPr/>
          </p:nvSpPr>
          <p:spPr>
            <a:xfrm rot="1292610">
              <a:off x="15653671" y="1827199"/>
              <a:ext cx="738739" cy="875583"/>
            </a:xfrm>
            <a:custGeom>
              <a:avLst/>
              <a:gdLst/>
              <a:ahLst/>
              <a:cxnLst/>
              <a:rect l="l" t="t" r="r" b="b"/>
              <a:pathLst>
                <a:path w="4863" h="5764" fill="none" extrusionOk="0">
                  <a:moveTo>
                    <a:pt x="0" y="3453"/>
                  </a:moveTo>
                  <a:cubicBezTo>
                    <a:pt x="473" y="1740"/>
                    <a:pt x="1543" y="563"/>
                    <a:pt x="2141" y="19"/>
                  </a:cubicBezTo>
                  <a:cubicBezTo>
                    <a:pt x="2159" y="1"/>
                    <a:pt x="2177" y="1"/>
                    <a:pt x="2195" y="10"/>
                  </a:cubicBezTo>
                  <a:cubicBezTo>
                    <a:pt x="2213" y="10"/>
                    <a:pt x="2230" y="28"/>
                    <a:pt x="2230" y="45"/>
                  </a:cubicBezTo>
                  <a:cubicBezTo>
                    <a:pt x="2364" y="697"/>
                    <a:pt x="1695" y="3096"/>
                    <a:pt x="1222" y="4506"/>
                  </a:cubicBezTo>
                  <a:cubicBezTo>
                    <a:pt x="1811" y="3703"/>
                    <a:pt x="2953" y="2311"/>
                    <a:pt x="4095" y="1749"/>
                  </a:cubicBezTo>
                  <a:cubicBezTo>
                    <a:pt x="4113" y="1740"/>
                    <a:pt x="4131" y="1740"/>
                    <a:pt x="4148" y="1749"/>
                  </a:cubicBezTo>
                  <a:cubicBezTo>
                    <a:pt x="4157" y="1767"/>
                    <a:pt x="4166" y="1785"/>
                    <a:pt x="4166" y="1803"/>
                  </a:cubicBezTo>
                  <a:cubicBezTo>
                    <a:pt x="4050" y="2606"/>
                    <a:pt x="3453" y="3837"/>
                    <a:pt x="2873" y="4720"/>
                  </a:cubicBezTo>
                  <a:cubicBezTo>
                    <a:pt x="3390" y="4417"/>
                    <a:pt x="3961" y="4185"/>
                    <a:pt x="4541" y="4060"/>
                  </a:cubicBezTo>
                  <a:cubicBezTo>
                    <a:pt x="4639" y="4033"/>
                    <a:pt x="4737" y="4051"/>
                    <a:pt x="4791" y="4113"/>
                  </a:cubicBezTo>
                  <a:cubicBezTo>
                    <a:pt x="4862" y="4194"/>
                    <a:pt x="4862" y="4336"/>
                    <a:pt x="4800" y="4461"/>
                  </a:cubicBezTo>
                  <a:cubicBezTo>
                    <a:pt x="4603" y="4934"/>
                    <a:pt x="4327" y="5371"/>
                    <a:pt x="3979" y="5764"/>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04" name="Google Shape;5104;p83"/>
          <p:cNvGrpSpPr/>
          <p:nvPr/>
        </p:nvGrpSpPr>
        <p:grpSpPr>
          <a:xfrm>
            <a:off x="3450818" y="2275050"/>
            <a:ext cx="1495354" cy="1358944"/>
            <a:chOff x="1187500" y="260125"/>
            <a:chExt cx="5213925" cy="4738300"/>
          </a:xfrm>
        </p:grpSpPr>
        <p:sp>
          <p:nvSpPr>
            <p:cNvPr id="5105" name="Google Shape;5105;p83"/>
            <p:cNvSpPr/>
            <p:nvPr/>
          </p:nvSpPr>
          <p:spPr>
            <a:xfrm>
              <a:off x="1509600" y="333550"/>
              <a:ext cx="4891825" cy="4664875"/>
            </a:xfrm>
            <a:custGeom>
              <a:avLst/>
              <a:gdLst/>
              <a:ahLst/>
              <a:cxnLst/>
              <a:rect l="l" t="t" r="r" b="b"/>
              <a:pathLst>
                <a:path w="195673" h="186595" extrusionOk="0">
                  <a:moveTo>
                    <a:pt x="165146" y="0"/>
                  </a:moveTo>
                  <a:cubicBezTo>
                    <a:pt x="164343" y="0"/>
                    <a:pt x="163522" y="287"/>
                    <a:pt x="162841" y="904"/>
                  </a:cubicBezTo>
                  <a:cubicBezTo>
                    <a:pt x="156133" y="7008"/>
                    <a:pt x="141155" y="18969"/>
                    <a:pt x="120321" y="25216"/>
                  </a:cubicBezTo>
                  <a:cubicBezTo>
                    <a:pt x="88768" y="34693"/>
                    <a:pt x="74003" y="25678"/>
                    <a:pt x="33399" y="37142"/>
                  </a:cubicBezTo>
                  <a:cubicBezTo>
                    <a:pt x="35493" y="33451"/>
                    <a:pt x="35919" y="29369"/>
                    <a:pt x="35032" y="25855"/>
                  </a:cubicBezTo>
                  <a:cubicBezTo>
                    <a:pt x="33616" y="20130"/>
                    <a:pt x="28757" y="15046"/>
                    <a:pt x="20780" y="15046"/>
                  </a:cubicBezTo>
                  <a:cubicBezTo>
                    <a:pt x="19558" y="15046"/>
                    <a:pt x="18262" y="15166"/>
                    <a:pt x="16895" y="15420"/>
                  </a:cubicBezTo>
                  <a:cubicBezTo>
                    <a:pt x="9193" y="16911"/>
                    <a:pt x="3656" y="21418"/>
                    <a:pt x="1740" y="27772"/>
                  </a:cubicBezTo>
                  <a:cubicBezTo>
                    <a:pt x="0" y="33415"/>
                    <a:pt x="1420" y="39520"/>
                    <a:pt x="5289" y="43389"/>
                  </a:cubicBezTo>
                  <a:cubicBezTo>
                    <a:pt x="5750" y="43850"/>
                    <a:pt x="6247" y="44276"/>
                    <a:pt x="6780" y="44666"/>
                  </a:cubicBezTo>
                  <a:cubicBezTo>
                    <a:pt x="7667" y="45305"/>
                    <a:pt x="8661" y="45838"/>
                    <a:pt x="9690" y="46263"/>
                  </a:cubicBezTo>
                  <a:lnTo>
                    <a:pt x="29424" y="118030"/>
                  </a:lnTo>
                  <a:lnTo>
                    <a:pt x="46496" y="186141"/>
                  </a:lnTo>
                  <a:cubicBezTo>
                    <a:pt x="46554" y="186404"/>
                    <a:pt x="46805" y="186595"/>
                    <a:pt x="47070" y="186595"/>
                  </a:cubicBezTo>
                  <a:cubicBezTo>
                    <a:pt x="47127" y="186595"/>
                    <a:pt x="47185" y="186586"/>
                    <a:pt x="47241" y="186567"/>
                  </a:cubicBezTo>
                  <a:lnTo>
                    <a:pt x="74784" y="178545"/>
                  </a:lnTo>
                  <a:cubicBezTo>
                    <a:pt x="75103" y="178474"/>
                    <a:pt x="75281" y="178120"/>
                    <a:pt x="75174" y="177800"/>
                  </a:cubicBezTo>
                  <a:lnTo>
                    <a:pt x="61758" y="135102"/>
                  </a:lnTo>
                  <a:cubicBezTo>
                    <a:pt x="103107" y="123177"/>
                    <a:pt x="117872" y="132440"/>
                    <a:pt x="149638" y="122857"/>
                  </a:cubicBezTo>
                  <a:cubicBezTo>
                    <a:pt x="171466" y="116326"/>
                    <a:pt x="186941" y="103513"/>
                    <a:pt x="193117" y="97693"/>
                  </a:cubicBezTo>
                  <a:cubicBezTo>
                    <a:pt x="194998" y="95954"/>
                    <a:pt x="195672" y="93292"/>
                    <a:pt x="194927" y="90807"/>
                  </a:cubicBezTo>
                  <a:lnTo>
                    <a:pt x="168378" y="2430"/>
                  </a:lnTo>
                  <a:cubicBezTo>
                    <a:pt x="167925" y="890"/>
                    <a:pt x="166562" y="0"/>
                    <a:pt x="165146"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6" name="Google Shape;5106;p83"/>
            <p:cNvSpPr/>
            <p:nvPr/>
          </p:nvSpPr>
          <p:spPr>
            <a:xfrm>
              <a:off x="1938175" y="260125"/>
              <a:ext cx="4141150" cy="3395100"/>
            </a:xfrm>
            <a:custGeom>
              <a:avLst/>
              <a:gdLst/>
              <a:ahLst/>
              <a:cxnLst/>
              <a:rect l="l" t="t" r="r" b="b"/>
              <a:pathLst>
                <a:path w="165646" h="135804" extrusionOk="0">
                  <a:moveTo>
                    <a:pt x="135086" y="0"/>
                  </a:moveTo>
                  <a:cubicBezTo>
                    <a:pt x="134288" y="0"/>
                    <a:pt x="133478" y="282"/>
                    <a:pt x="132815" y="895"/>
                  </a:cubicBezTo>
                  <a:cubicBezTo>
                    <a:pt x="126106" y="7035"/>
                    <a:pt x="111093" y="18961"/>
                    <a:pt x="90294" y="25207"/>
                  </a:cubicBezTo>
                  <a:cubicBezTo>
                    <a:pt x="57889" y="34932"/>
                    <a:pt x="43195" y="25172"/>
                    <a:pt x="0" y="38127"/>
                  </a:cubicBezTo>
                  <a:lnTo>
                    <a:pt x="29353" y="135803"/>
                  </a:lnTo>
                  <a:cubicBezTo>
                    <a:pt x="72512" y="122848"/>
                    <a:pt x="87242" y="132609"/>
                    <a:pt x="119611" y="122884"/>
                  </a:cubicBezTo>
                  <a:cubicBezTo>
                    <a:pt x="141439" y="116318"/>
                    <a:pt x="156879" y="103505"/>
                    <a:pt x="163090" y="97719"/>
                  </a:cubicBezTo>
                  <a:cubicBezTo>
                    <a:pt x="164935" y="95945"/>
                    <a:pt x="165645" y="93283"/>
                    <a:pt x="164900" y="90834"/>
                  </a:cubicBezTo>
                  <a:lnTo>
                    <a:pt x="138351" y="2421"/>
                  </a:lnTo>
                  <a:cubicBezTo>
                    <a:pt x="137897" y="897"/>
                    <a:pt x="136509" y="0"/>
                    <a:pt x="135086" y="0"/>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7" name="Google Shape;5107;p83"/>
            <p:cNvSpPr/>
            <p:nvPr/>
          </p:nvSpPr>
          <p:spPr>
            <a:xfrm>
              <a:off x="1401350" y="1105525"/>
              <a:ext cx="1667300" cy="3819825"/>
            </a:xfrm>
            <a:custGeom>
              <a:avLst/>
              <a:gdLst/>
              <a:ahLst/>
              <a:cxnLst/>
              <a:rect l="l" t="t" r="r" b="b"/>
              <a:pathLst>
                <a:path w="66692" h="152793" extrusionOk="0">
                  <a:moveTo>
                    <a:pt x="23178" y="1"/>
                  </a:moveTo>
                  <a:cubicBezTo>
                    <a:pt x="23130" y="1"/>
                    <a:pt x="23082" y="6"/>
                    <a:pt x="23035" y="16"/>
                  </a:cubicBezTo>
                  <a:lnTo>
                    <a:pt x="462" y="7895"/>
                  </a:lnTo>
                  <a:cubicBezTo>
                    <a:pt x="178" y="8002"/>
                    <a:pt x="0" y="8321"/>
                    <a:pt x="71" y="8641"/>
                  </a:cubicBezTo>
                  <a:lnTo>
                    <a:pt x="20870" y="84205"/>
                  </a:lnTo>
                  <a:lnTo>
                    <a:pt x="37907" y="152316"/>
                  </a:lnTo>
                  <a:cubicBezTo>
                    <a:pt x="37998" y="152619"/>
                    <a:pt x="38244" y="152793"/>
                    <a:pt x="38513" y="152793"/>
                  </a:cubicBezTo>
                  <a:cubicBezTo>
                    <a:pt x="38559" y="152793"/>
                    <a:pt x="38605" y="152788"/>
                    <a:pt x="38652" y="152777"/>
                  </a:cubicBezTo>
                  <a:lnTo>
                    <a:pt x="66230" y="144756"/>
                  </a:lnTo>
                  <a:cubicBezTo>
                    <a:pt x="66514" y="144650"/>
                    <a:pt x="66691" y="144295"/>
                    <a:pt x="66620" y="143975"/>
                  </a:cubicBezTo>
                  <a:lnTo>
                    <a:pt x="23816" y="442"/>
                  </a:lnTo>
                  <a:cubicBezTo>
                    <a:pt x="23725" y="170"/>
                    <a:pt x="23454" y="1"/>
                    <a:pt x="23178"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8" name="Google Shape;5108;p83"/>
            <p:cNvSpPr/>
            <p:nvPr/>
          </p:nvSpPr>
          <p:spPr>
            <a:xfrm>
              <a:off x="1187500" y="636075"/>
              <a:ext cx="920175" cy="804950"/>
            </a:xfrm>
            <a:custGeom>
              <a:avLst/>
              <a:gdLst/>
              <a:ahLst/>
              <a:cxnLst/>
              <a:rect l="l" t="t" r="r" b="b"/>
              <a:pathLst>
                <a:path w="36807" h="32198" extrusionOk="0">
                  <a:moveTo>
                    <a:pt x="20754" y="1"/>
                  </a:moveTo>
                  <a:cubicBezTo>
                    <a:pt x="19539" y="1"/>
                    <a:pt x="18252" y="120"/>
                    <a:pt x="16895" y="373"/>
                  </a:cubicBezTo>
                  <a:cubicBezTo>
                    <a:pt x="9193" y="1864"/>
                    <a:pt x="3656" y="6372"/>
                    <a:pt x="1704" y="12760"/>
                  </a:cubicBezTo>
                  <a:cubicBezTo>
                    <a:pt x="1" y="18368"/>
                    <a:pt x="1420" y="24508"/>
                    <a:pt x="5289" y="28342"/>
                  </a:cubicBezTo>
                  <a:cubicBezTo>
                    <a:pt x="5750" y="28803"/>
                    <a:pt x="6247" y="29229"/>
                    <a:pt x="6780" y="29619"/>
                  </a:cubicBezTo>
                  <a:cubicBezTo>
                    <a:pt x="9100" y="31327"/>
                    <a:pt x="11907" y="32197"/>
                    <a:pt x="15041" y="32197"/>
                  </a:cubicBezTo>
                  <a:cubicBezTo>
                    <a:pt x="16988" y="32197"/>
                    <a:pt x="19062" y="31861"/>
                    <a:pt x="21225" y="31181"/>
                  </a:cubicBezTo>
                  <a:cubicBezTo>
                    <a:pt x="33257" y="27419"/>
                    <a:pt x="36807" y="17978"/>
                    <a:pt x="35032" y="10808"/>
                  </a:cubicBezTo>
                  <a:cubicBezTo>
                    <a:pt x="33615" y="5111"/>
                    <a:pt x="28724" y="1"/>
                    <a:pt x="20754"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09" name="Google Shape;5109;p83"/>
          <p:cNvSpPr/>
          <p:nvPr/>
        </p:nvSpPr>
        <p:spPr>
          <a:xfrm flipH="1">
            <a:off x="4670093" y="1869278"/>
            <a:ext cx="638673" cy="617321"/>
          </a:xfrm>
          <a:custGeom>
            <a:avLst/>
            <a:gdLst/>
            <a:ahLst/>
            <a:cxnLst/>
            <a:rect l="l" t="t" r="r" b="b"/>
            <a:pathLst>
              <a:path w="49025" h="47386" fill="none" extrusionOk="0">
                <a:moveTo>
                  <a:pt x="49025" y="20558"/>
                </a:moveTo>
                <a:cubicBezTo>
                  <a:pt x="44404" y="11945"/>
                  <a:pt x="41218" y="6414"/>
                  <a:pt x="36597" y="103"/>
                </a:cubicBezTo>
                <a:cubicBezTo>
                  <a:pt x="36529" y="9"/>
                  <a:pt x="36401" y="1"/>
                  <a:pt x="36274" y="69"/>
                </a:cubicBezTo>
                <a:cubicBezTo>
                  <a:pt x="36155" y="137"/>
                  <a:pt x="36079" y="273"/>
                  <a:pt x="36096" y="392"/>
                </a:cubicBezTo>
                <a:cubicBezTo>
                  <a:pt x="36316" y="2082"/>
                  <a:pt x="36537" y="3713"/>
                  <a:pt x="36758" y="5310"/>
                </a:cubicBezTo>
                <a:cubicBezTo>
                  <a:pt x="37463" y="10467"/>
                  <a:pt x="38126" y="15343"/>
                  <a:pt x="38551" y="20507"/>
                </a:cubicBezTo>
                <a:cubicBezTo>
                  <a:pt x="37191" y="19505"/>
                  <a:pt x="35858" y="18511"/>
                  <a:pt x="34532" y="17526"/>
                </a:cubicBezTo>
                <a:cubicBezTo>
                  <a:pt x="28059" y="12709"/>
                  <a:pt x="21952" y="8156"/>
                  <a:pt x="14340" y="3569"/>
                </a:cubicBezTo>
                <a:cubicBezTo>
                  <a:pt x="14238" y="3509"/>
                  <a:pt x="14094" y="3543"/>
                  <a:pt x="13983" y="3654"/>
                </a:cubicBezTo>
                <a:cubicBezTo>
                  <a:pt x="13881" y="3756"/>
                  <a:pt x="13856" y="3900"/>
                  <a:pt x="13924" y="3993"/>
                </a:cubicBezTo>
                <a:lnTo>
                  <a:pt x="30285" y="25553"/>
                </a:lnTo>
                <a:cubicBezTo>
                  <a:pt x="20771" y="25332"/>
                  <a:pt x="10696" y="25859"/>
                  <a:pt x="332" y="27133"/>
                </a:cubicBezTo>
                <a:cubicBezTo>
                  <a:pt x="213" y="27150"/>
                  <a:pt x="86" y="27244"/>
                  <a:pt x="43" y="27363"/>
                </a:cubicBezTo>
                <a:cubicBezTo>
                  <a:pt x="1" y="27482"/>
                  <a:pt x="43" y="27601"/>
                  <a:pt x="145" y="27643"/>
                </a:cubicBezTo>
                <a:cubicBezTo>
                  <a:pt x="8232" y="30863"/>
                  <a:pt x="16736" y="33564"/>
                  <a:pt x="25434" y="35696"/>
                </a:cubicBezTo>
                <a:cubicBezTo>
                  <a:pt x="24126" y="37081"/>
                  <a:pt x="22665" y="38584"/>
                  <a:pt x="21119" y="40164"/>
                </a:cubicBezTo>
                <a:cubicBezTo>
                  <a:pt x="18944" y="42390"/>
                  <a:pt x="16702" y="44692"/>
                  <a:pt x="14621" y="46960"/>
                </a:cubicBezTo>
                <a:cubicBezTo>
                  <a:pt x="14536" y="47054"/>
                  <a:pt x="14502" y="47173"/>
                  <a:pt x="14544" y="47258"/>
                </a:cubicBezTo>
                <a:cubicBezTo>
                  <a:pt x="14553" y="47275"/>
                  <a:pt x="14561" y="47292"/>
                  <a:pt x="14578" y="47309"/>
                </a:cubicBezTo>
                <a:cubicBezTo>
                  <a:pt x="14621" y="47360"/>
                  <a:pt x="14705" y="47385"/>
                  <a:pt x="14790" y="47360"/>
                </a:cubicBezTo>
                <a:cubicBezTo>
                  <a:pt x="15648" y="47173"/>
                  <a:pt x="16642" y="46969"/>
                  <a:pt x="17789" y="46731"/>
                </a:cubicBezTo>
                <a:cubicBezTo>
                  <a:pt x="20652" y="46153"/>
                  <a:pt x="24220" y="45431"/>
                  <a:pt x="28391" y="44267"/>
                </a:cubicBezTo>
              </a:path>
            </a:pathLst>
          </a:custGeom>
          <a:noFill/>
          <a:ln w="19050" cap="rnd" cmpd="sng">
            <a:solidFill>
              <a:srgbClr val="212121"/>
            </a:solidFill>
            <a:prstDash val="solid"/>
            <a:miter lim="8494"/>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113"/>
        <p:cNvGrpSpPr/>
        <p:nvPr/>
      </p:nvGrpSpPr>
      <p:grpSpPr>
        <a:xfrm>
          <a:off x="0" y="0"/>
          <a:ext cx="0" cy="0"/>
          <a:chOff x="0" y="0"/>
          <a:chExt cx="0" cy="0"/>
        </a:xfrm>
      </p:grpSpPr>
      <p:sp>
        <p:nvSpPr>
          <p:cNvPr id="5114" name="Google Shape;5114;p84"/>
          <p:cNvSpPr/>
          <p:nvPr/>
        </p:nvSpPr>
        <p:spPr>
          <a:xfrm>
            <a:off x="1232825" y="720000"/>
            <a:ext cx="4515472"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EXIT PASS</a:t>
            </a:r>
          </a:p>
        </p:txBody>
      </p:sp>
      <p:sp>
        <p:nvSpPr>
          <p:cNvPr id="5115" name="Google Shape;5115;p84"/>
          <p:cNvSpPr/>
          <p:nvPr/>
        </p:nvSpPr>
        <p:spPr>
          <a:xfrm>
            <a:off x="1260000" y="3526100"/>
            <a:ext cx="8357400" cy="40086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6" name="Google Shape;5116;p84"/>
          <p:cNvSpPr/>
          <p:nvPr/>
        </p:nvSpPr>
        <p:spPr>
          <a:xfrm>
            <a:off x="1479750" y="3253500"/>
            <a:ext cx="8357400" cy="4050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7" name="Google Shape;5117;p84"/>
          <p:cNvSpPr txBox="1"/>
          <p:nvPr/>
        </p:nvSpPr>
        <p:spPr>
          <a:xfrm>
            <a:off x="1925075" y="3669250"/>
            <a:ext cx="7608600" cy="3113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300" b="1">
                <a:solidFill>
                  <a:srgbClr val="212121"/>
                </a:solidFill>
                <a:latin typeface="Roboto"/>
                <a:ea typeface="Roboto"/>
                <a:cs typeface="Roboto"/>
                <a:sym typeface="Roboto"/>
              </a:rPr>
              <a:t>Note down your key learnings from today:</a:t>
            </a:r>
            <a:endParaRPr sz="2300" b="1">
              <a:solidFill>
                <a:srgbClr val="212121"/>
              </a:solidFill>
              <a:latin typeface="Roboto"/>
              <a:ea typeface="Roboto"/>
              <a:cs typeface="Roboto"/>
              <a:sym typeface="Roboto"/>
            </a:endParaRPr>
          </a:p>
          <a:p>
            <a:pPr marL="450000" lvl="0" indent="-408849"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3 actions you could take to help challenge online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hate and abuse;</a:t>
            </a:r>
            <a:endParaRPr sz="2300">
              <a:solidFill>
                <a:srgbClr val="212121"/>
              </a:solidFill>
              <a:latin typeface="Roboto"/>
              <a:ea typeface="Roboto"/>
              <a:cs typeface="Roboto"/>
              <a:sym typeface="Roboto"/>
            </a:endParaRPr>
          </a:p>
          <a:p>
            <a:pPr marL="450000" lvl="0" indent="-408849" algn="l" rtl="0">
              <a:lnSpc>
                <a:spcPct val="115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2 measures to keep safe while taking these actions;</a:t>
            </a:r>
            <a:endParaRPr sz="2300">
              <a:solidFill>
                <a:srgbClr val="212121"/>
              </a:solidFill>
              <a:latin typeface="Roboto"/>
              <a:ea typeface="Roboto"/>
              <a:cs typeface="Roboto"/>
              <a:sym typeface="Roboto"/>
            </a:endParaRPr>
          </a:p>
          <a:p>
            <a:pPr marL="450000" lvl="0" indent="-408849" algn="l" rtl="0">
              <a:lnSpc>
                <a:spcPct val="115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1 aspect of being a good digital citizen you want to learn more about.</a:t>
            </a:r>
            <a:endParaRPr sz="2300" b="1">
              <a:solidFill>
                <a:srgbClr val="212121"/>
              </a:solidFill>
              <a:latin typeface="Roboto"/>
              <a:ea typeface="Roboto"/>
              <a:cs typeface="Roboto"/>
              <a:sym typeface="Roboto"/>
            </a:endParaRPr>
          </a:p>
        </p:txBody>
      </p:sp>
      <p:sp>
        <p:nvSpPr>
          <p:cNvPr id="5118" name="Google Shape;5118;p84"/>
          <p:cNvSpPr/>
          <p:nvPr/>
        </p:nvSpPr>
        <p:spPr>
          <a:xfrm rot="-5400000">
            <a:off x="12899695" y="-707034"/>
            <a:ext cx="8400599" cy="11701055"/>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19" name="Google Shape;5119;p84"/>
          <p:cNvGrpSpPr/>
          <p:nvPr/>
        </p:nvGrpSpPr>
        <p:grpSpPr>
          <a:xfrm>
            <a:off x="11423576" y="3159692"/>
            <a:ext cx="5223369" cy="5742823"/>
            <a:chOff x="13101025" y="4790450"/>
            <a:chExt cx="3826644" cy="4207196"/>
          </a:xfrm>
        </p:grpSpPr>
        <p:sp>
          <p:nvSpPr>
            <p:cNvPr id="5120" name="Google Shape;5120;p84"/>
            <p:cNvSpPr/>
            <p:nvPr/>
          </p:nvSpPr>
          <p:spPr>
            <a:xfrm>
              <a:off x="13101025" y="5193472"/>
              <a:ext cx="3659059" cy="3804175"/>
            </a:xfrm>
            <a:custGeom>
              <a:avLst/>
              <a:gdLst/>
              <a:ahLst/>
              <a:cxnLst/>
              <a:rect l="l" t="t" r="r" b="b"/>
              <a:pathLst>
                <a:path w="15961" h="16594" extrusionOk="0">
                  <a:moveTo>
                    <a:pt x="11357" y="0"/>
                  </a:moveTo>
                  <a:lnTo>
                    <a:pt x="2516" y="2364"/>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74"/>
                    <a:pt x="15951" y="1847"/>
                    <a:pt x="15933" y="1811"/>
                  </a:cubicBezTo>
                  <a:cubicBezTo>
                    <a:pt x="15871" y="1695"/>
                    <a:pt x="15737" y="1437"/>
                    <a:pt x="15478" y="1169"/>
                  </a:cubicBezTo>
                  <a:cubicBezTo>
                    <a:pt x="15238" y="910"/>
                    <a:pt x="14890" y="652"/>
                    <a:pt x="14408" y="491"/>
                  </a:cubicBezTo>
                  <a:cubicBezTo>
                    <a:pt x="14158" y="420"/>
                    <a:pt x="13882" y="366"/>
                    <a:pt x="13560" y="357"/>
                  </a:cubicBezTo>
                  <a:lnTo>
                    <a:pt x="13551" y="357"/>
                  </a:lnTo>
                  <a:lnTo>
                    <a:pt x="13444" y="500"/>
                  </a:lnTo>
                  <a:lnTo>
                    <a:pt x="13186" y="866"/>
                  </a:lnTo>
                  <a:lnTo>
                    <a:pt x="12026" y="2498"/>
                  </a:lnTo>
                  <a:lnTo>
                    <a:pt x="11990" y="2382"/>
                  </a:lnTo>
                  <a:lnTo>
                    <a:pt x="11981" y="2338"/>
                  </a:lnTo>
                  <a:lnTo>
                    <a:pt x="11642" y="1080"/>
                  </a:lnTo>
                  <a:lnTo>
                    <a:pt x="11633" y="1044"/>
                  </a:lnTo>
                  <a:lnTo>
                    <a:pt x="11357" y="0"/>
                  </a:ln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1" name="Google Shape;5121;p84"/>
            <p:cNvSpPr/>
            <p:nvPr/>
          </p:nvSpPr>
          <p:spPr>
            <a:xfrm>
              <a:off x="13101025" y="5193472"/>
              <a:ext cx="3659059" cy="3804175"/>
            </a:xfrm>
            <a:custGeom>
              <a:avLst/>
              <a:gdLst/>
              <a:ahLst/>
              <a:cxnLst/>
              <a:rect l="l" t="t" r="r" b="b"/>
              <a:pathLst>
                <a:path w="15961" h="16594" fill="none" extrusionOk="0">
                  <a:moveTo>
                    <a:pt x="15960" y="1883"/>
                  </a:moveTo>
                  <a:cubicBezTo>
                    <a:pt x="15960" y="1874"/>
                    <a:pt x="15951" y="1847"/>
                    <a:pt x="15933" y="1811"/>
                  </a:cubicBezTo>
                  <a:lnTo>
                    <a:pt x="15933" y="1811"/>
                  </a:lnTo>
                  <a:cubicBezTo>
                    <a:pt x="15871" y="1695"/>
                    <a:pt x="15737" y="1437"/>
                    <a:pt x="15478" y="1169"/>
                  </a:cubicBezTo>
                  <a:cubicBezTo>
                    <a:pt x="15238" y="910"/>
                    <a:pt x="14890" y="652"/>
                    <a:pt x="14408" y="491"/>
                  </a:cubicBezTo>
                  <a:cubicBezTo>
                    <a:pt x="14158" y="420"/>
                    <a:pt x="13882" y="366"/>
                    <a:pt x="13560" y="357"/>
                  </a:cubicBezTo>
                  <a:cubicBezTo>
                    <a:pt x="13551" y="357"/>
                    <a:pt x="13551" y="357"/>
                    <a:pt x="13551" y="357"/>
                  </a:cubicBezTo>
                  <a:lnTo>
                    <a:pt x="13551" y="357"/>
                  </a:lnTo>
                  <a:lnTo>
                    <a:pt x="13444" y="500"/>
                  </a:lnTo>
                  <a:lnTo>
                    <a:pt x="13444" y="500"/>
                  </a:lnTo>
                  <a:lnTo>
                    <a:pt x="13186" y="866"/>
                  </a:lnTo>
                  <a:lnTo>
                    <a:pt x="13186" y="866"/>
                  </a:lnTo>
                  <a:lnTo>
                    <a:pt x="12026" y="2498"/>
                  </a:lnTo>
                  <a:lnTo>
                    <a:pt x="11990" y="2382"/>
                  </a:lnTo>
                  <a:lnTo>
                    <a:pt x="11981" y="2338"/>
                  </a:lnTo>
                  <a:lnTo>
                    <a:pt x="11642" y="1080"/>
                  </a:lnTo>
                  <a:lnTo>
                    <a:pt x="11633" y="1044"/>
                  </a:lnTo>
                  <a:lnTo>
                    <a:pt x="11357" y="0"/>
                  </a:lnTo>
                  <a:lnTo>
                    <a:pt x="2516" y="2364"/>
                  </a:lnTo>
                  <a:lnTo>
                    <a:pt x="2480" y="2373"/>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83"/>
                    <a:pt x="15960" y="1883"/>
                    <a:pt x="15960" y="188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2" name="Google Shape;5122;p84"/>
            <p:cNvSpPr/>
            <p:nvPr/>
          </p:nvSpPr>
          <p:spPr>
            <a:xfrm>
              <a:off x="13268607" y="4790450"/>
              <a:ext cx="3452505" cy="3804174"/>
            </a:xfrm>
            <a:custGeom>
              <a:avLst/>
              <a:gdLst/>
              <a:ahLst/>
              <a:cxnLst/>
              <a:rect l="l" t="t" r="r" b="b"/>
              <a:pathLst>
                <a:path w="15060" h="16594" extrusionOk="0">
                  <a:moveTo>
                    <a:pt x="11357" y="1"/>
                  </a:moveTo>
                  <a:lnTo>
                    <a:pt x="2526" y="2365"/>
                  </a:lnTo>
                  <a:lnTo>
                    <a:pt x="2481" y="2374"/>
                  </a:lnTo>
                  <a:lnTo>
                    <a:pt x="1" y="3034"/>
                  </a:lnTo>
                  <a:lnTo>
                    <a:pt x="402" y="4283"/>
                  </a:lnTo>
                  <a:lnTo>
                    <a:pt x="411" y="4319"/>
                  </a:lnTo>
                  <a:lnTo>
                    <a:pt x="813" y="5559"/>
                  </a:lnTo>
                  <a:lnTo>
                    <a:pt x="822" y="5594"/>
                  </a:lnTo>
                  <a:lnTo>
                    <a:pt x="1259" y="6959"/>
                  </a:lnTo>
                  <a:lnTo>
                    <a:pt x="1268" y="6995"/>
                  </a:lnTo>
                  <a:lnTo>
                    <a:pt x="1696" y="8333"/>
                  </a:lnTo>
                  <a:lnTo>
                    <a:pt x="1714" y="8378"/>
                  </a:lnTo>
                  <a:lnTo>
                    <a:pt x="2142" y="9716"/>
                  </a:lnTo>
                  <a:lnTo>
                    <a:pt x="2151" y="9751"/>
                  </a:lnTo>
                  <a:lnTo>
                    <a:pt x="2588" y="11125"/>
                  </a:lnTo>
                  <a:lnTo>
                    <a:pt x="2606" y="11161"/>
                  </a:lnTo>
                  <a:lnTo>
                    <a:pt x="3025" y="12472"/>
                  </a:lnTo>
                  <a:lnTo>
                    <a:pt x="3034" y="12508"/>
                  </a:lnTo>
                  <a:lnTo>
                    <a:pt x="3480" y="13918"/>
                  </a:lnTo>
                  <a:lnTo>
                    <a:pt x="3498" y="13953"/>
                  </a:lnTo>
                  <a:lnTo>
                    <a:pt x="3917" y="15274"/>
                  </a:lnTo>
                  <a:lnTo>
                    <a:pt x="3926" y="15309"/>
                  </a:lnTo>
                  <a:lnTo>
                    <a:pt x="4337" y="16594"/>
                  </a:lnTo>
                  <a:lnTo>
                    <a:pt x="6602" y="15987"/>
                  </a:lnTo>
                  <a:lnTo>
                    <a:pt x="6638" y="15978"/>
                  </a:lnTo>
                  <a:lnTo>
                    <a:pt x="15060" y="13721"/>
                  </a:lnTo>
                  <a:lnTo>
                    <a:pt x="14658" y="12214"/>
                  </a:lnTo>
                  <a:lnTo>
                    <a:pt x="14640" y="12178"/>
                  </a:lnTo>
                  <a:lnTo>
                    <a:pt x="14283" y="10849"/>
                  </a:lnTo>
                  <a:lnTo>
                    <a:pt x="14275" y="10804"/>
                  </a:lnTo>
                  <a:lnTo>
                    <a:pt x="13891" y="9377"/>
                  </a:lnTo>
                  <a:lnTo>
                    <a:pt x="13882" y="9341"/>
                  </a:lnTo>
                  <a:lnTo>
                    <a:pt x="13516" y="8021"/>
                  </a:lnTo>
                  <a:lnTo>
                    <a:pt x="13507" y="7976"/>
                  </a:lnTo>
                  <a:lnTo>
                    <a:pt x="13133" y="6585"/>
                  </a:lnTo>
                  <a:lnTo>
                    <a:pt x="13124" y="6549"/>
                  </a:lnTo>
                  <a:lnTo>
                    <a:pt x="12758" y="5193"/>
                  </a:lnTo>
                  <a:lnTo>
                    <a:pt x="12749" y="5148"/>
                  </a:lnTo>
                  <a:lnTo>
                    <a:pt x="12374" y="3792"/>
                  </a:lnTo>
                  <a:lnTo>
                    <a:pt x="12365" y="3757"/>
                  </a:lnTo>
                  <a:lnTo>
                    <a:pt x="12000" y="2374"/>
                  </a:lnTo>
                  <a:lnTo>
                    <a:pt x="11982" y="2338"/>
                  </a:lnTo>
                  <a:lnTo>
                    <a:pt x="11643" y="1080"/>
                  </a:lnTo>
                  <a:lnTo>
                    <a:pt x="11634" y="1045"/>
                  </a:lnTo>
                  <a:lnTo>
                    <a:pt x="11357" y="1"/>
                  </a:ln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3" name="Google Shape;5123;p84"/>
            <p:cNvSpPr/>
            <p:nvPr/>
          </p:nvSpPr>
          <p:spPr>
            <a:xfrm>
              <a:off x="13268607" y="4790450"/>
              <a:ext cx="3452505" cy="3804174"/>
            </a:xfrm>
            <a:custGeom>
              <a:avLst/>
              <a:gdLst/>
              <a:ahLst/>
              <a:cxnLst/>
              <a:rect l="l" t="t" r="r" b="b"/>
              <a:pathLst>
                <a:path w="15060" h="16594" fill="none" extrusionOk="0">
                  <a:moveTo>
                    <a:pt x="15060" y="13721"/>
                  </a:moveTo>
                  <a:lnTo>
                    <a:pt x="6638" y="15978"/>
                  </a:lnTo>
                  <a:lnTo>
                    <a:pt x="6602" y="15987"/>
                  </a:lnTo>
                  <a:lnTo>
                    <a:pt x="4337" y="16594"/>
                  </a:lnTo>
                  <a:lnTo>
                    <a:pt x="3926" y="15309"/>
                  </a:lnTo>
                  <a:lnTo>
                    <a:pt x="3917" y="15274"/>
                  </a:lnTo>
                  <a:lnTo>
                    <a:pt x="3498" y="13953"/>
                  </a:lnTo>
                  <a:lnTo>
                    <a:pt x="3480" y="13918"/>
                  </a:lnTo>
                  <a:lnTo>
                    <a:pt x="3034" y="12508"/>
                  </a:lnTo>
                  <a:lnTo>
                    <a:pt x="3025" y="12472"/>
                  </a:lnTo>
                  <a:lnTo>
                    <a:pt x="2606" y="11161"/>
                  </a:lnTo>
                  <a:lnTo>
                    <a:pt x="2588" y="11125"/>
                  </a:lnTo>
                  <a:lnTo>
                    <a:pt x="2151" y="9751"/>
                  </a:lnTo>
                  <a:lnTo>
                    <a:pt x="2142" y="9716"/>
                  </a:lnTo>
                  <a:lnTo>
                    <a:pt x="1714" y="8378"/>
                  </a:lnTo>
                  <a:lnTo>
                    <a:pt x="1696" y="8333"/>
                  </a:lnTo>
                  <a:lnTo>
                    <a:pt x="1268" y="6995"/>
                  </a:lnTo>
                  <a:lnTo>
                    <a:pt x="1259" y="6959"/>
                  </a:lnTo>
                  <a:lnTo>
                    <a:pt x="822" y="5594"/>
                  </a:lnTo>
                  <a:lnTo>
                    <a:pt x="813" y="5559"/>
                  </a:lnTo>
                  <a:lnTo>
                    <a:pt x="411" y="4319"/>
                  </a:lnTo>
                  <a:lnTo>
                    <a:pt x="402" y="4283"/>
                  </a:lnTo>
                  <a:lnTo>
                    <a:pt x="1" y="3034"/>
                  </a:lnTo>
                  <a:lnTo>
                    <a:pt x="2481" y="2374"/>
                  </a:lnTo>
                  <a:lnTo>
                    <a:pt x="2481" y="2374"/>
                  </a:lnTo>
                  <a:lnTo>
                    <a:pt x="2526" y="2365"/>
                  </a:lnTo>
                  <a:lnTo>
                    <a:pt x="11357" y="1"/>
                  </a:lnTo>
                  <a:lnTo>
                    <a:pt x="11634" y="1045"/>
                  </a:lnTo>
                  <a:lnTo>
                    <a:pt x="11643" y="1080"/>
                  </a:lnTo>
                  <a:lnTo>
                    <a:pt x="11982" y="2338"/>
                  </a:lnTo>
                  <a:lnTo>
                    <a:pt x="12000" y="2374"/>
                  </a:lnTo>
                  <a:lnTo>
                    <a:pt x="12365" y="3757"/>
                  </a:lnTo>
                  <a:lnTo>
                    <a:pt x="12374" y="3792"/>
                  </a:lnTo>
                  <a:lnTo>
                    <a:pt x="12749" y="5148"/>
                  </a:lnTo>
                  <a:lnTo>
                    <a:pt x="12758" y="5193"/>
                  </a:lnTo>
                  <a:lnTo>
                    <a:pt x="13124" y="6549"/>
                  </a:lnTo>
                  <a:lnTo>
                    <a:pt x="13133" y="6585"/>
                  </a:lnTo>
                  <a:lnTo>
                    <a:pt x="13507" y="7976"/>
                  </a:lnTo>
                  <a:lnTo>
                    <a:pt x="13516" y="8021"/>
                  </a:lnTo>
                  <a:lnTo>
                    <a:pt x="13882" y="9341"/>
                  </a:lnTo>
                  <a:lnTo>
                    <a:pt x="13891" y="9377"/>
                  </a:lnTo>
                  <a:lnTo>
                    <a:pt x="14275" y="10804"/>
                  </a:lnTo>
                  <a:lnTo>
                    <a:pt x="14283" y="10849"/>
                  </a:lnTo>
                  <a:lnTo>
                    <a:pt x="14640" y="12178"/>
                  </a:lnTo>
                  <a:lnTo>
                    <a:pt x="14658" y="1221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4" name="Google Shape;5124;p84"/>
            <p:cNvSpPr/>
            <p:nvPr/>
          </p:nvSpPr>
          <p:spPr>
            <a:xfrm>
              <a:off x="13837147" y="5332398"/>
              <a:ext cx="953451" cy="3123302"/>
            </a:xfrm>
            <a:custGeom>
              <a:avLst/>
              <a:gdLst/>
              <a:ahLst/>
              <a:cxnLst/>
              <a:rect l="l" t="t" r="r" b="b"/>
              <a:pathLst>
                <a:path w="4159" h="13624" fill="none" extrusionOk="0">
                  <a:moveTo>
                    <a:pt x="4158" y="13614"/>
                  </a:moveTo>
                  <a:lnTo>
                    <a:pt x="4122" y="13623"/>
                  </a:lnTo>
                  <a:lnTo>
                    <a:pt x="3712" y="12294"/>
                  </a:lnTo>
                  <a:lnTo>
                    <a:pt x="3703" y="12258"/>
                  </a:lnTo>
                  <a:lnTo>
                    <a:pt x="3302" y="10929"/>
                  </a:lnTo>
                  <a:lnTo>
                    <a:pt x="3293" y="10893"/>
                  </a:lnTo>
                  <a:lnTo>
                    <a:pt x="2865" y="9475"/>
                  </a:lnTo>
                  <a:lnTo>
                    <a:pt x="2856" y="9439"/>
                  </a:lnTo>
                  <a:lnTo>
                    <a:pt x="2454" y="8128"/>
                  </a:lnTo>
                  <a:lnTo>
                    <a:pt x="2445" y="8092"/>
                  </a:lnTo>
                  <a:lnTo>
                    <a:pt x="2026" y="6709"/>
                  </a:lnTo>
                  <a:lnTo>
                    <a:pt x="2017" y="6674"/>
                  </a:lnTo>
                  <a:lnTo>
                    <a:pt x="1607" y="5327"/>
                  </a:lnTo>
                  <a:lnTo>
                    <a:pt x="1598" y="5282"/>
                  </a:lnTo>
                  <a:lnTo>
                    <a:pt x="1187" y="3935"/>
                  </a:lnTo>
                  <a:lnTo>
                    <a:pt x="1179" y="3899"/>
                  </a:lnTo>
                  <a:lnTo>
                    <a:pt x="768" y="2534"/>
                  </a:lnTo>
                  <a:lnTo>
                    <a:pt x="759" y="2499"/>
                  </a:lnTo>
                  <a:lnTo>
                    <a:pt x="376" y="1250"/>
                  </a:lnTo>
                  <a:lnTo>
                    <a:pt x="367" y="1214"/>
                  </a:lnTo>
                  <a:lnTo>
                    <a:pt x="1" y="10"/>
                  </a:lnTo>
                  <a:lnTo>
                    <a:pt x="46" y="1"/>
                  </a:lnTo>
                  <a:lnTo>
                    <a:pt x="402" y="1196"/>
                  </a:lnTo>
                  <a:lnTo>
                    <a:pt x="420" y="1241"/>
                  </a:lnTo>
                  <a:lnTo>
                    <a:pt x="795" y="2490"/>
                  </a:lnTo>
                  <a:lnTo>
                    <a:pt x="795" y="2490"/>
                  </a:lnTo>
                  <a:lnTo>
                    <a:pt x="804" y="2526"/>
                  </a:lnTo>
                  <a:lnTo>
                    <a:pt x="1214" y="3890"/>
                  </a:lnTo>
                  <a:lnTo>
                    <a:pt x="1214" y="3890"/>
                  </a:lnTo>
                  <a:lnTo>
                    <a:pt x="1232" y="3926"/>
                  </a:lnTo>
                  <a:lnTo>
                    <a:pt x="1633" y="5273"/>
                  </a:lnTo>
                  <a:lnTo>
                    <a:pt x="1651" y="5309"/>
                  </a:lnTo>
                  <a:lnTo>
                    <a:pt x="2053" y="6656"/>
                  </a:lnTo>
                  <a:lnTo>
                    <a:pt x="2071" y="6701"/>
                  </a:lnTo>
                  <a:lnTo>
                    <a:pt x="2481" y="8083"/>
                  </a:lnTo>
                  <a:lnTo>
                    <a:pt x="2499" y="8119"/>
                  </a:lnTo>
                  <a:lnTo>
                    <a:pt x="2891" y="9430"/>
                  </a:lnTo>
                  <a:lnTo>
                    <a:pt x="2900" y="9466"/>
                  </a:lnTo>
                  <a:lnTo>
                    <a:pt x="3328" y="10885"/>
                  </a:lnTo>
                  <a:lnTo>
                    <a:pt x="3346" y="10920"/>
                  </a:lnTo>
                  <a:lnTo>
                    <a:pt x="3739" y="12241"/>
                  </a:lnTo>
                  <a:lnTo>
                    <a:pt x="3757"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5" name="Google Shape;5125;p84"/>
            <p:cNvSpPr/>
            <p:nvPr/>
          </p:nvSpPr>
          <p:spPr>
            <a:xfrm>
              <a:off x="13360765" y="5029787"/>
              <a:ext cx="2576999" cy="750794"/>
            </a:xfrm>
            <a:custGeom>
              <a:avLst/>
              <a:gdLst/>
              <a:ahLst/>
              <a:cxnLst/>
              <a:rect l="l" t="t" r="r" b="b"/>
              <a:pathLst>
                <a:path w="11241" h="3275" fill="none" extrusionOk="0">
                  <a:moveTo>
                    <a:pt x="11241" y="36"/>
                  </a:moveTo>
                  <a:lnTo>
                    <a:pt x="2498" y="2561"/>
                  </a:lnTo>
                  <a:lnTo>
                    <a:pt x="2454" y="2570"/>
                  </a:lnTo>
                  <a:lnTo>
                    <a:pt x="9" y="3275"/>
                  </a:lnTo>
                  <a:lnTo>
                    <a:pt x="0" y="3239"/>
                  </a:lnTo>
                  <a:lnTo>
                    <a:pt x="2445" y="2534"/>
                  </a:lnTo>
                  <a:lnTo>
                    <a:pt x="2480" y="2516"/>
                  </a:lnTo>
                  <a:lnTo>
                    <a:pt x="11232"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6" name="Google Shape;5126;p84"/>
            <p:cNvSpPr/>
            <p:nvPr/>
          </p:nvSpPr>
          <p:spPr>
            <a:xfrm>
              <a:off x="13454758" y="5326437"/>
              <a:ext cx="2564849" cy="746667"/>
            </a:xfrm>
            <a:custGeom>
              <a:avLst/>
              <a:gdLst/>
              <a:ahLst/>
              <a:cxnLst/>
              <a:rect l="l" t="t" r="r" b="b"/>
              <a:pathLst>
                <a:path w="11188" h="3257" fill="none" extrusionOk="0">
                  <a:moveTo>
                    <a:pt x="11188" y="36"/>
                  </a:moveTo>
                  <a:lnTo>
                    <a:pt x="2472" y="2552"/>
                  </a:lnTo>
                  <a:lnTo>
                    <a:pt x="2436" y="2560"/>
                  </a:lnTo>
                  <a:lnTo>
                    <a:pt x="10" y="3256"/>
                  </a:lnTo>
                  <a:lnTo>
                    <a:pt x="1" y="3221"/>
                  </a:lnTo>
                  <a:lnTo>
                    <a:pt x="2427" y="2525"/>
                  </a:lnTo>
                  <a:lnTo>
                    <a:pt x="2463" y="2516"/>
                  </a:lnTo>
                  <a:lnTo>
                    <a:pt x="2463" y="2516"/>
                  </a:lnTo>
                  <a:lnTo>
                    <a:pt x="1117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7" name="Google Shape;5127;p84"/>
            <p:cNvSpPr/>
            <p:nvPr/>
          </p:nvSpPr>
          <p:spPr>
            <a:xfrm>
              <a:off x="13557004" y="5651514"/>
              <a:ext cx="2548572" cy="742541"/>
            </a:xfrm>
            <a:custGeom>
              <a:avLst/>
              <a:gdLst/>
              <a:ahLst/>
              <a:cxnLst/>
              <a:rect l="l" t="t" r="r" b="b"/>
              <a:pathLst>
                <a:path w="11117" h="3239" fill="none" extrusionOk="0">
                  <a:moveTo>
                    <a:pt x="11116" y="36"/>
                  </a:moveTo>
                  <a:lnTo>
                    <a:pt x="2454" y="2534"/>
                  </a:lnTo>
                  <a:lnTo>
                    <a:pt x="2418" y="2543"/>
                  </a:lnTo>
                  <a:lnTo>
                    <a:pt x="10" y="3239"/>
                  </a:lnTo>
                  <a:lnTo>
                    <a:pt x="1" y="3203"/>
                  </a:lnTo>
                  <a:lnTo>
                    <a:pt x="2401" y="2507"/>
                  </a:lnTo>
                  <a:lnTo>
                    <a:pt x="2436" y="2498"/>
                  </a:lnTo>
                  <a:lnTo>
                    <a:pt x="2436" y="2498"/>
                  </a:lnTo>
                  <a:lnTo>
                    <a:pt x="11107"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8" name="Google Shape;5128;p84"/>
            <p:cNvSpPr/>
            <p:nvPr/>
          </p:nvSpPr>
          <p:spPr>
            <a:xfrm>
              <a:off x="13657186" y="5970630"/>
              <a:ext cx="2536193" cy="740477"/>
            </a:xfrm>
            <a:custGeom>
              <a:avLst/>
              <a:gdLst/>
              <a:ahLst/>
              <a:cxnLst/>
              <a:rect l="l" t="t" r="r" b="b"/>
              <a:pathLst>
                <a:path w="11063" h="3230" fill="none" extrusionOk="0">
                  <a:moveTo>
                    <a:pt x="11063" y="45"/>
                  </a:moveTo>
                  <a:lnTo>
                    <a:pt x="2436" y="2525"/>
                  </a:lnTo>
                  <a:lnTo>
                    <a:pt x="2392" y="2543"/>
                  </a:lnTo>
                  <a:lnTo>
                    <a:pt x="19" y="3230"/>
                  </a:lnTo>
                  <a:lnTo>
                    <a:pt x="1" y="3185"/>
                  </a:lnTo>
                  <a:lnTo>
                    <a:pt x="2383" y="2498"/>
                  </a:lnTo>
                  <a:lnTo>
                    <a:pt x="2418" y="2489"/>
                  </a:lnTo>
                  <a:lnTo>
                    <a:pt x="11054"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9" name="Google Shape;5129;p84"/>
            <p:cNvSpPr/>
            <p:nvPr/>
          </p:nvSpPr>
          <p:spPr>
            <a:xfrm>
              <a:off x="13759432" y="6291580"/>
              <a:ext cx="2519916" cy="734517"/>
            </a:xfrm>
            <a:custGeom>
              <a:avLst/>
              <a:gdLst/>
              <a:ahLst/>
              <a:cxnLst/>
              <a:rect l="l" t="t" r="r" b="b"/>
              <a:pathLst>
                <a:path w="10992" h="3204" fill="none" extrusionOk="0">
                  <a:moveTo>
                    <a:pt x="10992" y="37"/>
                  </a:moveTo>
                  <a:lnTo>
                    <a:pt x="2410" y="2517"/>
                  </a:lnTo>
                  <a:lnTo>
                    <a:pt x="2365" y="2525"/>
                  </a:lnTo>
                  <a:lnTo>
                    <a:pt x="10" y="3203"/>
                  </a:lnTo>
                  <a:lnTo>
                    <a:pt x="1" y="3168"/>
                  </a:lnTo>
                  <a:lnTo>
                    <a:pt x="2356" y="2490"/>
                  </a:lnTo>
                  <a:lnTo>
                    <a:pt x="2392" y="2472"/>
                  </a:lnTo>
                  <a:lnTo>
                    <a:pt x="10983"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0" name="Google Shape;5130;p84"/>
            <p:cNvSpPr/>
            <p:nvPr/>
          </p:nvSpPr>
          <p:spPr>
            <a:xfrm>
              <a:off x="13861677" y="6618950"/>
              <a:ext cx="2505702" cy="730161"/>
            </a:xfrm>
            <a:custGeom>
              <a:avLst/>
              <a:gdLst/>
              <a:ahLst/>
              <a:cxnLst/>
              <a:rect l="l" t="t" r="r" b="b"/>
              <a:pathLst>
                <a:path w="10930" h="3185" fill="none" extrusionOk="0">
                  <a:moveTo>
                    <a:pt x="10929" y="45"/>
                  </a:moveTo>
                  <a:lnTo>
                    <a:pt x="2392" y="2507"/>
                  </a:lnTo>
                  <a:lnTo>
                    <a:pt x="2347" y="2516"/>
                  </a:lnTo>
                  <a:lnTo>
                    <a:pt x="19" y="3185"/>
                  </a:lnTo>
                  <a:lnTo>
                    <a:pt x="1" y="3149"/>
                  </a:lnTo>
                  <a:lnTo>
                    <a:pt x="2338" y="2480"/>
                  </a:lnTo>
                  <a:lnTo>
                    <a:pt x="2374" y="2471"/>
                  </a:lnTo>
                  <a:lnTo>
                    <a:pt x="1092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1" name="Google Shape;5131;p84"/>
            <p:cNvSpPr/>
            <p:nvPr/>
          </p:nvSpPr>
          <p:spPr>
            <a:xfrm>
              <a:off x="13962089" y="6931876"/>
              <a:ext cx="2491030" cy="726264"/>
            </a:xfrm>
            <a:custGeom>
              <a:avLst/>
              <a:gdLst/>
              <a:ahLst/>
              <a:cxnLst/>
              <a:rect l="l" t="t" r="r" b="b"/>
              <a:pathLst>
                <a:path w="10866" h="3168" fill="none" extrusionOk="0">
                  <a:moveTo>
                    <a:pt x="10866" y="36"/>
                  </a:moveTo>
                  <a:lnTo>
                    <a:pt x="2355" y="2489"/>
                  </a:lnTo>
                  <a:lnTo>
                    <a:pt x="2320" y="2498"/>
                  </a:lnTo>
                  <a:lnTo>
                    <a:pt x="9" y="3167"/>
                  </a:lnTo>
                  <a:lnTo>
                    <a:pt x="0" y="3131"/>
                  </a:lnTo>
                  <a:lnTo>
                    <a:pt x="2311" y="2462"/>
                  </a:lnTo>
                  <a:lnTo>
                    <a:pt x="2346" y="2453"/>
                  </a:lnTo>
                  <a:lnTo>
                    <a:pt x="10857"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2" name="Google Shape;5132;p84"/>
            <p:cNvSpPr/>
            <p:nvPr/>
          </p:nvSpPr>
          <p:spPr>
            <a:xfrm>
              <a:off x="14066398" y="7267269"/>
              <a:ext cx="2476817" cy="722138"/>
            </a:xfrm>
            <a:custGeom>
              <a:avLst/>
              <a:gdLst/>
              <a:ahLst/>
              <a:cxnLst/>
              <a:rect l="l" t="t" r="r" b="b"/>
              <a:pathLst>
                <a:path w="10804" h="3150" fill="none" extrusionOk="0">
                  <a:moveTo>
                    <a:pt x="10803" y="45"/>
                  </a:moveTo>
                  <a:lnTo>
                    <a:pt x="2346" y="2480"/>
                  </a:lnTo>
                  <a:lnTo>
                    <a:pt x="2302" y="2489"/>
                  </a:lnTo>
                  <a:lnTo>
                    <a:pt x="18" y="3149"/>
                  </a:lnTo>
                  <a:lnTo>
                    <a:pt x="0" y="3114"/>
                  </a:lnTo>
                  <a:lnTo>
                    <a:pt x="2293" y="2453"/>
                  </a:lnTo>
                  <a:lnTo>
                    <a:pt x="2328" y="2445"/>
                  </a:lnTo>
                  <a:lnTo>
                    <a:pt x="10795"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3" name="Google Shape;5133;p84"/>
            <p:cNvSpPr/>
            <p:nvPr/>
          </p:nvSpPr>
          <p:spPr>
            <a:xfrm>
              <a:off x="14166580" y="7582259"/>
              <a:ext cx="2462604" cy="718011"/>
            </a:xfrm>
            <a:custGeom>
              <a:avLst/>
              <a:gdLst/>
              <a:ahLst/>
              <a:cxnLst/>
              <a:rect l="l" t="t" r="r" b="b"/>
              <a:pathLst>
                <a:path w="10742" h="3132" fill="none" extrusionOk="0">
                  <a:moveTo>
                    <a:pt x="10741" y="36"/>
                  </a:moveTo>
                  <a:lnTo>
                    <a:pt x="2320" y="2471"/>
                  </a:lnTo>
                  <a:lnTo>
                    <a:pt x="2284" y="2480"/>
                  </a:lnTo>
                  <a:lnTo>
                    <a:pt x="9" y="3131"/>
                  </a:lnTo>
                  <a:lnTo>
                    <a:pt x="0" y="3096"/>
                  </a:lnTo>
                  <a:lnTo>
                    <a:pt x="2266" y="2444"/>
                  </a:lnTo>
                  <a:lnTo>
                    <a:pt x="2302" y="2427"/>
                  </a:lnTo>
                  <a:lnTo>
                    <a:pt x="10723"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4" name="Google Shape;5134;p84"/>
            <p:cNvSpPr/>
            <p:nvPr/>
          </p:nvSpPr>
          <p:spPr>
            <a:xfrm>
              <a:off x="13585660" y="5700803"/>
              <a:ext cx="272349" cy="253092"/>
            </a:xfrm>
            <a:custGeom>
              <a:avLst/>
              <a:gdLst/>
              <a:ahLst/>
              <a:cxnLst/>
              <a:rect l="l" t="t" r="r" b="b"/>
              <a:pathLst>
                <a:path w="1188" h="1104" extrusionOk="0">
                  <a:moveTo>
                    <a:pt x="582" y="0"/>
                  </a:moveTo>
                  <a:cubicBezTo>
                    <a:pt x="319" y="0"/>
                    <a:pt x="93" y="193"/>
                    <a:pt x="45" y="464"/>
                  </a:cubicBezTo>
                  <a:cubicBezTo>
                    <a:pt x="1" y="758"/>
                    <a:pt x="206" y="1043"/>
                    <a:pt x="500" y="1097"/>
                  </a:cubicBezTo>
                  <a:cubicBezTo>
                    <a:pt x="528" y="1101"/>
                    <a:pt x="556" y="1103"/>
                    <a:pt x="583" y="1103"/>
                  </a:cubicBezTo>
                  <a:cubicBezTo>
                    <a:pt x="854" y="1103"/>
                    <a:pt x="1093" y="909"/>
                    <a:pt x="1134" y="642"/>
                  </a:cubicBezTo>
                  <a:cubicBezTo>
                    <a:pt x="1187" y="339"/>
                    <a:pt x="982" y="53"/>
                    <a:pt x="679" y="9"/>
                  </a:cubicBezTo>
                  <a:cubicBezTo>
                    <a:pt x="646" y="3"/>
                    <a:pt x="614" y="0"/>
                    <a:pt x="582" y="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5" name="Google Shape;5135;p84"/>
            <p:cNvSpPr/>
            <p:nvPr/>
          </p:nvSpPr>
          <p:spPr>
            <a:xfrm>
              <a:off x="13585660" y="5690486"/>
              <a:ext cx="272349" cy="272120"/>
            </a:xfrm>
            <a:custGeom>
              <a:avLst/>
              <a:gdLst/>
              <a:ahLst/>
              <a:cxnLst/>
              <a:rect l="l" t="t" r="r" b="b"/>
              <a:pathLst>
                <a:path w="1188" h="1187" fill="none" extrusionOk="0">
                  <a:moveTo>
                    <a:pt x="45" y="509"/>
                  </a:moveTo>
                  <a:cubicBezTo>
                    <a:pt x="99" y="205"/>
                    <a:pt x="375" y="0"/>
                    <a:pt x="679" y="54"/>
                  </a:cubicBezTo>
                  <a:cubicBezTo>
                    <a:pt x="982" y="98"/>
                    <a:pt x="1187" y="384"/>
                    <a:pt x="1134" y="687"/>
                  </a:cubicBezTo>
                  <a:cubicBezTo>
                    <a:pt x="1089" y="981"/>
                    <a:pt x="804" y="1187"/>
                    <a:pt x="500" y="1142"/>
                  </a:cubicBezTo>
                  <a:cubicBezTo>
                    <a:pt x="206" y="1088"/>
                    <a:pt x="1" y="803"/>
                    <a:pt x="45" y="509"/>
                  </a:cubicBezTo>
                  <a:close/>
                </a:path>
              </a:pathLst>
            </a:custGeom>
            <a:solidFill>
              <a:srgbClr val="FFD61D"/>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6" name="Google Shape;5136;p84"/>
            <p:cNvSpPr/>
            <p:nvPr/>
          </p:nvSpPr>
          <p:spPr>
            <a:xfrm>
              <a:off x="13894460" y="6790658"/>
              <a:ext cx="278310" cy="253321"/>
            </a:xfrm>
            <a:custGeom>
              <a:avLst/>
              <a:gdLst/>
              <a:ahLst/>
              <a:cxnLst/>
              <a:rect l="l" t="t" r="r" b="b"/>
              <a:pathLst>
                <a:path w="1214" h="1105" extrusionOk="0">
                  <a:moveTo>
                    <a:pt x="612" y="1"/>
                  </a:moveTo>
                  <a:cubicBezTo>
                    <a:pt x="471" y="1"/>
                    <a:pt x="331" y="54"/>
                    <a:pt x="224" y="161"/>
                  </a:cubicBezTo>
                  <a:cubicBezTo>
                    <a:pt x="1" y="375"/>
                    <a:pt x="1" y="723"/>
                    <a:pt x="224" y="937"/>
                  </a:cubicBezTo>
                  <a:cubicBezTo>
                    <a:pt x="331" y="1049"/>
                    <a:pt x="471" y="1105"/>
                    <a:pt x="612" y="1105"/>
                  </a:cubicBezTo>
                  <a:cubicBezTo>
                    <a:pt x="752" y="1105"/>
                    <a:pt x="893" y="1049"/>
                    <a:pt x="1000" y="937"/>
                  </a:cubicBezTo>
                  <a:cubicBezTo>
                    <a:pt x="1214" y="723"/>
                    <a:pt x="1214" y="375"/>
                    <a:pt x="1000" y="161"/>
                  </a:cubicBezTo>
                  <a:cubicBezTo>
                    <a:pt x="893" y="54"/>
                    <a:pt x="752" y="1"/>
                    <a:pt x="612"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7" name="Google Shape;5137;p84"/>
            <p:cNvSpPr/>
            <p:nvPr/>
          </p:nvSpPr>
          <p:spPr>
            <a:xfrm>
              <a:off x="13894460" y="6778508"/>
              <a:ext cx="278310" cy="278310"/>
            </a:xfrm>
            <a:custGeom>
              <a:avLst/>
              <a:gdLst/>
              <a:ahLst/>
              <a:cxnLst/>
              <a:rect l="l" t="t" r="r" b="b"/>
              <a:pathLst>
                <a:path w="1214" h="1214" fill="none" extrusionOk="0">
                  <a:moveTo>
                    <a:pt x="224" y="214"/>
                  </a:moveTo>
                  <a:cubicBezTo>
                    <a:pt x="438" y="0"/>
                    <a:pt x="786" y="0"/>
                    <a:pt x="1000" y="214"/>
                  </a:cubicBezTo>
                  <a:cubicBezTo>
                    <a:pt x="1214" y="428"/>
                    <a:pt x="1214" y="776"/>
                    <a:pt x="1000" y="990"/>
                  </a:cubicBezTo>
                  <a:cubicBezTo>
                    <a:pt x="786" y="1213"/>
                    <a:pt x="438" y="1213"/>
                    <a:pt x="224" y="990"/>
                  </a:cubicBezTo>
                  <a:cubicBezTo>
                    <a:pt x="1" y="776"/>
                    <a:pt x="1" y="428"/>
                    <a:pt x="224" y="21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8" name="Google Shape;5138;p84"/>
            <p:cNvSpPr/>
            <p:nvPr/>
          </p:nvSpPr>
          <p:spPr>
            <a:xfrm>
              <a:off x="14191110" y="7778497"/>
              <a:ext cx="278310" cy="253780"/>
            </a:xfrm>
            <a:custGeom>
              <a:avLst/>
              <a:gdLst/>
              <a:ahLst/>
              <a:cxnLst/>
              <a:rect l="l" t="t" r="r" b="b"/>
              <a:pathLst>
                <a:path w="1214" h="1107" extrusionOk="0">
                  <a:moveTo>
                    <a:pt x="602" y="0"/>
                  </a:moveTo>
                  <a:cubicBezTo>
                    <a:pt x="462" y="0"/>
                    <a:pt x="321" y="54"/>
                    <a:pt x="214" y="161"/>
                  </a:cubicBezTo>
                  <a:cubicBezTo>
                    <a:pt x="0" y="375"/>
                    <a:pt x="0" y="723"/>
                    <a:pt x="214" y="946"/>
                  </a:cubicBezTo>
                  <a:cubicBezTo>
                    <a:pt x="321" y="1053"/>
                    <a:pt x="462" y="1107"/>
                    <a:pt x="602" y="1107"/>
                  </a:cubicBezTo>
                  <a:cubicBezTo>
                    <a:pt x="743" y="1107"/>
                    <a:pt x="883" y="1053"/>
                    <a:pt x="991" y="946"/>
                  </a:cubicBezTo>
                  <a:cubicBezTo>
                    <a:pt x="1214" y="723"/>
                    <a:pt x="1214" y="375"/>
                    <a:pt x="991" y="161"/>
                  </a:cubicBezTo>
                  <a:cubicBezTo>
                    <a:pt x="883" y="54"/>
                    <a:pt x="743" y="0"/>
                    <a:pt x="602" y="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9" name="Google Shape;5139;p84"/>
            <p:cNvSpPr/>
            <p:nvPr/>
          </p:nvSpPr>
          <p:spPr>
            <a:xfrm>
              <a:off x="15252538" y="4872292"/>
              <a:ext cx="1675130" cy="2045369"/>
            </a:xfrm>
            <a:custGeom>
              <a:avLst/>
              <a:gdLst/>
              <a:ahLst/>
              <a:cxnLst/>
              <a:rect l="l" t="t" r="r" b="b"/>
              <a:pathLst>
                <a:path w="7307" h="8922" extrusionOk="0">
                  <a:moveTo>
                    <a:pt x="4898" y="1"/>
                  </a:moveTo>
                  <a:lnTo>
                    <a:pt x="4809" y="126"/>
                  </a:lnTo>
                  <a:lnTo>
                    <a:pt x="4791" y="143"/>
                  </a:lnTo>
                  <a:lnTo>
                    <a:pt x="4541" y="509"/>
                  </a:lnTo>
                  <a:lnTo>
                    <a:pt x="125" y="6718"/>
                  </a:lnTo>
                  <a:lnTo>
                    <a:pt x="116" y="6727"/>
                  </a:lnTo>
                  <a:lnTo>
                    <a:pt x="45" y="8012"/>
                  </a:lnTo>
                  <a:lnTo>
                    <a:pt x="0" y="8922"/>
                  </a:lnTo>
                  <a:lnTo>
                    <a:pt x="794" y="8583"/>
                  </a:lnTo>
                  <a:lnTo>
                    <a:pt x="2239" y="7958"/>
                  </a:lnTo>
                  <a:lnTo>
                    <a:pt x="2293" y="7931"/>
                  </a:lnTo>
                  <a:lnTo>
                    <a:pt x="6941" y="1990"/>
                  </a:lnTo>
                  <a:lnTo>
                    <a:pt x="7209" y="1651"/>
                  </a:lnTo>
                  <a:lnTo>
                    <a:pt x="7271" y="1571"/>
                  </a:lnTo>
                  <a:lnTo>
                    <a:pt x="7307" y="1517"/>
                  </a:lnTo>
                  <a:cubicBezTo>
                    <a:pt x="7307" y="1517"/>
                    <a:pt x="7298" y="1499"/>
                    <a:pt x="7280" y="1455"/>
                  </a:cubicBezTo>
                  <a:cubicBezTo>
                    <a:pt x="7226" y="1339"/>
                    <a:pt x="7084" y="1080"/>
                    <a:pt x="6825" y="812"/>
                  </a:cubicBezTo>
                  <a:cubicBezTo>
                    <a:pt x="6584" y="554"/>
                    <a:pt x="6236" y="295"/>
                    <a:pt x="5754" y="134"/>
                  </a:cubicBezTo>
                  <a:cubicBezTo>
                    <a:pt x="5505" y="54"/>
                    <a:pt x="5228" y="10"/>
                    <a:pt x="4907"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0" name="Google Shape;5140;p84"/>
            <p:cNvSpPr/>
            <p:nvPr/>
          </p:nvSpPr>
          <p:spPr>
            <a:xfrm>
              <a:off x="15252538" y="4872292"/>
              <a:ext cx="1675130" cy="2045369"/>
            </a:xfrm>
            <a:custGeom>
              <a:avLst/>
              <a:gdLst/>
              <a:ahLst/>
              <a:cxnLst/>
              <a:rect l="l" t="t" r="r" b="b"/>
              <a:pathLst>
                <a:path w="7307" h="8922" fill="none" extrusionOk="0">
                  <a:moveTo>
                    <a:pt x="7307" y="1517"/>
                  </a:moveTo>
                  <a:lnTo>
                    <a:pt x="7271" y="1571"/>
                  </a:lnTo>
                  <a:lnTo>
                    <a:pt x="7209" y="1651"/>
                  </a:lnTo>
                  <a:lnTo>
                    <a:pt x="6941" y="1990"/>
                  </a:lnTo>
                  <a:lnTo>
                    <a:pt x="2293" y="7931"/>
                  </a:lnTo>
                  <a:lnTo>
                    <a:pt x="2239" y="7958"/>
                  </a:lnTo>
                  <a:lnTo>
                    <a:pt x="794" y="8583"/>
                  </a:lnTo>
                  <a:lnTo>
                    <a:pt x="0" y="8922"/>
                  </a:lnTo>
                  <a:lnTo>
                    <a:pt x="45" y="8012"/>
                  </a:lnTo>
                  <a:lnTo>
                    <a:pt x="116" y="6727"/>
                  </a:lnTo>
                  <a:lnTo>
                    <a:pt x="125" y="6718"/>
                  </a:lnTo>
                  <a:lnTo>
                    <a:pt x="4541" y="509"/>
                  </a:lnTo>
                  <a:lnTo>
                    <a:pt x="4791" y="143"/>
                  </a:lnTo>
                  <a:lnTo>
                    <a:pt x="4809" y="126"/>
                  </a:lnTo>
                  <a:lnTo>
                    <a:pt x="4898" y="1"/>
                  </a:lnTo>
                  <a:cubicBezTo>
                    <a:pt x="4898" y="1"/>
                    <a:pt x="4907" y="1"/>
                    <a:pt x="4907" y="1"/>
                  </a:cubicBezTo>
                  <a:cubicBezTo>
                    <a:pt x="5228" y="10"/>
                    <a:pt x="5505" y="54"/>
                    <a:pt x="5754" y="134"/>
                  </a:cubicBezTo>
                  <a:cubicBezTo>
                    <a:pt x="6236" y="295"/>
                    <a:pt x="6584" y="554"/>
                    <a:pt x="6825" y="812"/>
                  </a:cubicBezTo>
                  <a:cubicBezTo>
                    <a:pt x="7084" y="1080"/>
                    <a:pt x="7226" y="1339"/>
                    <a:pt x="7280" y="1455"/>
                  </a:cubicBezTo>
                  <a:cubicBezTo>
                    <a:pt x="7298" y="1499"/>
                    <a:pt x="7307" y="1517"/>
                    <a:pt x="730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1" name="Google Shape;5141;p84"/>
            <p:cNvSpPr/>
            <p:nvPr/>
          </p:nvSpPr>
          <p:spPr>
            <a:xfrm>
              <a:off x="15281195" y="4872292"/>
              <a:ext cx="1646473" cy="1824601"/>
            </a:xfrm>
            <a:custGeom>
              <a:avLst/>
              <a:gdLst/>
              <a:ahLst/>
              <a:cxnLst/>
              <a:rect l="l" t="t" r="r" b="b"/>
              <a:pathLst>
                <a:path w="7182" h="7959" extrusionOk="0">
                  <a:moveTo>
                    <a:pt x="4773" y="1"/>
                  </a:moveTo>
                  <a:lnTo>
                    <a:pt x="4684" y="126"/>
                  </a:lnTo>
                  <a:lnTo>
                    <a:pt x="4666" y="143"/>
                  </a:lnTo>
                  <a:lnTo>
                    <a:pt x="4416" y="509"/>
                  </a:lnTo>
                  <a:lnTo>
                    <a:pt x="0" y="6718"/>
                  </a:lnTo>
                  <a:cubicBezTo>
                    <a:pt x="205" y="6763"/>
                    <a:pt x="419" y="6816"/>
                    <a:pt x="616" y="6888"/>
                  </a:cubicBezTo>
                  <a:cubicBezTo>
                    <a:pt x="634" y="6897"/>
                    <a:pt x="651" y="6897"/>
                    <a:pt x="669" y="6906"/>
                  </a:cubicBezTo>
                  <a:cubicBezTo>
                    <a:pt x="812" y="6959"/>
                    <a:pt x="955" y="7022"/>
                    <a:pt x="1089" y="7084"/>
                  </a:cubicBezTo>
                  <a:cubicBezTo>
                    <a:pt x="1151" y="7120"/>
                    <a:pt x="1213" y="7146"/>
                    <a:pt x="1267" y="7182"/>
                  </a:cubicBezTo>
                  <a:cubicBezTo>
                    <a:pt x="1285" y="7191"/>
                    <a:pt x="1294" y="7200"/>
                    <a:pt x="1312" y="7209"/>
                  </a:cubicBezTo>
                  <a:cubicBezTo>
                    <a:pt x="1481" y="7316"/>
                    <a:pt x="1642" y="7432"/>
                    <a:pt x="1784" y="7566"/>
                  </a:cubicBezTo>
                  <a:cubicBezTo>
                    <a:pt x="1793" y="7584"/>
                    <a:pt x="1811" y="7592"/>
                    <a:pt x="1820" y="7601"/>
                  </a:cubicBezTo>
                  <a:cubicBezTo>
                    <a:pt x="1927" y="7708"/>
                    <a:pt x="2034" y="7824"/>
                    <a:pt x="2114" y="7958"/>
                  </a:cubicBezTo>
                  <a:lnTo>
                    <a:pt x="2168" y="7931"/>
                  </a:lnTo>
                  <a:lnTo>
                    <a:pt x="6816" y="1990"/>
                  </a:lnTo>
                  <a:lnTo>
                    <a:pt x="7084" y="1651"/>
                  </a:lnTo>
                  <a:lnTo>
                    <a:pt x="7146" y="1571"/>
                  </a:lnTo>
                  <a:lnTo>
                    <a:pt x="7182" y="1517"/>
                  </a:lnTo>
                  <a:cubicBezTo>
                    <a:pt x="7182" y="1517"/>
                    <a:pt x="7173" y="1499"/>
                    <a:pt x="7155" y="1455"/>
                  </a:cubicBezTo>
                  <a:cubicBezTo>
                    <a:pt x="6968" y="1392"/>
                    <a:pt x="6789" y="1330"/>
                    <a:pt x="6611" y="1250"/>
                  </a:cubicBezTo>
                  <a:cubicBezTo>
                    <a:pt x="6602" y="1250"/>
                    <a:pt x="6584" y="1241"/>
                    <a:pt x="6566" y="1232"/>
                  </a:cubicBezTo>
                  <a:cubicBezTo>
                    <a:pt x="6290" y="1116"/>
                    <a:pt x="6031" y="973"/>
                    <a:pt x="5772" y="804"/>
                  </a:cubicBezTo>
                  <a:cubicBezTo>
                    <a:pt x="5763" y="795"/>
                    <a:pt x="5745" y="786"/>
                    <a:pt x="5736" y="777"/>
                  </a:cubicBezTo>
                  <a:cubicBezTo>
                    <a:pt x="5522" y="643"/>
                    <a:pt x="5326" y="491"/>
                    <a:pt x="5139" y="331"/>
                  </a:cubicBezTo>
                  <a:cubicBezTo>
                    <a:pt x="5121" y="322"/>
                    <a:pt x="5112" y="313"/>
                    <a:pt x="5094" y="295"/>
                  </a:cubicBezTo>
                  <a:cubicBezTo>
                    <a:pt x="5041" y="250"/>
                    <a:pt x="4987" y="197"/>
                    <a:pt x="4925" y="143"/>
                  </a:cubicBezTo>
                  <a:cubicBezTo>
                    <a:pt x="4880" y="99"/>
                    <a:pt x="4826" y="54"/>
                    <a:pt x="4782"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2" name="Google Shape;5142;p84"/>
            <p:cNvSpPr/>
            <p:nvPr/>
          </p:nvSpPr>
          <p:spPr>
            <a:xfrm>
              <a:off x="15281195" y="4872292"/>
              <a:ext cx="1646473" cy="1824601"/>
            </a:xfrm>
            <a:custGeom>
              <a:avLst/>
              <a:gdLst/>
              <a:ahLst/>
              <a:cxnLst/>
              <a:rect l="l" t="t" r="r" b="b"/>
              <a:pathLst>
                <a:path w="7182" h="7959" fill="none" extrusionOk="0">
                  <a:moveTo>
                    <a:pt x="7182" y="1517"/>
                  </a:moveTo>
                  <a:lnTo>
                    <a:pt x="7146" y="1571"/>
                  </a:lnTo>
                  <a:lnTo>
                    <a:pt x="7084" y="1651"/>
                  </a:lnTo>
                  <a:lnTo>
                    <a:pt x="6816" y="1990"/>
                  </a:lnTo>
                  <a:lnTo>
                    <a:pt x="2168" y="7931"/>
                  </a:lnTo>
                  <a:lnTo>
                    <a:pt x="2114" y="7958"/>
                  </a:lnTo>
                  <a:cubicBezTo>
                    <a:pt x="2034" y="7824"/>
                    <a:pt x="1927" y="7708"/>
                    <a:pt x="1820" y="7601"/>
                  </a:cubicBezTo>
                  <a:cubicBezTo>
                    <a:pt x="1811" y="7592"/>
                    <a:pt x="1793" y="7584"/>
                    <a:pt x="1784" y="7566"/>
                  </a:cubicBezTo>
                  <a:cubicBezTo>
                    <a:pt x="1642" y="7432"/>
                    <a:pt x="1481" y="7316"/>
                    <a:pt x="1312" y="7209"/>
                  </a:cubicBezTo>
                  <a:cubicBezTo>
                    <a:pt x="1294" y="7200"/>
                    <a:pt x="1285" y="7191"/>
                    <a:pt x="1267" y="7182"/>
                  </a:cubicBezTo>
                  <a:cubicBezTo>
                    <a:pt x="1213" y="7146"/>
                    <a:pt x="1151" y="7120"/>
                    <a:pt x="1089" y="7084"/>
                  </a:cubicBezTo>
                  <a:cubicBezTo>
                    <a:pt x="955" y="7022"/>
                    <a:pt x="812" y="6959"/>
                    <a:pt x="669" y="6906"/>
                  </a:cubicBezTo>
                  <a:lnTo>
                    <a:pt x="669" y="6906"/>
                  </a:lnTo>
                  <a:cubicBezTo>
                    <a:pt x="651" y="6897"/>
                    <a:pt x="634" y="6897"/>
                    <a:pt x="616" y="6888"/>
                  </a:cubicBezTo>
                  <a:cubicBezTo>
                    <a:pt x="419" y="6816"/>
                    <a:pt x="205" y="6763"/>
                    <a:pt x="0" y="6718"/>
                  </a:cubicBezTo>
                  <a:lnTo>
                    <a:pt x="4416" y="509"/>
                  </a:lnTo>
                  <a:lnTo>
                    <a:pt x="4666" y="143"/>
                  </a:lnTo>
                  <a:lnTo>
                    <a:pt x="4684" y="126"/>
                  </a:lnTo>
                  <a:lnTo>
                    <a:pt x="4773" y="1"/>
                  </a:lnTo>
                  <a:cubicBezTo>
                    <a:pt x="4773" y="1"/>
                    <a:pt x="4782" y="1"/>
                    <a:pt x="4782" y="1"/>
                  </a:cubicBezTo>
                  <a:cubicBezTo>
                    <a:pt x="4826" y="54"/>
                    <a:pt x="4880" y="99"/>
                    <a:pt x="4925" y="143"/>
                  </a:cubicBezTo>
                  <a:cubicBezTo>
                    <a:pt x="4987" y="197"/>
                    <a:pt x="5041" y="250"/>
                    <a:pt x="5094" y="295"/>
                  </a:cubicBezTo>
                  <a:cubicBezTo>
                    <a:pt x="5112" y="313"/>
                    <a:pt x="5121" y="322"/>
                    <a:pt x="5139" y="331"/>
                  </a:cubicBezTo>
                  <a:cubicBezTo>
                    <a:pt x="5326" y="491"/>
                    <a:pt x="5522" y="643"/>
                    <a:pt x="5736" y="777"/>
                  </a:cubicBezTo>
                  <a:cubicBezTo>
                    <a:pt x="5745" y="786"/>
                    <a:pt x="5763" y="795"/>
                    <a:pt x="5772" y="804"/>
                  </a:cubicBezTo>
                  <a:cubicBezTo>
                    <a:pt x="6031" y="973"/>
                    <a:pt x="6290" y="1116"/>
                    <a:pt x="6566" y="1232"/>
                  </a:cubicBezTo>
                  <a:cubicBezTo>
                    <a:pt x="6584" y="1241"/>
                    <a:pt x="6602" y="1250"/>
                    <a:pt x="6611" y="1250"/>
                  </a:cubicBezTo>
                  <a:cubicBezTo>
                    <a:pt x="6789" y="1330"/>
                    <a:pt x="6968" y="1392"/>
                    <a:pt x="7155" y="1455"/>
                  </a:cubicBezTo>
                  <a:cubicBezTo>
                    <a:pt x="7173" y="1499"/>
                    <a:pt x="7182" y="1517"/>
                    <a:pt x="7182"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3" name="Google Shape;5143;p84"/>
            <p:cNvSpPr/>
            <p:nvPr/>
          </p:nvSpPr>
          <p:spPr>
            <a:xfrm>
              <a:off x="15252538" y="6704689"/>
              <a:ext cx="182254" cy="212973"/>
            </a:xfrm>
            <a:custGeom>
              <a:avLst/>
              <a:gdLst/>
              <a:ahLst/>
              <a:cxnLst/>
              <a:rect l="l" t="t" r="r" b="b"/>
              <a:pathLst>
                <a:path w="795" h="929" extrusionOk="0">
                  <a:moveTo>
                    <a:pt x="150" y="0"/>
                  </a:moveTo>
                  <a:cubicBezTo>
                    <a:pt x="114" y="0"/>
                    <a:pt x="78" y="6"/>
                    <a:pt x="45" y="19"/>
                  </a:cubicBezTo>
                  <a:lnTo>
                    <a:pt x="0" y="929"/>
                  </a:lnTo>
                  <a:lnTo>
                    <a:pt x="794" y="590"/>
                  </a:lnTo>
                  <a:cubicBezTo>
                    <a:pt x="763" y="330"/>
                    <a:pt x="425" y="0"/>
                    <a:pt x="15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4" name="Google Shape;5144;p84"/>
            <p:cNvSpPr/>
            <p:nvPr/>
          </p:nvSpPr>
          <p:spPr>
            <a:xfrm>
              <a:off x="15252538" y="6684286"/>
              <a:ext cx="182254" cy="233376"/>
            </a:xfrm>
            <a:custGeom>
              <a:avLst/>
              <a:gdLst/>
              <a:ahLst/>
              <a:cxnLst/>
              <a:rect l="l" t="t" r="r" b="b"/>
              <a:pathLst>
                <a:path w="795" h="1018" fill="none" extrusionOk="0">
                  <a:moveTo>
                    <a:pt x="45" y="108"/>
                  </a:moveTo>
                  <a:cubicBezTo>
                    <a:pt x="330" y="1"/>
                    <a:pt x="759" y="384"/>
                    <a:pt x="794" y="679"/>
                  </a:cubicBezTo>
                  <a:lnTo>
                    <a:pt x="0" y="1018"/>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5" name="Google Shape;5145;p84"/>
            <p:cNvSpPr/>
            <p:nvPr/>
          </p:nvSpPr>
          <p:spPr>
            <a:xfrm>
              <a:off x="16350647" y="4872292"/>
              <a:ext cx="577022" cy="378721"/>
            </a:xfrm>
            <a:custGeom>
              <a:avLst/>
              <a:gdLst/>
              <a:ahLst/>
              <a:cxnLst/>
              <a:rect l="l" t="t" r="r" b="b"/>
              <a:pathLst>
                <a:path w="2517" h="1652" extrusionOk="0">
                  <a:moveTo>
                    <a:pt x="108" y="1"/>
                  </a:moveTo>
                  <a:lnTo>
                    <a:pt x="1" y="143"/>
                  </a:lnTo>
                  <a:cubicBezTo>
                    <a:pt x="81" y="277"/>
                    <a:pt x="179" y="411"/>
                    <a:pt x="277" y="527"/>
                  </a:cubicBezTo>
                  <a:cubicBezTo>
                    <a:pt x="286" y="536"/>
                    <a:pt x="304" y="554"/>
                    <a:pt x="313" y="563"/>
                  </a:cubicBezTo>
                  <a:cubicBezTo>
                    <a:pt x="474" y="750"/>
                    <a:pt x="661" y="920"/>
                    <a:pt x="866" y="1062"/>
                  </a:cubicBezTo>
                  <a:cubicBezTo>
                    <a:pt x="884" y="1080"/>
                    <a:pt x="893" y="1089"/>
                    <a:pt x="911" y="1098"/>
                  </a:cubicBezTo>
                  <a:cubicBezTo>
                    <a:pt x="1152" y="1267"/>
                    <a:pt x="1419" y="1401"/>
                    <a:pt x="1705" y="1499"/>
                  </a:cubicBezTo>
                  <a:cubicBezTo>
                    <a:pt x="1723" y="1499"/>
                    <a:pt x="1732" y="1508"/>
                    <a:pt x="1749" y="1508"/>
                  </a:cubicBezTo>
                  <a:cubicBezTo>
                    <a:pt x="1972" y="1580"/>
                    <a:pt x="2195" y="1633"/>
                    <a:pt x="2419" y="1651"/>
                  </a:cubicBezTo>
                  <a:lnTo>
                    <a:pt x="2517" y="1517"/>
                  </a:lnTo>
                  <a:cubicBezTo>
                    <a:pt x="2517" y="1517"/>
                    <a:pt x="2508" y="1499"/>
                    <a:pt x="2490" y="1455"/>
                  </a:cubicBezTo>
                  <a:cubicBezTo>
                    <a:pt x="2436" y="1339"/>
                    <a:pt x="2294" y="1080"/>
                    <a:pt x="2035" y="812"/>
                  </a:cubicBezTo>
                  <a:cubicBezTo>
                    <a:pt x="1794" y="554"/>
                    <a:pt x="1446" y="295"/>
                    <a:pt x="964" y="134"/>
                  </a:cubicBezTo>
                  <a:cubicBezTo>
                    <a:pt x="715" y="54"/>
                    <a:pt x="438" y="10"/>
                    <a:pt x="117"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6" name="Google Shape;5146;p84"/>
            <p:cNvSpPr/>
            <p:nvPr/>
          </p:nvSpPr>
          <p:spPr>
            <a:xfrm>
              <a:off x="16350647" y="4872292"/>
              <a:ext cx="577022" cy="378721"/>
            </a:xfrm>
            <a:custGeom>
              <a:avLst/>
              <a:gdLst/>
              <a:ahLst/>
              <a:cxnLst/>
              <a:rect l="l" t="t" r="r" b="b"/>
              <a:pathLst>
                <a:path w="2517" h="1652" fill="none" extrusionOk="0">
                  <a:moveTo>
                    <a:pt x="2517" y="1517"/>
                  </a:moveTo>
                  <a:lnTo>
                    <a:pt x="2419" y="1651"/>
                  </a:lnTo>
                  <a:cubicBezTo>
                    <a:pt x="2195" y="1633"/>
                    <a:pt x="1972" y="1580"/>
                    <a:pt x="1749" y="1508"/>
                  </a:cubicBezTo>
                  <a:cubicBezTo>
                    <a:pt x="1732" y="1508"/>
                    <a:pt x="1723" y="1499"/>
                    <a:pt x="1705" y="1499"/>
                  </a:cubicBezTo>
                  <a:cubicBezTo>
                    <a:pt x="1419" y="1401"/>
                    <a:pt x="1152" y="1267"/>
                    <a:pt x="911" y="1098"/>
                  </a:cubicBezTo>
                  <a:cubicBezTo>
                    <a:pt x="893" y="1089"/>
                    <a:pt x="884" y="1080"/>
                    <a:pt x="866" y="1062"/>
                  </a:cubicBezTo>
                  <a:cubicBezTo>
                    <a:pt x="661" y="920"/>
                    <a:pt x="474" y="750"/>
                    <a:pt x="313" y="563"/>
                  </a:cubicBezTo>
                  <a:cubicBezTo>
                    <a:pt x="304" y="554"/>
                    <a:pt x="286" y="536"/>
                    <a:pt x="277" y="527"/>
                  </a:cubicBezTo>
                  <a:cubicBezTo>
                    <a:pt x="179" y="411"/>
                    <a:pt x="81" y="277"/>
                    <a:pt x="1" y="143"/>
                  </a:cubicBezTo>
                  <a:lnTo>
                    <a:pt x="108" y="1"/>
                  </a:lnTo>
                  <a:cubicBezTo>
                    <a:pt x="108" y="1"/>
                    <a:pt x="117" y="1"/>
                    <a:pt x="117" y="1"/>
                  </a:cubicBezTo>
                  <a:cubicBezTo>
                    <a:pt x="438" y="10"/>
                    <a:pt x="715" y="54"/>
                    <a:pt x="964" y="134"/>
                  </a:cubicBezTo>
                  <a:cubicBezTo>
                    <a:pt x="1446" y="295"/>
                    <a:pt x="1794" y="554"/>
                    <a:pt x="2035" y="812"/>
                  </a:cubicBezTo>
                  <a:cubicBezTo>
                    <a:pt x="2294" y="1080"/>
                    <a:pt x="2436" y="1339"/>
                    <a:pt x="2490" y="1455"/>
                  </a:cubicBezTo>
                  <a:cubicBezTo>
                    <a:pt x="2508" y="1499"/>
                    <a:pt x="2517" y="1517"/>
                    <a:pt x="251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7" name="Google Shape;5147;p84"/>
            <p:cNvSpPr/>
            <p:nvPr/>
          </p:nvSpPr>
          <p:spPr>
            <a:xfrm>
              <a:off x="16293564" y="4900949"/>
              <a:ext cx="625852" cy="427781"/>
            </a:xfrm>
            <a:custGeom>
              <a:avLst/>
              <a:gdLst/>
              <a:ahLst/>
              <a:cxnLst/>
              <a:rect l="l" t="t" r="r" b="b"/>
              <a:pathLst>
                <a:path w="2730" h="1866" extrusionOk="0">
                  <a:moveTo>
                    <a:pt x="268" y="1"/>
                  </a:moveTo>
                  <a:lnTo>
                    <a:pt x="250" y="18"/>
                  </a:lnTo>
                  <a:lnTo>
                    <a:pt x="0" y="384"/>
                  </a:lnTo>
                  <a:cubicBezTo>
                    <a:pt x="89" y="509"/>
                    <a:pt x="187" y="625"/>
                    <a:pt x="295" y="741"/>
                  </a:cubicBezTo>
                  <a:cubicBezTo>
                    <a:pt x="303" y="759"/>
                    <a:pt x="321" y="768"/>
                    <a:pt x="330" y="786"/>
                  </a:cubicBezTo>
                  <a:cubicBezTo>
                    <a:pt x="500" y="964"/>
                    <a:pt x="687" y="1125"/>
                    <a:pt x="892" y="1258"/>
                  </a:cubicBezTo>
                  <a:cubicBezTo>
                    <a:pt x="910" y="1267"/>
                    <a:pt x="919" y="1276"/>
                    <a:pt x="937" y="1294"/>
                  </a:cubicBezTo>
                  <a:cubicBezTo>
                    <a:pt x="1178" y="1455"/>
                    <a:pt x="1436" y="1589"/>
                    <a:pt x="1713" y="1687"/>
                  </a:cubicBezTo>
                  <a:cubicBezTo>
                    <a:pt x="1731" y="1696"/>
                    <a:pt x="1740" y="1704"/>
                    <a:pt x="1758" y="1704"/>
                  </a:cubicBezTo>
                  <a:cubicBezTo>
                    <a:pt x="1909" y="1758"/>
                    <a:pt x="2052" y="1803"/>
                    <a:pt x="2204" y="1838"/>
                  </a:cubicBezTo>
                  <a:cubicBezTo>
                    <a:pt x="2266" y="1847"/>
                    <a:pt x="2337" y="1856"/>
                    <a:pt x="2400" y="1865"/>
                  </a:cubicBezTo>
                  <a:lnTo>
                    <a:pt x="2668" y="1526"/>
                  </a:lnTo>
                  <a:lnTo>
                    <a:pt x="2730" y="1446"/>
                  </a:lnTo>
                  <a:cubicBezTo>
                    <a:pt x="2507" y="1419"/>
                    <a:pt x="2293" y="1365"/>
                    <a:pt x="2079" y="1285"/>
                  </a:cubicBezTo>
                  <a:cubicBezTo>
                    <a:pt x="2061" y="1276"/>
                    <a:pt x="2052" y="1267"/>
                    <a:pt x="2034" y="1267"/>
                  </a:cubicBezTo>
                  <a:cubicBezTo>
                    <a:pt x="1820" y="1187"/>
                    <a:pt x="1624" y="1080"/>
                    <a:pt x="1427" y="982"/>
                  </a:cubicBezTo>
                  <a:cubicBezTo>
                    <a:pt x="1365" y="946"/>
                    <a:pt x="1294" y="911"/>
                    <a:pt x="1231" y="866"/>
                  </a:cubicBezTo>
                  <a:cubicBezTo>
                    <a:pt x="1213" y="857"/>
                    <a:pt x="1204" y="848"/>
                    <a:pt x="1187" y="839"/>
                  </a:cubicBezTo>
                  <a:cubicBezTo>
                    <a:pt x="973" y="714"/>
                    <a:pt x="767" y="572"/>
                    <a:pt x="589" y="402"/>
                  </a:cubicBezTo>
                  <a:cubicBezTo>
                    <a:pt x="580" y="393"/>
                    <a:pt x="562" y="384"/>
                    <a:pt x="553" y="366"/>
                  </a:cubicBezTo>
                  <a:cubicBezTo>
                    <a:pt x="437" y="259"/>
                    <a:pt x="339" y="134"/>
                    <a:pt x="268"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151"/>
        <p:cNvGrpSpPr/>
        <p:nvPr/>
      </p:nvGrpSpPr>
      <p:grpSpPr>
        <a:xfrm>
          <a:off x="0" y="0"/>
          <a:ext cx="0" cy="0"/>
          <a:chOff x="0" y="0"/>
          <a:chExt cx="0" cy="0"/>
        </a:xfrm>
      </p:grpSpPr>
      <p:sp>
        <p:nvSpPr>
          <p:cNvPr id="5152" name="Google Shape;5152;p85"/>
          <p:cNvSpPr/>
          <p:nvPr/>
        </p:nvSpPr>
        <p:spPr>
          <a:xfrm rot="2700000">
            <a:off x="11346894" y="3661167"/>
            <a:ext cx="9688263" cy="10612420"/>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3" name="Google Shape;5153;p85"/>
          <p:cNvSpPr/>
          <p:nvPr/>
        </p:nvSpPr>
        <p:spPr>
          <a:xfrm>
            <a:off x="1260000" y="720000"/>
            <a:ext cx="959430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SUPPORT NETWORKS</a:t>
            </a:r>
          </a:p>
        </p:txBody>
      </p:sp>
      <p:sp>
        <p:nvSpPr>
          <p:cNvPr id="5154" name="Google Shape;5154;p85"/>
          <p:cNvSpPr/>
          <p:nvPr/>
        </p:nvSpPr>
        <p:spPr>
          <a:xfrm>
            <a:off x="1260000" y="2563300"/>
            <a:ext cx="11346000" cy="5882400"/>
          </a:xfrm>
          <a:prstGeom prst="rect">
            <a:avLst/>
          </a:pr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5" name="Google Shape;5155;p85"/>
          <p:cNvSpPr/>
          <p:nvPr/>
        </p:nvSpPr>
        <p:spPr>
          <a:xfrm>
            <a:off x="1479750" y="2290700"/>
            <a:ext cx="11492400" cy="58824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6" name="Google Shape;5156;p85"/>
          <p:cNvSpPr/>
          <p:nvPr/>
        </p:nvSpPr>
        <p:spPr>
          <a:xfrm>
            <a:off x="1925075" y="2874537"/>
            <a:ext cx="9077849"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00E5BE"/>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WANT MORE SUPPORT OR ADVICE?</a:t>
            </a:r>
          </a:p>
        </p:txBody>
      </p:sp>
      <p:grpSp>
        <p:nvGrpSpPr>
          <p:cNvPr id="5157" name="Google Shape;5157;p85"/>
          <p:cNvGrpSpPr/>
          <p:nvPr/>
        </p:nvGrpSpPr>
        <p:grpSpPr>
          <a:xfrm>
            <a:off x="11961452" y="4562678"/>
            <a:ext cx="4897609" cy="4094859"/>
            <a:chOff x="11961452" y="4562678"/>
            <a:chExt cx="4897609" cy="4094859"/>
          </a:xfrm>
        </p:grpSpPr>
        <p:sp>
          <p:nvSpPr>
            <p:cNvPr id="5158" name="Google Shape;5158;p85"/>
            <p:cNvSpPr/>
            <p:nvPr/>
          </p:nvSpPr>
          <p:spPr>
            <a:xfrm>
              <a:off x="12764316" y="4601943"/>
              <a:ext cx="4094745" cy="4047355"/>
            </a:xfrm>
            <a:custGeom>
              <a:avLst/>
              <a:gdLst/>
              <a:ahLst/>
              <a:cxnLst/>
              <a:rect l="l" t="t" r="r" b="b"/>
              <a:pathLst>
                <a:path w="16790" h="16595" extrusionOk="0">
                  <a:moveTo>
                    <a:pt x="6522" y="2070"/>
                  </a:moveTo>
                  <a:cubicBezTo>
                    <a:pt x="8984" y="2070"/>
                    <a:pt x="10982" y="4068"/>
                    <a:pt x="10982" y="6530"/>
                  </a:cubicBezTo>
                  <a:cubicBezTo>
                    <a:pt x="10982" y="8984"/>
                    <a:pt x="8984" y="10982"/>
                    <a:pt x="6522" y="10982"/>
                  </a:cubicBezTo>
                  <a:cubicBezTo>
                    <a:pt x="4068" y="10982"/>
                    <a:pt x="2070" y="8984"/>
                    <a:pt x="2070" y="6530"/>
                  </a:cubicBezTo>
                  <a:cubicBezTo>
                    <a:pt x="2070" y="4068"/>
                    <a:pt x="4068" y="2070"/>
                    <a:pt x="6522" y="2070"/>
                  </a:cubicBezTo>
                  <a:close/>
                  <a:moveTo>
                    <a:pt x="6522" y="0"/>
                  </a:moveTo>
                  <a:cubicBezTo>
                    <a:pt x="2918" y="0"/>
                    <a:pt x="0" y="2917"/>
                    <a:pt x="0" y="6530"/>
                  </a:cubicBezTo>
                  <a:cubicBezTo>
                    <a:pt x="0" y="10134"/>
                    <a:pt x="2918" y="13052"/>
                    <a:pt x="6522" y="13052"/>
                  </a:cubicBezTo>
                  <a:cubicBezTo>
                    <a:pt x="7904" y="13052"/>
                    <a:pt x="9180" y="12623"/>
                    <a:pt x="10233" y="11901"/>
                  </a:cubicBezTo>
                  <a:cubicBezTo>
                    <a:pt x="12258" y="14764"/>
                    <a:pt x="14060" y="16575"/>
                    <a:pt x="14060" y="16575"/>
                  </a:cubicBezTo>
                  <a:cubicBezTo>
                    <a:pt x="14060" y="16575"/>
                    <a:pt x="14125" y="16595"/>
                    <a:pt x="14243" y="16595"/>
                  </a:cubicBezTo>
                  <a:cubicBezTo>
                    <a:pt x="14519" y="16595"/>
                    <a:pt x="15085" y="16490"/>
                    <a:pt x="15791" y="15790"/>
                  </a:cubicBezTo>
                  <a:cubicBezTo>
                    <a:pt x="16790" y="14791"/>
                    <a:pt x="16576" y="14069"/>
                    <a:pt x="16576" y="14069"/>
                  </a:cubicBezTo>
                  <a:cubicBezTo>
                    <a:pt x="16576" y="14069"/>
                    <a:pt x="14765" y="12258"/>
                    <a:pt x="11901" y="10242"/>
                  </a:cubicBezTo>
                  <a:cubicBezTo>
                    <a:pt x="12624" y="9180"/>
                    <a:pt x="13052" y="7904"/>
                    <a:pt x="13052" y="6530"/>
                  </a:cubicBezTo>
                  <a:cubicBezTo>
                    <a:pt x="13052" y="2917"/>
                    <a:pt x="10135" y="0"/>
                    <a:pt x="65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9" name="Google Shape;5159;p85"/>
            <p:cNvSpPr/>
            <p:nvPr/>
          </p:nvSpPr>
          <p:spPr>
            <a:xfrm>
              <a:off x="14837810" y="6940795"/>
              <a:ext cx="1716671" cy="1671134"/>
            </a:xfrm>
            <a:custGeom>
              <a:avLst/>
              <a:gdLst/>
              <a:ahLst/>
              <a:cxnLst/>
              <a:rect l="l" t="t" r="r" b="b"/>
              <a:pathLst>
                <a:path w="7039" h="6852" extrusionOk="0">
                  <a:moveTo>
                    <a:pt x="1445" y="0"/>
                  </a:moveTo>
                  <a:lnTo>
                    <a:pt x="0" y="1445"/>
                  </a:lnTo>
                  <a:cubicBezTo>
                    <a:pt x="2204" y="4719"/>
                    <a:pt x="4318" y="6834"/>
                    <a:pt x="4318" y="6834"/>
                  </a:cubicBezTo>
                  <a:cubicBezTo>
                    <a:pt x="4318" y="6834"/>
                    <a:pt x="4379" y="6851"/>
                    <a:pt x="4491" y="6851"/>
                  </a:cubicBezTo>
                  <a:cubicBezTo>
                    <a:pt x="4762" y="6851"/>
                    <a:pt x="5331" y="6748"/>
                    <a:pt x="6040" y="6040"/>
                  </a:cubicBezTo>
                  <a:cubicBezTo>
                    <a:pt x="7039" y="5041"/>
                    <a:pt x="6834" y="4318"/>
                    <a:pt x="6834" y="4318"/>
                  </a:cubicBezTo>
                  <a:cubicBezTo>
                    <a:pt x="6834" y="4318"/>
                    <a:pt x="4719" y="2213"/>
                    <a:pt x="1445" y="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0" name="Google Shape;5160;p85"/>
            <p:cNvSpPr/>
            <p:nvPr/>
          </p:nvSpPr>
          <p:spPr>
            <a:xfrm>
              <a:off x="14837810" y="6940795"/>
              <a:ext cx="1716671" cy="1716742"/>
            </a:xfrm>
            <a:custGeom>
              <a:avLst/>
              <a:gdLst/>
              <a:ahLst/>
              <a:cxnLst/>
              <a:rect l="l" t="t" r="r" b="b"/>
              <a:pathLst>
                <a:path w="7039" h="7039" fill="none" extrusionOk="0">
                  <a:moveTo>
                    <a:pt x="1445" y="0"/>
                  </a:moveTo>
                  <a:cubicBezTo>
                    <a:pt x="4719" y="2213"/>
                    <a:pt x="6834" y="4318"/>
                    <a:pt x="6834" y="4318"/>
                  </a:cubicBezTo>
                  <a:cubicBezTo>
                    <a:pt x="6834" y="4318"/>
                    <a:pt x="7039" y="5041"/>
                    <a:pt x="6040" y="6040"/>
                  </a:cubicBezTo>
                  <a:cubicBezTo>
                    <a:pt x="5041" y="7039"/>
                    <a:pt x="4318" y="6834"/>
                    <a:pt x="4318" y="6834"/>
                  </a:cubicBezTo>
                  <a:cubicBezTo>
                    <a:pt x="4318" y="6834"/>
                    <a:pt x="2204" y="4719"/>
                    <a:pt x="0" y="1445"/>
                  </a:cubicBezTo>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1" name="Google Shape;5161;p85"/>
            <p:cNvSpPr/>
            <p:nvPr/>
          </p:nvSpPr>
          <p:spPr>
            <a:xfrm>
              <a:off x="12459706" y="4562678"/>
              <a:ext cx="1712525" cy="3185447"/>
            </a:xfrm>
            <a:custGeom>
              <a:avLst/>
              <a:gdLst/>
              <a:ahLst/>
              <a:cxnLst/>
              <a:rect l="l" t="t" r="r" b="b"/>
              <a:pathLst>
                <a:path w="7022" h="13061" extrusionOk="0">
                  <a:moveTo>
                    <a:pt x="6531" y="1"/>
                  </a:moveTo>
                  <a:cubicBezTo>
                    <a:pt x="2927" y="1"/>
                    <a:pt x="0" y="2927"/>
                    <a:pt x="0" y="6531"/>
                  </a:cubicBezTo>
                  <a:cubicBezTo>
                    <a:pt x="0" y="10135"/>
                    <a:pt x="2927" y="13061"/>
                    <a:pt x="6531" y="13061"/>
                  </a:cubicBezTo>
                  <a:cubicBezTo>
                    <a:pt x="6700" y="13061"/>
                    <a:pt x="6861" y="13052"/>
                    <a:pt x="7021" y="13043"/>
                  </a:cubicBezTo>
                  <a:cubicBezTo>
                    <a:pt x="3649" y="12793"/>
                    <a:pt x="991" y="9974"/>
                    <a:pt x="991" y="6531"/>
                  </a:cubicBezTo>
                  <a:cubicBezTo>
                    <a:pt x="991" y="3096"/>
                    <a:pt x="3649" y="277"/>
                    <a:pt x="7021" y="18"/>
                  </a:cubicBezTo>
                  <a:cubicBezTo>
                    <a:pt x="6861" y="10"/>
                    <a:pt x="6700" y="1"/>
                    <a:pt x="6531" y="1"/>
                  </a:cubicBezTo>
                  <a:close/>
                </a:path>
              </a:pathLst>
            </a:custGeom>
            <a:solidFill>
              <a:srgbClr val="E27D47"/>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2" name="Google Shape;5162;p85"/>
            <p:cNvSpPr/>
            <p:nvPr/>
          </p:nvSpPr>
          <p:spPr>
            <a:xfrm>
              <a:off x="12459706" y="4562678"/>
              <a:ext cx="3185317" cy="3185447"/>
            </a:xfrm>
            <a:custGeom>
              <a:avLst/>
              <a:gdLst/>
              <a:ahLst/>
              <a:cxnLst/>
              <a:rect l="l" t="t" r="r" b="b"/>
              <a:pathLst>
                <a:path w="13061" h="13061" extrusionOk="0">
                  <a:moveTo>
                    <a:pt x="6531" y="2079"/>
                  </a:moveTo>
                  <a:cubicBezTo>
                    <a:pt x="8993" y="2079"/>
                    <a:pt x="10991" y="4069"/>
                    <a:pt x="10991" y="6531"/>
                  </a:cubicBezTo>
                  <a:cubicBezTo>
                    <a:pt x="10991" y="8993"/>
                    <a:pt x="8993" y="10991"/>
                    <a:pt x="6531" y="10991"/>
                  </a:cubicBezTo>
                  <a:cubicBezTo>
                    <a:pt x="4068" y="10991"/>
                    <a:pt x="2079" y="8993"/>
                    <a:pt x="2079" y="6531"/>
                  </a:cubicBezTo>
                  <a:cubicBezTo>
                    <a:pt x="2079" y="4069"/>
                    <a:pt x="4068" y="2079"/>
                    <a:pt x="6531" y="2079"/>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3" name="Google Shape;5163;p85"/>
            <p:cNvSpPr/>
            <p:nvPr/>
          </p:nvSpPr>
          <p:spPr>
            <a:xfrm>
              <a:off x="12459706" y="4562678"/>
              <a:ext cx="3185317" cy="3185447"/>
            </a:xfrm>
            <a:custGeom>
              <a:avLst/>
              <a:gdLst/>
              <a:ahLst/>
              <a:cxnLst/>
              <a:rect l="l" t="t" r="r" b="b"/>
              <a:pathLst>
                <a:path w="13061" h="13061" fill="none" extrusionOk="0">
                  <a:moveTo>
                    <a:pt x="6531" y="10991"/>
                  </a:moveTo>
                  <a:cubicBezTo>
                    <a:pt x="4068" y="10991"/>
                    <a:pt x="2079" y="8993"/>
                    <a:pt x="2079" y="6531"/>
                  </a:cubicBezTo>
                  <a:cubicBezTo>
                    <a:pt x="2079" y="4069"/>
                    <a:pt x="4068" y="2079"/>
                    <a:pt x="6531" y="2079"/>
                  </a:cubicBezTo>
                  <a:cubicBezTo>
                    <a:pt x="8993" y="2079"/>
                    <a:pt x="10991" y="4069"/>
                    <a:pt x="10991" y="6531"/>
                  </a:cubicBezTo>
                  <a:cubicBezTo>
                    <a:pt x="10991" y="8993"/>
                    <a:pt x="8993" y="10991"/>
                    <a:pt x="6531" y="10991"/>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4" name="Google Shape;5164;p85"/>
            <p:cNvSpPr/>
            <p:nvPr/>
          </p:nvSpPr>
          <p:spPr>
            <a:xfrm>
              <a:off x="12183386" y="6231579"/>
              <a:ext cx="570191" cy="1288227"/>
            </a:xfrm>
            <a:custGeom>
              <a:avLst/>
              <a:gdLst/>
              <a:ahLst/>
              <a:cxnLst/>
              <a:rect l="l" t="t" r="r" b="b"/>
              <a:pathLst>
                <a:path w="2338" h="5282" fill="none" extrusionOk="0">
                  <a:moveTo>
                    <a:pt x="2338" y="5281"/>
                  </a:moveTo>
                  <a:cubicBezTo>
                    <a:pt x="1009" y="3836"/>
                    <a:pt x="179" y="1954"/>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5" name="Google Shape;5165;p85"/>
            <p:cNvSpPr/>
            <p:nvPr/>
          </p:nvSpPr>
          <p:spPr>
            <a:xfrm>
              <a:off x="11961452" y="6601308"/>
              <a:ext cx="400451" cy="872638"/>
            </a:xfrm>
            <a:custGeom>
              <a:avLst/>
              <a:gdLst/>
              <a:ahLst/>
              <a:cxnLst/>
              <a:rect l="l" t="t" r="r" b="b"/>
              <a:pathLst>
                <a:path w="1642" h="3578" fill="none" extrusionOk="0">
                  <a:moveTo>
                    <a:pt x="1642" y="3578"/>
                  </a:moveTo>
                  <a:cubicBezTo>
                    <a:pt x="902" y="2481"/>
                    <a:pt x="348" y="1276"/>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6" name="Google Shape;5166;p85"/>
            <p:cNvSpPr/>
            <p:nvPr/>
          </p:nvSpPr>
          <p:spPr>
            <a:xfrm>
              <a:off x="15821147" y="4956551"/>
              <a:ext cx="404841" cy="1355785"/>
            </a:xfrm>
            <a:custGeom>
              <a:avLst/>
              <a:gdLst/>
              <a:ahLst/>
              <a:cxnLst/>
              <a:rect l="l" t="t" r="r" b="b"/>
              <a:pathLst>
                <a:path w="1660" h="5559" fill="none" extrusionOk="0">
                  <a:moveTo>
                    <a:pt x="0" y="0"/>
                  </a:moveTo>
                  <a:cubicBezTo>
                    <a:pt x="1107" y="1624"/>
                    <a:pt x="1660" y="3595"/>
                    <a:pt x="1553" y="555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7" name="Google Shape;5167;p85"/>
            <p:cNvSpPr/>
            <p:nvPr/>
          </p:nvSpPr>
          <p:spPr>
            <a:xfrm>
              <a:off x="16201849" y="5058739"/>
              <a:ext cx="272170" cy="918490"/>
            </a:xfrm>
            <a:custGeom>
              <a:avLst/>
              <a:gdLst/>
              <a:ahLst/>
              <a:cxnLst/>
              <a:rect l="l" t="t" r="r" b="b"/>
              <a:pathLst>
                <a:path w="1116" h="3766" fill="none" extrusionOk="0">
                  <a:moveTo>
                    <a:pt x="1" y="1"/>
                  </a:moveTo>
                  <a:cubicBezTo>
                    <a:pt x="572" y="1187"/>
                    <a:pt x="946" y="2454"/>
                    <a:pt x="1116" y="3765"/>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68" name="Google Shape;5168;p85"/>
          <p:cNvSpPr txBox="1"/>
          <p:nvPr/>
        </p:nvSpPr>
        <p:spPr>
          <a:xfrm>
            <a:off x="1855523" y="3583150"/>
            <a:ext cx="10133100" cy="40413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Why not try accessing some of the following websites: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Childline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3">
                  <a:extLst>
                    <a:ext uri="{A12FA001-AC4F-418D-AE19-62706E023703}">
                      <ahyp:hlinkClr xmlns:ahyp="http://schemas.microsoft.com/office/drawing/2018/hyperlinkcolor" val="tx"/>
                    </a:ext>
                  </a:extLst>
                </a:hlinkClick>
              </a:rPr>
              <a:t>childline.org.uk</a:t>
            </a:r>
            <a:endParaRPr sz="26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The Mix - </a:t>
            </a:r>
            <a:r>
              <a:rPr lang="en-GB" sz="2300" u="sng">
                <a:solidFill>
                  <a:srgbClr val="4285F4"/>
                </a:solidFill>
                <a:latin typeface="Roboto"/>
                <a:ea typeface="Roboto"/>
                <a:cs typeface="Roboto"/>
                <a:sym typeface="Roboto"/>
                <a:hlinkClick r:id="rId4">
                  <a:extLst>
                    <a:ext uri="{A12FA001-AC4F-418D-AE19-62706E023703}">
                      <ahyp:hlinkClr xmlns:ahyp="http://schemas.microsoft.com/office/drawing/2018/hyperlinkcolor" val="tx"/>
                    </a:ext>
                  </a:extLst>
                </a:hlinkClick>
              </a:rPr>
              <a:t>themix.org.uk</a:t>
            </a:r>
            <a:endParaRPr sz="23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Safer Internet Centre - </a:t>
            </a:r>
            <a:r>
              <a:rPr lang="en-GB" sz="2300" u="sng">
                <a:solidFill>
                  <a:srgbClr val="4285F4"/>
                </a:solidFill>
                <a:latin typeface="Roboto"/>
                <a:ea typeface="Roboto"/>
                <a:cs typeface="Roboto"/>
                <a:sym typeface="Roboto"/>
                <a:hlinkClick r:id="rId5">
                  <a:extLst>
                    <a:ext uri="{A12FA001-AC4F-418D-AE19-62706E023703}">
                      <ahyp:hlinkClr xmlns:ahyp="http://schemas.microsoft.com/office/drawing/2018/hyperlinkcolor" val="tx"/>
                    </a:ext>
                  </a:extLst>
                </a:hlinkClick>
              </a:rPr>
              <a:t>saferinternet.org.uk</a:t>
            </a:r>
            <a:endParaRPr sz="23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Relate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6">
                  <a:extLst>
                    <a:ext uri="{A12FA001-AC4F-418D-AE19-62706E023703}">
                      <ahyp:hlinkClr xmlns:ahyp="http://schemas.microsoft.com/office/drawing/2018/hyperlinkcolor" val="tx"/>
                    </a:ext>
                  </a:extLst>
                </a:hlinkClick>
              </a:rPr>
              <a:t>relate.org.uk</a:t>
            </a:r>
            <a:r>
              <a:rPr lang="en-GB" sz="2300">
                <a:solidFill>
                  <a:srgbClr val="212121"/>
                </a:solidFill>
                <a:latin typeface="Roboto"/>
                <a:ea typeface="Roboto"/>
                <a:cs typeface="Roboto"/>
                <a:sym typeface="Roboto"/>
              </a:rPr>
              <a:t> (Help for children and young people section)</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Samaritans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7">
                  <a:extLst>
                    <a:ext uri="{A12FA001-AC4F-418D-AE19-62706E023703}">
                      <ahyp:hlinkClr xmlns:ahyp="http://schemas.microsoft.com/office/drawing/2018/hyperlinkcolor" val="tx"/>
                    </a:ext>
                  </a:extLst>
                </a:hlinkClick>
              </a:rPr>
              <a:t>samaritans.org</a:t>
            </a:r>
            <a:r>
              <a:rPr lang="en-GB" sz="2300">
                <a:solidFill>
                  <a:srgbClr val="212121"/>
                </a:solidFill>
                <a:latin typeface="Roboto"/>
                <a:ea typeface="Roboto"/>
                <a:cs typeface="Roboto"/>
                <a:sym typeface="Roboto"/>
              </a:rPr>
              <a:t> (England, Scotland, Wales)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a:solidFill>
                  <a:srgbClr val="212121"/>
                </a:solidFill>
                <a:latin typeface="Roboto"/>
                <a:ea typeface="Roboto"/>
                <a:cs typeface="Roboto"/>
                <a:sym typeface="Roboto"/>
              </a:rPr>
              <a:t>Thinkuknow - </a:t>
            </a:r>
            <a:r>
              <a:rPr lang="en-GB" sz="2300" u="sng">
                <a:solidFill>
                  <a:srgbClr val="4285F4"/>
                </a:solidFill>
                <a:latin typeface="Roboto"/>
                <a:ea typeface="Roboto"/>
                <a:cs typeface="Roboto"/>
                <a:sym typeface="Roboto"/>
                <a:hlinkClick r:id="rId8">
                  <a:extLst>
                    <a:ext uri="{A12FA001-AC4F-418D-AE19-62706E023703}">
                      <ahyp:hlinkClr xmlns:ahyp="http://schemas.microsoft.com/office/drawing/2018/hyperlinkcolor" val="tx"/>
                    </a:ext>
                  </a:extLst>
                </a:hlinkClick>
              </a:rPr>
              <a:t>thinkuknow.co.uk</a:t>
            </a:r>
            <a:endParaRPr sz="2300">
              <a:solidFill>
                <a:srgbClr val="4285F4"/>
              </a:solidFill>
              <a:latin typeface="Roboto"/>
              <a:ea typeface="Roboto"/>
              <a:cs typeface="Roboto"/>
              <a:sym typeface="Roboto"/>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172"/>
        <p:cNvGrpSpPr/>
        <p:nvPr/>
      </p:nvGrpSpPr>
      <p:grpSpPr>
        <a:xfrm>
          <a:off x="0" y="0"/>
          <a:ext cx="0" cy="0"/>
          <a:chOff x="0" y="0"/>
          <a:chExt cx="0" cy="0"/>
        </a:xfrm>
      </p:grpSpPr>
      <p:sp>
        <p:nvSpPr>
          <p:cNvPr id="5173" name="Google Shape;5173;p86"/>
          <p:cNvSpPr/>
          <p:nvPr/>
        </p:nvSpPr>
        <p:spPr>
          <a:xfrm>
            <a:off x="11431125" y="2932852"/>
            <a:ext cx="9932151" cy="9300871"/>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174" name="Google Shape;5174;p86"/>
          <p:cNvPicPr preferRelativeResize="0"/>
          <p:nvPr/>
        </p:nvPicPr>
        <p:blipFill>
          <a:blip r:embed="rId3">
            <a:alphaModFix/>
          </a:blip>
          <a:stretch>
            <a:fillRect/>
          </a:stretch>
        </p:blipFill>
        <p:spPr>
          <a:xfrm rot="279358">
            <a:off x="6167876" y="5221474"/>
            <a:ext cx="11099201" cy="4162200"/>
          </a:xfrm>
          <a:prstGeom prst="rect">
            <a:avLst/>
          </a:prstGeom>
          <a:noFill/>
          <a:ln>
            <a:noFill/>
          </a:ln>
        </p:spPr>
      </p:pic>
      <p:grpSp>
        <p:nvGrpSpPr>
          <p:cNvPr id="5175" name="Google Shape;5175;p86"/>
          <p:cNvGrpSpPr/>
          <p:nvPr/>
        </p:nvGrpSpPr>
        <p:grpSpPr>
          <a:xfrm>
            <a:off x="1378600" y="883900"/>
            <a:ext cx="12830475" cy="6046140"/>
            <a:chOff x="1378600" y="883900"/>
            <a:chExt cx="12830475" cy="6046140"/>
          </a:xfrm>
        </p:grpSpPr>
        <p:sp>
          <p:nvSpPr>
            <p:cNvPr id="5176" name="Google Shape;5176;p86"/>
            <p:cNvSpPr/>
            <p:nvPr/>
          </p:nvSpPr>
          <p:spPr>
            <a:xfrm>
              <a:off x="1494119" y="1241596"/>
              <a:ext cx="1368400" cy="1304117"/>
            </a:xfrm>
            <a:custGeom>
              <a:avLst/>
              <a:gdLst/>
              <a:ahLst/>
              <a:cxnLst/>
              <a:rect l="l" t="t" r="r" b="b"/>
              <a:pathLst>
                <a:path w="12900" h="12294" extrusionOk="0">
                  <a:moveTo>
                    <a:pt x="0" y="0"/>
                  </a:moveTo>
                  <a:lnTo>
                    <a:pt x="18" y="12293"/>
                  </a:lnTo>
                  <a:lnTo>
                    <a:pt x="2944" y="12293"/>
                  </a:lnTo>
                  <a:lnTo>
                    <a:pt x="2944" y="5183"/>
                  </a:lnTo>
                  <a:lnTo>
                    <a:pt x="5558" y="11678"/>
                  </a:lnTo>
                  <a:lnTo>
                    <a:pt x="7378" y="11678"/>
                  </a:lnTo>
                  <a:lnTo>
                    <a:pt x="9983" y="4987"/>
                  </a:lnTo>
                  <a:lnTo>
                    <a:pt x="9983" y="12293"/>
                  </a:lnTo>
                  <a:lnTo>
                    <a:pt x="12900" y="12293"/>
                  </a:lnTo>
                  <a:lnTo>
                    <a:pt x="12900" y="0"/>
                  </a:lnTo>
                  <a:lnTo>
                    <a:pt x="9706" y="0"/>
                  </a:lnTo>
                  <a:lnTo>
                    <a:pt x="6495" y="7904"/>
                  </a:lnTo>
                  <a:lnTo>
                    <a:pt x="3462"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7" name="Google Shape;5177;p86"/>
            <p:cNvSpPr/>
            <p:nvPr/>
          </p:nvSpPr>
          <p:spPr>
            <a:xfrm>
              <a:off x="1494119" y="1241596"/>
              <a:ext cx="1368400" cy="1304117"/>
            </a:xfrm>
            <a:custGeom>
              <a:avLst/>
              <a:gdLst/>
              <a:ahLst/>
              <a:cxnLst/>
              <a:rect l="l" t="t" r="r" b="b"/>
              <a:pathLst>
                <a:path w="12900" h="12294" fill="none" extrusionOk="0">
                  <a:moveTo>
                    <a:pt x="3462" y="0"/>
                  </a:moveTo>
                  <a:lnTo>
                    <a:pt x="6495" y="7904"/>
                  </a:lnTo>
                  <a:lnTo>
                    <a:pt x="9706" y="0"/>
                  </a:lnTo>
                  <a:lnTo>
                    <a:pt x="12900" y="0"/>
                  </a:lnTo>
                  <a:lnTo>
                    <a:pt x="12900" y="12293"/>
                  </a:lnTo>
                  <a:lnTo>
                    <a:pt x="9983" y="12293"/>
                  </a:lnTo>
                  <a:lnTo>
                    <a:pt x="9983" y="4987"/>
                  </a:lnTo>
                  <a:lnTo>
                    <a:pt x="7378" y="11678"/>
                  </a:lnTo>
                  <a:lnTo>
                    <a:pt x="5558" y="11678"/>
                  </a:lnTo>
                  <a:lnTo>
                    <a:pt x="2944" y="5183"/>
                  </a:lnTo>
                  <a:lnTo>
                    <a:pt x="2944" y="12293"/>
                  </a:lnTo>
                  <a:lnTo>
                    <a:pt x="18" y="12293"/>
                  </a:lnTo>
                  <a:lnTo>
                    <a:pt x="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8" name="Google Shape;5178;p86"/>
            <p:cNvSpPr/>
            <p:nvPr/>
          </p:nvSpPr>
          <p:spPr>
            <a:xfrm>
              <a:off x="3021434" y="1241596"/>
              <a:ext cx="1270066" cy="1304117"/>
            </a:xfrm>
            <a:custGeom>
              <a:avLst/>
              <a:gdLst/>
              <a:ahLst/>
              <a:cxnLst/>
              <a:rect l="l" t="t" r="r" b="b"/>
              <a:pathLst>
                <a:path w="11973" h="12294" extrusionOk="0">
                  <a:moveTo>
                    <a:pt x="5978" y="3354"/>
                  </a:moveTo>
                  <a:lnTo>
                    <a:pt x="7316" y="7637"/>
                  </a:lnTo>
                  <a:lnTo>
                    <a:pt x="4622" y="7637"/>
                  </a:lnTo>
                  <a:lnTo>
                    <a:pt x="5978" y="3354"/>
                  </a:lnTo>
                  <a:close/>
                  <a:moveTo>
                    <a:pt x="4408" y="0"/>
                  </a:moveTo>
                  <a:lnTo>
                    <a:pt x="1" y="12293"/>
                  </a:lnTo>
                  <a:lnTo>
                    <a:pt x="3159" y="12293"/>
                  </a:lnTo>
                  <a:lnTo>
                    <a:pt x="3864" y="10072"/>
                  </a:lnTo>
                  <a:lnTo>
                    <a:pt x="8092" y="10072"/>
                  </a:lnTo>
                  <a:lnTo>
                    <a:pt x="8797" y="12293"/>
                  </a:lnTo>
                  <a:lnTo>
                    <a:pt x="11973" y="12293"/>
                  </a:lnTo>
                  <a:lnTo>
                    <a:pt x="7584"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9" name="Google Shape;5179;p86"/>
            <p:cNvSpPr/>
            <p:nvPr/>
          </p:nvSpPr>
          <p:spPr>
            <a:xfrm>
              <a:off x="3021434" y="1241596"/>
              <a:ext cx="1270066" cy="1304117"/>
            </a:xfrm>
            <a:custGeom>
              <a:avLst/>
              <a:gdLst/>
              <a:ahLst/>
              <a:cxnLst/>
              <a:rect l="l" t="t" r="r" b="b"/>
              <a:pathLst>
                <a:path w="11973" h="12294" fill="none" extrusionOk="0">
                  <a:moveTo>
                    <a:pt x="7316" y="7637"/>
                  </a:moveTo>
                  <a:lnTo>
                    <a:pt x="5978" y="3354"/>
                  </a:lnTo>
                  <a:lnTo>
                    <a:pt x="4622" y="7637"/>
                  </a:lnTo>
                  <a:close/>
                  <a:moveTo>
                    <a:pt x="8092" y="10072"/>
                  </a:moveTo>
                  <a:lnTo>
                    <a:pt x="3864" y="10072"/>
                  </a:lnTo>
                  <a:lnTo>
                    <a:pt x="3159" y="12293"/>
                  </a:lnTo>
                  <a:lnTo>
                    <a:pt x="1" y="12293"/>
                  </a:lnTo>
                  <a:lnTo>
                    <a:pt x="4408" y="0"/>
                  </a:lnTo>
                  <a:lnTo>
                    <a:pt x="7584" y="0"/>
                  </a:lnTo>
                  <a:lnTo>
                    <a:pt x="11973" y="12293"/>
                  </a:lnTo>
                  <a:lnTo>
                    <a:pt x="8797"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0" name="Google Shape;5180;p86"/>
            <p:cNvSpPr/>
            <p:nvPr/>
          </p:nvSpPr>
          <p:spPr>
            <a:xfrm>
              <a:off x="4450414" y="1241596"/>
              <a:ext cx="1091219" cy="1304117"/>
            </a:xfrm>
            <a:custGeom>
              <a:avLst/>
              <a:gdLst/>
              <a:ahLst/>
              <a:cxnLst/>
              <a:rect l="l" t="t" r="r" b="b"/>
              <a:pathLst>
                <a:path w="10287" h="12294" extrusionOk="0">
                  <a:moveTo>
                    <a:pt x="0" y="0"/>
                  </a:moveTo>
                  <a:lnTo>
                    <a:pt x="0" y="12293"/>
                  </a:lnTo>
                  <a:lnTo>
                    <a:pt x="3007" y="12293"/>
                  </a:lnTo>
                  <a:lnTo>
                    <a:pt x="3007" y="4889"/>
                  </a:lnTo>
                  <a:lnTo>
                    <a:pt x="7503" y="12293"/>
                  </a:lnTo>
                  <a:lnTo>
                    <a:pt x="10286" y="12293"/>
                  </a:lnTo>
                  <a:lnTo>
                    <a:pt x="10286" y="0"/>
                  </a:lnTo>
                  <a:lnTo>
                    <a:pt x="7271" y="0"/>
                  </a:lnTo>
                  <a:lnTo>
                    <a:pt x="7271" y="7315"/>
                  </a:lnTo>
                  <a:lnTo>
                    <a:pt x="281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1" name="Google Shape;5181;p86"/>
            <p:cNvSpPr/>
            <p:nvPr/>
          </p:nvSpPr>
          <p:spPr>
            <a:xfrm>
              <a:off x="4450414" y="1241596"/>
              <a:ext cx="1091219" cy="1304117"/>
            </a:xfrm>
            <a:custGeom>
              <a:avLst/>
              <a:gdLst/>
              <a:ahLst/>
              <a:cxnLst/>
              <a:rect l="l" t="t" r="r" b="b"/>
              <a:pathLst>
                <a:path w="10287" h="12294" fill="none" extrusionOk="0">
                  <a:moveTo>
                    <a:pt x="2811" y="0"/>
                  </a:moveTo>
                  <a:lnTo>
                    <a:pt x="7271" y="7315"/>
                  </a:lnTo>
                  <a:lnTo>
                    <a:pt x="7271" y="0"/>
                  </a:lnTo>
                  <a:lnTo>
                    <a:pt x="10286" y="0"/>
                  </a:lnTo>
                  <a:lnTo>
                    <a:pt x="10286" y="12293"/>
                  </a:lnTo>
                  <a:lnTo>
                    <a:pt x="7503" y="12293"/>
                  </a:lnTo>
                  <a:lnTo>
                    <a:pt x="3007" y="4889"/>
                  </a:lnTo>
                  <a:lnTo>
                    <a:pt x="3007" y="12293"/>
                  </a:lnTo>
                  <a:lnTo>
                    <a:pt x="0" y="12293"/>
                  </a:lnTo>
                  <a:lnTo>
                    <a:pt x="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2" name="Google Shape;5182;p86"/>
            <p:cNvSpPr/>
            <p:nvPr/>
          </p:nvSpPr>
          <p:spPr>
            <a:xfrm>
              <a:off x="5813095" y="1241596"/>
              <a:ext cx="331386" cy="1304117"/>
            </a:xfrm>
            <a:custGeom>
              <a:avLst/>
              <a:gdLst/>
              <a:ahLst/>
              <a:cxnLst/>
              <a:rect l="l" t="t" r="r" b="b"/>
              <a:pathLst>
                <a:path w="3124" h="12294" extrusionOk="0">
                  <a:moveTo>
                    <a:pt x="1" y="0"/>
                  </a:moveTo>
                  <a:lnTo>
                    <a:pt x="1" y="12293"/>
                  </a:lnTo>
                  <a:lnTo>
                    <a:pt x="3123" y="12293"/>
                  </a:lnTo>
                  <a:lnTo>
                    <a:pt x="3123" y="0"/>
                  </a:ln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3" name="Google Shape;5183;p86"/>
            <p:cNvSpPr/>
            <p:nvPr/>
          </p:nvSpPr>
          <p:spPr>
            <a:xfrm>
              <a:off x="6417847" y="1241596"/>
              <a:ext cx="864107" cy="1304117"/>
            </a:xfrm>
            <a:custGeom>
              <a:avLst/>
              <a:gdLst/>
              <a:ahLst/>
              <a:cxnLst/>
              <a:rect l="l" t="t" r="r" b="b"/>
              <a:pathLst>
                <a:path w="8146" h="12294" extrusionOk="0">
                  <a:moveTo>
                    <a:pt x="0" y="0"/>
                  </a:moveTo>
                  <a:lnTo>
                    <a:pt x="0" y="12293"/>
                  </a:lnTo>
                  <a:lnTo>
                    <a:pt x="3123" y="12293"/>
                  </a:lnTo>
                  <a:lnTo>
                    <a:pt x="3123" y="7512"/>
                  </a:lnTo>
                  <a:lnTo>
                    <a:pt x="6807" y="7512"/>
                  </a:lnTo>
                  <a:lnTo>
                    <a:pt x="7530" y="5005"/>
                  </a:lnTo>
                  <a:lnTo>
                    <a:pt x="3123" y="5005"/>
                  </a:lnTo>
                  <a:lnTo>
                    <a:pt x="3123" y="2641"/>
                  </a:lnTo>
                  <a:lnTo>
                    <a:pt x="8145" y="2641"/>
                  </a:lnTo>
                  <a:lnTo>
                    <a:pt x="8145"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4" name="Google Shape;5184;p86"/>
            <p:cNvSpPr/>
            <p:nvPr/>
          </p:nvSpPr>
          <p:spPr>
            <a:xfrm>
              <a:off x="6417847" y="1241596"/>
              <a:ext cx="864107" cy="1304117"/>
            </a:xfrm>
            <a:custGeom>
              <a:avLst/>
              <a:gdLst/>
              <a:ahLst/>
              <a:cxnLst/>
              <a:rect l="l" t="t" r="r" b="b"/>
              <a:pathLst>
                <a:path w="8146" h="12294" fill="none" extrusionOk="0">
                  <a:moveTo>
                    <a:pt x="0" y="0"/>
                  </a:moveTo>
                  <a:lnTo>
                    <a:pt x="8145" y="0"/>
                  </a:lnTo>
                  <a:lnTo>
                    <a:pt x="8145" y="2641"/>
                  </a:lnTo>
                  <a:lnTo>
                    <a:pt x="3123" y="2641"/>
                  </a:lnTo>
                  <a:lnTo>
                    <a:pt x="3123" y="5005"/>
                  </a:lnTo>
                  <a:lnTo>
                    <a:pt x="7530" y="5005"/>
                  </a:lnTo>
                  <a:lnTo>
                    <a:pt x="6807" y="7512"/>
                  </a:lnTo>
                  <a:lnTo>
                    <a:pt x="3123" y="7512"/>
                  </a:lnTo>
                  <a:lnTo>
                    <a:pt x="3123" y="12293"/>
                  </a:lnTo>
                  <a:lnTo>
                    <a:pt x="0"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5" name="Google Shape;5185;p86"/>
            <p:cNvSpPr/>
            <p:nvPr/>
          </p:nvSpPr>
          <p:spPr>
            <a:xfrm>
              <a:off x="7444578" y="1241596"/>
              <a:ext cx="863153" cy="1304117"/>
            </a:xfrm>
            <a:custGeom>
              <a:avLst/>
              <a:gdLst/>
              <a:ahLst/>
              <a:cxnLst/>
              <a:rect l="l" t="t" r="r" b="b"/>
              <a:pathLst>
                <a:path w="8137" h="12294" extrusionOk="0">
                  <a:moveTo>
                    <a:pt x="1" y="0"/>
                  </a:moveTo>
                  <a:lnTo>
                    <a:pt x="1" y="12293"/>
                  </a:lnTo>
                  <a:lnTo>
                    <a:pt x="8137" y="12293"/>
                  </a:lnTo>
                  <a:lnTo>
                    <a:pt x="8137" y="9662"/>
                  </a:lnTo>
                  <a:lnTo>
                    <a:pt x="3123" y="9662"/>
                  </a:lnTo>
                  <a:lnTo>
                    <a:pt x="3123" y="7217"/>
                  </a:lnTo>
                  <a:lnTo>
                    <a:pt x="6763" y="7217"/>
                  </a:lnTo>
                  <a:lnTo>
                    <a:pt x="7485" y="4764"/>
                  </a:lnTo>
                  <a:lnTo>
                    <a:pt x="3123" y="4764"/>
                  </a:lnTo>
                  <a:lnTo>
                    <a:pt x="3123" y="2641"/>
                  </a:lnTo>
                  <a:lnTo>
                    <a:pt x="8137" y="2641"/>
                  </a:lnTo>
                  <a:lnTo>
                    <a:pt x="8137"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6" name="Google Shape;5186;p86"/>
            <p:cNvSpPr/>
            <p:nvPr/>
          </p:nvSpPr>
          <p:spPr>
            <a:xfrm>
              <a:off x="7444578" y="1241596"/>
              <a:ext cx="863153" cy="1304117"/>
            </a:xfrm>
            <a:custGeom>
              <a:avLst/>
              <a:gdLst/>
              <a:ahLst/>
              <a:cxnLst/>
              <a:rect l="l" t="t" r="r" b="b"/>
              <a:pathLst>
                <a:path w="8137" h="12294" fill="none" extrusionOk="0">
                  <a:moveTo>
                    <a:pt x="8137" y="12293"/>
                  </a:moveTo>
                  <a:lnTo>
                    <a:pt x="1" y="12293"/>
                  </a:lnTo>
                  <a:lnTo>
                    <a:pt x="1" y="0"/>
                  </a:lnTo>
                  <a:lnTo>
                    <a:pt x="8137" y="0"/>
                  </a:lnTo>
                  <a:lnTo>
                    <a:pt x="8137" y="2641"/>
                  </a:lnTo>
                  <a:lnTo>
                    <a:pt x="3123" y="2641"/>
                  </a:lnTo>
                  <a:lnTo>
                    <a:pt x="3123" y="4764"/>
                  </a:lnTo>
                  <a:lnTo>
                    <a:pt x="7485" y="4764"/>
                  </a:lnTo>
                  <a:lnTo>
                    <a:pt x="6763" y="7217"/>
                  </a:lnTo>
                  <a:lnTo>
                    <a:pt x="3123" y="7217"/>
                  </a:lnTo>
                  <a:lnTo>
                    <a:pt x="3123" y="9662"/>
                  </a:lnTo>
                  <a:lnTo>
                    <a:pt x="8137" y="9662"/>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7" name="Google Shape;5187;p86"/>
            <p:cNvSpPr/>
            <p:nvPr/>
          </p:nvSpPr>
          <p:spPr>
            <a:xfrm>
              <a:off x="8426863" y="1211258"/>
              <a:ext cx="955016" cy="1364687"/>
            </a:xfrm>
            <a:custGeom>
              <a:avLst/>
              <a:gdLst/>
              <a:ahLst/>
              <a:cxnLst/>
              <a:rect l="l" t="t" r="r" b="b"/>
              <a:pathLst>
                <a:path w="9003" h="12865" extrusionOk="0">
                  <a:moveTo>
                    <a:pt x="4711" y="1"/>
                  </a:moveTo>
                  <a:cubicBezTo>
                    <a:pt x="2160" y="1"/>
                    <a:pt x="393" y="1259"/>
                    <a:pt x="393" y="3462"/>
                  </a:cubicBezTo>
                  <a:cubicBezTo>
                    <a:pt x="393" y="5309"/>
                    <a:pt x="1499" y="6281"/>
                    <a:pt x="3409" y="7129"/>
                  </a:cubicBezTo>
                  <a:cubicBezTo>
                    <a:pt x="4943" y="7815"/>
                    <a:pt x="5844" y="8244"/>
                    <a:pt x="5844" y="9038"/>
                  </a:cubicBezTo>
                  <a:cubicBezTo>
                    <a:pt x="5844" y="9832"/>
                    <a:pt x="5068" y="10162"/>
                    <a:pt x="4131" y="10162"/>
                  </a:cubicBezTo>
                  <a:cubicBezTo>
                    <a:pt x="3105" y="10162"/>
                    <a:pt x="2124" y="9742"/>
                    <a:pt x="955" y="8966"/>
                  </a:cubicBezTo>
                  <a:lnTo>
                    <a:pt x="1" y="11446"/>
                  </a:lnTo>
                  <a:cubicBezTo>
                    <a:pt x="1241" y="12347"/>
                    <a:pt x="2704" y="12865"/>
                    <a:pt x="4470" y="12865"/>
                  </a:cubicBezTo>
                  <a:cubicBezTo>
                    <a:pt x="7111" y="12865"/>
                    <a:pt x="9002" y="11678"/>
                    <a:pt x="9002" y="9154"/>
                  </a:cubicBezTo>
                  <a:cubicBezTo>
                    <a:pt x="9002" y="7236"/>
                    <a:pt x="7798" y="6192"/>
                    <a:pt x="5612" y="5211"/>
                  </a:cubicBezTo>
                  <a:cubicBezTo>
                    <a:pt x="3810" y="4399"/>
                    <a:pt x="3480" y="4167"/>
                    <a:pt x="3480" y="3569"/>
                  </a:cubicBezTo>
                  <a:cubicBezTo>
                    <a:pt x="3480" y="2980"/>
                    <a:pt x="3953" y="2704"/>
                    <a:pt x="4818" y="2704"/>
                  </a:cubicBezTo>
                  <a:cubicBezTo>
                    <a:pt x="5951" y="2704"/>
                    <a:pt x="6763" y="3123"/>
                    <a:pt x="7539" y="3516"/>
                  </a:cubicBezTo>
                  <a:lnTo>
                    <a:pt x="8610" y="1187"/>
                  </a:lnTo>
                  <a:cubicBezTo>
                    <a:pt x="7361" y="358"/>
                    <a:pt x="6076" y="1"/>
                    <a:pt x="471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8" name="Google Shape;5188;p86"/>
            <p:cNvSpPr/>
            <p:nvPr/>
          </p:nvSpPr>
          <p:spPr>
            <a:xfrm>
              <a:off x="8426863" y="1211258"/>
              <a:ext cx="955016" cy="1364687"/>
            </a:xfrm>
            <a:custGeom>
              <a:avLst/>
              <a:gdLst/>
              <a:ahLst/>
              <a:cxnLst/>
              <a:rect l="l" t="t" r="r" b="b"/>
              <a:pathLst>
                <a:path w="9003" h="12865" fill="none" extrusionOk="0">
                  <a:moveTo>
                    <a:pt x="1" y="11446"/>
                  </a:moveTo>
                  <a:lnTo>
                    <a:pt x="955" y="8966"/>
                  </a:lnTo>
                  <a:cubicBezTo>
                    <a:pt x="2124" y="9742"/>
                    <a:pt x="3105" y="10162"/>
                    <a:pt x="4131" y="10162"/>
                  </a:cubicBezTo>
                  <a:cubicBezTo>
                    <a:pt x="5068" y="10162"/>
                    <a:pt x="5844" y="9832"/>
                    <a:pt x="5844" y="9038"/>
                  </a:cubicBezTo>
                  <a:cubicBezTo>
                    <a:pt x="5844" y="8244"/>
                    <a:pt x="4943" y="7815"/>
                    <a:pt x="3409" y="7129"/>
                  </a:cubicBezTo>
                  <a:cubicBezTo>
                    <a:pt x="1499" y="6281"/>
                    <a:pt x="393" y="5309"/>
                    <a:pt x="393" y="3462"/>
                  </a:cubicBezTo>
                  <a:cubicBezTo>
                    <a:pt x="393" y="1259"/>
                    <a:pt x="2160" y="1"/>
                    <a:pt x="4711" y="1"/>
                  </a:cubicBezTo>
                  <a:cubicBezTo>
                    <a:pt x="6076" y="1"/>
                    <a:pt x="7361" y="358"/>
                    <a:pt x="8610" y="1187"/>
                  </a:cubicBezTo>
                  <a:lnTo>
                    <a:pt x="7539" y="3516"/>
                  </a:lnTo>
                  <a:cubicBezTo>
                    <a:pt x="6763" y="3123"/>
                    <a:pt x="5951" y="2704"/>
                    <a:pt x="4818" y="2704"/>
                  </a:cubicBezTo>
                  <a:cubicBezTo>
                    <a:pt x="3953" y="2704"/>
                    <a:pt x="3480" y="2980"/>
                    <a:pt x="3480" y="3569"/>
                  </a:cubicBezTo>
                  <a:cubicBezTo>
                    <a:pt x="3480" y="4167"/>
                    <a:pt x="3810" y="4399"/>
                    <a:pt x="5612" y="5211"/>
                  </a:cubicBezTo>
                  <a:cubicBezTo>
                    <a:pt x="7798" y="6192"/>
                    <a:pt x="9002" y="7236"/>
                    <a:pt x="9002" y="9154"/>
                  </a:cubicBezTo>
                  <a:cubicBezTo>
                    <a:pt x="9002" y="11678"/>
                    <a:pt x="7111" y="12865"/>
                    <a:pt x="4470" y="12865"/>
                  </a:cubicBezTo>
                  <a:cubicBezTo>
                    <a:pt x="2704" y="12865"/>
                    <a:pt x="1241" y="12347"/>
                    <a:pt x="1" y="1144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9" name="Google Shape;5189;p86"/>
            <p:cNvSpPr/>
            <p:nvPr/>
          </p:nvSpPr>
          <p:spPr>
            <a:xfrm>
              <a:off x="9458368" y="1241596"/>
              <a:ext cx="1128134" cy="1304117"/>
            </a:xfrm>
            <a:custGeom>
              <a:avLst/>
              <a:gdLst/>
              <a:ahLst/>
              <a:cxnLst/>
              <a:rect l="l" t="t" r="r" b="b"/>
              <a:pathLst>
                <a:path w="10635" h="12294" extrusionOk="0">
                  <a:moveTo>
                    <a:pt x="1" y="0"/>
                  </a:moveTo>
                  <a:lnTo>
                    <a:pt x="1" y="2676"/>
                  </a:lnTo>
                  <a:lnTo>
                    <a:pt x="3560" y="2676"/>
                  </a:lnTo>
                  <a:lnTo>
                    <a:pt x="3560" y="12293"/>
                  </a:lnTo>
                  <a:lnTo>
                    <a:pt x="6683" y="12293"/>
                  </a:lnTo>
                  <a:lnTo>
                    <a:pt x="6683" y="2676"/>
                  </a:lnTo>
                  <a:lnTo>
                    <a:pt x="9858" y="2676"/>
                  </a:lnTo>
                  <a:lnTo>
                    <a:pt x="10635"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0" name="Google Shape;5190;p86"/>
            <p:cNvSpPr/>
            <p:nvPr/>
          </p:nvSpPr>
          <p:spPr>
            <a:xfrm>
              <a:off x="9458368" y="1241596"/>
              <a:ext cx="1128134" cy="1304117"/>
            </a:xfrm>
            <a:custGeom>
              <a:avLst/>
              <a:gdLst/>
              <a:ahLst/>
              <a:cxnLst/>
              <a:rect l="l" t="t" r="r" b="b"/>
              <a:pathLst>
                <a:path w="10635" h="12294" fill="none" extrusionOk="0">
                  <a:moveTo>
                    <a:pt x="3560" y="2676"/>
                  </a:moveTo>
                  <a:lnTo>
                    <a:pt x="1" y="2676"/>
                  </a:lnTo>
                  <a:lnTo>
                    <a:pt x="1" y="0"/>
                  </a:lnTo>
                  <a:lnTo>
                    <a:pt x="10635" y="0"/>
                  </a:lnTo>
                  <a:lnTo>
                    <a:pt x="9858" y="2676"/>
                  </a:lnTo>
                  <a:lnTo>
                    <a:pt x="6683" y="2676"/>
                  </a:lnTo>
                  <a:lnTo>
                    <a:pt x="6683" y="12293"/>
                  </a:lnTo>
                  <a:lnTo>
                    <a:pt x="3560"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1" name="Google Shape;5191;p86"/>
            <p:cNvSpPr/>
            <p:nvPr/>
          </p:nvSpPr>
          <p:spPr>
            <a:xfrm>
              <a:off x="10595845" y="1211258"/>
              <a:ext cx="1231348" cy="1364687"/>
            </a:xfrm>
            <a:custGeom>
              <a:avLst/>
              <a:gdLst/>
              <a:ahLst/>
              <a:cxnLst/>
              <a:rect l="l" t="t" r="r" b="b"/>
              <a:pathLst>
                <a:path w="11608" h="12865" extrusionOk="0">
                  <a:moveTo>
                    <a:pt x="5808" y="2704"/>
                  </a:moveTo>
                  <a:cubicBezTo>
                    <a:pt x="7512" y="2704"/>
                    <a:pt x="8467" y="4060"/>
                    <a:pt x="8467" y="6442"/>
                  </a:cubicBezTo>
                  <a:cubicBezTo>
                    <a:pt x="8467" y="8806"/>
                    <a:pt x="7512" y="10162"/>
                    <a:pt x="5808" y="10162"/>
                  </a:cubicBezTo>
                  <a:cubicBezTo>
                    <a:pt x="4096" y="10162"/>
                    <a:pt x="3141" y="8806"/>
                    <a:pt x="3141" y="6442"/>
                  </a:cubicBezTo>
                  <a:cubicBezTo>
                    <a:pt x="3141" y="4060"/>
                    <a:pt x="4096" y="2704"/>
                    <a:pt x="5808" y="2704"/>
                  </a:cubicBezTo>
                  <a:close/>
                  <a:moveTo>
                    <a:pt x="5808" y="1"/>
                  </a:moveTo>
                  <a:cubicBezTo>
                    <a:pt x="2186" y="1"/>
                    <a:pt x="1" y="2418"/>
                    <a:pt x="1" y="6442"/>
                  </a:cubicBezTo>
                  <a:cubicBezTo>
                    <a:pt x="1" y="10447"/>
                    <a:pt x="2186" y="12865"/>
                    <a:pt x="5808" y="12865"/>
                  </a:cubicBezTo>
                  <a:cubicBezTo>
                    <a:pt x="9421" y="12865"/>
                    <a:pt x="11607" y="10447"/>
                    <a:pt x="11607" y="6442"/>
                  </a:cubicBezTo>
                  <a:cubicBezTo>
                    <a:pt x="11607" y="2418"/>
                    <a:pt x="9421" y="1"/>
                    <a:pt x="5808"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2" name="Google Shape;5192;p86"/>
            <p:cNvSpPr/>
            <p:nvPr/>
          </p:nvSpPr>
          <p:spPr>
            <a:xfrm>
              <a:off x="10595845" y="1211258"/>
              <a:ext cx="1231348" cy="1364687"/>
            </a:xfrm>
            <a:custGeom>
              <a:avLst/>
              <a:gdLst/>
              <a:ahLst/>
              <a:cxnLst/>
              <a:rect l="l" t="t" r="r" b="b"/>
              <a:pathLst>
                <a:path w="11608" h="12865" fill="none" extrusionOk="0">
                  <a:moveTo>
                    <a:pt x="8467" y="6442"/>
                  </a:moveTo>
                  <a:cubicBezTo>
                    <a:pt x="8467" y="4060"/>
                    <a:pt x="7512" y="2704"/>
                    <a:pt x="5808" y="2704"/>
                  </a:cubicBezTo>
                  <a:cubicBezTo>
                    <a:pt x="4096" y="2704"/>
                    <a:pt x="3141" y="4060"/>
                    <a:pt x="3141" y="6442"/>
                  </a:cubicBezTo>
                  <a:cubicBezTo>
                    <a:pt x="3141" y="8806"/>
                    <a:pt x="4096" y="10162"/>
                    <a:pt x="5808" y="10162"/>
                  </a:cubicBezTo>
                  <a:cubicBezTo>
                    <a:pt x="7512" y="10162"/>
                    <a:pt x="8467" y="8806"/>
                    <a:pt x="8467" y="6442"/>
                  </a:cubicBezTo>
                  <a:close/>
                  <a:moveTo>
                    <a:pt x="1" y="6442"/>
                  </a:moveTo>
                  <a:cubicBezTo>
                    <a:pt x="1" y="2418"/>
                    <a:pt x="2186" y="1"/>
                    <a:pt x="5808" y="1"/>
                  </a:cubicBezTo>
                  <a:cubicBezTo>
                    <a:pt x="9421" y="1"/>
                    <a:pt x="11607" y="2418"/>
                    <a:pt x="11607" y="6442"/>
                  </a:cubicBezTo>
                  <a:cubicBezTo>
                    <a:pt x="11607" y="10447"/>
                    <a:pt x="9421" y="12865"/>
                    <a:pt x="5808" y="12865"/>
                  </a:cubicBezTo>
                  <a:cubicBezTo>
                    <a:pt x="2186" y="12865"/>
                    <a:pt x="1" y="10447"/>
                    <a:pt x="1" y="644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3" name="Google Shape;5193;p86"/>
            <p:cNvSpPr/>
            <p:nvPr/>
          </p:nvSpPr>
          <p:spPr>
            <a:xfrm>
              <a:off x="1497832" y="3434237"/>
              <a:ext cx="863153" cy="1304117"/>
            </a:xfrm>
            <a:custGeom>
              <a:avLst/>
              <a:gdLst/>
              <a:ahLst/>
              <a:cxnLst/>
              <a:rect l="l" t="t" r="r" b="b"/>
              <a:pathLst>
                <a:path w="8137" h="12294" extrusionOk="0">
                  <a:moveTo>
                    <a:pt x="1" y="0"/>
                  </a:moveTo>
                  <a:lnTo>
                    <a:pt x="1" y="12293"/>
                  </a:lnTo>
                  <a:lnTo>
                    <a:pt x="3123" y="12293"/>
                  </a:lnTo>
                  <a:lnTo>
                    <a:pt x="3123" y="7503"/>
                  </a:lnTo>
                  <a:lnTo>
                    <a:pt x="6808" y="7503"/>
                  </a:lnTo>
                  <a:lnTo>
                    <a:pt x="7530" y="4996"/>
                  </a:lnTo>
                  <a:lnTo>
                    <a:pt x="3123" y="4996"/>
                  </a:lnTo>
                  <a:lnTo>
                    <a:pt x="3123" y="2632"/>
                  </a:lnTo>
                  <a:lnTo>
                    <a:pt x="8137" y="2632"/>
                  </a:lnTo>
                  <a:lnTo>
                    <a:pt x="8137"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4" name="Google Shape;5194;p86"/>
            <p:cNvSpPr/>
            <p:nvPr/>
          </p:nvSpPr>
          <p:spPr>
            <a:xfrm>
              <a:off x="1497832" y="3434237"/>
              <a:ext cx="863153" cy="1304117"/>
            </a:xfrm>
            <a:custGeom>
              <a:avLst/>
              <a:gdLst/>
              <a:ahLst/>
              <a:cxnLst/>
              <a:rect l="l" t="t" r="r" b="b"/>
              <a:pathLst>
                <a:path w="8137" h="12294" fill="none" extrusionOk="0">
                  <a:moveTo>
                    <a:pt x="1" y="0"/>
                  </a:moveTo>
                  <a:lnTo>
                    <a:pt x="8137" y="0"/>
                  </a:lnTo>
                  <a:lnTo>
                    <a:pt x="8137" y="2632"/>
                  </a:lnTo>
                  <a:lnTo>
                    <a:pt x="3123" y="2632"/>
                  </a:lnTo>
                  <a:lnTo>
                    <a:pt x="3123" y="4996"/>
                  </a:lnTo>
                  <a:lnTo>
                    <a:pt x="7530" y="4996"/>
                  </a:lnTo>
                  <a:lnTo>
                    <a:pt x="6808" y="7503"/>
                  </a:lnTo>
                  <a:lnTo>
                    <a:pt x="3123" y="7503"/>
                  </a:lnTo>
                  <a:lnTo>
                    <a:pt x="3123" y="12293"/>
                  </a:lnTo>
                  <a:lnTo>
                    <a:pt x="1"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5" name="Google Shape;5195;p86"/>
            <p:cNvSpPr/>
            <p:nvPr/>
          </p:nvSpPr>
          <p:spPr>
            <a:xfrm>
              <a:off x="2439489" y="3402944"/>
              <a:ext cx="1231242" cy="1365642"/>
            </a:xfrm>
            <a:custGeom>
              <a:avLst/>
              <a:gdLst/>
              <a:ahLst/>
              <a:cxnLst/>
              <a:rect l="l" t="t" r="r" b="b"/>
              <a:pathLst>
                <a:path w="11607" h="12874" extrusionOk="0">
                  <a:moveTo>
                    <a:pt x="5817" y="2713"/>
                  </a:moveTo>
                  <a:cubicBezTo>
                    <a:pt x="7512" y="2713"/>
                    <a:pt x="8466" y="4069"/>
                    <a:pt x="8466" y="6451"/>
                  </a:cubicBezTo>
                  <a:cubicBezTo>
                    <a:pt x="8466" y="8815"/>
                    <a:pt x="7512" y="10171"/>
                    <a:pt x="5817" y="10171"/>
                  </a:cubicBezTo>
                  <a:cubicBezTo>
                    <a:pt x="4095" y="10171"/>
                    <a:pt x="3140" y="8815"/>
                    <a:pt x="3140" y="6451"/>
                  </a:cubicBezTo>
                  <a:cubicBezTo>
                    <a:pt x="3140" y="4069"/>
                    <a:pt x="4095" y="2713"/>
                    <a:pt x="5817" y="2713"/>
                  </a:cubicBezTo>
                  <a:close/>
                  <a:moveTo>
                    <a:pt x="5817" y="1"/>
                  </a:moveTo>
                  <a:cubicBezTo>
                    <a:pt x="2186" y="1"/>
                    <a:pt x="0" y="2427"/>
                    <a:pt x="0" y="6451"/>
                  </a:cubicBezTo>
                  <a:cubicBezTo>
                    <a:pt x="0" y="10456"/>
                    <a:pt x="2186" y="12874"/>
                    <a:pt x="5817" y="12874"/>
                  </a:cubicBezTo>
                  <a:cubicBezTo>
                    <a:pt x="9421" y="12874"/>
                    <a:pt x="11607" y="10456"/>
                    <a:pt x="11607" y="6451"/>
                  </a:cubicBezTo>
                  <a:cubicBezTo>
                    <a:pt x="11607" y="2427"/>
                    <a:pt x="9421" y="1"/>
                    <a:pt x="5817"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6" name="Google Shape;5196;p86"/>
            <p:cNvSpPr/>
            <p:nvPr/>
          </p:nvSpPr>
          <p:spPr>
            <a:xfrm>
              <a:off x="2439489" y="3402944"/>
              <a:ext cx="1231242" cy="1365642"/>
            </a:xfrm>
            <a:custGeom>
              <a:avLst/>
              <a:gdLst/>
              <a:ahLst/>
              <a:cxnLst/>
              <a:rect l="l" t="t" r="r" b="b"/>
              <a:pathLst>
                <a:path w="11607" h="12874" fill="none" extrusionOk="0">
                  <a:moveTo>
                    <a:pt x="8466" y="6451"/>
                  </a:moveTo>
                  <a:cubicBezTo>
                    <a:pt x="8466" y="4069"/>
                    <a:pt x="7512" y="2713"/>
                    <a:pt x="5817" y="2713"/>
                  </a:cubicBezTo>
                  <a:cubicBezTo>
                    <a:pt x="4095" y="2713"/>
                    <a:pt x="3140" y="4069"/>
                    <a:pt x="3140" y="6451"/>
                  </a:cubicBezTo>
                  <a:cubicBezTo>
                    <a:pt x="3140" y="8815"/>
                    <a:pt x="4095" y="10171"/>
                    <a:pt x="5817" y="10171"/>
                  </a:cubicBezTo>
                  <a:cubicBezTo>
                    <a:pt x="7512" y="10171"/>
                    <a:pt x="8466" y="8815"/>
                    <a:pt x="8466" y="6451"/>
                  </a:cubicBezTo>
                  <a:close/>
                  <a:moveTo>
                    <a:pt x="0" y="6451"/>
                  </a:moveTo>
                  <a:cubicBezTo>
                    <a:pt x="0" y="2427"/>
                    <a:pt x="2186" y="1"/>
                    <a:pt x="5817" y="1"/>
                  </a:cubicBezTo>
                  <a:cubicBezTo>
                    <a:pt x="9421" y="1"/>
                    <a:pt x="11607" y="2427"/>
                    <a:pt x="11607" y="6451"/>
                  </a:cubicBezTo>
                  <a:cubicBezTo>
                    <a:pt x="11607" y="10456"/>
                    <a:pt x="9421" y="12874"/>
                    <a:pt x="5817" y="12874"/>
                  </a:cubicBezTo>
                  <a:cubicBezTo>
                    <a:pt x="2186" y="12874"/>
                    <a:pt x="0" y="10456"/>
                    <a:pt x="0" y="645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7" name="Google Shape;5197;p86"/>
            <p:cNvSpPr/>
            <p:nvPr/>
          </p:nvSpPr>
          <p:spPr>
            <a:xfrm>
              <a:off x="3877910" y="3434237"/>
              <a:ext cx="1050485" cy="1304117"/>
            </a:xfrm>
            <a:custGeom>
              <a:avLst/>
              <a:gdLst/>
              <a:ahLst/>
              <a:cxnLst/>
              <a:rect l="l" t="t" r="r" b="b"/>
              <a:pathLst>
                <a:path w="9903" h="12294" extrusionOk="0">
                  <a:moveTo>
                    <a:pt x="4273" y="2418"/>
                  </a:moveTo>
                  <a:cubicBezTo>
                    <a:pt x="5469" y="2418"/>
                    <a:pt x="6093" y="2980"/>
                    <a:pt x="6093" y="3970"/>
                  </a:cubicBezTo>
                  <a:cubicBezTo>
                    <a:pt x="6093" y="4907"/>
                    <a:pt x="5469" y="5433"/>
                    <a:pt x="4273" y="5433"/>
                  </a:cubicBezTo>
                  <a:lnTo>
                    <a:pt x="3087" y="5433"/>
                  </a:lnTo>
                  <a:lnTo>
                    <a:pt x="3087" y="2418"/>
                  </a:lnTo>
                  <a:close/>
                  <a:moveTo>
                    <a:pt x="0" y="0"/>
                  </a:moveTo>
                  <a:lnTo>
                    <a:pt x="0" y="12293"/>
                  </a:lnTo>
                  <a:lnTo>
                    <a:pt x="3123" y="12293"/>
                  </a:lnTo>
                  <a:lnTo>
                    <a:pt x="3123" y="7690"/>
                  </a:lnTo>
                  <a:lnTo>
                    <a:pt x="4256" y="7690"/>
                  </a:lnTo>
                  <a:lnTo>
                    <a:pt x="6691" y="12293"/>
                  </a:lnTo>
                  <a:lnTo>
                    <a:pt x="9903" y="12293"/>
                  </a:lnTo>
                  <a:lnTo>
                    <a:pt x="7057" y="7235"/>
                  </a:lnTo>
                  <a:cubicBezTo>
                    <a:pt x="8484" y="6655"/>
                    <a:pt x="9260" y="5522"/>
                    <a:pt x="9260" y="3881"/>
                  </a:cubicBezTo>
                  <a:cubicBezTo>
                    <a:pt x="9260" y="1338"/>
                    <a:pt x="7503" y="0"/>
                    <a:pt x="4416"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8" name="Google Shape;5198;p86"/>
            <p:cNvSpPr/>
            <p:nvPr/>
          </p:nvSpPr>
          <p:spPr>
            <a:xfrm>
              <a:off x="3877910" y="3434237"/>
              <a:ext cx="1050485" cy="1304117"/>
            </a:xfrm>
            <a:custGeom>
              <a:avLst/>
              <a:gdLst/>
              <a:ahLst/>
              <a:cxnLst/>
              <a:rect l="l" t="t" r="r" b="b"/>
              <a:pathLst>
                <a:path w="9903" h="12294" fill="none" extrusionOk="0">
                  <a:moveTo>
                    <a:pt x="4273" y="5433"/>
                  </a:moveTo>
                  <a:cubicBezTo>
                    <a:pt x="5469" y="5433"/>
                    <a:pt x="6093" y="4907"/>
                    <a:pt x="6093" y="3970"/>
                  </a:cubicBezTo>
                  <a:cubicBezTo>
                    <a:pt x="6093" y="2980"/>
                    <a:pt x="5469" y="2418"/>
                    <a:pt x="4273" y="2418"/>
                  </a:cubicBezTo>
                  <a:lnTo>
                    <a:pt x="3087" y="2418"/>
                  </a:lnTo>
                  <a:lnTo>
                    <a:pt x="3087" y="5433"/>
                  </a:lnTo>
                  <a:close/>
                  <a:moveTo>
                    <a:pt x="0" y="0"/>
                  </a:moveTo>
                  <a:lnTo>
                    <a:pt x="4416" y="0"/>
                  </a:lnTo>
                  <a:cubicBezTo>
                    <a:pt x="7503" y="0"/>
                    <a:pt x="9260" y="1338"/>
                    <a:pt x="9260" y="3881"/>
                  </a:cubicBezTo>
                  <a:cubicBezTo>
                    <a:pt x="9260" y="5522"/>
                    <a:pt x="8484" y="6655"/>
                    <a:pt x="7057" y="7235"/>
                  </a:cubicBezTo>
                  <a:lnTo>
                    <a:pt x="9903" y="12293"/>
                  </a:lnTo>
                  <a:lnTo>
                    <a:pt x="6691" y="12293"/>
                  </a:lnTo>
                  <a:lnTo>
                    <a:pt x="4256" y="7690"/>
                  </a:lnTo>
                  <a:lnTo>
                    <a:pt x="3123" y="7690"/>
                  </a:lnTo>
                  <a:lnTo>
                    <a:pt x="3123" y="12293"/>
                  </a:lnTo>
                  <a:lnTo>
                    <a:pt x="0"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9" name="Google Shape;5199;p86"/>
            <p:cNvSpPr/>
            <p:nvPr/>
          </p:nvSpPr>
          <p:spPr>
            <a:xfrm>
              <a:off x="5512151" y="3434237"/>
              <a:ext cx="1270066" cy="1304117"/>
            </a:xfrm>
            <a:custGeom>
              <a:avLst/>
              <a:gdLst/>
              <a:ahLst/>
              <a:cxnLst/>
              <a:rect l="l" t="t" r="r" b="b"/>
              <a:pathLst>
                <a:path w="11973" h="12294" extrusionOk="0">
                  <a:moveTo>
                    <a:pt x="5978" y="3354"/>
                  </a:moveTo>
                  <a:lnTo>
                    <a:pt x="7316" y="7636"/>
                  </a:lnTo>
                  <a:lnTo>
                    <a:pt x="4622" y="7636"/>
                  </a:lnTo>
                  <a:lnTo>
                    <a:pt x="5978" y="3354"/>
                  </a:lnTo>
                  <a:close/>
                  <a:moveTo>
                    <a:pt x="4408" y="0"/>
                  </a:moveTo>
                  <a:lnTo>
                    <a:pt x="1" y="12293"/>
                  </a:lnTo>
                  <a:lnTo>
                    <a:pt x="3159" y="12293"/>
                  </a:lnTo>
                  <a:lnTo>
                    <a:pt x="3864" y="10072"/>
                  </a:lnTo>
                  <a:lnTo>
                    <a:pt x="8092" y="10072"/>
                  </a:lnTo>
                  <a:lnTo>
                    <a:pt x="8797" y="12293"/>
                  </a:lnTo>
                  <a:lnTo>
                    <a:pt x="11973" y="12293"/>
                  </a:lnTo>
                  <a:lnTo>
                    <a:pt x="7584"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0" name="Google Shape;5200;p86"/>
            <p:cNvSpPr/>
            <p:nvPr/>
          </p:nvSpPr>
          <p:spPr>
            <a:xfrm>
              <a:off x="5512151" y="3434237"/>
              <a:ext cx="1270066" cy="1304117"/>
            </a:xfrm>
            <a:custGeom>
              <a:avLst/>
              <a:gdLst/>
              <a:ahLst/>
              <a:cxnLst/>
              <a:rect l="l" t="t" r="r" b="b"/>
              <a:pathLst>
                <a:path w="11973" h="12294" fill="none" extrusionOk="0">
                  <a:moveTo>
                    <a:pt x="7316" y="7636"/>
                  </a:moveTo>
                  <a:lnTo>
                    <a:pt x="5978" y="3354"/>
                  </a:lnTo>
                  <a:lnTo>
                    <a:pt x="4622" y="7636"/>
                  </a:lnTo>
                  <a:close/>
                  <a:moveTo>
                    <a:pt x="8092" y="10072"/>
                  </a:moveTo>
                  <a:lnTo>
                    <a:pt x="3864" y="10072"/>
                  </a:lnTo>
                  <a:lnTo>
                    <a:pt x="3159" y="12293"/>
                  </a:lnTo>
                  <a:lnTo>
                    <a:pt x="1" y="12293"/>
                  </a:lnTo>
                  <a:lnTo>
                    <a:pt x="4408" y="0"/>
                  </a:lnTo>
                  <a:lnTo>
                    <a:pt x="7584" y="0"/>
                  </a:lnTo>
                  <a:lnTo>
                    <a:pt x="11973" y="12293"/>
                  </a:lnTo>
                  <a:lnTo>
                    <a:pt x="8797"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1" name="Google Shape;5201;p86"/>
            <p:cNvSpPr/>
            <p:nvPr/>
          </p:nvSpPr>
          <p:spPr>
            <a:xfrm>
              <a:off x="7467279" y="3434237"/>
              <a:ext cx="1026936" cy="1304117"/>
            </a:xfrm>
            <a:custGeom>
              <a:avLst/>
              <a:gdLst/>
              <a:ahLst/>
              <a:cxnLst/>
              <a:rect l="l" t="t" r="r" b="b"/>
              <a:pathLst>
                <a:path w="9681" h="12294" extrusionOk="0">
                  <a:moveTo>
                    <a:pt x="4729" y="2328"/>
                  </a:moveTo>
                  <a:cubicBezTo>
                    <a:pt x="5666" y="2328"/>
                    <a:pt x="6174" y="2703"/>
                    <a:pt x="6174" y="3667"/>
                  </a:cubicBezTo>
                  <a:cubicBezTo>
                    <a:pt x="6174" y="4514"/>
                    <a:pt x="5666" y="4996"/>
                    <a:pt x="4729" y="4996"/>
                  </a:cubicBezTo>
                  <a:lnTo>
                    <a:pt x="3087" y="4996"/>
                  </a:lnTo>
                  <a:lnTo>
                    <a:pt x="3087" y="2328"/>
                  </a:lnTo>
                  <a:close/>
                  <a:moveTo>
                    <a:pt x="4729" y="7181"/>
                  </a:moveTo>
                  <a:cubicBezTo>
                    <a:pt x="5871" y="7181"/>
                    <a:pt x="6558" y="7654"/>
                    <a:pt x="6558" y="8573"/>
                  </a:cubicBezTo>
                  <a:cubicBezTo>
                    <a:pt x="6558" y="9492"/>
                    <a:pt x="5907" y="9965"/>
                    <a:pt x="4765" y="9965"/>
                  </a:cubicBezTo>
                  <a:lnTo>
                    <a:pt x="3123" y="9965"/>
                  </a:lnTo>
                  <a:lnTo>
                    <a:pt x="3123" y="7181"/>
                  </a:lnTo>
                  <a:close/>
                  <a:moveTo>
                    <a:pt x="1" y="0"/>
                  </a:moveTo>
                  <a:lnTo>
                    <a:pt x="1" y="12293"/>
                  </a:lnTo>
                  <a:lnTo>
                    <a:pt x="4988" y="12293"/>
                  </a:lnTo>
                  <a:cubicBezTo>
                    <a:pt x="7833" y="12293"/>
                    <a:pt x="9680" y="11062"/>
                    <a:pt x="9680" y="8734"/>
                  </a:cubicBezTo>
                  <a:cubicBezTo>
                    <a:pt x="9680" y="7360"/>
                    <a:pt x="8886" y="6477"/>
                    <a:pt x="7709" y="5915"/>
                  </a:cubicBezTo>
                  <a:cubicBezTo>
                    <a:pt x="8681" y="5433"/>
                    <a:pt x="9279" y="4621"/>
                    <a:pt x="9279" y="3479"/>
                  </a:cubicBezTo>
                  <a:cubicBezTo>
                    <a:pt x="9279" y="1427"/>
                    <a:pt x="7726" y="0"/>
                    <a:pt x="4890"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2" name="Google Shape;5202;p86"/>
            <p:cNvSpPr/>
            <p:nvPr/>
          </p:nvSpPr>
          <p:spPr>
            <a:xfrm>
              <a:off x="7467279" y="3434237"/>
              <a:ext cx="1026936" cy="1304117"/>
            </a:xfrm>
            <a:custGeom>
              <a:avLst/>
              <a:gdLst/>
              <a:ahLst/>
              <a:cxnLst/>
              <a:rect l="l" t="t" r="r" b="b"/>
              <a:pathLst>
                <a:path w="9681" h="12294" fill="none" extrusionOk="0">
                  <a:moveTo>
                    <a:pt x="4765" y="9965"/>
                  </a:moveTo>
                  <a:cubicBezTo>
                    <a:pt x="5907" y="9965"/>
                    <a:pt x="6558" y="9492"/>
                    <a:pt x="6558" y="8573"/>
                  </a:cubicBezTo>
                  <a:cubicBezTo>
                    <a:pt x="6558" y="7654"/>
                    <a:pt x="5871" y="7181"/>
                    <a:pt x="4729" y="7181"/>
                  </a:cubicBezTo>
                  <a:lnTo>
                    <a:pt x="3123" y="7181"/>
                  </a:lnTo>
                  <a:lnTo>
                    <a:pt x="3123" y="9965"/>
                  </a:lnTo>
                  <a:close/>
                  <a:moveTo>
                    <a:pt x="4729" y="4996"/>
                  </a:moveTo>
                  <a:cubicBezTo>
                    <a:pt x="5666" y="4996"/>
                    <a:pt x="6174" y="4514"/>
                    <a:pt x="6174" y="3667"/>
                  </a:cubicBezTo>
                  <a:cubicBezTo>
                    <a:pt x="6174" y="2703"/>
                    <a:pt x="5666" y="2328"/>
                    <a:pt x="4729" y="2328"/>
                  </a:cubicBezTo>
                  <a:lnTo>
                    <a:pt x="3087" y="2328"/>
                  </a:lnTo>
                  <a:lnTo>
                    <a:pt x="3087" y="4996"/>
                  </a:lnTo>
                  <a:close/>
                  <a:moveTo>
                    <a:pt x="1" y="0"/>
                  </a:moveTo>
                  <a:lnTo>
                    <a:pt x="4890" y="0"/>
                  </a:lnTo>
                  <a:cubicBezTo>
                    <a:pt x="7726" y="0"/>
                    <a:pt x="9279" y="1427"/>
                    <a:pt x="9279" y="3479"/>
                  </a:cubicBezTo>
                  <a:cubicBezTo>
                    <a:pt x="9279" y="4621"/>
                    <a:pt x="8681" y="5433"/>
                    <a:pt x="7709" y="5915"/>
                  </a:cubicBezTo>
                  <a:cubicBezTo>
                    <a:pt x="8886" y="6477"/>
                    <a:pt x="9680" y="7360"/>
                    <a:pt x="9680" y="8734"/>
                  </a:cubicBezTo>
                  <a:cubicBezTo>
                    <a:pt x="9680" y="11062"/>
                    <a:pt x="7833" y="12293"/>
                    <a:pt x="4988" y="12293"/>
                  </a:cubicBezTo>
                  <a:lnTo>
                    <a:pt x="1"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3" name="Google Shape;5203;p86"/>
            <p:cNvSpPr/>
            <p:nvPr/>
          </p:nvSpPr>
          <p:spPr>
            <a:xfrm>
              <a:off x="8696620" y="3434237"/>
              <a:ext cx="863153" cy="1304117"/>
            </a:xfrm>
            <a:custGeom>
              <a:avLst/>
              <a:gdLst/>
              <a:ahLst/>
              <a:cxnLst/>
              <a:rect l="l" t="t" r="r" b="b"/>
              <a:pathLst>
                <a:path w="8137" h="12294" extrusionOk="0">
                  <a:moveTo>
                    <a:pt x="0" y="0"/>
                  </a:moveTo>
                  <a:lnTo>
                    <a:pt x="0" y="12293"/>
                  </a:lnTo>
                  <a:lnTo>
                    <a:pt x="8136" y="12293"/>
                  </a:lnTo>
                  <a:lnTo>
                    <a:pt x="8136" y="9653"/>
                  </a:lnTo>
                  <a:lnTo>
                    <a:pt x="3123" y="9653"/>
                  </a:lnTo>
                  <a:lnTo>
                    <a:pt x="3123" y="7217"/>
                  </a:lnTo>
                  <a:lnTo>
                    <a:pt x="6771" y="7217"/>
                  </a:lnTo>
                  <a:lnTo>
                    <a:pt x="7494" y="4764"/>
                  </a:lnTo>
                  <a:lnTo>
                    <a:pt x="3123" y="4764"/>
                  </a:lnTo>
                  <a:lnTo>
                    <a:pt x="3123" y="2632"/>
                  </a:lnTo>
                  <a:lnTo>
                    <a:pt x="8136" y="2632"/>
                  </a:lnTo>
                  <a:lnTo>
                    <a:pt x="813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4" name="Google Shape;5204;p86"/>
            <p:cNvSpPr/>
            <p:nvPr/>
          </p:nvSpPr>
          <p:spPr>
            <a:xfrm>
              <a:off x="8696620" y="3434237"/>
              <a:ext cx="863153" cy="1304117"/>
            </a:xfrm>
            <a:custGeom>
              <a:avLst/>
              <a:gdLst/>
              <a:ahLst/>
              <a:cxnLst/>
              <a:rect l="l" t="t" r="r" b="b"/>
              <a:pathLst>
                <a:path w="8137" h="12294" fill="none" extrusionOk="0">
                  <a:moveTo>
                    <a:pt x="8136" y="12293"/>
                  </a:moveTo>
                  <a:lnTo>
                    <a:pt x="0" y="12293"/>
                  </a:lnTo>
                  <a:lnTo>
                    <a:pt x="0" y="0"/>
                  </a:lnTo>
                  <a:lnTo>
                    <a:pt x="8136" y="0"/>
                  </a:lnTo>
                  <a:lnTo>
                    <a:pt x="8136" y="2632"/>
                  </a:lnTo>
                  <a:lnTo>
                    <a:pt x="3123" y="2632"/>
                  </a:lnTo>
                  <a:lnTo>
                    <a:pt x="3123" y="4764"/>
                  </a:lnTo>
                  <a:lnTo>
                    <a:pt x="7494" y="4764"/>
                  </a:lnTo>
                  <a:lnTo>
                    <a:pt x="6771" y="7217"/>
                  </a:lnTo>
                  <a:lnTo>
                    <a:pt x="3123" y="7217"/>
                  </a:lnTo>
                  <a:lnTo>
                    <a:pt x="3123" y="9653"/>
                  </a:lnTo>
                  <a:lnTo>
                    <a:pt x="8136" y="965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5" name="Google Shape;5205;p86"/>
            <p:cNvSpPr/>
            <p:nvPr/>
          </p:nvSpPr>
          <p:spPr>
            <a:xfrm>
              <a:off x="9665645" y="3434237"/>
              <a:ext cx="1087400" cy="1304117"/>
            </a:xfrm>
            <a:custGeom>
              <a:avLst/>
              <a:gdLst/>
              <a:ahLst/>
              <a:cxnLst/>
              <a:rect l="l" t="t" r="r" b="b"/>
              <a:pathLst>
                <a:path w="10251" h="12294" extrusionOk="0">
                  <a:moveTo>
                    <a:pt x="0" y="0"/>
                  </a:moveTo>
                  <a:lnTo>
                    <a:pt x="0" y="2667"/>
                  </a:lnTo>
                  <a:lnTo>
                    <a:pt x="3551" y="2667"/>
                  </a:lnTo>
                  <a:lnTo>
                    <a:pt x="3551" y="12293"/>
                  </a:lnTo>
                  <a:lnTo>
                    <a:pt x="6673" y="12293"/>
                  </a:lnTo>
                  <a:lnTo>
                    <a:pt x="6673" y="2667"/>
                  </a:lnTo>
                  <a:lnTo>
                    <a:pt x="10251" y="2667"/>
                  </a:lnTo>
                  <a:lnTo>
                    <a:pt x="1025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6" name="Google Shape;5206;p86"/>
            <p:cNvSpPr/>
            <p:nvPr/>
          </p:nvSpPr>
          <p:spPr>
            <a:xfrm>
              <a:off x="9665645" y="3434237"/>
              <a:ext cx="1087400" cy="1304117"/>
            </a:xfrm>
            <a:custGeom>
              <a:avLst/>
              <a:gdLst/>
              <a:ahLst/>
              <a:cxnLst/>
              <a:rect l="l" t="t" r="r" b="b"/>
              <a:pathLst>
                <a:path w="10251" h="12294" fill="none" extrusionOk="0">
                  <a:moveTo>
                    <a:pt x="3551" y="2667"/>
                  </a:moveTo>
                  <a:lnTo>
                    <a:pt x="0" y="2667"/>
                  </a:lnTo>
                  <a:lnTo>
                    <a:pt x="0" y="0"/>
                  </a:lnTo>
                  <a:lnTo>
                    <a:pt x="10251" y="0"/>
                  </a:lnTo>
                  <a:lnTo>
                    <a:pt x="10251" y="2667"/>
                  </a:lnTo>
                  <a:lnTo>
                    <a:pt x="6673" y="2667"/>
                  </a:lnTo>
                  <a:lnTo>
                    <a:pt x="6673" y="12293"/>
                  </a:lnTo>
                  <a:lnTo>
                    <a:pt x="3551"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7" name="Google Shape;5207;p86"/>
            <p:cNvSpPr/>
            <p:nvPr/>
          </p:nvSpPr>
          <p:spPr>
            <a:xfrm>
              <a:off x="10825822" y="3434237"/>
              <a:ext cx="1087400" cy="1304117"/>
            </a:xfrm>
            <a:custGeom>
              <a:avLst/>
              <a:gdLst/>
              <a:ahLst/>
              <a:cxnLst/>
              <a:rect l="l" t="t" r="r" b="b"/>
              <a:pathLst>
                <a:path w="10251" h="12294" extrusionOk="0">
                  <a:moveTo>
                    <a:pt x="1" y="0"/>
                  </a:moveTo>
                  <a:lnTo>
                    <a:pt x="1" y="2667"/>
                  </a:lnTo>
                  <a:lnTo>
                    <a:pt x="3551" y="2667"/>
                  </a:lnTo>
                  <a:lnTo>
                    <a:pt x="3551" y="12293"/>
                  </a:lnTo>
                  <a:lnTo>
                    <a:pt x="6674" y="12293"/>
                  </a:lnTo>
                  <a:lnTo>
                    <a:pt x="6674" y="2667"/>
                  </a:lnTo>
                  <a:lnTo>
                    <a:pt x="10251" y="2667"/>
                  </a:lnTo>
                  <a:lnTo>
                    <a:pt x="1025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8" name="Google Shape;5208;p86"/>
            <p:cNvSpPr/>
            <p:nvPr/>
          </p:nvSpPr>
          <p:spPr>
            <a:xfrm>
              <a:off x="10825822" y="3434237"/>
              <a:ext cx="1087400" cy="1304117"/>
            </a:xfrm>
            <a:custGeom>
              <a:avLst/>
              <a:gdLst/>
              <a:ahLst/>
              <a:cxnLst/>
              <a:rect l="l" t="t" r="r" b="b"/>
              <a:pathLst>
                <a:path w="10251" h="12294" fill="none" extrusionOk="0">
                  <a:moveTo>
                    <a:pt x="3551" y="2667"/>
                  </a:moveTo>
                  <a:lnTo>
                    <a:pt x="1" y="2667"/>
                  </a:lnTo>
                  <a:lnTo>
                    <a:pt x="1" y="0"/>
                  </a:lnTo>
                  <a:lnTo>
                    <a:pt x="10251" y="0"/>
                  </a:lnTo>
                  <a:lnTo>
                    <a:pt x="10251" y="2667"/>
                  </a:lnTo>
                  <a:lnTo>
                    <a:pt x="6674" y="2667"/>
                  </a:lnTo>
                  <a:lnTo>
                    <a:pt x="6674" y="12293"/>
                  </a:lnTo>
                  <a:lnTo>
                    <a:pt x="3551"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9" name="Google Shape;5209;p86"/>
            <p:cNvSpPr/>
            <p:nvPr/>
          </p:nvSpPr>
          <p:spPr>
            <a:xfrm>
              <a:off x="12087305" y="3434237"/>
              <a:ext cx="863153" cy="1304117"/>
            </a:xfrm>
            <a:custGeom>
              <a:avLst/>
              <a:gdLst/>
              <a:ahLst/>
              <a:cxnLst/>
              <a:rect l="l" t="t" r="r" b="b"/>
              <a:pathLst>
                <a:path w="8137" h="12294" extrusionOk="0">
                  <a:moveTo>
                    <a:pt x="0" y="0"/>
                  </a:moveTo>
                  <a:lnTo>
                    <a:pt x="0" y="12293"/>
                  </a:lnTo>
                  <a:lnTo>
                    <a:pt x="8136" y="12293"/>
                  </a:lnTo>
                  <a:lnTo>
                    <a:pt x="8136" y="9653"/>
                  </a:lnTo>
                  <a:lnTo>
                    <a:pt x="3123" y="9653"/>
                  </a:lnTo>
                  <a:lnTo>
                    <a:pt x="3123" y="7217"/>
                  </a:lnTo>
                  <a:lnTo>
                    <a:pt x="6771" y="7217"/>
                  </a:lnTo>
                  <a:lnTo>
                    <a:pt x="7494" y="4764"/>
                  </a:lnTo>
                  <a:lnTo>
                    <a:pt x="3123" y="4764"/>
                  </a:lnTo>
                  <a:lnTo>
                    <a:pt x="3123" y="2632"/>
                  </a:lnTo>
                  <a:lnTo>
                    <a:pt x="8136" y="2632"/>
                  </a:lnTo>
                  <a:lnTo>
                    <a:pt x="813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0" name="Google Shape;5210;p86"/>
            <p:cNvSpPr/>
            <p:nvPr/>
          </p:nvSpPr>
          <p:spPr>
            <a:xfrm>
              <a:off x="12087305" y="3434237"/>
              <a:ext cx="863153" cy="1304117"/>
            </a:xfrm>
            <a:custGeom>
              <a:avLst/>
              <a:gdLst/>
              <a:ahLst/>
              <a:cxnLst/>
              <a:rect l="l" t="t" r="r" b="b"/>
              <a:pathLst>
                <a:path w="8137" h="12294" fill="none" extrusionOk="0">
                  <a:moveTo>
                    <a:pt x="8136" y="12293"/>
                  </a:moveTo>
                  <a:lnTo>
                    <a:pt x="0" y="12293"/>
                  </a:lnTo>
                  <a:lnTo>
                    <a:pt x="0" y="0"/>
                  </a:lnTo>
                  <a:lnTo>
                    <a:pt x="8136" y="0"/>
                  </a:lnTo>
                  <a:lnTo>
                    <a:pt x="8136" y="2632"/>
                  </a:lnTo>
                  <a:lnTo>
                    <a:pt x="3123" y="2632"/>
                  </a:lnTo>
                  <a:lnTo>
                    <a:pt x="3123" y="4764"/>
                  </a:lnTo>
                  <a:lnTo>
                    <a:pt x="7494" y="4764"/>
                  </a:lnTo>
                  <a:lnTo>
                    <a:pt x="6771" y="7217"/>
                  </a:lnTo>
                  <a:lnTo>
                    <a:pt x="3123" y="7217"/>
                  </a:lnTo>
                  <a:lnTo>
                    <a:pt x="3123" y="9653"/>
                  </a:lnTo>
                  <a:lnTo>
                    <a:pt x="8136" y="965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1" name="Google Shape;5211;p86"/>
            <p:cNvSpPr/>
            <p:nvPr/>
          </p:nvSpPr>
          <p:spPr>
            <a:xfrm>
              <a:off x="13157634" y="3434237"/>
              <a:ext cx="1051440" cy="1304117"/>
            </a:xfrm>
            <a:custGeom>
              <a:avLst/>
              <a:gdLst/>
              <a:ahLst/>
              <a:cxnLst/>
              <a:rect l="l" t="t" r="r" b="b"/>
              <a:pathLst>
                <a:path w="9912" h="12294" extrusionOk="0">
                  <a:moveTo>
                    <a:pt x="4273" y="2418"/>
                  </a:moveTo>
                  <a:cubicBezTo>
                    <a:pt x="5469" y="2418"/>
                    <a:pt x="6102" y="2980"/>
                    <a:pt x="6102" y="3970"/>
                  </a:cubicBezTo>
                  <a:cubicBezTo>
                    <a:pt x="6102" y="4907"/>
                    <a:pt x="5469" y="5433"/>
                    <a:pt x="4273" y="5433"/>
                  </a:cubicBezTo>
                  <a:lnTo>
                    <a:pt x="3087" y="5433"/>
                  </a:lnTo>
                  <a:lnTo>
                    <a:pt x="3087" y="2418"/>
                  </a:lnTo>
                  <a:close/>
                  <a:moveTo>
                    <a:pt x="0" y="0"/>
                  </a:moveTo>
                  <a:lnTo>
                    <a:pt x="0" y="12293"/>
                  </a:lnTo>
                  <a:lnTo>
                    <a:pt x="3122" y="12293"/>
                  </a:lnTo>
                  <a:lnTo>
                    <a:pt x="3122" y="7690"/>
                  </a:lnTo>
                  <a:lnTo>
                    <a:pt x="4255" y="7690"/>
                  </a:lnTo>
                  <a:lnTo>
                    <a:pt x="6700" y="12293"/>
                  </a:lnTo>
                  <a:lnTo>
                    <a:pt x="9911" y="12293"/>
                  </a:lnTo>
                  <a:lnTo>
                    <a:pt x="7057" y="7235"/>
                  </a:lnTo>
                  <a:cubicBezTo>
                    <a:pt x="8484" y="6655"/>
                    <a:pt x="9260" y="5522"/>
                    <a:pt x="9260" y="3881"/>
                  </a:cubicBezTo>
                  <a:cubicBezTo>
                    <a:pt x="9260" y="1338"/>
                    <a:pt x="7512" y="0"/>
                    <a:pt x="4425"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2" name="Google Shape;5212;p86"/>
            <p:cNvSpPr/>
            <p:nvPr/>
          </p:nvSpPr>
          <p:spPr>
            <a:xfrm>
              <a:off x="13157634" y="3434237"/>
              <a:ext cx="1051440" cy="1304117"/>
            </a:xfrm>
            <a:custGeom>
              <a:avLst/>
              <a:gdLst/>
              <a:ahLst/>
              <a:cxnLst/>
              <a:rect l="l" t="t" r="r" b="b"/>
              <a:pathLst>
                <a:path w="9912" h="12294" fill="none" extrusionOk="0">
                  <a:moveTo>
                    <a:pt x="4273" y="5433"/>
                  </a:moveTo>
                  <a:cubicBezTo>
                    <a:pt x="5469" y="5433"/>
                    <a:pt x="6102" y="4907"/>
                    <a:pt x="6102" y="3970"/>
                  </a:cubicBezTo>
                  <a:cubicBezTo>
                    <a:pt x="6102" y="2980"/>
                    <a:pt x="5469" y="2418"/>
                    <a:pt x="4273" y="2418"/>
                  </a:cubicBezTo>
                  <a:lnTo>
                    <a:pt x="3087" y="2418"/>
                  </a:lnTo>
                  <a:lnTo>
                    <a:pt x="3087" y="5433"/>
                  </a:lnTo>
                  <a:close/>
                  <a:moveTo>
                    <a:pt x="0" y="0"/>
                  </a:moveTo>
                  <a:lnTo>
                    <a:pt x="4425" y="0"/>
                  </a:lnTo>
                  <a:cubicBezTo>
                    <a:pt x="7512" y="0"/>
                    <a:pt x="9260" y="1338"/>
                    <a:pt x="9260" y="3881"/>
                  </a:cubicBezTo>
                  <a:cubicBezTo>
                    <a:pt x="9260" y="5522"/>
                    <a:pt x="8484" y="6655"/>
                    <a:pt x="7057" y="7235"/>
                  </a:cubicBezTo>
                  <a:lnTo>
                    <a:pt x="9911" y="12293"/>
                  </a:lnTo>
                  <a:lnTo>
                    <a:pt x="6700" y="12293"/>
                  </a:lnTo>
                  <a:lnTo>
                    <a:pt x="4255" y="7690"/>
                  </a:lnTo>
                  <a:lnTo>
                    <a:pt x="3122" y="7690"/>
                  </a:lnTo>
                  <a:lnTo>
                    <a:pt x="3122" y="12293"/>
                  </a:lnTo>
                  <a:lnTo>
                    <a:pt x="0"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3" name="Google Shape;5213;p86"/>
            <p:cNvSpPr/>
            <p:nvPr/>
          </p:nvSpPr>
          <p:spPr>
            <a:xfrm>
              <a:off x="1378600" y="5625924"/>
              <a:ext cx="1666584" cy="1304117"/>
            </a:xfrm>
            <a:custGeom>
              <a:avLst/>
              <a:gdLst/>
              <a:ahLst/>
              <a:cxnLst/>
              <a:rect l="l" t="t" r="r" b="b"/>
              <a:pathLst>
                <a:path w="15711" h="12294" extrusionOk="0">
                  <a:moveTo>
                    <a:pt x="1" y="0"/>
                  </a:moveTo>
                  <a:lnTo>
                    <a:pt x="2891" y="12293"/>
                  </a:lnTo>
                  <a:lnTo>
                    <a:pt x="5817" y="12293"/>
                  </a:lnTo>
                  <a:lnTo>
                    <a:pt x="7878" y="5023"/>
                  </a:lnTo>
                  <a:lnTo>
                    <a:pt x="9966" y="12293"/>
                  </a:lnTo>
                  <a:lnTo>
                    <a:pt x="12802" y="12293"/>
                  </a:lnTo>
                  <a:lnTo>
                    <a:pt x="15711" y="0"/>
                  </a:lnTo>
                  <a:lnTo>
                    <a:pt x="12490" y="0"/>
                  </a:lnTo>
                  <a:lnTo>
                    <a:pt x="11000" y="7806"/>
                  </a:lnTo>
                  <a:lnTo>
                    <a:pt x="9047" y="330"/>
                  </a:lnTo>
                  <a:lnTo>
                    <a:pt x="6808" y="330"/>
                  </a:lnTo>
                  <a:lnTo>
                    <a:pt x="4827" y="7788"/>
                  </a:lnTo>
                  <a:lnTo>
                    <a:pt x="329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4" name="Google Shape;5214;p86"/>
            <p:cNvSpPr/>
            <p:nvPr/>
          </p:nvSpPr>
          <p:spPr>
            <a:xfrm>
              <a:off x="1378600" y="5625924"/>
              <a:ext cx="1666584" cy="1304117"/>
            </a:xfrm>
            <a:custGeom>
              <a:avLst/>
              <a:gdLst/>
              <a:ahLst/>
              <a:cxnLst/>
              <a:rect l="l" t="t" r="r" b="b"/>
              <a:pathLst>
                <a:path w="15711" h="12294" fill="none" extrusionOk="0">
                  <a:moveTo>
                    <a:pt x="3293" y="0"/>
                  </a:moveTo>
                  <a:lnTo>
                    <a:pt x="4827" y="7788"/>
                  </a:lnTo>
                  <a:lnTo>
                    <a:pt x="6808" y="330"/>
                  </a:lnTo>
                  <a:lnTo>
                    <a:pt x="9047" y="330"/>
                  </a:lnTo>
                  <a:lnTo>
                    <a:pt x="11000" y="7806"/>
                  </a:lnTo>
                  <a:lnTo>
                    <a:pt x="12490" y="0"/>
                  </a:lnTo>
                  <a:lnTo>
                    <a:pt x="15711" y="0"/>
                  </a:lnTo>
                  <a:lnTo>
                    <a:pt x="12802" y="12293"/>
                  </a:lnTo>
                  <a:lnTo>
                    <a:pt x="9966" y="12293"/>
                  </a:lnTo>
                  <a:lnTo>
                    <a:pt x="7878" y="5023"/>
                  </a:lnTo>
                  <a:lnTo>
                    <a:pt x="5817" y="12293"/>
                  </a:lnTo>
                  <a:lnTo>
                    <a:pt x="2891" y="12293"/>
                  </a:lnTo>
                  <a:lnTo>
                    <a:pt x="1"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5" name="Google Shape;5215;p86"/>
            <p:cNvSpPr/>
            <p:nvPr/>
          </p:nvSpPr>
          <p:spPr>
            <a:xfrm>
              <a:off x="3199327" y="5625924"/>
              <a:ext cx="864107" cy="1304117"/>
            </a:xfrm>
            <a:custGeom>
              <a:avLst/>
              <a:gdLst/>
              <a:ahLst/>
              <a:cxnLst/>
              <a:rect l="l" t="t" r="r" b="b"/>
              <a:pathLst>
                <a:path w="8146" h="12294" extrusionOk="0">
                  <a:moveTo>
                    <a:pt x="1" y="0"/>
                  </a:moveTo>
                  <a:lnTo>
                    <a:pt x="1" y="12293"/>
                  </a:lnTo>
                  <a:lnTo>
                    <a:pt x="8146" y="12293"/>
                  </a:lnTo>
                  <a:lnTo>
                    <a:pt x="8146" y="9662"/>
                  </a:lnTo>
                  <a:lnTo>
                    <a:pt x="3123" y="9662"/>
                  </a:lnTo>
                  <a:lnTo>
                    <a:pt x="3123" y="7226"/>
                  </a:lnTo>
                  <a:lnTo>
                    <a:pt x="6772" y="7226"/>
                  </a:lnTo>
                  <a:lnTo>
                    <a:pt x="7495" y="4773"/>
                  </a:lnTo>
                  <a:lnTo>
                    <a:pt x="3123" y="4773"/>
                  </a:lnTo>
                  <a:lnTo>
                    <a:pt x="3123" y="2641"/>
                  </a:lnTo>
                  <a:lnTo>
                    <a:pt x="8146" y="2641"/>
                  </a:lnTo>
                  <a:lnTo>
                    <a:pt x="814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6" name="Google Shape;5216;p86"/>
            <p:cNvSpPr/>
            <p:nvPr/>
          </p:nvSpPr>
          <p:spPr>
            <a:xfrm>
              <a:off x="3199327" y="5625924"/>
              <a:ext cx="864107" cy="1304117"/>
            </a:xfrm>
            <a:custGeom>
              <a:avLst/>
              <a:gdLst/>
              <a:ahLst/>
              <a:cxnLst/>
              <a:rect l="l" t="t" r="r" b="b"/>
              <a:pathLst>
                <a:path w="8146" h="12294" fill="none" extrusionOk="0">
                  <a:moveTo>
                    <a:pt x="8146" y="12293"/>
                  </a:moveTo>
                  <a:lnTo>
                    <a:pt x="1" y="12293"/>
                  </a:lnTo>
                  <a:lnTo>
                    <a:pt x="1" y="0"/>
                  </a:lnTo>
                  <a:lnTo>
                    <a:pt x="8146" y="0"/>
                  </a:lnTo>
                  <a:lnTo>
                    <a:pt x="8146" y="2641"/>
                  </a:lnTo>
                  <a:lnTo>
                    <a:pt x="3123" y="2641"/>
                  </a:lnTo>
                  <a:lnTo>
                    <a:pt x="3123" y="4773"/>
                  </a:lnTo>
                  <a:lnTo>
                    <a:pt x="7495" y="4773"/>
                  </a:lnTo>
                  <a:lnTo>
                    <a:pt x="6772" y="7226"/>
                  </a:lnTo>
                  <a:lnTo>
                    <a:pt x="3123" y="7226"/>
                  </a:lnTo>
                  <a:lnTo>
                    <a:pt x="3123" y="9662"/>
                  </a:lnTo>
                  <a:lnTo>
                    <a:pt x="8146" y="9662"/>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7" name="Google Shape;5217;p86"/>
            <p:cNvSpPr/>
            <p:nvPr/>
          </p:nvSpPr>
          <p:spPr>
            <a:xfrm>
              <a:off x="4264034" y="5625924"/>
              <a:ext cx="1026830" cy="1304117"/>
            </a:xfrm>
            <a:custGeom>
              <a:avLst/>
              <a:gdLst/>
              <a:ahLst/>
              <a:cxnLst/>
              <a:rect l="l" t="t" r="r" b="b"/>
              <a:pathLst>
                <a:path w="9680" h="12294" extrusionOk="0">
                  <a:moveTo>
                    <a:pt x="4728" y="2329"/>
                  </a:moveTo>
                  <a:cubicBezTo>
                    <a:pt x="5674" y="2329"/>
                    <a:pt x="6173" y="2712"/>
                    <a:pt x="6173" y="3667"/>
                  </a:cubicBezTo>
                  <a:cubicBezTo>
                    <a:pt x="6173" y="4514"/>
                    <a:pt x="5674" y="5005"/>
                    <a:pt x="4728" y="5005"/>
                  </a:cubicBezTo>
                  <a:lnTo>
                    <a:pt x="3087" y="5005"/>
                  </a:lnTo>
                  <a:lnTo>
                    <a:pt x="3087" y="2329"/>
                  </a:lnTo>
                  <a:close/>
                  <a:moveTo>
                    <a:pt x="4728" y="7190"/>
                  </a:moveTo>
                  <a:cubicBezTo>
                    <a:pt x="5870" y="7190"/>
                    <a:pt x="6557" y="7654"/>
                    <a:pt x="6557" y="8582"/>
                  </a:cubicBezTo>
                  <a:cubicBezTo>
                    <a:pt x="6557" y="9501"/>
                    <a:pt x="5906" y="9965"/>
                    <a:pt x="4764" y="9965"/>
                  </a:cubicBezTo>
                  <a:lnTo>
                    <a:pt x="3122" y="9965"/>
                  </a:lnTo>
                  <a:lnTo>
                    <a:pt x="3122" y="7190"/>
                  </a:lnTo>
                  <a:close/>
                  <a:moveTo>
                    <a:pt x="0" y="0"/>
                  </a:moveTo>
                  <a:lnTo>
                    <a:pt x="0" y="12293"/>
                  </a:lnTo>
                  <a:lnTo>
                    <a:pt x="4987" y="12293"/>
                  </a:lnTo>
                  <a:cubicBezTo>
                    <a:pt x="7833" y="12293"/>
                    <a:pt x="9679" y="11071"/>
                    <a:pt x="9679" y="8743"/>
                  </a:cubicBezTo>
                  <a:cubicBezTo>
                    <a:pt x="9679" y="7369"/>
                    <a:pt x="8885" y="6486"/>
                    <a:pt x="7708" y="5924"/>
                  </a:cubicBezTo>
                  <a:cubicBezTo>
                    <a:pt x="8689" y="5433"/>
                    <a:pt x="9278" y="4621"/>
                    <a:pt x="9278" y="3488"/>
                  </a:cubicBezTo>
                  <a:cubicBezTo>
                    <a:pt x="9278" y="1427"/>
                    <a:pt x="7726" y="0"/>
                    <a:pt x="4898"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8" name="Google Shape;5218;p86"/>
            <p:cNvSpPr/>
            <p:nvPr/>
          </p:nvSpPr>
          <p:spPr>
            <a:xfrm>
              <a:off x="4264034" y="5625924"/>
              <a:ext cx="1026830" cy="1304117"/>
            </a:xfrm>
            <a:custGeom>
              <a:avLst/>
              <a:gdLst/>
              <a:ahLst/>
              <a:cxnLst/>
              <a:rect l="l" t="t" r="r" b="b"/>
              <a:pathLst>
                <a:path w="9680" h="12294" fill="none" extrusionOk="0">
                  <a:moveTo>
                    <a:pt x="4764" y="9965"/>
                  </a:moveTo>
                  <a:cubicBezTo>
                    <a:pt x="5906" y="9965"/>
                    <a:pt x="6557" y="9501"/>
                    <a:pt x="6557" y="8582"/>
                  </a:cubicBezTo>
                  <a:cubicBezTo>
                    <a:pt x="6557" y="7654"/>
                    <a:pt x="5870" y="7190"/>
                    <a:pt x="4728" y="7190"/>
                  </a:cubicBezTo>
                  <a:lnTo>
                    <a:pt x="3122" y="7190"/>
                  </a:lnTo>
                  <a:lnTo>
                    <a:pt x="3122" y="9965"/>
                  </a:lnTo>
                  <a:close/>
                  <a:moveTo>
                    <a:pt x="4728" y="5005"/>
                  </a:moveTo>
                  <a:cubicBezTo>
                    <a:pt x="5674" y="5005"/>
                    <a:pt x="6173" y="4514"/>
                    <a:pt x="6173" y="3667"/>
                  </a:cubicBezTo>
                  <a:cubicBezTo>
                    <a:pt x="6173" y="2712"/>
                    <a:pt x="5674" y="2329"/>
                    <a:pt x="4728" y="2329"/>
                  </a:cubicBezTo>
                  <a:lnTo>
                    <a:pt x="3087" y="2329"/>
                  </a:lnTo>
                  <a:lnTo>
                    <a:pt x="3087" y="5005"/>
                  </a:lnTo>
                  <a:close/>
                  <a:moveTo>
                    <a:pt x="0" y="0"/>
                  </a:moveTo>
                  <a:lnTo>
                    <a:pt x="4898" y="0"/>
                  </a:lnTo>
                  <a:cubicBezTo>
                    <a:pt x="7726" y="0"/>
                    <a:pt x="9278" y="1427"/>
                    <a:pt x="9278" y="3488"/>
                  </a:cubicBezTo>
                  <a:cubicBezTo>
                    <a:pt x="9278" y="4621"/>
                    <a:pt x="8689" y="5433"/>
                    <a:pt x="7708" y="5924"/>
                  </a:cubicBezTo>
                  <a:cubicBezTo>
                    <a:pt x="8885" y="6486"/>
                    <a:pt x="9679" y="7369"/>
                    <a:pt x="9679" y="8743"/>
                  </a:cubicBezTo>
                  <a:cubicBezTo>
                    <a:pt x="9679" y="11071"/>
                    <a:pt x="7833" y="12293"/>
                    <a:pt x="4987" y="12293"/>
                  </a:cubicBezTo>
                  <a:lnTo>
                    <a:pt x="0"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9" name="Google Shape;5219;p86"/>
            <p:cNvSpPr/>
            <p:nvPr/>
          </p:nvSpPr>
          <p:spPr>
            <a:xfrm>
              <a:off x="1494119" y="1087358"/>
              <a:ext cx="1368400" cy="1304117"/>
            </a:xfrm>
            <a:custGeom>
              <a:avLst/>
              <a:gdLst/>
              <a:ahLst/>
              <a:cxnLst/>
              <a:rect l="l" t="t" r="r" b="b"/>
              <a:pathLst>
                <a:path w="12900" h="12294" extrusionOk="0">
                  <a:moveTo>
                    <a:pt x="0" y="0"/>
                  </a:moveTo>
                  <a:lnTo>
                    <a:pt x="18" y="12293"/>
                  </a:lnTo>
                  <a:lnTo>
                    <a:pt x="2944" y="12293"/>
                  </a:lnTo>
                  <a:lnTo>
                    <a:pt x="2944" y="5183"/>
                  </a:lnTo>
                  <a:lnTo>
                    <a:pt x="5558" y="11687"/>
                  </a:lnTo>
                  <a:lnTo>
                    <a:pt x="7378" y="11687"/>
                  </a:lnTo>
                  <a:lnTo>
                    <a:pt x="9983" y="4987"/>
                  </a:lnTo>
                  <a:lnTo>
                    <a:pt x="9983" y="12293"/>
                  </a:lnTo>
                  <a:lnTo>
                    <a:pt x="12900" y="12293"/>
                  </a:lnTo>
                  <a:lnTo>
                    <a:pt x="12900" y="0"/>
                  </a:lnTo>
                  <a:lnTo>
                    <a:pt x="9706" y="0"/>
                  </a:lnTo>
                  <a:lnTo>
                    <a:pt x="6495" y="7913"/>
                  </a:lnTo>
                  <a:lnTo>
                    <a:pt x="3462" y="0"/>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0" name="Google Shape;5220;p86"/>
            <p:cNvSpPr/>
            <p:nvPr/>
          </p:nvSpPr>
          <p:spPr>
            <a:xfrm>
              <a:off x="1494119" y="1087358"/>
              <a:ext cx="1368400" cy="1304117"/>
            </a:xfrm>
            <a:custGeom>
              <a:avLst/>
              <a:gdLst/>
              <a:ahLst/>
              <a:cxnLst/>
              <a:rect l="l" t="t" r="r" b="b"/>
              <a:pathLst>
                <a:path w="12900" h="12294" fill="none" extrusionOk="0">
                  <a:moveTo>
                    <a:pt x="3462" y="0"/>
                  </a:moveTo>
                  <a:lnTo>
                    <a:pt x="6495" y="7913"/>
                  </a:lnTo>
                  <a:lnTo>
                    <a:pt x="9706" y="0"/>
                  </a:lnTo>
                  <a:lnTo>
                    <a:pt x="12900" y="0"/>
                  </a:lnTo>
                  <a:lnTo>
                    <a:pt x="12900" y="12293"/>
                  </a:lnTo>
                  <a:lnTo>
                    <a:pt x="9983" y="12293"/>
                  </a:lnTo>
                  <a:lnTo>
                    <a:pt x="9983" y="4987"/>
                  </a:lnTo>
                  <a:lnTo>
                    <a:pt x="7378" y="11687"/>
                  </a:lnTo>
                  <a:lnTo>
                    <a:pt x="5558" y="11687"/>
                  </a:lnTo>
                  <a:lnTo>
                    <a:pt x="2944" y="5183"/>
                  </a:lnTo>
                  <a:lnTo>
                    <a:pt x="2944" y="12293"/>
                  </a:lnTo>
                  <a:lnTo>
                    <a:pt x="18" y="12293"/>
                  </a:lnTo>
                  <a:lnTo>
                    <a:pt x="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1" name="Google Shape;5221;p86"/>
            <p:cNvSpPr/>
            <p:nvPr/>
          </p:nvSpPr>
          <p:spPr>
            <a:xfrm>
              <a:off x="3021434" y="1087358"/>
              <a:ext cx="1270066" cy="1304117"/>
            </a:xfrm>
            <a:custGeom>
              <a:avLst/>
              <a:gdLst/>
              <a:ahLst/>
              <a:cxnLst/>
              <a:rect l="l" t="t" r="r" b="b"/>
              <a:pathLst>
                <a:path w="11973" h="12294" extrusionOk="0">
                  <a:moveTo>
                    <a:pt x="5978" y="3363"/>
                  </a:moveTo>
                  <a:lnTo>
                    <a:pt x="7316" y="7636"/>
                  </a:lnTo>
                  <a:lnTo>
                    <a:pt x="4622" y="7636"/>
                  </a:lnTo>
                  <a:lnTo>
                    <a:pt x="5978" y="3363"/>
                  </a:lnTo>
                  <a:close/>
                  <a:moveTo>
                    <a:pt x="4408" y="0"/>
                  </a:moveTo>
                  <a:lnTo>
                    <a:pt x="1" y="12293"/>
                  </a:lnTo>
                  <a:lnTo>
                    <a:pt x="3159" y="12293"/>
                  </a:lnTo>
                  <a:lnTo>
                    <a:pt x="3864" y="10072"/>
                  </a:lnTo>
                  <a:lnTo>
                    <a:pt x="8092" y="10072"/>
                  </a:lnTo>
                  <a:lnTo>
                    <a:pt x="8797" y="12293"/>
                  </a:lnTo>
                  <a:lnTo>
                    <a:pt x="11973" y="12293"/>
                  </a:lnTo>
                  <a:lnTo>
                    <a:pt x="7584" y="0"/>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2" name="Google Shape;5222;p86"/>
            <p:cNvSpPr/>
            <p:nvPr/>
          </p:nvSpPr>
          <p:spPr>
            <a:xfrm>
              <a:off x="3021434" y="1087358"/>
              <a:ext cx="1270066" cy="1304117"/>
            </a:xfrm>
            <a:custGeom>
              <a:avLst/>
              <a:gdLst/>
              <a:ahLst/>
              <a:cxnLst/>
              <a:rect l="l" t="t" r="r" b="b"/>
              <a:pathLst>
                <a:path w="11973" h="12294" fill="none" extrusionOk="0">
                  <a:moveTo>
                    <a:pt x="7316" y="7636"/>
                  </a:moveTo>
                  <a:lnTo>
                    <a:pt x="5978" y="3363"/>
                  </a:lnTo>
                  <a:lnTo>
                    <a:pt x="4622" y="7636"/>
                  </a:lnTo>
                  <a:close/>
                  <a:moveTo>
                    <a:pt x="8092" y="10072"/>
                  </a:moveTo>
                  <a:lnTo>
                    <a:pt x="3864" y="10072"/>
                  </a:lnTo>
                  <a:lnTo>
                    <a:pt x="3159" y="12293"/>
                  </a:lnTo>
                  <a:lnTo>
                    <a:pt x="1" y="12293"/>
                  </a:lnTo>
                  <a:lnTo>
                    <a:pt x="4408" y="0"/>
                  </a:lnTo>
                  <a:lnTo>
                    <a:pt x="7584" y="0"/>
                  </a:lnTo>
                  <a:lnTo>
                    <a:pt x="11973" y="12293"/>
                  </a:lnTo>
                  <a:lnTo>
                    <a:pt x="8797"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3" name="Google Shape;5223;p86"/>
            <p:cNvSpPr/>
            <p:nvPr/>
          </p:nvSpPr>
          <p:spPr>
            <a:xfrm>
              <a:off x="4450414" y="1087358"/>
              <a:ext cx="1091219" cy="1304117"/>
            </a:xfrm>
            <a:custGeom>
              <a:avLst/>
              <a:gdLst/>
              <a:ahLst/>
              <a:cxnLst/>
              <a:rect l="l" t="t" r="r" b="b"/>
              <a:pathLst>
                <a:path w="10287" h="12294" extrusionOk="0">
                  <a:moveTo>
                    <a:pt x="0" y="0"/>
                  </a:moveTo>
                  <a:lnTo>
                    <a:pt x="0" y="12293"/>
                  </a:lnTo>
                  <a:lnTo>
                    <a:pt x="3007" y="12293"/>
                  </a:lnTo>
                  <a:lnTo>
                    <a:pt x="3007" y="4898"/>
                  </a:lnTo>
                  <a:lnTo>
                    <a:pt x="7503" y="12293"/>
                  </a:lnTo>
                  <a:lnTo>
                    <a:pt x="10286" y="12293"/>
                  </a:lnTo>
                  <a:lnTo>
                    <a:pt x="10286" y="0"/>
                  </a:lnTo>
                  <a:lnTo>
                    <a:pt x="7271" y="0"/>
                  </a:lnTo>
                  <a:lnTo>
                    <a:pt x="7271" y="7315"/>
                  </a:lnTo>
                  <a:lnTo>
                    <a:pt x="2811" y="0"/>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4" name="Google Shape;5224;p86"/>
            <p:cNvSpPr/>
            <p:nvPr/>
          </p:nvSpPr>
          <p:spPr>
            <a:xfrm>
              <a:off x="4450414" y="1087358"/>
              <a:ext cx="1091219" cy="1304117"/>
            </a:xfrm>
            <a:custGeom>
              <a:avLst/>
              <a:gdLst/>
              <a:ahLst/>
              <a:cxnLst/>
              <a:rect l="l" t="t" r="r" b="b"/>
              <a:pathLst>
                <a:path w="10287" h="12294" fill="none" extrusionOk="0">
                  <a:moveTo>
                    <a:pt x="2811" y="0"/>
                  </a:moveTo>
                  <a:lnTo>
                    <a:pt x="7271" y="7315"/>
                  </a:lnTo>
                  <a:lnTo>
                    <a:pt x="7271" y="0"/>
                  </a:lnTo>
                  <a:lnTo>
                    <a:pt x="10286" y="0"/>
                  </a:lnTo>
                  <a:lnTo>
                    <a:pt x="10286" y="12293"/>
                  </a:lnTo>
                  <a:lnTo>
                    <a:pt x="7503" y="12293"/>
                  </a:lnTo>
                  <a:lnTo>
                    <a:pt x="3007" y="4898"/>
                  </a:lnTo>
                  <a:lnTo>
                    <a:pt x="3007" y="12293"/>
                  </a:lnTo>
                  <a:lnTo>
                    <a:pt x="0" y="12293"/>
                  </a:lnTo>
                  <a:lnTo>
                    <a:pt x="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5" name="Google Shape;5225;p86"/>
            <p:cNvSpPr/>
            <p:nvPr/>
          </p:nvSpPr>
          <p:spPr>
            <a:xfrm>
              <a:off x="5813095" y="1087358"/>
              <a:ext cx="331386" cy="1304117"/>
            </a:xfrm>
            <a:custGeom>
              <a:avLst/>
              <a:gdLst/>
              <a:ahLst/>
              <a:cxnLst/>
              <a:rect l="l" t="t" r="r" b="b"/>
              <a:pathLst>
                <a:path w="3124" h="12294" extrusionOk="0">
                  <a:moveTo>
                    <a:pt x="1" y="0"/>
                  </a:moveTo>
                  <a:lnTo>
                    <a:pt x="1" y="12293"/>
                  </a:lnTo>
                  <a:lnTo>
                    <a:pt x="3123" y="12293"/>
                  </a:lnTo>
                  <a:lnTo>
                    <a:pt x="3123" y="0"/>
                  </a:lnTo>
                  <a:close/>
                </a:path>
              </a:pathLst>
            </a:custGeom>
            <a:solidFill>
              <a:srgbClr val="FFB0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6" name="Google Shape;5226;p86"/>
            <p:cNvSpPr/>
            <p:nvPr/>
          </p:nvSpPr>
          <p:spPr>
            <a:xfrm>
              <a:off x="6417847" y="1087358"/>
              <a:ext cx="864107" cy="1304117"/>
            </a:xfrm>
            <a:custGeom>
              <a:avLst/>
              <a:gdLst/>
              <a:ahLst/>
              <a:cxnLst/>
              <a:rect l="l" t="t" r="r" b="b"/>
              <a:pathLst>
                <a:path w="8146" h="12294" extrusionOk="0">
                  <a:moveTo>
                    <a:pt x="0" y="0"/>
                  </a:moveTo>
                  <a:lnTo>
                    <a:pt x="0" y="12293"/>
                  </a:lnTo>
                  <a:lnTo>
                    <a:pt x="3123" y="12293"/>
                  </a:lnTo>
                  <a:lnTo>
                    <a:pt x="3123" y="7512"/>
                  </a:lnTo>
                  <a:lnTo>
                    <a:pt x="6807" y="7512"/>
                  </a:lnTo>
                  <a:lnTo>
                    <a:pt x="7530" y="5005"/>
                  </a:lnTo>
                  <a:lnTo>
                    <a:pt x="3123" y="5005"/>
                  </a:lnTo>
                  <a:lnTo>
                    <a:pt x="3123" y="2641"/>
                  </a:lnTo>
                  <a:lnTo>
                    <a:pt x="8145" y="2641"/>
                  </a:lnTo>
                  <a:lnTo>
                    <a:pt x="8145" y="0"/>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7" name="Google Shape;5227;p86"/>
            <p:cNvSpPr/>
            <p:nvPr/>
          </p:nvSpPr>
          <p:spPr>
            <a:xfrm>
              <a:off x="6417847" y="1087358"/>
              <a:ext cx="864107" cy="1304117"/>
            </a:xfrm>
            <a:custGeom>
              <a:avLst/>
              <a:gdLst/>
              <a:ahLst/>
              <a:cxnLst/>
              <a:rect l="l" t="t" r="r" b="b"/>
              <a:pathLst>
                <a:path w="8146" h="12294" fill="none" extrusionOk="0">
                  <a:moveTo>
                    <a:pt x="0" y="0"/>
                  </a:moveTo>
                  <a:lnTo>
                    <a:pt x="8145" y="0"/>
                  </a:lnTo>
                  <a:lnTo>
                    <a:pt x="8145" y="2641"/>
                  </a:lnTo>
                  <a:lnTo>
                    <a:pt x="3123" y="2641"/>
                  </a:lnTo>
                  <a:lnTo>
                    <a:pt x="3123" y="5005"/>
                  </a:lnTo>
                  <a:lnTo>
                    <a:pt x="7530" y="5005"/>
                  </a:lnTo>
                  <a:lnTo>
                    <a:pt x="6807" y="7512"/>
                  </a:lnTo>
                  <a:lnTo>
                    <a:pt x="3123" y="7512"/>
                  </a:lnTo>
                  <a:lnTo>
                    <a:pt x="3123" y="12293"/>
                  </a:lnTo>
                  <a:lnTo>
                    <a:pt x="0"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8" name="Google Shape;5228;p86"/>
            <p:cNvSpPr/>
            <p:nvPr/>
          </p:nvSpPr>
          <p:spPr>
            <a:xfrm>
              <a:off x="7444578" y="1087358"/>
              <a:ext cx="863153" cy="1304117"/>
            </a:xfrm>
            <a:custGeom>
              <a:avLst/>
              <a:gdLst/>
              <a:ahLst/>
              <a:cxnLst/>
              <a:rect l="l" t="t" r="r" b="b"/>
              <a:pathLst>
                <a:path w="8137" h="12294" extrusionOk="0">
                  <a:moveTo>
                    <a:pt x="1" y="0"/>
                  </a:moveTo>
                  <a:lnTo>
                    <a:pt x="1" y="12293"/>
                  </a:lnTo>
                  <a:lnTo>
                    <a:pt x="8137" y="12293"/>
                  </a:lnTo>
                  <a:lnTo>
                    <a:pt x="8137" y="9661"/>
                  </a:lnTo>
                  <a:lnTo>
                    <a:pt x="3123" y="9661"/>
                  </a:lnTo>
                  <a:lnTo>
                    <a:pt x="3123" y="7226"/>
                  </a:lnTo>
                  <a:lnTo>
                    <a:pt x="6763" y="7226"/>
                  </a:lnTo>
                  <a:lnTo>
                    <a:pt x="7485" y="4773"/>
                  </a:lnTo>
                  <a:lnTo>
                    <a:pt x="3123" y="4773"/>
                  </a:lnTo>
                  <a:lnTo>
                    <a:pt x="3123" y="2641"/>
                  </a:lnTo>
                  <a:lnTo>
                    <a:pt x="8137" y="2641"/>
                  </a:lnTo>
                  <a:lnTo>
                    <a:pt x="8137" y="0"/>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9" name="Google Shape;5229;p86"/>
            <p:cNvSpPr/>
            <p:nvPr/>
          </p:nvSpPr>
          <p:spPr>
            <a:xfrm>
              <a:off x="7444578" y="1087358"/>
              <a:ext cx="863153" cy="1304117"/>
            </a:xfrm>
            <a:custGeom>
              <a:avLst/>
              <a:gdLst/>
              <a:ahLst/>
              <a:cxnLst/>
              <a:rect l="l" t="t" r="r" b="b"/>
              <a:pathLst>
                <a:path w="8137" h="12294" fill="none" extrusionOk="0">
                  <a:moveTo>
                    <a:pt x="8137" y="12293"/>
                  </a:moveTo>
                  <a:lnTo>
                    <a:pt x="1" y="12293"/>
                  </a:lnTo>
                  <a:lnTo>
                    <a:pt x="1" y="0"/>
                  </a:lnTo>
                  <a:lnTo>
                    <a:pt x="8137" y="0"/>
                  </a:lnTo>
                  <a:lnTo>
                    <a:pt x="8137" y="2641"/>
                  </a:lnTo>
                  <a:lnTo>
                    <a:pt x="3123" y="2641"/>
                  </a:lnTo>
                  <a:lnTo>
                    <a:pt x="3123" y="4773"/>
                  </a:lnTo>
                  <a:lnTo>
                    <a:pt x="7485" y="4773"/>
                  </a:lnTo>
                  <a:lnTo>
                    <a:pt x="6763" y="7226"/>
                  </a:lnTo>
                  <a:lnTo>
                    <a:pt x="3123" y="7226"/>
                  </a:lnTo>
                  <a:lnTo>
                    <a:pt x="3123" y="9661"/>
                  </a:lnTo>
                  <a:lnTo>
                    <a:pt x="8137" y="966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0" name="Google Shape;5230;p86"/>
            <p:cNvSpPr/>
            <p:nvPr/>
          </p:nvSpPr>
          <p:spPr>
            <a:xfrm>
              <a:off x="8426863" y="1057020"/>
              <a:ext cx="955016" cy="1365642"/>
            </a:xfrm>
            <a:custGeom>
              <a:avLst/>
              <a:gdLst/>
              <a:ahLst/>
              <a:cxnLst/>
              <a:rect l="l" t="t" r="r" b="b"/>
              <a:pathLst>
                <a:path w="9003" h="12874" extrusionOk="0">
                  <a:moveTo>
                    <a:pt x="4711" y="1"/>
                  </a:moveTo>
                  <a:cubicBezTo>
                    <a:pt x="2160" y="1"/>
                    <a:pt x="393" y="1267"/>
                    <a:pt x="393" y="3471"/>
                  </a:cubicBezTo>
                  <a:cubicBezTo>
                    <a:pt x="393" y="5309"/>
                    <a:pt x="1499" y="6281"/>
                    <a:pt x="3409" y="7128"/>
                  </a:cubicBezTo>
                  <a:cubicBezTo>
                    <a:pt x="4943" y="7815"/>
                    <a:pt x="5844" y="8252"/>
                    <a:pt x="5844" y="9046"/>
                  </a:cubicBezTo>
                  <a:cubicBezTo>
                    <a:pt x="5844" y="9840"/>
                    <a:pt x="5068" y="10162"/>
                    <a:pt x="4131" y="10162"/>
                  </a:cubicBezTo>
                  <a:cubicBezTo>
                    <a:pt x="3105" y="10162"/>
                    <a:pt x="2124" y="9751"/>
                    <a:pt x="955" y="8975"/>
                  </a:cubicBezTo>
                  <a:lnTo>
                    <a:pt x="1" y="11446"/>
                  </a:lnTo>
                  <a:cubicBezTo>
                    <a:pt x="1241" y="12347"/>
                    <a:pt x="2704" y="12874"/>
                    <a:pt x="4470" y="12874"/>
                  </a:cubicBezTo>
                  <a:cubicBezTo>
                    <a:pt x="7111" y="12874"/>
                    <a:pt x="9002" y="11678"/>
                    <a:pt x="9002" y="9153"/>
                  </a:cubicBezTo>
                  <a:cubicBezTo>
                    <a:pt x="9002" y="7235"/>
                    <a:pt x="7798" y="6192"/>
                    <a:pt x="5612" y="5219"/>
                  </a:cubicBezTo>
                  <a:cubicBezTo>
                    <a:pt x="3810" y="4408"/>
                    <a:pt x="3480" y="4167"/>
                    <a:pt x="3480" y="3578"/>
                  </a:cubicBezTo>
                  <a:cubicBezTo>
                    <a:pt x="3480" y="2980"/>
                    <a:pt x="3953" y="2713"/>
                    <a:pt x="4818" y="2713"/>
                  </a:cubicBezTo>
                  <a:cubicBezTo>
                    <a:pt x="5951" y="2713"/>
                    <a:pt x="6763" y="3123"/>
                    <a:pt x="7539" y="3524"/>
                  </a:cubicBezTo>
                  <a:lnTo>
                    <a:pt x="8610" y="1196"/>
                  </a:lnTo>
                  <a:cubicBezTo>
                    <a:pt x="7361" y="366"/>
                    <a:pt x="6076" y="1"/>
                    <a:pt x="4711"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1" name="Google Shape;5231;p86"/>
            <p:cNvSpPr/>
            <p:nvPr/>
          </p:nvSpPr>
          <p:spPr>
            <a:xfrm>
              <a:off x="8426863" y="1057020"/>
              <a:ext cx="955016" cy="1365642"/>
            </a:xfrm>
            <a:custGeom>
              <a:avLst/>
              <a:gdLst/>
              <a:ahLst/>
              <a:cxnLst/>
              <a:rect l="l" t="t" r="r" b="b"/>
              <a:pathLst>
                <a:path w="9003" h="12874" fill="none" extrusionOk="0">
                  <a:moveTo>
                    <a:pt x="1" y="11446"/>
                  </a:moveTo>
                  <a:lnTo>
                    <a:pt x="955" y="8975"/>
                  </a:lnTo>
                  <a:cubicBezTo>
                    <a:pt x="2124" y="9751"/>
                    <a:pt x="3105" y="10162"/>
                    <a:pt x="4131" y="10162"/>
                  </a:cubicBezTo>
                  <a:cubicBezTo>
                    <a:pt x="5068" y="10162"/>
                    <a:pt x="5844" y="9840"/>
                    <a:pt x="5844" y="9046"/>
                  </a:cubicBezTo>
                  <a:cubicBezTo>
                    <a:pt x="5844" y="8252"/>
                    <a:pt x="4943" y="7815"/>
                    <a:pt x="3409" y="7128"/>
                  </a:cubicBezTo>
                  <a:cubicBezTo>
                    <a:pt x="1499" y="6281"/>
                    <a:pt x="393" y="5309"/>
                    <a:pt x="393" y="3471"/>
                  </a:cubicBezTo>
                  <a:cubicBezTo>
                    <a:pt x="393" y="1267"/>
                    <a:pt x="2160" y="1"/>
                    <a:pt x="4711" y="1"/>
                  </a:cubicBezTo>
                  <a:cubicBezTo>
                    <a:pt x="6076" y="1"/>
                    <a:pt x="7361" y="366"/>
                    <a:pt x="8610" y="1196"/>
                  </a:cubicBezTo>
                  <a:lnTo>
                    <a:pt x="7539" y="3524"/>
                  </a:lnTo>
                  <a:cubicBezTo>
                    <a:pt x="6763" y="3123"/>
                    <a:pt x="5951" y="2713"/>
                    <a:pt x="4818" y="2713"/>
                  </a:cubicBezTo>
                  <a:cubicBezTo>
                    <a:pt x="3953" y="2713"/>
                    <a:pt x="3480" y="2980"/>
                    <a:pt x="3480" y="3578"/>
                  </a:cubicBezTo>
                  <a:cubicBezTo>
                    <a:pt x="3480" y="4167"/>
                    <a:pt x="3810" y="4408"/>
                    <a:pt x="5612" y="5219"/>
                  </a:cubicBezTo>
                  <a:cubicBezTo>
                    <a:pt x="7798" y="6192"/>
                    <a:pt x="9002" y="7235"/>
                    <a:pt x="9002" y="9153"/>
                  </a:cubicBezTo>
                  <a:cubicBezTo>
                    <a:pt x="9002" y="11678"/>
                    <a:pt x="7111" y="12874"/>
                    <a:pt x="4470" y="12874"/>
                  </a:cubicBezTo>
                  <a:cubicBezTo>
                    <a:pt x="2704" y="12874"/>
                    <a:pt x="1241" y="12347"/>
                    <a:pt x="1" y="1144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2" name="Google Shape;5232;p86"/>
            <p:cNvSpPr/>
            <p:nvPr/>
          </p:nvSpPr>
          <p:spPr>
            <a:xfrm>
              <a:off x="9458368" y="1087358"/>
              <a:ext cx="1128134" cy="1304117"/>
            </a:xfrm>
            <a:custGeom>
              <a:avLst/>
              <a:gdLst/>
              <a:ahLst/>
              <a:cxnLst/>
              <a:rect l="l" t="t" r="r" b="b"/>
              <a:pathLst>
                <a:path w="10635" h="12294" extrusionOk="0">
                  <a:moveTo>
                    <a:pt x="1" y="0"/>
                  </a:moveTo>
                  <a:lnTo>
                    <a:pt x="1" y="2676"/>
                  </a:lnTo>
                  <a:lnTo>
                    <a:pt x="3560" y="2676"/>
                  </a:lnTo>
                  <a:lnTo>
                    <a:pt x="3560" y="12293"/>
                  </a:lnTo>
                  <a:lnTo>
                    <a:pt x="6683" y="12293"/>
                  </a:lnTo>
                  <a:lnTo>
                    <a:pt x="6683" y="2676"/>
                  </a:lnTo>
                  <a:lnTo>
                    <a:pt x="9858" y="2676"/>
                  </a:lnTo>
                  <a:lnTo>
                    <a:pt x="10635" y="0"/>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3" name="Google Shape;5233;p86"/>
            <p:cNvSpPr/>
            <p:nvPr/>
          </p:nvSpPr>
          <p:spPr>
            <a:xfrm>
              <a:off x="9458368" y="1087358"/>
              <a:ext cx="1128134" cy="1304117"/>
            </a:xfrm>
            <a:custGeom>
              <a:avLst/>
              <a:gdLst/>
              <a:ahLst/>
              <a:cxnLst/>
              <a:rect l="l" t="t" r="r" b="b"/>
              <a:pathLst>
                <a:path w="10635" h="12294" fill="none" extrusionOk="0">
                  <a:moveTo>
                    <a:pt x="3560" y="2676"/>
                  </a:moveTo>
                  <a:lnTo>
                    <a:pt x="1" y="2676"/>
                  </a:lnTo>
                  <a:lnTo>
                    <a:pt x="1" y="0"/>
                  </a:lnTo>
                  <a:lnTo>
                    <a:pt x="10635" y="0"/>
                  </a:lnTo>
                  <a:lnTo>
                    <a:pt x="9858" y="2676"/>
                  </a:lnTo>
                  <a:lnTo>
                    <a:pt x="6683" y="2676"/>
                  </a:lnTo>
                  <a:lnTo>
                    <a:pt x="6683" y="12293"/>
                  </a:lnTo>
                  <a:lnTo>
                    <a:pt x="3560"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4" name="Google Shape;5234;p86"/>
            <p:cNvSpPr/>
            <p:nvPr/>
          </p:nvSpPr>
          <p:spPr>
            <a:xfrm>
              <a:off x="10595845" y="1057020"/>
              <a:ext cx="1231348" cy="1365642"/>
            </a:xfrm>
            <a:custGeom>
              <a:avLst/>
              <a:gdLst/>
              <a:ahLst/>
              <a:cxnLst/>
              <a:rect l="l" t="t" r="r" b="b"/>
              <a:pathLst>
                <a:path w="11608" h="12874" extrusionOk="0">
                  <a:moveTo>
                    <a:pt x="5808" y="2713"/>
                  </a:moveTo>
                  <a:cubicBezTo>
                    <a:pt x="7512" y="2713"/>
                    <a:pt x="8467" y="4060"/>
                    <a:pt x="8467" y="6442"/>
                  </a:cubicBezTo>
                  <a:cubicBezTo>
                    <a:pt x="8467" y="8806"/>
                    <a:pt x="7512" y="10162"/>
                    <a:pt x="5808" y="10162"/>
                  </a:cubicBezTo>
                  <a:cubicBezTo>
                    <a:pt x="4096" y="10162"/>
                    <a:pt x="3141" y="8806"/>
                    <a:pt x="3141" y="6442"/>
                  </a:cubicBezTo>
                  <a:cubicBezTo>
                    <a:pt x="3141" y="4060"/>
                    <a:pt x="4096" y="2713"/>
                    <a:pt x="5808" y="2713"/>
                  </a:cubicBezTo>
                  <a:close/>
                  <a:moveTo>
                    <a:pt x="5808" y="1"/>
                  </a:moveTo>
                  <a:cubicBezTo>
                    <a:pt x="2186" y="1"/>
                    <a:pt x="1" y="2418"/>
                    <a:pt x="1" y="6442"/>
                  </a:cubicBezTo>
                  <a:cubicBezTo>
                    <a:pt x="1" y="10456"/>
                    <a:pt x="2186" y="12874"/>
                    <a:pt x="5808" y="12874"/>
                  </a:cubicBezTo>
                  <a:cubicBezTo>
                    <a:pt x="9421" y="12874"/>
                    <a:pt x="11607" y="10456"/>
                    <a:pt x="11607" y="6442"/>
                  </a:cubicBezTo>
                  <a:cubicBezTo>
                    <a:pt x="11607" y="2418"/>
                    <a:pt x="9421" y="1"/>
                    <a:pt x="5808"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5" name="Google Shape;5235;p86"/>
            <p:cNvSpPr/>
            <p:nvPr/>
          </p:nvSpPr>
          <p:spPr>
            <a:xfrm>
              <a:off x="10595845" y="1057020"/>
              <a:ext cx="1231348" cy="1365642"/>
            </a:xfrm>
            <a:custGeom>
              <a:avLst/>
              <a:gdLst/>
              <a:ahLst/>
              <a:cxnLst/>
              <a:rect l="l" t="t" r="r" b="b"/>
              <a:pathLst>
                <a:path w="11608" h="12874" fill="none" extrusionOk="0">
                  <a:moveTo>
                    <a:pt x="8467" y="6442"/>
                  </a:moveTo>
                  <a:cubicBezTo>
                    <a:pt x="8467" y="4060"/>
                    <a:pt x="7512" y="2713"/>
                    <a:pt x="5808" y="2713"/>
                  </a:cubicBezTo>
                  <a:cubicBezTo>
                    <a:pt x="4096" y="2713"/>
                    <a:pt x="3141" y="4060"/>
                    <a:pt x="3141" y="6442"/>
                  </a:cubicBezTo>
                  <a:cubicBezTo>
                    <a:pt x="3141" y="8806"/>
                    <a:pt x="4096" y="10162"/>
                    <a:pt x="5808" y="10162"/>
                  </a:cubicBezTo>
                  <a:cubicBezTo>
                    <a:pt x="7512" y="10162"/>
                    <a:pt x="8467" y="8806"/>
                    <a:pt x="8467" y="6442"/>
                  </a:cubicBezTo>
                  <a:close/>
                  <a:moveTo>
                    <a:pt x="1" y="6442"/>
                  </a:moveTo>
                  <a:cubicBezTo>
                    <a:pt x="1" y="2418"/>
                    <a:pt x="2186" y="1"/>
                    <a:pt x="5808" y="1"/>
                  </a:cubicBezTo>
                  <a:cubicBezTo>
                    <a:pt x="9421" y="1"/>
                    <a:pt x="11607" y="2418"/>
                    <a:pt x="11607" y="6442"/>
                  </a:cubicBezTo>
                  <a:cubicBezTo>
                    <a:pt x="11607" y="10456"/>
                    <a:pt x="9421" y="12874"/>
                    <a:pt x="5808" y="12874"/>
                  </a:cubicBezTo>
                  <a:cubicBezTo>
                    <a:pt x="2186" y="12874"/>
                    <a:pt x="1" y="10456"/>
                    <a:pt x="1" y="644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6" name="Google Shape;5236;p86"/>
            <p:cNvSpPr/>
            <p:nvPr/>
          </p:nvSpPr>
          <p:spPr>
            <a:xfrm>
              <a:off x="1497832" y="3279893"/>
              <a:ext cx="863153" cy="1304223"/>
            </a:xfrm>
            <a:custGeom>
              <a:avLst/>
              <a:gdLst/>
              <a:ahLst/>
              <a:cxnLst/>
              <a:rect l="l" t="t" r="r" b="b"/>
              <a:pathLst>
                <a:path w="8137" h="12295" extrusionOk="0">
                  <a:moveTo>
                    <a:pt x="1" y="1"/>
                  </a:moveTo>
                  <a:lnTo>
                    <a:pt x="1" y="12294"/>
                  </a:lnTo>
                  <a:lnTo>
                    <a:pt x="3123" y="12294"/>
                  </a:lnTo>
                  <a:lnTo>
                    <a:pt x="3123" y="7512"/>
                  </a:lnTo>
                  <a:lnTo>
                    <a:pt x="6808" y="7512"/>
                  </a:lnTo>
                  <a:lnTo>
                    <a:pt x="7530" y="5006"/>
                  </a:lnTo>
                  <a:lnTo>
                    <a:pt x="3123" y="5006"/>
                  </a:lnTo>
                  <a:lnTo>
                    <a:pt x="3123" y="2642"/>
                  </a:lnTo>
                  <a:lnTo>
                    <a:pt x="8137" y="2642"/>
                  </a:lnTo>
                  <a:lnTo>
                    <a:pt x="8137"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7" name="Google Shape;5237;p86"/>
            <p:cNvSpPr/>
            <p:nvPr/>
          </p:nvSpPr>
          <p:spPr>
            <a:xfrm>
              <a:off x="1497832" y="3279893"/>
              <a:ext cx="863153" cy="1304223"/>
            </a:xfrm>
            <a:custGeom>
              <a:avLst/>
              <a:gdLst/>
              <a:ahLst/>
              <a:cxnLst/>
              <a:rect l="l" t="t" r="r" b="b"/>
              <a:pathLst>
                <a:path w="8137" h="12295" fill="none" extrusionOk="0">
                  <a:moveTo>
                    <a:pt x="1" y="1"/>
                  </a:moveTo>
                  <a:lnTo>
                    <a:pt x="8137" y="1"/>
                  </a:lnTo>
                  <a:lnTo>
                    <a:pt x="8137" y="2642"/>
                  </a:lnTo>
                  <a:lnTo>
                    <a:pt x="3123" y="2642"/>
                  </a:lnTo>
                  <a:lnTo>
                    <a:pt x="3123" y="5006"/>
                  </a:lnTo>
                  <a:lnTo>
                    <a:pt x="7530" y="5006"/>
                  </a:lnTo>
                  <a:lnTo>
                    <a:pt x="6808" y="7512"/>
                  </a:lnTo>
                  <a:lnTo>
                    <a:pt x="3123" y="7512"/>
                  </a:lnTo>
                  <a:lnTo>
                    <a:pt x="3123" y="12294"/>
                  </a:lnTo>
                  <a:lnTo>
                    <a:pt x="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8" name="Google Shape;5238;p86"/>
            <p:cNvSpPr/>
            <p:nvPr/>
          </p:nvSpPr>
          <p:spPr>
            <a:xfrm>
              <a:off x="2439489" y="3249661"/>
              <a:ext cx="1231242" cy="1364687"/>
            </a:xfrm>
            <a:custGeom>
              <a:avLst/>
              <a:gdLst/>
              <a:ahLst/>
              <a:cxnLst/>
              <a:rect l="l" t="t" r="r" b="b"/>
              <a:pathLst>
                <a:path w="11607" h="12865" extrusionOk="0">
                  <a:moveTo>
                    <a:pt x="5817" y="2704"/>
                  </a:moveTo>
                  <a:cubicBezTo>
                    <a:pt x="7512" y="2704"/>
                    <a:pt x="8466" y="4060"/>
                    <a:pt x="8466" y="6441"/>
                  </a:cubicBezTo>
                  <a:cubicBezTo>
                    <a:pt x="8466" y="8806"/>
                    <a:pt x="7512" y="10162"/>
                    <a:pt x="5817" y="10162"/>
                  </a:cubicBezTo>
                  <a:cubicBezTo>
                    <a:pt x="4095" y="10162"/>
                    <a:pt x="3140" y="8806"/>
                    <a:pt x="3140" y="6441"/>
                  </a:cubicBezTo>
                  <a:cubicBezTo>
                    <a:pt x="3140" y="4060"/>
                    <a:pt x="4095" y="2704"/>
                    <a:pt x="5817" y="2704"/>
                  </a:cubicBezTo>
                  <a:close/>
                  <a:moveTo>
                    <a:pt x="5817" y="0"/>
                  </a:moveTo>
                  <a:cubicBezTo>
                    <a:pt x="2186" y="0"/>
                    <a:pt x="0" y="2418"/>
                    <a:pt x="0" y="6441"/>
                  </a:cubicBezTo>
                  <a:cubicBezTo>
                    <a:pt x="0" y="10447"/>
                    <a:pt x="2186" y="12865"/>
                    <a:pt x="5817" y="12865"/>
                  </a:cubicBezTo>
                  <a:cubicBezTo>
                    <a:pt x="9421" y="12865"/>
                    <a:pt x="11607" y="10447"/>
                    <a:pt x="11607" y="6441"/>
                  </a:cubicBezTo>
                  <a:cubicBezTo>
                    <a:pt x="11607" y="2418"/>
                    <a:pt x="9421" y="0"/>
                    <a:pt x="5817" y="0"/>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9" name="Google Shape;5239;p86"/>
            <p:cNvSpPr/>
            <p:nvPr/>
          </p:nvSpPr>
          <p:spPr>
            <a:xfrm>
              <a:off x="2439489" y="3249661"/>
              <a:ext cx="1231242" cy="1364687"/>
            </a:xfrm>
            <a:custGeom>
              <a:avLst/>
              <a:gdLst/>
              <a:ahLst/>
              <a:cxnLst/>
              <a:rect l="l" t="t" r="r" b="b"/>
              <a:pathLst>
                <a:path w="11607" h="12865" fill="none" extrusionOk="0">
                  <a:moveTo>
                    <a:pt x="8466" y="6441"/>
                  </a:moveTo>
                  <a:cubicBezTo>
                    <a:pt x="8466" y="4060"/>
                    <a:pt x="7512" y="2704"/>
                    <a:pt x="5817" y="2704"/>
                  </a:cubicBezTo>
                  <a:cubicBezTo>
                    <a:pt x="4095" y="2704"/>
                    <a:pt x="3140" y="4060"/>
                    <a:pt x="3140" y="6441"/>
                  </a:cubicBezTo>
                  <a:cubicBezTo>
                    <a:pt x="3140" y="8806"/>
                    <a:pt x="4095" y="10162"/>
                    <a:pt x="5817" y="10162"/>
                  </a:cubicBezTo>
                  <a:cubicBezTo>
                    <a:pt x="7512" y="10162"/>
                    <a:pt x="8466" y="8806"/>
                    <a:pt x="8466" y="6441"/>
                  </a:cubicBezTo>
                  <a:close/>
                  <a:moveTo>
                    <a:pt x="0" y="6441"/>
                  </a:moveTo>
                  <a:cubicBezTo>
                    <a:pt x="0" y="2418"/>
                    <a:pt x="2186" y="0"/>
                    <a:pt x="5817" y="0"/>
                  </a:cubicBezTo>
                  <a:cubicBezTo>
                    <a:pt x="9421" y="0"/>
                    <a:pt x="11607" y="2418"/>
                    <a:pt x="11607" y="6441"/>
                  </a:cubicBezTo>
                  <a:cubicBezTo>
                    <a:pt x="11607" y="10447"/>
                    <a:pt x="9421" y="12865"/>
                    <a:pt x="5817" y="12865"/>
                  </a:cubicBezTo>
                  <a:cubicBezTo>
                    <a:pt x="2186" y="12865"/>
                    <a:pt x="0" y="10447"/>
                    <a:pt x="0" y="644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0" name="Google Shape;5240;p86"/>
            <p:cNvSpPr/>
            <p:nvPr/>
          </p:nvSpPr>
          <p:spPr>
            <a:xfrm>
              <a:off x="3877910" y="3279893"/>
              <a:ext cx="1050485" cy="1304223"/>
            </a:xfrm>
            <a:custGeom>
              <a:avLst/>
              <a:gdLst/>
              <a:ahLst/>
              <a:cxnLst/>
              <a:rect l="l" t="t" r="r" b="b"/>
              <a:pathLst>
                <a:path w="9903" h="12295" extrusionOk="0">
                  <a:moveTo>
                    <a:pt x="4273" y="2419"/>
                  </a:moveTo>
                  <a:cubicBezTo>
                    <a:pt x="5469" y="2419"/>
                    <a:pt x="6093" y="2981"/>
                    <a:pt x="6093" y="3971"/>
                  </a:cubicBezTo>
                  <a:cubicBezTo>
                    <a:pt x="6093" y="4908"/>
                    <a:pt x="5469" y="5434"/>
                    <a:pt x="4273" y="5434"/>
                  </a:cubicBezTo>
                  <a:lnTo>
                    <a:pt x="3087" y="5434"/>
                  </a:lnTo>
                  <a:lnTo>
                    <a:pt x="3087" y="2419"/>
                  </a:lnTo>
                  <a:close/>
                  <a:moveTo>
                    <a:pt x="0" y="1"/>
                  </a:moveTo>
                  <a:lnTo>
                    <a:pt x="0" y="12294"/>
                  </a:lnTo>
                  <a:lnTo>
                    <a:pt x="3123" y="12294"/>
                  </a:lnTo>
                  <a:lnTo>
                    <a:pt x="3123" y="7691"/>
                  </a:lnTo>
                  <a:lnTo>
                    <a:pt x="4256" y="7691"/>
                  </a:lnTo>
                  <a:lnTo>
                    <a:pt x="6691" y="12294"/>
                  </a:lnTo>
                  <a:lnTo>
                    <a:pt x="9903" y="12294"/>
                  </a:lnTo>
                  <a:lnTo>
                    <a:pt x="7057" y="7236"/>
                  </a:lnTo>
                  <a:cubicBezTo>
                    <a:pt x="8484" y="6665"/>
                    <a:pt x="9260" y="5523"/>
                    <a:pt x="9260" y="3882"/>
                  </a:cubicBezTo>
                  <a:cubicBezTo>
                    <a:pt x="9260" y="1339"/>
                    <a:pt x="7503" y="1"/>
                    <a:pt x="4416"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1" name="Google Shape;5241;p86"/>
            <p:cNvSpPr/>
            <p:nvPr/>
          </p:nvSpPr>
          <p:spPr>
            <a:xfrm>
              <a:off x="3877910" y="3279893"/>
              <a:ext cx="1050485" cy="1304223"/>
            </a:xfrm>
            <a:custGeom>
              <a:avLst/>
              <a:gdLst/>
              <a:ahLst/>
              <a:cxnLst/>
              <a:rect l="l" t="t" r="r" b="b"/>
              <a:pathLst>
                <a:path w="9903" h="12295" fill="none" extrusionOk="0">
                  <a:moveTo>
                    <a:pt x="4273" y="5434"/>
                  </a:moveTo>
                  <a:cubicBezTo>
                    <a:pt x="5469" y="5434"/>
                    <a:pt x="6093" y="4908"/>
                    <a:pt x="6093" y="3971"/>
                  </a:cubicBezTo>
                  <a:cubicBezTo>
                    <a:pt x="6093" y="2981"/>
                    <a:pt x="5469" y="2419"/>
                    <a:pt x="4273" y="2419"/>
                  </a:cubicBezTo>
                  <a:lnTo>
                    <a:pt x="3087" y="2419"/>
                  </a:lnTo>
                  <a:lnTo>
                    <a:pt x="3087" y="5434"/>
                  </a:lnTo>
                  <a:close/>
                  <a:moveTo>
                    <a:pt x="0" y="1"/>
                  </a:moveTo>
                  <a:lnTo>
                    <a:pt x="4416" y="1"/>
                  </a:lnTo>
                  <a:cubicBezTo>
                    <a:pt x="7503" y="1"/>
                    <a:pt x="9260" y="1339"/>
                    <a:pt x="9260" y="3882"/>
                  </a:cubicBezTo>
                  <a:cubicBezTo>
                    <a:pt x="9260" y="5523"/>
                    <a:pt x="8484" y="6665"/>
                    <a:pt x="7057" y="7236"/>
                  </a:cubicBezTo>
                  <a:lnTo>
                    <a:pt x="9903" y="12294"/>
                  </a:lnTo>
                  <a:lnTo>
                    <a:pt x="6691" y="12294"/>
                  </a:lnTo>
                  <a:lnTo>
                    <a:pt x="4256" y="7691"/>
                  </a:lnTo>
                  <a:lnTo>
                    <a:pt x="3123" y="7691"/>
                  </a:lnTo>
                  <a:lnTo>
                    <a:pt x="3123" y="12294"/>
                  </a:lnTo>
                  <a:lnTo>
                    <a:pt x="0"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2" name="Google Shape;5242;p86"/>
            <p:cNvSpPr/>
            <p:nvPr/>
          </p:nvSpPr>
          <p:spPr>
            <a:xfrm>
              <a:off x="5512151" y="3279893"/>
              <a:ext cx="1270066" cy="1304223"/>
            </a:xfrm>
            <a:custGeom>
              <a:avLst/>
              <a:gdLst/>
              <a:ahLst/>
              <a:cxnLst/>
              <a:rect l="l" t="t" r="r" b="b"/>
              <a:pathLst>
                <a:path w="11973" h="12295" extrusionOk="0">
                  <a:moveTo>
                    <a:pt x="5978" y="3355"/>
                  </a:moveTo>
                  <a:lnTo>
                    <a:pt x="7316" y="7637"/>
                  </a:lnTo>
                  <a:lnTo>
                    <a:pt x="4622" y="7637"/>
                  </a:lnTo>
                  <a:lnTo>
                    <a:pt x="5978" y="3355"/>
                  </a:lnTo>
                  <a:close/>
                  <a:moveTo>
                    <a:pt x="4408" y="1"/>
                  </a:moveTo>
                  <a:lnTo>
                    <a:pt x="1" y="12294"/>
                  </a:lnTo>
                  <a:lnTo>
                    <a:pt x="3159" y="12294"/>
                  </a:lnTo>
                  <a:lnTo>
                    <a:pt x="3864" y="10073"/>
                  </a:lnTo>
                  <a:lnTo>
                    <a:pt x="8092" y="10073"/>
                  </a:lnTo>
                  <a:lnTo>
                    <a:pt x="8797" y="12294"/>
                  </a:lnTo>
                  <a:lnTo>
                    <a:pt x="11973" y="12294"/>
                  </a:lnTo>
                  <a:lnTo>
                    <a:pt x="7584"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3" name="Google Shape;5243;p86"/>
            <p:cNvSpPr/>
            <p:nvPr/>
          </p:nvSpPr>
          <p:spPr>
            <a:xfrm>
              <a:off x="5512151" y="3279893"/>
              <a:ext cx="1270066" cy="1304223"/>
            </a:xfrm>
            <a:custGeom>
              <a:avLst/>
              <a:gdLst/>
              <a:ahLst/>
              <a:cxnLst/>
              <a:rect l="l" t="t" r="r" b="b"/>
              <a:pathLst>
                <a:path w="11973" h="12295" fill="none" extrusionOk="0">
                  <a:moveTo>
                    <a:pt x="7316" y="7637"/>
                  </a:moveTo>
                  <a:lnTo>
                    <a:pt x="5978" y="3355"/>
                  </a:lnTo>
                  <a:lnTo>
                    <a:pt x="4622" y="7637"/>
                  </a:lnTo>
                  <a:close/>
                  <a:moveTo>
                    <a:pt x="8092" y="10073"/>
                  </a:moveTo>
                  <a:lnTo>
                    <a:pt x="3864" y="10073"/>
                  </a:lnTo>
                  <a:lnTo>
                    <a:pt x="3159" y="12294"/>
                  </a:lnTo>
                  <a:lnTo>
                    <a:pt x="1" y="12294"/>
                  </a:lnTo>
                  <a:lnTo>
                    <a:pt x="4408" y="1"/>
                  </a:lnTo>
                  <a:lnTo>
                    <a:pt x="7584" y="1"/>
                  </a:lnTo>
                  <a:lnTo>
                    <a:pt x="11973" y="12294"/>
                  </a:lnTo>
                  <a:lnTo>
                    <a:pt x="8797"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4" name="Google Shape;5244;p86"/>
            <p:cNvSpPr/>
            <p:nvPr/>
          </p:nvSpPr>
          <p:spPr>
            <a:xfrm>
              <a:off x="7467279" y="3279893"/>
              <a:ext cx="1026936" cy="1304223"/>
            </a:xfrm>
            <a:custGeom>
              <a:avLst/>
              <a:gdLst/>
              <a:ahLst/>
              <a:cxnLst/>
              <a:rect l="l" t="t" r="r" b="b"/>
              <a:pathLst>
                <a:path w="9681" h="12295" extrusionOk="0">
                  <a:moveTo>
                    <a:pt x="4729" y="2329"/>
                  </a:moveTo>
                  <a:cubicBezTo>
                    <a:pt x="5666" y="2329"/>
                    <a:pt x="6174" y="2713"/>
                    <a:pt x="6174" y="3667"/>
                  </a:cubicBezTo>
                  <a:cubicBezTo>
                    <a:pt x="6174" y="4515"/>
                    <a:pt x="5666" y="5006"/>
                    <a:pt x="4729" y="5006"/>
                  </a:cubicBezTo>
                  <a:lnTo>
                    <a:pt x="3087" y="5006"/>
                  </a:lnTo>
                  <a:lnTo>
                    <a:pt x="3087" y="2329"/>
                  </a:lnTo>
                  <a:close/>
                  <a:moveTo>
                    <a:pt x="4729" y="7182"/>
                  </a:moveTo>
                  <a:cubicBezTo>
                    <a:pt x="5871" y="7182"/>
                    <a:pt x="6558" y="7655"/>
                    <a:pt x="6558" y="8574"/>
                  </a:cubicBezTo>
                  <a:cubicBezTo>
                    <a:pt x="6558" y="9493"/>
                    <a:pt x="5907" y="9966"/>
                    <a:pt x="4765" y="9966"/>
                  </a:cubicBezTo>
                  <a:lnTo>
                    <a:pt x="3123" y="9966"/>
                  </a:lnTo>
                  <a:lnTo>
                    <a:pt x="3123" y="7182"/>
                  </a:lnTo>
                  <a:close/>
                  <a:moveTo>
                    <a:pt x="1" y="1"/>
                  </a:moveTo>
                  <a:lnTo>
                    <a:pt x="1" y="12294"/>
                  </a:lnTo>
                  <a:lnTo>
                    <a:pt x="4988" y="12294"/>
                  </a:lnTo>
                  <a:cubicBezTo>
                    <a:pt x="7833" y="12294"/>
                    <a:pt x="9680" y="11063"/>
                    <a:pt x="9680" y="8735"/>
                  </a:cubicBezTo>
                  <a:cubicBezTo>
                    <a:pt x="9680" y="7370"/>
                    <a:pt x="8886" y="6478"/>
                    <a:pt x="7709" y="5925"/>
                  </a:cubicBezTo>
                  <a:cubicBezTo>
                    <a:pt x="8681" y="5434"/>
                    <a:pt x="9279" y="4622"/>
                    <a:pt x="9279" y="3489"/>
                  </a:cubicBezTo>
                  <a:cubicBezTo>
                    <a:pt x="9279" y="1428"/>
                    <a:pt x="7726" y="1"/>
                    <a:pt x="4890"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5" name="Google Shape;5245;p86"/>
            <p:cNvSpPr/>
            <p:nvPr/>
          </p:nvSpPr>
          <p:spPr>
            <a:xfrm>
              <a:off x="7467279" y="3279893"/>
              <a:ext cx="1026936" cy="1304223"/>
            </a:xfrm>
            <a:custGeom>
              <a:avLst/>
              <a:gdLst/>
              <a:ahLst/>
              <a:cxnLst/>
              <a:rect l="l" t="t" r="r" b="b"/>
              <a:pathLst>
                <a:path w="9681" h="12295" fill="none" extrusionOk="0">
                  <a:moveTo>
                    <a:pt x="4765" y="9966"/>
                  </a:moveTo>
                  <a:cubicBezTo>
                    <a:pt x="5907" y="9966"/>
                    <a:pt x="6558" y="9493"/>
                    <a:pt x="6558" y="8574"/>
                  </a:cubicBezTo>
                  <a:cubicBezTo>
                    <a:pt x="6558" y="7655"/>
                    <a:pt x="5871" y="7182"/>
                    <a:pt x="4729" y="7182"/>
                  </a:cubicBezTo>
                  <a:lnTo>
                    <a:pt x="3123" y="7182"/>
                  </a:lnTo>
                  <a:lnTo>
                    <a:pt x="3123" y="9966"/>
                  </a:lnTo>
                  <a:close/>
                  <a:moveTo>
                    <a:pt x="4729" y="5006"/>
                  </a:moveTo>
                  <a:cubicBezTo>
                    <a:pt x="5666" y="5006"/>
                    <a:pt x="6174" y="4515"/>
                    <a:pt x="6174" y="3667"/>
                  </a:cubicBezTo>
                  <a:cubicBezTo>
                    <a:pt x="6174" y="2713"/>
                    <a:pt x="5666" y="2329"/>
                    <a:pt x="4729" y="2329"/>
                  </a:cubicBezTo>
                  <a:lnTo>
                    <a:pt x="3087" y="2329"/>
                  </a:lnTo>
                  <a:lnTo>
                    <a:pt x="3087" y="5006"/>
                  </a:lnTo>
                  <a:close/>
                  <a:moveTo>
                    <a:pt x="1" y="1"/>
                  </a:moveTo>
                  <a:lnTo>
                    <a:pt x="4890" y="1"/>
                  </a:lnTo>
                  <a:cubicBezTo>
                    <a:pt x="7726" y="1"/>
                    <a:pt x="9279" y="1428"/>
                    <a:pt x="9279" y="3489"/>
                  </a:cubicBezTo>
                  <a:cubicBezTo>
                    <a:pt x="9279" y="4622"/>
                    <a:pt x="8681" y="5434"/>
                    <a:pt x="7709" y="5925"/>
                  </a:cubicBezTo>
                  <a:cubicBezTo>
                    <a:pt x="8886" y="6478"/>
                    <a:pt x="9680" y="7370"/>
                    <a:pt x="9680" y="8735"/>
                  </a:cubicBezTo>
                  <a:cubicBezTo>
                    <a:pt x="9680" y="11063"/>
                    <a:pt x="7833" y="12294"/>
                    <a:pt x="4988" y="12294"/>
                  </a:cubicBezTo>
                  <a:lnTo>
                    <a:pt x="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6" name="Google Shape;5246;p86"/>
            <p:cNvSpPr/>
            <p:nvPr/>
          </p:nvSpPr>
          <p:spPr>
            <a:xfrm>
              <a:off x="8696620" y="3279893"/>
              <a:ext cx="863153" cy="1304223"/>
            </a:xfrm>
            <a:custGeom>
              <a:avLst/>
              <a:gdLst/>
              <a:ahLst/>
              <a:cxnLst/>
              <a:rect l="l" t="t" r="r" b="b"/>
              <a:pathLst>
                <a:path w="8137" h="12295" extrusionOk="0">
                  <a:moveTo>
                    <a:pt x="0" y="1"/>
                  </a:moveTo>
                  <a:lnTo>
                    <a:pt x="0" y="12294"/>
                  </a:lnTo>
                  <a:lnTo>
                    <a:pt x="8136" y="12294"/>
                  </a:lnTo>
                  <a:lnTo>
                    <a:pt x="8136" y="9662"/>
                  </a:lnTo>
                  <a:lnTo>
                    <a:pt x="3123" y="9662"/>
                  </a:lnTo>
                  <a:lnTo>
                    <a:pt x="3123" y="7218"/>
                  </a:lnTo>
                  <a:lnTo>
                    <a:pt x="6771" y="7218"/>
                  </a:lnTo>
                  <a:lnTo>
                    <a:pt x="7494" y="4765"/>
                  </a:lnTo>
                  <a:lnTo>
                    <a:pt x="3123" y="4765"/>
                  </a:lnTo>
                  <a:lnTo>
                    <a:pt x="3123" y="2642"/>
                  </a:lnTo>
                  <a:lnTo>
                    <a:pt x="8136" y="2642"/>
                  </a:lnTo>
                  <a:lnTo>
                    <a:pt x="813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7" name="Google Shape;5247;p86"/>
            <p:cNvSpPr/>
            <p:nvPr/>
          </p:nvSpPr>
          <p:spPr>
            <a:xfrm>
              <a:off x="8696620" y="3279893"/>
              <a:ext cx="863153" cy="1304223"/>
            </a:xfrm>
            <a:custGeom>
              <a:avLst/>
              <a:gdLst/>
              <a:ahLst/>
              <a:cxnLst/>
              <a:rect l="l" t="t" r="r" b="b"/>
              <a:pathLst>
                <a:path w="8137" h="12295" fill="none" extrusionOk="0">
                  <a:moveTo>
                    <a:pt x="8136" y="12294"/>
                  </a:moveTo>
                  <a:lnTo>
                    <a:pt x="0" y="12294"/>
                  </a:lnTo>
                  <a:lnTo>
                    <a:pt x="0" y="1"/>
                  </a:lnTo>
                  <a:lnTo>
                    <a:pt x="8136" y="1"/>
                  </a:lnTo>
                  <a:lnTo>
                    <a:pt x="8136" y="2642"/>
                  </a:lnTo>
                  <a:lnTo>
                    <a:pt x="3123" y="2642"/>
                  </a:lnTo>
                  <a:lnTo>
                    <a:pt x="3123" y="4765"/>
                  </a:lnTo>
                  <a:lnTo>
                    <a:pt x="7494" y="4765"/>
                  </a:lnTo>
                  <a:lnTo>
                    <a:pt x="6771" y="7218"/>
                  </a:lnTo>
                  <a:lnTo>
                    <a:pt x="3123" y="7218"/>
                  </a:lnTo>
                  <a:lnTo>
                    <a:pt x="3123" y="9662"/>
                  </a:lnTo>
                  <a:lnTo>
                    <a:pt x="8136" y="9662"/>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8" name="Google Shape;5248;p86"/>
            <p:cNvSpPr/>
            <p:nvPr/>
          </p:nvSpPr>
          <p:spPr>
            <a:xfrm>
              <a:off x="9665645" y="3279893"/>
              <a:ext cx="1087400" cy="1304223"/>
            </a:xfrm>
            <a:custGeom>
              <a:avLst/>
              <a:gdLst/>
              <a:ahLst/>
              <a:cxnLst/>
              <a:rect l="l" t="t" r="r" b="b"/>
              <a:pathLst>
                <a:path w="10251" h="12295" extrusionOk="0">
                  <a:moveTo>
                    <a:pt x="0" y="1"/>
                  </a:moveTo>
                  <a:lnTo>
                    <a:pt x="0" y="2677"/>
                  </a:lnTo>
                  <a:lnTo>
                    <a:pt x="3551" y="2677"/>
                  </a:lnTo>
                  <a:lnTo>
                    <a:pt x="3551" y="12294"/>
                  </a:lnTo>
                  <a:lnTo>
                    <a:pt x="6673" y="12294"/>
                  </a:lnTo>
                  <a:lnTo>
                    <a:pt x="6673" y="2677"/>
                  </a:lnTo>
                  <a:lnTo>
                    <a:pt x="10251" y="2677"/>
                  </a:lnTo>
                  <a:lnTo>
                    <a:pt x="10251"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9" name="Google Shape;5249;p86"/>
            <p:cNvSpPr/>
            <p:nvPr/>
          </p:nvSpPr>
          <p:spPr>
            <a:xfrm>
              <a:off x="9665645" y="3279893"/>
              <a:ext cx="1087400" cy="1304223"/>
            </a:xfrm>
            <a:custGeom>
              <a:avLst/>
              <a:gdLst/>
              <a:ahLst/>
              <a:cxnLst/>
              <a:rect l="l" t="t" r="r" b="b"/>
              <a:pathLst>
                <a:path w="10251" h="12295" fill="none" extrusionOk="0">
                  <a:moveTo>
                    <a:pt x="3551" y="2677"/>
                  </a:moveTo>
                  <a:lnTo>
                    <a:pt x="0" y="2677"/>
                  </a:lnTo>
                  <a:lnTo>
                    <a:pt x="0" y="1"/>
                  </a:lnTo>
                  <a:lnTo>
                    <a:pt x="10251" y="1"/>
                  </a:lnTo>
                  <a:lnTo>
                    <a:pt x="10251" y="2677"/>
                  </a:lnTo>
                  <a:lnTo>
                    <a:pt x="6673" y="2677"/>
                  </a:lnTo>
                  <a:lnTo>
                    <a:pt x="6673" y="12294"/>
                  </a:lnTo>
                  <a:lnTo>
                    <a:pt x="355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0" name="Google Shape;5250;p86"/>
            <p:cNvSpPr/>
            <p:nvPr/>
          </p:nvSpPr>
          <p:spPr>
            <a:xfrm>
              <a:off x="10825822" y="3279893"/>
              <a:ext cx="1087400" cy="1304223"/>
            </a:xfrm>
            <a:custGeom>
              <a:avLst/>
              <a:gdLst/>
              <a:ahLst/>
              <a:cxnLst/>
              <a:rect l="l" t="t" r="r" b="b"/>
              <a:pathLst>
                <a:path w="10251" h="12295" extrusionOk="0">
                  <a:moveTo>
                    <a:pt x="1" y="1"/>
                  </a:moveTo>
                  <a:lnTo>
                    <a:pt x="1" y="2677"/>
                  </a:lnTo>
                  <a:lnTo>
                    <a:pt x="3551" y="2677"/>
                  </a:lnTo>
                  <a:lnTo>
                    <a:pt x="3551" y="12294"/>
                  </a:lnTo>
                  <a:lnTo>
                    <a:pt x="6674" y="12294"/>
                  </a:lnTo>
                  <a:lnTo>
                    <a:pt x="6674" y="2677"/>
                  </a:lnTo>
                  <a:lnTo>
                    <a:pt x="10251" y="2677"/>
                  </a:lnTo>
                  <a:lnTo>
                    <a:pt x="10251"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1" name="Google Shape;5251;p86"/>
            <p:cNvSpPr/>
            <p:nvPr/>
          </p:nvSpPr>
          <p:spPr>
            <a:xfrm>
              <a:off x="10825822" y="3279893"/>
              <a:ext cx="1087400" cy="1304223"/>
            </a:xfrm>
            <a:custGeom>
              <a:avLst/>
              <a:gdLst/>
              <a:ahLst/>
              <a:cxnLst/>
              <a:rect l="l" t="t" r="r" b="b"/>
              <a:pathLst>
                <a:path w="10251" h="12295" fill="none" extrusionOk="0">
                  <a:moveTo>
                    <a:pt x="3551" y="2677"/>
                  </a:moveTo>
                  <a:lnTo>
                    <a:pt x="1" y="2677"/>
                  </a:lnTo>
                  <a:lnTo>
                    <a:pt x="1" y="1"/>
                  </a:lnTo>
                  <a:lnTo>
                    <a:pt x="10251" y="1"/>
                  </a:lnTo>
                  <a:lnTo>
                    <a:pt x="10251" y="2677"/>
                  </a:lnTo>
                  <a:lnTo>
                    <a:pt x="6674" y="2677"/>
                  </a:lnTo>
                  <a:lnTo>
                    <a:pt x="6674" y="12294"/>
                  </a:lnTo>
                  <a:lnTo>
                    <a:pt x="355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2" name="Google Shape;5252;p86"/>
            <p:cNvSpPr/>
            <p:nvPr/>
          </p:nvSpPr>
          <p:spPr>
            <a:xfrm>
              <a:off x="12087305" y="3279893"/>
              <a:ext cx="863153" cy="1304223"/>
            </a:xfrm>
            <a:custGeom>
              <a:avLst/>
              <a:gdLst/>
              <a:ahLst/>
              <a:cxnLst/>
              <a:rect l="l" t="t" r="r" b="b"/>
              <a:pathLst>
                <a:path w="8137" h="12295" extrusionOk="0">
                  <a:moveTo>
                    <a:pt x="0" y="1"/>
                  </a:moveTo>
                  <a:lnTo>
                    <a:pt x="0" y="12294"/>
                  </a:lnTo>
                  <a:lnTo>
                    <a:pt x="8136" y="12294"/>
                  </a:lnTo>
                  <a:lnTo>
                    <a:pt x="8136" y="9662"/>
                  </a:lnTo>
                  <a:lnTo>
                    <a:pt x="3123" y="9662"/>
                  </a:lnTo>
                  <a:lnTo>
                    <a:pt x="3123" y="7218"/>
                  </a:lnTo>
                  <a:lnTo>
                    <a:pt x="6771" y="7218"/>
                  </a:lnTo>
                  <a:lnTo>
                    <a:pt x="7494" y="4765"/>
                  </a:lnTo>
                  <a:lnTo>
                    <a:pt x="3123" y="4765"/>
                  </a:lnTo>
                  <a:lnTo>
                    <a:pt x="3123" y="2642"/>
                  </a:lnTo>
                  <a:lnTo>
                    <a:pt x="8136" y="2642"/>
                  </a:lnTo>
                  <a:lnTo>
                    <a:pt x="813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3" name="Google Shape;5253;p86"/>
            <p:cNvSpPr/>
            <p:nvPr/>
          </p:nvSpPr>
          <p:spPr>
            <a:xfrm>
              <a:off x="12087305" y="3279893"/>
              <a:ext cx="863153" cy="1304223"/>
            </a:xfrm>
            <a:custGeom>
              <a:avLst/>
              <a:gdLst/>
              <a:ahLst/>
              <a:cxnLst/>
              <a:rect l="l" t="t" r="r" b="b"/>
              <a:pathLst>
                <a:path w="8137" h="12295" fill="none" extrusionOk="0">
                  <a:moveTo>
                    <a:pt x="8136" y="12294"/>
                  </a:moveTo>
                  <a:lnTo>
                    <a:pt x="0" y="12294"/>
                  </a:lnTo>
                  <a:lnTo>
                    <a:pt x="0" y="1"/>
                  </a:lnTo>
                  <a:lnTo>
                    <a:pt x="8136" y="1"/>
                  </a:lnTo>
                  <a:lnTo>
                    <a:pt x="8136" y="2642"/>
                  </a:lnTo>
                  <a:lnTo>
                    <a:pt x="3123" y="2642"/>
                  </a:lnTo>
                  <a:lnTo>
                    <a:pt x="3123" y="4765"/>
                  </a:lnTo>
                  <a:lnTo>
                    <a:pt x="7494" y="4765"/>
                  </a:lnTo>
                  <a:lnTo>
                    <a:pt x="6771" y="7218"/>
                  </a:lnTo>
                  <a:lnTo>
                    <a:pt x="3123" y="7218"/>
                  </a:lnTo>
                  <a:lnTo>
                    <a:pt x="3123" y="9662"/>
                  </a:lnTo>
                  <a:lnTo>
                    <a:pt x="8136" y="9662"/>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4" name="Google Shape;5254;p86"/>
            <p:cNvSpPr/>
            <p:nvPr/>
          </p:nvSpPr>
          <p:spPr>
            <a:xfrm>
              <a:off x="13157634" y="3279893"/>
              <a:ext cx="1051440" cy="1304223"/>
            </a:xfrm>
            <a:custGeom>
              <a:avLst/>
              <a:gdLst/>
              <a:ahLst/>
              <a:cxnLst/>
              <a:rect l="l" t="t" r="r" b="b"/>
              <a:pathLst>
                <a:path w="9912" h="12295" extrusionOk="0">
                  <a:moveTo>
                    <a:pt x="4273" y="2419"/>
                  </a:moveTo>
                  <a:cubicBezTo>
                    <a:pt x="5469" y="2419"/>
                    <a:pt x="6102" y="2981"/>
                    <a:pt x="6102" y="3971"/>
                  </a:cubicBezTo>
                  <a:cubicBezTo>
                    <a:pt x="6102" y="4908"/>
                    <a:pt x="5469" y="5434"/>
                    <a:pt x="4273" y="5434"/>
                  </a:cubicBezTo>
                  <a:lnTo>
                    <a:pt x="3087" y="5434"/>
                  </a:lnTo>
                  <a:lnTo>
                    <a:pt x="3087" y="2419"/>
                  </a:lnTo>
                  <a:close/>
                  <a:moveTo>
                    <a:pt x="0" y="1"/>
                  </a:moveTo>
                  <a:lnTo>
                    <a:pt x="0" y="12294"/>
                  </a:lnTo>
                  <a:lnTo>
                    <a:pt x="3122" y="12294"/>
                  </a:lnTo>
                  <a:lnTo>
                    <a:pt x="3122" y="7691"/>
                  </a:lnTo>
                  <a:lnTo>
                    <a:pt x="4255" y="7691"/>
                  </a:lnTo>
                  <a:lnTo>
                    <a:pt x="6700" y="12294"/>
                  </a:lnTo>
                  <a:lnTo>
                    <a:pt x="9911" y="12294"/>
                  </a:lnTo>
                  <a:lnTo>
                    <a:pt x="7057" y="7236"/>
                  </a:lnTo>
                  <a:cubicBezTo>
                    <a:pt x="8484" y="6665"/>
                    <a:pt x="9260" y="5523"/>
                    <a:pt x="9260" y="3882"/>
                  </a:cubicBezTo>
                  <a:cubicBezTo>
                    <a:pt x="9260" y="1339"/>
                    <a:pt x="7512" y="1"/>
                    <a:pt x="4425"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5" name="Google Shape;5255;p86"/>
            <p:cNvSpPr/>
            <p:nvPr/>
          </p:nvSpPr>
          <p:spPr>
            <a:xfrm>
              <a:off x="13157634" y="3279893"/>
              <a:ext cx="1051440" cy="1304223"/>
            </a:xfrm>
            <a:custGeom>
              <a:avLst/>
              <a:gdLst/>
              <a:ahLst/>
              <a:cxnLst/>
              <a:rect l="l" t="t" r="r" b="b"/>
              <a:pathLst>
                <a:path w="9912" h="12295" fill="none" extrusionOk="0">
                  <a:moveTo>
                    <a:pt x="4273" y="5434"/>
                  </a:moveTo>
                  <a:cubicBezTo>
                    <a:pt x="5469" y="5434"/>
                    <a:pt x="6102" y="4908"/>
                    <a:pt x="6102" y="3971"/>
                  </a:cubicBezTo>
                  <a:cubicBezTo>
                    <a:pt x="6102" y="2981"/>
                    <a:pt x="5469" y="2419"/>
                    <a:pt x="4273" y="2419"/>
                  </a:cubicBezTo>
                  <a:lnTo>
                    <a:pt x="3087" y="2419"/>
                  </a:lnTo>
                  <a:lnTo>
                    <a:pt x="3087" y="5434"/>
                  </a:lnTo>
                  <a:close/>
                  <a:moveTo>
                    <a:pt x="0" y="1"/>
                  </a:moveTo>
                  <a:lnTo>
                    <a:pt x="4425" y="1"/>
                  </a:lnTo>
                  <a:cubicBezTo>
                    <a:pt x="7512" y="1"/>
                    <a:pt x="9260" y="1339"/>
                    <a:pt x="9260" y="3882"/>
                  </a:cubicBezTo>
                  <a:cubicBezTo>
                    <a:pt x="9260" y="5523"/>
                    <a:pt x="8484" y="6665"/>
                    <a:pt x="7057" y="7236"/>
                  </a:cubicBezTo>
                  <a:lnTo>
                    <a:pt x="9911" y="12294"/>
                  </a:lnTo>
                  <a:lnTo>
                    <a:pt x="6700" y="12294"/>
                  </a:lnTo>
                  <a:lnTo>
                    <a:pt x="4255" y="7691"/>
                  </a:lnTo>
                  <a:lnTo>
                    <a:pt x="3122" y="7691"/>
                  </a:lnTo>
                  <a:lnTo>
                    <a:pt x="3122" y="12294"/>
                  </a:lnTo>
                  <a:lnTo>
                    <a:pt x="0"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6" name="Google Shape;5256;p86"/>
            <p:cNvSpPr/>
            <p:nvPr/>
          </p:nvSpPr>
          <p:spPr>
            <a:xfrm>
              <a:off x="1378600" y="5472534"/>
              <a:ext cx="1666584" cy="1304223"/>
            </a:xfrm>
            <a:custGeom>
              <a:avLst/>
              <a:gdLst/>
              <a:ahLst/>
              <a:cxnLst/>
              <a:rect l="l" t="t" r="r" b="b"/>
              <a:pathLst>
                <a:path w="15711" h="12295" extrusionOk="0">
                  <a:moveTo>
                    <a:pt x="1" y="1"/>
                  </a:moveTo>
                  <a:lnTo>
                    <a:pt x="2891" y="12294"/>
                  </a:lnTo>
                  <a:lnTo>
                    <a:pt x="5817" y="12294"/>
                  </a:lnTo>
                  <a:lnTo>
                    <a:pt x="7878" y="5015"/>
                  </a:lnTo>
                  <a:lnTo>
                    <a:pt x="9966" y="12294"/>
                  </a:lnTo>
                  <a:lnTo>
                    <a:pt x="12802" y="12294"/>
                  </a:lnTo>
                  <a:lnTo>
                    <a:pt x="15711" y="1"/>
                  </a:lnTo>
                  <a:lnTo>
                    <a:pt x="12490" y="1"/>
                  </a:lnTo>
                  <a:lnTo>
                    <a:pt x="11000" y="7798"/>
                  </a:lnTo>
                  <a:lnTo>
                    <a:pt x="9047" y="322"/>
                  </a:lnTo>
                  <a:lnTo>
                    <a:pt x="6808" y="322"/>
                  </a:lnTo>
                  <a:lnTo>
                    <a:pt x="4827" y="7780"/>
                  </a:lnTo>
                  <a:lnTo>
                    <a:pt x="3293"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7" name="Google Shape;5257;p86"/>
            <p:cNvSpPr/>
            <p:nvPr/>
          </p:nvSpPr>
          <p:spPr>
            <a:xfrm>
              <a:off x="1378600" y="5472534"/>
              <a:ext cx="1666584" cy="1304223"/>
            </a:xfrm>
            <a:custGeom>
              <a:avLst/>
              <a:gdLst/>
              <a:ahLst/>
              <a:cxnLst/>
              <a:rect l="l" t="t" r="r" b="b"/>
              <a:pathLst>
                <a:path w="15711" h="12295" fill="none" extrusionOk="0">
                  <a:moveTo>
                    <a:pt x="3293" y="1"/>
                  </a:moveTo>
                  <a:lnTo>
                    <a:pt x="4827" y="7780"/>
                  </a:lnTo>
                  <a:lnTo>
                    <a:pt x="6808" y="322"/>
                  </a:lnTo>
                  <a:lnTo>
                    <a:pt x="9047" y="322"/>
                  </a:lnTo>
                  <a:lnTo>
                    <a:pt x="11000" y="7798"/>
                  </a:lnTo>
                  <a:lnTo>
                    <a:pt x="12490" y="1"/>
                  </a:lnTo>
                  <a:lnTo>
                    <a:pt x="15711" y="1"/>
                  </a:lnTo>
                  <a:lnTo>
                    <a:pt x="12802" y="12294"/>
                  </a:lnTo>
                  <a:lnTo>
                    <a:pt x="9966" y="12294"/>
                  </a:lnTo>
                  <a:lnTo>
                    <a:pt x="7878" y="5015"/>
                  </a:lnTo>
                  <a:lnTo>
                    <a:pt x="5817" y="12294"/>
                  </a:lnTo>
                  <a:lnTo>
                    <a:pt x="2891" y="12294"/>
                  </a:lnTo>
                  <a:lnTo>
                    <a:pt x="1"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8" name="Google Shape;5258;p86"/>
            <p:cNvSpPr/>
            <p:nvPr/>
          </p:nvSpPr>
          <p:spPr>
            <a:xfrm>
              <a:off x="3199327" y="5472534"/>
              <a:ext cx="864107" cy="1304223"/>
            </a:xfrm>
            <a:custGeom>
              <a:avLst/>
              <a:gdLst/>
              <a:ahLst/>
              <a:cxnLst/>
              <a:rect l="l" t="t" r="r" b="b"/>
              <a:pathLst>
                <a:path w="8146" h="12295" extrusionOk="0">
                  <a:moveTo>
                    <a:pt x="1" y="1"/>
                  </a:moveTo>
                  <a:lnTo>
                    <a:pt x="1" y="12294"/>
                  </a:lnTo>
                  <a:lnTo>
                    <a:pt x="8146" y="12294"/>
                  </a:lnTo>
                  <a:lnTo>
                    <a:pt x="8146" y="9653"/>
                  </a:lnTo>
                  <a:lnTo>
                    <a:pt x="3123" y="9653"/>
                  </a:lnTo>
                  <a:lnTo>
                    <a:pt x="3123" y="7218"/>
                  </a:lnTo>
                  <a:lnTo>
                    <a:pt x="6772" y="7218"/>
                  </a:lnTo>
                  <a:lnTo>
                    <a:pt x="7495" y="4765"/>
                  </a:lnTo>
                  <a:lnTo>
                    <a:pt x="3123" y="4765"/>
                  </a:lnTo>
                  <a:lnTo>
                    <a:pt x="3123" y="2633"/>
                  </a:lnTo>
                  <a:lnTo>
                    <a:pt x="8146" y="2633"/>
                  </a:lnTo>
                  <a:lnTo>
                    <a:pt x="8146" y="1"/>
                  </a:ln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9" name="Google Shape;5259;p86"/>
            <p:cNvSpPr/>
            <p:nvPr/>
          </p:nvSpPr>
          <p:spPr>
            <a:xfrm>
              <a:off x="3199327" y="5472534"/>
              <a:ext cx="864107" cy="1304223"/>
            </a:xfrm>
            <a:custGeom>
              <a:avLst/>
              <a:gdLst/>
              <a:ahLst/>
              <a:cxnLst/>
              <a:rect l="l" t="t" r="r" b="b"/>
              <a:pathLst>
                <a:path w="8146" h="12295" fill="none" extrusionOk="0">
                  <a:moveTo>
                    <a:pt x="8146" y="12294"/>
                  </a:moveTo>
                  <a:lnTo>
                    <a:pt x="1" y="12294"/>
                  </a:lnTo>
                  <a:lnTo>
                    <a:pt x="1" y="1"/>
                  </a:lnTo>
                  <a:lnTo>
                    <a:pt x="8146" y="1"/>
                  </a:lnTo>
                  <a:lnTo>
                    <a:pt x="8146" y="2633"/>
                  </a:lnTo>
                  <a:lnTo>
                    <a:pt x="3123" y="2633"/>
                  </a:lnTo>
                  <a:lnTo>
                    <a:pt x="3123" y="4765"/>
                  </a:lnTo>
                  <a:lnTo>
                    <a:pt x="7495" y="4765"/>
                  </a:lnTo>
                  <a:lnTo>
                    <a:pt x="6772" y="7218"/>
                  </a:lnTo>
                  <a:lnTo>
                    <a:pt x="3123" y="7218"/>
                  </a:lnTo>
                  <a:lnTo>
                    <a:pt x="3123" y="9653"/>
                  </a:lnTo>
                  <a:lnTo>
                    <a:pt x="8146" y="965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0" name="Google Shape;5260;p86"/>
            <p:cNvSpPr/>
            <p:nvPr/>
          </p:nvSpPr>
          <p:spPr>
            <a:xfrm>
              <a:off x="4264034" y="5472534"/>
              <a:ext cx="1026830" cy="1304223"/>
            </a:xfrm>
            <a:custGeom>
              <a:avLst/>
              <a:gdLst/>
              <a:ahLst/>
              <a:cxnLst/>
              <a:rect l="l" t="t" r="r" b="b"/>
              <a:pathLst>
                <a:path w="9680" h="12295" extrusionOk="0">
                  <a:moveTo>
                    <a:pt x="4728" y="2329"/>
                  </a:moveTo>
                  <a:cubicBezTo>
                    <a:pt x="5674" y="2329"/>
                    <a:pt x="6173" y="2704"/>
                    <a:pt x="6173" y="3667"/>
                  </a:cubicBezTo>
                  <a:cubicBezTo>
                    <a:pt x="6173" y="4515"/>
                    <a:pt x="5674" y="4997"/>
                    <a:pt x="4728" y="4997"/>
                  </a:cubicBezTo>
                  <a:lnTo>
                    <a:pt x="3087" y="4997"/>
                  </a:lnTo>
                  <a:lnTo>
                    <a:pt x="3087" y="2329"/>
                  </a:lnTo>
                  <a:close/>
                  <a:moveTo>
                    <a:pt x="4728" y="7182"/>
                  </a:moveTo>
                  <a:cubicBezTo>
                    <a:pt x="5870" y="7182"/>
                    <a:pt x="6557" y="7655"/>
                    <a:pt x="6557" y="8574"/>
                  </a:cubicBezTo>
                  <a:cubicBezTo>
                    <a:pt x="6557" y="9493"/>
                    <a:pt x="5906" y="9966"/>
                    <a:pt x="4764" y="9966"/>
                  </a:cubicBezTo>
                  <a:lnTo>
                    <a:pt x="3122" y="9966"/>
                  </a:lnTo>
                  <a:lnTo>
                    <a:pt x="3122" y="7182"/>
                  </a:lnTo>
                  <a:close/>
                  <a:moveTo>
                    <a:pt x="0" y="1"/>
                  </a:moveTo>
                  <a:lnTo>
                    <a:pt x="0" y="12294"/>
                  </a:lnTo>
                  <a:lnTo>
                    <a:pt x="4987" y="12294"/>
                  </a:lnTo>
                  <a:cubicBezTo>
                    <a:pt x="7833" y="12294"/>
                    <a:pt x="9679" y="11063"/>
                    <a:pt x="9679" y="8735"/>
                  </a:cubicBezTo>
                  <a:cubicBezTo>
                    <a:pt x="9679" y="7361"/>
                    <a:pt x="8885" y="6478"/>
                    <a:pt x="7708" y="5916"/>
                  </a:cubicBezTo>
                  <a:cubicBezTo>
                    <a:pt x="8689" y="5434"/>
                    <a:pt x="9278" y="4622"/>
                    <a:pt x="9278" y="3480"/>
                  </a:cubicBezTo>
                  <a:cubicBezTo>
                    <a:pt x="9278" y="1428"/>
                    <a:pt x="7726" y="1"/>
                    <a:pt x="4898" y="1"/>
                  </a:cubicBezTo>
                  <a:close/>
                </a:path>
              </a:pathLst>
            </a:custGeom>
            <a:solidFill>
              <a:srgbClr val="FFB0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1" name="Google Shape;5261;p86"/>
            <p:cNvSpPr/>
            <p:nvPr/>
          </p:nvSpPr>
          <p:spPr>
            <a:xfrm>
              <a:off x="4264034" y="5472534"/>
              <a:ext cx="1026830" cy="1304223"/>
            </a:xfrm>
            <a:custGeom>
              <a:avLst/>
              <a:gdLst/>
              <a:ahLst/>
              <a:cxnLst/>
              <a:rect l="l" t="t" r="r" b="b"/>
              <a:pathLst>
                <a:path w="9680" h="12295" fill="none" extrusionOk="0">
                  <a:moveTo>
                    <a:pt x="4764" y="9966"/>
                  </a:moveTo>
                  <a:cubicBezTo>
                    <a:pt x="5906" y="9966"/>
                    <a:pt x="6557" y="9493"/>
                    <a:pt x="6557" y="8574"/>
                  </a:cubicBezTo>
                  <a:cubicBezTo>
                    <a:pt x="6557" y="7655"/>
                    <a:pt x="5870" y="7182"/>
                    <a:pt x="4728" y="7182"/>
                  </a:cubicBezTo>
                  <a:lnTo>
                    <a:pt x="3122" y="7182"/>
                  </a:lnTo>
                  <a:lnTo>
                    <a:pt x="3122" y="9966"/>
                  </a:lnTo>
                  <a:close/>
                  <a:moveTo>
                    <a:pt x="4728" y="4997"/>
                  </a:moveTo>
                  <a:cubicBezTo>
                    <a:pt x="5674" y="4997"/>
                    <a:pt x="6173" y="4515"/>
                    <a:pt x="6173" y="3667"/>
                  </a:cubicBezTo>
                  <a:cubicBezTo>
                    <a:pt x="6173" y="2704"/>
                    <a:pt x="5674" y="2329"/>
                    <a:pt x="4728" y="2329"/>
                  </a:cubicBezTo>
                  <a:lnTo>
                    <a:pt x="3087" y="2329"/>
                  </a:lnTo>
                  <a:lnTo>
                    <a:pt x="3087" y="4997"/>
                  </a:lnTo>
                  <a:close/>
                  <a:moveTo>
                    <a:pt x="0" y="1"/>
                  </a:moveTo>
                  <a:lnTo>
                    <a:pt x="4898" y="1"/>
                  </a:lnTo>
                  <a:cubicBezTo>
                    <a:pt x="7726" y="1"/>
                    <a:pt x="9278" y="1428"/>
                    <a:pt x="9278" y="3480"/>
                  </a:cubicBezTo>
                  <a:cubicBezTo>
                    <a:pt x="9278" y="4622"/>
                    <a:pt x="8689" y="5434"/>
                    <a:pt x="7708" y="5916"/>
                  </a:cubicBezTo>
                  <a:cubicBezTo>
                    <a:pt x="8885" y="6478"/>
                    <a:pt x="9679" y="7361"/>
                    <a:pt x="9679" y="8735"/>
                  </a:cubicBezTo>
                  <a:cubicBezTo>
                    <a:pt x="9679" y="11063"/>
                    <a:pt x="7833" y="12294"/>
                    <a:pt x="4987" y="12294"/>
                  </a:cubicBezTo>
                  <a:lnTo>
                    <a:pt x="0"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2" name="Google Shape;5262;p86"/>
            <p:cNvSpPr/>
            <p:nvPr/>
          </p:nvSpPr>
          <p:spPr>
            <a:xfrm>
              <a:off x="1494119" y="914132"/>
              <a:ext cx="1368400" cy="1304117"/>
            </a:xfrm>
            <a:custGeom>
              <a:avLst/>
              <a:gdLst/>
              <a:ahLst/>
              <a:cxnLst/>
              <a:rect l="l" t="t" r="r" b="b"/>
              <a:pathLst>
                <a:path w="12900" h="12294" extrusionOk="0">
                  <a:moveTo>
                    <a:pt x="0" y="0"/>
                  </a:moveTo>
                  <a:lnTo>
                    <a:pt x="18" y="12294"/>
                  </a:lnTo>
                  <a:lnTo>
                    <a:pt x="2944" y="12294"/>
                  </a:lnTo>
                  <a:lnTo>
                    <a:pt x="2944" y="5184"/>
                  </a:lnTo>
                  <a:lnTo>
                    <a:pt x="5558" y="11678"/>
                  </a:lnTo>
                  <a:lnTo>
                    <a:pt x="7378" y="11678"/>
                  </a:lnTo>
                  <a:lnTo>
                    <a:pt x="9983" y="4987"/>
                  </a:lnTo>
                  <a:lnTo>
                    <a:pt x="9983" y="12294"/>
                  </a:lnTo>
                  <a:lnTo>
                    <a:pt x="12900" y="12294"/>
                  </a:lnTo>
                  <a:lnTo>
                    <a:pt x="12900" y="0"/>
                  </a:lnTo>
                  <a:lnTo>
                    <a:pt x="9706" y="0"/>
                  </a:lnTo>
                  <a:lnTo>
                    <a:pt x="6495" y="7904"/>
                  </a:lnTo>
                  <a:lnTo>
                    <a:pt x="3462"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3" name="Google Shape;5263;p86"/>
            <p:cNvSpPr/>
            <p:nvPr/>
          </p:nvSpPr>
          <p:spPr>
            <a:xfrm>
              <a:off x="1494119" y="914132"/>
              <a:ext cx="1368400" cy="1304117"/>
            </a:xfrm>
            <a:custGeom>
              <a:avLst/>
              <a:gdLst/>
              <a:ahLst/>
              <a:cxnLst/>
              <a:rect l="l" t="t" r="r" b="b"/>
              <a:pathLst>
                <a:path w="12900" h="12294" fill="none" extrusionOk="0">
                  <a:moveTo>
                    <a:pt x="3462" y="0"/>
                  </a:moveTo>
                  <a:lnTo>
                    <a:pt x="6495" y="7904"/>
                  </a:lnTo>
                  <a:lnTo>
                    <a:pt x="9706" y="0"/>
                  </a:lnTo>
                  <a:lnTo>
                    <a:pt x="12900" y="0"/>
                  </a:lnTo>
                  <a:lnTo>
                    <a:pt x="12900" y="12294"/>
                  </a:lnTo>
                  <a:lnTo>
                    <a:pt x="9983" y="12294"/>
                  </a:lnTo>
                  <a:lnTo>
                    <a:pt x="9983" y="4987"/>
                  </a:lnTo>
                  <a:lnTo>
                    <a:pt x="7378" y="11678"/>
                  </a:lnTo>
                  <a:lnTo>
                    <a:pt x="5558" y="11678"/>
                  </a:lnTo>
                  <a:lnTo>
                    <a:pt x="2944" y="5184"/>
                  </a:lnTo>
                  <a:lnTo>
                    <a:pt x="2944" y="12294"/>
                  </a:lnTo>
                  <a:lnTo>
                    <a:pt x="18" y="12294"/>
                  </a:lnTo>
                  <a:lnTo>
                    <a:pt x="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4" name="Google Shape;5264;p86"/>
            <p:cNvSpPr/>
            <p:nvPr/>
          </p:nvSpPr>
          <p:spPr>
            <a:xfrm>
              <a:off x="3021434" y="914132"/>
              <a:ext cx="1270066" cy="1304117"/>
            </a:xfrm>
            <a:custGeom>
              <a:avLst/>
              <a:gdLst/>
              <a:ahLst/>
              <a:cxnLst/>
              <a:rect l="l" t="t" r="r" b="b"/>
              <a:pathLst>
                <a:path w="11973" h="12294" extrusionOk="0">
                  <a:moveTo>
                    <a:pt x="5978" y="3355"/>
                  </a:moveTo>
                  <a:lnTo>
                    <a:pt x="7316" y="7637"/>
                  </a:lnTo>
                  <a:lnTo>
                    <a:pt x="4622" y="7637"/>
                  </a:lnTo>
                  <a:lnTo>
                    <a:pt x="5978" y="3355"/>
                  </a:lnTo>
                  <a:close/>
                  <a:moveTo>
                    <a:pt x="4408" y="0"/>
                  </a:moveTo>
                  <a:lnTo>
                    <a:pt x="1" y="12294"/>
                  </a:lnTo>
                  <a:lnTo>
                    <a:pt x="3159" y="12294"/>
                  </a:lnTo>
                  <a:lnTo>
                    <a:pt x="3864" y="10072"/>
                  </a:lnTo>
                  <a:lnTo>
                    <a:pt x="8092" y="10072"/>
                  </a:lnTo>
                  <a:lnTo>
                    <a:pt x="8797" y="12294"/>
                  </a:lnTo>
                  <a:lnTo>
                    <a:pt x="11973" y="12294"/>
                  </a:lnTo>
                  <a:lnTo>
                    <a:pt x="7584"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5" name="Google Shape;5265;p86"/>
            <p:cNvSpPr/>
            <p:nvPr/>
          </p:nvSpPr>
          <p:spPr>
            <a:xfrm>
              <a:off x="3021434" y="914132"/>
              <a:ext cx="1270066" cy="1304117"/>
            </a:xfrm>
            <a:custGeom>
              <a:avLst/>
              <a:gdLst/>
              <a:ahLst/>
              <a:cxnLst/>
              <a:rect l="l" t="t" r="r" b="b"/>
              <a:pathLst>
                <a:path w="11973" h="12294" fill="none" extrusionOk="0">
                  <a:moveTo>
                    <a:pt x="7316" y="7637"/>
                  </a:moveTo>
                  <a:lnTo>
                    <a:pt x="5978" y="3355"/>
                  </a:lnTo>
                  <a:lnTo>
                    <a:pt x="4622" y="7637"/>
                  </a:lnTo>
                  <a:close/>
                  <a:moveTo>
                    <a:pt x="8092" y="10072"/>
                  </a:moveTo>
                  <a:lnTo>
                    <a:pt x="3864" y="10072"/>
                  </a:lnTo>
                  <a:lnTo>
                    <a:pt x="3159" y="12294"/>
                  </a:lnTo>
                  <a:lnTo>
                    <a:pt x="1" y="12294"/>
                  </a:lnTo>
                  <a:lnTo>
                    <a:pt x="4408" y="0"/>
                  </a:lnTo>
                  <a:lnTo>
                    <a:pt x="7584" y="0"/>
                  </a:lnTo>
                  <a:lnTo>
                    <a:pt x="11973" y="12294"/>
                  </a:lnTo>
                  <a:lnTo>
                    <a:pt x="8797"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6" name="Google Shape;5266;p86"/>
            <p:cNvSpPr/>
            <p:nvPr/>
          </p:nvSpPr>
          <p:spPr>
            <a:xfrm>
              <a:off x="4450414" y="914132"/>
              <a:ext cx="1091219" cy="1304117"/>
            </a:xfrm>
            <a:custGeom>
              <a:avLst/>
              <a:gdLst/>
              <a:ahLst/>
              <a:cxnLst/>
              <a:rect l="l" t="t" r="r" b="b"/>
              <a:pathLst>
                <a:path w="10287" h="12294" extrusionOk="0">
                  <a:moveTo>
                    <a:pt x="0" y="0"/>
                  </a:moveTo>
                  <a:lnTo>
                    <a:pt x="0" y="12294"/>
                  </a:lnTo>
                  <a:lnTo>
                    <a:pt x="3007" y="12294"/>
                  </a:lnTo>
                  <a:lnTo>
                    <a:pt x="3007" y="4889"/>
                  </a:lnTo>
                  <a:lnTo>
                    <a:pt x="7503" y="12294"/>
                  </a:lnTo>
                  <a:lnTo>
                    <a:pt x="10286" y="12294"/>
                  </a:lnTo>
                  <a:lnTo>
                    <a:pt x="10286" y="0"/>
                  </a:lnTo>
                  <a:lnTo>
                    <a:pt x="7271" y="0"/>
                  </a:lnTo>
                  <a:lnTo>
                    <a:pt x="7271" y="7316"/>
                  </a:lnTo>
                  <a:lnTo>
                    <a:pt x="281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7" name="Google Shape;5267;p86"/>
            <p:cNvSpPr/>
            <p:nvPr/>
          </p:nvSpPr>
          <p:spPr>
            <a:xfrm>
              <a:off x="4450414" y="914132"/>
              <a:ext cx="1091219" cy="1304117"/>
            </a:xfrm>
            <a:custGeom>
              <a:avLst/>
              <a:gdLst/>
              <a:ahLst/>
              <a:cxnLst/>
              <a:rect l="l" t="t" r="r" b="b"/>
              <a:pathLst>
                <a:path w="10287" h="12294" fill="none" extrusionOk="0">
                  <a:moveTo>
                    <a:pt x="2811" y="0"/>
                  </a:moveTo>
                  <a:lnTo>
                    <a:pt x="7271" y="7316"/>
                  </a:lnTo>
                  <a:lnTo>
                    <a:pt x="7271" y="0"/>
                  </a:lnTo>
                  <a:lnTo>
                    <a:pt x="10286" y="0"/>
                  </a:lnTo>
                  <a:lnTo>
                    <a:pt x="10286" y="12294"/>
                  </a:lnTo>
                  <a:lnTo>
                    <a:pt x="7503" y="12294"/>
                  </a:lnTo>
                  <a:lnTo>
                    <a:pt x="3007" y="4889"/>
                  </a:lnTo>
                  <a:lnTo>
                    <a:pt x="3007" y="12294"/>
                  </a:lnTo>
                  <a:lnTo>
                    <a:pt x="0" y="12294"/>
                  </a:lnTo>
                  <a:lnTo>
                    <a:pt x="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8" name="Google Shape;5268;p86"/>
            <p:cNvSpPr/>
            <p:nvPr/>
          </p:nvSpPr>
          <p:spPr>
            <a:xfrm>
              <a:off x="5813095" y="914132"/>
              <a:ext cx="331386" cy="1304117"/>
            </a:xfrm>
            <a:custGeom>
              <a:avLst/>
              <a:gdLst/>
              <a:ahLst/>
              <a:cxnLst/>
              <a:rect l="l" t="t" r="r" b="b"/>
              <a:pathLst>
                <a:path w="3124" h="12294" extrusionOk="0">
                  <a:moveTo>
                    <a:pt x="1" y="0"/>
                  </a:moveTo>
                  <a:lnTo>
                    <a:pt x="1" y="12294"/>
                  </a:lnTo>
                  <a:lnTo>
                    <a:pt x="3123" y="12294"/>
                  </a:lnTo>
                  <a:lnTo>
                    <a:pt x="3123" y="0"/>
                  </a:lnTo>
                  <a:close/>
                </a:path>
              </a:pathLst>
            </a:custGeom>
            <a:solidFill>
              <a:srgbClr val="FFFF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9" name="Google Shape;5269;p86"/>
            <p:cNvSpPr/>
            <p:nvPr/>
          </p:nvSpPr>
          <p:spPr>
            <a:xfrm>
              <a:off x="6417847" y="914132"/>
              <a:ext cx="864107" cy="1304117"/>
            </a:xfrm>
            <a:custGeom>
              <a:avLst/>
              <a:gdLst/>
              <a:ahLst/>
              <a:cxnLst/>
              <a:rect l="l" t="t" r="r" b="b"/>
              <a:pathLst>
                <a:path w="8146" h="12294" extrusionOk="0">
                  <a:moveTo>
                    <a:pt x="0" y="0"/>
                  </a:moveTo>
                  <a:lnTo>
                    <a:pt x="0" y="12294"/>
                  </a:lnTo>
                  <a:lnTo>
                    <a:pt x="3123" y="12294"/>
                  </a:lnTo>
                  <a:lnTo>
                    <a:pt x="3123" y="7512"/>
                  </a:lnTo>
                  <a:lnTo>
                    <a:pt x="6807" y="7512"/>
                  </a:lnTo>
                  <a:lnTo>
                    <a:pt x="7530" y="5005"/>
                  </a:lnTo>
                  <a:lnTo>
                    <a:pt x="3123" y="5005"/>
                  </a:lnTo>
                  <a:lnTo>
                    <a:pt x="3123" y="2641"/>
                  </a:lnTo>
                  <a:lnTo>
                    <a:pt x="8145" y="2641"/>
                  </a:lnTo>
                  <a:lnTo>
                    <a:pt x="8145"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0" name="Google Shape;5270;p86"/>
            <p:cNvSpPr/>
            <p:nvPr/>
          </p:nvSpPr>
          <p:spPr>
            <a:xfrm>
              <a:off x="6417847" y="914132"/>
              <a:ext cx="864107" cy="1304117"/>
            </a:xfrm>
            <a:custGeom>
              <a:avLst/>
              <a:gdLst/>
              <a:ahLst/>
              <a:cxnLst/>
              <a:rect l="l" t="t" r="r" b="b"/>
              <a:pathLst>
                <a:path w="8146" h="12294" fill="none" extrusionOk="0">
                  <a:moveTo>
                    <a:pt x="0" y="0"/>
                  </a:moveTo>
                  <a:lnTo>
                    <a:pt x="8145" y="0"/>
                  </a:lnTo>
                  <a:lnTo>
                    <a:pt x="8145" y="2641"/>
                  </a:lnTo>
                  <a:lnTo>
                    <a:pt x="3123" y="2641"/>
                  </a:lnTo>
                  <a:lnTo>
                    <a:pt x="3123" y="5005"/>
                  </a:lnTo>
                  <a:lnTo>
                    <a:pt x="7530" y="5005"/>
                  </a:lnTo>
                  <a:lnTo>
                    <a:pt x="6807" y="7512"/>
                  </a:lnTo>
                  <a:lnTo>
                    <a:pt x="3123" y="7512"/>
                  </a:lnTo>
                  <a:lnTo>
                    <a:pt x="3123" y="12294"/>
                  </a:lnTo>
                  <a:lnTo>
                    <a:pt x="0"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1" name="Google Shape;5271;p86"/>
            <p:cNvSpPr/>
            <p:nvPr/>
          </p:nvSpPr>
          <p:spPr>
            <a:xfrm>
              <a:off x="7444578" y="914132"/>
              <a:ext cx="863153" cy="1304117"/>
            </a:xfrm>
            <a:custGeom>
              <a:avLst/>
              <a:gdLst/>
              <a:ahLst/>
              <a:cxnLst/>
              <a:rect l="l" t="t" r="r" b="b"/>
              <a:pathLst>
                <a:path w="8137" h="12294" extrusionOk="0">
                  <a:moveTo>
                    <a:pt x="1" y="0"/>
                  </a:moveTo>
                  <a:lnTo>
                    <a:pt x="1" y="12294"/>
                  </a:lnTo>
                  <a:lnTo>
                    <a:pt x="8137" y="12294"/>
                  </a:lnTo>
                  <a:lnTo>
                    <a:pt x="8137" y="9662"/>
                  </a:lnTo>
                  <a:lnTo>
                    <a:pt x="3123" y="9662"/>
                  </a:lnTo>
                  <a:lnTo>
                    <a:pt x="3123" y="7218"/>
                  </a:lnTo>
                  <a:lnTo>
                    <a:pt x="6763" y="7218"/>
                  </a:lnTo>
                  <a:lnTo>
                    <a:pt x="7485" y="4764"/>
                  </a:lnTo>
                  <a:lnTo>
                    <a:pt x="3123" y="4764"/>
                  </a:lnTo>
                  <a:lnTo>
                    <a:pt x="3123" y="2641"/>
                  </a:lnTo>
                  <a:lnTo>
                    <a:pt x="8137" y="2641"/>
                  </a:lnTo>
                  <a:lnTo>
                    <a:pt x="8137"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2" name="Google Shape;5272;p86"/>
            <p:cNvSpPr/>
            <p:nvPr/>
          </p:nvSpPr>
          <p:spPr>
            <a:xfrm>
              <a:off x="7444578" y="914132"/>
              <a:ext cx="863153" cy="1304117"/>
            </a:xfrm>
            <a:custGeom>
              <a:avLst/>
              <a:gdLst/>
              <a:ahLst/>
              <a:cxnLst/>
              <a:rect l="l" t="t" r="r" b="b"/>
              <a:pathLst>
                <a:path w="8137" h="12294" fill="none" extrusionOk="0">
                  <a:moveTo>
                    <a:pt x="8137" y="12294"/>
                  </a:moveTo>
                  <a:lnTo>
                    <a:pt x="1" y="12294"/>
                  </a:lnTo>
                  <a:lnTo>
                    <a:pt x="1" y="0"/>
                  </a:lnTo>
                  <a:lnTo>
                    <a:pt x="8137" y="0"/>
                  </a:lnTo>
                  <a:lnTo>
                    <a:pt x="8137" y="2641"/>
                  </a:lnTo>
                  <a:lnTo>
                    <a:pt x="3123" y="2641"/>
                  </a:lnTo>
                  <a:lnTo>
                    <a:pt x="3123" y="4764"/>
                  </a:lnTo>
                  <a:lnTo>
                    <a:pt x="7485" y="4764"/>
                  </a:lnTo>
                  <a:lnTo>
                    <a:pt x="6763" y="7218"/>
                  </a:lnTo>
                  <a:lnTo>
                    <a:pt x="3123" y="7218"/>
                  </a:lnTo>
                  <a:lnTo>
                    <a:pt x="3123" y="9662"/>
                  </a:lnTo>
                  <a:lnTo>
                    <a:pt x="8137" y="9662"/>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3" name="Google Shape;5273;p86"/>
            <p:cNvSpPr/>
            <p:nvPr/>
          </p:nvSpPr>
          <p:spPr>
            <a:xfrm>
              <a:off x="8426863" y="883900"/>
              <a:ext cx="955016" cy="1364687"/>
            </a:xfrm>
            <a:custGeom>
              <a:avLst/>
              <a:gdLst/>
              <a:ahLst/>
              <a:cxnLst/>
              <a:rect l="l" t="t" r="r" b="b"/>
              <a:pathLst>
                <a:path w="9003" h="12865" extrusionOk="0">
                  <a:moveTo>
                    <a:pt x="4711" y="0"/>
                  </a:moveTo>
                  <a:cubicBezTo>
                    <a:pt x="2160" y="0"/>
                    <a:pt x="393" y="1258"/>
                    <a:pt x="393" y="3461"/>
                  </a:cubicBezTo>
                  <a:cubicBezTo>
                    <a:pt x="393" y="5308"/>
                    <a:pt x="1499" y="6280"/>
                    <a:pt x="3409" y="7128"/>
                  </a:cubicBezTo>
                  <a:cubicBezTo>
                    <a:pt x="4943" y="7815"/>
                    <a:pt x="5844" y="8243"/>
                    <a:pt x="5844" y="9037"/>
                  </a:cubicBezTo>
                  <a:cubicBezTo>
                    <a:pt x="5844" y="9831"/>
                    <a:pt x="5068" y="10161"/>
                    <a:pt x="4131" y="10161"/>
                  </a:cubicBezTo>
                  <a:cubicBezTo>
                    <a:pt x="3105" y="10161"/>
                    <a:pt x="2124" y="9742"/>
                    <a:pt x="955" y="8966"/>
                  </a:cubicBezTo>
                  <a:lnTo>
                    <a:pt x="1" y="11446"/>
                  </a:lnTo>
                  <a:cubicBezTo>
                    <a:pt x="1241" y="12347"/>
                    <a:pt x="2704" y="12864"/>
                    <a:pt x="4470" y="12864"/>
                  </a:cubicBezTo>
                  <a:cubicBezTo>
                    <a:pt x="7111" y="12864"/>
                    <a:pt x="9002" y="11678"/>
                    <a:pt x="9002" y="9153"/>
                  </a:cubicBezTo>
                  <a:cubicBezTo>
                    <a:pt x="9002" y="7235"/>
                    <a:pt x="7798" y="6191"/>
                    <a:pt x="5612" y="5210"/>
                  </a:cubicBezTo>
                  <a:cubicBezTo>
                    <a:pt x="3810" y="4398"/>
                    <a:pt x="3480" y="4166"/>
                    <a:pt x="3480" y="3568"/>
                  </a:cubicBezTo>
                  <a:cubicBezTo>
                    <a:pt x="3480" y="2980"/>
                    <a:pt x="3953" y="2703"/>
                    <a:pt x="4818" y="2703"/>
                  </a:cubicBezTo>
                  <a:cubicBezTo>
                    <a:pt x="5951" y="2703"/>
                    <a:pt x="6763" y="3122"/>
                    <a:pt x="7539" y="3515"/>
                  </a:cubicBezTo>
                  <a:lnTo>
                    <a:pt x="8610" y="1187"/>
                  </a:lnTo>
                  <a:cubicBezTo>
                    <a:pt x="7361" y="357"/>
                    <a:pt x="6076" y="0"/>
                    <a:pt x="4711"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4" name="Google Shape;5274;p86"/>
            <p:cNvSpPr/>
            <p:nvPr/>
          </p:nvSpPr>
          <p:spPr>
            <a:xfrm>
              <a:off x="8426863" y="883900"/>
              <a:ext cx="955016" cy="1364687"/>
            </a:xfrm>
            <a:custGeom>
              <a:avLst/>
              <a:gdLst/>
              <a:ahLst/>
              <a:cxnLst/>
              <a:rect l="l" t="t" r="r" b="b"/>
              <a:pathLst>
                <a:path w="9003" h="12865" fill="none" extrusionOk="0">
                  <a:moveTo>
                    <a:pt x="1" y="11446"/>
                  </a:moveTo>
                  <a:lnTo>
                    <a:pt x="955" y="8966"/>
                  </a:lnTo>
                  <a:cubicBezTo>
                    <a:pt x="2124" y="9742"/>
                    <a:pt x="3105" y="10161"/>
                    <a:pt x="4131" y="10161"/>
                  </a:cubicBezTo>
                  <a:cubicBezTo>
                    <a:pt x="5068" y="10161"/>
                    <a:pt x="5844" y="9831"/>
                    <a:pt x="5844" y="9037"/>
                  </a:cubicBezTo>
                  <a:cubicBezTo>
                    <a:pt x="5844" y="8243"/>
                    <a:pt x="4943" y="7815"/>
                    <a:pt x="3409" y="7128"/>
                  </a:cubicBezTo>
                  <a:cubicBezTo>
                    <a:pt x="1499" y="6280"/>
                    <a:pt x="393" y="5308"/>
                    <a:pt x="393" y="3461"/>
                  </a:cubicBezTo>
                  <a:cubicBezTo>
                    <a:pt x="393" y="1258"/>
                    <a:pt x="2160" y="0"/>
                    <a:pt x="4711" y="0"/>
                  </a:cubicBezTo>
                  <a:cubicBezTo>
                    <a:pt x="6076" y="0"/>
                    <a:pt x="7361" y="357"/>
                    <a:pt x="8610" y="1187"/>
                  </a:cubicBezTo>
                  <a:lnTo>
                    <a:pt x="7539" y="3515"/>
                  </a:lnTo>
                  <a:cubicBezTo>
                    <a:pt x="6763" y="3122"/>
                    <a:pt x="5951" y="2703"/>
                    <a:pt x="4818" y="2703"/>
                  </a:cubicBezTo>
                  <a:cubicBezTo>
                    <a:pt x="3953" y="2703"/>
                    <a:pt x="3480" y="2980"/>
                    <a:pt x="3480" y="3568"/>
                  </a:cubicBezTo>
                  <a:cubicBezTo>
                    <a:pt x="3480" y="4166"/>
                    <a:pt x="3810" y="4398"/>
                    <a:pt x="5612" y="5210"/>
                  </a:cubicBezTo>
                  <a:cubicBezTo>
                    <a:pt x="7798" y="6191"/>
                    <a:pt x="9002" y="7235"/>
                    <a:pt x="9002" y="9153"/>
                  </a:cubicBezTo>
                  <a:cubicBezTo>
                    <a:pt x="9002" y="11678"/>
                    <a:pt x="7111" y="12864"/>
                    <a:pt x="4470" y="12864"/>
                  </a:cubicBezTo>
                  <a:cubicBezTo>
                    <a:pt x="2704" y="12864"/>
                    <a:pt x="1241" y="12347"/>
                    <a:pt x="1" y="1144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5" name="Google Shape;5275;p86"/>
            <p:cNvSpPr/>
            <p:nvPr/>
          </p:nvSpPr>
          <p:spPr>
            <a:xfrm>
              <a:off x="9458368" y="914132"/>
              <a:ext cx="1128134" cy="1304117"/>
            </a:xfrm>
            <a:custGeom>
              <a:avLst/>
              <a:gdLst/>
              <a:ahLst/>
              <a:cxnLst/>
              <a:rect l="l" t="t" r="r" b="b"/>
              <a:pathLst>
                <a:path w="10635" h="12294" extrusionOk="0">
                  <a:moveTo>
                    <a:pt x="1" y="0"/>
                  </a:moveTo>
                  <a:lnTo>
                    <a:pt x="1" y="2677"/>
                  </a:lnTo>
                  <a:lnTo>
                    <a:pt x="3560" y="2677"/>
                  </a:lnTo>
                  <a:lnTo>
                    <a:pt x="3560" y="12294"/>
                  </a:lnTo>
                  <a:lnTo>
                    <a:pt x="6683" y="12294"/>
                  </a:lnTo>
                  <a:lnTo>
                    <a:pt x="6683" y="2677"/>
                  </a:lnTo>
                  <a:lnTo>
                    <a:pt x="9858" y="2677"/>
                  </a:lnTo>
                  <a:lnTo>
                    <a:pt x="10635"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6" name="Google Shape;5276;p86"/>
            <p:cNvSpPr/>
            <p:nvPr/>
          </p:nvSpPr>
          <p:spPr>
            <a:xfrm>
              <a:off x="9458368" y="914132"/>
              <a:ext cx="1128134" cy="1304117"/>
            </a:xfrm>
            <a:custGeom>
              <a:avLst/>
              <a:gdLst/>
              <a:ahLst/>
              <a:cxnLst/>
              <a:rect l="l" t="t" r="r" b="b"/>
              <a:pathLst>
                <a:path w="10635" h="12294" fill="none" extrusionOk="0">
                  <a:moveTo>
                    <a:pt x="3560" y="2677"/>
                  </a:moveTo>
                  <a:lnTo>
                    <a:pt x="1" y="2677"/>
                  </a:lnTo>
                  <a:lnTo>
                    <a:pt x="1" y="0"/>
                  </a:lnTo>
                  <a:lnTo>
                    <a:pt x="10635" y="0"/>
                  </a:lnTo>
                  <a:lnTo>
                    <a:pt x="9858" y="2677"/>
                  </a:lnTo>
                  <a:lnTo>
                    <a:pt x="6683" y="2677"/>
                  </a:lnTo>
                  <a:lnTo>
                    <a:pt x="6683" y="12294"/>
                  </a:lnTo>
                  <a:lnTo>
                    <a:pt x="3560"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7" name="Google Shape;5277;p86"/>
            <p:cNvSpPr/>
            <p:nvPr/>
          </p:nvSpPr>
          <p:spPr>
            <a:xfrm>
              <a:off x="10595845" y="883900"/>
              <a:ext cx="1231348" cy="1364687"/>
            </a:xfrm>
            <a:custGeom>
              <a:avLst/>
              <a:gdLst/>
              <a:ahLst/>
              <a:cxnLst/>
              <a:rect l="l" t="t" r="r" b="b"/>
              <a:pathLst>
                <a:path w="11608" h="12865" extrusionOk="0">
                  <a:moveTo>
                    <a:pt x="5808" y="2703"/>
                  </a:moveTo>
                  <a:cubicBezTo>
                    <a:pt x="7512" y="2703"/>
                    <a:pt x="8467" y="4059"/>
                    <a:pt x="8467" y="6441"/>
                  </a:cubicBezTo>
                  <a:cubicBezTo>
                    <a:pt x="8467" y="8805"/>
                    <a:pt x="7512" y="10161"/>
                    <a:pt x="5808" y="10161"/>
                  </a:cubicBezTo>
                  <a:cubicBezTo>
                    <a:pt x="4096" y="10161"/>
                    <a:pt x="3141" y="8805"/>
                    <a:pt x="3141" y="6441"/>
                  </a:cubicBezTo>
                  <a:cubicBezTo>
                    <a:pt x="3141" y="4059"/>
                    <a:pt x="4096" y="2703"/>
                    <a:pt x="5808" y="2703"/>
                  </a:cubicBezTo>
                  <a:close/>
                  <a:moveTo>
                    <a:pt x="5808" y="0"/>
                  </a:moveTo>
                  <a:cubicBezTo>
                    <a:pt x="2186" y="0"/>
                    <a:pt x="1" y="2418"/>
                    <a:pt x="1" y="6441"/>
                  </a:cubicBezTo>
                  <a:cubicBezTo>
                    <a:pt x="1" y="10446"/>
                    <a:pt x="2186" y="12864"/>
                    <a:pt x="5808" y="12864"/>
                  </a:cubicBezTo>
                  <a:cubicBezTo>
                    <a:pt x="9421" y="12864"/>
                    <a:pt x="11607" y="10446"/>
                    <a:pt x="11607" y="6441"/>
                  </a:cubicBezTo>
                  <a:cubicBezTo>
                    <a:pt x="11607" y="2418"/>
                    <a:pt x="9421" y="0"/>
                    <a:pt x="5808"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8" name="Google Shape;5278;p86"/>
            <p:cNvSpPr/>
            <p:nvPr/>
          </p:nvSpPr>
          <p:spPr>
            <a:xfrm>
              <a:off x="10595845" y="883900"/>
              <a:ext cx="1231348" cy="1364687"/>
            </a:xfrm>
            <a:custGeom>
              <a:avLst/>
              <a:gdLst/>
              <a:ahLst/>
              <a:cxnLst/>
              <a:rect l="l" t="t" r="r" b="b"/>
              <a:pathLst>
                <a:path w="11608" h="12865" fill="none" extrusionOk="0">
                  <a:moveTo>
                    <a:pt x="8467" y="6441"/>
                  </a:moveTo>
                  <a:cubicBezTo>
                    <a:pt x="8467" y="4059"/>
                    <a:pt x="7512" y="2703"/>
                    <a:pt x="5808" y="2703"/>
                  </a:cubicBezTo>
                  <a:cubicBezTo>
                    <a:pt x="4096" y="2703"/>
                    <a:pt x="3141" y="4059"/>
                    <a:pt x="3141" y="6441"/>
                  </a:cubicBezTo>
                  <a:cubicBezTo>
                    <a:pt x="3141" y="8805"/>
                    <a:pt x="4096" y="10161"/>
                    <a:pt x="5808" y="10161"/>
                  </a:cubicBezTo>
                  <a:cubicBezTo>
                    <a:pt x="7512" y="10161"/>
                    <a:pt x="8467" y="8805"/>
                    <a:pt x="8467" y="6441"/>
                  </a:cubicBezTo>
                  <a:close/>
                  <a:moveTo>
                    <a:pt x="1" y="6441"/>
                  </a:moveTo>
                  <a:cubicBezTo>
                    <a:pt x="1" y="2418"/>
                    <a:pt x="2186" y="0"/>
                    <a:pt x="5808" y="0"/>
                  </a:cubicBezTo>
                  <a:cubicBezTo>
                    <a:pt x="9421" y="0"/>
                    <a:pt x="11607" y="2418"/>
                    <a:pt x="11607" y="6441"/>
                  </a:cubicBezTo>
                  <a:cubicBezTo>
                    <a:pt x="11607" y="10446"/>
                    <a:pt x="9421" y="12864"/>
                    <a:pt x="5808" y="12864"/>
                  </a:cubicBezTo>
                  <a:cubicBezTo>
                    <a:pt x="2186" y="12864"/>
                    <a:pt x="1" y="10446"/>
                    <a:pt x="1" y="644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9" name="Google Shape;5279;p86"/>
            <p:cNvSpPr/>
            <p:nvPr/>
          </p:nvSpPr>
          <p:spPr>
            <a:xfrm>
              <a:off x="1497832" y="3106773"/>
              <a:ext cx="863153" cy="1304117"/>
            </a:xfrm>
            <a:custGeom>
              <a:avLst/>
              <a:gdLst/>
              <a:ahLst/>
              <a:cxnLst/>
              <a:rect l="l" t="t" r="r" b="b"/>
              <a:pathLst>
                <a:path w="8137" h="12294" extrusionOk="0">
                  <a:moveTo>
                    <a:pt x="1" y="0"/>
                  </a:moveTo>
                  <a:lnTo>
                    <a:pt x="1" y="12294"/>
                  </a:lnTo>
                  <a:lnTo>
                    <a:pt x="3123" y="12294"/>
                  </a:lnTo>
                  <a:lnTo>
                    <a:pt x="3123" y="7503"/>
                  </a:lnTo>
                  <a:lnTo>
                    <a:pt x="6808" y="7503"/>
                  </a:lnTo>
                  <a:lnTo>
                    <a:pt x="7530" y="4996"/>
                  </a:lnTo>
                  <a:lnTo>
                    <a:pt x="3123" y="4996"/>
                  </a:lnTo>
                  <a:lnTo>
                    <a:pt x="3123" y="2632"/>
                  </a:lnTo>
                  <a:lnTo>
                    <a:pt x="8137" y="2632"/>
                  </a:lnTo>
                  <a:lnTo>
                    <a:pt x="8137"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0" name="Google Shape;5280;p86"/>
            <p:cNvSpPr/>
            <p:nvPr/>
          </p:nvSpPr>
          <p:spPr>
            <a:xfrm>
              <a:off x="1497832" y="3106773"/>
              <a:ext cx="863153" cy="1304117"/>
            </a:xfrm>
            <a:custGeom>
              <a:avLst/>
              <a:gdLst/>
              <a:ahLst/>
              <a:cxnLst/>
              <a:rect l="l" t="t" r="r" b="b"/>
              <a:pathLst>
                <a:path w="8137" h="12294" fill="none" extrusionOk="0">
                  <a:moveTo>
                    <a:pt x="1" y="0"/>
                  </a:moveTo>
                  <a:lnTo>
                    <a:pt x="8137" y="0"/>
                  </a:lnTo>
                  <a:lnTo>
                    <a:pt x="8137" y="2632"/>
                  </a:lnTo>
                  <a:lnTo>
                    <a:pt x="3123" y="2632"/>
                  </a:lnTo>
                  <a:lnTo>
                    <a:pt x="3123" y="4996"/>
                  </a:lnTo>
                  <a:lnTo>
                    <a:pt x="7530" y="4996"/>
                  </a:lnTo>
                  <a:lnTo>
                    <a:pt x="6808" y="7503"/>
                  </a:lnTo>
                  <a:lnTo>
                    <a:pt x="3123" y="7503"/>
                  </a:lnTo>
                  <a:lnTo>
                    <a:pt x="3123" y="12294"/>
                  </a:lnTo>
                  <a:lnTo>
                    <a:pt x="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1" name="Google Shape;5281;p86"/>
            <p:cNvSpPr/>
            <p:nvPr/>
          </p:nvSpPr>
          <p:spPr>
            <a:xfrm>
              <a:off x="2439489" y="3075586"/>
              <a:ext cx="1231242" cy="1365642"/>
            </a:xfrm>
            <a:custGeom>
              <a:avLst/>
              <a:gdLst/>
              <a:ahLst/>
              <a:cxnLst/>
              <a:rect l="l" t="t" r="r" b="b"/>
              <a:pathLst>
                <a:path w="11607" h="12874" extrusionOk="0">
                  <a:moveTo>
                    <a:pt x="5817" y="2712"/>
                  </a:moveTo>
                  <a:cubicBezTo>
                    <a:pt x="7512" y="2712"/>
                    <a:pt x="8466" y="4068"/>
                    <a:pt x="8466" y="6450"/>
                  </a:cubicBezTo>
                  <a:cubicBezTo>
                    <a:pt x="8466" y="8814"/>
                    <a:pt x="7512" y="10170"/>
                    <a:pt x="5817" y="10170"/>
                  </a:cubicBezTo>
                  <a:cubicBezTo>
                    <a:pt x="4095" y="10170"/>
                    <a:pt x="3140" y="8814"/>
                    <a:pt x="3140" y="6450"/>
                  </a:cubicBezTo>
                  <a:cubicBezTo>
                    <a:pt x="3140" y="4068"/>
                    <a:pt x="4095" y="2712"/>
                    <a:pt x="5817" y="2712"/>
                  </a:cubicBezTo>
                  <a:close/>
                  <a:moveTo>
                    <a:pt x="5817" y="0"/>
                  </a:moveTo>
                  <a:cubicBezTo>
                    <a:pt x="2186" y="0"/>
                    <a:pt x="0" y="2427"/>
                    <a:pt x="0" y="6450"/>
                  </a:cubicBezTo>
                  <a:cubicBezTo>
                    <a:pt x="0" y="10455"/>
                    <a:pt x="2186" y="12873"/>
                    <a:pt x="5817" y="12873"/>
                  </a:cubicBezTo>
                  <a:cubicBezTo>
                    <a:pt x="9421" y="12873"/>
                    <a:pt x="11607" y="10455"/>
                    <a:pt x="11607" y="6450"/>
                  </a:cubicBezTo>
                  <a:cubicBezTo>
                    <a:pt x="11607" y="2427"/>
                    <a:pt x="9421" y="0"/>
                    <a:pt x="5817"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2" name="Google Shape;5282;p86"/>
            <p:cNvSpPr/>
            <p:nvPr/>
          </p:nvSpPr>
          <p:spPr>
            <a:xfrm>
              <a:off x="2439489" y="3075586"/>
              <a:ext cx="1231242" cy="1365642"/>
            </a:xfrm>
            <a:custGeom>
              <a:avLst/>
              <a:gdLst/>
              <a:ahLst/>
              <a:cxnLst/>
              <a:rect l="l" t="t" r="r" b="b"/>
              <a:pathLst>
                <a:path w="11607" h="12874" fill="none" extrusionOk="0">
                  <a:moveTo>
                    <a:pt x="8466" y="6450"/>
                  </a:moveTo>
                  <a:cubicBezTo>
                    <a:pt x="8466" y="4068"/>
                    <a:pt x="7512" y="2712"/>
                    <a:pt x="5817" y="2712"/>
                  </a:cubicBezTo>
                  <a:cubicBezTo>
                    <a:pt x="4095" y="2712"/>
                    <a:pt x="3140" y="4068"/>
                    <a:pt x="3140" y="6450"/>
                  </a:cubicBezTo>
                  <a:cubicBezTo>
                    <a:pt x="3140" y="8814"/>
                    <a:pt x="4095" y="10170"/>
                    <a:pt x="5817" y="10170"/>
                  </a:cubicBezTo>
                  <a:cubicBezTo>
                    <a:pt x="7512" y="10170"/>
                    <a:pt x="8466" y="8814"/>
                    <a:pt x="8466" y="6450"/>
                  </a:cubicBezTo>
                  <a:close/>
                  <a:moveTo>
                    <a:pt x="0" y="6450"/>
                  </a:moveTo>
                  <a:cubicBezTo>
                    <a:pt x="0" y="2427"/>
                    <a:pt x="2186" y="0"/>
                    <a:pt x="5817" y="0"/>
                  </a:cubicBezTo>
                  <a:cubicBezTo>
                    <a:pt x="9421" y="0"/>
                    <a:pt x="11607" y="2427"/>
                    <a:pt x="11607" y="6450"/>
                  </a:cubicBezTo>
                  <a:cubicBezTo>
                    <a:pt x="11607" y="10455"/>
                    <a:pt x="9421" y="12873"/>
                    <a:pt x="5817" y="12873"/>
                  </a:cubicBezTo>
                  <a:cubicBezTo>
                    <a:pt x="2186" y="12873"/>
                    <a:pt x="0" y="10455"/>
                    <a:pt x="0" y="6450"/>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3" name="Google Shape;5283;p86"/>
            <p:cNvSpPr/>
            <p:nvPr/>
          </p:nvSpPr>
          <p:spPr>
            <a:xfrm>
              <a:off x="3877910" y="3106773"/>
              <a:ext cx="1050485" cy="1304117"/>
            </a:xfrm>
            <a:custGeom>
              <a:avLst/>
              <a:gdLst/>
              <a:ahLst/>
              <a:cxnLst/>
              <a:rect l="l" t="t" r="r" b="b"/>
              <a:pathLst>
                <a:path w="9903" h="12294" extrusionOk="0">
                  <a:moveTo>
                    <a:pt x="4273" y="2418"/>
                  </a:moveTo>
                  <a:cubicBezTo>
                    <a:pt x="5469" y="2418"/>
                    <a:pt x="6093" y="2980"/>
                    <a:pt x="6093" y="3970"/>
                  </a:cubicBezTo>
                  <a:cubicBezTo>
                    <a:pt x="6093" y="4907"/>
                    <a:pt x="5469" y="5433"/>
                    <a:pt x="4273" y="5433"/>
                  </a:cubicBezTo>
                  <a:lnTo>
                    <a:pt x="3087" y="5433"/>
                  </a:lnTo>
                  <a:lnTo>
                    <a:pt x="3087" y="2418"/>
                  </a:lnTo>
                  <a:close/>
                  <a:moveTo>
                    <a:pt x="0" y="0"/>
                  </a:moveTo>
                  <a:lnTo>
                    <a:pt x="0" y="12294"/>
                  </a:lnTo>
                  <a:lnTo>
                    <a:pt x="3123" y="12294"/>
                  </a:lnTo>
                  <a:lnTo>
                    <a:pt x="3123" y="7690"/>
                  </a:lnTo>
                  <a:lnTo>
                    <a:pt x="4256" y="7690"/>
                  </a:lnTo>
                  <a:lnTo>
                    <a:pt x="6691" y="12294"/>
                  </a:lnTo>
                  <a:lnTo>
                    <a:pt x="9903" y="12294"/>
                  </a:lnTo>
                  <a:lnTo>
                    <a:pt x="7057" y="7235"/>
                  </a:lnTo>
                  <a:cubicBezTo>
                    <a:pt x="8484" y="6655"/>
                    <a:pt x="9260" y="5523"/>
                    <a:pt x="9260" y="3881"/>
                  </a:cubicBezTo>
                  <a:cubicBezTo>
                    <a:pt x="9260" y="1330"/>
                    <a:pt x="7503" y="0"/>
                    <a:pt x="4416"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4" name="Google Shape;5284;p86"/>
            <p:cNvSpPr/>
            <p:nvPr/>
          </p:nvSpPr>
          <p:spPr>
            <a:xfrm>
              <a:off x="3877910" y="3106773"/>
              <a:ext cx="1050485" cy="1304117"/>
            </a:xfrm>
            <a:custGeom>
              <a:avLst/>
              <a:gdLst/>
              <a:ahLst/>
              <a:cxnLst/>
              <a:rect l="l" t="t" r="r" b="b"/>
              <a:pathLst>
                <a:path w="9903" h="12294" fill="none" extrusionOk="0">
                  <a:moveTo>
                    <a:pt x="4273" y="5433"/>
                  </a:moveTo>
                  <a:cubicBezTo>
                    <a:pt x="5469" y="5433"/>
                    <a:pt x="6093" y="4907"/>
                    <a:pt x="6093" y="3970"/>
                  </a:cubicBezTo>
                  <a:cubicBezTo>
                    <a:pt x="6093" y="2980"/>
                    <a:pt x="5469" y="2418"/>
                    <a:pt x="4273" y="2418"/>
                  </a:cubicBezTo>
                  <a:lnTo>
                    <a:pt x="3087" y="2418"/>
                  </a:lnTo>
                  <a:lnTo>
                    <a:pt x="3087" y="5433"/>
                  </a:lnTo>
                  <a:close/>
                  <a:moveTo>
                    <a:pt x="0" y="0"/>
                  </a:moveTo>
                  <a:lnTo>
                    <a:pt x="4416" y="0"/>
                  </a:lnTo>
                  <a:cubicBezTo>
                    <a:pt x="7503" y="0"/>
                    <a:pt x="9260" y="1330"/>
                    <a:pt x="9260" y="3881"/>
                  </a:cubicBezTo>
                  <a:cubicBezTo>
                    <a:pt x="9260" y="5523"/>
                    <a:pt x="8484" y="6655"/>
                    <a:pt x="7057" y="7235"/>
                  </a:cubicBezTo>
                  <a:lnTo>
                    <a:pt x="9903" y="12294"/>
                  </a:lnTo>
                  <a:lnTo>
                    <a:pt x="6691" y="12294"/>
                  </a:lnTo>
                  <a:lnTo>
                    <a:pt x="4256" y="7690"/>
                  </a:lnTo>
                  <a:lnTo>
                    <a:pt x="3123" y="7690"/>
                  </a:lnTo>
                  <a:lnTo>
                    <a:pt x="3123" y="12294"/>
                  </a:lnTo>
                  <a:lnTo>
                    <a:pt x="0"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5" name="Google Shape;5285;p86"/>
            <p:cNvSpPr/>
            <p:nvPr/>
          </p:nvSpPr>
          <p:spPr>
            <a:xfrm>
              <a:off x="5512151" y="3106773"/>
              <a:ext cx="1270066" cy="1304117"/>
            </a:xfrm>
            <a:custGeom>
              <a:avLst/>
              <a:gdLst/>
              <a:ahLst/>
              <a:cxnLst/>
              <a:rect l="l" t="t" r="r" b="b"/>
              <a:pathLst>
                <a:path w="11973" h="12294" extrusionOk="0">
                  <a:moveTo>
                    <a:pt x="5978" y="3355"/>
                  </a:moveTo>
                  <a:lnTo>
                    <a:pt x="7316" y="7637"/>
                  </a:lnTo>
                  <a:lnTo>
                    <a:pt x="4622" y="7637"/>
                  </a:lnTo>
                  <a:lnTo>
                    <a:pt x="5978" y="3355"/>
                  </a:lnTo>
                  <a:close/>
                  <a:moveTo>
                    <a:pt x="4408" y="0"/>
                  </a:moveTo>
                  <a:lnTo>
                    <a:pt x="1" y="12294"/>
                  </a:lnTo>
                  <a:lnTo>
                    <a:pt x="3159" y="12294"/>
                  </a:lnTo>
                  <a:lnTo>
                    <a:pt x="3864" y="10072"/>
                  </a:lnTo>
                  <a:lnTo>
                    <a:pt x="8092" y="10072"/>
                  </a:lnTo>
                  <a:lnTo>
                    <a:pt x="8797" y="12294"/>
                  </a:lnTo>
                  <a:lnTo>
                    <a:pt x="11973" y="12294"/>
                  </a:lnTo>
                  <a:lnTo>
                    <a:pt x="7584"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6" name="Google Shape;5286;p86"/>
            <p:cNvSpPr/>
            <p:nvPr/>
          </p:nvSpPr>
          <p:spPr>
            <a:xfrm>
              <a:off x="5512151" y="3106773"/>
              <a:ext cx="1270066" cy="1304117"/>
            </a:xfrm>
            <a:custGeom>
              <a:avLst/>
              <a:gdLst/>
              <a:ahLst/>
              <a:cxnLst/>
              <a:rect l="l" t="t" r="r" b="b"/>
              <a:pathLst>
                <a:path w="11973" h="12294" fill="none" extrusionOk="0">
                  <a:moveTo>
                    <a:pt x="7316" y="7637"/>
                  </a:moveTo>
                  <a:lnTo>
                    <a:pt x="5978" y="3355"/>
                  </a:lnTo>
                  <a:lnTo>
                    <a:pt x="4622" y="7637"/>
                  </a:lnTo>
                  <a:close/>
                  <a:moveTo>
                    <a:pt x="8092" y="10072"/>
                  </a:moveTo>
                  <a:lnTo>
                    <a:pt x="3864" y="10072"/>
                  </a:lnTo>
                  <a:lnTo>
                    <a:pt x="3159" y="12294"/>
                  </a:lnTo>
                  <a:lnTo>
                    <a:pt x="1" y="12294"/>
                  </a:lnTo>
                  <a:lnTo>
                    <a:pt x="4408" y="0"/>
                  </a:lnTo>
                  <a:lnTo>
                    <a:pt x="7584" y="0"/>
                  </a:lnTo>
                  <a:lnTo>
                    <a:pt x="11973" y="12294"/>
                  </a:lnTo>
                  <a:lnTo>
                    <a:pt x="8797"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7" name="Google Shape;5287;p86"/>
            <p:cNvSpPr/>
            <p:nvPr/>
          </p:nvSpPr>
          <p:spPr>
            <a:xfrm>
              <a:off x="7467279" y="3106773"/>
              <a:ext cx="1026936" cy="1304117"/>
            </a:xfrm>
            <a:custGeom>
              <a:avLst/>
              <a:gdLst/>
              <a:ahLst/>
              <a:cxnLst/>
              <a:rect l="l" t="t" r="r" b="b"/>
              <a:pathLst>
                <a:path w="9681" h="12294" extrusionOk="0">
                  <a:moveTo>
                    <a:pt x="4729" y="2329"/>
                  </a:moveTo>
                  <a:cubicBezTo>
                    <a:pt x="5666" y="2329"/>
                    <a:pt x="6174" y="2703"/>
                    <a:pt x="6174" y="3667"/>
                  </a:cubicBezTo>
                  <a:cubicBezTo>
                    <a:pt x="6174" y="4514"/>
                    <a:pt x="5666" y="4996"/>
                    <a:pt x="4729" y="4996"/>
                  </a:cubicBezTo>
                  <a:lnTo>
                    <a:pt x="3087" y="4996"/>
                  </a:lnTo>
                  <a:lnTo>
                    <a:pt x="3087" y="2329"/>
                  </a:lnTo>
                  <a:close/>
                  <a:moveTo>
                    <a:pt x="4729" y="7182"/>
                  </a:moveTo>
                  <a:cubicBezTo>
                    <a:pt x="5871" y="7182"/>
                    <a:pt x="6558" y="7655"/>
                    <a:pt x="6558" y="8574"/>
                  </a:cubicBezTo>
                  <a:cubicBezTo>
                    <a:pt x="6558" y="9492"/>
                    <a:pt x="5907" y="9965"/>
                    <a:pt x="4765" y="9965"/>
                  </a:cubicBezTo>
                  <a:lnTo>
                    <a:pt x="3123" y="9965"/>
                  </a:lnTo>
                  <a:lnTo>
                    <a:pt x="3123" y="7182"/>
                  </a:lnTo>
                  <a:close/>
                  <a:moveTo>
                    <a:pt x="1" y="0"/>
                  </a:moveTo>
                  <a:lnTo>
                    <a:pt x="1" y="12294"/>
                  </a:lnTo>
                  <a:lnTo>
                    <a:pt x="4988" y="12294"/>
                  </a:lnTo>
                  <a:cubicBezTo>
                    <a:pt x="7833" y="12294"/>
                    <a:pt x="9680" y="11062"/>
                    <a:pt x="9680" y="8734"/>
                  </a:cubicBezTo>
                  <a:cubicBezTo>
                    <a:pt x="9680" y="7360"/>
                    <a:pt x="8886" y="6477"/>
                    <a:pt x="7709" y="5915"/>
                  </a:cubicBezTo>
                  <a:cubicBezTo>
                    <a:pt x="8681" y="5433"/>
                    <a:pt x="9279" y="4622"/>
                    <a:pt x="9279" y="3480"/>
                  </a:cubicBezTo>
                  <a:cubicBezTo>
                    <a:pt x="9279" y="1428"/>
                    <a:pt x="7726" y="0"/>
                    <a:pt x="4890"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8" name="Google Shape;5288;p86"/>
            <p:cNvSpPr/>
            <p:nvPr/>
          </p:nvSpPr>
          <p:spPr>
            <a:xfrm>
              <a:off x="7467279" y="3106773"/>
              <a:ext cx="1026936" cy="1304117"/>
            </a:xfrm>
            <a:custGeom>
              <a:avLst/>
              <a:gdLst/>
              <a:ahLst/>
              <a:cxnLst/>
              <a:rect l="l" t="t" r="r" b="b"/>
              <a:pathLst>
                <a:path w="9681" h="12294" fill="none" extrusionOk="0">
                  <a:moveTo>
                    <a:pt x="4765" y="9965"/>
                  </a:moveTo>
                  <a:cubicBezTo>
                    <a:pt x="5907" y="9965"/>
                    <a:pt x="6558" y="9492"/>
                    <a:pt x="6558" y="8574"/>
                  </a:cubicBezTo>
                  <a:cubicBezTo>
                    <a:pt x="6558" y="7655"/>
                    <a:pt x="5871" y="7182"/>
                    <a:pt x="4729" y="7182"/>
                  </a:cubicBezTo>
                  <a:lnTo>
                    <a:pt x="3123" y="7182"/>
                  </a:lnTo>
                  <a:lnTo>
                    <a:pt x="3123" y="9965"/>
                  </a:lnTo>
                  <a:close/>
                  <a:moveTo>
                    <a:pt x="4729" y="4996"/>
                  </a:moveTo>
                  <a:cubicBezTo>
                    <a:pt x="5666" y="4996"/>
                    <a:pt x="6174" y="4514"/>
                    <a:pt x="6174" y="3667"/>
                  </a:cubicBezTo>
                  <a:cubicBezTo>
                    <a:pt x="6174" y="2703"/>
                    <a:pt x="5666" y="2329"/>
                    <a:pt x="4729" y="2329"/>
                  </a:cubicBezTo>
                  <a:lnTo>
                    <a:pt x="3087" y="2329"/>
                  </a:lnTo>
                  <a:lnTo>
                    <a:pt x="3087" y="4996"/>
                  </a:lnTo>
                  <a:close/>
                  <a:moveTo>
                    <a:pt x="1" y="0"/>
                  </a:moveTo>
                  <a:lnTo>
                    <a:pt x="4890" y="0"/>
                  </a:lnTo>
                  <a:cubicBezTo>
                    <a:pt x="7726" y="0"/>
                    <a:pt x="9279" y="1428"/>
                    <a:pt x="9279" y="3480"/>
                  </a:cubicBezTo>
                  <a:cubicBezTo>
                    <a:pt x="9279" y="4622"/>
                    <a:pt x="8681" y="5433"/>
                    <a:pt x="7709" y="5915"/>
                  </a:cubicBezTo>
                  <a:cubicBezTo>
                    <a:pt x="8886" y="6477"/>
                    <a:pt x="9680" y="7360"/>
                    <a:pt x="9680" y="8734"/>
                  </a:cubicBezTo>
                  <a:cubicBezTo>
                    <a:pt x="9680" y="11062"/>
                    <a:pt x="7833" y="12294"/>
                    <a:pt x="4988" y="12294"/>
                  </a:cubicBezTo>
                  <a:lnTo>
                    <a:pt x="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9" name="Google Shape;5289;p86"/>
            <p:cNvSpPr/>
            <p:nvPr/>
          </p:nvSpPr>
          <p:spPr>
            <a:xfrm>
              <a:off x="8696620" y="3106773"/>
              <a:ext cx="863153" cy="1304117"/>
            </a:xfrm>
            <a:custGeom>
              <a:avLst/>
              <a:gdLst/>
              <a:ahLst/>
              <a:cxnLst/>
              <a:rect l="l" t="t" r="r" b="b"/>
              <a:pathLst>
                <a:path w="8137" h="12294" extrusionOk="0">
                  <a:moveTo>
                    <a:pt x="0" y="0"/>
                  </a:moveTo>
                  <a:lnTo>
                    <a:pt x="0" y="12294"/>
                  </a:lnTo>
                  <a:lnTo>
                    <a:pt x="8136" y="12294"/>
                  </a:lnTo>
                  <a:lnTo>
                    <a:pt x="8136" y="9653"/>
                  </a:lnTo>
                  <a:lnTo>
                    <a:pt x="3123" y="9653"/>
                  </a:lnTo>
                  <a:lnTo>
                    <a:pt x="3123" y="7218"/>
                  </a:lnTo>
                  <a:lnTo>
                    <a:pt x="6771" y="7218"/>
                  </a:lnTo>
                  <a:lnTo>
                    <a:pt x="7494" y="4764"/>
                  </a:lnTo>
                  <a:lnTo>
                    <a:pt x="3123" y="4764"/>
                  </a:lnTo>
                  <a:lnTo>
                    <a:pt x="3123" y="2632"/>
                  </a:lnTo>
                  <a:lnTo>
                    <a:pt x="8136" y="2632"/>
                  </a:lnTo>
                  <a:lnTo>
                    <a:pt x="813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0" name="Google Shape;5290;p86"/>
            <p:cNvSpPr/>
            <p:nvPr/>
          </p:nvSpPr>
          <p:spPr>
            <a:xfrm>
              <a:off x="8696620" y="3106773"/>
              <a:ext cx="863153" cy="1304117"/>
            </a:xfrm>
            <a:custGeom>
              <a:avLst/>
              <a:gdLst/>
              <a:ahLst/>
              <a:cxnLst/>
              <a:rect l="l" t="t" r="r" b="b"/>
              <a:pathLst>
                <a:path w="8137" h="12294" fill="none" extrusionOk="0">
                  <a:moveTo>
                    <a:pt x="8136" y="12294"/>
                  </a:moveTo>
                  <a:lnTo>
                    <a:pt x="0" y="12294"/>
                  </a:lnTo>
                  <a:lnTo>
                    <a:pt x="0" y="0"/>
                  </a:lnTo>
                  <a:lnTo>
                    <a:pt x="8136" y="0"/>
                  </a:lnTo>
                  <a:lnTo>
                    <a:pt x="8136" y="2632"/>
                  </a:lnTo>
                  <a:lnTo>
                    <a:pt x="3123" y="2632"/>
                  </a:lnTo>
                  <a:lnTo>
                    <a:pt x="3123" y="4764"/>
                  </a:lnTo>
                  <a:lnTo>
                    <a:pt x="7494" y="4764"/>
                  </a:lnTo>
                  <a:lnTo>
                    <a:pt x="6771" y="7218"/>
                  </a:lnTo>
                  <a:lnTo>
                    <a:pt x="3123" y="7218"/>
                  </a:lnTo>
                  <a:lnTo>
                    <a:pt x="3123" y="9653"/>
                  </a:lnTo>
                  <a:lnTo>
                    <a:pt x="8136" y="965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1" name="Google Shape;5291;p86"/>
            <p:cNvSpPr/>
            <p:nvPr/>
          </p:nvSpPr>
          <p:spPr>
            <a:xfrm>
              <a:off x="9665645" y="3106773"/>
              <a:ext cx="1087400" cy="1304117"/>
            </a:xfrm>
            <a:custGeom>
              <a:avLst/>
              <a:gdLst/>
              <a:ahLst/>
              <a:cxnLst/>
              <a:rect l="l" t="t" r="r" b="b"/>
              <a:pathLst>
                <a:path w="10251" h="12294" extrusionOk="0">
                  <a:moveTo>
                    <a:pt x="0" y="0"/>
                  </a:moveTo>
                  <a:lnTo>
                    <a:pt x="0" y="2668"/>
                  </a:lnTo>
                  <a:lnTo>
                    <a:pt x="3551" y="2668"/>
                  </a:lnTo>
                  <a:lnTo>
                    <a:pt x="3551" y="12294"/>
                  </a:lnTo>
                  <a:lnTo>
                    <a:pt x="6673" y="12294"/>
                  </a:lnTo>
                  <a:lnTo>
                    <a:pt x="6673" y="2668"/>
                  </a:lnTo>
                  <a:lnTo>
                    <a:pt x="10251" y="2668"/>
                  </a:lnTo>
                  <a:lnTo>
                    <a:pt x="1025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2" name="Google Shape;5292;p86"/>
            <p:cNvSpPr/>
            <p:nvPr/>
          </p:nvSpPr>
          <p:spPr>
            <a:xfrm>
              <a:off x="9665645" y="3106773"/>
              <a:ext cx="1087400" cy="1304117"/>
            </a:xfrm>
            <a:custGeom>
              <a:avLst/>
              <a:gdLst/>
              <a:ahLst/>
              <a:cxnLst/>
              <a:rect l="l" t="t" r="r" b="b"/>
              <a:pathLst>
                <a:path w="10251" h="12294" fill="none" extrusionOk="0">
                  <a:moveTo>
                    <a:pt x="3551" y="2668"/>
                  </a:moveTo>
                  <a:lnTo>
                    <a:pt x="0" y="2668"/>
                  </a:lnTo>
                  <a:lnTo>
                    <a:pt x="0" y="0"/>
                  </a:lnTo>
                  <a:lnTo>
                    <a:pt x="10251" y="0"/>
                  </a:lnTo>
                  <a:lnTo>
                    <a:pt x="10251" y="2668"/>
                  </a:lnTo>
                  <a:lnTo>
                    <a:pt x="6673" y="2668"/>
                  </a:lnTo>
                  <a:lnTo>
                    <a:pt x="6673" y="12294"/>
                  </a:lnTo>
                  <a:lnTo>
                    <a:pt x="355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3" name="Google Shape;5293;p86"/>
            <p:cNvSpPr/>
            <p:nvPr/>
          </p:nvSpPr>
          <p:spPr>
            <a:xfrm>
              <a:off x="10825822" y="3106773"/>
              <a:ext cx="1087400" cy="1304117"/>
            </a:xfrm>
            <a:custGeom>
              <a:avLst/>
              <a:gdLst/>
              <a:ahLst/>
              <a:cxnLst/>
              <a:rect l="l" t="t" r="r" b="b"/>
              <a:pathLst>
                <a:path w="10251" h="12294" extrusionOk="0">
                  <a:moveTo>
                    <a:pt x="1" y="0"/>
                  </a:moveTo>
                  <a:lnTo>
                    <a:pt x="1" y="2668"/>
                  </a:lnTo>
                  <a:lnTo>
                    <a:pt x="3551" y="2668"/>
                  </a:lnTo>
                  <a:lnTo>
                    <a:pt x="3551" y="12294"/>
                  </a:lnTo>
                  <a:lnTo>
                    <a:pt x="6674" y="12294"/>
                  </a:lnTo>
                  <a:lnTo>
                    <a:pt x="6674" y="2668"/>
                  </a:lnTo>
                  <a:lnTo>
                    <a:pt x="10251" y="2668"/>
                  </a:lnTo>
                  <a:lnTo>
                    <a:pt x="1025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4" name="Google Shape;5294;p86"/>
            <p:cNvSpPr/>
            <p:nvPr/>
          </p:nvSpPr>
          <p:spPr>
            <a:xfrm>
              <a:off x="10825822" y="3106773"/>
              <a:ext cx="1087400" cy="1304117"/>
            </a:xfrm>
            <a:custGeom>
              <a:avLst/>
              <a:gdLst/>
              <a:ahLst/>
              <a:cxnLst/>
              <a:rect l="l" t="t" r="r" b="b"/>
              <a:pathLst>
                <a:path w="10251" h="12294" fill="none" extrusionOk="0">
                  <a:moveTo>
                    <a:pt x="3551" y="2668"/>
                  </a:moveTo>
                  <a:lnTo>
                    <a:pt x="1" y="2668"/>
                  </a:lnTo>
                  <a:lnTo>
                    <a:pt x="1" y="0"/>
                  </a:lnTo>
                  <a:lnTo>
                    <a:pt x="10251" y="0"/>
                  </a:lnTo>
                  <a:lnTo>
                    <a:pt x="10251" y="2668"/>
                  </a:lnTo>
                  <a:lnTo>
                    <a:pt x="6674" y="2668"/>
                  </a:lnTo>
                  <a:lnTo>
                    <a:pt x="6674" y="12294"/>
                  </a:lnTo>
                  <a:lnTo>
                    <a:pt x="355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5" name="Google Shape;5295;p86"/>
            <p:cNvSpPr/>
            <p:nvPr/>
          </p:nvSpPr>
          <p:spPr>
            <a:xfrm>
              <a:off x="12087305" y="3106773"/>
              <a:ext cx="863153" cy="1304117"/>
            </a:xfrm>
            <a:custGeom>
              <a:avLst/>
              <a:gdLst/>
              <a:ahLst/>
              <a:cxnLst/>
              <a:rect l="l" t="t" r="r" b="b"/>
              <a:pathLst>
                <a:path w="8137" h="12294" extrusionOk="0">
                  <a:moveTo>
                    <a:pt x="0" y="0"/>
                  </a:moveTo>
                  <a:lnTo>
                    <a:pt x="0" y="12294"/>
                  </a:lnTo>
                  <a:lnTo>
                    <a:pt x="8136" y="12294"/>
                  </a:lnTo>
                  <a:lnTo>
                    <a:pt x="8136" y="9653"/>
                  </a:lnTo>
                  <a:lnTo>
                    <a:pt x="3123" y="9653"/>
                  </a:lnTo>
                  <a:lnTo>
                    <a:pt x="3123" y="7218"/>
                  </a:lnTo>
                  <a:lnTo>
                    <a:pt x="6771" y="7218"/>
                  </a:lnTo>
                  <a:lnTo>
                    <a:pt x="7494" y="4764"/>
                  </a:lnTo>
                  <a:lnTo>
                    <a:pt x="3123" y="4764"/>
                  </a:lnTo>
                  <a:lnTo>
                    <a:pt x="3123" y="2632"/>
                  </a:lnTo>
                  <a:lnTo>
                    <a:pt x="8136" y="2632"/>
                  </a:lnTo>
                  <a:lnTo>
                    <a:pt x="813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6" name="Google Shape;5296;p86"/>
            <p:cNvSpPr/>
            <p:nvPr/>
          </p:nvSpPr>
          <p:spPr>
            <a:xfrm>
              <a:off x="12087305" y="3106773"/>
              <a:ext cx="863153" cy="1304117"/>
            </a:xfrm>
            <a:custGeom>
              <a:avLst/>
              <a:gdLst/>
              <a:ahLst/>
              <a:cxnLst/>
              <a:rect l="l" t="t" r="r" b="b"/>
              <a:pathLst>
                <a:path w="8137" h="12294" fill="none" extrusionOk="0">
                  <a:moveTo>
                    <a:pt x="8136" y="12294"/>
                  </a:moveTo>
                  <a:lnTo>
                    <a:pt x="0" y="12294"/>
                  </a:lnTo>
                  <a:lnTo>
                    <a:pt x="0" y="0"/>
                  </a:lnTo>
                  <a:lnTo>
                    <a:pt x="8136" y="0"/>
                  </a:lnTo>
                  <a:lnTo>
                    <a:pt x="8136" y="2632"/>
                  </a:lnTo>
                  <a:lnTo>
                    <a:pt x="3123" y="2632"/>
                  </a:lnTo>
                  <a:lnTo>
                    <a:pt x="3123" y="4764"/>
                  </a:lnTo>
                  <a:lnTo>
                    <a:pt x="7494" y="4764"/>
                  </a:lnTo>
                  <a:lnTo>
                    <a:pt x="6771" y="7218"/>
                  </a:lnTo>
                  <a:lnTo>
                    <a:pt x="3123" y="7218"/>
                  </a:lnTo>
                  <a:lnTo>
                    <a:pt x="3123" y="9653"/>
                  </a:lnTo>
                  <a:lnTo>
                    <a:pt x="8136" y="965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7" name="Google Shape;5297;p86"/>
            <p:cNvSpPr/>
            <p:nvPr/>
          </p:nvSpPr>
          <p:spPr>
            <a:xfrm>
              <a:off x="13157634" y="3106773"/>
              <a:ext cx="1051440" cy="1304117"/>
            </a:xfrm>
            <a:custGeom>
              <a:avLst/>
              <a:gdLst/>
              <a:ahLst/>
              <a:cxnLst/>
              <a:rect l="l" t="t" r="r" b="b"/>
              <a:pathLst>
                <a:path w="9912" h="12294" extrusionOk="0">
                  <a:moveTo>
                    <a:pt x="4273" y="2418"/>
                  </a:moveTo>
                  <a:cubicBezTo>
                    <a:pt x="5469" y="2418"/>
                    <a:pt x="6102" y="2980"/>
                    <a:pt x="6102" y="3970"/>
                  </a:cubicBezTo>
                  <a:cubicBezTo>
                    <a:pt x="6102" y="4907"/>
                    <a:pt x="5469" y="5433"/>
                    <a:pt x="4273" y="5433"/>
                  </a:cubicBezTo>
                  <a:lnTo>
                    <a:pt x="3087" y="5433"/>
                  </a:lnTo>
                  <a:lnTo>
                    <a:pt x="3087" y="2418"/>
                  </a:lnTo>
                  <a:close/>
                  <a:moveTo>
                    <a:pt x="0" y="0"/>
                  </a:moveTo>
                  <a:lnTo>
                    <a:pt x="0" y="12294"/>
                  </a:lnTo>
                  <a:lnTo>
                    <a:pt x="3122" y="12294"/>
                  </a:lnTo>
                  <a:lnTo>
                    <a:pt x="3122" y="7690"/>
                  </a:lnTo>
                  <a:lnTo>
                    <a:pt x="4255" y="7690"/>
                  </a:lnTo>
                  <a:lnTo>
                    <a:pt x="6700" y="12294"/>
                  </a:lnTo>
                  <a:lnTo>
                    <a:pt x="9911" y="12294"/>
                  </a:lnTo>
                  <a:lnTo>
                    <a:pt x="7057" y="7235"/>
                  </a:lnTo>
                  <a:cubicBezTo>
                    <a:pt x="8484" y="6655"/>
                    <a:pt x="9260" y="5523"/>
                    <a:pt x="9260" y="3881"/>
                  </a:cubicBezTo>
                  <a:cubicBezTo>
                    <a:pt x="9260" y="1330"/>
                    <a:pt x="7512" y="0"/>
                    <a:pt x="4425"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8" name="Google Shape;5298;p86"/>
            <p:cNvSpPr/>
            <p:nvPr/>
          </p:nvSpPr>
          <p:spPr>
            <a:xfrm>
              <a:off x="13157634" y="3106773"/>
              <a:ext cx="1051440" cy="1304117"/>
            </a:xfrm>
            <a:custGeom>
              <a:avLst/>
              <a:gdLst/>
              <a:ahLst/>
              <a:cxnLst/>
              <a:rect l="l" t="t" r="r" b="b"/>
              <a:pathLst>
                <a:path w="9912" h="12294" fill="none" extrusionOk="0">
                  <a:moveTo>
                    <a:pt x="4273" y="5433"/>
                  </a:moveTo>
                  <a:cubicBezTo>
                    <a:pt x="5469" y="5433"/>
                    <a:pt x="6102" y="4907"/>
                    <a:pt x="6102" y="3970"/>
                  </a:cubicBezTo>
                  <a:cubicBezTo>
                    <a:pt x="6102" y="2980"/>
                    <a:pt x="5469" y="2418"/>
                    <a:pt x="4273" y="2418"/>
                  </a:cubicBezTo>
                  <a:lnTo>
                    <a:pt x="3087" y="2418"/>
                  </a:lnTo>
                  <a:lnTo>
                    <a:pt x="3087" y="5433"/>
                  </a:lnTo>
                  <a:close/>
                  <a:moveTo>
                    <a:pt x="0" y="0"/>
                  </a:moveTo>
                  <a:lnTo>
                    <a:pt x="4425" y="0"/>
                  </a:lnTo>
                  <a:cubicBezTo>
                    <a:pt x="7512" y="0"/>
                    <a:pt x="9260" y="1330"/>
                    <a:pt x="9260" y="3881"/>
                  </a:cubicBezTo>
                  <a:cubicBezTo>
                    <a:pt x="9260" y="5523"/>
                    <a:pt x="8484" y="6655"/>
                    <a:pt x="7057" y="7235"/>
                  </a:cubicBezTo>
                  <a:lnTo>
                    <a:pt x="9911" y="12294"/>
                  </a:lnTo>
                  <a:lnTo>
                    <a:pt x="6700" y="12294"/>
                  </a:lnTo>
                  <a:lnTo>
                    <a:pt x="4255" y="7690"/>
                  </a:lnTo>
                  <a:lnTo>
                    <a:pt x="3122" y="7690"/>
                  </a:lnTo>
                  <a:lnTo>
                    <a:pt x="3122" y="12294"/>
                  </a:lnTo>
                  <a:lnTo>
                    <a:pt x="0"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9" name="Google Shape;5299;p86"/>
            <p:cNvSpPr/>
            <p:nvPr/>
          </p:nvSpPr>
          <p:spPr>
            <a:xfrm>
              <a:off x="1378600" y="5298460"/>
              <a:ext cx="1666584" cy="1304117"/>
            </a:xfrm>
            <a:custGeom>
              <a:avLst/>
              <a:gdLst/>
              <a:ahLst/>
              <a:cxnLst/>
              <a:rect l="l" t="t" r="r" b="b"/>
              <a:pathLst>
                <a:path w="15711" h="12294" extrusionOk="0">
                  <a:moveTo>
                    <a:pt x="1" y="0"/>
                  </a:moveTo>
                  <a:lnTo>
                    <a:pt x="2891" y="12294"/>
                  </a:lnTo>
                  <a:lnTo>
                    <a:pt x="5817" y="12294"/>
                  </a:lnTo>
                  <a:lnTo>
                    <a:pt x="7878" y="5023"/>
                  </a:lnTo>
                  <a:lnTo>
                    <a:pt x="9966" y="12294"/>
                  </a:lnTo>
                  <a:lnTo>
                    <a:pt x="12802" y="12294"/>
                  </a:lnTo>
                  <a:lnTo>
                    <a:pt x="15711" y="0"/>
                  </a:lnTo>
                  <a:lnTo>
                    <a:pt x="12490" y="0"/>
                  </a:lnTo>
                  <a:lnTo>
                    <a:pt x="11000" y="7806"/>
                  </a:lnTo>
                  <a:lnTo>
                    <a:pt x="9047" y="331"/>
                  </a:lnTo>
                  <a:lnTo>
                    <a:pt x="6808" y="331"/>
                  </a:lnTo>
                  <a:lnTo>
                    <a:pt x="4827" y="7780"/>
                  </a:lnTo>
                  <a:lnTo>
                    <a:pt x="3293"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0" name="Google Shape;5300;p86"/>
            <p:cNvSpPr/>
            <p:nvPr/>
          </p:nvSpPr>
          <p:spPr>
            <a:xfrm>
              <a:off x="1378600" y="5298460"/>
              <a:ext cx="1666584" cy="1304117"/>
            </a:xfrm>
            <a:custGeom>
              <a:avLst/>
              <a:gdLst/>
              <a:ahLst/>
              <a:cxnLst/>
              <a:rect l="l" t="t" r="r" b="b"/>
              <a:pathLst>
                <a:path w="15711" h="12294" fill="none" extrusionOk="0">
                  <a:moveTo>
                    <a:pt x="3293" y="0"/>
                  </a:moveTo>
                  <a:lnTo>
                    <a:pt x="4827" y="7780"/>
                  </a:lnTo>
                  <a:lnTo>
                    <a:pt x="6808" y="331"/>
                  </a:lnTo>
                  <a:lnTo>
                    <a:pt x="9047" y="331"/>
                  </a:lnTo>
                  <a:lnTo>
                    <a:pt x="11000" y="7806"/>
                  </a:lnTo>
                  <a:lnTo>
                    <a:pt x="12490" y="0"/>
                  </a:lnTo>
                  <a:lnTo>
                    <a:pt x="15711" y="0"/>
                  </a:lnTo>
                  <a:lnTo>
                    <a:pt x="12802" y="12294"/>
                  </a:lnTo>
                  <a:lnTo>
                    <a:pt x="9966" y="12294"/>
                  </a:lnTo>
                  <a:lnTo>
                    <a:pt x="7878" y="5023"/>
                  </a:lnTo>
                  <a:lnTo>
                    <a:pt x="5817" y="12294"/>
                  </a:lnTo>
                  <a:lnTo>
                    <a:pt x="2891" y="12294"/>
                  </a:lnTo>
                  <a:lnTo>
                    <a:pt x="1"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1" name="Google Shape;5301;p86"/>
            <p:cNvSpPr/>
            <p:nvPr/>
          </p:nvSpPr>
          <p:spPr>
            <a:xfrm>
              <a:off x="3199327" y="5298460"/>
              <a:ext cx="864107" cy="1304117"/>
            </a:xfrm>
            <a:custGeom>
              <a:avLst/>
              <a:gdLst/>
              <a:ahLst/>
              <a:cxnLst/>
              <a:rect l="l" t="t" r="r" b="b"/>
              <a:pathLst>
                <a:path w="8146" h="12294" extrusionOk="0">
                  <a:moveTo>
                    <a:pt x="1" y="0"/>
                  </a:moveTo>
                  <a:lnTo>
                    <a:pt x="1" y="12294"/>
                  </a:lnTo>
                  <a:lnTo>
                    <a:pt x="8146" y="12294"/>
                  </a:lnTo>
                  <a:lnTo>
                    <a:pt x="8146" y="9662"/>
                  </a:lnTo>
                  <a:lnTo>
                    <a:pt x="3123" y="9662"/>
                  </a:lnTo>
                  <a:lnTo>
                    <a:pt x="3123" y="7226"/>
                  </a:lnTo>
                  <a:lnTo>
                    <a:pt x="6772" y="7226"/>
                  </a:lnTo>
                  <a:lnTo>
                    <a:pt x="7495" y="4773"/>
                  </a:lnTo>
                  <a:lnTo>
                    <a:pt x="3123" y="4773"/>
                  </a:lnTo>
                  <a:lnTo>
                    <a:pt x="3123" y="2641"/>
                  </a:lnTo>
                  <a:lnTo>
                    <a:pt x="8146" y="2641"/>
                  </a:lnTo>
                  <a:lnTo>
                    <a:pt x="8146"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2" name="Google Shape;5302;p86"/>
            <p:cNvSpPr/>
            <p:nvPr/>
          </p:nvSpPr>
          <p:spPr>
            <a:xfrm>
              <a:off x="3199327" y="5298460"/>
              <a:ext cx="864107" cy="1304117"/>
            </a:xfrm>
            <a:custGeom>
              <a:avLst/>
              <a:gdLst/>
              <a:ahLst/>
              <a:cxnLst/>
              <a:rect l="l" t="t" r="r" b="b"/>
              <a:pathLst>
                <a:path w="8146" h="12294" fill="none" extrusionOk="0">
                  <a:moveTo>
                    <a:pt x="8146" y="12294"/>
                  </a:moveTo>
                  <a:lnTo>
                    <a:pt x="1" y="12294"/>
                  </a:lnTo>
                  <a:lnTo>
                    <a:pt x="1" y="0"/>
                  </a:lnTo>
                  <a:lnTo>
                    <a:pt x="8146" y="0"/>
                  </a:lnTo>
                  <a:lnTo>
                    <a:pt x="8146" y="2641"/>
                  </a:lnTo>
                  <a:lnTo>
                    <a:pt x="3123" y="2641"/>
                  </a:lnTo>
                  <a:lnTo>
                    <a:pt x="3123" y="4773"/>
                  </a:lnTo>
                  <a:lnTo>
                    <a:pt x="7495" y="4773"/>
                  </a:lnTo>
                  <a:lnTo>
                    <a:pt x="6772" y="7226"/>
                  </a:lnTo>
                  <a:lnTo>
                    <a:pt x="3123" y="7226"/>
                  </a:lnTo>
                  <a:lnTo>
                    <a:pt x="3123" y="9662"/>
                  </a:lnTo>
                  <a:lnTo>
                    <a:pt x="8146" y="9662"/>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3" name="Google Shape;5303;p86"/>
            <p:cNvSpPr/>
            <p:nvPr/>
          </p:nvSpPr>
          <p:spPr>
            <a:xfrm>
              <a:off x="4264034" y="5298460"/>
              <a:ext cx="1026830" cy="1304117"/>
            </a:xfrm>
            <a:custGeom>
              <a:avLst/>
              <a:gdLst/>
              <a:ahLst/>
              <a:cxnLst/>
              <a:rect l="l" t="t" r="r" b="b"/>
              <a:pathLst>
                <a:path w="9680" h="12294" extrusionOk="0">
                  <a:moveTo>
                    <a:pt x="4728" y="2329"/>
                  </a:moveTo>
                  <a:cubicBezTo>
                    <a:pt x="5674" y="2329"/>
                    <a:pt x="6173" y="2712"/>
                    <a:pt x="6173" y="3667"/>
                  </a:cubicBezTo>
                  <a:cubicBezTo>
                    <a:pt x="6173" y="4514"/>
                    <a:pt x="5674" y="5005"/>
                    <a:pt x="4728" y="5005"/>
                  </a:cubicBezTo>
                  <a:lnTo>
                    <a:pt x="3087" y="5005"/>
                  </a:lnTo>
                  <a:lnTo>
                    <a:pt x="3087" y="2329"/>
                  </a:lnTo>
                  <a:close/>
                  <a:moveTo>
                    <a:pt x="4728" y="7191"/>
                  </a:moveTo>
                  <a:cubicBezTo>
                    <a:pt x="5870" y="7191"/>
                    <a:pt x="6557" y="7655"/>
                    <a:pt x="6557" y="8582"/>
                  </a:cubicBezTo>
                  <a:cubicBezTo>
                    <a:pt x="6557" y="9501"/>
                    <a:pt x="5906" y="9965"/>
                    <a:pt x="4764" y="9965"/>
                  </a:cubicBezTo>
                  <a:lnTo>
                    <a:pt x="3122" y="9965"/>
                  </a:lnTo>
                  <a:lnTo>
                    <a:pt x="3122" y="7191"/>
                  </a:lnTo>
                  <a:close/>
                  <a:moveTo>
                    <a:pt x="0" y="0"/>
                  </a:moveTo>
                  <a:lnTo>
                    <a:pt x="0" y="12294"/>
                  </a:lnTo>
                  <a:lnTo>
                    <a:pt x="4987" y="12294"/>
                  </a:lnTo>
                  <a:cubicBezTo>
                    <a:pt x="7833" y="12294"/>
                    <a:pt x="9679" y="11071"/>
                    <a:pt x="9679" y="8743"/>
                  </a:cubicBezTo>
                  <a:cubicBezTo>
                    <a:pt x="9679" y="7369"/>
                    <a:pt x="8885" y="6486"/>
                    <a:pt x="7708" y="5924"/>
                  </a:cubicBezTo>
                  <a:cubicBezTo>
                    <a:pt x="8689" y="5433"/>
                    <a:pt x="9278" y="4622"/>
                    <a:pt x="9278" y="3489"/>
                  </a:cubicBezTo>
                  <a:cubicBezTo>
                    <a:pt x="9278" y="1428"/>
                    <a:pt x="7726" y="0"/>
                    <a:pt x="4898"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4" name="Google Shape;5304;p86"/>
            <p:cNvSpPr/>
            <p:nvPr/>
          </p:nvSpPr>
          <p:spPr>
            <a:xfrm>
              <a:off x="4264034" y="5298460"/>
              <a:ext cx="1026830" cy="1304117"/>
            </a:xfrm>
            <a:custGeom>
              <a:avLst/>
              <a:gdLst/>
              <a:ahLst/>
              <a:cxnLst/>
              <a:rect l="l" t="t" r="r" b="b"/>
              <a:pathLst>
                <a:path w="9680" h="12294" fill="none" extrusionOk="0">
                  <a:moveTo>
                    <a:pt x="4764" y="9965"/>
                  </a:moveTo>
                  <a:cubicBezTo>
                    <a:pt x="5906" y="9965"/>
                    <a:pt x="6557" y="9501"/>
                    <a:pt x="6557" y="8582"/>
                  </a:cubicBezTo>
                  <a:cubicBezTo>
                    <a:pt x="6557" y="7655"/>
                    <a:pt x="5870" y="7191"/>
                    <a:pt x="4728" y="7191"/>
                  </a:cubicBezTo>
                  <a:lnTo>
                    <a:pt x="3122" y="7191"/>
                  </a:lnTo>
                  <a:lnTo>
                    <a:pt x="3122" y="9965"/>
                  </a:lnTo>
                  <a:close/>
                  <a:moveTo>
                    <a:pt x="4728" y="5005"/>
                  </a:moveTo>
                  <a:cubicBezTo>
                    <a:pt x="5674" y="5005"/>
                    <a:pt x="6173" y="4514"/>
                    <a:pt x="6173" y="3667"/>
                  </a:cubicBezTo>
                  <a:cubicBezTo>
                    <a:pt x="6173" y="2712"/>
                    <a:pt x="5674" y="2329"/>
                    <a:pt x="4728" y="2329"/>
                  </a:cubicBezTo>
                  <a:lnTo>
                    <a:pt x="3087" y="2329"/>
                  </a:lnTo>
                  <a:lnTo>
                    <a:pt x="3087" y="5005"/>
                  </a:lnTo>
                  <a:close/>
                  <a:moveTo>
                    <a:pt x="0" y="0"/>
                  </a:moveTo>
                  <a:lnTo>
                    <a:pt x="4898" y="0"/>
                  </a:lnTo>
                  <a:cubicBezTo>
                    <a:pt x="7726" y="0"/>
                    <a:pt x="9278" y="1428"/>
                    <a:pt x="9278" y="3489"/>
                  </a:cubicBezTo>
                  <a:cubicBezTo>
                    <a:pt x="9278" y="4622"/>
                    <a:pt x="8689" y="5433"/>
                    <a:pt x="7708" y="5924"/>
                  </a:cubicBezTo>
                  <a:cubicBezTo>
                    <a:pt x="8885" y="6486"/>
                    <a:pt x="9679" y="7369"/>
                    <a:pt x="9679" y="8743"/>
                  </a:cubicBezTo>
                  <a:cubicBezTo>
                    <a:pt x="9679" y="11071"/>
                    <a:pt x="7833" y="12294"/>
                    <a:pt x="4987" y="12294"/>
                  </a:cubicBezTo>
                  <a:lnTo>
                    <a:pt x="0"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772"/>
        <p:cNvGrpSpPr/>
        <p:nvPr/>
      </p:nvGrpSpPr>
      <p:grpSpPr>
        <a:xfrm>
          <a:off x="0" y="0"/>
          <a:ext cx="0" cy="0"/>
          <a:chOff x="0" y="0"/>
          <a:chExt cx="0" cy="0"/>
        </a:xfrm>
      </p:grpSpPr>
      <p:sp>
        <p:nvSpPr>
          <p:cNvPr id="3773" name="Google Shape;3773;p42"/>
          <p:cNvSpPr/>
          <p:nvPr/>
        </p:nvSpPr>
        <p:spPr>
          <a:xfrm rot="10800000">
            <a:off x="12714829" y="4337071"/>
            <a:ext cx="5713192" cy="10121451"/>
          </a:xfrm>
          <a:custGeom>
            <a:avLst/>
            <a:gdLst/>
            <a:ahLst/>
            <a:cxnLst/>
            <a:rect l="l" t="t" r="r" b="b"/>
            <a:pathLst>
              <a:path w="33506" h="59359" extrusionOk="0">
                <a:moveTo>
                  <a:pt x="758" y="0"/>
                </a:moveTo>
                <a:cubicBezTo>
                  <a:pt x="300" y="0"/>
                  <a:pt x="111" y="235"/>
                  <a:pt x="46" y="743"/>
                </a:cubicBezTo>
                <a:cubicBezTo>
                  <a:pt x="27" y="893"/>
                  <a:pt x="0" y="1043"/>
                  <a:pt x="0" y="1186"/>
                </a:cubicBezTo>
                <a:cubicBezTo>
                  <a:pt x="398" y="20284"/>
                  <a:pt x="671" y="39589"/>
                  <a:pt x="385" y="58641"/>
                </a:cubicBezTo>
                <a:cubicBezTo>
                  <a:pt x="379" y="59181"/>
                  <a:pt x="544" y="59359"/>
                  <a:pt x="1018" y="59359"/>
                </a:cubicBezTo>
                <a:cubicBezTo>
                  <a:pt x="1076" y="59359"/>
                  <a:pt x="1138" y="59356"/>
                  <a:pt x="1205" y="59351"/>
                </a:cubicBezTo>
                <a:cubicBezTo>
                  <a:pt x="2795" y="59234"/>
                  <a:pt x="4391" y="59123"/>
                  <a:pt x="5986" y="59045"/>
                </a:cubicBezTo>
                <a:cubicBezTo>
                  <a:pt x="10956" y="58810"/>
                  <a:pt x="16010" y="58824"/>
                  <a:pt x="20707" y="56922"/>
                </a:cubicBezTo>
                <a:cubicBezTo>
                  <a:pt x="24478" y="55404"/>
                  <a:pt x="27982" y="52610"/>
                  <a:pt x="29910" y="48982"/>
                </a:cubicBezTo>
                <a:cubicBezTo>
                  <a:pt x="31538" y="45914"/>
                  <a:pt x="32300" y="42468"/>
                  <a:pt x="32743" y="39016"/>
                </a:cubicBezTo>
                <a:cubicBezTo>
                  <a:pt x="32782" y="38704"/>
                  <a:pt x="32822" y="38391"/>
                  <a:pt x="32854" y="38078"/>
                </a:cubicBezTo>
                <a:cubicBezTo>
                  <a:pt x="33505" y="32327"/>
                  <a:pt x="33453" y="26426"/>
                  <a:pt x="31897" y="20850"/>
                </a:cubicBezTo>
                <a:cubicBezTo>
                  <a:pt x="30340" y="15275"/>
                  <a:pt x="27181" y="10031"/>
                  <a:pt x="22478" y="6657"/>
                </a:cubicBezTo>
                <a:cubicBezTo>
                  <a:pt x="17339" y="2977"/>
                  <a:pt x="10383" y="1232"/>
                  <a:pt x="4202" y="385"/>
                </a:cubicBezTo>
                <a:cubicBezTo>
                  <a:pt x="3107" y="235"/>
                  <a:pt x="2007" y="105"/>
                  <a:pt x="906" y="7"/>
                </a:cubicBezTo>
                <a:cubicBezTo>
                  <a:pt x="854" y="2"/>
                  <a:pt x="804" y="0"/>
                  <a:pt x="758"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 name="Google Shape;3774;p42"/>
          <p:cNvSpPr/>
          <p:nvPr/>
        </p:nvSpPr>
        <p:spPr>
          <a:xfrm>
            <a:off x="2832797" y="2199841"/>
            <a:ext cx="11399100" cy="65523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rgbClr val="000000"/>
              </a:solidFill>
              <a:latin typeface="Arial"/>
              <a:ea typeface="Arial"/>
              <a:cs typeface="Arial"/>
              <a:sym typeface="Arial"/>
            </a:endParaRPr>
          </a:p>
        </p:txBody>
      </p:sp>
      <p:sp>
        <p:nvSpPr>
          <p:cNvPr id="3775" name="Google Shape;3775;p42"/>
          <p:cNvSpPr/>
          <p:nvPr/>
        </p:nvSpPr>
        <p:spPr>
          <a:xfrm>
            <a:off x="1260000" y="720000"/>
            <a:ext cx="729612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TRUE OR FALSE?</a:t>
            </a:r>
          </a:p>
        </p:txBody>
      </p:sp>
      <p:sp>
        <p:nvSpPr>
          <p:cNvPr id="3776" name="Google Shape;3776;p42"/>
          <p:cNvSpPr/>
          <p:nvPr/>
        </p:nvSpPr>
        <p:spPr>
          <a:xfrm>
            <a:off x="3052547" y="2011491"/>
            <a:ext cx="11399100" cy="65523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rgbClr val="000000"/>
              </a:solidFill>
              <a:latin typeface="Arial"/>
              <a:ea typeface="Arial"/>
              <a:cs typeface="Arial"/>
              <a:sym typeface="Arial"/>
            </a:endParaRPr>
          </a:p>
        </p:txBody>
      </p:sp>
      <p:sp>
        <p:nvSpPr>
          <p:cNvPr id="3777" name="Google Shape;3777;p42"/>
          <p:cNvSpPr txBox="1"/>
          <p:nvPr/>
        </p:nvSpPr>
        <p:spPr>
          <a:xfrm>
            <a:off x="5898925" y="5056800"/>
            <a:ext cx="5614500" cy="461700"/>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1260"/>
              <a:buFont typeface="Arial"/>
              <a:buNone/>
            </a:pPr>
            <a:r>
              <a:rPr lang="en-GB" sz="2400">
                <a:solidFill>
                  <a:srgbClr val="FF0000"/>
                </a:solidFill>
                <a:highlight>
                  <a:srgbClr val="FFFFFF"/>
                </a:highlight>
                <a:latin typeface="Roboto"/>
                <a:ea typeface="Roboto"/>
                <a:cs typeface="Roboto"/>
                <a:sym typeface="Roboto"/>
              </a:rPr>
              <a:t>Insert example of disinformation</a:t>
            </a:r>
            <a:endParaRPr sz="2400">
              <a:solidFill>
                <a:srgbClr val="FF0000"/>
              </a:solidFill>
              <a:latin typeface="Roboto"/>
              <a:ea typeface="Roboto"/>
              <a:cs typeface="Roboto"/>
              <a:sym typeface="Roboto"/>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308"/>
        <p:cNvGrpSpPr/>
        <p:nvPr/>
      </p:nvGrpSpPr>
      <p:grpSpPr>
        <a:xfrm>
          <a:off x="0" y="0"/>
          <a:ext cx="0" cy="0"/>
          <a:chOff x="0" y="0"/>
          <a:chExt cx="0" cy="0"/>
        </a:xfrm>
      </p:grpSpPr>
      <p:sp>
        <p:nvSpPr>
          <p:cNvPr id="5309" name="Google Shape;5309;p87"/>
          <p:cNvSpPr/>
          <p:nvPr/>
        </p:nvSpPr>
        <p:spPr>
          <a:xfrm rot="-5400000">
            <a:off x="12899695" y="-707034"/>
            <a:ext cx="8400599" cy="11701055"/>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0" name="Google Shape;5310;p87"/>
          <p:cNvSpPr/>
          <p:nvPr/>
        </p:nvSpPr>
        <p:spPr>
          <a:xfrm>
            <a:off x="1260000" y="3024725"/>
            <a:ext cx="11257800" cy="49203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1" name="Google Shape;5311;p87"/>
          <p:cNvSpPr/>
          <p:nvPr/>
        </p:nvSpPr>
        <p:spPr>
          <a:xfrm>
            <a:off x="1479750" y="2752125"/>
            <a:ext cx="11311500" cy="49203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2" name="Google Shape;5312;p87"/>
          <p:cNvSpPr txBox="1"/>
          <p:nvPr/>
        </p:nvSpPr>
        <p:spPr>
          <a:xfrm>
            <a:off x="1855500" y="3230675"/>
            <a:ext cx="10462500" cy="37989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02020"/>
                </a:solidFill>
                <a:latin typeface="Roboto"/>
                <a:ea typeface="Roboto"/>
                <a:cs typeface="Roboto"/>
                <a:sym typeface="Roboto"/>
              </a:rPr>
              <a:t>Imagine you get to control your favourite social media platform for the day…</a:t>
            </a:r>
            <a:endParaRPr sz="2300" b="1">
              <a:solidFill>
                <a:srgbClr val="202020"/>
              </a:solidFill>
              <a:latin typeface="Roboto"/>
              <a:ea typeface="Roboto"/>
              <a:cs typeface="Roboto"/>
              <a:sym typeface="Roboto"/>
            </a:endParaRPr>
          </a:p>
          <a:p>
            <a:pPr marL="0" lvl="0" indent="0" algn="l" rtl="0">
              <a:lnSpc>
                <a:spcPct val="110000"/>
              </a:lnSpc>
              <a:spcBef>
                <a:spcPts val="1400"/>
              </a:spcBef>
              <a:spcAft>
                <a:spcPts val="0"/>
              </a:spcAft>
              <a:buNone/>
            </a:pPr>
            <a:r>
              <a:rPr lang="en-GB" sz="2300">
                <a:solidFill>
                  <a:schemeClr val="dk1"/>
                </a:solidFill>
                <a:latin typeface="Roboto"/>
                <a:ea typeface="Roboto"/>
                <a:cs typeface="Roboto"/>
                <a:sym typeface="Roboto"/>
              </a:rPr>
              <a:t>What would your top </a:t>
            </a:r>
            <a:r>
              <a:rPr lang="en-GB" sz="2300" b="1">
                <a:solidFill>
                  <a:srgbClr val="202020"/>
                </a:solidFill>
                <a:latin typeface="Roboto"/>
                <a:ea typeface="Roboto"/>
                <a:cs typeface="Roboto"/>
                <a:sym typeface="Roboto"/>
              </a:rPr>
              <a:t>5 golden rules</a:t>
            </a:r>
            <a:r>
              <a:rPr lang="en-GB" sz="2300" b="1">
                <a:solidFill>
                  <a:srgbClr val="BC8E00"/>
                </a:solidFill>
                <a:latin typeface="Roboto"/>
                <a:ea typeface="Roboto"/>
                <a:cs typeface="Roboto"/>
                <a:sym typeface="Roboto"/>
              </a:rPr>
              <a:t> </a:t>
            </a:r>
            <a:r>
              <a:rPr lang="en-GB" sz="2300">
                <a:solidFill>
                  <a:schemeClr val="dk1"/>
                </a:solidFill>
                <a:latin typeface="Roboto"/>
                <a:ea typeface="Roboto"/>
                <a:cs typeface="Roboto"/>
                <a:sym typeface="Roboto"/>
              </a:rPr>
              <a:t>be for how people should behave on there?</a:t>
            </a:r>
            <a:endParaRPr sz="2300">
              <a:solidFill>
                <a:schemeClr val="dk1"/>
              </a:solidFill>
              <a:latin typeface="Roboto"/>
              <a:ea typeface="Roboto"/>
              <a:cs typeface="Roboto"/>
              <a:sym typeface="Roboto"/>
            </a:endParaRPr>
          </a:p>
          <a:p>
            <a:pPr marL="0" lvl="0" indent="0" algn="l" rtl="0">
              <a:lnSpc>
                <a:spcPct val="110000"/>
              </a:lnSpc>
              <a:spcBef>
                <a:spcPts val="1400"/>
              </a:spcBef>
              <a:spcAft>
                <a:spcPts val="0"/>
              </a:spcAft>
              <a:buNone/>
            </a:pPr>
            <a:r>
              <a:rPr lang="en-GB" sz="2300" b="1">
                <a:solidFill>
                  <a:schemeClr val="dk1"/>
                </a:solidFill>
                <a:latin typeface="Roboto"/>
                <a:ea typeface="Roboto"/>
                <a:cs typeface="Roboto"/>
                <a:sym typeface="Roboto"/>
              </a:rPr>
              <a:t>Consider:</a:t>
            </a:r>
            <a:endParaRPr sz="2300" b="1">
              <a:solidFill>
                <a:schemeClr val="dk1"/>
              </a:solidFill>
              <a:latin typeface="Roboto"/>
              <a:ea typeface="Roboto"/>
              <a:cs typeface="Roboto"/>
              <a:sym typeface="Roboto"/>
            </a:endParaRPr>
          </a:p>
          <a:p>
            <a:pPr marL="457200" lvl="0" indent="-374650" algn="l" rtl="0">
              <a:lnSpc>
                <a:spcPct val="110000"/>
              </a:lnSpc>
              <a:spcBef>
                <a:spcPts val="1400"/>
              </a:spcBef>
              <a:spcAft>
                <a:spcPts val="0"/>
              </a:spcAft>
              <a:buClr>
                <a:srgbClr val="212121"/>
              </a:buClr>
              <a:buSzPts val="2300"/>
              <a:buFont typeface="Roboto"/>
              <a:buChar char="●"/>
            </a:pPr>
            <a:r>
              <a:rPr lang="en-GB" sz="2300">
                <a:solidFill>
                  <a:schemeClr val="dk1"/>
                </a:solidFill>
                <a:latin typeface="Roboto"/>
                <a:ea typeface="Roboto"/>
                <a:cs typeface="Roboto"/>
                <a:sym typeface="Roboto"/>
              </a:rPr>
              <a:t>What is the core mission of your platform?</a:t>
            </a:r>
            <a:endParaRPr sz="2300">
              <a:solidFill>
                <a:schemeClr val="lt1"/>
              </a:solidFill>
              <a:latin typeface="Roboto"/>
              <a:ea typeface="Roboto"/>
              <a:cs typeface="Roboto"/>
              <a:sym typeface="Roboto"/>
            </a:endParaRPr>
          </a:p>
          <a:p>
            <a:pPr marL="457200" lvl="0" indent="-374650" algn="l" rtl="0">
              <a:lnSpc>
                <a:spcPct val="110000"/>
              </a:lnSpc>
              <a:spcBef>
                <a:spcPts val="1000"/>
              </a:spcBef>
              <a:spcAft>
                <a:spcPts val="0"/>
              </a:spcAft>
              <a:buClr>
                <a:srgbClr val="212121"/>
              </a:buClr>
              <a:buSzPts val="2300"/>
              <a:buFont typeface="Roboto"/>
              <a:buChar char="●"/>
            </a:pPr>
            <a:r>
              <a:rPr lang="en-GB" sz="2300">
                <a:solidFill>
                  <a:schemeClr val="dk1"/>
                </a:solidFill>
                <a:latin typeface="Roboto"/>
                <a:ea typeface="Roboto"/>
                <a:cs typeface="Roboto"/>
                <a:sym typeface="Roboto"/>
              </a:rPr>
              <a:t>What type of behaviour do you want to encourage on it?</a:t>
            </a:r>
            <a:endParaRPr sz="2300">
              <a:solidFill>
                <a:schemeClr val="lt1"/>
              </a:solidFill>
              <a:latin typeface="Roboto"/>
              <a:ea typeface="Roboto"/>
              <a:cs typeface="Roboto"/>
              <a:sym typeface="Roboto"/>
            </a:endParaRPr>
          </a:p>
          <a:p>
            <a:pPr marL="457200" lvl="0" indent="-374650" algn="l" rtl="0">
              <a:lnSpc>
                <a:spcPct val="110000"/>
              </a:lnSpc>
              <a:spcBef>
                <a:spcPts val="1000"/>
              </a:spcBef>
              <a:spcAft>
                <a:spcPts val="0"/>
              </a:spcAft>
              <a:buClr>
                <a:srgbClr val="212121"/>
              </a:buClr>
              <a:buSzPts val="2300"/>
              <a:buFont typeface="Roboto"/>
              <a:buChar char="●"/>
            </a:pPr>
            <a:r>
              <a:rPr lang="en-GB" sz="2300">
                <a:solidFill>
                  <a:schemeClr val="dk1"/>
                </a:solidFill>
                <a:latin typeface="Roboto"/>
                <a:ea typeface="Roboto"/>
                <a:cs typeface="Roboto"/>
                <a:sym typeface="Roboto"/>
              </a:rPr>
              <a:t>Can any information be shared on the platform?</a:t>
            </a:r>
            <a:endParaRPr sz="2300">
              <a:solidFill>
                <a:schemeClr val="lt1"/>
              </a:solidFill>
              <a:latin typeface="Roboto"/>
              <a:ea typeface="Roboto"/>
              <a:cs typeface="Roboto"/>
              <a:sym typeface="Roboto"/>
            </a:endParaRPr>
          </a:p>
          <a:p>
            <a:pPr marL="457200" lvl="0" indent="-374650" algn="l" rtl="0">
              <a:lnSpc>
                <a:spcPct val="110000"/>
              </a:lnSpc>
              <a:spcBef>
                <a:spcPts val="1000"/>
              </a:spcBef>
              <a:spcAft>
                <a:spcPts val="1000"/>
              </a:spcAft>
              <a:buClr>
                <a:srgbClr val="212121"/>
              </a:buClr>
              <a:buSzPts val="2300"/>
              <a:buFont typeface="Roboto"/>
              <a:buChar char="●"/>
            </a:pPr>
            <a:r>
              <a:rPr lang="en-GB" sz="2300">
                <a:solidFill>
                  <a:schemeClr val="dk1"/>
                </a:solidFill>
                <a:latin typeface="Roboto"/>
                <a:ea typeface="Roboto"/>
                <a:cs typeface="Roboto"/>
                <a:sym typeface="Roboto"/>
              </a:rPr>
              <a:t>Are there any existing features of functions that you would remove?</a:t>
            </a:r>
            <a:endParaRPr sz="2300">
              <a:solidFill>
                <a:srgbClr val="212121"/>
              </a:solidFill>
              <a:latin typeface="Roboto"/>
              <a:ea typeface="Roboto"/>
              <a:cs typeface="Roboto"/>
              <a:sym typeface="Roboto"/>
            </a:endParaRPr>
          </a:p>
        </p:txBody>
      </p:sp>
      <p:sp>
        <p:nvSpPr>
          <p:cNvPr id="5313" name="Google Shape;5313;p87"/>
          <p:cNvSpPr/>
          <p:nvPr/>
        </p:nvSpPr>
        <p:spPr>
          <a:xfrm>
            <a:off x="1260000" y="720000"/>
            <a:ext cx="8577970" cy="7232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YOU'RE IN CHARGE!</a:t>
            </a:r>
          </a:p>
        </p:txBody>
      </p:sp>
      <p:grpSp>
        <p:nvGrpSpPr>
          <p:cNvPr id="5314" name="Google Shape;5314;p87"/>
          <p:cNvGrpSpPr/>
          <p:nvPr/>
        </p:nvGrpSpPr>
        <p:grpSpPr>
          <a:xfrm>
            <a:off x="11991450" y="4126391"/>
            <a:ext cx="4792872" cy="5269513"/>
            <a:chOff x="13101025" y="4790450"/>
            <a:chExt cx="3826644" cy="4207196"/>
          </a:xfrm>
        </p:grpSpPr>
        <p:sp>
          <p:nvSpPr>
            <p:cNvPr id="5315" name="Google Shape;5315;p87"/>
            <p:cNvSpPr/>
            <p:nvPr/>
          </p:nvSpPr>
          <p:spPr>
            <a:xfrm>
              <a:off x="13101025" y="5193472"/>
              <a:ext cx="3659059" cy="3804175"/>
            </a:xfrm>
            <a:custGeom>
              <a:avLst/>
              <a:gdLst/>
              <a:ahLst/>
              <a:cxnLst/>
              <a:rect l="l" t="t" r="r" b="b"/>
              <a:pathLst>
                <a:path w="15961" h="16594" extrusionOk="0">
                  <a:moveTo>
                    <a:pt x="11357" y="0"/>
                  </a:moveTo>
                  <a:lnTo>
                    <a:pt x="2516" y="2364"/>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74"/>
                    <a:pt x="15951" y="1847"/>
                    <a:pt x="15933" y="1811"/>
                  </a:cubicBezTo>
                  <a:cubicBezTo>
                    <a:pt x="15871" y="1695"/>
                    <a:pt x="15737" y="1437"/>
                    <a:pt x="15478" y="1169"/>
                  </a:cubicBezTo>
                  <a:cubicBezTo>
                    <a:pt x="15238" y="910"/>
                    <a:pt x="14890" y="652"/>
                    <a:pt x="14408" y="491"/>
                  </a:cubicBezTo>
                  <a:cubicBezTo>
                    <a:pt x="14158" y="420"/>
                    <a:pt x="13882" y="366"/>
                    <a:pt x="13560" y="357"/>
                  </a:cubicBezTo>
                  <a:lnTo>
                    <a:pt x="13551" y="357"/>
                  </a:lnTo>
                  <a:lnTo>
                    <a:pt x="13444" y="500"/>
                  </a:lnTo>
                  <a:lnTo>
                    <a:pt x="13186" y="866"/>
                  </a:lnTo>
                  <a:lnTo>
                    <a:pt x="12026" y="2498"/>
                  </a:lnTo>
                  <a:lnTo>
                    <a:pt x="11990" y="2382"/>
                  </a:lnTo>
                  <a:lnTo>
                    <a:pt x="11981" y="2338"/>
                  </a:lnTo>
                  <a:lnTo>
                    <a:pt x="11642" y="1080"/>
                  </a:lnTo>
                  <a:lnTo>
                    <a:pt x="11633" y="1044"/>
                  </a:lnTo>
                  <a:lnTo>
                    <a:pt x="11357" y="0"/>
                  </a:ln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6" name="Google Shape;5316;p87"/>
            <p:cNvSpPr/>
            <p:nvPr/>
          </p:nvSpPr>
          <p:spPr>
            <a:xfrm>
              <a:off x="13101025" y="5193472"/>
              <a:ext cx="3659059" cy="3804175"/>
            </a:xfrm>
            <a:custGeom>
              <a:avLst/>
              <a:gdLst/>
              <a:ahLst/>
              <a:cxnLst/>
              <a:rect l="l" t="t" r="r" b="b"/>
              <a:pathLst>
                <a:path w="15961" h="16594" fill="none" extrusionOk="0">
                  <a:moveTo>
                    <a:pt x="15960" y="1883"/>
                  </a:moveTo>
                  <a:cubicBezTo>
                    <a:pt x="15960" y="1874"/>
                    <a:pt x="15951" y="1847"/>
                    <a:pt x="15933" y="1811"/>
                  </a:cubicBezTo>
                  <a:lnTo>
                    <a:pt x="15933" y="1811"/>
                  </a:lnTo>
                  <a:cubicBezTo>
                    <a:pt x="15871" y="1695"/>
                    <a:pt x="15737" y="1437"/>
                    <a:pt x="15478" y="1169"/>
                  </a:cubicBezTo>
                  <a:cubicBezTo>
                    <a:pt x="15238" y="910"/>
                    <a:pt x="14890" y="652"/>
                    <a:pt x="14408" y="491"/>
                  </a:cubicBezTo>
                  <a:cubicBezTo>
                    <a:pt x="14158" y="420"/>
                    <a:pt x="13882" y="366"/>
                    <a:pt x="13560" y="357"/>
                  </a:cubicBezTo>
                  <a:cubicBezTo>
                    <a:pt x="13551" y="357"/>
                    <a:pt x="13551" y="357"/>
                    <a:pt x="13551" y="357"/>
                  </a:cubicBezTo>
                  <a:lnTo>
                    <a:pt x="13551" y="357"/>
                  </a:lnTo>
                  <a:lnTo>
                    <a:pt x="13444" y="500"/>
                  </a:lnTo>
                  <a:lnTo>
                    <a:pt x="13444" y="500"/>
                  </a:lnTo>
                  <a:lnTo>
                    <a:pt x="13186" y="866"/>
                  </a:lnTo>
                  <a:lnTo>
                    <a:pt x="13186" y="866"/>
                  </a:lnTo>
                  <a:lnTo>
                    <a:pt x="12026" y="2498"/>
                  </a:lnTo>
                  <a:lnTo>
                    <a:pt x="11990" y="2382"/>
                  </a:lnTo>
                  <a:lnTo>
                    <a:pt x="11981" y="2338"/>
                  </a:lnTo>
                  <a:lnTo>
                    <a:pt x="11642" y="1080"/>
                  </a:lnTo>
                  <a:lnTo>
                    <a:pt x="11633" y="1044"/>
                  </a:lnTo>
                  <a:lnTo>
                    <a:pt x="11357" y="0"/>
                  </a:lnTo>
                  <a:lnTo>
                    <a:pt x="2516" y="2364"/>
                  </a:lnTo>
                  <a:lnTo>
                    <a:pt x="2480" y="2373"/>
                  </a:lnTo>
                  <a:lnTo>
                    <a:pt x="2480" y="2373"/>
                  </a:lnTo>
                  <a:lnTo>
                    <a:pt x="0" y="3033"/>
                  </a:lnTo>
                  <a:lnTo>
                    <a:pt x="402" y="4282"/>
                  </a:lnTo>
                  <a:lnTo>
                    <a:pt x="411" y="4318"/>
                  </a:lnTo>
                  <a:lnTo>
                    <a:pt x="812" y="5567"/>
                  </a:lnTo>
                  <a:lnTo>
                    <a:pt x="821" y="5603"/>
                  </a:lnTo>
                  <a:lnTo>
                    <a:pt x="1258" y="6959"/>
                  </a:lnTo>
                  <a:lnTo>
                    <a:pt x="1267" y="6994"/>
                  </a:lnTo>
                  <a:lnTo>
                    <a:pt x="1695" y="8341"/>
                  </a:lnTo>
                  <a:lnTo>
                    <a:pt x="1704" y="8377"/>
                  </a:lnTo>
                  <a:lnTo>
                    <a:pt x="2141" y="9715"/>
                  </a:lnTo>
                  <a:lnTo>
                    <a:pt x="2150" y="9751"/>
                  </a:lnTo>
                  <a:lnTo>
                    <a:pt x="2587" y="11125"/>
                  </a:lnTo>
                  <a:lnTo>
                    <a:pt x="2596" y="11169"/>
                  </a:lnTo>
                  <a:lnTo>
                    <a:pt x="3016" y="12472"/>
                  </a:lnTo>
                  <a:lnTo>
                    <a:pt x="3034" y="12508"/>
                  </a:lnTo>
                  <a:lnTo>
                    <a:pt x="3480" y="13917"/>
                  </a:lnTo>
                  <a:lnTo>
                    <a:pt x="3497" y="13953"/>
                  </a:lnTo>
                  <a:lnTo>
                    <a:pt x="3917" y="15273"/>
                  </a:lnTo>
                  <a:lnTo>
                    <a:pt x="3926" y="15309"/>
                  </a:lnTo>
                  <a:lnTo>
                    <a:pt x="4336" y="16593"/>
                  </a:lnTo>
                  <a:lnTo>
                    <a:pt x="6602" y="15987"/>
                  </a:lnTo>
                  <a:lnTo>
                    <a:pt x="6638" y="15978"/>
                  </a:lnTo>
                  <a:lnTo>
                    <a:pt x="15059" y="13721"/>
                  </a:lnTo>
                  <a:lnTo>
                    <a:pt x="14649" y="12222"/>
                  </a:lnTo>
                  <a:lnTo>
                    <a:pt x="14640" y="12177"/>
                  </a:lnTo>
                  <a:lnTo>
                    <a:pt x="14283" y="10848"/>
                  </a:lnTo>
                  <a:lnTo>
                    <a:pt x="14274" y="10813"/>
                  </a:lnTo>
                  <a:lnTo>
                    <a:pt x="13882" y="9385"/>
                  </a:lnTo>
                  <a:lnTo>
                    <a:pt x="13873" y="9341"/>
                  </a:lnTo>
                  <a:lnTo>
                    <a:pt x="13516" y="8020"/>
                  </a:lnTo>
                  <a:lnTo>
                    <a:pt x="13507" y="7985"/>
                  </a:lnTo>
                  <a:lnTo>
                    <a:pt x="13132" y="6584"/>
                  </a:lnTo>
                  <a:lnTo>
                    <a:pt x="13123" y="6548"/>
                  </a:lnTo>
                  <a:lnTo>
                    <a:pt x="12909" y="5772"/>
                  </a:lnTo>
                  <a:lnTo>
                    <a:pt x="15594" y="2355"/>
                  </a:lnTo>
                  <a:lnTo>
                    <a:pt x="15862" y="2008"/>
                  </a:lnTo>
                  <a:lnTo>
                    <a:pt x="15924" y="1927"/>
                  </a:lnTo>
                  <a:lnTo>
                    <a:pt x="15960" y="1883"/>
                  </a:lnTo>
                  <a:cubicBezTo>
                    <a:pt x="15960" y="1883"/>
                    <a:pt x="15960" y="1883"/>
                    <a:pt x="15960" y="188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7" name="Google Shape;5317;p87"/>
            <p:cNvSpPr/>
            <p:nvPr/>
          </p:nvSpPr>
          <p:spPr>
            <a:xfrm>
              <a:off x="13268607" y="4790450"/>
              <a:ext cx="3452505" cy="3804174"/>
            </a:xfrm>
            <a:custGeom>
              <a:avLst/>
              <a:gdLst/>
              <a:ahLst/>
              <a:cxnLst/>
              <a:rect l="l" t="t" r="r" b="b"/>
              <a:pathLst>
                <a:path w="15060" h="16594" extrusionOk="0">
                  <a:moveTo>
                    <a:pt x="11357" y="1"/>
                  </a:moveTo>
                  <a:lnTo>
                    <a:pt x="2526" y="2365"/>
                  </a:lnTo>
                  <a:lnTo>
                    <a:pt x="2481" y="2374"/>
                  </a:lnTo>
                  <a:lnTo>
                    <a:pt x="1" y="3034"/>
                  </a:lnTo>
                  <a:lnTo>
                    <a:pt x="402" y="4283"/>
                  </a:lnTo>
                  <a:lnTo>
                    <a:pt x="411" y="4319"/>
                  </a:lnTo>
                  <a:lnTo>
                    <a:pt x="813" y="5559"/>
                  </a:lnTo>
                  <a:lnTo>
                    <a:pt x="822" y="5594"/>
                  </a:lnTo>
                  <a:lnTo>
                    <a:pt x="1259" y="6959"/>
                  </a:lnTo>
                  <a:lnTo>
                    <a:pt x="1268" y="6995"/>
                  </a:lnTo>
                  <a:lnTo>
                    <a:pt x="1696" y="8333"/>
                  </a:lnTo>
                  <a:lnTo>
                    <a:pt x="1714" y="8378"/>
                  </a:lnTo>
                  <a:lnTo>
                    <a:pt x="2142" y="9716"/>
                  </a:lnTo>
                  <a:lnTo>
                    <a:pt x="2151" y="9751"/>
                  </a:lnTo>
                  <a:lnTo>
                    <a:pt x="2588" y="11125"/>
                  </a:lnTo>
                  <a:lnTo>
                    <a:pt x="2606" y="11161"/>
                  </a:lnTo>
                  <a:lnTo>
                    <a:pt x="3025" y="12472"/>
                  </a:lnTo>
                  <a:lnTo>
                    <a:pt x="3034" y="12508"/>
                  </a:lnTo>
                  <a:lnTo>
                    <a:pt x="3480" y="13918"/>
                  </a:lnTo>
                  <a:lnTo>
                    <a:pt x="3498" y="13953"/>
                  </a:lnTo>
                  <a:lnTo>
                    <a:pt x="3917" y="15274"/>
                  </a:lnTo>
                  <a:lnTo>
                    <a:pt x="3926" y="15309"/>
                  </a:lnTo>
                  <a:lnTo>
                    <a:pt x="4337" y="16594"/>
                  </a:lnTo>
                  <a:lnTo>
                    <a:pt x="6602" y="15987"/>
                  </a:lnTo>
                  <a:lnTo>
                    <a:pt x="6638" y="15978"/>
                  </a:lnTo>
                  <a:lnTo>
                    <a:pt x="15060" y="13721"/>
                  </a:lnTo>
                  <a:lnTo>
                    <a:pt x="14658" y="12214"/>
                  </a:lnTo>
                  <a:lnTo>
                    <a:pt x="14640" y="12178"/>
                  </a:lnTo>
                  <a:lnTo>
                    <a:pt x="14283" y="10849"/>
                  </a:lnTo>
                  <a:lnTo>
                    <a:pt x="14275" y="10804"/>
                  </a:lnTo>
                  <a:lnTo>
                    <a:pt x="13891" y="9377"/>
                  </a:lnTo>
                  <a:lnTo>
                    <a:pt x="13882" y="9341"/>
                  </a:lnTo>
                  <a:lnTo>
                    <a:pt x="13516" y="8021"/>
                  </a:lnTo>
                  <a:lnTo>
                    <a:pt x="13507" y="7976"/>
                  </a:lnTo>
                  <a:lnTo>
                    <a:pt x="13133" y="6585"/>
                  </a:lnTo>
                  <a:lnTo>
                    <a:pt x="13124" y="6549"/>
                  </a:lnTo>
                  <a:lnTo>
                    <a:pt x="12758" y="5193"/>
                  </a:lnTo>
                  <a:lnTo>
                    <a:pt x="12749" y="5148"/>
                  </a:lnTo>
                  <a:lnTo>
                    <a:pt x="12374" y="3792"/>
                  </a:lnTo>
                  <a:lnTo>
                    <a:pt x="12365" y="3757"/>
                  </a:lnTo>
                  <a:lnTo>
                    <a:pt x="12000" y="2374"/>
                  </a:lnTo>
                  <a:lnTo>
                    <a:pt x="11982" y="2338"/>
                  </a:lnTo>
                  <a:lnTo>
                    <a:pt x="11643" y="1080"/>
                  </a:lnTo>
                  <a:lnTo>
                    <a:pt x="11634" y="1045"/>
                  </a:lnTo>
                  <a:lnTo>
                    <a:pt x="11357" y="1"/>
                  </a:ln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8" name="Google Shape;5318;p87"/>
            <p:cNvSpPr/>
            <p:nvPr/>
          </p:nvSpPr>
          <p:spPr>
            <a:xfrm>
              <a:off x="13268607" y="4790450"/>
              <a:ext cx="3452505" cy="3804174"/>
            </a:xfrm>
            <a:custGeom>
              <a:avLst/>
              <a:gdLst/>
              <a:ahLst/>
              <a:cxnLst/>
              <a:rect l="l" t="t" r="r" b="b"/>
              <a:pathLst>
                <a:path w="15060" h="16594" fill="none" extrusionOk="0">
                  <a:moveTo>
                    <a:pt x="15060" y="13721"/>
                  </a:moveTo>
                  <a:lnTo>
                    <a:pt x="6638" y="15978"/>
                  </a:lnTo>
                  <a:lnTo>
                    <a:pt x="6602" y="15987"/>
                  </a:lnTo>
                  <a:lnTo>
                    <a:pt x="4337" y="16594"/>
                  </a:lnTo>
                  <a:lnTo>
                    <a:pt x="3926" y="15309"/>
                  </a:lnTo>
                  <a:lnTo>
                    <a:pt x="3917" y="15274"/>
                  </a:lnTo>
                  <a:lnTo>
                    <a:pt x="3498" y="13953"/>
                  </a:lnTo>
                  <a:lnTo>
                    <a:pt x="3480" y="13918"/>
                  </a:lnTo>
                  <a:lnTo>
                    <a:pt x="3034" y="12508"/>
                  </a:lnTo>
                  <a:lnTo>
                    <a:pt x="3025" y="12472"/>
                  </a:lnTo>
                  <a:lnTo>
                    <a:pt x="2606" y="11161"/>
                  </a:lnTo>
                  <a:lnTo>
                    <a:pt x="2588" y="11125"/>
                  </a:lnTo>
                  <a:lnTo>
                    <a:pt x="2151" y="9751"/>
                  </a:lnTo>
                  <a:lnTo>
                    <a:pt x="2142" y="9716"/>
                  </a:lnTo>
                  <a:lnTo>
                    <a:pt x="1714" y="8378"/>
                  </a:lnTo>
                  <a:lnTo>
                    <a:pt x="1696" y="8333"/>
                  </a:lnTo>
                  <a:lnTo>
                    <a:pt x="1268" y="6995"/>
                  </a:lnTo>
                  <a:lnTo>
                    <a:pt x="1259" y="6959"/>
                  </a:lnTo>
                  <a:lnTo>
                    <a:pt x="822" y="5594"/>
                  </a:lnTo>
                  <a:lnTo>
                    <a:pt x="813" y="5559"/>
                  </a:lnTo>
                  <a:lnTo>
                    <a:pt x="411" y="4319"/>
                  </a:lnTo>
                  <a:lnTo>
                    <a:pt x="402" y="4283"/>
                  </a:lnTo>
                  <a:lnTo>
                    <a:pt x="1" y="3034"/>
                  </a:lnTo>
                  <a:lnTo>
                    <a:pt x="2481" y="2374"/>
                  </a:lnTo>
                  <a:lnTo>
                    <a:pt x="2481" y="2374"/>
                  </a:lnTo>
                  <a:lnTo>
                    <a:pt x="2526" y="2365"/>
                  </a:lnTo>
                  <a:lnTo>
                    <a:pt x="11357" y="1"/>
                  </a:lnTo>
                  <a:lnTo>
                    <a:pt x="11634" y="1045"/>
                  </a:lnTo>
                  <a:lnTo>
                    <a:pt x="11643" y="1080"/>
                  </a:lnTo>
                  <a:lnTo>
                    <a:pt x="11982" y="2338"/>
                  </a:lnTo>
                  <a:lnTo>
                    <a:pt x="12000" y="2374"/>
                  </a:lnTo>
                  <a:lnTo>
                    <a:pt x="12365" y="3757"/>
                  </a:lnTo>
                  <a:lnTo>
                    <a:pt x="12374" y="3792"/>
                  </a:lnTo>
                  <a:lnTo>
                    <a:pt x="12749" y="5148"/>
                  </a:lnTo>
                  <a:lnTo>
                    <a:pt x="12758" y="5193"/>
                  </a:lnTo>
                  <a:lnTo>
                    <a:pt x="13124" y="6549"/>
                  </a:lnTo>
                  <a:lnTo>
                    <a:pt x="13133" y="6585"/>
                  </a:lnTo>
                  <a:lnTo>
                    <a:pt x="13507" y="7976"/>
                  </a:lnTo>
                  <a:lnTo>
                    <a:pt x="13516" y="8021"/>
                  </a:lnTo>
                  <a:lnTo>
                    <a:pt x="13882" y="9341"/>
                  </a:lnTo>
                  <a:lnTo>
                    <a:pt x="13891" y="9377"/>
                  </a:lnTo>
                  <a:lnTo>
                    <a:pt x="14275" y="10804"/>
                  </a:lnTo>
                  <a:lnTo>
                    <a:pt x="14283" y="10849"/>
                  </a:lnTo>
                  <a:lnTo>
                    <a:pt x="14640" y="12178"/>
                  </a:lnTo>
                  <a:lnTo>
                    <a:pt x="14658" y="1221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9" name="Google Shape;5319;p87"/>
            <p:cNvSpPr/>
            <p:nvPr/>
          </p:nvSpPr>
          <p:spPr>
            <a:xfrm>
              <a:off x="13837147" y="5332398"/>
              <a:ext cx="953451" cy="3123302"/>
            </a:xfrm>
            <a:custGeom>
              <a:avLst/>
              <a:gdLst/>
              <a:ahLst/>
              <a:cxnLst/>
              <a:rect l="l" t="t" r="r" b="b"/>
              <a:pathLst>
                <a:path w="4159" h="13624" fill="none" extrusionOk="0">
                  <a:moveTo>
                    <a:pt x="4158" y="13614"/>
                  </a:moveTo>
                  <a:lnTo>
                    <a:pt x="4122" y="13623"/>
                  </a:lnTo>
                  <a:lnTo>
                    <a:pt x="3712" y="12294"/>
                  </a:lnTo>
                  <a:lnTo>
                    <a:pt x="3703" y="12258"/>
                  </a:lnTo>
                  <a:lnTo>
                    <a:pt x="3302" y="10929"/>
                  </a:lnTo>
                  <a:lnTo>
                    <a:pt x="3293" y="10893"/>
                  </a:lnTo>
                  <a:lnTo>
                    <a:pt x="2865" y="9475"/>
                  </a:lnTo>
                  <a:lnTo>
                    <a:pt x="2856" y="9439"/>
                  </a:lnTo>
                  <a:lnTo>
                    <a:pt x="2454" y="8128"/>
                  </a:lnTo>
                  <a:lnTo>
                    <a:pt x="2445" y="8092"/>
                  </a:lnTo>
                  <a:lnTo>
                    <a:pt x="2026" y="6709"/>
                  </a:lnTo>
                  <a:lnTo>
                    <a:pt x="2017" y="6674"/>
                  </a:lnTo>
                  <a:lnTo>
                    <a:pt x="1607" y="5327"/>
                  </a:lnTo>
                  <a:lnTo>
                    <a:pt x="1598" y="5282"/>
                  </a:lnTo>
                  <a:lnTo>
                    <a:pt x="1187" y="3935"/>
                  </a:lnTo>
                  <a:lnTo>
                    <a:pt x="1179" y="3899"/>
                  </a:lnTo>
                  <a:lnTo>
                    <a:pt x="768" y="2534"/>
                  </a:lnTo>
                  <a:lnTo>
                    <a:pt x="759" y="2499"/>
                  </a:lnTo>
                  <a:lnTo>
                    <a:pt x="376" y="1250"/>
                  </a:lnTo>
                  <a:lnTo>
                    <a:pt x="367" y="1214"/>
                  </a:lnTo>
                  <a:lnTo>
                    <a:pt x="1" y="10"/>
                  </a:lnTo>
                  <a:lnTo>
                    <a:pt x="46" y="1"/>
                  </a:lnTo>
                  <a:lnTo>
                    <a:pt x="402" y="1196"/>
                  </a:lnTo>
                  <a:lnTo>
                    <a:pt x="420" y="1241"/>
                  </a:lnTo>
                  <a:lnTo>
                    <a:pt x="795" y="2490"/>
                  </a:lnTo>
                  <a:lnTo>
                    <a:pt x="795" y="2490"/>
                  </a:lnTo>
                  <a:lnTo>
                    <a:pt x="804" y="2526"/>
                  </a:lnTo>
                  <a:lnTo>
                    <a:pt x="1214" y="3890"/>
                  </a:lnTo>
                  <a:lnTo>
                    <a:pt x="1214" y="3890"/>
                  </a:lnTo>
                  <a:lnTo>
                    <a:pt x="1232" y="3926"/>
                  </a:lnTo>
                  <a:lnTo>
                    <a:pt x="1633" y="5273"/>
                  </a:lnTo>
                  <a:lnTo>
                    <a:pt x="1651" y="5309"/>
                  </a:lnTo>
                  <a:lnTo>
                    <a:pt x="2053" y="6656"/>
                  </a:lnTo>
                  <a:lnTo>
                    <a:pt x="2071" y="6701"/>
                  </a:lnTo>
                  <a:lnTo>
                    <a:pt x="2481" y="8083"/>
                  </a:lnTo>
                  <a:lnTo>
                    <a:pt x="2499" y="8119"/>
                  </a:lnTo>
                  <a:lnTo>
                    <a:pt x="2891" y="9430"/>
                  </a:lnTo>
                  <a:lnTo>
                    <a:pt x="2900" y="9466"/>
                  </a:lnTo>
                  <a:lnTo>
                    <a:pt x="3328" y="10885"/>
                  </a:lnTo>
                  <a:lnTo>
                    <a:pt x="3346" y="10920"/>
                  </a:lnTo>
                  <a:lnTo>
                    <a:pt x="3739" y="12241"/>
                  </a:lnTo>
                  <a:lnTo>
                    <a:pt x="3757" y="12285"/>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0" name="Google Shape;5320;p87"/>
            <p:cNvSpPr/>
            <p:nvPr/>
          </p:nvSpPr>
          <p:spPr>
            <a:xfrm>
              <a:off x="13360765" y="5029787"/>
              <a:ext cx="2576999" cy="750794"/>
            </a:xfrm>
            <a:custGeom>
              <a:avLst/>
              <a:gdLst/>
              <a:ahLst/>
              <a:cxnLst/>
              <a:rect l="l" t="t" r="r" b="b"/>
              <a:pathLst>
                <a:path w="11241" h="3275" fill="none" extrusionOk="0">
                  <a:moveTo>
                    <a:pt x="11241" y="36"/>
                  </a:moveTo>
                  <a:lnTo>
                    <a:pt x="2498" y="2561"/>
                  </a:lnTo>
                  <a:lnTo>
                    <a:pt x="2454" y="2570"/>
                  </a:lnTo>
                  <a:lnTo>
                    <a:pt x="9" y="3275"/>
                  </a:lnTo>
                  <a:lnTo>
                    <a:pt x="0" y="3239"/>
                  </a:lnTo>
                  <a:lnTo>
                    <a:pt x="2445" y="2534"/>
                  </a:lnTo>
                  <a:lnTo>
                    <a:pt x="2480" y="2516"/>
                  </a:lnTo>
                  <a:lnTo>
                    <a:pt x="11232"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1" name="Google Shape;5321;p87"/>
            <p:cNvSpPr/>
            <p:nvPr/>
          </p:nvSpPr>
          <p:spPr>
            <a:xfrm>
              <a:off x="13454758" y="5326437"/>
              <a:ext cx="2564849" cy="746667"/>
            </a:xfrm>
            <a:custGeom>
              <a:avLst/>
              <a:gdLst/>
              <a:ahLst/>
              <a:cxnLst/>
              <a:rect l="l" t="t" r="r" b="b"/>
              <a:pathLst>
                <a:path w="11188" h="3257" fill="none" extrusionOk="0">
                  <a:moveTo>
                    <a:pt x="11188" y="36"/>
                  </a:moveTo>
                  <a:lnTo>
                    <a:pt x="2472" y="2552"/>
                  </a:lnTo>
                  <a:lnTo>
                    <a:pt x="2436" y="2560"/>
                  </a:lnTo>
                  <a:lnTo>
                    <a:pt x="10" y="3256"/>
                  </a:lnTo>
                  <a:lnTo>
                    <a:pt x="1" y="3221"/>
                  </a:lnTo>
                  <a:lnTo>
                    <a:pt x="2427" y="2525"/>
                  </a:lnTo>
                  <a:lnTo>
                    <a:pt x="2463" y="2516"/>
                  </a:lnTo>
                  <a:lnTo>
                    <a:pt x="2463" y="2516"/>
                  </a:lnTo>
                  <a:lnTo>
                    <a:pt x="1117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2" name="Google Shape;5322;p87"/>
            <p:cNvSpPr/>
            <p:nvPr/>
          </p:nvSpPr>
          <p:spPr>
            <a:xfrm>
              <a:off x="13557004" y="5651514"/>
              <a:ext cx="2548572" cy="742541"/>
            </a:xfrm>
            <a:custGeom>
              <a:avLst/>
              <a:gdLst/>
              <a:ahLst/>
              <a:cxnLst/>
              <a:rect l="l" t="t" r="r" b="b"/>
              <a:pathLst>
                <a:path w="11117" h="3239" fill="none" extrusionOk="0">
                  <a:moveTo>
                    <a:pt x="11116" y="36"/>
                  </a:moveTo>
                  <a:lnTo>
                    <a:pt x="2454" y="2534"/>
                  </a:lnTo>
                  <a:lnTo>
                    <a:pt x="2418" y="2543"/>
                  </a:lnTo>
                  <a:lnTo>
                    <a:pt x="10" y="3239"/>
                  </a:lnTo>
                  <a:lnTo>
                    <a:pt x="1" y="3203"/>
                  </a:lnTo>
                  <a:lnTo>
                    <a:pt x="2401" y="2507"/>
                  </a:lnTo>
                  <a:lnTo>
                    <a:pt x="2436" y="2498"/>
                  </a:lnTo>
                  <a:lnTo>
                    <a:pt x="2436" y="2498"/>
                  </a:lnTo>
                  <a:lnTo>
                    <a:pt x="11107"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3" name="Google Shape;5323;p87"/>
            <p:cNvSpPr/>
            <p:nvPr/>
          </p:nvSpPr>
          <p:spPr>
            <a:xfrm>
              <a:off x="13657186" y="5970630"/>
              <a:ext cx="2536193" cy="740477"/>
            </a:xfrm>
            <a:custGeom>
              <a:avLst/>
              <a:gdLst/>
              <a:ahLst/>
              <a:cxnLst/>
              <a:rect l="l" t="t" r="r" b="b"/>
              <a:pathLst>
                <a:path w="11063" h="3230" fill="none" extrusionOk="0">
                  <a:moveTo>
                    <a:pt x="11063" y="45"/>
                  </a:moveTo>
                  <a:lnTo>
                    <a:pt x="2436" y="2525"/>
                  </a:lnTo>
                  <a:lnTo>
                    <a:pt x="2392" y="2543"/>
                  </a:lnTo>
                  <a:lnTo>
                    <a:pt x="19" y="3230"/>
                  </a:lnTo>
                  <a:lnTo>
                    <a:pt x="1" y="3185"/>
                  </a:lnTo>
                  <a:lnTo>
                    <a:pt x="2383" y="2498"/>
                  </a:lnTo>
                  <a:lnTo>
                    <a:pt x="2418" y="2489"/>
                  </a:lnTo>
                  <a:lnTo>
                    <a:pt x="11054"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4" name="Google Shape;5324;p87"/>
            <p:cNvSpPr/>
            <p:nvPr/>
          </p:nvSpPr>
          <p:spPr>
            <a:xfrm>
              <a:off x="13759432" y="6291580"/>
              <a:ext cx="2519916" cy="734517"/>
            </a:xfrm>
            <a:custGeom>
              <a:avLst/>
              <a:gdLst/>
              <a:ahLst/>
              <a:cxnLst/>
              <a:rect l="l" t="t" r="r" b="b"/>
              <a:pathLst>
                <a:path w="10992" h="3204" fill="none" extrusionOk="0">
                  <a:moveTo>
                    <a:pt x="10992" y="37"/>
                  </a:moveTo>
                  <a:lnTo>
                    <a:pt x="2410" y="2517"/>
                  </a:lnTo>
                  <a:lnTo>
                    <a:pt x="2365" y="2525"/>
                  </a:lnTo>
                  <a:lnTo>
                    <a:pt x="10" y="3203"/>
                  </a:lnTo>
                  <a:lnTo>
                    <a:pt x="1" y="3168"/>
                  </a:lnTo>
                  <a:lnTo>
                    <a:pt x="2356" y="2490"/>
                  </a:lnTo>
                  <a:lnTo>
                    <a:pt x="2392" y="2472"/>
                  </a:lnTo>
                  <a:lnTo>
                    <a:pt x="10983"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5" name="Google Shape;5325;p87"/>
            <p:cNvSpPr/>
            <p:nvPr/>
          </p:nvSpPr>
          <p:spPr>
            <a:xfrm>
              <a:off x="13861677" y="6618950"/>
              <a:ext cx="2505702" cy="730161"/>
            </a:xfrm>
            <a:custGeom>
              <a:avLst/>
              <a:gdLst/>
              <a:ahLst/>
              <a:cxnLst/>
              <a:rect l="l" t="t" r="r" b="b"/>
              <a:pathLst>
                <a:path w="10930" h="3185" fill="none" extrusionOk="0">
                  <a:moveTo>
                    <a:pt x="10929" y="45"/>
                  </a:moveTo>
                  <a:lnTo>
                    <a:pt x="2392" y="2507"/>
                  </a:lnTo>
                  <a:lnTo>
                    <a:pt x="2347" y="2516"/>
                  </a:lnTo>
                  <a:lnTo>
                    <a:pt x="19" y="3185"/>
                  </a:lnTo>
                  <a:lnTo>
                    <a:pt x="1" y="3149"/>
                  </a:lnTo>
                  <a:lnTo>
                    <a:pt x="2338" y="2480"/>
                  </a:lnTo>
                  <a:lnTo>
                    <a:pt x="2374" y="2471"/>
                  </a:lnTo>
                  <a:lnTo>
                    <a:pt x="1092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6" name="Google Shape;5326;p87"/>
            <p:cNvSpPr/>
            <p:nvPr/>
          </p:nvSpPr>
          <p:spPr>
            <a:xfrm>
              <a:off x="13962089" y="6931876"/>
              <a:ext cx="2491030" cy="726264"/>
            </a:xfrm>
            <a:custGeom>
              <a:avLst/>
              <a:gdLst/>
              <a:ahLst/>
              <a:cxnLst/>
              <a:rect l="l" t="t" r="r" b="b"/>
              <a:pathLst>
                <a:path w="10866" h="3168" fill="none" extrusionOk="0">
                  <a:moveTo>
                    <a:pt x="10866" y="36"/>
                  </a:moveTo>
                  <a:lnTo>
                    <a:pt x="2355" y="2489"/>
                  </a:lnTo>
                  <a:lnTo>
                    <a:pt x="2320" y="2498"/>
                  </a:lnTo>
                  <a:lnTo>
                    <a:pt x="9" y="3167"/>
                  </a:lnTo>
                  <a:lnTo>
                    <a:pt x="0" y="3131"/>
                  </a:lnTo>
                  <a:lnTo>
                    <a:pt x="2311" y="2462"/>
                  </a:lnTo>
                  <a:lnTo>
                    <a:pt x="2346" y="2453"/>
                  </a:lnTo>
                  <a:lnTo>
                    <a:pt x="10857"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7" name="Google Shape;5327;p87"/>
            <p:cNvSpPr/>
            <p:nvPr/>
          </p:nvSpPr>
          <p:spPr>
            <a:xfrm>
              <a:off x="14066398" y="7267269"/>
              <a:ext cx="2476817" cy="722138"/>
            </a:xfrm>
            <a:custGeom>
              <a:avLst/>
              <a:gdLst/>
              <a:ahLst/>
              <a:cxnLst/>
              <a:rect l="l" t="t" r="r" b="b"/>
              <a:pathLst>
                <a:path w="10804" h="3150" fill="none" extrusionOk="0">
                  <a:moveTo>
                    <a:pt x="10803" y="45"/>
                  </a:moveTo>
                  <a:lnTo>
                    <a:pt x="2346" y="2480"/>
                  </a:lnTo>
                  <a:lnTo>
                    <a:pt x="2302" y="2489"/>
                  </a:lnTo>
                  <a:lnTo>
                    <a:pt x="18" y="3149"/>
                  </a:lnTo>
                  <a:lnTo>
                    <a:pt x="0" y="3114"/>
                  </a:lnTo>
                  <a:lnTo>
                    <a:pt x="2293" y="2453"/>
                  </a:lnTo>
                  <a:lnTo>
                    <a:pt x="2328" y="2445"/>
                  </a:lnTo>
                  <a:lnTo>
                    <a:pt x="10795"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8" name="Google Shape;5328;p87"/>
            <p:cNvSpPr/>
            <p:nvPr/>
          </p:nvSpPr>
          <p:spPr>
            <a:xfrm>
              <a:off x="14166580" y="7582259"/>
              <a:ext cx="2462604" cy="718011"/>
            </a:xfrm>
            <a:custGeom>
              <a:avLst/>
              <a:gdLst/>
              <a:ahLst/>
              <a:cxnLst/>
              <a:rect l="l" t="t" r="r" b="b"/>
              <a:pathLst>
                <a:path w="10742" h="3132" fill="none" extrusionOk="0">
                  <a:moveTo>
                    <a:pt x="10741" y="36"/>
                  </a:moveTo>
                  <a:lnTo>
                    <a:pt x="2320" y="2471"/>
                  </a:lnTo>
                  <a:lnTo>
                    <a:pt x="2284" y="2480"/>
                  </a:lnTo>
                  <a:lnTo>
                    <a:pt x="9" y="3131"/>
                  </a:lnTo>
                  <a:lnTo>
                    <a:pt x="0" y="3096"/>
                  </a:lnTo>
                  <a:lnTo>
                    <a:pt x="2266" y="2444"/>
                  </a:lnTo>
                  <a:lnTo>
                    <a:pt x="2302" y="2427"/>
                  </a:lnTo>
                  <a:lnTo>
                    <a:pt x="10723"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9" name="Google Shape;5329;p87"/>
            <p:cNvSpPr/>
            <p:nvPr/>
          </p:nvSpPr>
          <p:spPr>
            <a:xfrm>
              <a:off x="13585660" y="5700803"/>
              <a:ext cx="272349" cy="253092"/>
            </a:xfrm>
            <a:custGeom>
              <a:avLst/>
              <a:gdLst/>
              <a:ahLst/>
              <a:cxnLst/>
              <a:rect l="l" t="t" r="r" b="b"/>
              <a:pathLst>
                <a:path w="1188" h="1104" extrusionOk="0">
                  <a:moveTo>
                    <a:pt x="582" y="0"/>
                  </a:moveTo>
                  <a:cubicBezTo>
                    <a:pt x="319" y="0"/>
                    <a:pt x="93" y="193"/>
                    <a:pt x="45" y="464"/>
                  </a:cubicBezTo>
                  <a:cubicBezTo>
                    <a:pt x="1" y="758"/>
                    <a:pt x="206" y="1043"/>
                    <a:pt x="500" y="1097"/>
                  </a:cubicBezTo>
                  <a:cubicBezTo>
                    <a:pt x="528" y="1101"/>
                    <a:pt x="556" y="1103"/>
                    <a:pt x="583" y="1103"/>
                  </a:cubicBezTo>
                  <a:cubicBezTo>
                    <a:pt x="854" y="1103"/>
                    <a:pt x="1093" y="909"/>
                    <a:pt x="1134" y="642"/>
                  </a:cubicBezTo>
                  <a:cubicBezTo>
                    <a:pt x="1187" y="339"/>
                    <a:pt x="982" y="53"/>
                    <a:pt x="679" y="9"/>
                  </a:cubicBezTo>
                  <a:cubicBezTo>
                    <a:pt x="646" y="3"/>
                    <a:pt x="614" y="0"/>
                    <a:pt x="582" y="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0" name="Google Shape;5330;p87"/>
            <p:cNvSpPr/>
            <p:nvPr/>
          </p:nvSpPr>
          <p:spPr>
            <a:xfrm>
              <a:off x="13585660" y="5690486"/>
              <a:ext cx="272349" cy="272120"/>
            </a:xfrm>
            <a:custGeom>
              <a:avLst/>
              <a:gdLst/>
              <a:ahLst/>
              <a:cxnLst/>
              <a:rect l="l" t="t" r="r" b="b"/>
              <a:pathLst>
                <a:path w="1188" h="1187" fill="none" extrusionOk="0">
                  <a:moveTo>
                    <a:pt x="45" y="509"/>
                  </a:moveTo>
                  <a:cubicBezTo>
                    <a:pt x="99" y="205"/>
                    <a:pt x="375" y="0"/>
                    <a:pt x="679" y="54"/>
                  </a:cubicBezTo>
                  <a:cubicBezTo>
                    <a:pt x="982" y="98"/>
                    <a:pt x="1187" y="384"/>
                    <a:pt x="1134" y="687"/>
                  </a:cubicBezTo>
                  <a:cubicBezTo>
                    <a:pt x="1089" y="981"/>
                    <a:pt x="804" y="1187"/>
                    <a:pt x="500" y="1142"/>
                  </a:cubicBezTo>
                  <a:cubicBezTo>
                    <a:pt x="206" y="1088"/>
                    <a:pt x="1" y="803"/>
                    <a:pt x="45" y="509"/>
                  </a:cubicBezTo>
                  <a:close/>
                </a:path>
              </a:pathLst>
            </a:custGeom>
            <a:solidFill>
              <a:srgbClr val="FFD61D"/>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1" name="Google Shape;5331;p87"/>
            <p:cNvSpPr/>
            <p:nvPr/>
          </p:nvSpPr>
          <p:spPr>
            <a:xfrm>
              <a:off x="13894460" y="6790658"/>
              <a:ext cx="278310" cy="253321"/>
            </a:xfrm>
            <a:custGeom>
              <a:avLst/>
              <a:gdLst/>
              <a:ahLst/>
              <a:cxnLst/>
              <a:rect l="l" t="t" r="r" b="b"/>
              <a:pathLst>
                <a:path w="1214" h="1105" extrusionOk="0">
                  <a:moveTo>
                    <a:pt x="612" y="1"/>
                  </a:moveTo>
                  <a:cubicBezTo>
                    <a:pt x="471" y="1"/>
                    <a:pt x="331" y="54"/>
                    <a:pt x="224" y="161"/>
                  </a:cubicBezTo>
                  <a:cubicBezTo>
                    <a:pt x="1" y="375"/>
                    <a:pt x="1" y="723"/>
                    <a:pt x="224" y="937"/>
                  </a:cubicBezTo>
                  <a:cubicBezTo>
                    <a:pt x="331" y="1049"/>
                    <a:pt x="471" y="1105"/>
                    <a:pt x="612" y="1105"/>
                  </a:cubicBezTo>
                  <a:cubicBezTo>
                    <a:pt x="752" y="1105"/>
                    <a:pt x="893" y="1049"/>
                    <a:pt x="1000" y="937"/>
                  </a:cubicBezTo>
                  <a:cubicBezTo>
                    <a:pt x="1214" y="723"/>
                    <a:pt x="1214" y="375"/>
                    <a:pt x="1000" y="161"/>
                  </a:cubicBezTo>
                  <a:cubicBezTo>
                    <a:pt x="893" y="54"/>
                    <a:pt x="752" y="1"/>
                    <a:pt x="612"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2" name="Google Shape;5332;p87"/>
            <p:cNvSpPr/>
            <p:nvPr/>
          </p:nvSpPr>
          <p:spPr>
            <a:xfrm>
              <a:off x="13894460" y="6778508"/>
              <a:ext cx="278310" cy="278310"/>
            </a:xfrm>
            <a:custGeom>
              <a:avLst/>
              <a:gdLst/>
              <a:ahLst/>
              <a:cxnLst/>
              <a:rect l="l" t="t" r="r" b="b"/>
              <a:pathLst>
                <a:path w="1214" h="1214" fill="none" extrusionOk="0">
                  <a:moveTo>
                    <a:pt x="224" y="214"/>
                  </a:moveTo>
                  <a:cubicBezTo>
                    <a:pt x="438" y="0"/>
                    <a:pt x="786" y="0"/>
                    <a:pt x="1000" y="214"/>
                  </a:cubicBezTo>
                  <a:cubicBezTo>
                    <a:pt x="1214" y="428"/>
                    <a:pt x="1214" y="776"/>
                    <a:pt x="1000" y="990"/>
                  </a:cubicBezTo>
                  <a:cubicBezTo>
                    <a:pt x="786" y="1213"/>
                    <a:pt x="438" y="1213"/>
                    <a:pt x="224" y="990"/>
                  </a:cubicBezTo>
                  <a:cubicBezTo>
                    <a:pt x="1" y="776"/>
                    <a:pt x="1" y="428"/>
                    <a:pt x="224" y="21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3" name="Google Shape;5333;p87"/>
            <p:cNvSpPr/>
            <p:nvPr/>
          </p:nvSpPr>
          <p:spPr>
            <a:xfrm>
              <a:off x="14191110" y="7778497"/>
              <a:ext cx="278310" cy="253780"/>
            </a:xfrm>
            <a:custGeom>
              <a:avLst/>
              <a:gdLst/>
              <a:ahLst/>
              <a:cxnLst/>
              <a:rect l="l" t="t" r="r" b="b"/>
              <a:pathLst>
                <a:path w="1214" h="1107" extrusionOk="0">
                  <a:moveTo>
                    <a:pt x="602" y="0"/>
                  </a:moveTo>
                  <a:cubicBezTo>
                    <a:pt x="462" y="0"/>
                    <a:pt x="321" y="54"/>
                    <a:pt x="214" y="161"/>
                  </a:cubicBezTo>
                  <a:cubicBezTo>
                    <a:pt x="0" y="375"/>
                    <a:pt x="0" y="723"/>
                    <a:pt x="214" y="946"/>
                  </a:cubicBezTo>
                  <a:cubicBezTo>
                    <a:pt x="321" y="1053"/>
                    <a:pt x="462" y="1107"/>
                    <a:pt x="602" y="1107"/>
                  </a:cubicBezTo>
                  <a:cubicBezTo>
                    <a:pt x="743" y="1107"/>
                    <a:pt x="883" y="1053"/>
                    <a:pt x="991" y="946"/>
                  </a:cubicBezTo>
                  <a:cubicBezTo>
                    <a:pt x="1214" y="723"/>
                    <a:pt x="1214" y="375"/>
                    <a:pt x="991" y="161"/>
                  </a:cubicBezTo>
                  <a:cubicBezTo>
                    <a:pt x="883" y="54"/>
                    <a:pt x="743" y="0"/>
                    <a:pt x="602" y="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4" name="Google Shape;5334;p87"/>
            <p:cNvSpPr/>
            <p:nvPr/>
          </p:nvSpPr>
          <p:spPr>
            <a:xfrm>
              <a:off x="15252538" y="4872292"/>
              <a:ext cx="1675130" cy="2045369"/>
            </a:xfrm>
            <a:custGeom>
              <a:avLst/>
              <a:gdLst/>
              <a:ahLst/>
              <a:cxnLst/>
              <a:rect l="l" t="t" r="r" b="b"/>
              <a:pathLst>
                <a:path w="7307" h="8922" extrusionOk="0">
                  <a:moveTo>
                    <a:pt x="4898" y="1"/>
                  </a:moveTo>
                  <a:lnTo>
                    <a:pt x="4809" y="126"/>
                  </a:lnTo>
                  <a:lnTo>
                    <a:pt x="4791" y="143"/>
                  </a:lnTo>
                  <a:lnTo>
                    <a:pt x="4541" y="509"/>
                  </a:lnTo>
                  <a:lnTo>
                    <a:pt x="125" y="6718"/>
                  </a:lnTo>
                  <a:lnTo>
                    <a:pt x="116" y="6727"/>
                  </a:lnTo>
                  <a:lnTo>
                    <a:pt x="45" y="8012"/>
                  </a:lnTo>
                  <a:lnTo>
                    <a:pt x="0" y="8922"/>
                  </a:lnTo>
                  <a:lnTo>
                    <a:pt x="794" y="8583"/>
                  </a:lnTo>
                  <a:lnTo>
                    <a:pt x="2239" y="7958"/>
                  </a:lnTo>
                  <a:lnTo>
                    <a:pt x="2293" y="7931"/>
                  </a:lnTo>
                  <a:lnTo>
                    <a:pt x="6941" y="1990"/>
                  </a:lnTo>
                  <a:lnTo>
                    <a:pt x="7209" y="1651"/>
                  </a:lnTo>
                  <a:lnTo>
                    <a:pt x="7271" y="1571"/>
                  </a:lnTo>
                  <a:lnTo>
                    <a:pt x="7307" y="1517"/>
                  </a:lnTo>
                  <a:cubicBezTo>
                    <a:pt x="7307" y="1517"/>
                    <a:pt x="7298" y="1499"/>
                    <a:pt x="7280" y="1455"/>
                  </a:cubicBezTo>
                  <a:cubicBezTo>
                    <a:pt x="7226" y="1339"/>
                    <a:pt x="7084" y="1080"/>
                    <a:pt x="6825" y="812"/>
                  </a:cubicBezTo>
                  <a:cubicBezTo>
                    <a:pt x="6584" y="554"/>
                    <a:pt x="6236" y="295"/>
                    <a:pt x="5754" y="134"/>
                  </a:cubicBezTo>
                  <a:cubicBezTo>
                    <a:pt x="5505" y="54"/>
                    <a:pt x="5228" y="10"/>
                    <a:pt x="4907"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5" name="Google Shape;5335;p87"/>
            <p:cNvSpPr/>
            <p:nvPr/>
          </p:nvSpPr>
          <p:spPr>
            <a:xfrm>
              <a:off x="15252538" y="4872292"/>
              <a:ext cx="1675130" cy="2045369"/>
            </a:xfrm>
            <a:custGeom>
              <a:avLst/>
              <a:gdLst/>
              <a:ahLst/>
              <a:cxnLst/>
              <a:rect l="l" t="t" r="r" b="b"/>
              <a:pathLst>
                <a:path w="7307" h="8922" fill="none" extrusionOk="0">
                  <a:moveTo>
                    <a:pt x="7307" y="1517"/>
                  </a:moveTo>
                  <a:lnTo>
                    <a:pt x="7271" y="1571"/>
                  </a:lnTo>
                  <a:lnTo>
                    <a:pt x="7209" y="1651"/>
                  </a:lnTo>
                  <a:lnTo>
                    <a:pt x="6941" y="1990"/>
                  </a:lnTo>
                  <a:lnTo>
                    <a:pt x="2293" y="7931"/>
                  </a:lnTo>
                  <a:lnTo>
                    <a:pt x="2239" y="7958"/>
                  </a:lnTo>
                  <a:lnTo>
                    <a:pt x="794" y="8583"/>
                  </a:lnTo>
                  <a:lnTo>
                    <a:pt x="0" y="8922"/>
                  </a:lnTo>
                  <a:lnTo>
                    <a:pt x="45" y="8012"/>
                  </a:lnTo>
                  <a:lnTo>
                    <a:pt x="116" y="6727"/>
                  </a:lnTo>
                  <a:lnTo>
                    <a:pt x="125" y="6718"/>
                  </a:lnTo>
                  <a:lnTo>
                    <a:pt x="4541" y="509"/>
                  </a:lnTo>
                  <a:lnTo>
                    <a:pt x="4791" y="143"/>
                  </a:lnTo>
                  <a:lnTo>
                    <a:pt x="4809" y="126"/>
                  </a:lnTo>
                  <a:lnTo>
                    <a:pt x="4898" y="1"/>
                  </a:lnTo>
                  <a:cubicBezTo>
                    <a:pt x="4898" y="1"/>
                    <a:pt x="4907" y="1"/>
                    <a:pt x="4907" y="1"/>
                  </a:cubicBezTo>
                  <a:cubicBezTo>
                    <a:pt x="5228" y="10"/>
                    <a:pt x="5505" y="54"/>
                    <a:pt x="5754" y="134"/>
                  </a:cubicBezTo>
                  <a:cubicBezTo>
                    <a:pt x="6236" y="295"/>
                    <a:pt x="6584" y="554"/>
                    <a:pt x="6825" y="812"/>
                  </a:cubicBezTo>
                  <a:cubicBezTo>
                    <a:pt x="7084" y="1080"/>
                    <a:pt x="7226" y="1339"/>
                    <a:pt x="7280" y="1455"/>
                  </a:cubicBezTo>
                  <a:cubicBezTo>
                    <a:pt x="7298" y="1499"/>
                    <a:pt x="7307" y="1517"/>
                    <a:pt x="730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6" name="Google Shape;5336;p87"/>
            <p:cNvSpPr/>
            <p:nvPr/>
          </p:nvSpPr>
          <p:spPr>
            <a:xfrm>
              <a:off x="15281195" y="4872292"/>
              <a:ext cx="1646473" cy="1824601"/>
            </a:xfrm>
            <a:custGeom>
              <a:avLst/>
              <a:gdLst/>
              <a:ahLst/>
              <a:cxnLst/>
              <a:rect l="l" t="t" r="r" b="b"/>
              <a:pathLst>
                <a:path w="7182" h="7959" extrusionOk="0">
                  <a:moveTo>
                    <a:pt x="4773" y="1"/>
                  </a:moveTo>
                  <a:lnTo>
                    <a:pt x="4684" y="126"/>
                  </a:lnTo>
                  <a:lnTo>
                    <a:pt x="4666" y="143"/>
                  </a:lnTo>
                  <a:lnTo>
                    <a:pt x="4416" y="509"/>
                  </a:lnTo>
                  <a:lnTo>
                    <a:pt x="0" y="6718"/>
                  </a:lnTo>
                  <a:cubicBezTo>
                    <a:pt x="205" y="6763"/>
                    <a:pt x="419" y="6816"/>
                    <a:pt x="616" y="6888"/>
                  </a:cubicBezTo>
                  <a:cubicBezTo>
                    <a:pt x="634" y="6897"/>
                    <a:pt x="651" y="6897"/>
                    <a:pt x="669" y="6906"/>
                  </a:cubicBezTo>
                  <a:cubicBezTo>
                    <a:pt x="812" y="6959"/>
                    <a:pt x="955" y="7022"/>
                    <a:pt x="1089" y="7084"/>
                  </a:cubicBezTo>
                  <a:cubicBezTo>
                    <a:pt x="1151" y="7120"/>
                    <a:pt x="1213" y="7146"/>
                    <a:pt x="1267" y="7182"/>
                  </a:cubicBezTo>
                  <a:cubicBezTo>
                    <a:pt x="1285" y="7191"/>
                    <a:pt x="1294" y="7200"/>
                    <a:pt x="1312" y="7209"/>
                  </a:cubicBezTo>
                  <a:cubicBezTo>
                    <a:pt x="1481" y="7316"/>
                    <a:pt x="1642" y="7432"/>
                    <a:pt x="1784" y="7566"/>
                  </a:cubicBezTo>
                  <a:cubicBezTo>
                    <a:pt x="1793" y="7584"/>
                    <a:pt x="1811" y="7592"/>
                    <a:pt x="1820" y="7601"/>
                  </a:cubicBezTo>
                  <a:cubicBezTo>
                    <a:pt x="1927" y="7708"/>
                    <a:pt x="2034" y="7824"/>
                    <a:pt x="2114" y="7958"/>
                  </a:cubicBezTo>
                  <a:lnTo>
                    <a:pt x="2168" y="7931"/>
                  </a:lnTo>
                  <a:lnTo>
                    <a:pt x="6816" y="1990"/>
                  </a:lnTo>
                  <a:lnTo>
                    <a:pt x="7084" y="1651"/>
                  </a:lnTo>
                  <a:lnTo>
                    <a:pt x="7146" y="1571"/>
                  </a:lnTo>
                  <a:lnTo>
                    <a:pt x="7182" y="1517"/>
                  </a:lnTo>
                  <a:cubicBezTo>
                    <a:pt x="7182" y="1517"/>
                    <a:pt x="7173" y="1499"/>
                    <a:pt x="7155" y="1455"/>
                  </a:cubicBezTo>
                  <a:cubicBezTo>
                    <a:pt x="6968" y="1392"/>
                    <a:pt x="6789" y="1330"/>
                    <a:pt x="6611" y="1250"/>
                  </a:cubicBezTo>
                  <a:cubicBezTo>
                    <a:pt x="6602" y="1250"/>
                    <a:pt x="6584" y="1241"/>
                    <a:pt x="6566" y="1232"/>
                  </a:cubicBezTo>
                  <a:cubicBezTo>
                    <a:pt x="6290" y="1116"/>
                    <a:pt x="6031" y="973"/>
                    <a:pt x="5772" y="804"/>
                  </a:cubicBezTo>
                  <a:cubicBezTo>
                    <a:pt x="5763" y="795"/>
                    <a:pt x="5745" y="786"/>
                    <a:pt x="5736" y="777"/>
                  </a:cubicBezTo>
                  <a:cubicBezTo>
                    <a:pt x="5522" y="643"/>
                    <a:pt x="5326" y="491"/>
                    <a:pt x="5139" y="331"/>
                  </a:cubicBezTo>
                  <a:cubicBezTo>
                    <a:pt x="5121" y="322"/>
                    <a:pt x="5112" y="313"/>
                    <a:pt x="5094" y="295"/>
                  </a:cubicBezTo>
                  <a:cubicBezTo>
                    <a:pt x="5041" y="250"/>
                    <a:pt x="4987" y="197"/>
                    <a:pt x="4925" y="143"/>
                  </a:cubicBezTo>
                  <a:cubicBezTo>
                    <a:pt x="4880" y="99"/>
                    <a:pt x="4826" y="54"/>
                    <a:pt x="4782"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7" name="Google Shape;5337;p87"/>
            <p:cNvSpPr/>
            <p:nvPr/>
          </p:nvSpPr>
          <p:spPr>
            <a:xfrm>
              <a:off x="15281195" y="4872292"/>
              <a:ext cx="1646473" cy="1824601"/>
            </a:xfrm>
            <a:custGeom>
              <a:avLst/>
              <a:gdLst/>
              <a:ahLst/>
              <a:cxnLst/>
              <a:rect l="l" t="t" r="r" b="b"/>
              <a:pathLst>
                <a:path w="7182" h="7959" fill="none" extrusionOk="0">
                  <a:moveTo>
                    <a:pt x="7182" y="1517"/>
                  </a:moveTo>
                  <a:lnTo>
                    <a:pt x="7146" y="1571"/>
                  </a:lnTo>
                  <a:lnTo>
                    <a:pt x="7084" y="1651"/>
                  </a:lnTo>
                  <a:lnTo>
                    <a:pt x="6816" y="1990"/>
                  </a:lnTo>
                  <a:lnTo>
                    <a:pt x="2168" y="7931"/>
                  </a:lnTo>
                  <a:lnTo>
                    <a:pt x="2114" y="7958"/>
                  </a:lnTo>
                  <a:cubicBezTo>
                    <a:pt x="2034" y="7824"/>
                    <a:pt x="1927" y="7708"/>
                    <a:pt x="1820" y="7601"/>
                  </a:cubicBezTo>
                  <a:cubicBezTo>
                    <a:pt x="1811" y="7592"/>
                    <a:pt x="1793" y="7584"/>
                    <a:pt x="1784" y="7566"/>
                  </a:cubicBezTo>
                  <a:cubicBezTo>
                    <a:pt x="1642" y="7432"/>
                    <a:pt x="1481" y="7316"/>
                    <a:pt x="1312" y="7209"/>
                  </a:cubicBezTo>
                  <a:cubicBezTo>
                    <a:pt x="1294" y="7200"/>
                    <a:pt x="1285" y="7191"/>
                    <a:pt x="1267" y="7182"/>
                  </a:cubicBezTo>
                  <a:cubicBezTo>
                    <a:pt x="1213" y="7146"/>
                    <a:pt x="1151" y="7120"/>
                    <a:pt x="1089" y="7084"/>
                  </a:cubicBezTo>
                  <a:cubicBezTo>
                    <a:pt x="955" y="7022"/>
                    <a:pt x="812" y="6959"/>
                    <a:pt x="669" y="6906"/>
                  </a:cubicBezTo>
                  <a:lnTo>
                    <a:pt x="669" y="6906"/>
                  </a:lnTo>
                  <a:cubicBezTo>
                    <a:pt x="651" y="6897"/>
                    <a:pt x="634" y="6897"/>
                    <a:pt x="616" y="6888"/>
                  </a:cubicBezTo>
                  <a:cubicBezTo>
                    <a:pt x="419" y="6816"/>
                    <a:pt x="205" y="6763"/>
                    <a:pt x="0" y="6718"/>
                  </a:cubicBezTo>
                  <a:lnTo>
                    <a:pt x="4416" y="509"/>
                  </a:lnTo>
                  <a:lnTo>
                    <a:pt x="4666" y="143"/>
                  </a:lnTo>
                  <a:lnTo>
                    <a:pt x="4684" y="126"/>
                  </a:lnTo>
                  <a:lnTo>
                    <a:pt x="4773" y="1"/>
                  </a:lnTo>
                  <a:cubicBezTo>
                    <a:pt x="4773" y="1"/>
                    <a:pt x="4782" y="1"/>
                    <a:pt x="4782" y="1"/>
                  </a:cubicBezTo>
                  <a:cubicBezTo>
                    <a:pt x="4826" y="54"/>
                    <a:pt x="4880" y="99"/>
                    <a:pt x="4925" y="143"/>
                  </a:cubicBezTo>
                  <a:cubicBezTo>
                    <a:pt x="4987" y="197"/>
                    <a:pt x="5041" y="250"/>
                    <a:pt x="5094" y="295"/>
                  </a:cubicBezTo>
                  <a:cubicBezTo>
                    <a:pt x="5112" y="313"/>
                    <a:pt x="5121" y="322"/>
                    <a:pt x="5139" y="331"/>
                  </a:cubicBezTo>
                  <a:cubicBezTo>
                    <a:pt x="5326" y="491"/>
                    <a:pt x="5522" y="643"/>
                    <a:pt x="5736" y="777"/>
                  </a:cubicBezTo>
                  <a:cubicBezTo>
                    <a:pt x="5745" y="786"/>
                    <a:pt x="5763" y="795"/>
                    <a:pt x="5772" y="804"/>
                  </a:cubicBezTo>
                  <a:cubicBezTo>
                    <a:pt x="6031" y="973"/>
                    <a:pt x="6290" y="1116"/>
                    <a:pt x="6566" y="1232"/>
                  </a:cubicBezTo>
                  <a:cubicBezTo>
                    <a:pt x="6584" y="1241"/>
                    <a:pt x="6602" y="1250"/>
                    <a:pt x="6611" y="1250"/>
                  </a:cubicBezTo>
                  <a:cubicBezTo>
                    <a:pt x="6789" y="1330"/>
                    <a:pt x="6968" y="1392"/>
                    <a:pt x="7155" y="1455"/>
                  </a:cubicBezTo>
                  <a:cubicBezTo>
                    <a:pt x="7173" y="1499"/>
                    <a:pt x="7182" y="1517"/>
                    <a:pt x="7182"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8" name="Google Shape;5338;p87"/>
            <p:cNvSpPr/>
            <p:nvPr/>
          </p:nvSpPr>
          <p:spPr>
            <a:xfrm>
              <a:off x="15252538" y="6704689"/>
              <a:ext cx="182254" cy="212973"/>
            </a:xfrm>
            <a:custGeom>
              <a:avLst/>
              <a:gdLst/>
              <a:ahLst/>
              <a:cxnLst/>
              <a:rect l="l" t="t" r="r" b="b"/>
              <a:pathLst>
                <a:path w="795" h="929" extrusionOk="0">
                  <a:moveTo>
                    <a:pt x="150" y="0"/>
                  </a:moveTo>
                  <a:cubicBezTo>
                    <a:pt x="114" y="0"/>
                    <a:pt x="78" y="6"/>
                    <a:pt x="45" y="19"/>
                  </a:cubicBezTo>
                  <a:lnTo>
                    <a:pt x="0" y="929"/>
                  </a:lnTo>
                  <a:lnTo>
                    <a:pt x="794" y="590"/>
                  </a:lnTo>
                  <a:cubicBezTo>
                    <a:pt x="763" y="330"/>
                    <a:pt x="425" y="0"/>
                    <a:pt x="15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9" name="Google Shape;5339;p87"/>
            <p:cNvSpPr/>
            <p:nvPr/>
          </p:nvSpPr>
          <p:spPr>
            <a:xfrm>
              <a:off x="15252538" y="6684286"/>
              <a:ext cx="182254" cy="233376"/>
            </a:xfrm>
            <a:custGeom>
              <a:avLst/>
              <a:gdLst/>
              <a:ahLst/>
              <a:cxnLst/>
              <a:rect l="l" t="t" r="r" b="b"/>
              <a:pathLst>
                <a:path w="795" h="1018" fill="none" extrusionOk="0">
                  <a:moveTo>
                    <a:pt x="45" y="108"/>
                  </a:moveTo>
                  <a:cubicBezTo>
                    <a:pt x="330" y="1"/>
                    <a:pt x="759" y="384"/>
                    <a:pt x="794" y="679"/>
                  </a:cubicBezTo>
                  <a:lnTo>
                    <a:pt x="0" y="1018"/>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0" name="Google Shape;5340;p87"/>
            <p:cNvSpPr/>
            <p:nvPr/>
          </p:nvSpPr>
          <p:spPr>
            <a:xfrm>
              <a:off x="16350647" y="4872292"/>
              <a:ext cx="577022" cy="378721"/>
            </a:xfrm>
            <a:custGeom>
              <a:avLst/>
              <a:gdLst/>
              <a:ahLst/>
              <a:cxnLst/>
              <a:rect l="l" t="t" r="r" b="b"/>
              <a:pathLst>
                <a:path w="2517" h="1652" extrusionOk="0">
                  <a:moveTo>
                    <a:pt x="108" y="1"/>
                  </a:moveTo>
                  <a:lnTo>
                    <a:pt x="1" y="143"/>
                  </a:lnTo>
                  <a:cubicBezTo>
                    <a:pt x="81" y="277"/>
                    <a:pt x="179" y="411"/>
                    <a:pt x="277" y="527"/>
                  </a:cubicBezTo>
                  <a:cubicBezTo>
                    <a:pt x="286" y="536"/>
                    <a:pt x="304" y="554"/>
                    <a:pt x="313" y="563"/>
                  </a:cubicBezTo>
                  <a:cubicBezTo>
                    <a:pt x="474" y="750"/>
                    <a:pt x="661" y="920"/>
                    <a:pt x="866" y="1062"/>
                  </a:cubicBezTo>
                  <a:cubicBezTo>
                    <a:pt x="884" y="1080"/>
                    <a:pt x="893" y="1089"/>
                    <a:pt x="911" y="1098"/>
                  </a:cubicBezTo>
                  <a:cubicBezTo>
                    <a:pt x="1152" y="1267"/>
                    <a:pt x="1419" y="1401"/>
                    <a:pt x="1705" y="1499"/>
                  </a:cubicBezTo>
                  <a:cubicBezTo>
                    <a:pt x="1723" y="1499"/>
                    <a:pt x="1732" y="1508"/>
                    <a:pt x="1749" y="1508"/>
                  </a:cubicBezTo>
                  <a:cubicBezTo>
                    <a:pt x="1972" y="1580"/>
                    <a:pt x="2195" y="1633"/>
                    <a:pt x="2419" y="1651"/>
                  </a:cubicBezTo>
                  <a:lnTo>
                    <a:pt x="2517" y="1517"/>
                  </a:lnTo>
                  <a:cubicBezTo>
                    <a:pt x="2517" y="1517"/>
                    <a:pt x="2508" y="1499"/>
                    <a:pt x="2490" y="1455"/>
                  </a:cubicBezTo>
                  <a:cubicBezTo>
                    <a:pt x="2436" y="1339"/>
                    <a:pt x="2294" y="1080"/>
                    <a:pt x="2035" y="812"/>
                  </a:cubicBezTo>
                  <a:cubicBezTo>
                    <a:pt x="1794" y="554"/>
                    <a:pt x="1446" y="295"/>
                    <a:pt x="964" y="134"/>
                  </a:cubicBezTo>
                  <a:cubicBezTo>
                    <a:pt x="715" y="54"/>
                    <a:pt x="438" y="10"/>
                    <a:pt x="117"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1" name="Google Shape;5341;p87"/>
            <p:cNvSpPr/>
            <p:nvPr/>
          </p:nvSpPr>
          <p:spPr>
            <a:xfrm>
              <a:off x="16350647" y="4872292"/>
              <a:ext cx="577022" cy="378721"/>
            </a:xfrm>
            <a:custGeom>
              <a:avLst/>
              <a:gdLst/>
              <a:ahLst/>
              <a:cxnLst/>
              <a:rect l="l" t="t" r="r" b="b"/>
              <a:pathLst>
                <a:path w="2517" h="1652" fill="none" extrusionOk="0">
                  <a:moveTo>
                    <a:pt x="2517" y="1517"/>
                  </a:moveTo>
                  <a:lnTo>
                    <a:pt x="2419" y="1651"/>
                  </a:lnTo>
                  <a:cubicBezTo>
                    <a:pt x="2195" y="1633"/>
                    <a:pt x="1972" y="1580"/>
                    <a:pt x="1749" y="1508"/>
                  </a:cubicBezTo>
                  <a:cubicBezTo>
                    <a:pt x="1732" y="1508"/>
                    <a:pt x="1723" y="1499"/>
                    <a:pt x="1705" y="1499"/>
                  </a:cubicBezTo>
                  <a:cubicBezTo>
                    <a:pt x="1419" y="1401"/>
                    <a:pt x="1152" y="1267"/>
                    <a:pt x="911" y="1098"/>
                  </a:cubicBezTo>
                  <a:cubicBezTo>
                    <a:pt x="893" y="1089"/>
                    <a:pt x="884" y="1080"/>
                    <a:pt x="866" y="1062"/>
                  </a:cubicBezTo>
                  <a:cubicBezTo>
                    <a:pt x="661" y="920"/>
                    <a:pt x="474" y="750"/>
                    <a:pt x="313" y="563"/>
                  </a:cubicBezTo>
                  <a:cubicBezTo>
                    <a:pt x="304" y="554"/>
                    <a:pt x="286" y="536"/>
                    <a:pt x="277" y="527"/>
                  </a:cubicBezTo>
                  <a:cubicBezTo>
                    <a:pt x="179" y="411"/>
                    <a:pt x="81" y="277"/>
                    <a:pt x="1" y="143"/>
                  </a:cubicBezTo>
                  <a:lnTo>
                    <a:pt x="108" y="1"/>
                  </a:lnTo>
                  <a:cubicBezTo>
                    <a:pt x="108" y="1"/>
                    <a:pt x="117" y="1"/>
                    <a:pt x="117" y="1"/>
                  </a:cubicBezTo>
                  <a:cubicBezTo>
                    <a:pt x="438" y="10"/>
                    <a:pt x="715" y="54"/>
                    <a:pt x="964" y="134"/>
                  </a:cubicBezTo>
                  <a:cubicBezTo>
                    <a:pt x="1446" y="295"/>
                    <a:pt x="1794" y="554"/>
                    <a:pt x="2035" y="812"/>
                  </a:cubicBezTo>
                  <a:cubicBezTo>
                    <a:pt x="2294" y="1080"/>
                    <a:pt x="2436" y="1339"/>
                    <a:pt x="2490" y="1455"/>
                  </a:cubicBezTo>
                  <a:cubicBezTo>
                    <a:pt x="2508" y="1499"/>
                    <a:pt x="2517" y="1517"/>
                    <a:pt x="2517" y="15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2" name="Google Shape;5342;p87"/>
            <p:cNvSpPr/>
            <p:nvPr/>
          </p:nvSpPr>
          <p:spPr>
            <a:xfrm>
              <a:off x="16293564" y="4900949"/>
              <a:ext cx="625852" cy="427781"/>
            </a:xfrm>
            <a:custGeom>
              <a:avLst/>
              <a:gdLst/>
              <a:ahLst/>
              <a:cxnLst/>
              <a:rect l="l" t="t" r="r" b="b"/>
              <a:pathLst>
                <a:path w="2730" h="1866" extrusionOk="0">
                  <a:moveTo>
                    <a:pt x="268" y="1"/>
                  </a:moveTo>
                  <a:lnTo>
                    <a:pt x="250" y="18"/>
                  </a:lnTo>
                  <a:lnTo>
                    <a:pt x="0" y="384"/>
                  </a:lnTo>
                  <a:cubicBezTo>
                    <a:pt x="89" y="509"/>
                    <a:pt x="187" y="625"/>
                    <a:pt x="295" y="741"/>
                  </a:cubicBezTo>
                  <a:cubicBezTo>
                    <a:pt x="303" y="759"/>
                    <a:pt x="321" y="768"/>
                    <a:pt x="330" y="786"/>
                  </a:cubicBezTo>
                  <a:cubicBezTo>
                    <a:pt x="500" y="964"/>
                    <a:pt x="687" y="1125"/>
                    <a:pt x="892" y="1258"/>
                  </a:cubicBezTo>
                  <a:cubicBezTo>
                    <a:pt x="910" y="1267"/>
                    <a:pt x="919" y="1276"/>
                    <a:pt x="937" y="1294"/>
                  </a:cubicBezTo>
                  <a:cubicBezTo>
                    <a:pt x="1178" y="1455"/>
                    <a:pt x="1436" y="1589"/>
                    <a:pt x="1713" y="1687"/>
                  </a:cubicBezTo>
                  <a:cubicBezTo>
                    <a:pt x="1731" y="1696"/>
                    <a:pt x="1740" y="1704"/>
                    <a:pt x="1758" y="1704"/>
                  </a:cubicBezTo>
                  <a:cubicBezTo>
                    <a:pt x="1909" y="1758"/>
                    <a:pt x="2052" y="1803"/>
                    <a:pt x="2204" y="1838"/>
                  </a:cubicBezTo>
                  <a:cubicBezTo>
                    <a:pt x="2266" y="1847"/>
                    <a:pt x="2337" y="1856"/>
                    <a:pt x="2400" y="1865"/>
                  </a:cubicBezTo>
                  <a:lnTo>
                    <a:pt x="2668" y="1526"/>
                  </a:lnTo>
                  <a:lnTo>
                    <a:pt x="2730" y="1446"/>
                  </a:lnTo>
                  <a:cubicBezTo>
                    <a:pt x="2507" y="1419"/>
                    <a:pt x="2293" y="1365"/>
                    <a:pt x="2079" y="1285"/>
                  </a:cubicBezTo>
                  <a:cubicBezTo>
                    <a:pt x="2061" y="1276"/>
                    <a:pt x="2052" y="1267"/>
                    <a:pt x="2034" y="1267"/>
                  </a:cubicBezTo>
                  <a:cubicBezTo>
                    <a:pt x="1820" y="1187"/>
                    <a:pt x="1624" y="1080"/>
                    <a:pt x="1427" y="982"/>
                  </a:cubicBezTo>
                  <a:cubicBezTo>
                    <a:pt x="1365" y="946"/>
                    <a:pt x="1294" y="911"/>
                    <a:pt x="1231" y="866"/>
                  </a:cubicBezTo>
                  <a:cubicBezTo>
                    <a:pt x="1213" y="857"/>
                    <a:pt x="1204" y="848"/>
                    <a:pt x="1187" y="839"/>
                  </a:cubicBezTo>
                  <a:cubicBezTo>
                    <a:pt x="973" y="714"/>
                    <a:pt x="767" y="572"/>
                    <a:pt x="589" y="402"/>
                  </a:cubicBezTo>
                  <a:cubicBezTo>
                    <a:pt x="580" y="393"/>
                    <a:pt x="562" y="384"/>
                    <a:pt x="553" y="366"/>
                  </a:cubicBezTo>
                  <a:cubicBezTo>
                    <a:pt x="437" y="259"/>
                    <a:pt x="339" y="134"/>
                    <a:pt x="268" y="1"/>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346"/>
        <p:cNvGrpSpPr/>
        <p:nvPr/>
      </p:nvGrpSpPr>
      <p:grpSpPr>
        <a:xfrm>
          <a:off x="0" y="0"/>
          <a:ext cx="0" cy="0"/>
          <a:chOff x="0" y="0"/>
          <a:chExt cx="0" cy="0"/>
        </a:xfrm>
      </p:grpSpPr>
      <p:sp>
        <p:nvSpPr>
          <p:cNvPr id="5347" name="Google Shape;5347;p88"/>
          <p:cNvSpPr/>
          <p:nvPr/>
        </p:nvSpPr>
        <p:spPr>
          <a:xfrm rot="10800000">
            <a:off x="8966232" y="-1414050"/>
            <a:ext cx="8400599" cy="11701055"/>
          </a:xfrm>
          <a:custGeom>
            <a:avLst/>
            <a:gdLst/>
            <a:ahLst/>
            <a:cxnLst/>
            <a:rect l="l" t="t" r="r" b="b"/>
            <a:pathLst>
              <a:path w="38248" h="53275" extrusionOk="0">
                <a:moveTo>
                  <a:pt x="19208" y="0"/>
                </a:moveTo>
                <a:cubicBezTo>
                  <a:pt x="19143" y="0"/>
                  <a:pt x="19080" y="5"/>
                  <a:pt x="19020" y="14"/>
                </a:cubicBezTo>
                <a:cubicBezTo>
                  <a:pt x="18668" y="66"/>
                  <a:pt x="18446" y="242"/>
                  <a:pt x="18323" y="366"/>
                </a:cubicBezTo>
                <a:cubicBezTo>
                  <a:pt x="18297" y="399"/>
                  <a:pt x="18264" y="431"/>
                  <a:pt x="18245" y="457"/>
                </a:cubicBezTo>
                <a:cubicBezTo>
                  <a:pt x="18225" y="483"/>
                  <a:pt x="18212" y="509"/>
                  <a:pt x="18192" y="522"/>
                </a:cubicBezTo>
                <a:cubicBezTo>
                  <a:pt x="18173" y="561"/>
                  <a:pt x="18160" y="581"/>
                  <a:pt x="18160" y="581"/>
                </a:cubicBezTo>
                <a:cubicBezTo>
                  <a:pt x="18160" y="581"/>
                  <a:pt x="17456" y="1760"/>
                  <a:pt x="16206" y="3857"/>
                </a:cubicBezTo>
                <a:cubicBezTo>
                  <a:pt x="15613" y="4769"/>
                  <a:pt x="15118" y="5714"/>
                  <a:pt x="14408" y="7003"/>
                </a:cubicBezTo>
                <a:lnTo>
                  <a:pt x="11887" y="11217"/>
                </a:lnTo>
                <a:cubicBezTo>
                  <a:pt x="11607" y="11667"/>
                  <a:pt x="11301" y="12136"/>
                  <a:pt x="10963" y="12637"/>
                </a:cubicBezTo>
                <a:cubicBezTo>
                  <a:pt x="9575" y="14826"/>
                  <a:pt x="8481" y="16760"/>
                  <a:pt x="7328" y="18773"/>
                </a:cubicBezTo>
                <a:cubicBezTo>
                  <a:pt x="7256" y="18929"/>
                  <a:pt x="7185" y="19079"/>
                  <a:pt x="7113" y="19229"/>
                </a:cubicBezTo>
                <a:lnTo>
                  <a:pt x="404" y="30478"/>
                </a:lnTo>
                <a:cubicBezTo>
                  <a:pt x="0" y="31149"/>
                  <a:pt x="430" y="31976"/>
                  <a:pt x="1179" y="32106"/>
                </a:cubicBezTo>
                <a:lnTo>
                  <a:pt x="1225" y="32119"/>
                </a:lnTo>
                <a:lnTo>
                  <a:pt x="1368" y="32145"/>
                </a:lnTo>
                <a:cubicBezTo>
                  <a:pt x="1414" y="32158"/>
                  <a:pt x="1459" y="32165"/>
                  <a:pt x="1505" y="32171"/>
                </a:cubicBezTo>
                <a:cubicBezTo>
                  <a:pt x="1694" y="32191"/>
                  <a:pt x="1883" y="32217"/>
                  <a:pt x="2065" y="32243"/>
                </a:cubicBezTo>
                <a:cubicBezTo>
                  <a:pt x="2460" y="32234"/>
                  <a:pt x="2857" y="32230"/>
                  <a:pt x="3254" y="32230"/>
                </a:cubicBezTo>
                <a:cubicBezTo>
                  <a:pt x="5380" y="32230"/>
                  <a:pt x="7479" y="32339"/>
                  <a:pt x="8995" y="32339"/>
                </a:cubicBezTo>
                <a:cubicBezTo>
                  <a:pt x="9864" y="32339"/>
                  <a:pt x="10542" y="32303"/>
                  <a:pt x="10923" y="32191"/>
                </a:cubicBezTo>
                <a:cubicBezTo>
                  <a:pt x="10976" y="32184"/>
                  <a:pt x="11034" y="32184"/>
                  <a:pt x="11086" y="32178"/>
                </a:cubicBezTo>
                <a:lnTo>
                  <a:pt x="11086" y="32178"/>
                </a:lnTo>
                <a:cubicBezTo>
                  <a:pt x="11047" y="32249"/>
                  <a:pt x="11002" y="32314"/>
                  <a:pt x="10963" y="32380"/>
                </a:cubicBezTo>
                <a:cubicBezTo>
                  <a:pt x="9575" y="34711"/>
                  <a:pt x="8481" y="36776"/>
                  <a:pt x="7328" y="38919"/>
                </a:cubicBezTo>
                <a:cubicBezTo>
                  <a:pt x="7256" y="39082"/>
                  <a:pt x="7185" y="39245"/>
                  <a:pt x="7113" y="39408"/>
                </a:cubicBezTo>
                <a:lnTo>
                  <a:pt x="404" y="51399"/>
                </a:lnTo>
                <a:cubicBezTo>
                  <a:pt x="0" y="52115"/>
                  <a:pt x="430" y="52995"/>
                  <a:pt x="1179" y="53131"/>
                </a:cubicBezTo>
                <a:lnTo>
                  <a:pt x="1225" y="53144"/>
                </a:lnTo>
                <a:lnTo>
                  <a:pt x="1362" y="53177"/>
                </a:lnTo>
                <a:cubicBezTo>
                  <a:pt x="1407" y="53183"/>
                  <a:pt x="1459" y="53190"/>
                  <a:pt x="1505" y="53196"/>
                </a:cubicBezTo>
                <a:cubicBezTo>
                  <a:pt x="1694" y="53223"/>
                  <a:pt x="1876" y="53249"/>
                  <a:pt x="2065" y="53275"/>
                </a:cubicBezTo>
                <a:cubicBezTo>
                  <a:pt x="7468" y="53139"/>
                  <a:pt x="12871" y="53102"/>
                  <a:pt x="18274" y="53102"/>
                </a:cubicBezTo>
                <a:cubicBezTo>
                  <a:pt x="24517" y="53102"/>
                  <a:pt x="30760" y="53151"/>
                  <a:pt x="37003" y="53151"/>
                </a:cubicBezTo>
                <a:cubicBezTo>
                  <a:pt x="37114" y="53151"/>
                  <a:pt x="37218" y="53131"/>
                  <a:pt x="37316" y="53105"/>
                </a:cubicBezTo>
                <a:cubicBezTo>
                  <a:pt x="37420" y="53079"/>
                  <a:pt x="37518" y="53047"/>
                  <a:pt x="37609" y="52988"/>
                </a:cubicBezTo>
                <a:cubicBezTo>
                  <a:pt x="37980" y="52786"/>
                  <a:pt x="38241" y="52363"/>
                  <a:pt x="38241" y="51894"/>
                </a:cubicBezTo>
                <a:cubicBezTo>
                  <a:pt x="38241" y="51835"/>
                  <a:pt x="38234" y="51777"/>
                  <a:pt x="38228" y="51718"/>
                </a:cubicBezTo>
                <a:cubicBezTo>
                  <a:pt x="38228" y="51666"/>
                  <a:pt x="38208" y="51607"/>
                  <a:pt x="38195" y="51549"/>
                </a:cubicBezTo>
                <a:cubicBezTo>
                  <a:pt x="38182" y="51496"/>
                  <a:pt x="38163" y="51438"/>
                  <a:pt x="38143" y="51386"/>
                </a:cubicBezTo>
                <a:cubicBezTo>
                  <a:pt x="38117" y="51327"/>
                  <a:pt x="38097" y="51282"/>
                  <a:pt x="38078" y="51229"/>
                </a:cubicBezTo>
                <a:lnTo>
                  <a:pt x="37824" y="50656"/>
                </a:lnTo>
                <a:cubicBezTo>
                  <a:pt x="36730" y="48149"/>
                  <a:pt x="35271" y="46103"/>
                  <a:pt x="33825" y="43817"/>
                </a:cubicBezTo>
                <a:cubicBezTo>
                  <a:pt x="33447" y="43224"/>
                  <a:pt x="33089" y="42625"/>
                  <a:pt x="32737" y="42019"/>
                </a:cubicBezTo>
                <a:lnTo>
                  <a:pt x="31688" y="40137"/>
                </a:lnTo>
                <a:cubicBezTo>
                  <a:pt x="30262" y="37506"/>
                  <a:pt x="28959" y="34809"/>
                  <a:pt x="27494" y="32191"/>
                </a:cubicBezTo>
                <a:lnTo>
                  <a:pt x="27494" y="32191"/>
                </a:lnTo>
                <a:cubicBezTo>
                  <a:pt x="27889" y="32205"/>
                  <a:pt x="28284" y="32213"/>
                  <a:pt x="28678" y="32213"/>
                </a:cubicBezTo>
                <a:cubicBezTo>
                  <a:pt x="29206" y="32213"/>
                  <a:pt x="29733" y="32198"/>
                  <a:pt x="30255" y="32165"/>
                </a:cubicBezTo>
                <a:cubicBezTo>
                  <a:pt x="30477" y="32152"/>
                  <a:pt x="30692" y="32139"/>
                  <a:pt x="30907" y="32126"/>
                </a:cubicBezTo>
                <a:lnTo>
                  <a:pt x="37010" y="32126"/>
                </a:lnTo>
                <a:cubicBezTo>
                  <a:pt x="37120" y="32126"/>
                  <a:pt x="37225" y="32112"/>
                  <a:pt x="37322" y="32086"/>
                </a:cubicBezTo>
                <a:cubicBezTo>
                  <a:pt x="37427" y="32067"/>
                  <a:pt x="37524" y="32028"/>
                  <a:pt x="37615" y="31982"/>
                </a:cubicBezTo>
                <a:cubicBezTo>
                  <a:pt x="37987" y="31787"/>
                  <a:pt x="38241" y="31390"/>
                  <a:pt x="38241" y="30953"/>
                </a:cubicBezTo>
                <a:cubicBezTo>
                  <a:pt x="38247" y="30894"/>
                  <a:pt x="38241" y="30842"/>
                  <a:pt x="38234" y="30784"/>
                </a:cubicBezTo>
                <a:cubicBezTo>
                  <a:pt x="38228" y="30732"/>
                  <a:pt x="38215" y="30680"/>
                  <a:pt x="38202" y="30627"/>
                </a:cubicBezTo>
                <a:cubicBezTo>
                  <a:pt x="38189" y="30569"/>
                  <a:pt x="38169" y="30523"/>
                  <a:pt x="38143" y="30465"/>
                </a:cubicBezTo>
                <a:cubicBezTo>
                  <a:pt x="38123" y="30412"/>
                  <a:pt x="38104" y="30373"/>
                  <a:pt x="38078" y="30328"/>
                </a:cubicBezTo>
                <a:lnTo>
                  <a:pt x="37824" y="29781"/>
                </a:lnTo>
                <a:cubicBezTo>
                  <a:pt x="36736" y="27429"/>
                  <a:pt x="35277" y="25514"/>
                  <a:pt x="33831" y="23371"/>
                </a:cubicBezTo>
                <a:cubicBezTo>
                  <a:pt x="33453" y="22811"/>
                  <a:pt x="33095" y="22251"/>
                  <a:pt x="32743" y="21678"/>
                </a:cubicBezTo>
                <a:lnTo>
                  <a:pt x="31688" y="19913"/>
                </a:lnTo>
                <a:cubicBezTo>
                  <a:pt x="29773" y="16591"/>
                  <a:pt x="27839" y="13282"/>
                  <a:pt x="25885" y="9986"/>
                </a:cubicBezTo>
                <a:cubicBezTo>
                  <a:pt x="24028" y="6853"/>
                  <a:pt x="22322" y="3401"/>
                  <a:pt x="20166" y="470"/>
                </a:cubicBezTo>
                <a:cubicBezTo>
                  <a:pt x="20016" y="268"/>
                  <a:pt x="19808" y="138"/>
                  <a:pt x="19599" y="66"/>
                </a:cubicBezTo>
                <a:cubicBezTo>
                  <a:pt x="19466" y="19"/>
                  <a:pt x="19333" y="0"/>
                  <a:pt x="19208"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8" name="Google Shape;5348;p88"/>
          <p:cNvSpPr/>
          <p:nvPr/>
        </p:nvSpPr>
        <p:spPr>
          <a:xfrm>
            <a:off x="1232825" y="720000"/>
            <a:ext cx="7602552"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IN YOUR GROUPS</a:t>
            </a:r>
          </a:p>
        </p:txBody>
      </p:sp>
      <p:sp>
        <p:nvSpPr>
          <p:cNvPr id="5349" name="Google Shape;5349;p88"/>
          <p:cNvSpPr/>
          <p:nvPr/>
        </p:nvSpPr>
        <p:spPr>
          <a:xfrm>
            <a:off x="1260000" y="3629800"/>
            <a:ext cx="6641100" cy="34524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AC73"/>
              </a:solidFill>
            </a:endParaRPr>
          </a:p>
        </p:txBody>
      </p:sp>
      <p:sp>
        <p:nvSpPr>
          <p:cNvPr id="5350" name="Google Shape;5350;p88"/>
          <p:cNvSpPr/>
          <p:nvPr/>
        </p:nvSpPr>
        <p:spPr>
          <a:xfrm>
            <a:off x="1479750" y="3357200"/>
            <a:ext cx="6641100" cy="3505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1" name="Google Shape;5351;p88"/>
          <p:cNvSpPr txBox="1"/>
          <p:nvPr/>
        </p:nvSpPr>
        <p:spPr>
          <a:xfrm>
            <a:off x="1855500" y="3678775"/>
            <a:ext cx="5898900" cy="28449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Read through your nine statements</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Arrange them into a diamond shape, in order of how far you agree with them!</a:t>
            </a:r>
            <a:endParaRPr sz="2300">
              <a:solidFill>
                <a:srgbClr val="212121"/>
              </a:solidFill>
              <a:latin typeface="Roboto"/>
              <a:ea typeface="Roboto"/>
              <a:cs typeface="Roboto"/>
              <a:sym typeface="Roboto"/>
            </a:endParaRPr>
          </a:p>
          <a:p>
            <a:pPr marL="0" lvl="0" indent="0" algn="l" rtl="0">
              <a:lnSpc>
                <a:spcPct val="110000"/>
              </a:lnSpc>
              <a:spcBef>
                <a:spcPts val="1400"/>
              </a:spcBef>
              <a:spcAft>
                <a:spcPts val="0"/>
              </a:spcAft>
              <a:buClr>
                <a:schemeClr val="dk1"/>
              </a:buClr>
              <a:buSzPts val="1260"/>
              <a:buFont typeface="Arial"/>
              <a:buNone/>
            </a:pPr>
            <a:r>
              <a:rPr lang="en-GB" sz="2300">
                <a:solidFill>
                  <a:srgbClr val="212121"/>
                </a:solidFill>
                <a:latin typeface="Roboto"/>
                <a:ea typeface="Roboto"/>
                <a:cs typeface="Roboto"/>
                <a:sym typeface="Roboto"/>
              </a:rPr>
              <a:t>Remember – the statement you agree with the most goes at the top, the one you disagree with the most goes at the bottom.</a:t>
            </a:r>
            <a:endParaRPr sz="2300" b="1">
              <a:solidFill>
                <a:srgbClr val="212121"/>
              </a:solidFill>
              <a:latin typeface="Roboto"/>
              <a:ea typeface="Roboto"/>
              <a:cs typeface="Roboto"/>
              <a:sym typeface="Roboto"/>
            </a:endParaRPr>
          </a:p>
        </p:txBody>
      </p:sp>
      <p:sp>
        <p:nvSpPr>
          <p:cNvPr id="5352" name="Google Shape;5352;p88"/>
          <p:cNvSpPr/>
          <p:nvPr/>
        </p:nvSpPr>
        <p:spPr>
          <a:xfrm>
            <a:off x="11779405" y="1958551"/>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3" name="Google Shape;5353;p88"/>
          <p:cNvSpPr/>
          <p:nvPr/>
        </p:nvSpPr>
        <p:spPr>
          <a:xfrm>
            <a:off x="11779397" y="1776700"/>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5" name="Google Shape;5355;p88"/>
          <p:cNvSpPr/>
          <p:nvPr/>
        </p:nvSpPr>
        <p:spPr>
          <a:xfrm>
            <a:off x="10324939" y="3357548"/>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6" name="Google Shape;5356;p88"/>
          <p:cNvSpPr/>
          <p:nvPr/>
        </p:nvSpPr>
        <p:spPr>
          <a:xfrm>
            <a:off x="10324932" y="3175698"/>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7" name="Google Shape;5357;p88"/>
          <p:cNvSpPr/>
          <p:nvPr/>
        </p:nvSpPr>
        <p:spPr>
          <a:xfrm>
            <a:off x="13304069" y="3357548"/>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8" name="Google Shape;5358;p88"/>
          <p:cNvSpPr/>
          <p:nvPr/>
        </p:nvSpPr>
        <p:spPr>
          <a:xfrm>
            <a:off x="13304061" y="3175698"/>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9" name="Google Shape;5359;p88"/>
          <p:cNvSpPr/>
          <p:nvPr/>
        </p:nvSpPr>
        <p:spPr>
          <a:xfrm>
            <a:off x="11814518" y="4756526"/>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0" name="Google Shape;5360;p88"/>
          <p:cNvSpPr/>
          <p:nvPr/>
        </p:nvSpPr>
        <p:spPr>
          <a:xfrm>
            <a:off x="11814511" y="4574675"/>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1" name="Google Shape;5361;p88"/>
          <p:cNvSpPr/>
          <p:nvPr/>
        </p:nvSpPr>
        <p:spPr>
          <a:xfrm>
            <a:off x="14793648" y="4756526"/>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2" name="Google Shape;5362;p88"/>
          <p:cNvSpPr/>
          <p:nvPr/>
        </p:nvSpPr>
        <p:spPr>
          <a:xfrm>
            <a:off x="14793640" y="4574675"/>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3" name="Google Shape;5363;p88"/>
          <p:cNvSpPr/>
          <p:nvPr/>
        </p:nvSpPr>
        <p:spPr>
          <a:xfrm>
            <a:off x="8835383" y="4756526"/>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4" name="Google Shape;5364;p88"/>
          <p:cNvSpPr/>
          <p:nvPr/>
        </p:nvSpPr>
        <p:spPr>
          <a:xfrm>
            <a:off x="8835375" y="4574675"/>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5" name="Google Shape;5365;p88"/>
          <p:cNvSpPr/>
          <p:nvPr/>
        </p:nvSpPr>
        <p:spPr>
          <a:xfrm>
            <a:off x="10324939" y="6155518"/>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6" name="Google Shape;5366;p88"/>
          <p:cNvSpPr/>
          <p:nvPr/>
        </p:nvSpPr>
        <p:spPr>
          <a:xfrm>
            <a:off x="10324932" y="5973667"/>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7" name="Google Shape;5367;p88"/>
          <p:cNvSpPr/>
          <p:nvPr/>
        </p:nvSpPr>
        <p:spPr>
          <a:xfrm>
            <a:off x="13304069" y="6155518"/>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8" name="Google Shape;5368;p88"/>
          <p:cNvSpPr/>
          <p:nvPr/>
        </p:nvSpPr>
        <p:spPr>
          <a:xfrm>
            <a:off x="13304061" y="5973667"/>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9" name="Google Shape;5369;p88"/>
          <p:cNvSpPr/>
          <p:nvPr/>
        </p:nvSpPr>
        <p:spPr>
          <a:xfrm>
            <a:off x="11779405" y="7554490"/>
            <a:ext cx="2706000" cy="9558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0" name="Google Shape;5370;p88"/>
          <p:cNvSpPr/>
          <p:nvPr/>
        </p:nvSpPr>
        <p:spPr>
          <a:xfrm>
            <a:off x="11779397" y="7372639"/>
            <a:ext cx="2706000" cy="9912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1F22C904-B7A1-56A9-C0F8-75385F9834B1}"/>
              </a:ext>
            </a:extLst>
          </p:cNvPr>
          <p:cNvSpPr txBox="1"/>
          <p:nvPr/>
        </p:nvSpPr>
        <p:spPr>
          <a:xfrm>
            <a:off x="11795975" y="2096499"/>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STATEMENT #1</a:t>
            </a:r>
            <a:endPar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endParaRPr>
          </a:p>
        </p:txBody>
      </p:sp>
      <p:sp>
        <p:nvSpPr>
          <p:cNvPr id="36" name="TextBox 35">
            <a:extLst>
              <a:ext uri="{FF2B5EF4-FFF2-40B4-BE49-F238E27FC236}">
                <a16:creationId xmlns:a16="http://schemas.microsoft.com/office/drawing/2014/main" id="{A924C2DD-F980-BBB4-878E-42C456B7D2D4}"/>
              </a:ext>
            </a:extLst>
          </p:cNvPr>
          <p:cNvSpPr txBox="1"/>
          <p:nvPr/>
        </p:nvSpPr>
        <p:spPr>
          <a:xfrm>
            <a:off x="10324924" y="3476412"/>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2</a:t>
            </a:r>
          </a:p>
        </p:txBody>
      </p:sp>
      <p:sp>
        <p:nvSpPr>
          <p:cNvPr id="37" name="TextBox 36">
            <a:extLst>
              <a:ext uri="{FF2B5EF4-FFF2-40B4-BE49-F238E27FC236}">
                <a16:creationId xmlns:a16="http://schemas.microsoft.com/office/drawing/2014/main" id="{2823CBC2-D1CE-EE23-7565-1EC90E0B4AB0}"/>
              </a:ext>
            </a:extLst>
          </p:cNvPr>
          <p:cNvSpPr txBox="1"/>
          <p:nvPr/>
        </p:nvSpPr>
        <p:spPr>
          <a:xfrm>
            <a:off x="13300880" y="3476412"/>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3</a:t>
            </a:r>
          </a:p>
        </p:txBody>
      </p:sp>
      <p:sp>
        <p:nvSpPr>
          <p:cNvPr id="38" name="TextBox 37">
            <a:extLst>
              <a:ext uri="{FF2B5EF4-FFF2-40B4-BE49-F238E27FC236}">
                <a16:creationId xmlns:a16="http://schemas.microsoft.com/office/drawing/2014/main" id="{FD5823A8-D58B-5406-F491-8B14957918A6}"/>
              </a:ext>
            </a:extLst>
          </p:cNvPr>
          <p:cNvSpPr txBox="1"/>
          <p:nvPr/>
        </p:nvSpPr>
        <p:spPr>
          <a:xfrm>
            <a:off x="10324924" y="6286114"/>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7</a:t>
            </a:r>
          </a:p>
        </p:txBody>
      </p:sp>
      <p:sp>
        <p:nvSpPr>
          <p:cNvPr id="39" name="TextBox 38">
            <a:extLst>
              <a:ext uri="{FF2B5EF4-FFF2-40B4-BE49-F238E27FC236}">
                <a16:creationId xmlns:a16="http://schemas.microsoft.com/office/drawing/2014/main" id="{025B1653-5F7C-01A3-16A5-9F1C8023B9B1}"/>
              </a:ext>
            </a:extLst>
          </p:cNvPr>
          <p:cNvSpPr txBox="1"/>
          <p:nvPr/>
        </p:nvSpPr>
        <p:spPr>
          <a:xfrm>
            <a:off x="13300880" y="6286114"/>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8</a:t>
            </a:r>
          </a:p>
        </p:txBody>
      </p:sp>
      <p:sp>
        <p:nvSpPr>
          <p:cNvPr id="40" name="TextBox 39">
            <a:extLst>
              <a:ext uri="{FF2B5EF4-FFF2-40B4-BE49-F238E27FC236}">
                <a16:creationId xmlns:a16="http://schemas.microsoft.com/office/drawing/2014/main" id="{9C703A41-B603-4263-86C3-9593BE0383B9}"/>
              </a:ext>
            </a:extLst>
          </p:cNvPr>
          <p:cNvSpPr txBox="1"/>
          <p:nvPr/>
        </p:nvSpPr>
        <p:spPr>
          <a:xfrm>
            <a:off x="11821215" y="4872950"/>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5</a:t>
            </a:r>
          </a:p>
        </p:txBody>
      </p:sp>
      <p:sp>
        <p:nvSpPr>
          <p:cNvPr id="41" name="TextBox 40">
            <a:extLst>
              <a:ext uri="{FF2B5EF4-FFF2-40B4-BE49-F238E27FC236}">
                <a16:creationId xmlns:a16="http://schemas.microsoft.com/office/drawing/2014/main" id="{446C5AF2-7921-6364-C009-22F4AF921A07}"/>
              </a:ext>
            </a:extLst>
          </p:cNvPr>
          <p:cNvSpPr txBox="1"/>
          <p:nvPr/>
        </p:nvSpPr>
        <p:spPr>
          <a:xfrm>
            <a:off x="14797171" y="4872950"/>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6</a:t>
            </a:r>
          </a:p>
        </p:txBody>
      </p:sp>
      <p:sp>
        <p:nvSpPr>
          <p:cNvPr id="42" name="TextBox 41">
            <a:extLst>
              <a:ext uri="{FF2B5EF4-FFF2-40B4-BE49-F238E27FC236}">
                <a16:creationId xmlns:a16="http://schemas.microsoft.com/office/drawing/2014/main" id="{B2129906-56BE-A463-8F84-3211C9B1853F}"/>
              </a:ext>
            </a:extLst>
          </p:cNvPr>
          <p:cNvSpPr txBox="1"/>
          <p:nvPr/>
        </p:nvSpPr>
        <p:spPr>
          <a:xfrm>
            <a:off x="8828633" y="4872950"/>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4</a:t>
            </a:r>
          </a:p>
        </p:txBody>
      </p:sp>
      <p:sp>
        <p:nvSpPr>
          <p:cNvPr id="43" name="TextBox 42">
            <a:extLst>
              <a:ext uri="{FF2B5EF4-FFF2-40B4-BE49-F238E27FC236}">
                <a16:creationId xmlns:a16="http://schemas.microsoft.com/office/drawing/2014/main" id="{10AD2E49-CB14-1C0D-9155-5131C40F8ED7}"/>
              </a:ext>
            </a:extLst>
          </p:cNvPr>
          <p:cNvSpPr txBox="1"/>
          <p:nvPr/>
        </p:nvSpPr>
        <p:spPr>
          <a:xfrm>
            <a:off x="11804590" y="7666026"/>
            <a:ext cx="2706000" cy="430887"/>
          </a:xfrm>
          <a:prstGeom prst="rect">
            <a:avLst/>
          </a:prstGeom>
          <a:noFill/>
        </p:spPr>
        <p:txBody>
          <a:bodyPr wrap="square" lIns="0" tIns="0" rIns="0" bIns="0" rtlCol="0">
            <a:spAutoFit/>
          </a:bodyPr>
          <a:lstStyle/>
          <a:p>
            <a:pPr lvl="0" algn="ct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t>
            </a:r>
            <a:r>
              <a:rPr lang="en-GB" sz="2700" b="1" dirty="0">
                <a:ln w="9525" cap="flat" cmpd="sng">
                  <a:solidFill>
                    <a:srgbClr val="212121"/>
                  </a:solidFill>
                  <a:prstDash val="solid"/>
                  <a:round/>
                  <a:headEnd type="none" w="sm" len="sm"/>
                  <a:tailEnd type="none" w="sm" len="sm"/>
                </a:ln>
                <a:solidFill>
                  <a:srgbClr val="FFB0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9</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382"/>
        <p:cNvGrpSpPr/>
        <p:nvPr/>
      </p:nvGrpSpPr>
      <p:grpSpPr>
        <a:xfrm>
          <a:off x="0" y="0"/>
          <a:ext cx="0" cy="0"/>
          <a:chOff x="0" y="0"/>
          <a:chExt cx="0" cy="0"/>
        </a:xfrm>
      </p:grpSpPr>
      <p:sp>
        <p:nvSpPr>
          <p:cNvPr id="5383" name="Google Shape;5383;p89"/>
          <p:cNvSpPr/>
          <p:nvPr/>
        </p:nvSpPr>
        <p:spPr>
          <a:xfrm>
            <a:off x="1260000" y="720000"/>
            <a:ext cx="14132620"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MANIFESTO FOR A BETTER WEB</a:t>
            </a:r>
          </a:p>
        </p:txBody>
      </p:sp>
      <p:sp>
        <p:nvSpPr>
          <p:cNvPr id="5384" name="Google Shape;5384;p89"/>
          <p:cNvSpPr/>
          <p:nvPr/>
        </p:nvSpPr>
        <p:spPr>
          <a:xfrm>
            <a:off x="1260000" y="3770125"/>
            <a:ext cx="9064800" cy="3407700"/>
          </a:xfrm>
          <a:prstGeom prst="rect">
            <a:avLst/>
          </a:pr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5" name="Google Shape;5385;p89"/>
          <p:cNvSpPr/>
          <p:nvPr/>
        </p:nvSpPr>
        <p:spPr>
          <a:xfrm>
            <a:off x="1479750" y="3497525"/>
            <a:ext cx="9064800" cy="34077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6" name="Google Shape;5386;p89"/>
          <p:cNvSpPr txBox="1"/>
          <p:nvPr/>
        </p:nvSpPr>
        <p:spPr>
          <a:xfrm>
            <a:off x="1925075" y="3913275"/>
            <a:ext cx="7932900" cy="24555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1000"/>
              </a:spcBef>
              <a:spcAft>
                <a:spcPts val="0"/>
              </a:spcAft>
              <a:buNone/>
            </a:pPr>
            <a:r>
              <a:rPr lang="en-GB" sz="2300" b="1">
                <a:solidFill>
                  <a:srgbClr val="202020"/>
                </a:solidFill>
                <a:latin typeface="Roboto"/>
                <a:ea typeface="Roboto"/>
                <a:cs typeface="Roboto"/>
                <a:sym typeface="Roboto"/>
              </a:rPr>
              <a:t>Return to your manifesto ideas from earlier in the session:</a:t>
            </a:r>
            <a:endParaRPr sz="2300">
              <a:solidFill>
                <a:srgbClr val="212121"/>
              </a:solidFill>
              <a:latin typeface="Roboto"/>
              <a:ea typeface="Roboto"/>
              <a:cs typeface="Roboto"/>
              <a:sym typeface="Roboto"/>
            </a:endParaRPr>
          </a:p>
          <a:p>
            <a:pPr marL="450000" lvl="0" indent="-408849" algn="l" rtl="0">
              <a:lnSpc>
                <a:spcPct val="110000"/>
              </a:lnSpc>
              <a:spcBef>
                <a:spcPts val="1400"/>
              </a:spcBef>
              <a:spcAft>
                <a:spcPts val="0"/>
              </a:spcAft>
              <a:buClr>
                <a:srgbClr val="212121"/>
              </a:buClr>
              <a:buSzPts val="2300"/>
              <a:buFont typeface="Roboto"/>
              <a:buChar char="●"/>
            </a:pPr>
            <a:r>
              <a:rPr lang="en-GB" sz="2300">
                <a:solidFill>
                  <a:srgbClr val="202020"/>
                </a:solidFill>
                <a:latin typeface="Roboto"/>
                <a:ea typeface="Roboto"/>
                <a:cs typeface="Roboto"/>
                <a:sym typeface="Roboto"/>
              </a:rPr>
              <a:t>Following your discussions on the 9 statements, would you change any of these?</a:t>
            </a:r>
            <a:endParaRPr sz="2300">
              <a:solidFill>
                <a:srgbClr val="212121"/>
              </a:solidFill>
              <a:latin typeface="Roboto"/>
              <a:ea typeface="Roboto"/>
              <a:cs typeface="Roboto"/>
              <a:sym typeface="Roboto"/>
            </a:endParaRPr>
          </a:p>
          <a:p>
            <a:pPr marL="450000" lvl="0" indent="-408849" algn="l" rtl="0">
              <a:lnSpc>
                <a:spcPct val="110000"/>
              </a:lnSpc>
              <a:spcBef>
                <a:spcPts val="1400"/>
              </a:spcBef>
              <a:spcAft>
                <a:spcPts val="1400"/>
              </a:spcAft>
              <a:buClr>
                <a:srgbClr val="212121"/>
              </a:buClr>
              <a:buSzPts val="2300"/>
              <a:buFont typeface="Roboto"/>
              <a:buChar char="●"/>
            </a:pPr>
            <a:r>
              <a:rPr lang="en-GB" sz="2300">
                <a:solidFill>
                  <a:srgbClr val="202020"/>
                </a:solidFill>
                <a:latin typeface="Roboto"/>
                <a:ea typeface="Roboto"/>
                <a:cs typeface="Roboto"/>
                <a:sym typeface="Roboto"/>
              </a:rPr>
              <a:t>Then, as a whole group, try to decide upon your collective manifesto!</a:t>
            </a:r>
            <a:endParaRPr sz="2300">
              <a:solidFill>
                <a:srgbClr val="212121"/>
              </a:solidFill>
              <a:latin typeface="Roboto"/>
              <a:ea typeface="Roboto"/>
              <a:cs typeface="Roboto"/>
              <a:sym typeface="Roboto"/>
            </a:endParaRPr>
          </a:p>
        </p:txBody>
      </p:sp>
      <p:sp>
        <p:nvSpPr>
          <p:cNvPr id="5387" name="Google Shape;5387;p89"/>
          <p:cNvSpPr/>
          <p:nvPr/>
        </p:nvSpPr>
        <p:spPr>
          <a:xfrm rot="5400000">
            <a:off x="13688681" y="2200401"/>
            <a:ext cx="7290619" cy="12377819"/>
          </a:xfrm>
          <a:custGeom>
            <a:avLst/>
            <a:gdLst/>
            <a:ahLst/>
            <a:cxnLst/>
            <a:rect l="l" t="t" r="r" b="b"/>
            <a:pathLst>
              <a:path w="38352" h="65113" extrusionOk="0">
                <a:moveTo>
                  <a:pt x="18684" y="0"/>
                </a:moveTo>
                <a:cubicBezTo>
                  <a:pt x="18618" y="0"/>
                  <a:pt x="18551" y="8"/>
                  <a:pt x="18485" y="24"/>
                </a:cubicBezTo>
                <a:cubicBezTo>
                  <a:pt x="18478" y="20"/>
                  <a:pt x="18468" y="18"/>
                  <a:pt x="18456" y="18"/>
                </a:cubicBezTo>
                <a:cubicBezTo>
                  <a:pt x="18347" y="18"/>
                  <a:pt x="18055" y="188"/>
                  <a:pt x="17879" y="252"/>
                </a:cubicBezTo>
                <a:cubicBezTo>
                  <a:pt x="17762" y="291"/>
                  <a:pt x="17651" y="337"/>
                  <a:pt x="17547" y="395"/>
                </a:cubicBezTo>
                <a:cubicBezTo>
                  <a:pt x="17495" y="428"/>
                  <a:pt x="17436" y="461"/>
                  <a:pt x="17339" y="526"/>
                </a:cubicBezTo>
                <a:cubicBezTo>
                  <a:pt x="17052" y="708"/>
                  <a:pt x="17020" y="630"/>
                  <a:pt x="16727" y="812"/>
                </a:cubicBezTo>
                <a:cubicBezTo>
                  <a:pt x="16049" y="1249"/>
                  <a:pt x="15352" y="1639"/>
                  <a:pt x="14701" y="2004"/>
                </a:cubicBezTo>
                <a:lnTo>
                  <a:pt x="14206" y="2278"/>
                </a:lnTo>
                <a:cubicBezTo>
                  <a:pt x="13320" y="2760"/>
                  <a:pt x="12441" y="3248"/>
                  <a:pt x="11548" y="3743"/>
                </a:cubicBezTo>
                <a:cubicBezTo>
                  <a:pt x="10610" y="4317"/>
                  <a:pt x="9653" y="4903"/>
                  <a:pt x="8923" y="5352"/>
                </a:cubicBezTo>
                <a:cubicBezTo>
                  <a:pt x="8135" y="5841"/>
                  <a:pt x="7295" y="6368"/>
                  <a:pt x="6422" y="6922"/>
                </a:cubicBezTo>
                <a:cubicBezTo>
                  <a:pt x="5563" y="7456"/>
                  <a:pt x="4755" y="8042"/>
                  <a:pt x="4006" y="8602"/>
                </a:cubicBezTo>
                <a:cubicBezTo>
                  <a:pt x="3153" y="9241"/>
                  <a:pt x="2391" y="9768"/>
                  <a:pt x="1668" y="10211"/>
                </a:cubicBezTo>
                <a:cubicBezTo>
                  <a:pt x="1420" y="10367"/>
                  <a:pt x="1153" y="10524"/>
                  <a:pt x="873" y="10680"/>
                </a:cubicBezTo>
                <a:cubicBezTo>
                  <a:pt x="704" y="10778"/>
                  <a:pt x="593" y="10960"/>
                  <a:pt x="593" y="11162"/>
                </a:cubicBezTo>
                <a:lnTo>
                  <a:pt x="560" y="11182"/>
                </a:lnTo>
                <a:lnTo>
                  <a:pt x="560" y="13429"/>
                </a:lnTo>
                <a:cubicBezTo>
                  <a:pt x="521" y="13878"/>
                  <a:pt x="482" y="14328"/>
                  <a:pt x="443" y="14777"/>
                </a:cubicBezTo>
                <a:cubicBezTo>
                  <a:pt x="326" y="16347"/>
                  <a:pt x="280" y="17910"/>
                  <a:pt x="313" y="19434"/>
                </a:cubicBezTo>
                <a:cubicBezTo>
                  <a:pt x="293" y="19838"/>
                  <a:pt x="280" y="20268"/>
                  <a:pt x="274" y="20724"/>
                </a:cubicBezTo>
                <a:cubicBezTo>
                  <a:pt x="248" y="21636"/>
                  <a:pt x="215" y="22665"/>
                  <a:pt x="137" y="23766"/>
                </a:cubicBezTo>
                <a:lnTo>
                  <a:pt x="111" y="24065"/>
                </a:lnTo>
                <a:cubicBezTo>
                  <a:pt x="85" y="24391"/>
                  <a:pt x="59" y="24730"/>
                  <a:pt x="39" y="25068"/>
                </a:cubicBezTo>
                <a:cubicBezTo>
                  <a:pt x="13" y="25563"/>
                  <a:pt x="7" y="26019"/>
                  <a:pt x="7" y="26456"/>
                </a:cubicBezTo>
                <a:cubicBezTo>
                  <a:pt x="0" y="27315"/>
                  <a:pt x="52" y="28260"/>
                  <a:pt x="150" y="29341"/>
                </a:cubicBezTo>
                <a:cubicBezTo>
                  <a:pt x="228" y="30259"/>
                  <a:pt x="306" y="31237"/>
                  <a:pt x="306" y="32233"/>
                </a:cubicBezTo>
                <a:cubicBezTo>
                  <a:pt x="319" y="33262"/>
                  <a:pt x="326" y="34252"/>
                  <a:pt x="326" y="35177"/>
                </a:cubicBezTo>
                <a:cubicBezTo>
                  <a:pt x="326" y="36030"/>
                  <a:pt x="326" y="37151"/>
                  <a:pt x="319" y="38245"/>
                </a:cubicBezTo>
                <a:cubicBezTo>
                  <a:pt x="274" y="39248"/>
                  <a:pt x="228" y="40258"/>
                  <a:pt x="176" y="41261"/>
                </a:cubicBezTo>
                <a:lnTo>
                  <a:pt x="150" y="41827"/>
                </a:lnTo>
                <a:cubicBezTo>
                  <a:pt x="111" y="42583"/>
                  <a:pt x="78" y="43391"/>
                  <a:pt x="91" y="44211"/>
                </a:cubicBezTo>
                <a:cubicBezTo>
                  <a:pt x="98" y="44556"/>
                  <a:pt x="104" y="44902"/>
                  <a:pt x="111" y="45247"/>
                </a:cubicBezTo>
                <a:cubicBezTo>
                  <a:pt x="150" y="46953"/>
                  <a:pt x="189" y="48719"/>
                  <a:pt x="78" y="50451"/>
                </a:cubicBezTo>
                <a:cubicBezTo>
                  <a:pt x="33" y="51155"/>
                  <a:pt x="150" y="52223"/>
                  <a:pt x="202" y="53167"/>
                </a:cubicBezTo>
                <a:cubicBezTo>
                  <a:pt x="176" y="53148"/>
                  <a:pt x="150" y="53135"/>
                  <a:pt x="124" y="53115"/>
                </a:cubicBezTo>
                <a:lnTo>
                  <a:pt x="124" y="53786"/>
                </a:lnTo>
                <a:cubicBezTo>
                  <a:pt x="169" y="53812"/>
                  <a:pt x="215" y="53838"/>
                  <a:pt x="254" y="53864"/>
                </a:cubicBezTo>
                <a:cubicBezTo>
                  <a:pt x="280" y="53929"/>
                  <a:pt x="313" y="53988"/>
                  <a:pt x="365" y="54040"/>
                </a:cubicBezTo>
                <a:cubicBezTo>
                  <a:pt x="404" y="54073"/>
                  <a:pt x="410" y="54073"/>
                  <a:pt x="560" y="54144"/>
                </a:cubicBezTo>
                <a:lnTo>
                  <a:pt x="1980" y="54965"/>
                </a:lnTo>
                <a:cubicBezTo>
                  <a:pt x="2384" y="55245"/>
                  <a:pt x="2781" y="55525"/>
                  <a:pt x="3159" y="55805"/>
                </a:cubicBezTo>
                <a:cubicBezTo>
                  <a:pt x="4032" y="56443"/>
                  <a:pt x="4814" y="56971"/>
                  <a:pt x="5556" y="57414"/>
                </a:cubicBezTo>
                <a:cubicBezTo>
                  <a:pt x="5927" y="57635"/>
                  <a:pt x="6325" y="57863"/>
                  <a:pt x="6761" y="58098"/>
                </a:cubicBezTo>
                <a:cubicBezTo>
                  <a:pt x="7061" y="58261"/>
                  <a:pt x="7360" y="58404"/>
                  <a:pt x="7653" y="58554"/>
                </a:cubicBezTo>
                <a:lnTo>
                  <a:pt x="7927" y="58684"/>
                </a:lnTo>
                <a:cubicBezTo>
                  <a:pt x="8910" y="59179"/>
                  <a:pt x="9809" y="59687"/>
                  <a:pt x="10604" y="60137"/>
                </a:cubicBezTo>
                <a:cubicBezTo>
                  <a:pt x="11001" y="60365"/>
                  <a:pt x="11373" y="60573"/>
                  <a:pt x="11724" y="60768"/>
                </a:cubicBezTo>
                <a:cubicBezTo>
                  <a:pt x="13014" y="61576"/>
                  <a:pt x="14382" y="62345"/>
                  <a:pt x="15789" y="63055"/>
                </a:cubicBezTo>
                <a:cubicBezTo>
                  <a:pt x="16179" y="63250"/>
                  <a:pt x="16577" y="63439"/>
                  <a:pt x="16968" y="63634"/>
                </a:cubicBezTo>
                <a:lnTo>
                  <a:pt x="19221" y="64937"/>
                </a:lnTo>
                <a:cubicBezTo>
                  <a:pt x="19423" y="65054"/>
                  <a:pt x="19649" y="65113"/>
                  <a:pt x="19876" y="65113"/>
                </a:cubicBezTo>
                <a:cubicBezTo>
                  <a:pt x="20102" y="65113"/>
                  <a:pt x="20328" y="65054"/>
                  <a:pt x="20530" y="64937"/>
                </a:cubicBezTo>
                <a:lnTo>
                  <a:pt x="25187" y="62019"/>
                </a:lnTo>
                <a:cubicBezTo>
                  <a:pt x="25813" y="61654"/>
                  <a:pt x="26432" y="61276"/>
                  <a:pt x="27024" y="60892"/>
                </a:cubicBezTo>
                <a:cubicBezTo>
                  <a:pt x="27376" y="60697"/>
                  <a:pt x="27747" y="60482"/>
                  <a:pt x="28145" y="60254"/>
                </a:cubicBezTo>
                <a:cubicBezTo>
                  <a:pt x="28933" y="59798"/>
                  <a:pt x="29825" y="59277"/>
                  <a:pt x="30802" y="58769"/>
                </a:cubicBezTo>
                <a:lnTo>
                  <a:pt x="31076" y="58632"/>
                </a:lnTo>
                <a:cubicBezTo>
                  <a:pt x="31362" y="58482"/>
                  <a:pt x="31662" y="58332"/>
                  <a:pt x="31961" y="58170"/>
                </a:cubicBezTo>
                <a:cubicBezTo>
                  <a:pt x="32398" y="57929"/>
                  <a:pt x="32789" y="57701"/>
                  <a:pt x="33160" y="57473"/>
                </a:cubicBezTo>
                <a:cubicBezTo>
                  <a:pt x="33896" y="57017"/>
                  <a:pt x="34671" y="56483"/>
                  <a:pt x="35537" y="55831"/>
                </a:cubicBezTo>
                <a:cubicBezTo>
                  <a:pt x="36306" y="55265"/>
                  <a:pt x="36560" y="55056"/>
                  <a:pt x="37433" y="54522"/>
                </a:cubicBezTo>
                <a:cubicBezTo>
                  <a:pt x="37446" y="54502"/>
                  <a:pt x="37850" y="54216"/>
                  <a:pt x="37895" y="54196"/>
                </a:cubicBezTo>
                <a:cubicBezTo>
                  <a:pt x="38091" y="54118"/>
                  <a:pt x="38234" y="53845"/>
                  <a:pt x="38175" y="53643"/>
                </a:cubicBezTo>
                <a:cubicBezTo>
                  <a:pt x="38162" y="53610"/>
                  <a:pt x="38156" y="53578"/>
                  <a:pt x="38149" y="53545"/>
                </a:cubicBezTo>
                <a:lnTo>
                  <a:pt x="38123" y="53297"/>
                </a:lnTo>
                <a:cubicBezTo>
                  <a:pt x="38122" y="53298"/>
                  <a:pt x="38121" y="53299"/>
                  <a:pt x="38120" y="53299"/>
                </a:cubicBezTo>
                <a:cubicBezTo>
                  <a:pt x="38099" y="53299"/>
                  <a:pt x="38102" y="53127"/>
                  <a:pt x="38081" y="53127"/>
                </a:cubicBezTo>
                <a:cubicBezTo>
                  <a:pt x="38080" y="53127"/>
                  <a:pt x="38079" y="53127"/>
                  <a:pt x="38077" y="53128"/>
                </a:cubicBezTo>
                <a:cubicBezTo>
                  <a:pt x="38077" y="52907"/>
                  <a:pt x="38045" y="52978"/>
                  <a:pt x="38038" y="52750"/>
                </a:cubicBezTo>
                <a:cubicBezTo>
                  <a:pt x="38025" y="52438"/>
                  <a:pt x="38012" y="52119"/>
                  <a:pt x="37999" y="51806"/>
                </a:cubicBezTo>
                <a:cubicBezTo>
                  <a:pt x="37941" y="50588"/>
                  <a:pt x="37889" y="49324"/>
                  <a:pt x="37863" y="48093"/>
                </a:cubicBezTo>
                <a:cubicBezTo>
                  <a:pt x="37863" y="47865"/>
                  <a:pt x="37863" y="47637"/>
                  <a:pt x="37869" y="47416"/>
                </a:cubicBezTo>
                <a:lnTo>
                  <a:pt x="37889" y="46393"/>
                </a:lnTo>
                <a:cubicBezTo>
                  <a:pt x="37902" y="45475"/>
                  <a:pt x="37921" y="44609"/>
                  <a:pt x="37928" y="43788"/>
                </a:cubicBezTo>
                <a:cubicBezTo>
                  <a:pt x="37947" y="41371"/>
                  <a:pt x="37921" y="39450"/>
                  <a:pt x="37895" y="38050"/>
                </a:cubicBezTo>
                <a:lnTo>
                  <a:pt x="37895" y="37737"/>
                </a:lnTo>
                <a:cubicBezTo>
                  <a:pt x="37895" y="37294"/>
                  <a:pt x="37895" y="36845"/>
                  <a:pt x="37895" y="36402"/>
                </a:cubicBezTo>
                <a:cubicBezTo>
                  <a:pt x="37882" y="32103"/>
                  <a:pt x="37921" y="27407"/>
                  <a:pt x="38012" y="22040"/>
                </a:cubicBezTo>
                <a:cubicBezTo>
                  <a:pt x="38038" y="20984"/>
                  <a:pt x="38064" y="19929"/>
                  <a:pt x="38091" y="18874"/>
                </a:cubicBezTo>
                <a:cubicBezTo>
                  <a:pt x="38136" y="16803"/>
                  <a:pt x="38286" y="13722"/>
                  <a:pt x="38345" y="11612"/>
                </a:cubicBezTo>
                <a:cubicBezTo>
                  <a:pt x="38351" y="11423"/>
                  <a:pt x="38260" y="11318"/>
                  <a:pt x="38169" y="11260"/>
                </a:cubicBezTo>
                <a:cubicBezTo>
                  <a:pt x="37954" y="11136"/>
                  <a:pt x="37745" y="11006"/>
                  <a:pt x="37550" y="10849"/>
                </a:cubicBezTo>
                <a:cubicBezTo>
                  <a:pt x="37433" y="10752"/>
                  <a:pt x="37309" y="10667"/>
                  <a:pt x="37172" y="10589"/>
                </a:cubicBezTo>
                <a:lnTo>
                  <a:pt x="19110" y="122"/>
                </a:lnTo>
                <a:cubicBezTo>
                  <a:pt x="18980" y="41"/>
                  <a:pt x="18833" y="0"/>
                  <a:pt x="18684" y="0"/>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88" name="Google Shape;5388;p89"/>
          <p:cNvGrpSpPr/>
          <p:nvPr/>
        </p:nvGrpSpPr>
        <p:grpSpPr>
          <a:xfrm>
            <a:off x="12631662" y="2030185"/>
            <a:ext cx="4408184" cy="7092159"/>
            <a:chOff x="12720176" y="1673225"/>
            <a:chExt cx="4675630" cy="7522442"/>
          </a:xfrm>
        </p:grpSpPr>
        <p:sp>
          <p:nvSpPr>
            <p:cNvPr id="5389" name="Google Shape;5389;p89"/>
            <p:cNvSpPr/>
            <p:nvPr/>
          </p:nvSpPr>
          <p:spPr>
            <a:xfrm>
              <a:off x="12768749" y="1673225"/>
              <a:ext cx="1994279" cy="2038807"/>
            </a:xfrm>
            <a:custGeom>
              <a:avLst/>
              <a:gdLst/>
              <a:ahLst/>
              <a:cxnLst/>
              <a:rect l="l" t="t" r="r" b="b"/>
              <a:pathLst>
                <a:path w="6755" h="6906" fill="none" extrusionOk="0">
                  <a:moveTo>
                    <a:pt x="875" y="6905"/>
                  </a:moveTo>
                  <a:cubicBezTo>
                    <a:pt x="1232" y="6299"/>
                    <a:pt x="697" y="5514"/>
                    <a:pt x="233" y="4827"/>
                  </a:cubicBezTo>
                  <a:cubicBezTo>
                    <a:pt x="153" y="4720"/>
                    <a:pt x="81" y="4613"/>
                    <a:pt x="10" y="4506"/>
                  </a:cubicBezTo>
                  <a:cubicBezTo>
                    <a:pt x="1" y="4488"/>
                    <a:pt x="1" y="4452"/>
                    <a:pt x="28" y="4434"/>
                  </a:cubicBezTo>
                  <a:cubicBezTo>
                    <a:pt x="45" y="4425"/>
                    <a:pt x="81" y="4425"/>
                    <a:pt x="99" y="4443"/>
                  </a:cubicBezTo>
                  <a:cubicBezTo>
                    <a:pt x="715" y="5237"/>
                    <a:pt x="1946" y="6299"/>
                    <a:pt x="2650" y="5790"/>
                  </a:cubicBezTo>
                  <a:cubicBezTo>
                    <a:pt x="3195" y="5407"/>
                    <a:pt x="2793" y="3542"/>
                    <a:pt x="2454" y="1892"/>
                  </a:cubicBezTo>
                  <a:cubicBezTo>
                    <a:pt x="2365" y="1499"/>
                    <a:pt x="2294" y="1116"/>
                    <a:pt x="2222" y="768"/>
                  </a:cubicBezTo>
                  <a:cubicBezTo>
                    <a:pt x="2222" y="741"/>
                    <a:pt x="2240" y="714"/>
                    <a:pt x="2267" y="714"/>
                  </a:cubicBezTo>
                  <a:cubicBezTo>
                    <a:pt x="2294" y="705"/>
                    <a:pt x="2320" y="723"/>
                    <a:pt x="2320" y="750"/>
                  </a:cubicBezTo>
                  <a:cubicBezTo>
                    <a:pt x="2561" y="1588"/>
                    <a:pt x="3444" y="3721"/>
                    <a:pt x="4221" y="4015"/>
                  </a:cubicBezTo>
                  <a:cubicBezTo>
                    <a:pt x="4363" y="4069"/>
                    <a:pt x="4488" y="4060"/>
                    <a:pt x="4613" y="3979"/>
                  </a:cubicBezTo>
                  <a:cubicBezTo>
                    <a:pt x="5648" y="3319"/>
                    <a:pt x="5603" y="1151"/>
                    <a:pt x="5577" y="224"/>
                  </a:cubicBezTo>
                  <a:cubicBezTo>
                    <a:pt x="5577" y="161"/>
                    <a:pt x="5577" y="108"/>
                    <a:pt x="5577" y="63"/>
                  </a:cubicBezTo>
                  <a:cubicBezTo>
                    <a:pt x="5577" y="54"/>
                    <a:pt x="5577" y="54"/>
                    <a:pt x="5577" y="45"/>
                  </a:cubicBezTo>
                  <a:cubicBezTo>
                    <a:pt x="5577" y="18"/>
                    <a:pt x="5594" y="1"/>
                    <a:pt x="5630" y="1"/>
                  </a:cubicBezTo>
                  <a:cubicBezTo>
                    <a:pt x="5657" y="1"/>
                    <a:pt x="5675" y="18"/>
                    <a:pt x="5675" y="45"/>
                  </a:cubicBezTo>
                  <a:lnTo>
                    <a:pt x="5675" y="45"/>
                  </a:lnTo>
                  <a:lnTo>
                    <a:pt x="5675" y="45"/>
                  </a:lnTo>
                  <a:cubicBezTo>
                    <a:pt x="5675" y="54"/>
                    <a:pt x="5675" y="54"/>
                    <a:pt x="5675" y="63"/>
                  </a:cubicBezTo>
                  <a:cubicBezTo>
                    <a:pt x="5693" y="893"/>
                    <a:pt x="5996" y="2284"/>
                    <a:pt x="6469" y="2686"/>
                  </a:cubicBezTo>
                  <a:cubicBezTo>
                    <a:pt x="6558" y="2766"/>
                    <a:pt x="6656" y="2793"/>
                    <a:pt x="6754" y="2784"/>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0" name="Google Shape;5390;p89"/>
            <p:cNvSpPr/>
            <p:nvPr/>
          </p:nvSpPr>
          <p:spPr>
            <a:xfrm>
              <a:off x="13034671" y="7681672"/>
              <a:ext cx="1994272" cy="1510509"/>
            </a:xfrm>
            <a:custGeom>
              <a:avLst/>
              <a:gdLst/>
              <a:ahLst/>
              <a:cxnLst/>
              <a:rect l="l" t="t" r="r" b="b"/>
              <a:pathLst>
                <a:path w="5149" h="3900" extrusionOk="0">
                  <a:moveTo>
                    <a:pt x="2511" y="0"/>
                  </a:moveTo>
                  <a:cubicBezTo>
                    <a:pt x="2209" y="0"/>
                    <a:pt x="1872" y="38"/>
                    <a:pt x="1580" y="161"/>
                  </a:cubicBezTo>
                  <a:cubicBezTo>
                    <a:pt x="1116" y="358"/>
                    <a:pt x="750" y="643"/>
                    <a:pt x="527" y="991"/>
                  </a:cubicBezTo>
                  <a:cubicBezTo>
                    <a:pt x="295" y="1348"/>
                    <a:pt x="161" y="1776"/>
                    <a:pt x="108" y="2276"/>
                  </a:cubicBezTo>
                  <a:cubicBezTo>
                    <a:pt x="1" y="3266"/>
                    <a:pt x="938" y="3632"/>
                    <a:pt x="1919" y="3801"/>
                  </a:cubicBezTo>
                  <a:cubicBezTo>
                    <a:pt x="2070" y="3837"/>
                    <a:pt x="2231" y="3855"/>
                    <a:pt x="2383" y="3873"/>
                  </a:cubicBezTo>
                  <a:cubicBezTo>
                    <a:pt x="2515" y="3890"/>
                    <a:pt x="2637" y="3900"/>
                    <a:pt x="2752" y="3900"/>
                  </a:cubicBezTo>
                  <a:cubicBezTo>
                    <a:pt x="2815" y="3900"/>
                    <a:pt x="2876" y="3897"/>
                    <a:pt x="2936" y="3890"/>
                  </a:cubicBezTo>
                  <a:cubicBezTo>
                    <a:pt x="3658" y="3828"/>
                    <a:pt x="4274" y="3480"/>
                    <a:pt x="4622" y="2918"/>
                  </a:cubicBezTo>
                  <a:cubicBezTo>
                    <a:pt x="4702" y="2793"/>
                    <a:pt x="4765" y="2659"/>
                    <a:pt x="4818" y="2526"/>
                  </a:cubicBezTo>
                  <a:cubicBezTo>
                    <a:pt x="4961" y="2178"/>
                    <a:pt x="5148" y="1740"/>
                    <a:pt x="5068" y="1321"/>
                  </a:cubicBezTo>
                  <a:cubicBezTo>
                    <a:pt x="5032" y="1125"/>
                    <a:pt x="4943" y="947"/>
                    <a:pt x="4809" y="795"/>
                  </a:cubicBezTo>
                  <a:lnTo>
                    <a:pt x="4791" y="804"/>
                  </a:lnTo>
                  <a:lnTo>
                    <a:pt x="4809" y="786"/>
                  </a:lnTo>
                  <a:cubicBezTo>
                    <a:pt x="4515" y="456"/>
                    <a:pt x="4015" y="215"/>
                    <a:pt x="3302" y="81"/>
                  </a:cubicBezTo>
                  <a:cubicBezTo>
                    <a:pt x="3172" y="52"/>
                    <a:pt x="2865" y="0"/>
                    <a:pt x="251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1" name="Google Shape;5391;p89"/>
            <p:cNvSpPr/>
            <p:nvPr/>
          </p:nvSpPr>
          <p:spPr>
            <a:xfrm>
              <a:off x="13034671" y="7640230"/>
              <a:ext cx="1994272" cy="1555437"/>
            </a:xfrm>
            <a:custGeom>
              <a:avLst/>
              <a:gdLst/>
              <a:ahLst/>
              <a:cxnLst/>
              <a:rect l="l" t="t" r="r" b="b"/>
              <a:pathLst>
                <a:path w="5149" h="4016" fill="none" extrusionOk="0">
                  <a:moveTo>
                    <a:pt x="3302" y="188"/>
                  </a:moveTo>
                  <a:cubicBezTo>
                    <a:pt x="3061" y="135"/>
                    <a:pt x="2213" y="1"/>
                    <a:pt x="1580" y="268"/>
                  </a:cubicBezTo>
                  <a:cubicBezTo>
                    <a:pt x="1116" y="465"/>
                    <a:pt x="750" y="750"/>
                    <a:pt x="527" y="1098"/>
                  </a:cubicBezTo>
                  <a:cubicBezTo>
                    <a:pt x="295" y="1455"/>
                    <a:pt x="161" y="1883"/>
                    <a:pt x="108" y="2383"/>
                  </a:cubicBezTo>
                  <a:cubicBezTo>
                    <a:pt x="1" y="3373"/>
                    <a:pt x="938" y="3739"/>
                    <a:pt x="1919" y="3908"/>
                  </a:cubicBezTo>
                  <a:cubicBezTo>
                    <a:pt x="2070" y="3944"/>
                    <a:pt x="2231" y="3962"/>
                    <a:pt x="2383" y="3980"/>
                  </a:cubicBezTo>
                  <a:cubicBezTo>
                    <a:pt x="2588" y="4006"/>
                    <a:pt x="2766" y="4015"/>
                    <a:pt x="2936" y="3997"/>
                  </a:cubicBezTo>
                  <a:cubicBezTo>
                    <a:pt x="3658" y="3935"/>
                    <a:pt x="4274" y="3587"/>
                    <a:pt x="4622" y="3025"/>
                  </a:cubicBezTo>
                  <a:cubicBezTo>
                    <a:pt x="4702" y="2900"/>
                    <a:pt x="4765" y="2766"/>
                    <a:pt x="4818" y="2633"/>
                  </a:cubicBezTo>
                  <a:cubicBezTo>
                    <a:pt x="4961" y="2285"/>
                    <a:pt x="5148" y="1847"/>
                    <a:pt x="5068" y="1428"/>
                  </a:cubicBezTo>
                  <a:cubicBezTo>
                    <a:pt x="5032" y="1232"/>
                    <a:pt x="4943" y="1054"/>
                    <a:pt x="4809" y="902"/>
                  </a:cubicBezTo>
                  <a:lnTo>
                    <a:pt x="4791" y="911"/>
                  </a:lnTo>
                  <a:lnTo>
                    <a:pt x="4809" y="893"/>
                  </a:lnTo>
                  <a:cubicBezTo>
                    <a:pt x="4515" y="563"/>
                    <a:pt x="4015"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2" name="Google Shape;5392;p89"/>
            <p:cNvSpPr/>
            <p:nvPr/>
          </p:nvSpPr>
          <p:spPr>
            <a:xfrm>
              <a:off x="13719048" y="3576191"/>
              <a:ext cx="3676758" cy="4016017"/>
            </a:xfrm>
            <a:custGeom>
              <a:avLst/>
              <a:gdLst/>
              <a:ahLst/>
              <a:cxnLst/>
              <a:rect l="l" t="t" r="r" b="b"/>
              <a:pathLst>
                <a:path w="9493" h="10369" extrusionOk="0">
                  <a:moveTo>
                    <a:pt x="4932" y="1"/>
                  </a:moveTo>
                  <a:cubicBezTo>
                    <a:pt x="3358" y="1"/>
                    <a:pt x="2137" y="637"/>
                    <a:pt x="1285" y="1903"/>
                  </a:cubicBezTo>
                  <a:cubicBezTo>
                    <a:pt x="1071" y="2224"/>
                    <a:pt x="241" y="3750"/>
                    <a:pt x="0" y="5016"/>
                  </a:cubicBezTo>
                  <a:cubicBezTo>
                    <a:pt x="0" y="5025"/>
                    <a:pt x="0" y="5034"/>
                    <a:pt x="9" y="5034"/>
                  </a:cubicBezTo>
                  <a:cubicBezTo>
                    <a:pt x="9" y="5043"/>
                    <a:pt x="18" y="5043"/>
                    <a:pt x="27" y="5043"/>
                  </a:cubicBezTo>
                  <a:cubicBezTo>
                    <a:pt x="232" y="5070"/>
                    <a:pt x="1365" y="5222"/>
                    <a:pt x="3051" y="5525"/>
                  </a:cubicBezTo>
                  <a:cubicBezTo>
                    <a:pt x="3060" y="5525"/>
                    <a:pt x="3069" y="5516"/>
                    <a:pt x="3078" y="5507"/>
                  </a:cubicBezTo>
                  <a:cubicBezTo>
                    <a:pt x="3123" y="5284"/>
                    <a:pt x="3319" y="4508"/>
                    <a:pt x="3720" y="3821"/>
                  </a:cubicBezTo>
                  <a:cubicBezTo>
                    <a:pt x="4029" y="3301"/>
                    <a:pt x="4376" y="3036"/>
                    <a:pt x="4746" y="3036"/>
                  </a:cubicBezTo>
                  <a:cubicBezTo>
                    <a:pt x="4813" y="3036"/>
                    <a:pt x="4882" y="3045"/>
                    <a:pt x="4951" y="3063"/>
                  </a:cubicBezTo>
                  <a:cubicBezTo>
                    <a:pt x="5219" y="3134"/>
                    <a:pt x="5513" y="3339"/>
                    <a:pt x="5406" y="3901"/>
                  </a:cubicBezTo>
                  <a:cubicBezTo>
                    <a:pt x="5246" y="4749"/>
                    <a:pt x="4657" y="5525"/>
                    <a:pt x="3640" y="6194"/>
                  </a:cubicBezTo>
                  <a:cubicBezTo>
                    <a:pt x="3363" y="6381"/>
                    <a:pt x="3060" y="6515"/>
                    <a:pt x="2748" y="6658"/>
                  </a:cubicBezTo>
                  <a:cubicBezTo>
                    <a:pt x="2159" y="6925"/>
                    <a:pt x="1544" y="7202"/>
                    <a:pt x="1026" y="7862"/>
                  </a:cubicBezTo>
                  <a:cubicBezTo>
                    <a:pt x="616" y="8380"/>
                    <a:pt x="330" y="8906"/>
                    <a:pt x="63" y="9673"/>
                  </a:cubicBezTo>
                  <a:cubicBezTo>
                    <a:pt x="63" y="9682"/>
                    <a:pt x="63" y="9691"/>
                    <a:pt x="72" y="9691"/>
                  </a:cubicBezTo>
                  <a:cubicBezTo>
                    <a:pt x="72" y="9700"/>
                    <a:pt x="80" y="9709"/>
                    <a:pt x="80" y="9709"/>
                  </a:cubicBezTo>
                  <a:cubicBezTo>
                    <a:pt x="473" y="9762"/>
                    <a:pt x="2498" y="10057"/>
                    <a:pt x="3881" y="10369"/>
                  </a:cubicBezTo>
                  <a:cubicBezTo>
                    <a:pt x="3890" y="10369"/>
                    <a:pt x="3908" y="10369"/>
                    <a:pt x="3908" y="10351"/>
                  </a:cubicBezTo>
                  <a:cubicBezTo>
                    <a:pt x="4264" y="9075"/>
                    <a:pt x="5058" y="8594"/>
                    <a:pt x="5897" y="8076"/>
                  </a:cubicBezTo>
                  <a:cubicBezTo>
                    <a:pt x="6236" y="7871"/>
                    <a:pt x="6593" y="7657"/>
                    <a:pt x="6932" y="7380"/>
                  </a:cubicBezTo>
                  <a:cubicBezTo>
                    <a:pt x="8315" y="6247"/>
                    <a:pt x="9144" y="4883"/>
                    <a:pt x="9394" y="3312"/>
                  </a:cubicBezTo>
                  <a:cubicBezTo>
                    <a:pt x="9492" y="2724"/>
                    <a:pt x="9474" y="2269"/>
                    <a:pt x="9323" y="1885"/>
                  </a:cubicBezTo>
                  <a:cubicBezTo>
                    <a:pt x="9126" y="1359"/>
                    <a:pt x="8404" y="413"/>
                    <a:pt x="5835" y="65"/>
                  </a:cubicBezTo>
                  <a:cubicBezTo>
                    <a:pt x="5522" y="22"/>
                    <a:pt x="5221" y="1"/>
                    <a:pt x="4932"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3" name="Google Shape;5393;p89"/>
            <p:cNvSpPr/>
            <p:nvPr/>
          </p:nvSpPr>
          <p:spPr>
            <a:xfrm>
              <a:off x="13719048" y="3494082"/>
              <a:ext cx="3676758" cy="4098127"/>
            </a:xfrm>
            <a:custGeom>
              <a:avLst/>
              <a:gdLst/>
              <a:ahLst/>
              <a:cxnLst/>
              <a:rect l="l" t="t" r="r" b="b"/>
              <a:pathLst>
                <a:path w="9493" h="10581" fill="none" extrusionOk="0">
                  <a:moveTo>
                    <a:pt x="5835" y="277"/>
                  </a:moveTo>
                  <a:cubicBezTo>
                    <a:pt x="3818" y="1"/>
                    <a:pt x="2293" y="616"/>
                    <a:pt x="1285" y="2115"/>
                  </a:cubicBezTo>
                  <a:cubicBezTo>
                    <a:pt x="1071" y="2436"/>
                    <a:pt x="241" y="3962"/>
                    <a:pt x="0" y="5228"/>
                  </a:cubicBezTo>
                  <a:cubicBezTo>
                    <a:pt x="0" y="5237"/>
                    <a:pt x="0" y="5246"/>
                    <a:pt x="9" y="5246"/>
                  </a:cubicBezTo>
                  <a:cubicBezTo>
                    <a:pt x="9" y="5255"/>
                    <a:pt x="18" y="5255"/>
                    <a:pt x="27" y="5255"/>
                  </a:cubicBezTo>
                  <a:cubicBezTo>
                    <a:pt x="232" y="5282"/>
                    <a:pt x="1365" y="5434"/>
                    <a:pt x="3051" y="5737"/>
                  </a:cubicBezTo>
                  <a:cubicBezTo>
                    <a:pt x="3060" y="5737"/>
                    <a:pt x="3069" y="5728"/>
                    <a:pt x="3078" y="5719"/>
                  </a:cubicBezTo>
                  <a:cubicBezTo>
                    <a:pt x="3123" y="5496"/>
                    <a:pt x="3319" y="4720"/>
                    <a:pt x="3720" y="4033"/>
                  </a:cubicBezTo>
                  <a:cubicBezTo>
                    <a:pt x="4086" y="3417"/>
                    <a:pt x="4505" y="3159"/>
                    <a:pt x="4951" y="3275"/>
                  </a:cubicBezTo>
                  <a:cubicBezTo>
                    <a:pt x="5219" y="3346"/>
                    <a:pt x="5513" y="3551"/>
                    <a:pt x="5406" y="4113"/>
                  </a:cubicBezTo>
                  <a:cubicBezTo>
                    <a:pt x="5246" y="4961"/>
                    <a:pt x="4657" y="5737"/>
                    <a:pt x="3640" y="6406"/>
                  </a:cubicBezTo>
                  <a:cubicBezTo>
                    <a:pt x="3363" y="6593"/>
                    <a:pt x="3060" y="6727"/>
                    <a:pt x="2748" y="6870"/>
                  </a:cubicBezTo>
                  <a:cubicBezTo>
                    <a:pt x="2159" y="7137"/>
                    <a:pt x="1544" y="7414"/>
                    <a:pt x="1026" y="8074"/>
                  </a:cubicBezTo>
                  <a:cubicBezTo>
                    <a:pt x="616" y="8592"/>
                    <a:pt x="330" y="9118"/>
                    <a:pt x="63" y="9885"/>
                  </a:cubicBezTo>
                  <a:cubicBezTo>
                    <a:pt x="63" y="9894"/>
                    <a:pt x="63" y="9903"/>
                    <a:pt x="72" y="9903"/>
                  </a:cubicBezTo>
                  <a:cubicBezTo>
                    <a:pt x="72" y="9912"/>
                    <a:pt x="80" y="9921"/>
                    <a:pt x="80" y="9921"/>
                  </a:cubicBezTo>
                  <a:lnTo>
                    <a:pt x="80" y="9921"/>
                  </a:lnTo>
                  <a:cubicBezTo>
                    <a:pt x="473" y="9974"/>
                    <a:pt x="2498" y="10269"/>
                    <a:pt x="3881" y="10581"/>
                  </a:cubicBezTo>
                  <a:cubicBezTo>
                    <a:pt x="3890" y="10581"/>
                    <a:pt x="3908" y="10581"/>
                    <a:pt x="3908" y="10563"/>
                  </a:cubicBezTo>
                  <a:cubicBezTo>
                    <a:pt x="4264" y="9287"/>
                    <a:pt x="5058" y="8806"/>
                    <a:pt x="5897" y="8288"/>
                  </a:cubicBezTo>
                  <a:cubicBezTo>
                    <a:pt x="6236" y="8083"/>
                    <a:pt x="6593" y="7869"/>
                    <a:pt x="6932" y="7592"/>
                  </a:cubicBezTo>
                  <a:cubicBezTo>
                    <a:pt x="8315" y="6459"/>
                    <a:pt x="9144" y="5095"/>
                    <a:pt x="9394" y="3524"/>
                  </a:cubicBezTo>
                  <a:cubicBezTo>
                    <a:pt x="9492" y="2936"/>
                    <a:pt x="9474" y="2481"/>
                    <a:pt x="9323" y="2097"/>
                  </a:cubicBezTo>
                  <a:cubicBezTo>
                    <a:pt x="9126" y="1571"/>
                    <a:pt x="8404" y="625"/>
                    <a:pt x="5835" y="27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4" name="Google Shape;5394;p89"/>
            <p:cNvSpPr/>
            <p:nvPr/>
          </p:nvSpPr>
          <p:spPr>
            <a:xfrm>
              <a:off x="12720176" y="7246336"/>
              <a:ext cx="1994272" cy="1510509"/>
            </a:xfrm>
            <a:custGeom>
              <a:avLst/>
              <a:gdLst/>
              <a:ahLst/>
              <a:cxnLst/>
              <a:rect l="l" t="t" r="r" b="b"/>
              <a:pathLst>
                <a:path w="5149" h="3900" extrusionOk="0">
                  <a:moveTo>
                    <a:pt x="2511" y="0"/>
                  </a:moveTo>
                  <a:cubicBezTo>
                    <a:pt x="2209" y="0"/>
                    <a:pt x="1872" y="38"/>
                    <a:pt x="1580" y="161"/>
                  </a:cubicBezTo>
                  <a:cubicBezTo>
                    <a:pt x="1116" y="349"/>
                    <a:pt x="750" y="634"/>
                    <a:pt x="527" y="982"/>
                  </a:cubicBezTo>
                  <a:cubicBezTo>
                    <a:pt x="295" y="1348"/>
                    <a:pt x="153" y="1776"/>
                    <a:pt x="108" y="2276"/>
                  </a:cubicBezTo>
                  <a:cubicBezTo>
                    <a:pt x="1" y="3257"/>
                    <a:pt x="938" y="3632"/>
                    <a:pt x="1919" y="3801"/>
                  </a:cubicBezTo>
                  <a:cubicBezTo>
                    <a:pt x="2071" y="3828"/>
                    <a:pt x="2231" y="3855"/>
                    <a:pt x="2383" y="3873"/>
                  </a:cubicBezTo>
                  <a:cubicBezTo>
                    <a:pt x="2515" y="3890"/>
                    <a:pt x="2637" y="3900"/>
                    <a:pt x="2752" y="3900"/>
                  </a:cubicBezTo>
                  <a:cubicBezTo>
                    <a:pt x="2815" y="3900"/>
                    <a:pt x="2876" y="3897"/>
                    <a:pt x="2936" y="3890"/>
                  </a:cubicBezTo>
                  <a:cubicBezTo>
                    <a:pt x="3650" y="3828"/>
                    <a:pt x="4265" y="3471"/>
                    <a:pt x="4622" y="2918"/>
                  </a:cubicBezTo>
                  <a:cubicBezTo>
                    <a:pt x="4702" y="2793"/>
                    <a:pt x="4756" y="2659"/>
                    <a:pt x="4818" y="2525"/>
                  </a:cubicBezTo>
                  <a:cubicBezTo>
                    <a:pt x="4961" y="2178"/>
                    <a:pt x="5148" y="1740"/>
                    <a:pt x="5068" y="1321"/>
                  </a:cubicBezTo>
                  <a:cubicBezTo>
                    <a:pt x="5032" y="1125"/>
                    <a:pt x="4943" y="946"/>
                    <a:pt x="4809" y="786"/>
                  </a:cubicBezTo>
                  <a:cubicBezTo>
                    <a:pt x="4515" y="456"/>
                    <a:pt x="4007" y="215"/>
                    <a:pt x="3302" y="81"/>
                  </a:cubicBezTo>
                  <a:cubicBezTo>
                    <a:pt x="3172" y="52"/>
                    <a:pt x="2865" y="0"/>
                    <a:pt x="2511" y="0"/>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5" name="Google Shape;5395;p89"/>
            <p:cNvSpPr/>
            <p:nvPr/>
          </p:nvSpPr>
          <p:spPr>
            <a:xfrm>
              <a:off x="12720176" y="7204894"/>
              <a:ext cx="1994272" cy="1555437"/>
            </a:xfrm>
            <a:custGeom>
              <a:avLst/>
              <a:gdLst/>
              <a:ahLst/>
              <a:cxnLst/>
              <a:rect l="l" t="t" r="r" b="b"/>
              <a:pathLst>
                <a:path w="5149" h="4016" fill="none" extrusionOk="0">
                  <a:moveTo>
                    <a:pt x="3302" y="188"/>
                  </a:moveTo>
                  <a:cubicBezTo>
                    <a:pt x="3061" y="135"/>
                    <a:pt x="2213" y="1"/>
                    <a:pt x="1580" y="268"/>
                  </a:cubicBezTo>
                  <a:cubicBezTo>
                    <a:pt x="1116" y="456"/>
                    <a:pt x="750" y="741"/>
                    <a:pt x="527" y="1089"/>
                  </a:cubicBezTo>
                  <a:cubicBezTo>
                    <a:pt x="295" y="1455"/>
                    <a:pt x="153" y="1883"/>
                    <a:pt x="108" y="2383"/>
                  </a:cubicBezTo>
                  <a:cubicBezTo>
                    <a:pt x="1" y="3364"/>
                    <a:pt x="938" y="3739"/>
                    <a:pt x="1919" y="3908"/>
                  </a:cubicBezTo>
                  <a:cubicBezTo>
                    <a:pt x="2071" y="3935"/>
                    <a:pt x="2231" y="3962"/>
                    <a:pt x="2383" y="3980"/>
                  </a:cubicBezTo>
                  <a:cubicBezTo>
                    <a:pt x="2588" y="4006"/>
                    <a:pt x="2767" y="4015"/>
                    <a:pt x="2936" y="3997"/>
                  </a:cubicBezTo>
                  <a:cubicBezTo>
                    <a:pt x="3650" y="3935"/>
                    <a:pt x="4265" y="3578"/>
                    <a:pt x="4622" y="3025"/>
                  </a:cubicBezTo>
                  <a:cubicBezTo>
                    <a:pt x="4702" y="2900"/>
                    <a:pt x="4756" y="2766"/>
                    <a:pt x="4818" y="2632"/>
                  </a:cubicBezTo>
                  <a:cubicBezTo>
                    <a:pt x="4961" y="2285"/>
                    <a:pt x="5148" y="1847"/>
                    <a:pt x="5068" y="1428"/>
                  </a:cubicBezTo>
                  <a:cubicBezTo>
                    <a:pt x="5032" y="1232"/>
                    <a:pt x="4943" y="1053"/>
                    <a:pt x="4809" y="893"/>
                  </a:cubicBezTo>
                  <a:lnTo>
                    <a:pt x="4792" y="911"/>
                  </a:lnTo>
                  <a:lnTo>
                    <a:pt x="4809" y="893"/>
                  </a:lnTo>
                  <a:cubicBezTo>
                    <a:pt x="4515" y="563"/>
                    <a:pt x="4007" y="322"/>
                    <a:pt x="3302" y="18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6" name="Google Shape;5396;p89"/>
            <p:cNvSpPr/>
            <p:nvPr/>
          </p:nvSpPr>
          <p:spPr>
            <a:xfrm>
              <a:off x="13404552" y="2791155"/>
              <a:ext cx="3676758" cy="4016017"/>
            </a:xfrm>
            <a:custGeom>
              <a:avLst/>
              <a:gdLst/>
              <a:ahLst/>
              <a:cxnLst/>
              <a:rect l="l" t="t" r="r" b="b"/>
              <a:pathLst>
                <a:path w="9493" h="10369" extrusionOk="0">
                  <a:moveTo>
                    <a:pt x="4931" y="1"/>
                  </a:moveTo>
                  <a:cubicBezTo>
                    <a:pt x="3355" y="1"/>
                    <a:pt x="2129" y="637"/>
                    <a:pt x="1285" y="1903"/>
                  </a:cubicBezTo>
                  <a:cubicBezTo>
                    <a:pt x="1071" y="2215"/>
                    <a:pt x="241" y="3741"/>
                    <a:pt x="0" y="5016"/>
                  </a:cubicBezTo>
                  <a:cubicBezTo>
                    <a:pt x="0" y="5025"/>
                    <a:pt x="0" y="5034"/>
                    <a:pt x="9" y="5034"/>
                  </a:cubicBezTo>
                  <a:cubicBezTo>
                    <a:pt x="9" y="5043"/>
                    <a:pt x="9" y="5043"/>
                    <a:pt x="18" y="5043"/>
                  </a:cubicBezTo>
                  <a:cubicBezTo>
                    <a:pt x="232" y="5070"/>
                    <a:pt x="1356" y="5221"/>
                    <a:pt x="3051" y="5525"/>
                  </a:cubicBezTo>
                  <a:cubicBezTo>
                    <a:pt x="3060" y="5525"/>
                    <a:pt x="3069" y="5516"/>
                    <a:pt x="3078" y="5507"/>
                  </a:cubicBezTo>
                  <a:cubicBezTo>
                    <a:pt x="3123" y="5284"/>
                    <a:pt x="3319" y="4508"/>
                    <a:pt x="3720" y="3812"/>
                  </a:cubicBezTo>
                  <a:cubicBezTo>
                    <a:pt x="4020" y="3303"/>
                    <a:pt x="4370" y="3033"/>
                    <a:pt x="4738" y="3033"/>
                  </a:cubicBezTo>
                  <a:cubicBezTo>
                    <a:pt x="4808" y="3033"/>
                    <a:pt x="4880" y="3043"/>
                    <a:pt x="4952" y="3063"/>
                  </a:cubicBezTo>
                  <a:cubicBezTo>
                    <a:pt x="5219" y="3134"/>
                    <a:pt x="5505" y="3339"/>
                    <a:pt x="5407" y="3901"/>
                  </a:cubicBezTo>
                  <a:cubicBezTo>
                    <a:pt x="5246" y="4749"/>
                    <a:pt x="4648" y="5525"/>
                    <a:pt x="3640" y="6194"/>
                  </a:cubicBezTo>
                  <a:cubicBezTo>
                    <a:pt x="3355" y="6372"/>
                    <a:pt x="3060" y="6515"/>
                    <a:pt x="2748" y="6658"/>
                  </a:cubicBezTo>
                  <a:cubicBezTo>
                    <a:pt x="2159" y="6925"/>
                    <a:pt x="1544" y="7202"/>
                    <a:pt x="1026" y="7862"/>
                  </a:cubicBezTo>
                  <a:cubicBezTo>
                    <a:pt x="607" y="8380"/>
                    <a:pt x="330" y="8906"/>
                    <a:pt x="63" y="9673"/>
                  </a:cubicBezTo>
                  <a:cubicBezTo>
                    <a:pt x="63" y="9682"/>
                    <a:pt x="63" y="9691"/>
                    <a:pt x="63" y="9691"/>
                  </a:cubicBezTo>
                  <a:cubicBezTo>
                    <a:pt x="72" y="9700"/>
                    <a:pt x="72" y="9700"/>
                    <a:pt x="81" y="9700"/>
                  </a:cubicBezTo>
                  <a:cubicBezTo>
                    <a:pt x="473" y="9762"/>
                    <a:pt x="2498" y="10057"/>
                    <a:pt x="3881" y="10369"/>
                  </a:cubicBezTo>
                  <a:cubicBezTo>
                    <a:pt x="3890" y="10369"/>
                    <a:pt x="3899" y="10369"/>
                    <a:pt x="3908" y="10351"/>
                  </a:cubicBezTo>
                  <a:cubicBezTo>
                    <a:pt x="4265" y="9075"/>
                    <a:pt x="5059" y="8594"/>
                    <a:pt x="5897" y="8076"/>
                  </a:cubicBezTo>
                  <a:cubicBezTo>
                    <a:pt x="6236" y="7871"/>
                    <a:pt x="6593" y="7657"/>
                    <a:pt x="6923" y="7380"/>
                  </a:cubicBezTo>
                  <a:cubicBezTo>
                    <a:pt x="8315" y="6247"/>
                    <a:pt x="9144" y="4882"/>
                    <a:pt x="9394" y="3312"/>
                  </a:cubicBezTo>
                  <a:cubicBezTo>
                    <a:pt x="9492" y="2715"/>
                    <a:pt x="9466" y="2260"/>
                    <a:pt x="9323" y="1885"/>
                  </a:cubicBezTo>
                  <a:cubicBezTo>
                    <a:pt x="9118" y="1350"/>
                    <a:pt x="8395" y="413"/>
                    <a:pt x="5835" y="65"/>
                  </a:cubicBezTo>
                  <a:cubicBezTo>
                    <a:pt x="5522" y="22"/>
                    <a:pt x="5221" y="1"/>
                    <a:pt x="4931"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5400"/>
        <p:cNvGrpSpPr/>
        <p:nvPr/>
      </p:nvGrpSpPr>
      <p:grpSpPr>
        <a:xfrm>
          <a:off x="0" y="0"/>
          <a:ext cx="0" cy="0"/>
          <a:chOff x="0" y="0"/>
          <a:chExt cx="0" cy="0"/>
        </a:xfrm>
      </p:grpSpPr>
      <p:sp>
        <p:nvSpPr>
          <p:cNvPr id="5401" name="Google Shape;5401;p90"/>
          <p:cNvSpPr/>
          <p:nvPr/>
        </p:nvSpPr>
        <p:spPr>
          <a:xfrm rot="2700000">
            <a:off x="11346894" y="3661167"/>
            <a:ext cx="9688263" cy="10612420"/>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FFD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2" name="Google Shape;5402;p90"/>
          <p:cNvSpPr/>
          <p:nvPr/>
        </p:nvSpPr>
        <p:spPr>
          <a:xfrm>
            <a:off x="1260000" y="720000"/>
            <a:ext cx="959430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0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SUPPORT NETWORKS</a:t>
            </a:r>
          </a:p>
        </p:txBody>
      </p:sp>
      <p:sp>
        <p:nvSpPr>
          <p:cNvPr id="5403" name="Google Shape;5403;p90"/>
          <p:cNvSpPr/>
          <p:nvPr/>
        </p:nvSpPr>
        <p:spPr>
          <a:xfrm>
            <a:off x="1260000" y="2563300"/>
            <a:ext cx="11346000" cy="5882400"/>
          </a:xfrm>
          <a:prstGeom prst="rect">
            <a:avLst/>
          </a:pr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4" name="Google Shape;5404;p90"/>
          <p:cNvSpPr/>
          <p:nvPr/>
        </p:nvSpPr>
        <p:spPr>
          <a:xfrm>
            <a:off x="1479750" y="2290700"/>
            <a:ext cx="11492400" cy="58824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5" name="Google Shape;5405;p90"/>
          <p:cNvSpPr/>
          <p:nvPr/>
        </p:nvSpPr>
        <p:spPr>
          <a:xfrm>
            <a:off x="1925075" y="2874537"/>
            <a:ext cx="9077849"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00E5BE"/>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WANT MORE SUPPORT OR ADVICE?</a:t>
            </a:r>
          </a:p>
        </p:txBody>
      </p:sp>
      <p:grpSp>
        <p:nvGrpSpPr>
          <p:cNvPr id="5406" name="Google Shape;5406;p90"/>
          <p:cNvGrpSpPr/>
          <p:nvPr/>
        </p:nvGrpSpPr>
        <p:grpSpPr>
          <a:xfrm>
            <a:off x="11961452" y="4562678"/>
            <a:ext cx="4897609" cy="4094859"/>
            <a:chOff x="11961452" y="4562678"/>
            <a:chExt cx="4897609" cy="4094859"/>
          </a:xfrm>
        </p:grpSpPr>
        <p:sp>
          <p:nvSpPr>
            <p:cNvPr id="5407" name="Google Shape;5407;p90"/>
            <p:cNvSpPr/>
            <p:nvPr/>
          </p:nvSpPr>
          <p:spPr>
            <a:xfrm>
              <a:off x="12764316" y="4601943"/>
              <a:ext cx="4094745" cy="4047355"/>
            </a:xfrm>
            <a:custGeom>
              <a:avLst/>
              <a:gdLst/>
              <a:ahLst/>
              <a:cxnLst/>
              <a:rect l="l" t="t" r="r" b="b"/>
              <a:pathLst>
                <a:path w="16790" h="16595" extrusionOk="0">
                  <a:moveTo>
                    <a:pt x="6522" y="2070"/>
                  </a:moveTo>
                  <a:cubicBezTo>
                    <a:pt x="8984" y="2070"/>
                    <a:pt x="10982" y="4068"/>
                    <a:pt x="10982" y="6530"/>
                  </a:cubicBezTo>
                  <a:cubicBezTo>
                    <a:pt x="10982" y="8984"/>
                    <a:pt x="8984" y="10982"/>
                    <a:pt x="6522" y="10982"/>
                  </a:cubicBezTo>
                  <a:cubicBezTo>
                    <a:pt x="4068" y="10982"/>
                    <a:pt x="2070" y="8984"/>
                    <a:pt x="2070" y="6530"/>
                  </a:cubicBezTo>
                  <a:cubicBezTo>
                    <a:pt x="2070" y="4068"/>
                    <a:pt x="4068" y="2070"/>
                    <a:pt x="6522" y="2070"/>
                  </a:cubicBezTo>
                  <a:close/>
                  <a:moveTo>
                    <a:pt x="6522" y="0"/>
                  </a:moveTo>
                  <a:cubicBezTo>
                    <a:pt x="2918" y="0"/>
                    <a:pt x="0" y="2917"/>
                    <a:pt x="0" y="6530"/>
                  </a:cubicBezTo>
                  <a:cubicBezTo>
                    <a:pt x="0" y="10134"/>
                    <a:pt x="2918" y="13052"/>
                    <a:pt x="6522" y="13052"/>
                  </a:cubicBezTo>
                  <a:cubicBezTo>
                    <a:pt x="7904" y="13052"/>
                    <a:pt x="9180" y="12623"/>
                    <a:pt x="10233" y="11901"/>
                  </a:cubicBezTo>
                  <a:cubicBezTo>
                    <a:pt x="12258" y="14764"/>
                    <a:pt x="14060" y="16575"/>
                    <a:pt x="14060" y="16575"/>
                  </a:cubicBezTo>
                  <a:cubicBezTo>
                    <a:pt x="14060" y="16575"/>
                    <a:pt x="14125" y="16595"/>
                    <a:pt x="14243" y="16595"/>
                  </a:cubicBezTo>
                  <a:cubicBezTo>
                    <a:pt x="14519" y="16595"/>
                    <a:pt x="15085" y="16490"/>
                    <a:pt x="15791" y="15790"/>
                  </a:cubicBezTo>
                  <a:cubicBezTo>
                    <a:pt x="16790" y="14791"/>
                    <a:pt x="16576" y="14069"/>
                    <a:pt x="16576" y="14069"/>
                  </a:cubicBezTo>
                  <a:cubicBezTo>
                    <a:pt x="16576" y="14069"/>
                    <a:pt x="14765" y="12258"/>
                    <a:pt x="11901" y="10242"/>
                  </a:cubicBezTo>
                  <a:cubicBezTo>
                    <a:pt x="12624" y="9180"/>
                    <a:pt x="13052" y="7904"/>
                    <a:pt x="13052" y="6530"/>
                  </a:cubicBezTo>
                  <a:cubicBezTo>
                    <a:pt x="13052" y="2917"/>
                    <a:pt x="10135" y="0"/>
                    <a:pt x="65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8" name="Google Shape;5408;p90"/>
            <p:cNvSpPr/>
            <p:nvPr/>
          </p:nvSpPr>
          <p:spPr>
            <a:xfrm>
              <a:off x="14837810" y="6940795"/>
              <a:ext cx="1716671" cy="1671134"/>
            </a:xfrm>
            <a:custGeom>
              <a:avLst/>
              <a:gdLst/>
              <a:ahLst/>
              <a:cxnLst/>
              <a:rect l="l" t="t" r="r" b="b"/>
              <a:pathLst>
                <a:path w="7039" h="6852" extrusionOk="0">
                  <a:moveTo>
                    <a:pt x="1445" y="0"/>
                  </a:moveTo>
                  <a:lnTo>
                    <a:pt x="0" y="1445"/>
                  </a:lnTo>
                  <a:cubicBezTo>
                    <a:pt x="2204" y="4719"/>
                    <a:pt x="4318" y="6834"/>
                    <a:pt x="4318" y="6834"/>
                  </a:cubicBezTo>
                  <a:cubicBezTo>
                    <a:pt x="4318" y="6834"/>
                    <a:pt x="4379" y="6851"/>
                    <a:pt x="4491" y="6851"/>
                  </a:cubicBezTo>
                  <a:cubicBezTo>
                    <a:pt x="4762" y="6851"/>
                    <a:pt x="5331" y="6748"/>
                    <a:pt x="6040" y="6040"/>
                  </a:cubicBezTo>
                  <a:cubicBezTo>
                    <a:pt x="7039" y="5041"/>
                    <a:pt x="6834" y="4318"/>
                    <a:pt x="6834" y="4318"/>
                  </a:cubicBezTo>
                  <a:cubicBezTo>
                    <a:pt x="6834" y="4318"/>
                    <a:pt x="4719" y="2213"/>
                    <a:pt x="1445" y="0"/>
                  </a:cubicBezTo>
                  <a:close/>
                </a:path>
              </a:pathLst>
            </a:custGeom>
            <a:solidFill>
              <a:srgbClr val="FFB0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9" name="Google Shape;5409;p90"/>
            <p:cNvSpPr/>
            <p:nvPr/>
          </p:nvSpPr>
          <p:spPr>
            <a:xfrm>
              <a:off x="14837810" y="6940795"/>
              <a:ext cx="1716671" cy="1716742"/>
            </a:xfrm>
            <a:custGeom>
              <a:avLst/>
              <a:gdLst/>
              <a:ahLst/>
              <a:cxnLst/>
              <a:rect l="l" t="t" r="r" b="b"/>
              <a:pathLst>
                <a:path w="7039" h="7039" fill="none" extrusionOk="0">
                  <a:moveTo>
                    <a:pt x="1445" y="0"/>
                  </a:moveTo>
                  <a:cubicBezTo>
                    <a:pt x="4719" y="2213"/>
                    <a:pt x="6834" y="4318"/>
                    <a:pt x="6834" y="4318"/>
                  </a:cubicBezTo>
                  <a:cubicBezTo>
                    <a:pt x="6834" y="4318"/>
                    <a:pt x="7039" y="5041"/>
                    <a:pt x="6040" y="6040"/>
                  </a:cubicBezTo>
                  <a:cubicBezTo>
                    <a:pt x="5041" y="7039"/>
                    <a:pt x="4318" y="6834"/>
                    <a:pt x="4318" y="6834"/>
                  </a:cubicBezTo>
                  <a:cubicBezTo>
                    <a:pt x="4318" y="6834"/>
                    <a:pt x="2204" y="4719"/>
                    <a:pt x="0" y="1445"/>
                  </a:cubicBezTo>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0" name="Google Shape;5410;p90"/>
            <p:cNvSpPr/>
            <p:nvPr/>
          </p:nvSpPr>
          <p:spPr>
            <a:xfrm>
              <a:off x="12459706" y="4562678"/>
              <a:ext cx="1712525" cy="3185447"/>
            </a:xfrm>
            <a:custGeom>
              <a:avLst/>
              <a:gdLst/>
              <a:ahLst/>
              <a:cxnLst/>
              <a:rect l="l" t="t" r="r" b="b"/>
              <a:pathLst>
                <a:path w="7022" h="13061" extrusionOk="0">
                  <a:moveTo>
                    <a:pt x="6531" y="1"/>
                  </a:moveTo>
                  <a:cubicBezTo>
                    <a:pt x="2927" y="1"/>
                    <a:pt x="0" y="2927"/>
                    <a:pt x="0" y="6531"/>
                  </a:cubicBezTo>
                  <a:cubicBezTo>
                    <a:pt x="0" y="10135"/>
                    <a:pt x="2927" y="13061"/>
                    <a:pt x="6531" y="13061"/>
                  </a:cubicBezTo>
                  <a:cubicBezTo>
                    <a:pt x="6700" y="13061"/>
                    <a:pt x="6861" y="13052"/>
                    <a:pt x="7021" y="13043"/>
                  </a:cubicBezTo>
                  <a:cubicBezTo>
                    <a:pt x="3649" y="12793"/>
                    <a:pt x="991" y="9974"/>
                    <a:pt x="991" y="6531"/>
                  </a:cubicBezTo>
                  <a:cubicBezTo>
                    <a:pt x="991" y="3096"/>
                    <a:pt x="3649" y="277"/>
                    <a:pt x="7021" y="18"/>
                  </a:cubicBezTo>
                  <a:cubicBezTo>
                    <a:pt x="6861" y="10"/>
                    <a:pt x="6700" y="1"/>
                    <a:pt x="6531" y="1"/>
                  </a:cubicBezTo>
                  <a:close/>
                </a:path>
              </a:pathLst>
            </a:custGeom>
            <a:solidFill>
              <a:srgbClr val="E27D47"/>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1" name="Google Shape;5411;p90"/>
            <p:cNvSpPr/>
            <p:nvPr/>
          </p:nvSpPr>
          <p:spPr>
            <a:xfrm>
              <a:off x="12459706" y="4562678"/>
              <a:ext cx="3185317" cy="3185447"/>
            </a:xfrm>
            <a:custGeom>
              <a:avLst/>
              <a:gdLst/>
              <a:ahLst/>
              <a:cxnLst/>
              <a:rect l="l" t="t" r="r" b="b"/>
              <a:pathLst>
                <a:path w="13061" h="13061" extrusionOk="0">
                  <a:moveTo>
                    <a:pt x="6531" y="2079"/>
                  </a:moveTo>
                  <a:cubicBezTo>
                    <a:pt x="8993" y="2079"/>
                    <a:pt x="10991" y="4069"/>
                    <a:pt x="10991" y="6531"/>
                  </a:cubicBezTo>
                  <a:cubicBezTo>
                    <a:pt x="10991" y="8993"/>
                    <a:pt x="8993" y="10991"/>
                    <a:pt x="6531" y="10991"/>
                  </a:cubicBezTo>
                  <a:cubicBezTo>
                    <a:pt x="4068" y="10991"/>
                    <a:pt x="2079" y="8993"/>
                    <a:pt x="2079" y="6531"/>
                  </a:cubicBezTo>
                  <a:cubicBezTo>
                    <a:pt x="2079" y="4069"/>
                    <a:pt x="4068" y="2079"/>
                    <a:pt x="6531" y="2079"/>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solidFill>
              <a:srgbClr val="00E5BE"/>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2" name="Google Shape;5412;p90"/>
            <p:cNvSpPr/>
            <p:nvPr/>
          </p:nvSpPr>
          <p:spPr>
            <a:xfrm>
              <a:off x="12459706" y="4562678"/>
              <a:ext cx="3185317" cy="3185447"/>
            </a:xfrm>
            <a:custGeom>
              <a:avLst/>
              <a:gdLst/>
              <a:ahLst/>
              <a:cxnLst/>
              <a:rect l="l" t="t" r="r" b="b"/>
              <a:pathLst>
                <a:path w="13061" h="13061" fill="none" extrusionOk="0">
                  <a:moveTo>
                    <a:pt x="6531" y="10991"/>
                  </a:moveTo>
                  <a:cubicBezTo>
                    <a:pt x="4068" y="10991"/>
                    <a:pt x="2079" y="8993"/>
                    <a:pt x="2079" y="6531"/>
                  </a:cubicBezTo>
                  <a:cubicBezTo>
                    <a:pt x="2079" y="4069"/>
                    <a:pt x="4068" y="2079"/>
                    <a:pt x="6531" y="2079"/>
                  </a:cubicBezTo>
                  <a:cubicBezTo>
                    <a:pt x="8993" y="2079"/>
                    <a:pt x="10991" y="4069"/>
                    <a:pt x="10991" y="6531"/>
                  </a:cubicBezTo>
                  <a:cubicBezTo>
                    <a:pt x="10991" y="8993"/>
                    <a:pt x="8993" y="10991"/>
                    <a:pt x="6531" y="10991"/>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3" name="Google Shape;5413;p90"/>
            <p:cNvSpPr/>
            <p:nvPr/>
          </p:nvSpPr>
          <p:spPr>
            <a:xfrm>
              <a:off x="12183386" y="6231579"/>
              <a:ext cx="570191" cy="1288227"/>
            </a:xfrm>
            <a:custGeom>
              <a:avLst/>
              <a:gdLst/>
              <a:ahLst/>
              <a:cxnLst/>
              <a:rect l="l" t="t" r="r" b="b"/>
              <a:pathLst>
                <a:path w="2338" h="5282" fill="none" extrusionOk="0">
                  <a:moveTo>
                    <a:pt x="2338" y="5281"/>
                  </a:moveTo>
                  <a:cubicBezTo>
                    <a:pt x="1009" y="3836"/>
                    <a:pt x="179" y="1954"/>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4" name="Google Shape;5414;p90"/>
            <p:cNvSpPr/>
            <p:nvPr/>
          </p:nvSpPr>
          <p:spPr>
            <a:xfrm>
              <a:off x="11961452" y="6601308"/>
              <a:ext cx="400451" cy="872638"/>
            </a:xfrm>
            <a:custGeom>
              <a:avLst/>
              <a:gdLst/>
              <a:ahLst/>
              <a:cxnLst/>
              <a:rect l="l" t="t" r="r" b="b"/>
              <a:pathLst>
                <a:path w="1642" h="3578" fill="none" extrusionOk="0">
                  <a:moveTo>
                    <a:pt x="1642" y="3578"/>
                  </a:moveTo>
                  <a:cubicBezTo>
                    <a:pt x="902" y="2481"/>
                    <a:pt x="348" y="1276"/>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5" name="Google Shape;5415;p90"/>
            <p:cNvSpPr/>
            <p:nvPr/>
          </p:nvSpPr>
          <p:spPr>
            <a:xfrm>
              <a:off x="15821147" y="4956551"/>
              <a:ext cx="404841" cy="1355785"/>
            </a:xfrm>
            <a:custGeom>
              <a:avLst/>
              <a:gdLst/>
              <a:ahLst/>
              <a:cxnLst/>
              <a:rect l="l" t="t" r="r" b="b"/>
              <a:pathLst>
                <a:path w="1660" h="5559" fill="none" extrusionOk="0">
                  <a:moveTo>
                    <a:pt x="0" y="0"/>
                  </a:moveTo>
                  <a:cubicBezTo>
                    <a:pt x="1107" y="1624"/>
                    <a:pt x="1660" y="3595"/>
                    <a:pt x="1553" y="555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6" name="Google Shape;5416;p90"/>
            <p:cNvSpPr/>
            <p:nvPr/>
          </p:nvSpPr>
          <p:spPr>
            <a:xfrm>
              <a:off x="16201849" y="5058739"/>
              <a:ext cx="272170" cy="918490"/>
            </a:xfrm>
            <a:custGeom>
              <a:avLst/>
              <a:gdLst/>
              <a:ahLst/>
              <a:cxnLst/>
              <a:rect l="l" t="t" r="r" b="b"/>
              <a:pathLst>
                <a:path w="1116" h="3766" fill="none" extrusionOk="0">
                  <a:moveTo>
                    <a:pt x="1" y="1"/>
                  </a:moveTo>
                  <a:cubicBezTo>
                    <a:pt x="572" y="1187"/>
                    <a:pt x="946" y="2454"/>
                    <a:pt x="1116" y="3765"/>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17" name="Google Shape;5417;p90"/>
          <p:cNvSpPr txBox="1"/>
          <p:nvPr/>
        </p:nvSpPr>
        <p:spPr>
          <a:xfrm>
            <a:off x="1855523" y="3583150"/>
            <a:ext cx="10133100" cy="40413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Why not try accessing some of the following websites: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Childline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3">
                  <a:extLst>
                    <a:ext uri="{A12FA001-AC4F-418D-AE19-62706E023703}">
                      <ahyp:hlinkClr xmlns:ahyp="http://schemas.microsoft.com/office/drawing/2018/hyperlinkcolor" val="tx"/>
                    </a:ext>
                  </a:extLst>
                </a:hlinkClick>
              </a:rPr>
              <a:t>childline.org.uk</a:t>
            </a:r>
            <a:endParaRPr sz="26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The Mix - </a:t>
            </a:r>
            <a:r>
              <a:rPr lang="en-GB" sz="2300" u="sng">
                <a:solidFill>
                  <a:srgbClr val="4285F4"/>
                </a:solidFill>
                <a:latin typeface="Roboto"/>
                <a:ea typeface="Roboto"/>
                <a:cs typeface="Roboto"/>
                <a:sym typeface="Roboto"/>
                <a:hlinkClick r:id="rId4">
                  <a:extLst>
                    <a:ext uri="{A12FA001-AC4F-418D-AE19-62706E023703}">
                      <ahyp:hlinkClr xmlns:ahyp="http://schemas.microsoft.com/office/drawing/2018/hyperlinkcolor" val="tx"/>
                    </a:ext>
                  </a:extLst>
                </a:hlinkClick>
              </a:rPr>
              <a:t>themix.org.uk</a:t>
            </a:r>
            <a:endParaRPr sz="23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Safer Internet Centre - </a:t>
            </a:r>
            <a:r>
              <a:rPr lang="en-GB" sz="2300" u="sng">
                <a:solidFill>
                  <a:srgbClr val="4285F4"/>
                </a:solidFill>
                <a:latin typeface="Roboto"/>
                <a:ea typeface="Roboto"/>
                <a:cs typeface="Roboto"/>
                <a:sym typeface="Roboto"/>
                <a:hlinkClick r:id="rId5">
                  <a:extLst>
                    <a:ext uri="{A12FA001-AC4F-418D-AE19-62706E023703}">
                      <ahyp:hlinkClr xmlns:ahyp="http://schemas.microsoft.com/office/drawing/2018/hyperlinkcolor" val="tx"/>
                    </a:ext>
                  </a:extLst>
                </a:hlinkClick>
              </a:rPr>
              <a:t>saferinternet.org.uk</a:t>
            </a:r>
            <a:endParaRPr sz="2300">
              <a:solidFill>
                <a:srgbClr val="4285F4"/>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Relate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6">
                  <a:extLst>
                    <a:ext uri="{A12FA001-AC4F-418D-AE19-62706E023703}">
                      <ahyp:hlinkClr xmlns:ahyp="http://schemas.microsoft.com/office/drawing/2018/hyperlinkcolor" val="tx"/>
                    </a:ext>
                  </a:extLst>
                </a:hlinkClick>
              </a:rPr>
              <a:t>relate.org.uk</a:t>
            </a:r>
            <a:r>
              <a:rPr lang="en-GB" sz="2300">
                <a:solidFill>
                  <a:srgbClr val="212121"/>
                </a:solidFill>
                <a:latin typeface="Roboto"/>
                <a:ea typeface="Roboto"/>
                <a:cs typeface="Roboto"/>
                <a:sym typeface="Roboto"/>
              </a:rPr>
              <a:t> (Help for children and young people section)</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Samaritans -</a:t>
            </a:r>
            <a:r>
              <a:rPr lang="en-GB" sz="2300">
                <a:solidFill>
                  <a:srgbClr val="212121"/>
                </a:solidFill>
                <a:latin typeface="Roboto"/>
                <a:ea typeface="Roboto"/>
                <a:cs typeface="Roboto"/>
                <a:sym typeface="Roboto"/>
              </a:rPr>
              <a:t> </a:t>
            </a:r>
            <a:r>
              <a:rPr lang="en-GB" sz="2300" u="sng">
                <a:solidFill>
                  <a:srgbClr val="4285F4"/>
                </a:solidFill>
                <a:latin typeface="Roboto"/>
                <a:ea typeface="Roboto"/>
                <a:cs typeface="Roboto"/>
                <a:sym typeface="Roboto"/>
                <a:hlinkClick r:id="rId7">
                  <a:extLst>
                    <a:ext uri="{A12FA001-AC4F-418D-AE19-62706E023703}">
                      <ahyp:hlinkClr xmlns:ahyp="http://schemas.microsoft.com/office/drawing/2018/hyperlinkcolor" val="tx"/>
                    </a:ext>
                  </a:extLst>
                </a:hlinkClick>
              </a:rPr>
              <a:t>samaritans.org</a:t>
            </a:r>
            <a:r>
              <a:rPr lang="en-GB" sz="2300">
                <a:solidFill>
                  <a:srgbClr val="212121"/>
                </a:solidFill>
                <a:latin typeface="Roboto"/>
                <a:ea typeface="Roboto"/>
                <a:cs typeface="Roboto"/>
                <a:sym typeface="Roboto"/>
              </a:rPr>
              <a:t> (England, Scotland, Wales)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a:solidFill>
                  <a:srgbClr val="212121"/>
                </a:solidFill>
                <a:latin typeface="Roboto"/>
                <a:ea typeface="Roboto"/>
                <a:cs typeface="Roboto"/>
                <a:sym typeface="Roboto"/>
              </a:rPr>
              <a:t>Thinkuknow - </a:t>
            </a:r>
            <a:r>
              <a:rPr lang="en-GB" sz="2300" u="sng">
                <a:solidFill>
                  <a:srgbClr val="4285F4"/>
                </a:solidFill>
                <a:latin typeface="Roboto"/>
                <a:ea typeface="Roboto"/>
                <a:cs typeface="Roboto"/>
                <a:sym typeface="Roboto"/>
                <a:hlinkClick r:id="rId8">
                  <a:extLst>
                    <a:ext uri="{A12FA001-AC4F-418D-AE19-62706E023703}">
                      <ahyp:hlinkClr xmlns:ahyp="http://schemas.microsoft.com/office/drawing/2018/hyperlinkcolor" val="tx"/>
                    </a:ext>
                  </a:extLst>
                </a:hlinkClick>
              </a:rPr>
              <a:t>thinkuknow.co.uk</a:t>
            </a:r>
            <a:endParaRPr sz="2300">
              <a:solidFill>
                <a:srgbClr val="4285F4"/>
              </a:solidFill>
              <a:latin typeface="Roboto"/>
              <a:ea typeface="Roboto"/>
              <a:cs typeface="Roboto"/>
              <a:sym typeface="Roboto"/>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5421"/>
        <p:cNvGrpSpPr/>
        <p:nvPr/>
      </p:nvGrpSpPr>
      <p:grpSpPr>
        <a:xfrm>
          <a:off x="0" y="0"/>
          <a:ext cx="0" cy="0"/>
          <a:chOff x="0" y="0"/>
          <a:chExt cx="0" cy="0"/>
        </a:xfrm>
      </p:grpSpPr>
      <p:sp>
        <p:nvSpPr>
          <p:cNvPr id="5422" name="Google Shape;5422;p91"/>
          <p:cNvSpPr/>
          <p:nvPr/>
        </p:nvSpPr>
        <p:spPr>
          <a:xfrm rot="-1007543">
            <a:off x="12294168" y="-2666074"/>
            <a:ext cx="13270899" cy="12427410"/>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FDF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3" name="Google Shape;5423;p91"/>
          <p:cNvSpPr/>
          <p:nvPr/>
        </p:nvSpPr>
        <p:spPr>
          <a:xfrm>
            <a:off x="1260000" y="720000"/>
            <a:ext cx="5254147" cy="877304"/>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1016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THEME 3:</a:t>
            </a:r>
          </a:p>
        </p:txBody>
      </p:sp>
      <p:pic>
        <p:nvPicPr>
          <p:cNvPr id="5424" name="Google Shape;5424;p91"/>
          <p:cNvPicPr preferRelativeResize="0"/>
          <p:nvPr/>
        </p:nvPicPr>
        <p:blipFill>
          <a:blip r:embed="rId3">
            <a:alphaModFix/>
          </a:blip>
          <a:stretch>
            <a:fillRect/>
          </a:stretch>
        </p:blipFill>
        <p:spPr>
          <a:xfrm rot="-933921">
            <a:off x="9135744" y="447763"/>
            <a:ext cx="1828259" cy="2036322"/>
          </a:xfrm>
          <a:prstGeom prst="rect">
            <a:avLst/>
          </a:prstGeom>
          <a:noFill/>
          <a:ln>
            <a:noFill/>
          </a:ln>
        </p:spPr>
      </p:pic>
      <p:pic>
        <p:nvPicPr>
          <p:cNvPr id="5425" name="Google Shape;5425;p91"/>
          <p:cNvPicPr preferRelativeResize="0"/>
          <p:nvPr/>
        </p:nvPicPr>
        <p:blipFill>
          <a:blip r:embed="rId4">
            <a:alphaModFix/>
          </a:blip>
          <a:stretch>
            <a:fillRect/>
          </a:stretch>
        </p:blipFill>
        <p:spPr>
          <a:xfrm rot="403566">
            <a:off x="10149150" y="558680"/>
            <a:ext cx="7331174" cy="8378469"/>
          </a:xfrm>
          <a:prstGeom prst="rect">
            <a:avLst/>
          </a:prstGeom>
          <a:noFill/>
          <a:ln>
            <a:noFill/>
          </a:ln>
        </p:spPr>
      </p:pic>
      <p:grpSp>
        <p:nvGrpSpPr>
          <p:cNvPr id="5426" name="Google Shape;5426;p91"/>
          <p:cNvGrpSpPr/>
          <p:nvPr/>
        </p:nvGrpSpPr>
        <p:grpSpPr>
          <a:xfrm>
            <a:off x="1336200" y="2350225"/>
            <a:ext cx="11052846" cy="3843707"/>
            <a:chOff x="1183800" y="2197825"/>
            <a:chExt cx="11052846" cy="3843707"/>
          </a:xfrm>
        </p:grpSpPr>
        <p:sp>
          <p:nvSpPr>
            <p:cNvPr id="5427" name="Google Shape;5427;p91"/>
            <p:cNvSpPr/>
            <p:nvPr/>
          </p:nvSpPr>
          <p:spPr>
            <a:xfrm>
              <a:off x="1249383" y="2552606"/>
              <a:ext cx="1040091" cy="1290040"/>
            </a:xfrm>
            <a:custGeom>
              <a:avLst/>
              <a:gdLst/>
              <a:ahLst/>
              <a:cxnLst/>
              <a:rect l="l" t="t" r="r" b="b"/>
              <a:pathLst>
                <a:path w="9912" h="12294" extrusionOk="0">
                  <a:moveTo>
                    <a:pt x="4140" y="2614"/>
                  </a:moveTo>
                  <a:cubicBezTo>
                    <a:pt x="5380" y="2614"/>
                    <a:pt x="6771" y="3176"/>
                    <a:pt x="6771" y="6174"/>
                  </a:cubicBezTo>
                  <a:cubicBezTo>
                    <a:pt x="6771" y="9189"/>
                    <a:pt x="5273" y="9653"/>
                    <a:pt x="4104" y="9653"/>
                  </a:cubicBezTo>
                  <a:lnTo>
                    <a:pt x="3087" y="9653"/>
                  </a:lnTo>
                  <a:lnTo>
                    <a:pt x="3087" y="2614"/>
                  </a:lnTo>
                  <a:close/>
                  <a:moveTo>
                    <a:pt x="0" y="0"/>
                  </a:moveTo>
                  <a:lnTo>
                    <a:pt x="0" y="12293"/>
                  </a:lnTo>
                  <a:lnTo>
                    <a:pt x="4050" y="12293"/>
                  </a:lnTo>
                  <a:cubicBezTo>
                    <a:pt x="7877" y="12293"/>
                    <a:pt x="9911" y="10250"/>
                    <a:pt x="9911" y="6138"/>
                  </a:cubicBezTo>
                  <a:cubicBezTo>
                    <a:pt x="9911" y="2052"/>
                    <a:pt x="7931" y="0"/>
                    <a:pt x="4050"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8" name="Google Shape;5428;p91"/>
            <p:cNvSpPr/>
            <p:nvPr/>
          </p:nvSpPr>
          <p:spPr>
            <a:xfrm>
              <a:off x="1249383" y="2552606"/>
              <a:ext cx="1040091" cy="1290040"/>
            </a:xfrm>
            <a:custGeom>
              <a:avLst/>
              <a:gdLst/>
              <a:ahLst/>
              <a:cxnLst/>
              <a:rect l="l" t="t" r="r" b="b"/>
              <a:pathLst>
                <a:path w="9912" h="12294" fill="none" extrusionOk="0">
                  <a:moveTo>
                    <a:pt x="6771" y="6174"/>
                  </a:moveTo>
                  <a:cubicBezTo>
                    <a:pt x="6771" y="3176"/>
                    <a:pt x="5380" y="2614"/>
                    <a:pt x="4140" y="2614"/>
                  </a:cubicBezTo>
                  <a:lnTo>
                    <a:pt x="3087" y="2614"/>
                  </a:lnTo>
                  <a:lnTo>
                    <a:pt x="3087" y="9653"/>
                  </a:lnTo>
                  <a:lnTo>
                    <a:pt x="4104" y="9653"/>
                  </a:lnTo>
                  <a:cubicBezTo>
                    <a:pt x="5273" y="9653"/>
                    <a:pt x="6771" y="9189"/>
                    <a:pt x="6771" y="6174"/>
                  </a:cubicBezTo>
                  <a:close/>
                  <a:moveTo>
                    <a:pt x="9911" y="6138"/>
                  </a:moveTo>
                  <a:cubicBezTo>
                    <a:pt x="9911" y="10250"/>
                    <a:pt x="7877" y="12293"/>
                    <a:pt x="4050" y="12293"/>
                  </a:cubicBezTo>
                  <a:lnTo>
                    <a:pt x="0" y="12293"/>
                  </a:lnTo>
                  <a:lnTo>
                    <a:pt x="0" y="0"/>
                  </a:lnTo>
                  <a:lnTo>
                    <a:pt x="4050" y="0"/>
                  </a:lnTo>
                  <a:cubicBezTo>
                    <a:pt x="7931" y="0"/>
                    <a:pt x="9911" y="2052"/>
                    <a:pt x="9911" y="613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9" name="Google Shape;5429;p91"/>
            <p:cNvSpPr/>
            <p:nvPr/>
          </p:nvSpPr>
          <p:spPr>
            <a:xfrm>
              <a:off x="2492531" y="2552606"/>
              <a:ext cx="327704" cy="1290040"/>
            </a:xfrm>
            <a:custGeom>
              <a:avLst/>
              <a:gdLst/>
              <a:ahLst/>
              <a:cxnLst/>
              <a:rect l="l" t="t" r="r" b="b"/>
              <a:pathLst>
                <a:path w="3123" h="12294" extrusionOk="0">
                  <a:moveTo>
                    <a:pt x="0" y="0"/>
                  </a:moveTo>
                  <a:lnTo>
                    <a:pt x="0" y="12293"/>
                  </a:lnTo>
                  <a:lnTo>
                    <a:pt x="3123" y="12293"/>
                  </a:lnTo>
                  <a:lnTo>
                    <a:pt x="3123" y="0"/>
                  </a:ln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0" name="Google Shape;5430;p91"/>
            <p:cNvSpPr/>
            <p:nvPr/>
          </p:nvSpPr>
          <p:spPr>
            <a:xfrm>
              <a:off x="3022340" y="2521651"/>
              <a:ext cx="1090668" cy="1350901"/>
            </a:xfrm>
            <a:custGeom>
              <a:avLst/>
              <a:gdLst/>
              <a:ahLst/>
              <a:cxnLst/>
              <a:rect l="l" t="t" r="r" b="b"/>
              <a:pathLst>
                <a:path w="10394" h="12874" extrusionOk="0">
                  <a:moveTo>
                    <a:pt x="6031" y="1"/>
                  </a:moveTo>
                  <a:cubicBezTo>
                    <a:pt x="2097" y="1"/>
                    <a:pt x="1" y="2427"/>
                    <a:pt x="1" y="6558"/>
                  </a:cubicBezTo>
                  <a:cubicBezTo>
                    <a:pt x="1" y="10599"/>
                    <a:pt x="2026" y="12874"/>
                    <a:pt x="5871" y="12874"/>
                  </a:cubicBezTo>
                  <a:cubicBezTo>
                    <a:pt x="7619" y="12874"/>
                    <a:pt x="9332" y="12553"/>
                    <a:pt x="10394" y="11812"/>
                  </a:cubicBezTo>
                  <a:lnTo>
                    <a:pt x="10394" y="5639"/>
                  </a:lnTo>
                  <a:lnTo>
                    <a:pt x="6442" y="5639"/>
                  </a:lnTo>
                  <a:lnTo>
                    <a:pt x="5737" y="7878"/>
                  </a:lnTo>
                  <a:lnTo>
                    <a:pt x="7726" y="7878"/>
                  </a:lnTo>
                  <a:lnTo>
                    <a:pt x="7726" y="9966"/>
                  </a:lnTo>
                  <a:cubicBezTo>
                    <a:pt x="7146" y="10135"/>
                    <a:pt x="6647" y="10206"/>
                    <a:pt x="6120" y="10206"/>
                  </a:cubicBezTo>
                  <a:cubicBezTo>
                    <a:pt x="4113" y="10206"/>
                    <a:pt x="3105" y="8940"/>
                    <a:pt x="3105" y="6469"/>
                  </a:cubicBezTo>
                  <a:cubicBezTo>
                    <a:pt x="3105" y="3997"/>
                    <a:pt x="4167" y="2641"/>
                    <a:pt x="6067" y="2641"/>
                  </a:cubicBezTo>
                  <a:cubicBezTo>
                    <a:pt x="6914" y="2641"/>
                    <a:pt x="7833" y="2856"/>
                    <a:pt x="8868" y="3418"/>
                  </a:cubicBezTo>
                  <a:lnTo>
                    <a:pt x="10322" y="1196"/>
                  </a:lnTo>
                  <a:cubicBezTo>
                    <a:pt x="8886" y="349"/>
                    <a:pt x="7494" y="1"/>
                    <a:pt x="603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1" name="Google Shape;5431;p91"/>
            <p:cNvSpPr/>
            <p:nvPr/>
          </p:nvSpPr>
          <p:spPr>
            <a:xfrm>
              <a:off x="3022340" y="2521651"/>
              <a:ext cx="1090668" cy="1350901"/>
            </a:xfrm>
            <a:custGeom>
              <a:avLst/>
              <a:gdLst/>
              <a:ahLst/>
              <a:cxnLst/>
              <a:rect l="l" t="t" r="r" b="b"/>
              <a:pathLst>
                <a:path w="10394" h="12874" fill="none" extrusionOk="0">
                  <a:moveTo>
                    <a:pt x="1" y="6558"/>
                  </a:moveTo>
                  <a:cubicBezTo>
                    <a:pt x="1" y="2427"/>
                    <a:pt x="2097" y="1"/>
                    <a:pt x="6031" y="1"/>
                  </a:cubicBezTo>
                  <a:cubicBezTo>
                    <a:pt x="7494" y="1"/>
                    <a:pt x="8886" y="349"/>
                    <a:pt x="10322" y="1196"/>
                  </a:cubicBezTo>
                  <a:lnTo>
                    <a:pt x="8868" y="3418"/>
                  </a:lnTo>
                  <a:cubicBezTo>
                    <a:pt x="7833" y="2856"/>
                    <a:pt x="6914" y="2641"/>
                    <a:pt x="6067" y="2641"/>
                  </a:cubicBezTo>
                  <a:cubicBezTo>
                    <a:pt x="4167" y="2641"/>
                    <a:pt x="3105" y="3997"/>
                    <a:pt x="3105" y="6469"/>
                  </a:cubicBezTo>
                  <a:cubicBezTo>
                    <a:pt x="3105" y="8940"/>
                    <a:pt x="4113" y="10206"/>
                    <a:pt x="6120" y="10206"/>
                  </a:cubicBezTo>
                  <a:cubicBezTo>
                    <a:pt x="6647" y="10206"/>
                    <a:pt x="7146" y="10135"/>
                    <a:pt x="7726" y="9966"/>
                  </a:cubicBezTo>
                  <a:lnTo>
                    <a:pt x="7726" y="7878"/>
                  </a:lnTo>
                  <a:lnTo>
                    <a:pt x="5737" y="7878"/>
                  </a:lnTo>
                  <a:lnTo>
                    <a:pt x="6442" y="5639"/>
                  </a:lnTo>
                  <a:lnTo>
                    <a:pt x="10394" y="5639"/>
                  </a:lnTo>
                  <a:lnTo>
                    <a:pt x="10394" y="11812"/>
                  </a:lnTo>
                  <a:cubicBezTo>
                    <a:pt x="9332" y="12553"/>
                    <a:pt x="7619" y="12874"/>
                    <a:pt x="5871" y="12874"/>
                  </a:cubicBezTo>
                  <a:cubicBezTo>
                    <a:pt x="2026" y="12874"/>
                    <a:pt x="1" y="10599"/>
                    <a:pt x="1" y="655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2" name="Google Shape;5432;p91"/>
            <p:cNvSpPr/>
            <p:nvPr/>
          </p:nvSpPr>
          <p:spPr>
            <a:xfrm>
              <a:off x="4342298" y="2552606"/>
              <a:ext cx="327704" cy="1290040"/>
            </a:xfrm>
            <a:custGeom>
              <a:avLst/>
              <a:gdLst/>
              <a:ahLst/>
              <a:cxnLst/>
              <a:rect l="l" t="t" r="r" b="b"/>
              <a:pathLst>
                <a:path w="3123" h="12294" extrusionOk="0">
                  <a:moveTo>
                    <a:pt x="0" y="0"/>
                  </a:moveTo>
                  <a:lnTo>
                    <a:pt x="0" y="12293"/>
                  </a:lnTo>
                  <a:lnTo>
                    <a:pt x="3123" y="12293"/>
                  </a:lnTo>
                  <a:lnTo>
                    <a:pt x="3123" y="0"/>
                  </a:ln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3" name="Google Shape;5433;p91"/>
            <p:cNvSpPr/>
            <p:nvPr/>
          </p:nvSpPr>
          <p:spPr>
            <a:xfrm>
              <a:off x="4838424" y="2552606"/>
              <a:ext cx="1115957" cy="1290040"/>
            </a:xfrm>
            <a:custGeom>
              <a:avLst/>
              <a:gdLst/>
              <a:ahLst/>
              <a:cxnLst/>
              <a:rect l="l" t="t" r="r" b="b"/>
              <a:pathLst>
                <a:path w="10635" h="12294" extrusionOk="0">
                  <a:moveTo>
                    <a:pt x="0" y="0"/>
                  </a:moveTo>
                  <a:lnTo>
                    <a:pt x="0" y="2668"/>
                  </a:lnTo>
                  <a:lnTo>
                    <a:pt x="3560" y="2668"/>
                  </a:lnTo>
                  <a:lnTo>
                    <a:pt x="3560" y="12293"/>
                  </a:lnTo>
                  <a:lnTo>
                    <a:pt x="6682" y="12293"/>
                  </a:lnTo>
                  <a:lnTo>
                    <a:pt x="6682" y="2668"/>
                  </a:lnTo>
                  <a:lnTo>
                    <a:pt x="9858" y="2668"/>
                  </a:lnTo>
                  <a:lnTo>
                    <a:pt x="10634"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4" name="Google Shape;5434;p91"/>
            <p:cNvSpPr/>
            <p:nvPr/>
          </p:nvSpPr>
          <p:spPr>
            <a:xfrm>
              <a:off x="4838424" y="2552606"/>
              <a:ext cx="1115957" cy="1290040"/>
            </a:xfrm>
            <a:custGeom>
              <a:avLst/>
              <a:gdLst/>
              <a:ahLst/>
              <a:cxnLst/>
              <a:rect l="l" t="t" r="r" b="b"/>
              <a:pathLst>
                <a:path w="10635" h="12294" fill="none" extrusionOk="0">
                  <a:moveTo>
                    <a:pt x="3560" y="2668"/>
                  </a:moveTo>
                  <a:lnTo>
                    <a:pt x="0" y="2668"/>
                  </a:lnTo>
                  <a:lnTo>
                    <a:pt x="0" y="0"/>
                  </a:lnTo>
                  <a:lnTo>
                    <a:pt x="10634" y="0"/>
                  </a:lnTo>
                  <a:lnTo>
                    <a:pt x="9858" y="2668"/>
                  </a:lnTo>
                  <a:lnTo>
                    <a:pt x="6682" y="2668"/>
                  </a:lnTo>
                  <a:lnTo>
                    <a:pt x="6682" y="12293"/>
                  </a:lnTo>
                  <a:lnTo>
                    <a:pt x="3560"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5" name="Google Shape;5435;p91"/>
            <p:cNvSpPr/>
            <p:nvPr/>
          </p:nvSpPr>
          <p:spPr>
            <a:xfrm>
              <a:off x="5848514" y="2552606"/>
              <a:ext cx="1255412" cy="1290040"/>
            </a:xfrm>
            <a:custGeom>
              <a:avLst/>
              <a:gdLst/>
              <a:ahLst/>
              <a:cxnLst/>
              <a:rect l="l" t="t" r="r" b="b"/>
              <a:pathLst>
                <a:path w="11964" h="12294" extrusionOk="0">
                  <a:moveTo>
                    <a:pt x="5968" y="3355"/>
                  </a:moveTo>
                  <a:lnTo>
                    <a:pt x="7307" y="7637"/>
                  </a:lnTo>
                  <a:lnTo>
                    <a:pt x="4621" y="7637"/>
                  </a:lnTo>
                  <a:lnTo>
                    <a:pt x="5968" y="3355"/>
                  </a:lnTo>
                  <a:close/>
                  <a:moveTo>
                    <a:pt x="4398" y="0"/>
                  </a:moveTo>
                  <a:lnTo>
                    <a:pt x="0" y="12293"/>
                  </a:lnTo>
                  <a:lnTo>
                    <a:pt x="3158" y="12293"/>
                  </a:lnTo>
                  <a:lnTo>
                    <a:pt x="3863" y="10072"/>
                  </a:lnTo>
                  <a:lnTo>
                    <a:pt x="8083" y="10072"/>
                  </a:lnTo>
                  <a:lnTo>
                    <a:pt x="8788" y="12293"/>
                  </a:lnTo>
                  <a:lnTo>
                    <a:pt x="11963" y="12293"/>
                  </a:lnTo>
                  <a:lnTo>
                    <a:pt x="7574"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6" name="Google Shape;5436;p91"/>
            <p:cNvSpPr/>
            <p:nvPr/>
          </p:nvSpPr>
          <p:spPr>
            <a:xfrm>
              <a:off x="5848514" y="2552606"/>
              <a:ext cx="1255412" cy="1290040"/>
            </a:xfrm>
            <a:custGeom>
              <a:avLst/>
              <a:gdLst/>
              <a:ahLst/>
              <a:cxnLst/>
              <a:rect l="l" t="t" r="r" b="b"/>
              <a:pathLst>
                <a:path w="11964" h="12294" fill="none" extrusionOk="0">
                  <a:moveTo>
                    <a:pt x="7307" y="7637"/>
                  </a:moveTo>
                  <a:lnTo>
                    <a:pt x="5968" y="3355"/>
                  </a:lnTo>
                  <a:lnTo>
                    <a:pt x="4621" y="7637"/>
                  </a:lnTo>
                  <a:close/>
                  <a:moveTo>
                    <a:pt x="8083" y="10072"/>
                  </a:moveTo>
                  <a:lnTo>
                    <a:pt x="3863" y="10072"/>
                  </a:lnTo>
                  <a:lnTo>
                    <a:pt x="3158" y="12293"/>
                  </a:lnTo>
                  <a:lnTo>
                    <a:pt x="0" y="12293"/>
                  </a:lnTo>
                  <a:lnTo>
                    <a:pt x="4398" y="0"/>
                  </a:lnTo>
                  <a:lnTo>
                    <a:pt x="7574" y="0"/>
                  </a:lnTo>
                  <a:lnTo>
                    <a:pt x="11963" y="12293"/>
                  </a:lnTo>
                  <a:lnTo>
                    <a:pt x="8788"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7" name="Google Shape;5437;p91"/>
            <p:cNvSpPr/>
            <p:nvPr/>
          </p:nvSpPr>
          <p:spPr>
            <a:xfrm>
              <a:off x="7261129" y="2552606"/>
              <a:ext cx="831380" cy="1290040"/>
            </a:xfrm>
            <a:custGeom>
              <a:avLst/>
              <a:gdLst/>
              <a:ahLst/>
              <a:cxnLst/>
              <a:rect l="l" t="t" r="r" b="b"/>
              <a:pathLst>
                <a:path w="7923" h="12294" extrusionOk="0">
                  <a:moveTo>
                    <a:pt x="0" y="0"/>
                  </a:moveTo>
                  <a:lnTo>
                    <a:pt x="0" y="12293"/>
                  </a:lnTo>
                  <a:lnTo>
                    <a:pt x="7235" y="12293"/>
                  </a:lnTo>
                  <a:lnTo>
                    <a:pt x="7922" y="9617"/>
                  </a:lnTo>
                  <a:lnTo>
                    <a:pt x="3140" y="9617"/>
                  </a:lnTo>
                  <a:lnTo>
                    <a:pt x="314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8" name="Google Shape;5438;p91"/>
            <p:cNvSpPr/>
            <p:nvPr/>
          </p:nvSpPr>
          <p:spPr>
            <a:xfrm>
              <a:off x="7261129" y="2552606"/>
              <a:ext cx="831380" cy="1290040"/>
            </a:xfrm>
            <a:custGeom>
              <a:avLst/>
              <a:gdLst/>
              <a:ahLst/>
              <a:cxnLst/>
              <a:rect l="l" t="t" r="r" b="b"/>
              <a:pathLst>
                <a:path w="7923" h="12294" fill="none" extrusionOk="0">
                  <a:moveTo>
                    <a:pt x="3140" y="0"/>
                  </a:moveTo>
                  <a:lnTo>
                    <a:pt x="3140" y="9617"/>
                  </a:lnTo>
                  <a:lnTo>
                    <a:pt x="7922" y="9617"/>
                  </a:lnTo>
                  <a:lnTo>
                    <a:pt x="7235" y="12293"/>
                  </a:lnTo>
                  <a:lnTo>
                    <a:pt x="0" y="12293"/>
                  </a:lnTo>
                  <a:lnTo>
                    <a:pt x="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9" name="Google Shape;5439;p91"/>
            <p:cNvSpPr/>
            <p:nvPr/>
          </p:nvSpPr>
          <p:spPr>
            <a:xfrm>
              <a:off x="1183800" y="4690631"/>
              <a:ext cx="1058874" cy="1350901"/>
            </a:xfrm>
            <a:custGeom>
              <a:avLst/>
              <a:gdLst/>
              <a:ahLst/>
              <a:cxnLst/>
              <a:rect l="l" t="t" r="r" b="b"/>
              <a:pathLst>
                <a:path w="10091" h="12874" extrusionOk="0">
                  <a:moveTo>
                    <a:pt x="5737" y="1"/>
                  </a:moveTo>
                  <a:cubicBezTo>
                    <a:pt x="2195" y="1"/>
                    <a:pt x="1" y="2454"/>
                    <a:pt x="1" y="6558"/>
                  </a:cubicBezTo>
                  <a:cubicBezTo>
                    <a:pt x="1" y="10528"/>
                    <a:pt x="2177" y="12874"/>
                    <a:pt x="5648" y="12874"/>
                  </a:cubicBezTo>
                  <a:cubicBezTo>
                    <a:pt x="7503" y="12874"/>
                    <a:pt x="8913" y="12258"/>
                    <a:pt x="10090" y="11027"/>
                  </a:cubicBezTo>
                  <a:lnTo>
                    <a:pt x="8333" y="9011"/>
                  </a:lnTo>
                  <a:cubicBezTo>
                    <a:pt x="7539" y="9859"/>
                    <a:pt x="6799" y="10162"/>
                    <a:pt x="5773" y="10162"/>
                  </a:cubicBezTo>
                  <a:cubicBezTo>
                    <a:pt x="4060" y="10162"/>
                    <a:pt x="3141" y="8806"/>
                    <a:pt x="3141" y="6460"/>
                  </a:cubicBezTo>
                  <a:cubicBezTo>
                    <a:pt x="3141" y="4113"/>
                    <a:pt x="4185" y="2713"/>
                    <a:pt x="5808" y="2713"/>
                  </a:cubicBezTo>
                  <a:cubicBezTo>
                    <a:pt x="6799" y="2713"/>
                    <a:pt x="7343" y="2980"/>
                    <a:pt x="8190" y="3774"/>
                  </a:cubicBezTo>
                  <a:lnTo>
                    <a:pt x="9903" y="1785"/>
                  </a:lnTo>
                  <a:cubicBezTo>
                    <a:pt x="8806" y="652"/>
                    <a:pt x="7628" y="1"/>
                    <a:pt x="5737"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0" name="Google Shape;5440;p91"/>
            <p:cNvSpPr/>
            <p:nvPr/>
          </p:nvSpPr>
          <p:spPr>
            <a:xfrm>
              <a:off x="1183800" y="4690631"/>
              <a:ext cx="1058874" cy="1350901"/>
            </a:xfrm>
            <a:custGeom>
              <a:avLst/>
              <a:gdLst/>
              <a:ahLst/>
              <a:cxnLst/>
              <a:rect l="l" t="t" r="r" b="b"/>
              <a:pathLst>
                <a:path w="10091" h="12874" fill="none" extrusionOk="0">
                  <a:moveTo>
                    <a:pt x="1" y="6558"/>
                  </a:moveTo>
                  <a:cubicBezTo>
                    <a:pt x="1" y="2454"/>
                    <a:pt x="2195" y="1"/>
                    <a:pt x="5737" y="1"/>
                  </a:cubicBezTo>
                  <a:cubicBezTo>
                    <a:pt x="7628" y="1"/>
                    <a:pt x="8806" y="652"/>
                    <a:pt x="9903" y="1785"/>
                  </a:cubicBezTo>
                  <a:lnTo>
                    <a:pt x="8190" y="3774"/>
                  </a:lnTo>
                  <a:cubicBezTo>
                    <a:pt x="7343" y="2980"/>
                    <a:pt x="6799" y="2713"/>
                    <a:pt x="5808" y="2713"/>
                  </a:cubicBezTo>
                  <a:cubicBezTo>
                    <a:pt x="4185" y="2713"/>
                    <a:pt x="3141" y="4113"/>
                    <a:pt x="3141" y="6460"/>
                  </a:cubicBezTo>
                  <a:cubicBezTo>
                    <a:pt x="3141" y="8806"/>
                    <a:pt x="4060" y="10162"/>
                    <a:pt x="5773" y="10162"/>
                  </a:cubicBezTo>
                  <a:cubicBezTo>
                    <a:pt x="6799" y="10162"/>
                    <a:pt x="7539" y="9859"/>
                    <a:pt x="8333" y="9011"/>
                  </a:cubicBezTo>
                  <a:lnTo>
                    <a:pt x="10090" y="11027"/>
                  </a:lnTo>
                  <a:cubicBezTo>
                    <a:pt x="8913" y="12258"/>
                    <a:pt x="7503" y="12874"/>
                    <a:pt x="5648" y="12874"/>
                  </a:cubicBezTo>
                  <a:cubicBezTo>
                    <a:pt x="2177" y="12874"/>
                    <a:pt x="1" y="10528"/>
                    <a:pt x="1" y="655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1" name="Google Shape;5441;p91"/>
            <p:cNvSpPr/>
            <p:nvPr/>
          </p:nvSpPr>
          <p:spPr>
            <a:xfrm>
              <a:off x="2412991" y="4720642"/>
              <a:ext cx="327704" cy="1290040"/>
            </a:xfrm>
            <a:custGeom>
              <a:avLst/>
              <a:gdLst/>
              <a:ahLst/>
              <a:cxnLst/>
              <a:rect l="l" t="t" r="r" b="b"/>
              <a:pathLst>
                <a:path w="3123" h="12294" extrusionOk="0">
                  <a:moveTo>
                    <a:pt x="0" y="0"/>
                  </a:moveTo>
                  <a:lnTo>
                    <a:pt x="0" y="12293"/>
                  </a:lnTo>
                  <a:lnTo>
                    <a:pt x="3122" y="12293"/>
                  </a:lnTo>
                  <a:lnTo>
                    <a:pt x="3122" y="0"/>
                  </a:ln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2" name="Google Shape;5442;p91"/>
            <p:cNvSpPr/>
            <p:nvPr/>
          </p:nvSpPr>
          <p:spPr>
            <a:xfrm>
              <a:off x="2909117" y="4720642"/>
              <a:ext cx="1075663" cy="1290040"/>
            </a:xfrm>
            <a:custGeom>
              <a:avLst/>
              <a:gdLst/>
              <a:ahLst/>
              <a:cxnLst/>
              <a:rect l="l" t="t" r="r" b="b"/>
              <a:pathLst>
                <a:path w="10251" h="12294" extrusionOk="0">
                  <a:moveTo>
                    <a:pt x="0" y="0"/>
                  </a:moveTo>
                  <a:lnTo>
                    <a:pt x="0" y="2677"/>
                  </a:lnTo>
                  <a:lnTo>
                    <a:pt x="3551" y="2677"/>
                  </a:lnTo>
                  <a:lnTo>
                    <a:pt x="3551" y="12293"/>
                  </a:lnTo>
                  <a:lnTo>
                    <a:pt x="6673" y="12293"/>
                  </a:lnTo>
                  <a:lnTo>
                    <a:pt x="6673" y="2677"/>
                  </a:lnTo>
                  <a:lnTo>
                    <a:pt x="10250" y="2677"/>
                  </a:lnTo>
                  <a:lnTo>
                    <a:pt x="1025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3" name="Google Shape;5443;p91"/>
            <p:cNvSpPr/>
            <p:nvPr/>
          </p:nvSpPr>
          <p:spPr>
            <a:xfrm>
              <a:off x="2909117" y="4720642"/>
              <a:ext cx="1075663" cy="1290040"/>
            </a:xfrm>
            <a:custGeom>
              <a:avLst/>
              <a:gdLst/>
              <a:ahLst/>
              <a:cxnLst/>
              <a:rect l="l" t="t" r="r" b="b"/>
              <a:pathLst>
                <a:path w="10251" h="12294" fill="none" extrusionOk="0">
                  <a:moveTo>
                    <a:pt x="3551" y="2677"/>
                  </a:moveTo>
                  <a:lnTo>
                    <a:pt x="0" y="2677"/>
                  </a:lnTo>
                  <a:lnTo>
                    <a:pt x="0" y="0"/>
                  </a:lnTo>
                  <a:lnTo>
                    <a:pt x="10250" y="0"/>
                  </a:lnTo>
                  <a:lnTo>
                    <a:pt x="10250" y="2677"/>
                  </a:lnTo>
                  <a:lnTo>
                    <a:pt x="6673" y="2677"/>
                  </a:lnTo>
                  <a:lnTo>
                    <a:pt x="6673" y="12293"/>
                  </a:lnTo>
                  <a:lnTo>
                    <a:pt x="3551"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4" name="Google Shape;5444;p91"/>
            <p:cNvSpPr/>
            <p:nvPr/>
          </p:nvSpPr>
          <p:spPr>
            <a:xfrm>
              <a:off x="4153208" y="4720642"/>
              <a:ext cx="327704" cy="1290040"/>
            </a:xfrm>
            <a:custGeom>
              <a:avLst/>
              <a:gdLst/>
              <a:ahLst/>
              <a:cxnLst/>
              <a:rect l="l" t="t" r="r" b="b"/>
              <a:pathLst>
                <a:path w="3123" h="12294" extrusionOk="0">
                  <a:moveTo>
                    <a:pt x="0" y="0"/>
                  </a:moveTo>
                  <a:lnTo>
                    <a:pt x="0" y="12293"/>
                  </a:lnTo>
                  <a:lnTo>
                    <a:pt x="3123" y="12293"/>
                  </a:lnTo>
                  <a:lnTo>
                    <a:pt x="3123" y="0"/>
                  </a:ln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5" name="Google Shape;5445;p91"/>
            <p:cNvSpPr/>
            <p:nvPr/>
          </p:nvSpPr>
          <p:spPr>
            <a:xfrm>
              <a:off x="4649334" y="4720642"/>
              <a:ext cx="1014802" cy="1290040"/>
            </a:xfrm>
            <a:custGeom>
              <a:avLst/>
              <a:gdLst/>
              <a:ahLst/>
              <a:cxnLst/>
              <a:rect l="l" t="t" r="r" b="b"/>
              <a:pathLst>
                <a:path w="9671" h="12294" extrusionOk="0">
                  <a:moveTo>
                    <a:pt x="161" y="0"/>
                  </a:moveTo>
                  <a:lnTo>
                    <a:pt x="161" y="2801"/>
                  </a:lnTo>
                  <a:lnTo>
                    <a:pt x="5148" y="2801"/>
                  </a:lnTo>
                  <a:lnTo>
                    <a:pt x="0" y="12293"/>
                  </a:lnTo>
                  <a:lnTo>
                    <a:pt x="9599" y="12293"/>
                  </a:lnTo>
                  <a:lnTo>
                    <a:pt x="9599" y="9501"/>
                  </a:lnTo>
                  <a:lnTo>
                    <a:pt x="4532" y="9501"/>
                  </a:lnTo>
                  <a:lnTo>
                    <a:pt x="9671"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6" name="Google Shape;5446;p91"/>
            <p:cNvSpPr/>
            <p:nvPr/>
          </p:nvSpPr>
          <p:spPr>
            <a:xfrm>
              <a:off x="4649334" y="4720642"/>
              <a:ext cx="1014802" cy="1290040"/>
            </a:xfrm>
            <a:custGeom>
              <a:avLst/>
              <a:gdLst/>
              <a:ahLst/>
              <a:cxnLst/>
              <a:rect l="l" t="t" r="r" b="b"/>
              <a:pathLst>
                <a:path w="9671" h="12294" fill="none" extrusionOk="0">
                  <a:moveTo>
                    <a:pt x="5148" y="2801"/>
                  </a:moveTo>
                  <a:lnTo>
                    <a:pt x="161" y="2801"/>
                  </a:lnTo>
                  <a:lnTo>
                    <a:pt x="161" y="0"/>
                  </a:lnTo>
                  <a:lnTo>
                    <a:pt x="9671" y="0"/>
                  </a:lnTo>
                  <a:lnTo>
                    <a:pt x="4532" y="9501"/>
                  </a:lnTo>
                  <a:lnTo>
                    <a:pt x="9599" y="9501"/>
                  </a:lnTo>
                  <a:lnTo>
                    <a:pt x="9599" y="12293"/>
                  </a:lnTo>
                  <a:lnTo>
                    <a:pt x="0"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7" name="Google Shape;5447;p91"/>
            <p:cNvSpPr/>
            <p:nvPr/>
          </p:nvSpPr>
          <p:spPr>
            <a:xfrm>
              <a:off x="5859742" y="4720642"/>
              <a:ext cx="853836" cy="1290040"/>
            </a:xfrm>
            <a:custGeom>
              <a:avLst/>
              <a:gdLst/>
              <a:ahLst/>
              <a:cxnLst/>
              <a:rect l="l" t="t" r="r" b="b"/>
              <a:pathLst>
                <a:path w="8137" h="12294" extrusionOk="0">
                  <a:moveTo>
                    <a:pt x="0" y="0"/>
                  </a:moveTo>
                  <a:lnTo>
                    <a:pt x="0" y="12293"/>
                  </a:lnTo>
                  <a:lnTo>
                    <a:pt x="8136" y="12293"/>
                  </a:lnTo>
                  <a:lnTo>
                    <a:pt x="8136" y="9662"/>
                  </a:lnTo>
                  <a:lnTo>
                    <a:pt x="3123" y="9662"/>
                  </a:lnTo>
                  <a:lnTo>
                    <a:pt x="3123" y="7226"/>
                  </a:lnTo>
                  <a:lnTo>
                    <a:pt x="6771" y="7226"/>
                  </a:lnTo>
                  <a:lnTo>
                    <a:pt x="7485" y="4773"/>
                  </a:lnTo>
                  <a:lnTo>
                    <a:pt x="3123" y="4773"/>
                  </a:lnTo>
                  <a:lnTo>
                    <a:pt x="3123" y="2641"/>
                  </a:lnTo>
                  <a:lnTo>
                    <a:pt x="8136" y="2641"/>
                  </a:lnTo>
                  <a:lnTo>
                    <a:pt x="8136"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8" name="Google Shape;5448;p91"/>
            <p:cNvSpPr/>
            <p:nvPr/>
          </p:nvSpPr>
          <p:spPr>
            <a:xfrm>
              <a:off x="5859742" y="4720642"/>
              <a:ext cx="853836" cy="1290040"/>
            </a:xfrm>
            <a:custGeom>
              <a:avLst/>
              <a:gdLst/>
              <a:ahLst/>
              <a:cxnLst/>
              <a:rect l="l" t="t" r="r" b="b"/>
              <a:pathLst>
                <a:path w="8137" h="12294" fill="none" extrusionOk="0">
                  <a:moveTo>
                    <a:pt x="8136" y="12293"/>
                  </a:moveTo>
                  <a:lnTo>
                    <a:pt x="0" y="12293"/>
                  </a:lnTo>
                  <a:lnTo>
                    <a:pt x="0" y="0"/>
                  </a:lnTo>
                  <a:lnTo>
                    <a:pt x="8136" y="0"/>
                  </a:lnTo>
                  <a:lnTo>
                    <a:pt x="8136" y="2641"/>
                  </a:lnTo>
                  <a:lnTo>
                    <a:pt x="3123" y="2641"/>
                  </a:lnTo>
                  <a:lnTo>
                    <a:pt x="3123" y="4773"/>
                  </a:lnTo>
                  <a:lnTo>
                    <a:pt x="7485" y="4773"/>
                  </a:lnTo>
                  <a:lnTo>
                    <a:pt x="6771" y="7226"/>
                  </a:lnTo>
                  <a:lnTo>
                    <a:pt x="3123" y="7226"/>
                  </a:lnTo>
                  <a:lnTo>
                    <a:pt x="3123" y="9662"/>
                  </a:lnTo>
                  <a:lnTo>
                    <a:pt x="8136" y="9662"/>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9" name="Google Shape;5449;p91"/>
            <p:cNvSpPr/>
            <p:nvPr/>
          </p:nvSpPr>
          <p:spPr>
            <a:xfrm>
              <a:off x="6918521" y="4720642"/>
              <a:ext cx="1079336" cy="1290040"/>
            </a:xfrm>
            <a:custGeom>
              <a:avLst/>
              <a:gdLst/>
              <a:ahLst/>
              <a:cxnLst/>
              <a:rect l="l" t="t" r="r" b="b"/>
              <a:pathLst>
                <a:path w="10286" h="12294" extrusionOk="0">
                  <a:moveTo>
                    <a:pt x="0" y="0"/>
                  </a:moveTo>
                  <a:lnTo>
                    <a:pt x="0" y="12293"/>
                  </a:lnTo>
                  <a:lnTo>
                    <a:pt x="3015" y="12293"/>
                  </a:lnTo>
                  <a:lnTo>
                    <a:pt x="3015" y="4898"/>
                  </a:lnTo>
                  <a:lnTo>
                    <a:pt x="7503" y="12293"/>
                  </a:lnTo>
                  <a:lnTo>
                    <a:pt x="10286" y="12293"/>
                  </a:lnTo>
                  <a:lnTo>
                    <a:pt x="10286" y="0"/>
                  </a:lnTo>
                  <a:lnTo>
                    <a:pt x="7271" y="0"/>
                  </a:lnTo>
                  <a:lnTo>
                    <a:pt x="7271" y="7315"/>
                  </a:lnTo>
                  <a:lnTo>
                    <a:pt x="2810"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0" name="Google Shape;5450;p91"/>
            <p:cNvSpPr/>
            <p:nvPr/>
          </p:nvSpPr>
          <p:spPr>
            <a:xfrm>
              <a:off x="6918521" y="4720642"/>
              <a:ext cx="1079336" cy="1290040"/>
            </a:xfrm>
            <a:custGeom>
              <a:avLst/>
              <a:gdLst/>
              <a:ahLst/>
              <a:cxnLst/>
              <a:rect l="l" t="t" r="r" b="b"/>
              <a:pathLst>
                <a:path w="10286" h="12294" fill="none" extrusionOk="0">
                  <a:moveTo>
                    <a:pt x="2810" y="0"/>
                  </a:moveTo>
                  <a:lnTo>
                    <a:pt x="7271" y="7315"/>
                  </a:lnTo>
                  <a:lnTo>
                    <a:pt x="7271" y="0"/>
                  </a:lnTo>
                  <a:lnTo>
                    <a:pt x="10286" y="0"/>
                  </a:lnTo>
                  <a:lnTo>
                    <a:pt x="10286" y="12293"/>
                  </a:lnTo>
                  <a:lnTo>
                    <a:pt x="7503" y="12293"/>
                  </a:lnTo>
                  <a:lnTo>
                    <a:pt x="3015" y="4898"/>
                  </a:lnTo>
                  <a:lnTo>
                    <a:pt x="3015" y="12293"/>
                  </a:lnTo>
                  <a:lnTo>
                    <a:pt x="0" y="12293"/>
                  </a:lnTo>
                  <a:lnTo>
                    <a:pt x="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1" name="Google Shape;5451;p91"/>
            <p:cNvSpPr/>
            <p:nvPr/>
          </p:nvSpPr>
          <p:spPr>
            <a:xfrm>
              <a:off x="8183179" y="4690631"/>
              <a:ext cx="945547" cy="1350901"/>
            </a:xfrm>
            <a:custGeom>
              <a:avLst/>
              <a:gdLst/>
              <a:ahLst/>
              <a:cxnLst/>
              <a:rect l="l" t="t" r="r" b="b"/>
              <a:pathLst>
                <a:path w="9011" h="12874" extrusionOk="0">
                  <a:moveTo>
                    <a:pt x="4711" y="1"/>
                  </a:moveTo>
                  <a:cubicBezTo>
                    <a:pt x="2168" y="1"/>
                    <a:pt x="402" y="1268"/>
                    <a:pt x="402" y="3471"/>
                  </a:cubicBezTo>
                  <a:cubicBezTo>
                    <a:pt x="402" y="5309"/>
                    <a:pt x="1499" y="6281"/>
                    <a:pt x="3417" y="7129"/>
                  </a:cubicBezTo>
                  <a:cubicBezTo>
                    <a:pt x="4952" y="7816"/>
                    <a:pt x="5853" y="8253"/>
                    <a:pt x="5853" y="9047"/>
                  </a:cubicBezTo>
                  <a:cubicBezTo>
                    <a:pt x="5853" y="9841"/>
                    <a:pt x="5076" y="10162"/>
                    <a:pt x="4140" y="10162"/>
                  </a:cubicBezTo>
                  <a:cubicBezTo>
                    <a:pt x="3105" y="10162"/>
                    <a:pt x="2133" y="9751"/>
                    <a:pt x="955" y="8975"/>
                  </a:cubicBezTo>
                  <a:lnTo>
                    <a:pt x="0" y="11446"/>
                  </a:lnTo>
                  <a:cubicBezTo>
                    <a:pt x="1249" y="12347"/>
                    <a:pt x="2712" y="12874"/>
                    <a:pt x="4479" y="12874"/>
                  </a:cubicBezTo>
                  <a:cubicBezTo>
                    <a:pt x="7110" y="12874"/>
                    <a:pt x="9011" y="11678"/>
                    <a:pt x="9011" y="9154"/>
                  </a:cubicBezTo>
                  <a:cubicBezTo>
                    <a:pt x="9011" y="7236"/>
                    <a:pt x="7797" y="6192"/>
                    <a:pt x="5612" y="5220"/>
                  </a:cubicBezTo>
                  <a:cubicBezTo>
                    <a:pt x="3810" y="4408"/>
                    <a:pt x="3489" y="4167"/>
                    <a:pt x="3489" y="3578"/>
                  </a:cubicBezTo>
                  <a:cubicBezTo>
                    <a:pt x="3489" y="2980"/>
                    <a:pt x="3952" y="2713"/>
                    <a:pt x="4818" y="2713"/>
                  </a:cubicBezTo>
                  <a:cubicBezTo>
                    <a:pt x="5960" y="2713"/>
                    <a:pt x="6771" y="3123"/>
                    <a:pt x="7548" y="3525"/>
                  </a:cubicBezTo>
                  <a:lnTo>
                    <a:pt x="8609" y="1196"/>
                  </a:lnTo>
                  <a:cubicBezTo>
                    <a:pt x="7369" y="367"/>
                    <a:pt x="6085" y="1"/>
                    <a:pt x="471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2" name="Google Shape;5452;p91"/>
            <p:cNvSpPr/>
            <p:nvPr/>
          </p:nvSpPr>
          <p:spPr>
            <a:xfrm>
              <a:off x="8183179" y="4690631"/>
              <a:ext cx="945547" cy="1350901"/>
            </a:xfrm>
            <a:custGeom>
              <a:avLst/>
              <a:gdLst/>
              <a:ahLst/>
              <a:cxnLst/>
              <a:rect l="l" t="t" r="r" b="b"/>
              <a:pathLst>
                <a:path w="9011" h="12874" fill="none" extrusionOk="0">
                  <a:moveTo>
                    <a:pt x="0" y="11446"/>
                  </a:moveTo>
                  <a:lnTo>
                    <a:pt x="955" y="8975"/>
                  </a:lnTo>
                  <a:cubicBezTo>
                    <a:pt x="2133" y="9751"/>
                    <a:pt x="3105" y="10162"/>
                    <a:pt x="4140" y="10162"/>
                  </a:cubicBezTo>
                  <a:cubicBezTo>
                    <a:pt x="5076" y="10162"/>
                    <a:pt x="5853" y="9841"/>
                    <a:pt x="5853" y="9047"/>
                  </a:cubicBezTo>
                  <a:cubicBezTo>
                    <a:pt x="5853" y="8253"/>
                    <a:pt x="4952" y="7816"/>
                    <a:pt x="3417" y="7129"/>
                  </a:cubicBezTo>
                  <a:cubicBezTo>
                    <a:pt x="1499" y="6281"/>
                    <a:pt x="402" y="5309"/>
                    <a:pt x="402" y="3471"/>
                  </a:cubicBezTo>
                  <a:cubicBezTo>
                    <a:pt x="402" y="1268"/>
                    <a:pt x="2168" y="1"/>
                    <a:pt x="4711" y="1"/>
                  </a:cubicBezTo>
                  <a:cubicBezTo>
                    <a:pt x="6085" y="1"/>
                    <a:pt x="7369" y="367"/>
                    <a:pt x="8609" y="1196"/>
                  </a:cubicBezTo>
                  <a:lnTo>
                    <a:pt x="7548" y="3525"/>
                  </a:lnTo>
                  <a:cubicBezTo>
                    <a:pt x="6771" y="3123"/>
                    <a:pt x="5960" y="2713"/>
                    <a:pt x="4818" y="2713"/>
                  </a:cubicBezTo>
                  <a:cubicBezTo>
                    <a:pt x="3952" y="2713"/>
                    <a:pt x="3489" y="2980"/>
                    <a:pt x="3489" y="3578"/>
                  </a:cubicBezTo>
                  <a:cubicBezTo>
                    <a:pt x="3489" y="4167"/>
                    <a:pt x="3810" y="4408"/>
                    <a:pt x="5612" y="5220"/>
                  </a:cubicBezTo>
                  <a:cubicBezTo>
                    <a:pt x="7797" y="6192"/>
                    <a:pt x="9011" y="7236"/>
                    <a:pt x="9011" y="9154"/>
                  </a:cubicBezTo>
                  <a:cubicBezTo>
                    <a:pt x="9011" y="11678"/>
                    <a:pt x="7110" y="12874"/>
                    <a:pt x="4479" y="12874"/>
                  </a:cubicBezTo>
                  <a:cubicBezTo>
                    <a:pt x="2712" y="12874"/>
                    <a:pt x="1249" y="12347"/>
                    <a:pt x="0" y="1144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3" name="Google Shape;5453;p91"/>
            <p:cNvSpPr/>
            <p:nvPr/>
          </p:nvSpPr>
          <p:spPr>
            <a:xfrm>
              <a:off x="9312159" y="4720642"/>
              <a:ext cx="1096230" cy="1290040"/>
            </a:xfrm>
            <a:custGeom>
              <a:avLst/>
              <a:gdLst/>
              <a:ahLst/>
              <a:cxnLst/>
              <a:rect l="l" t="t" r="r" b="b"/>
              <a:pathLst>
                <a:path w="10447" h="12294" extrusionOk="0">
                  <a:moveTo>
                    <a:pt x="0" y="0"/>
                  </a:moveTo>
                  <a:lnTo>
                    <a:pt x="0" y="12293"/>
                  </a:lnTo>
                  <a:lnTo>
                    <a:pt x="3123" y="12293"/>
                  </a:lnTo>
                  <a:lnTo>
                    <a:pt x="3123" y="7155"/>
                  </a:lnTo>
                  <a:lnTo>
                    <a:pt x="7324" y="7155"/>
                  </a:lnTo>
                  <a:lnTo>
                    <a:pt x="7324" y="12293"/>
                  </a:lnTo>
                  <a:lnTo>
                    <a:pt x="10447" y="12293"/>
                  </a:lnTo>
                  <a:lnTo>
                    <a:pt x="10447" y="0"/>
                  </a:lnTo>
                  <a:lnTo>
                    <a:pt x="7324" y="0"/>
                  </a:lnTo>
                  <a:lnTo>
                    <a:pt x="7324" y="4389"/>
                  </a:lnTo>
                  <a:lnTo>
                    <a:pt x="3123" y="4389"/>
                  </a:lnTo>
                  <a:lnTo>
                    <a:pt x="3123" y="0"/>
                  </a:ln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4" name="Google Shape;5454;p91"/>
            <p:cNvSpPr/>
            <p:nvPr/>
          </p:nvSpPr>
          <p:spPr>
            <a:xfrm>
              <a:off x="9312159" y="4720642"/>
              <a:ext cx="1096230" cy="1290040"/>
            </a:xfrm>
            <a:custGeom>
              <a:avLst/>
              <a:gdLst/>
              <a:ahLst/>
              <a:cxnLst/>
              <a:rect l="l" t="t" r="r" b="b"/>
              <a:pathLst>
                <a:path w="10447" h="12294" fill="none" extrusionOk="0">
                  <a:moveTo>
                    <a:pt x="0" y="12293"/>
                  </a:moveTo>
                  <a:lnTo>
                    <a:pt x="0" y="0"/>
                  </a:lnTo>
                  <a:lnTo>
                    <a:pt x="3123" y="0"/>
                  </a:lnTo>
                  <a:lnTo>
                    <a:pt x="3123" y="4389"/>
                  </a:lnTo>
                  <a:lnTo>
                    <a:pt x="7324" y="4389"/>
                  </a:lnTo>
                  <a:lnTo>
                    <a:pt x="7324" y="0"/>
                  </a:lnTo>
                  <a:lnTo>
                    <a:pt x="10447" y="0"/>
                  </a:lnTo>
                  <a:lnTo>
                    <a:pt x="10447" y="12293"/>
                  </a:lnTo>
                  <a:lnTo>
                    <a:pt x="7324" y="12293"/>
                  </a:lnTo>
                  <a:lnTo>
                    <a:pt x="7324" y="7155"/>
                  </a:lnTo>
                  <a:lnTo>
                    <a:pt x="3123" y="7155"/>
                  </a:lnTo>
                  <a:lnTo>
                    <a:pt x="3123"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5" name="Google Shape;5455;p91"/>
            <p:cNvSpPr/>
            <p:nvPr/>
          </p:nvSpPr>
          <p:spPr>
            <a:xfrm>
              <a:off x="10677868" y="4720642"/>
              <a:ext cx="327809" cy="1290040"/>
            </a:xfrm>
            <a:custGeom>
              <a:avLst/>
              <a:gdLst/>
              <a:ahLst/>
              <a:cxnLst/>
              <a:rect l="l" t="t" r="r" b="b"/>
              <a:pathLst>
                <a:path w="3124" h="12294" extrusionOk="0">
                  <a:moveTo>
                    <a:pt x="1" y="0"/>
                  </a:moveTo>
                  <a:lnTo>
                    <a:pt x="1" y="12293"/>
                  </a:lnTo>
                  <a:lnTo>
                    <a:pt x="3123" y="12293"/>
                  </a:lnTo>
                  <a:lnTo>
                    <a:pt x="3123" y="0"/>
                  </a:lnTo>
                  <a:close/>
                </a:path>
              </a:pathLst>
            </a:custGeom>
            <a:solidFill>
              <a:srgbClr val="212121"/>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6" name="Google Shape;5456;p91"/>
            <p:cNvSpPr/>
            <p:nvPr/>
          </p:nvSpPr>
          <p:spPr>
            <a:xfrm>
              <a:off x="11274205" y="4720642"/>
              <a:ext cx="962441" cy="1290040"/>
            </a:xfrm>
            <a:custGeom>
              <a:avLst/>
              <a:gdLst/>
              <a:ahLst/>
              <a:cxnLst/>
              <a:rect l="l" t="t" r="r" b="b"/>
              <a:pathLst>
                <a:path w="9172" h="12294" extrusionOk="0">
                  <a:moveTo>
                    <a:pt x="4256" y="2427"/>
                  </a:moveTo>
                  <a:cubicBezTo>
                    <a:pt x="5434" y="2427"/>
                    <a:pt x="6049" y="2998"/>
                    <a:pt x="6049" y="3979"/>
                  </a:cubicBezTo>
                  <a:cubicBezTo>
                    <a:pt x="6049" y="5023"/>
                    <a:pt x="5434" y="5638"/>
                    <a:pt x="4256" y="5638"/>
                  </a:cubicBezTo>
                  <a:lnTo>
                    <a:pt x="3087" y="5638"/>
                  </a:lnTo>
                  <a:lnTo>
                    <a:pt x="3087" y="2427"/>
                  </a:lnTo>
                  <a:close/>
                  <a:moveTo>
                    <a:pt x="1" y="0"/>
                  </a:moveTo>
                  <a:lnTo>
                    <a:pt x="1" y="12293"/>
                  </a:lnTo>
                  <a:lnTo>
                    <a:pt x="3123" y="12293"/>
                  </a:lnTo>
                  <a:lnTo>
                    <a:pt x="3123" y="8056"/>
                  </a:lnTo>
                  <a:lnTo>
                    <a:pt x="4426" y="8056"/>
                  </a:lnTo>
                  <a:cubicBezTo>
                    <a:pt x="7494" y="8056"/>
                    <a:pt x="9172" y="6593"/>
                    <a:pt x="9172" y="3881"/>
                  </a:cubicBezTo>
                  <a:cubicBezTo>
                    <a:pt x="9172" y="1338"/>
                    <a:pt x="7548" y="0"/>
                    <a:pt x="4426"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7" name="Google Shape;5457;p91"/>
            <p:cNvSpPr/>
            <p:nvPr/>
          </p:nvSpPr>
          <p:spPr>
            <a:xfrm>
              <a:off x="11274205" y="4720642"/>
              <a:ext cx="962441" cy="1290040"/>
            </a:xfrm>
            <a:custGeom>
              <a:avLst/>
              <a:gdLst/>
              <a:ahLst/>
              <a:cxnLst/>
              <a:rect l="l" t="t" r="r" b="b"/>
              <a:pathLst>
                <a:path w="9172" h="12294" fill="none" extrusionOk="0">
                  <a:moveTo>
                    <a:pt x="4256" y="5638"/>
                  </a:moveTo>
                  <a:cubicBezTo>
                    <a:pt x="5434" y="5638"/>
                    <a:pt x="6049" y="5023"/>
                    <a:pt x="6049" y="3979"/>
                  </a:cubicBezTo>
                  <a:cubicBezTo>
                    <a:pt x="6049" y="2998"/>
                    <a:pt x="5434" y="2427"/>
                    <a:pt x="4256" y="2427"/>
                  </a:cubicBezTo>
                  <a:lnTo>
                    <a:pt x="3087" y="2427"/>
                  </a:lnTo>
                  <a:lnTo>
                    <a:pt x="3087" y="5638"/>
                  </a:lnTo>
                  <a:close/>
                  <a:moveTo>
                    <a:pt x="1" y="0"/>
                  </a:moveTo>
                  <a:lnTo>
                    <a:pt x="4426" y="0"/>
                  </a:lnTo>
                  <a:cubicBezTo>
                    <a:pt x="7548" y="0"/>
                    <a:pt x="9172" y="1338"/>
                    <a:pt x="9172" y="3881"/>
                  </a:cubicBezTo>
                  <a:cubicBezTo>
                    <a:pt x="9172" y="6593"/>
                    <a:pt x="7494" y="8056"/>
                    <a:pt x="4426" y="8056"/>
                  </a:cubicBezTo>
                  <a:lnTo>
                    <a:pt x="3123" y="8056"/>
                  </a:lnTo>
                  <a:lnTo>
                    <a:pt x="3123" y="12293"/>
                  </a:lnTo>
                  <a:lnTo>
                    <a:pt x="1"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8" name="Google Shape;5458;p91"/>
            <p:cNvSpPr/>
            <p:nvPr/>
          </p:nvSpPr>
          <p:spPr>
            <a:xfrm>
              <a:off x="1249383" y="2400032"/>
              <a:ext cx="1040091" cy="1290040"/>
            </a:xfrm>
            <a:custGeom>
              <a:avLst/>
              <a:gdLst/>
              <a:ahLst/>
              <a:cxnLst/>
              <a:rect l="l" t="t" r="r" b="b"/>
              <a:pathLst>
                <a:path w="9912" h="12294" extrusionOk="0">
                  <a:moveTo>
                    <a:pt x="4140" y="2614"/>
                  </a:moveTo>
                  <a:cubicBezTo>
                    <a:pt x="5380" y="2614"/>
                    <a:pt x="6771" y="3176"/>
                    <a:pt x="6771" y="6173"/>
                  </a:cubicBezTo>
                  <a:cubicBezTo>
                    <a:pt x="6771" y="9189"/>
                    <a:pt x="5273" y="9662"/>
                    <a:pt x="4104" y="9662"/>
                  </a:cubicBezTo>
                  <a:lnTo>
                    <a:pt x="3087" y="9662"/>
                  </a:lnTo>
                  <a:lnTo>
                    <a:pt x="3087" y="2614"/>
                  </a:lnTo>
                  <a:close/>
                  <a:moveTo>
                    <a:pt x="0" y="0"/>
                  </a:moveTo>
                  <a:lnTo>
                    <a:pt x="0" y="12293"/>
                  </a:lnTo>
                  <a:lnTo>
                    <a:pt x="4050" y="12293"/>
                  </a:lnTo>
                  <a:cubicBezTo>
                    <a:pt x="7877" y="12293"/>
                    <a:pt x="9911" y="10250"/>
                    <a:pt x="9911" y="6138"/>
                  </a:cubicBezTo>
                  <a:cubicBezTo>
                    <a:pt x="9911" y="2061"/>
                    <a:pt x="7931" y="0"/>
                    <a:pt x="4050"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9" name="Google Shape;5459;p91"/>
            <p:cNvSpPr/>
            <p:nvPr/>
          </p:nvSpPr>
          <p:spPr>
            <a:xfrm>
              <a:off x="1249383" y="2400032"/>
              <a:ext cx="1040091" cy="1290040"/>
            </a:xfrm>
            <a:custGeom>
              <a:avLst/>
              <a:gdLst/>
              <a:ahLst/>
              <a:cxnLst/>
              <a:rect l="l" t="t" r="r" b="b"/>
              <a:pathLst>
                <a:path w="9912" h="12294" fill="none" extrusionOk="0">
                  <a:moveTo>
                    <a:pt x="6771" y="6173"/>
                  </a:moveTo>
                  <a:cubicBezTo>
                    <a:pt x="6771" y="3176"/>
                    <a:pt x="5380" y="2614"/>
                    <a:pt x="4140" y="2614"/>
                  </a:cubicBezTo>
                  <a:lnTo>
                    <a:pt x="3087" y="2614"/>
                  </a:lnTo>
                  <a:lnTo>
                    <a:pt x="3087" y="9662"/>
                  </a:lnTo>
                  <a:lnTo>
                    <a:pt x="4104" y="9662"/>
                  </a:lnTo>
                  <a:cubicBezTo>
                    <a:pt x="5273" y="9662"/>
                    <a:pt x="6771" y="9189"/>
                    <a:pt x="6771" y="6173"/>
                  </a:cubicBezTo>
                  <a:close/>
                  <a:moveTo>
                    <a:pt x="9911" y="6138"/>
                  </a:moveTo>
                  <a:cubicBezTo>
                    <a:pt x="9911" y="10250"/>
                    <a:pt x="7877" y="12293"/>
                    <a:pt x="4050" y="12293"/>
                  </a:cubicBezTo>
                  <a:lnTo>
                    <a:pt x="0" y="12293"/>
                  </a:lnTo>
                  <a:lnTo>
                    <a:pt x="0" y="0"/>
                  </a:lnTo>
                  <a:lnTo>
                    <a:pt x="4050" y="0"/>
                  </a:lnTo>
                  <a:cubicBezTo>
                    <a:pt x="7931" y="0"/>
                    <a:pt x="9911" y="2061"/>
                    <a:pt x="9911" y="613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0" name="Google Shape;5460;p91"/>
            <p:cNvSpPr/>
            <p:nvPr/>
          </p:nvSpPr>
          <p:spPr>
            <a:xfrm>
              <a:off x="2492531" y="2400032"/>
              <a:ext cx="327704" cy="1290040"/>
            </a:xfrm>
            <a:custGeom>
              <a:avLst/>
              <a:gdLst/>
              <a:ahLst/>
              <a:cxnLst/>
              <a:rect l="l" t="t" r="r" b="b"/>
              <a:pathLst>
                <a:path w="3123" h="12294" extrusionOk="0">
                  <a:moveTo>
                    <a:pt x="0" y="0"/>
                  </a:moveTo>
                  <a:lnTo>
                    <a:pt x="0" y="12293"/>
                  </a:lnTo>
                  <a:lnTo>
                    <a:pt x="3123" y="12293"/>
                  </a:lnTo>
                  <a:lnTo>
                    <a:pt x="3123" y="0"/>
                  </a:lnTo>
                  <a:close/>
                </a:path>
              </a:pathLst>
            </a:custGeom>
            <a:solidFill>
              <a:srgbClr val="4DEE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1" name="Google Shape;5461;p91"/>
            <p:cNvSpPr/>
            <p:nvPr/>
          </p:nvSpPr>
          <p:spPr>
            <a:xfrm>
              <a:off x="3022340" y="2370021"/>
              <a:ext cx="1090668" cy="1349957"/>
            </a:xfrm>
            <a:custGeom>
              <a:avLst/>
              <a:gdLst/>
              <a:ahLst/>
              <a:cxnLst/>
              <a:rect l="l" t="t" r="r" b="b"/>
              <a:pathLst>
                <a:path w="10394" h="12865" extrusionOk="0">
                  <a:moveTo>
                    <a:pt x="6031" y="1"/>
                  </a:moveTo>
                  <a:cubicBezTo>
                    <a:pt x="2097" y="1"/>
                    <a:pt x="1" y="2418"/>
                    <a:pt x="1" y="6549"/>
                  </a:cubicBezTo>
                  <a:cubicBezTo>
                    <a:pt x="1" y="10590"/>
                    <a:pt x="2026" y="12865"/>
                    <a:pt x="5871" y="12865"/>
                  </a:cubicBezTo>
                  <a:cubicBezTo>
                    <a:pt x="7619" y="12865"/>
                    <a:pt x="9332" y="12544"/>
                    <a:pt x="10394" y="11803"/>
                  </a:cubicBezTo>
                  <a:lnTo>
                    <a:pt x="10394" y="5630"/>
                  </a:lnTo>
                  <a:lnTo>
                    <a:pt x="6442" y="5630"/>
                  </a:lnTo>
                  <a:lnTo>
                    <a:pt x="5737" y="7869"/>
                  </a:lnTo>
                  <a:lnTo>
                    <a:pt x="7726" y="7869"/>
                  </a:lnTo>
                  <a:lnTo>
                    <a:pt x="7726" y="9965"/>
                  </a:lnTo>
                  <a:cubicBezTo>
                    <a:pt x="7146" y="10126"/>
                    <a:pt x="6647" y="10197"/>
                    <a:pt x="6120" y="10197"/>
                  </a:cubicBezTo>
                  <a:cubicBezTo>
                    <a:pt x="4113" y="10197"/>
                    <a:pt x="3105" y="8931"/>
                    <a:pt x="3105" y="6459"/>
                  </a:cubicBezTo>
                  <a:cubicBezTo>
                    <a:pt x="3105" y="3988"/>
                    <a:pt x="4167" y="2632"/>
                    <a:pt x="6067" y="2632"/>
                  </a:cubicBezTo>
                  <a:cubicBezTo>
                    <a:pt x="6914" y="2632"/>
                    <a:pt x="7833" y="2846"/>
                    <a:pt x="8868" y="3408"/>
                  </a:cubicBezTo>
                  <a:lnTo>
                    <a:pt x="10322" y="1187"/>
                  </a:lnTo>
                  <a:cubicBezTo>
                    <a:pt x="8886" y="340"/>
                    <a:pt x="7494" y="1"/>
                    <a:pt x="6031" y="1"/>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2" name="Google Shape;5462;p91"/>
            <p:cNvSpPr/>
            <p:nvPr/>
          </p:nvSpPr>
          <p:spPr>
            <a:xfrm>
              <a:off x="3022340" y="2370021"/>
              <a:ext cx="1090668" cy="1349957"/>
            </a:xfrm>
            <a:custGeom>
              <a:avLst/>
              <a:gdLst/>
              <a:ahLst/>
              <a:cxnLst/>
              <a:rect l="l" t="t" r="r" b="b"/>
              <a:pathLst>
                <a:path w="10394" h="12865" fill="none" extrusionOk="0">
                  <a:moveTo>
                    <a:pt x="1" y="6549"/>
                  </a:moveTo>
                  <a:cubicBezTo>
                    <a:pt x="1" y="2418"/>
                    <a:pt x="2097" y="1"/>
                    <a:pt x="6031" y="1"/>
                  </a:cubicBezTo>
                  <a:cubicBezTo>
                    <a:pt x="7494" y="1"/>
                    <a:pt x="8886" y="340"/>
                    <a:pt x="10322" y="1187"/>
                  </a:cubicBezTo>
                  <a:lnTo>
                    <a:pt x="8868" y="3408"/>
                  </a:lnTo>
                  <a:cubicBezTo>
                    <a:pt x="7833" y="2846"/>
                    <a:pt x="6914" y="2632"/>
                    <a:pt x="6067" y="2632"/>
                  </a:cubicBezTo>
                  <a:cubicBezTo>
                    <a:pt x="4167" y="2632"/>
                    <a:pt x="3105" y="3988"/>
                    <a:pt x="3105" y="6459"/>
                  </a:cubicBezTo>
                  <a:cubicBezTo>
                    <a:pt x="3105" y="8931"/>
                    <a:pt x="4113" y="10197"/>
                    <a:pt x="6120" y="10197"/>
                  </a:cubicBezTo>
                  <a:cubicBezTo>
                    <a:pt x="6647" y="10197"/>
                    <a:pt x="7146" y="10126"/>
                    <a:pt x="7726" y="9965"/>
                  </a:cubicBezTo>
                  <a:lnTo>
                    <a:pt x="7726" y="7869"/>
                  </a:lnTo>
                  <a:lnTo>
                    <a:pt x="5737" y="7869"/>
                  </a:lnTo>
                  <a:lnTo>
                    <a:pt x="6442" y="5630"/>
                  </a:lnTo>
                  <a:lnTo>
                    <a:pt x="10394" y="5630"/>
                  </a:lnTo>
                  <a:lnTo>
                    <a:pt x="10394" y="11803"/>
                  </a:lnTo>
                  <a:cubicBezTo>
                    <a:pt x="9332" y="12544"/>
                    <a:pt x="7619" y="12865"/>
                    <a:pt x="5871" y="12865"/>
                  </a:cubicBezTo>
                  <a:cubicBezTo>
                    <a:pt x="2026" y="12865"/>
                    <a:pt x="1" y="10590"/>
                    <a:pt x="1" y="6549"/>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3" name="Google Shape;5463;p91"/>
            <p:cNvSpPr/>
            <p:nvPr/>
          </p:nvSpPr>
          <p:spPr>
            <a:xfrm>
              <a:off x="4342298" y="2400032"/>
              <a:ext cx="327704" cy="1290040"/>
            </a:xfrm>
            <a:custGeom>
              <a:avLst/>
              <a:gdLst/>
              <a:ahLst/>
              <a:cxnLst/>
              <a:rect l="l" t="t" r="r" b="b"/>
              <a:pathLst>
                <a:path w="3123" h="12294" extrusionOk="0">
                  <a:moveTo>
                    <a:pt x="0" y="0"/>
                  </a:moveTo>
                  <a:lnTo>
                    <a:pt x="0" y="12293"/>
                  </a:lnTo>
                  <a:lnTo>
                    <a:pt x="3123" y="12293"/>
                  </a:lnTo>
                  <a:lnTo>
                    <a:pt x="3123" y="0"/>
                  </a:lnTo>
                  <a:close/>
                </a:path>
              </a:pathLst>
            </a:custGeom>
            <a:solidFill>
              <a:srgbClr val="4DEE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4" name="Google Shape;5464;p91"/>
            <p:cNvSpPr/>
            <p:nvPr/>
          </p:nvSpPr>
          <p:spPr>
            <a:xfrm>
              <a:off x="4838424" y="2400032"/>
              <a:ext cx="1115957" cy="1290040"/>
            </a:xfrm>
            <a:custGeom>
              <a:avLst/>
              <a:gdLst/>
              <a:ahLst/>
              <a:cxnLst/>
              <a:rect l="l" t="t" r="r" b="b"/>
              <a:pathLst>
                <a:path w="10635" h="12294" extrusionOk="0">
                  <a:moveTo>
                    <a:pt x="0" y="0"/>
                  </a:moveTo>
                  <a:lnTo>
                    <a:pt x="0" y="2676"/>
                  </a:lnTo>
                  <a:lnTo>
                    <a:pt x="3560" y="2676"/>
                  </a:lnTo>
                  <a:lnTo>
                    <a:pt x="3560" y="12293"/>
                  </a:lnTo>
                  <a:lnTo>
                    <a:pt x="6682" y="12293"/>
                  </a:lnTo>
                  <a:lnTo>
                    <a:pt x="6682" y="2676"/>
                  </a:lnTo>
                  <a:lnTo>
                    <a:pt x="9858" y="2676"/>
                  </a:lnTo>
                  <a:lnTo>
                    <a:pt x="10634"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5" name="Google Shape;5465;p91"/>
            <p:cNvSpPr/>
            <p:nvPr/>
          </p:nvSpPr>
          <p:spPr>
            <a:xfrm>
              <a:off x="4838424" y="2400032"/>
              <a:ext cx="1115957" cy="1290040"/>
            </a:xfrm>
            <a:custGeom>
              <a:avLst/>
              <a:gdLst/>
              <a:ahLst/>
              <a:cxnLst/>
              <a:rect l="l" t="t" r="r" b="b"/>
              <a:pathLst>
                <a:path w="10635" h="12294" fill="none" extrusionOk="0">
                  <a:moveTo>
                    <a:pt x="3560" y="2676"/>
                  </a:moveTo>
                  <a:lnTo>
                    <a:pt x="0" y="2676"/>
                  </a:lnTo>
                  <a:lnTo>
                    <a:pt x="0" y="0"/>
                  </a:lnTo>
                  <a:lnTo>
                    <a:pt x="10634" y="0"/>
                  </a:lnTo>
                  <a:lnTo>
                    <a:pt x="9858" y="2676"/>
                  </a:lnTo>
                  <a:lnTo>
                    <a:pt x="6682" y="2676"/>
                  </a:lnTo>
                  <a:lnTo>
                    <a:pt x="6682" y="12293"/>
                  </a:lnTo>
                  <a:lnTo>
                    <a:pt x="3560"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6" name="Google Shape;5466;p91"/>
            <p:cNvSpPr/>
            <p:nvPr/>
          </p:nvSpPr>
          <p:spPr>
            <a:xfrm>
              <a:off x="5848514" y="2400032"/>
              <a:ext cx="1255412" cy="1290040"/>
            </a:xfrm>
            <a:custGeom>
              <a:avLst/>
              <a:gdLst/>
              <a:ahLst/>
              <a:cxnLst/>
              <a:rect l="l" t="t" r="r" b="b"/>
              <a:pathLst>
                <a:path w="11964" h="12294" extrusionOk="0">
                  <a:moveTo>
                    <a:pt x="5968" y="3354"/>
                  </a:moveTo>
                  <a:lnTo>
                    <a:pt x="7307" y="7636"/>
                  </a:lnTo>
                  <a:lnTo>
                    <a:pt x="4621" y="7636"/>
                  </a:lnTo>
                  <a:lnTo>
                    <a:pt x="5968" y="3354"/>
                  </a:lnTo>
                  <a:close/>
                  <a:moveTo>
                    <a:pt x="4398" y="0"/>
                  </a:moveTo>
                  <a:lnTo>
                    <a:pt x="0" y="12293"/>
                  </a:lnTo>
                  <a:lnTo>
                    <a:pt x="3158" y="12293"/>
                  </a:lnTo>
                  <a:lnTo>
                    <a:pt x="3863" y="10072"/>
                  </a:lnTo>
                  <a:lnTo>
                    <a:pt x="8083" y="10072"/>
                  </a:lnTo>
                  <a:lnTo>
                    <a:pt x="8788" y="12293"/>
                  </a:lnTo>
                  <a:lnTo>
                    <a:pt x="11963" y="12293"/>
                  </a:lnTo>
                  <a:lnTo>
                    <a:pt x="7574"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7" name="Google Shape;5467;p91"/>
            <p:cNvSpPr/>
            <p:nvPr/>
          </p:nvSpPr>
          <p:spPr>
            <a:xfrm>
              <a:off x="5848514" y="2400032"/>
              <a:ext cx="1255412" cy="1290040"/>
            </a:xfrm>
            <a:custGeom>
              <a:avLst/>
              <a:gdLst/>
              <a:ahLst/>
              <a:cxnLst/>
              <a:rect l="l" t="t" r="r" b="b"/>
              <a:pathLst>
                <a:path w="11964" h="12294" fill="none" extrusionOk="0">
                  <a:moveTo>
                    <a:pt x="7307" y="7636"/>
                  </a:moveTo>
                  <a:lnTo>
                    <a:pt x="5968" y="3354"/>
                  </a:lnTo>
                  <a:lnTo>
                    <a:pt x="4621" y="7636"/>
                  </a:lnTo>
                  <a:close/>
                  <a:moveTo>
                    <a:pt x="8083" y="10072"/>
                  </a:moveTo>
                  <a:lnTo>
                    <a:pt x="3863" y="10072"/>
                  </a:lnTo>
                  <a:lnTo>
                    <a:pt x="3158" y="12293"/>
                  </a:lnTo>
                  <a:lnTo>
                    <a:pt x="0" y="12293"/>
                  </a:lnTo>
                  <a:lnTo>
                    <a:pt x="4398" y="0"/>
                  </a:lnTo>
                  <a:lnTo>
                    <a:pt x="7574" y="0"/>
                  </a:lnTo>
                  <a:lnTo>
                    <a:pt x="11963" y="12293"/>
                  </a:lnTo>
                  <a:lnTo>
                    <a:pt x="8788"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8" name="Google Shape;5468;p91"/>
            <p:cNvSpPr/>
            <p:nvPr/>
          </p:nvSpPr>
          <p:spPr>
            <a:xfrm>
              <a:off x="7261129" y="2400032"/>
              <a:ext cx="831380" cy="1290040"/>
            </a:xfrm>
            <a:custGeom>
              <a:avLst/>
              <a:gdLst/>
              <a:ahLst/>
              <a:cxnLst/>
              <a:rect l="l" t="t" r="r" b="b"/>
              <a:pathLst>
                <a:path w="7923" h="12294" extrusionOk="0">
                  <a:moveTo>
                    <a:pt x="0" y="0"/>
                  </a:moveTo>
                  <a:lnTo>
                    <a:pt x="0" y="12293"/>
                  </a:lnTo>
                  <a:lnTo>
                    <a:pt x="7235" y="12293"/>
                  </a:lnTo>
                  <a:lnTo>
                    <a:pt x="7922" y="9626"/>
                  </a:lnTo>
                  <a:lnTo>
                    <a:pt x="3140" y="9626"/>
                  </a:lnTo>
                  <a:lnTo>
                    <a:pt x="3140"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9" name="Google Shape;5469;p91"/>
            <p:cNvSpPr/>
            <p:nvPr/>
          </p:nvSpPr>
          <p:spPr>
            <a:xfrm>
              <a:off x="7261129" y="2400032"/>
              <a:ext cx="831380" cy="1290040"/>
            </a:xfrm>
            <a:custGeom>
              <a:avLst/>
              <a:gdLst/>
              <a:ahLst/>
              <a:cxnLst/>
              <a:rect l="l" t="t" r="r" b="b"/>
              <a:pathLst>
                <a:path w="7923" h="12294" fill="none" extrusionOk="0">
                  <a:moveTo>
                    <a:pt x="3140" y="0"/>
                  </a:moveTo>
                  <a:lnTo>
                    <a:pt x="3140" y="9626"/>
                  </a:lnTo>
                  <a:lnTo>
                    <a:pt x="7922" y="9626"/>
                  </a:lnTo>
                  <a:lnTo>
                    <a:pt x="7235" y="12293"/>
                  </a:lnTo>
                  <a:lnTo>
                    <a:pt x="0" y="12293"/>
                  </a:lnTo>
                  <a:lnTo>
                    <a:pt x="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0" name="Google Shape;5470;p91"/>
            <p:cNvSpPr/>
            <p:nvPr/>
          </p:nvSpPr>
          <p:spPr>
            <a:xfrm>
              <a:off x="1183800" y="4538057"/>
              <a:ext cx="1058874" cy="1350901"/>
            </a:xfrm>
            <a:custGeom>
              <a:avLst/>
              <a:gdLst/>
              <a:ahLst/>
              <a:cxnLst/>
              <a:rect l="l" t="t" r="r" b="b"/>
              <a:pathLst>
                <a:path w="10091" h="12874" extrusionOk="0">
                  <a:moveTo>
                    <a:pt x="5737" y="1"/>
                  </a:moveTo>
                  <a:cubicBezTo>
                    <a:pt x="2195" y="1"/>
                    <a:pt x="1" y="2463"/>
                    <a:pt x="1" y="6558"/>
                  </a:cubicBezTo>
                  <a:cubicBezTo>
                    <a:pt x="1" y="10527"/>
                    <a:pt x="2177" y="12874"/>
                    <a:pt x="5648" y="12874"/>
                  </a:cubicBezTo>
                  <a:cubicBezTo>
                    <a:pt x="7503" y="12874"/>
                    <a:pt x="8913" y="12258"/>
                    <a:pt x="10090" y="11036"/>
                  </a:cubicBezTo>
                  <a:lnTo>
                    <a:pt x="8333" y="9011"/>
                  </a:lnTo>
                  <a:cubicBezTo>
                    <a:pt x="7539" y="9858"/>
                    <a:pt x="6799" y="10171"/>
                    <a:pt x="5773" y="10171"/>
                  </a:cubicBezTo>
                  <a:cubicBezTo>
                    <a:pt x="4060" y="10171"/>
                    <a:pt x="3141" y="8815"/>
                    <a:pt x="3141" y="6468"/>
                  </a:cubicBezTo>
                  <a:cubicBezTo>
                    <a:pt x="3141" y="4122"/>
                    <a:pt x="4185" y="2713"/>
                    <a:pt x="5808" y="2713"/>
                  </a:cubicBezTo>
                  <a:cubicBezTo>
                    <a:pt x="6799" y="2713"/>
                    <a:pt x="7343" y="2980"/>
                    <a:pt x="8190" y="3774"/>
                  </a:cubicBezTo>
                  <a:lnTo>
                    <a:pt x="9903" y="1794"/>
                  </a:lnTo>
                  <a:cubicBezTo>
                    <a:pt x="8806" y="652"/>
                    <a:pt x="7628" y="1"/>
                    <a:pt x="5737" y="1"/>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1" name="Google Shape;5471;p91"/>
            <p:cNvSpPr/>
            <p:nvPr/>
          </p:nvSpPr>
          <p:spPr>
            <a:xfrm>
              <a:off x="1183800" y="4538057"/>
              <a:ext cx="1058874" cy="1350901"/>
            </a:xfrm>
            <a:custGeom>
              <a:avLst/>
              <a:gdLst/>
              <a:ahLst/>
              <a:cxnLst/>
              <a:rect l="l" t="t" r="r" b="b"/>
              <a:pathLst>
                <a:path w="10091" h="12874" fill="none" extrusionOk="0">
                  <a:moveTo>
                    <a:pt x="1" y="6558"/>
                  </a:moveTo>
                  <a:cubicBezTo>
                    <a:pt x="1" y="2463"/>
                    <a:pt x="2195" y="1"/>
                    <a:pt x="5737" y="1"/>
                  </a:cubicBezTo>
                  <a:cubicBezTo>
                    <a:pt x="7628" y="1"/>
                    <a:pt x="8806" y="652"/>
                    <a:pt x="9903" y="1794"/>
                  </a:cubicBezTo>
                  <a:lnTo>
                    <a:pt x="8190" y="3774"/>
                  </a:lnTo>
                  <a:cubicBezTo>
                    <a:pt x="7343" y="2980"/>
                    <a:pt x="6799" y="2713"/>
                    <a:pt x="5808" y="2713"/>
                  </a:cubicBezTo>
                  <a:cubicBezTo>
                    <a:pt x="4185" y="2713"/>
                    <a:pt x="3141" y="4122"/>
                    <a:pt x="3141" y="6468"/>
                  </a:cubicBezTo>
                  <a:cubicBezTo>
                    <a:pt x="3141" y="8815"/>
                    <a:pt x="4060" y="10171"/>
                    <a:pt x="5773" y="10171"/>
                  </a:cubicBezTo>
                  <a:cubicBezTo>
                    <a:pt x="6799" y="10171"/>
                    <a:pt x="7539" y="9858"/>
                    <a:pt x="8333" y="9011"/>
                  </a:cubicBezTo>
                  <a:lnTo>
                    <a:pt x="10090" y="11036"/>
                  </a:lnTo>
                  <a:cubicBezTo>
                    <a:pt x="8913" y="12258"/>
                    <a:pt x="7503" y="12874"/>
                    <a:pt x="5648" y="12874"/>
                  </a:cubicBezTo>
                  <a:cubicBezTo>
                    <a:pt x="2177" y="12874"/>
                    <a:pt x="1" y="10527"/>
                    <a:pt x="1" y="655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2" name="Google Shape;5472;p91"/>
            <p:cNvSpPr/>
            <p:nvPr/>
          </p:nvSpPr>
          <p:spPr>
            <a:xfrm>
              <a:off x="2412991" y="4569013"/>
              <a:ext cx="327704" cy="1290040"/>
            </a:xfrm>
            <a:custGeom>
              <a:avLst/>
              <a:gdLst/>
              <a:ahLst/>
              <a:cxnLst/>
              <a:rect l="l" t="t" r="r" b="b"/>
              <a:pathLst>
                <a:path w="3123" h="12294" extrusionOk="0">
                  <a:moveTo>
                    <a:pt x="0" y="0"/>
                  </a:moveTo>
                  <a:lnTo>
                    <a:pt x="0" y="12293"/>
                  </a:lnTo>
                  <a:lnTo>
                    <a:pt x="3122" y="12293"/>
                  </a:lnTo>
                  <a:lnTo>
                    <a:pt x="3122" y="0"/>
                  </a:lnTo>
                  <a:close/>
                </a:path>
              </a:pathLst>
            </a:custGeom>
            <a:solidFill>
              <a:srgbClr val="4DEE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3" name="Google Shape;5473;p91"/>
            <p:cNvSpPr/>
            <p:nvPr/>
          </p:nvSpPr>
          <p:spPr>
            <a:xfrm>
              <a:off x="2909117" y="4569013"/>
              <a:ext cx="1075663" cy="1290040"/>
            </a:xfrm>
            <a:custGeom>
              <a:avLst/>
              <a:gdLst/>
              <a:ahLst/>
              <a:cxnLst/>
              <a:rect l="l" t="t" r="r" b="b"/>
              <a:pathLst>
                <a:path w="10251" h="12294" extrusionOk="0">
                  <a:moveTo>
                    <a:pt x="0" y="0"/>
                  </a:moveTo>
                  <a:lnTo>
                    <a:pt x="0" y="2667"/>
                  </a:lnTo>
                  <a:lnTo>
                    <a:pt x="3551" y="2667"/>
                  </a:lnTo>
                  <a:lnTo>
                    <a:pt x="3551" y="12293"/>
                  </a:lnTo>
                  <a:lnTo>
                    <a:pt x="6673" y="12293"/>
                  </a:lnTo>
                  <a:lnTo>
                    <a:pt x="6673" y="2667"/>
                  </a:lnTo>
                  <a:lnTo>
                    <a:pt x="10250" y="2667"/>
                  </a:lnTo>
                  <a:lnTo>
                    <a:pt x="10250"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4" name="Google Shape;5474;p91"/>
            <p:cNvSpPr/>
            <p:nvPr/>
          </p:nvSpPr>
          <p:spPr>
            <a:xfrm>
              <a:off x="2909117" y="4569013"/>
              <a:ext cx="1075663" cy="1290040"/>
            </a:xfrm>
            <a:custGeom>
              <a:avLst/>
              <a:gdLst/>
              <a:ahLst/>
              <a:cxnLst/>
              <a:rect l="l" t="t" r="r" b="b"/>
              <a:pathLst>
                <a:path w="10251" h="12294" fill="none" extrusionOk="0">
                  <a:moveTo>
                    <a:pt x="3551" y="2667"/>
                  </a:moveTo>
                  <a:lnTo>
                    <a:pt x="0" y="2667"/>
                  </a:lnTo>
                  <a:lnTo>
                    <a:pt x="0" y="0"/>
                  </a:lnTo>
                  <a:lnTo>
                    <a:pt x="10250" y="0"/>
                  </a:lnTo>
                  <a:lnTo>
                    <a:pt x="10250" y="2667"/>
                  </a:lnTo>
                  <a:lnTo>
                    <a:pt x="6673" y="2667"/>
                  </a:lnTo>
                  <a:lnTo>
                    <a:pt x="6673" y="12293"/>
                  </a:lnTo>
                  <a:lnTo>
                    <a:pt x="3551"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5" name="Google Shape;5475;p91"/>
            <p:cNvSpPr/>
            <p:nvPr/>
          </p:nvSpPr>
          <p:spPr>
            <a:xfrm>
              <a:off x="4153208" y="4569013"/>
              <a:ext cx="327704" cy="1290040"/>
            </a:xfrm>
            <a:custGeom>
              <a:avLst/>
              <a:gdLst/>
              <a:ahLst/>
              <a:cxnLst/>
              <a:rect l="l" t="t" r="r" b="b"/>
              <a:pathLst>
                <a:path w="3123" h="12294" extrusionOk="0">
                  <a:moveTo>
                    <a:pt x="0" y="0"/>
                  </a:moveTo>
                  <a:lnTo>
                    <a:pt x="0" y="12293"/>
                  </a:lnTo>
                  <a:lnTo>
                    <a:pt x="3123" y="12293"/>
                  </a:lnTo>
                  <a:lnTo>
                    <a:pt x="3123" y="0"/>
                  </a:lnTo>
                  <a:close/>
                </a:path>
              </a:pathLst>
            </a:custGeom>
            <a:solidFill>
              <a:srgbClr val="4DEE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6" name="Google Shape;5476;p91"/>
            <p:cNvSpPr/>
            <p:nvPr/>
          </p:nvSpPr>
          <p:spPr>
            <a:xfrm>
              <a:off x="4649334" y="4569013"/>
              <a:ext cx="1014802" cy="1290040"/>
            </a:xfrm>
            <a:custGeom>
              <a:avLst/>
              <a:gdLst/>
              <a:ahLst/>
              <a:cxnLst/>
              <a:rect l="l" t="t" r="r" b="b"/>
              <a:pathLst>
                <a:path w="9671" h="12294" extrusionOk="0">
                  <a:moveTo>
                    <a:pt x="161" y="0"/>
                  </a:moveTo>
                  <a:lnTo>
                    <a:pt x="161" y="2792"/>
                  </a:lnTo>
                  <a:lnTo>
                    <a:pt x="5148" y="2792"/>
                  </a:lnTo>
                  <a:lnTo>
                    <a:pt x="0" y="12293"/>
                  </a:lnTo>
                  <a:lnTo>
                    <a:pt x="9599" y="12293"/>
                  </a:lnTo>
                  <a:lnTo>
                    <a:pt x="9599" y="9492"/>
                  </a:lnTo>
                  <a:lnTo>
                    <a:pt x="4532" y="9492"/>
                  </a:lnTo>
                  <a:lnTo>
                    <a:pt x="9671"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7" name="Google Shape;5477;p91"/>
            <p:cNvSpPr/>
            <p:nvPr/>
          </p:nvSpPr>
          <p:spPr>
            <a:xfrm>
              <a:off x="4649334" y="4569013"/>
              <a:ext cx="1014802" cy="1290040"/>
            </a:xfrm>
            <a:custGeom>
              <a:avLst/>
              <a:gdLst/>
              <a:ahLst/>
              <a:cxnLst/>
              <a:rect l="l" t="t" r="r" b="b"/>
              <a:pathLst>
                <a:path w="9671" h="12294" fill="none" extrusionOk="0">
                  <a:moveTo>
                    <a:pt x="5148" y="2792"/>
                  </a:moveTo>
                  <a:lnTo>
                    <a:pt x="161" y="2792"/>
                  </a:lnTo>
                  <a:lnTo>
                    <a:pt x="161" y="0"/>
                  </a:lnTo>
                  <a:lnTo>
                    <a:pt x="9671" y="0"/>
                  </a:lnTo>
                  <a:lnTo>
                    <a:pt x="4532" y="9492"/>
                  </a:lnTo>
                  <a:lnTo>
                    <a:pt x="9599" y="9492"/>
                  </a:lnTo>
                  <a:lnTo>
                    <a:pt x="9599" y="12293"/>
                  </a:lnTo>
                  <a:lnTo>
                    <a:pt x="0"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8" name="Google Shape;5478;p91"/>
            <p:cNvSpPr/>
            <p:nvPr/>
          </p:nvSpPr>
          <p:spPr>
            <a:xfrm>
              <a:off x="5859742" y="4569013"/>
              <a:ext cx="853836" cy="1290040"/>
            </a:xfrm>
            <a:custGeom>
              <a:avLst/>
              <a:gdLst/>
              <a:ahLst/>
              <a:cxnLst/>
              <a:rect l="l" t="t" r="r" b="b"/>
              <a:pathLst>
                <a:path w="8137" h="12294" extrusionOk="0">
                  <a:moveTo>
                    <a:pt x="0" y="0"/>
                  </a:moveTo>
                  <a:lnTo>
                    <a:pt x="0" y="12293"/>
                  </a:lnTo>
                  <a:lnTo>
                    <a:pt x="8136" y="12293"/>
                  </a:lnTo>
                  <a:lnTo>
                    <a:pt x="8136" y="9653"/>
                  </a:lnTo>
                  <a:lnTo>
                    <a:pt x="3123" y="9653"/>
                  </a:lnTo>
                  <a:lnTo>
                    <a:pt x="3123" y="7217"/>
                  </a:lnTo>
                  <a:lnTo>
                    <a:pt x="6771" y="7217"/>
                  </a:lnTo>
                  <a:lnTo>
                    <a:pt x="7485" y="4764"/>
                  </a:lnTo>
                  <a:lnTo>
                    <a:pt x="3123" y="4764"/>
                  </a:lnTo>
                  <a:lnTo>
                    <a:pt x="3123" y="2632"/>
                  </a:lnTo>
                  <a:lnTo>
                    <a:pt x="8136" y="2632"/>
                  </a:lnTo>
                  <a:lnTo>
                    <a:pt x="8136"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9" name="Google Shape;5479;p91"/>
            <p:cNvSpPr/>
            <p:nvPr/>
          </p:nvSpPr>
          <p:spPr>
            <a:xfrm>
              <a:off x="5859742" y="4569013"/>
              <a:ext cx="853836" cy="1290040"/>
            </a:xfrm>
            <a:custGeom>
              <a:avLst/>
              <a:gdLst/>
              <a:ahLst/>
              <a:cxnLst/>
              <a:rect l="l" t="t" r="r" b="b"/>
              <a:pathLst>
                <a:path w="8137" h="12294" fill="none" extrusionOk="0">
                  <a:moveTo>
                    <a:pt x="8136" y="12293"/>
                  </a:moveTo>
                  <a:lnTo>
                    <a:pt x="0" y="12293"/>
                  </a:lnTo>
                  <a:lnTo>
                    <a:pt x="0" y="0"/>
                  </a:lnTo>
                  <a:lnTo>
                    <a:pt x="8136" y="0"/>
                  </a:lnTo>
                  <a:lnTo>
                    <a:pt x="8136" y="2632"/>
                  </a:lnTo>
                  <a:lnTo>
                    <a:pt x="3123" y="2632"/>
                  </a:lnTo>
                  <a:lnTo>
                    <a:pt x="3123" y="4764"/>
                  </a:lnTo>
                  <a:lnTo>
                    <a:pt x="7485" y="4764"/>
                  </a:lnTo>
                  <a:lnTo>
                    <a:pt x="6771" y="7217"/>
                  </a:lnTo>
                  <a:lnTo>
                    <a:pt x="3123" y="7217"/>
                  </a:lnTo>
                  <a:lnTo>
                    <a:pt x="3123" y="9653"/>
                  </a:lnTo>
                  <a:lnTo>
                    <a:pt x="8136" y="965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0" name="Google Shape;5480;p91"/>
            <p:cNvSpPr/>
            <p:nvPr/>
          </p:nvSpPr>
          <p:spPr>
            <a:xfrm>
              <a:off x="6918521" y="4569013"/>
              <a:ext cx="1079336" cy="1290040"/>
            </a:xfrm>
            <a:custGeom>
              <a:avLst/>
              <a:gdLst/>
              <a:ahLst/>
              <a:cxnLst/>
              <a:rect l="l" t="t" r="r" b="b"/>
              <a:pathLst>
                <a:path w="10286" h="12294" extrusionOk="0">
                  <a:moveTo>
                    <a:pt x="0" y="0"/>
                  </a:moveTo>
                  <a:lnTo>
                    <a:pt x="0" y="12293"/>
                  </a:lnTo>
                  <a:lnTo>
                    <a:pt x="3015" y="12293"/>
                  </a:lnTo>
                  <a:lnTo>
                    <a:pt x="3015" y="4889"/>
                  </a:lnTo>
                  <a:lnTo>
                    <a:pt x="7503" y="12293"/>
                  </a:lnTo>
                  <a:lnTo>
                    <a:pt x="10286" y="12293"/>
                  </a:lnTo>
                  <a:lnTo>
                    <a:pt x="10286" y="0"/>
                  </a:lnTo>
                  <a:lnTo>
                    <a:pt x="7271" y="0"/>
                  </a:lnTo>
                  <a:lnTo>
                    <a:pt x="7271" y="7306"/>
                  </a:lnTo>
                  <a:lnTo>
                    <a:pt x="2810"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1" name="Google Shape;5481;p91"/>
            <p:cNvSpPr/>
            <p:nvPr/>
          </p:nvSpPr>
          <p:spPr>
            <a:xfrm>
              <a:off x="6918521" y="4569013"/>
              <a:ext cx="1079336" cy="1290040"/>
            </a:xfrm>
            <a:custGeom>
              <a:avLst/>
              <a:gdLst/>
              <a:ahLst/>
              <a:cxnLst/>
              <a:rect l="l" t="t" r="r" b="b"/>
              <a:pathLst>
                <a:path w="10286" h="12294" fill="none" extrusionOk="0">
                  <a:moveTo>
                    <a:pt x="2810" y="0"/>
                  </a:moveTo>
                  <a:lnTo>
                    <a:pt x="7271" y="7306"/>
                  </a:lnTo>
                  <a:lnTo>
                    <a:pt x="7271" y="0"/>
                  </a:lnTo>
                  <a:lnTo>
                    <a:pt x="10286" y="0"/>
                  </a:lnTo>
                  <a:lnTo>
                    <a:pt x="10286" y="12293"/>
                  </a:lnTo>
                  <a:lnTo>
                    <a:pt x="7503" y="12293"/>
                  </a:lnTo>
                  <a:lnTo>
                    <a:pt x="3015" y="4889"/>
                  </a:lnTo>
                  <a:lnTo>
                    <a:pt x="3015" y="12293"/>
                  </a:lnTo>
                  <a:lnTo>
                    <a:pt x="0" y="12293"/>
                  </a:lnTo>
                  <a:lnTo>
                    <a:pt x="0" y="0"/>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2" name="Google Shape;5482;p91"/>
            <p:cNvSpPr/>
            <p:nvPr/>
          </p:nvSpPr>
          <p:spPr>
            <a:xfrm>
              <a:off x="8183179" y="4538057"/>
              <a:ext cx="945547" cy="1350901"/>
            </a:xfrm>
            <a:custGeom>
              <a:avLst/>
              <a:gdLst/>
              <a:ahLst/>
              <a:cxnLst/>
              <a:rect l="l" t="t" r="r" b="b"/>
              <a:pathLst>
                <a:path w="9011" h="12874" extrusionOk="0">
                  <a:moveTo>
                    <a:pt x="4711" y="1"/>
                  </a:moveTo>
                  <a:cubicBezTo>
                    <a:pt x="2168" y="1"/>
                    <a:pt x="402" y="1267"/>
                    <a:pt x="402" y="3471"/>
                  </a:cubicBezTo>
                  <a:cubicBezTo>
                    <a:pt x="402" y="5309"/>
                    <a:pt x="1499" y="6290"/>
                    <a:pt x="3417" y="7137"/>
                  </a:cubicBezTo>
                  <a:cubicBezTo>
                    <a:pt x="4952" y="7824"/>
                    <a:pt x="5853" y="8253"/>
                    <a:pt x="5853" y="9047"/>
                  </a:cubicBezTo>
                  <a:cubicBezTo>
                    <a:pt x="5853" y="9841"/>
                    <a:pt x="5076" y="10171"/>
                    <a:pt x="4140" y="10171"/>
                  </a:cubicBezTo>
                  <a:cubicBezTo>
                    <a:pt x="3105" y="10171"/>
                    <a:pt x="2133" y="9751"/>
                    <a:pt x="955" y="8975"/>
                  </a:cubicBezTo>
                  <a:lnTo>
                    <a:pt x="0" y="11446"/>
                  </a:lnTo>
                  <a:cubicBezTo>
                    <a:pt x="1249" y="12347"/>
                    <a:pt x="2712" y="12874"/>
                    <a:pt x="4479" y="12874"/>
                  </a:cubicBezTo>
                  <a:cubicBezTo>
                    <a:pt x="7110" y="12874"/>
                    <a:pt x="9011" y="11678"/>
                    <a:pt x="9011" y="9154"/>
                  </a:cubicBezTo>
                  <a:cubicBezTo>
                    <a:pt x="9011" y="7245"/>
                    <a:pt x="7797" y="6192"/>
                    <a:pt x="5612" y="5219"/>
                  </a:cubicBezTo>
                  <a:cubicBezTo>
                    <a:pt x="3810" y="4408"/>
                    <a:pt x="3489" y="4176"/>
                    <a:pt x="3489" y="3578"/>
                  </a:cubicBezTo>
                  <a:cubicBezTo>
                    <a:pt x="3489" y="2980"/>
                    <a:pt x="3952" y="2713"/>
                    <a:pt x="4818" y="2713"/>
                  </a:cubicBezTo>
                  <a:cubicBezTo>
                    <a:pt x="5960" y="2713"/>
                    <a:pt x="6771" y="3123"/>
                    <a:pt x="7548" y="3524"/>
                  </a:cubicBezTo>
                  <a:lnTo>
                    <a:pt x="8609" y="1196"/>
                  </a:lnTo>
                  <a:cubicBezTo>
                    <a:pt x="7369" y="366"/>
                    <a:pt x="6085" y="1"/>
                    <a:pt x="4711" y="1"/>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3" name="Google Shape;5483;p91"/>
            <p:cNvSpPr/>
            <p:nvPr/>
          </p:nvSpPr>
          <p:spPr>
            <a:xfrm>
              <a:off x="8183179" y="4538057"/>
              <a:ext cx="945547" cy="1350901"/>
            </a:xfrm>
            <a:custGeom>
              <a:avLst/>
              <a:gdLst/>
              <a:ahLst/>
              <a:cxnLst/>
              <a:rect l="l" t="t" r="r" b="b"/>
              <a:pathLst>
                <a:path w="9011" h="12874" fill="none" extrusionOk="0">
                  <a:moveTo>
                    <a:pt x="0" y="11446"/>
                  </a:moveTo>
                  <a:lnTo>
                    <a:pt x="955" y="8975"/>
                  </a:lnTo>
                  <a:cubicBezTo>
                    <a:pt x="2133" y="9751"/>
                    <a:pt x="3105" y="10171"/>
                    <a:pt x="4140" y="10171"/>
                  </a:cubicBezTo>
                  <a:cubicBezTo>
                    <a:pt x="5076" y="10171"/>
                    <a:pt x="5853" y="9841"/>
                    <a:pt x="5853" y="9047"/>
                  </a:cubicBezTo>
                  <a:cubicBezTo>
                    <a:pt x="5853" y="8253"/>
                    <a:pt x="4952" y="7824"/>
                    <a:pt x="3417" y="7137"/>
                  </a:cubicBezTo>
                  <a:cubicBezTo>
                    <a:pt x="1499" y="6290"/>
                    <a:pt x="402" y="5309"/>
                    <a:pt x="402" y="3471"/>
                  </a:cubicBezTo>
                  <a:cubicBezTo>
                    <a:pt x="402" y="1267"/>
                    <a:pt x="2168" y="1"/>
                    <a:pt x="4711" y="1"/>
                  </a:cubicBezTo>
                  <a:cubicBezTo>
                    <a:pt x="6085" y="1"/>
                    <a:pt x="7369" y="366"/>
                    <a:pt x="8609" y="1196"/>
                  </a:cubicBezTo>
                  <a:lnTo>
                    <a:pt x="7548" y="3524"/>
                  </a:lnTo>
                  <a:cubicBezTo>
                    <a:pt x="6771" y="3123"/>
                    <a:pt x="5960" y="2713"/>
                    <a:pt x="4818" y="2713"/>
                  </a:cubicBezTo>
                  <a:cubicBezTo>
                    <a:pt x="3952" y="2713"/>
                    <a:pt x="3489" y="2980"/>
                    <a:pt x="3489" y="3578"/>
                  </a:cubicBezTo>
                  <a:cubicBezTo>
                    <a:pt x="3489" y="4176"/>
                    <a:pt x="3810" y="4408"/>
                    <a:pt x="5612" y="5219"/>
                  </a:cubicBezTo>
                  <a:cubicBezTo>
                    <a:pt x="7797" y="6192"/>
                    <a:pt x="9011" y="7245"/>
                    <a:pt x="9011" y="9154"/>
                  </a:cubicBezTo>
                  <a:cubicBezTo>
                    <a:pt x="9011" y="11678"/>
                    <a:pt x="7110" y="12874"/>
                    <a:pt x="4479" y="12874"/>
                  </a:cubicBezTo>
                  <a:cubicBezTo>
                    <a:pt x="2712" y="12874"/>
                    <a:pt x="1249" y="12347"/>
                    <a:pt x="0" y="1144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4" name="Google Shape;5484;p91"/>
            <p:cNvSpPr/>
            <p:nvPr/>
          </p:nvSpPr>
          <p:spPr>
            <a:xfrm>
              <a:off x="9312159" y="4569013"/>
              <a:ext cx="1096230" cy="1290040"/>
            </a:xfrm>
            <a:custGeom>
              <a:avLst/>
              <a:gdLst/>
              <a:ahLst/>
              <a:cxnLst/>
              <a:rect l="l" t="t" r="r" b="b"/>
              <a:pathLst>
                <a:path w="10447" h="12294" extrusionOk="0">
                  <a:moveTo>
                    <a:pt x="0" y="0"/>
                  </a:moveTo>
                  <a:lnTo>
                    <a:pt x="0" y="12293"/>
                  </a:lnTo>
                  <a:lnTo>
                    <a:pt x="3123" y="12293"/>
                  </a:lnTo>
                  <a:lnTo>
                    <a:pt x="3123" y="7146"/>
                  </a:lnTo>
                  <a:lnTo>
                    <a:pt x="7324" y="7146"/>
                  </a:lnTo>
                  <a:lnTo>
                    <a:pt x="7324" y="12293"/>
                  </a:lnTo>
                  <a:lnTo>
                    <a:pt x="10447" y="12293"/>
                  </a:lnTo>
                  <a:lnTo>
                    <a:pt x="10447" y="0"/>
                  </a:lnTo>
                  <a:lnTo>
                    <a:pt x="7324" y="0"/>
                  </a:lnTo>
                  <a:lnTo>
                    <a:pt x="7324" y="4380"/>
                  </a:lnTo>
                  <a:lnTo>
                    <a:pt x="3123" y="4380"/>
                  </a:lnTo>
                  <a:lnTo>
                    <a:pt x="3123" y="0"/>
                  </a:ln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5" name="Google Shape;5485;p91"/>
            <p:cNvSpPr/>
            <p:nvPr/>
          </p:nvSpPr>
          <p:spPr>
            <a:xfrm>
              <a:off x="9312159" y="4569013"/>
              <a:ext cx="1096230" cy="1290040"/>
            </a:xfrm>
            <a:custGeom>
              <a:avLst/>
              <a:gdLst/>
              <a:ahLst/>
              <a:cxnLst/>
              <a:rect l="l" t="t" r="r" b="b"/>
              <a:pathLst>
                <a:path w="10447" h="12294" fill="none" extrusionOk="0">
                  <a:moveTo>
                    <a:pt x="0" y="12293"/>
                  </a:moveTo>
                  <a:lnTo>
                    <a:pt x="0" y="0"/>
                  </a:lnTo>
                  <a:lnTo>
                    <a:pt x="3123" y="0"/>
                  </a:lnTo>
                  <a:lnTo>
                    <a:pt x="3123" y="4380"/>
                  </a:lnTo>
                  <a:lnTo>
                    <a:pt x="7324" y="4380"/>
                  </a:lnTo>
                  <a:lnTo>
                    <a:pt x="7324" y="0"/>
                  </a:lnTo>
                  <a:lnTo>
                    <a:pt x="10447" y="0"/>
                  </a:lnTo>
                  <a:lnTo>
                    <a:pt x="10447" y="12293"/>
                  </a:lnTo>
                  <a:lnTo>
                    <a:pt x="7324" y="12293"/>
                  </a:lnTo>
                  <a:lnTo>
                    <a:pt x="7324" y="7146"/>
                  </a:lnTo>
                  <a:lnTo>
                    <a:pt x="3123" y="7146"/>
                  </a:lnTo>
                  <a:lnTo>
                    <a:pt x="3123"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6" name="Google Shape;5486;p91"/>
            <p:cNvSpPr/>
            <p:nvPr/>
          </p:nvSpPr>
          <p:spPr>
            <a:xfrm>
              <a:off x="10677868" y="4569013"/>
              <a:ext cx="327809" cy="1290040"/>
            </a:xfrm>
            <a:custGeom>
              <a:avLst/>
              <a:gdLst/>
              <a:ahLst/>
              <a:cxnLst/>
              <a:rect l="l" t="t" r="r" b="b"/>
              <a:pathLst>
                <a:path w="3124" h="12294" extrusionOk="0">
                  <a:moveTo>
                    <a:pt x="1" y="0"/>
                  </a:moveTo>
                  <a:lnTo>
                    <a:pt x="1" y="12293"/>
                  </a:lnTo>
                  <a:lnTo>
                    <a:pt x="3123" y="12293"/>
                  </a:lnTo>
                  <a:lnTo>
                    <a:pt x="3123" y="0"/>
                  </a:lnTo>
                  <a:close/>
                </a:path>
              </a:pathLst>
            </a:custGeom>
            <a:solidFill>
              <a:srgbClr val="4DEE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7" name="Google Shape;5487;p91"/>
            <p:cNvSpPr/>
            <p:nvPr/>
          </p:nvSpPr>
          <p:spPr>
            <a:xfrm>
              <a:off x="11274205" y="4569013"/>
              <a:ext cx="962441" cy="1290040"/>
            </a:xfrm>
            <a:custGeom>
              <a:avLst/>
              <a:gdLst/>
              <a:ahLst/>
              <a:cxnLst/>
              <a:rect l="l" t="t" r="r" b="b"/>
              <a:pathLst>
                <a:path w="9172" h="12294" extrusionOk="0">
                  <a:moveTo>
                    <a:pt x="4256" y="2418"/>
                  </a:moveTo>
                  <a:cubicBezTo>
                    <a:pt x="5434" y="2418"/>
                    <a:pt x="6049" y="2998"/>
                    <a:pt x="6049" y="3970"/>
                  </a:cubicBezTo>
                  <a:cubicBezTo>
                    <a:pt x="6049" y="5014"/>
                    <a:pt x="5434" y="5629"/>
                    <a:pt x="4256" y="5629"/>
                  </a:cubicBezTo>
                  <a:lnTo>
                    <a:pt x="3087" y="5629"/>
                  </a:lnTo>
                  <a:lnTo>
                    <a:pt x="3087" y="2418"/>
                  </a:lnTo>
                  <a:close/>
                  <a:moveTo>
                    <a:pt x="1" y="0"/>
                  </a:moveTo>
                  <a:lnTo>
                    <a:pt x="1" y="12293"/>
                  </a:lnTo>
                  <a:lnTo>
                    <a:pt x="3123" y="12293"/>
                  </a:lnTo>
                  <a:lnTo>
                    <a:pt x="3123" y="8047"/>
                  </a:lnTo>
                  <a:lnTo>
                    <a:pt x="4426" y="8047"/>
                  </a:lnTo>
                  <a:cubicBezTo>
                    <a:pt x="7494" y="8047"/>
                    <a:pt x="9172" y="6584"/>
                    <a:pt x="9172" y="3881"/>
                  </a:cubicBezTo>
                  <a:cubicBezTo>
                    <a:pt x="9172" y="1329"/>
                    <a:pt x="7548" y="0"/>
                    <a:pt x="4426"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8" name="Google Shape;5488;p91"/>
            <p:cNvSpPr/>
            <p:nvPr/>
          </p:nvSpPr>
          <p:spPr>
            <a:xfrm>
              <a:off x="11274205" y="4569013"/>
              <a:ext cx="962441" cy="1290040"/>
            </a:xfrm>
            <a:custGeom>
              <a:avLst/>
              <a:gdLst/>
              <a:ahLst/>
              <a:cxnLst/>
              <a:rect l="l" t="t" r="r" b="b"/>
              <a:pathLst>
                <a:path w="9172" h="12294" fill="none" extrusionOk="0">
                  <a:moveTo>
                    <a:pt x="4256" y="5629"/>
                  </a:moveTo>
                  <a:cubicBezTo>
                    <a:pt x="5434" y="5629"/>
                    <a:pt x="6049" y="5014"/>
                    <a:pt x="6049" y="3970"/>
                  </a:cubicBezTo>
                  <a:cubicBezTo>
                    <a:pt x="6049" y="2998"/>
                    <a:pt x="5434" y="2418"/>
                    <a:pt x="4256" y="2418"/>
                  </a:cubicBezTo>
                  <a:lnTo>
                    <a:pt x="3087" y="2418"/>
                  </a:lnTo>
                  <a:lnTo>
                    <a:pt x="3087" y="5629"/>
                  </a:lnTo>
                  <a:close/>
                  <a:moveTo>
                    <a:pt x="1" y="0"/>
                  </a:moveTo>
                  <a:lnTo>
                    <a:pt x="4426" y="0"/>
                  </a:lnTo>
                  <a:cubicBezTo>
                    <a:pt x="7548" y="0"/>
                    <a:pt x="9172" y="1329"/>
                    <a:pt x="9172" y="3881"/>
                  </a:cubicBezTo>
                  <a:cubicBezTo>
                    <a:pt x="9172" y="6584"/>
                    <a:pt x="7494" y="8047"/>
                    <a:pt x="4426" y="8047"/>
                  </a:cubicBezTo>
                  <a:lnTo>
                    <a:pt x="3123" y="8047"/>
                  </a:lnTo>
                  <a:lnTo>
                    <a:pt x="3123" y="12293"/>
                  </a:lnTo>
                  <a:lnTo>
                    <a:pt x="1" y="12293"/>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9" name="Google Shape;5489;p91"/>
            <p:cNvSpPr/>
            <p:nvPr/>
          </p:nvSpPr>
          <p:spPr>
            <a:xfrm>
              <a:off x="1249383" y="2228676"/>
              <a:ext cx="1040091" cy="1290040"/>
            </a:xfrm>
            <a:custGeom>
              <a:avLst/>
              <a:gdLst/>
              <a:ahLst/>
              <a:cxnLst/>
              <a:rect l="l" t="t" r="r" b="b"/>
              <a:pathLst>
                <a:path w="9912" h="12294" extrusionOk="0">
                  <a:moveTo>
                    <a:pt x="4140" y="2614"/>
                  </a:moveTo>
                  <a:cubicBezTo>
                    <a:pt x="5380" y="2614"/>
                    <a:pt x="6771" y="3176"/>
                    <a:pt x="6771" y="6174"/>
                  </a:cubicBezTo>
                  <a:cubicBezTo>
                    <a:pt x="6771" y="9189"/>
                    <a:pt x="5273" y="9653"/>
                    <a:pt x="4104" y="9653"/>
                  </a:cubicBezTo>
                  <a:lnTo>
                    <a:pt x="3087" y="9653"/>
                  </a:lnTo>
                  <a:lnTo>
                    <a:pt x="3087" y="2614"/>
                  </a:lnTo>
                  <a:close/>
                  <a:moveTo>
                    <a:pt x="0" y="1"/>
                  </a:moveTo>
                  <a:lnTo>
                    <a:pt x="0" y="12294"/>
                  </a:lnTo>
                  <a:lnTo>
                    <a:pt x="4050" y="12294"/>
                  </a:lnTo>
                  <a:cubicBezTo>
                    <a:pt x="7877" y="12294"/>
                    <a:pt x="9911" y="10251"/>
                    <a:pt x="9911" y="6138"/>
                  </a:cubicBezTo>
                  <a:cubicBezTo>
                    <a:pt x="9911" y="2052"/>
                    <a:pt x="7931" y="1"/>
                    <a:pt x="4050"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0" name="Google Shape;5490;p91"/>
            <p:cNvSpPr/>
            <p:nvPr/>
          </p:nvSpPr>
          <p:spPr>
            <a:xfrm>
              <a:off x="1249383" y="2228676"/>
              <a:ext cx="1040091" cy="1290040"/>
            </a:xfrm>
            <a:custGeom>
              <a:avLst/>
              <a:gdLst/>
              <a:ahLst/>
              <a:cxnLst/>
              <a:rect l="l" t="t" r="r" b="b"/>
              <a:pathLst>
                <a:path w="9912" h="12294" fill="none" extrusionOk="0">
                  <a:moveTo>
                    <a:pt x="6771" y="6174"/>
                  </a:moveTo>
                  <a:cubicBezTo>
                    <a:pt x="6771" y="3176"/>
                    <a:pt x="5380" y="2614"/>
                    <a:pt x="4140" y="2614"/>
                  </a:cubicBezTo>
                  <a:lnTo>
                    <a:pt x="3087" y="2614"/>
                  </a:lnTo>
                  <a:lnTo>
                    <a:pt x="3087" y="9653"/>
                  </a:lnTo>
                  <a:lnTo>
                    <a:pt x="4104" y="9653"/>
                  </a:lnTo>
                  <a:cubicBezTo>
                    <a:pt x="5273" y="9653"/>
                    <a:pt x="6771" y="9189"/>
                    <a:pt x="6771" y="6174"/>
                  </a:cubicBezTo>
                  <a:close/>
                  <a:moveTo>
                    <a:pt x="9911" y="6138"/>
                  </a:moveTo>
                  <a:cubicBezTo>
                    <a:pt x="9911" y="10251"/>
                    <a:pt x="7877" y="12294"/>
                    <a:pt x="4050" y="12294"/>
                  </a:cubicBezTo>
                  <a:lnTo>
                    <a:pt x="0" y="12294"/>
                  </a:lnTo>
                  <a:lnTo>
                    <a:pt x="0" y="1"/>
                  </a:lnTo>
                  <a:lnTo>
                    <a:pt x="4050" y="1"/>
                  </a:lnTo>
                  <a:cubicBezTo>
                    <a:pt x="7931" y="1"/>
                    <a:pt x="9911" y="2052"/>
                    <a:pt x="9911" y="613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1" name="Google Shape;5491;p91"/>
            <p:cNvSpPr/>
            <p:nvPr/>
          </p:nvSpPr>
          <p:spPr>
            <a:xfrm>
              <a:off x="2492531" y="2228676"/>
              <a:ext cx="327704" cy="1290040"/>
            </a:xfrm>
            <a:custGeom>
              <a:avLst/>
              <a:gdLst/>
              <a:ahLst/>
              <a:cxnLst/>
              <a:rect l="l" t="t" r="r" b="b"/>
              <a:pathLst>
                <a:path w="3123" h="12294" extrusionOk="0">
                  <a:moveTo>
                    <a:pt x="0" y="1"/>
                  </a:moveTo>
                  <a:lnTo>
                    <a:pt x="0" y="12294"/>
                  </a:lnTo>
                  <a:lnTo>
                    <a:pt x="3123" y="12294"/>
                  </a:lnTo>
                  <a:lnTo>
                    <a:pt x="3123" y="1"/>
                  </a:lnTo>
                  <a:close/>
                </a:path>
              </a:pathLst>
            </a:custGeom>
            <a:solidFill>
              <a:srgbClr val="FFFF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2" name="Google Shape;5492;p91"/>
            <p:cNvSpPr/>
            <p:nvPr/>
          </p:nvSpPr>
          <p:spPr>
            <a:xfrm>
              <a:off x="3022340" y="2197825"/>
              <a:ext cx="1090668" cy="1350901"/>
            </a:xfrm>
            <a:custGeom>
              <a:avLst/>
              <a:gdLst/>
              <a:ahLst/>
              <a:cxnLst/>
              <a:rect l="l" t="t" r="r" b="b"/>
              <a:pathLst>
                <a:path w="10394" h="12874" extrusionOk="0">
                  <a:moveTo>
                    <a:pt x="6031" y="0"/>
                  </a:moveTo>
                  <a:cubicBezTo>
                    <a:pt x="2097" y="0"/>
                    <a:pt x="1" y="2427"/>
                    <a:pt x="1" y="6557"/>
                  </a:cubicBezTo>
                  <a:cubicBezTo>
                    <a:pt x="1" y="10598"/>
                    <a:pt x="2026" y="12873"/>
                    <a:pt x="5871" y="12873"/>
                  </a:cubicBezTo>
                  <a:cubicBezTo>
                    <a:pt x="7619" y="12873"/>
                    <a:pt x="9332" y="12552"/>
                    <a:pt x="10394" y="11812"/>
                  </a:cubicBezTo>
                  <a:lnTo>
                    <a:pt x="10394" y="5638"/>
                  </a:lnTo>
                  <a:lnTo>
                    <a:pt x="6442" y="5638"/>
                  </a:lnTo>
                  <a:lnTo>
                    <a:pt x="5737" y="7877"/>
                  </a:lnTo>
                  <a:lnTo>
                    <a:pt x="7726" y="7877"/>
                  </a:lnTo>
                  <a:lnTo>
                    <a:pt x="7726" y="9965"/>
                  </a:lnTo>
                  <a:cubicBezTo>
                    <a:pt x="7146" y="10126"/>
                    <a:pt x="6647" y="10206"/>
                    <a:pt x="6120" y="10206"/>
                  </a:cubicBezTo>
                  <a:cubicBezTo>
                    <a:pt x="4113" y="10206"/>
                    <a:pt x="3105" y="8939"/>
                    <a:pt x="3105" y="6468"/>
                  </a:cubicBezTo>
                  <a:cubicBezTo>
                    <a:pt x="3105" y="3997"/>
                    <a:pt x="4167" y="2641"/>
                    <a:pt x="6067" y="2641"/>
                  </a:cubicBezTo>
                  <a:cubicBezTo>
                    <a:pt x="6914" y="2641"/>
                    <a:pt x="7833" y="2855"/>
                    <a:pt x="8868" y="3417"/>
                  </a:cubicBezTo>
                  <a:lnTo>
                    <a:pt x="10322" y="1196"/>
                  </a:lnTo>
                  <a:cubicBezTo>
                    <a:pt x="8886" y="348"/>
                    <a:pt x="7494" y="0"/>
                    <a:pt x="6031"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3" name="Google Shape;5493;p91"/>
            <p:cNvSpPr/>
            <p:nvPr/>
          </p:nvSpPr>
          <p:spPr>
            <a:xfrm>
              <a:off x="3022340" y="2197825"/>
              <a:ext cx="1090668" cy="1350901"/>
            </a:xfrm>
            <a:custGeom>
              <a:avLst/>
              <a:gdLst/>
              <a:ahLst/>
              <a:cxnLst/>
              <a:rect l="l" t="t" r="r" b="b"/>
              <a:pathLst>
                <a:path w="10394" h="12874" fill="none" extrusionOk="0">
                  <a:moveTo>
                    <a:pt x="1" y="6557"/>
                  </a:moveTo>
                  <a:cubicBezTo>
                    <a:pt x="1" y="2427"/>
                    <a:pt x="2097" y="0"/>
                    <a:pt x="6031" y="0"/>
                  </a:cubicBezTo>
                  <a:cubicBezTo>
                    <a:pt x="7494" y="0"/>
                    <a:pt x="8886" y="348"/>
                    <a:pt x="10322" y="1196"/>
                  </a:cubicBezTo>
                  <a:lnTo>
                    <a:pt x="8868" y="3417"/>
                  </a:lnTo>
                  <a:cubicBezTo>
                    <a:pt x="7833" y="2855"/>
                    <a:pt x="6914" y="2641"/>
                    <a:pt x="6067" y="2641"/>
                  </a:cubicBezTo>
                  <a:cubicBezTo>
                    <a:pt x="4167" y="2641"/>
                    <a:pt x="3105" y="3997"/>
                    <a:pt x="3105" y="6468"/>
                  </a:cubicBezTo>
                  <a:cubicBezTo>
                    <a:pt x="3105" y="8939"/>
                    <a:pt x="4113" y="10206"/>
                    <a:pt x="6120" y="10206"/>
                  </a:cubicBezTo>
                  <a:cubicBezTo>
                    <a:pt x="6647" y="10206"/>
                    <a:pt x="7146" y="10126"/>
                    <a:pt x="7726" y="9965"/>
                  </a:cubicBezTo>
                  <a:lnTo>
                    <a:pt x="7726" y="7877"/>
                  </a:lnTo>
                  <a:lnTo>
                    <a:pt x="5737" y="7877"/>
                  </a:lnTo>
                  <a:lnTo>
                    <a:pt x="6442" y="5638"/>
                  </a:lnTo>
                  <a:lnTo>
                    <a:pt x="10394" y="5638"/>
                  </a:lnTo>
                  <a:lnTo>
                    <a:pt x="10394" y="11812"/>
                  </a:lnTo>
                  <a:cubicBezTo>
                    <a:pt x="9332" y="12552"/>
                    <a:pt x="7619" y="12873"/>
                    <a:pt x="5871" y="12873"/>
                  </a:cubicBezTo>
                  <a:cubicBezTo>
                    <a:pt x="2026" y="12873"/>
                    <a:pt x="1" y="10598"/>
                    <a:pt x="1" y="655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4" name="Google Shape;5494;p91"/>
            <p:cNvSpPr/>
            <p:nvPr/>
          </p:nvSpPr>
          <p:spPr>
            <a:xfrm>
              <a:off x="4342298" y="2228676"/>
              <a:ext cx="327704" cy="1290040"/>
            </a:xfrm>
            <a:custGeom>
              <a:avLst/>
              <a:gdLst/>
              <a:ahLst/>
              <a:cxnLst/>
              <a:rect l="l" t="t" r="r" b="b"/>
              <a:pathLst>
                <a:path w="3123" h="12294" extrusionOk="0">
                  <a:moveTo>
                    <a:pt x="0" y="1"/>
                  </a:moveTo>
                  <a:lnTo>
                    <a:pt x="0" y="12294"/>
                  </a:lnTo>
                  <a:lnTo>
                    <a:pt x="3123" y="12294"/>
                  </a:lnTo>
                  <a:lnTo>
                    <a:pt x="3123" y="1"/>
                  </a:lnTo>
                  <a:close/>
                </a:path>
              </a:pathLst>
            </a:custGeom>
            <a:solidFill>
              <a:srgbClr val="FFFF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5" name="Google Shape;5495;p91"/>
            <p:cNvSpPr/>
            <p:nvPr/>
          </p:nvSpPr>
          <p:spPr>
            <a:xfrm>
              <a:off x="4838424" y="2228676"/>
              <a:ext cx="1115957" cy="1290040"/>
            </a:xfrm>
            <a:custGeom>
              <a:avLst/>
              <a:gdLst/>
              <a:ahLst/>
              <a:cxnLst/>
              <a:rect l="l" t="t" r="r" b="b"/>
              <a:pathLst>
                <a:path w="10635" h="12294" extrusionOk="0">
                  <a:moveTo>
                    <a:pt x="0" y="1"/>
                  </a:moveTo>
                  <a:lnTo>
                    <a:pt x="0" y="2668"/>
                  </a:lnTo>
                  <a:lnTo>
                    <a:pt x="3560" y="2668"/>
                  </a:lnTo>
                  <a:lnTo>
                    <a:pt x="3560" y="12294"/>
                  </a:lnTo>
                  <a:lnTo>
                    <a:pt x="6682" y="12294"/>
                  </a:lnTo>
                  <a:lnTo>
                    <a:pt x="6682" y="2668"/>
                  </a:lnTo>
                  <a:lnTo>
                    <a:pt x="9858" y="2668"/>
                  </a:lnTo>
                  <a:lnTo>
                    <a:pt x="10634"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6" name="Google Shape;5496;p91"/>
            <p:cNvSpPr/>
            <p:nvPr/>
          </p:nvSpPr>
          <p:spPr>
            <a:xfrm>
              <a:off x="4838424" y="2228676"/>
              <a:ext cx="1115957" cy="1290040"/>
            </a:xfrm>
            <a:custGeom>
              <a:avLst/>
              <a:gdLst/>
              <a:ahLst/>
              <a:cxnLst/>
              <a:rect l="l" t="t" r="r" b="b"/>
              <a:pathLst>
                <a:path w="10635" h="12294" fill="none" extrusionOk="0">
                  <a:moveTo>
                    <a:pt x="3560" y="2668"/>
                  </a:moveTo>
                  <a:lnTo>
                    <a:pt x="0" y="2668"/>
                  </a:lnTo>
                  <a:lnTo>
                    <a:pt x="0" y="1"/>
                  </a:lnTo>
                  <a:lnTo>
                    <a:pt x="10634" y="1"/>
                  </a:lnTo>
                  <a:lnTo>
                    <a:pt x="9858" y="2668"/>
                  </a:lnTo>
                  <a:lnTo>
                    <a:pt x="6682" y="2668"/>
                  </a:lnTo>
                  <a:lnTo>
                    <a:pt x="6682" y="12294"/>
                  </a:lnTo>
                  <a:lnTo>
                    <a:pt x="3560"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7" name="Google Shape;5497;p91"/>
            <p:cNvSpPr/>
            <p:nvPr/>
          </p:nvSpPr>
          <p:spPr>
            <a:xfrm>
              <a:off x="5848514" y="2228676"/>
              <a:ext cx="1255412" cy="1290040"/>
            </a:xfrm>
            <a:custGeom>
              <a:avLst/>
              <a:gdLst/>
              <a:ahLst/>
              <a:cxnLst/>
              <a:rect l="l" t="t" r="r" b="b"/>
              <a:pathLst>
                <a:path w="11964" h="12294" extrusionOk="0">
                  <a:moveTo>
                    <a:pt x="5968" y="3355"/>
                  </a:moveTo>
                  <a:lnTo>
                    <a:pt x="7307" y="7637"/>
                  </a:lnTo>
                  <a:lnTo>
                    <a:pt x="4621" y="7637"/>
                  </a:lnTo>
                  <a:lnTo>
                    <a:pt x="5968" y="3355"/>
                  </a:lnTo>
                  <a:close/>
                  <a:moveTo>
                    <a:pt x="4398" y="1"/>
                  </a:moveTo>
                  <a:lnTo>
                    <a:pt x="0" y="12294"/>
                  </a:lnTo>
                  <a:lnTo>
                    <a:pt x="3158" y="12294"/>
                  </a:lnTo>
                  <a:lnTo>
                    <a:pt x="3863" y="10072"/>
                  </a:lnTo>
                  <a:lnTo>
                    <a:pt x="8083" y="10072"/>
                  </a:lnTo>
                  <a:lnTo>
                    <a:pt x="8788" y="12294"/>
                  </a:lnTo>
                  <a:lnTo>
                    <a:pt x="11963" y="12294"/>
                  </a:lnTo>
                  <a:lnTo>
                    <a:pt x="7574"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8" name="Google Shape;5498;p91"/>
            <p:cNvSpPr/>
            <p:nvPr/>
          </p:nvSpPr>
          <p:spPr>
            <a:xfrm>
              <a:off x="5848514" y="2228676"/>
              <a:ext cx="1255412" cy="1290040"/>
            </a:xfrm>
            <a:custGeom>
              <a:avLst/>
              <a:gdLst/>
              <a:ahLst/>
              <a:cxnLst/>
              <a:rect l="l" t="t" r="r" b="b"/>
              <a:pathLst>
                <a:path w="11964" h="12294" fill="none" extrusionOk="0">
                  <a:moveTo>
                    <a:pt x="7307" y="7637"/>
                  </a:moveTo>
                  <a:lnTo>
                    <a:pt x="5968" y="3355"/>
                  </a:lnTo>
                  <a:lnTo>
                    <a:pt x="4621" y="7637"/>
                  </a:lnTo>
                  <a:close/>
                  <a:moveTo>
                    <a:pt x="8083" y="10072"/>
                  </a:moveTo>
                  <a:lnTo>
                    <a:pt x="3863" y="10072"/>
                  </a:lnTo>
                  <a:lnTo>
                    <a:pt x="3158" y="12294"/>
                  </a:lnTo>
                  <a:lnTo>
                    <a:pt x="0" y="12294"/>
                  </a:lnTo>
                  <a:lnTo>
                    <a:pt x="4398" y="1"/>
                  </a:lnTo>
                  <a:lnTo>
                    <a:pt x="7574" y="1"/>
                  </a:lnTo>
                  <a:lnTo>
                    <a:pt x="11963" y="12294"/>
                  </a:lnTo>
                  <a:lnTo>
                    <a:pt x="8788"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9" name="Google Shape;5499;p91"/>
            <p:cNvSpPr/>
            <p:nvPr/>
          </p:nvSpPr>
          <p:spPr>
            <a:xfrm>
              <a:off x="7261129" y="2228676"/>
              <a:ext cx="831380" cy="1290040"/>
            </a:xfrm>
            <a:custGeom>
              <a:avLst/>
              <a:gdLst/>
              <a:ahLst/>
              <a:cxnLst/>
              <a:rect l="l" t="t" r="r" b="b"/>
              <a:pathLst>
                <a:path w="7923" h="12294" extrusionOk="0">
                  <a:moveTo>
                    <a:pt x="0" y="1"/>
                  </a:moveTo>
                  <a:lnTo>
                    <a:pt x="0" y="12294"/>
                  </a:lnTo>
                  <a:lnTo>
                    <a:pt x="7235" y="12294"/>
                  </a:lnTo>
                  <a:lnTo>
                    <a:pt x="7922" y="9617"/>
                  </a:lnTo>
                  <a:lnTo>
                    <a:pt x="3140" y="9617"/>
                  </a:lnTo>
                  <a:lnTo>
                    <a:pt x="3140"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0" name="Google Shape;5500;p91"/>
            <p:cNvSpPr/>
            <p:nvPr/>
          </p:nvSpPr>
          <p:spPr>
            <a:xfrm>
              <a:off x="7261129" y="2228676"/>
              <a:ext cx="831380" cy="1290040"/>
            </a:xfrm>
            <a:custGeom>
              <a:avLst/>
              <a:gdLst/>
              <a:ahLst/>
              <a:cxnLst/>
              <a:rect l="l" t="t" r="r" b="b"/>
              <a:pathLst>
                <a:path w="7923" h="12294" fill="none" extrusionOk="0">
                  <a:moveTo>
                    <a:pt x="3140" y="1"/>
                  </a:moveTo>
                  <a:lnTo>
                    <a:pt x="3140" y="9617"/>
                  </a:lnTo>
                  <a:lnTo>
                    <a:pt x="7922" y="9617"/>
                  </a:lnTo>
                  <a:lnTo>
                    <a:pt x="7235" y="12294"/>
                  </a:lnTo>
                  <a:lnTo>
                    <a:pt x="0" y="12294"/>
                  </a:lnTo>
                  <a:lnTo>
                    <a:pt x="0"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1" name="Google Shape;5501;p91"/>
            <p:cNvSpPr/>
            <p:nvPr/>
          </p:nvSpPr>
          <p:spPr>
            <a:xfrm>
              <a:off x="1183800" y="4366805"/>
              <a:ext cx="1058874" cy="1350901"/>
            </a:xfrm>
            <a:custGeom>
              <a:avLst/>
              <a:gdLst/>
              <a:ahLst/>
              <a:cxnLst/>
              <a:rect l="l" t="t" r="r" b="b"/>
              <a:pathLst>
                <a:path w="10091" h="12874" extrusionOk="0">
                  <a:moveTo>
                    <a:pt x="5737" y="0"/>
                  </a:moveTo>
                  <a:cubicBezTo>
                    <a:pt x="2195" y="0"/>
                    <a:pt x="1" y="2453"/>
                    <a:pt x="1" y="6557"/>
                  </a:cubicBezTo>
                  <a:cubicBezTo>
                    <a:pt x="1" y="10527"/>
                    <a:pt x="2177" y="12873"/>
                    <a:pt x="5648" y="12873"/>
                  </a:cubicBezTo>
                  <a:cubicBezTo>
                    <a:pt x="7503" y="12873"/>
                    <a:pt x="8913" y="12258"/>
                    <a:pt x="10090" y="11026"/>
                  </a:cubicBezTo>
                  <a:lnTo>
                    <a:pt x="8333" y="9010"/>
                  </a:lnTo>
                  <a:cubicBezTo>
                    <a:pt x="7539" y="9858"/>
                    <a:pt x="6799" y="10161"/>
                    <a:pt x="5773" y="10161"/>
                  </a:cubicBezTo>
                  <a:cubicBezTo>
                    <a:pt x="4060" y="10161"/>
                    <a:pt x="3141" y="8805"/>
                    <a:pt x="3141" y="6459"/>
                  </a:cubicBezTo>
                  <a:cubicBezTo>
                    <a:pt x="3141" y="4113"/>
                    <a:pt x="4185" y="2712"/>
                    <a:pt x="5808" y="2712"/>
                  </a:cubicBezTo>
                  <a:cubicBezTo>
                    <a:pt x="6799" y="2712"/>
                    <a:pt x="7343" y="2980"/>
                    <a:pt x="8190" y="3774"/>
                  </a:cubicBezTo>
                  <a:lnTo>
                    <a:pt x="9903" y="1784"/>
                  </a:lnTo>
                  <a:cubicBezTo>
                    <a:pt x="8806" y="651"/>
                    <a:pt x="7628" y="0"/>
                    <a:pt x="5737"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2" name="Google Shape;5502;p91"/>
            <p:cNvSpPr/>
            <p:nvPr/>
          </p:nvSpPr>
          <p:spPr>
            <a:xfrm>
              <a:off x="1183800" y="4366805"/>
              <a:ext cx="1058874" cy="1350901"/>
            </a:xfrm>
            <a:custGeom>
              <a:avLst/>
              <a:gdLst/>
              <a:ahLst/>
              <a:cxnLst/>
              <a:rect l="l" t="t" r="r" b="b"/>
              <a:pathLst>
                <a:path w="10091" h="12874" fill="none" extrusionOk="0">
                  <a:moveTo>
                    <a:pt x="1" y="6557"/>
                  </a:moveTo>
                  <a:cubicBezTo>
                    <a:pt x="1" y="2453"/>
                    <a:pt x="2195" y="0"/>
                    <a:pt x="5737" y="0"/>
                  </a:cubicBezTo>
                  <a:cubicBezTo>
                    <a:pt x="7628" y="0"/>
                    <a:pt x="8806" y="651"/>
                    <a:pt x="9903" y="1784"/>
                  </a:cubicBezTo>
                  <a:lnTo>
                    <a:pt x="8190" y="3774"/>
                  </a:lnTo>
                  <a:cubicBezTo>
                    <a:pt x="7343" y="2980"/>
                    <a:pt x="6799" y="2712"/>
                    <a:pt x="5808" y="2712"/>
                  </a:cubicBezTo>
                  <a:cubicBezTo>
                    <a:pt x="4185" y="2712"/>
                    <a:pt x="3141" y="4113"/>
                    <a:pt x="3141" y="6459"/>
                  </a:cubicBezTo>
                  <a:cubicBezTo>
                    <a:pt x="3141" y="8805"/>
                    <a:pt x="4060" y="10161"/>
                    <a:pt x="5773" y="10161"/>
                  </a:cubicBezTo>
                  <a:cubicBezTo>
                    <a:pt x="6799" y="10161"/>
                    <a:pt x="7539" y="9858"/>
                    <a:pt x="8333" y="9010"/>
                  </a:cubicBezTo>
                  <a:lnTo>
                    <a:pt x="10090" y="11026"/>
                  </a:lnTo>
                  <a:cubicBezTo>
                    <a:pt x="8913" y="12258"/>
                    <a:pt x="7503" y="12873"/>
                    <a:pt x="5648" y="12873"/>
                  </a:cubicBezTo>
                  <a:cubicBezTo>
                    <a:pt x="2177" y="12873"/>
                    <a:pt x="1" y="10527"/>
                    <a:pt x="1" y="655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3" name="Google Shape;5503;p91"/>
            <p:cNvSpPr/>
            <p:nvPr/>
          </p:nvSpPr>
          <p:spPr>
            <a:xfrm>
              <a:off x="2412991" y="4396712"/>
              <a:ext cx="327704" cy="1290040"/>
            </a:xfrm>
            <a:custGeom>
              <a:avLst/>
              <a:gdLst/>
              <a:ahLst/>
              <a:cxnLst/>
              <a:rect l="l" t="t" r="r" b="b"/>
              <a:pathLst>
                <a:path w="3123" h="12294" extrusionOk="0">
                  <a:moveTo>
                    <a:pt x="0" y="1"/>
                  </a:moveTo>
                  <a:lnTo>
                    <a:pt x="0" y="12294"/>
                  </a:lnTo>
                  <a:lnTo>
                    <a:pt x="3122" y="12294"/>
                  </a:lnTo>
                  <a:lnTo>
                    <a:pt x="3122" y="1"/>
                  </a:lnTo>
                  <a:close/>
                </a:path>
              </a:pathLst>
            </a:custGeom>
            <a:solidFill>
              <a:srgbClr val="FFFF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4" name="Google Shape;5504;p91"/>
            <p:cNvSpPr/>
            <p:nvPr/>
          </p:nvSpPr>
          <p:spPr>
            <a:xfrm>
              <a:off x="2909117" y="4396712"/>
              <a:ext cx="1075663" cy="1290040"/>
            </a:xfrm>
            <a:custGeom>
              <a:avLst/>
              <a:gdLst/>
              <a:ahLst/>
              <a:cxnLst/>
              <a:rect l="l" t="t" r="r" b="b"/>
              <a:pathLst>
                <a:path w="10251" h="12294" extrusionOk="0">
                  <a:moveTo>
                    <a:pt x="0" y="1"/>
                  </a:moveTo>
                  <a:lnTo>
                    <a:pt x="0" y="2677"/>
                  </a:lnTo>
                  <a:lnTo>
                    <a:pt x="3551" y="2677"/>
                  </a:lnTo>
                  <a:lnTo>
                    <a:pt x="3551" y="12294"/>
                  </a:lnTo>
                  <a:lnTo>
                    <a:pt x="6673" y="12294"/>
                  </a:lnTo>
                  <a:lnTo>
                    <a:pt x="6673" y="2677"/>
                  </a:lnTo>
                  <a:lnTo>
                    <a:pt x="10250" y="2677"/>
                  </a:lnTo>
                  <a:lnTo>
                    <a:pt x="10250"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5" name="Google Shape;5505;p91"/>
            <p:cNvSpPr/>
            <p:nvPr/>
          </p:nvSpPr>
          <p:spPr>
            <a:xfrm>
              <a:off x="2909117" y="4396712"/>
              <a:ext cx="1075663" cy="1290040"/>
            </a:xfrm>
            <a:custGeom>
              <a:avLst/>
              <a:gdLst/>
              <a:ahLst/>
              <a:cxnLst/>
              <a:rect l="l" t="t" r="r" b="b"/>
              <a:pathLst>
                <a:path w="10251" h="12294" fill="none" extrusionOk="0">
                  <a:moveTo>
                    <a:pt x="3551" y="2677"/>
                  </a:moveTo>
                  <a:lnTo>
                    <a:pt x="0" y="2677"/>
                  </a:lnTo>
                  <a:lnTo>
                    <a:pt x="0" y="1"/>
                  </a:lnTo>
                  <a:lnTo>
                    <a:pt x="10250" y="1"/>
                  </a:lnTo>
                  <a:lnTo>
                    <a:pt x="10250" y="2677"/>
                  </a:lnTo>
                  <a:lnTo>
                    <a:pt x="6673" y="2677"/>
                  </a:lnTo>
                  <a:lnTo>
                    <a:pt x="6673" y="12294"/>
                  </a:lnTo>
                  <a:lnTo>
                    <a:pt x="355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6" name="Google Shape;5506;p91"/>
            <p:cNvSpPr/>
            <p:nvPr/>
          </p:nvSpPr>
          <p:spPr>
            <a:xfrm>
              <a:off x="4153208" y="4396712"/>
              <a:ext cx="327704" cy="1290040"/>
            </a:xfrm>
            <a:custGeom>
              <a:avLst/>
              <a:gdLst/>
              <a:ahLst/>
              <a:cxnLst/>
              <a:rect l="l" t="t" r="r" b="b"/>
              <a:pathLst>
                <a:path w="3123" h="12294" extrusionOk="0">
                  <a:moveTo>
                    <a:pt x="0" y="1"/>
                  </a:moveTo>
                  <a:lnTo>
                    <a:pt x="0" y="12294"/>
                  </a:lnTo>
                  <a:lnTo>
                    <a:pt x="3123" y="12294"/>
                  </a:lnTo>
                  <a:lnTo>
                    <a:pt x="3123" y="1"/>
                  </a:lnTo>
                  <a:close/>
                </a:path>
              </a:pathLst>
            </a:custGeom>
            <a:solidFill>
              <a:srgbClr val="FFFF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7" name="Google Shape;5507;p91"/>
            <p:cNvSpPr/>
            <p:nvPr/>
          </p:nvSpPr>
          <p:spPr>
            <a:xfrm>
              <a:off x="4649334" y="4396712"/>
              <a:ext cx="1014802" cy="1290040"/>
            </a:xfrm>
            <a:custGeom>
              <a:avLst/>
              <a:gdLst/>
              <a:ahLst/>
              <a:cxnLst/>
              <a:rect l="l" t="t" r="r" b="b"/>
              <a:pathLst>
                <a:path w="9671" h="12294" extrusionOk="0">
                  <a:moveTo>
                    <a:pt x="161" y="1"/>
                  </a:moveTo>
                  <a:lnTo>
                    <a:pt x="161" y="2802"/>
                  </a:lnTo>
                  <a:lnTo>
                    <a:pt x="5148" y="2802"/>
                  </a:lnTo>
                  <a:lnTo>
                    <a:pt x="0" y="12294"/>
                  </a:lnTo>
                  <a:lnTo>
                    <a:pt x="9599" y="12294"/>
                  </a:lnTo>
                  <a:lnTo>
                    <a:pt x="9599" y="9501"/>
                  </a:lnTo>
                  <a:lnTo>
                    <a:pt x="4532" y="9501"/>
                  </a:lnTo>
                  <a:lnTo>
                    <a:pt x="967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8" name="Google Shape;5508;p91"/>
            <p:cNvSpPr/>
            <p:nvPr/>
          </p:nvSpPr>
          <p:spPr>
            <a:xfrm>
              <a:off x="4649334" y="4396712"/>
              <a:ext cx="1014802" cy="1290040"/>
            </a:xfrm>
            <a:custGeom>
              <a:avLst/>
              <a:gdLst/>
              <a:ahLst/>
              <a:cxnLst/>
              <a:rect l="l" t="t" r="r" b="b"/>
              <a:pathLst>
                <a:path w="9671" h="12294" fill="none" extrusionOk="0">
                  <a:moveTo>
                    <a:pt x="5148" y="2802"/>
                  </a:moveTo>
                  <a:lnTo>
                    <a:pt x="161" y="2802"/>
                  </a:lnTo>
                  <a:lnTo>
                    <a:pt x="161" y="1"/>
                  </a:lnTo>
                  <a:lnTo>
                    <a:pt x="9671" y="1"/>
                  </a:lnTo>
                  <a:lnTo>
                    <a:pt x="4532" y="9501"/>
                  </a:lnTo>
                  <a:lnTo>
                    <a:pt x="9599" y="9501"/>
                  </a:lnTo>
                  <a:lnTo>
                    <a:pt x="9599" y="12294"/>
                  </a:lnTo>
                  <a:lnTo>
                    <a:pt x="0"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9" name="Google Shape;5509;p91"/>
            <p:cNvSpPr/>
            <p:nvPr/>
          </p:nvSpPr>
          <p:spPr>
            <a:xfrm>
              <a:off x="5859742" y="4396712"/>
              <a:ext cx="853836" cy="1290040"/>
            </a:xfrm>
            <a:custGeom>
              <a:avLst/>
              <a:gdLst/>
              <a:ahLst/>
              <a:cxnLst/>
              <a:rect l="l" t="t" r="r" b="b"/>
              <a:pathLst>
                <a:path w="8137" h="12294" extrusionOk="0">
                  <a:moveTo>
                    <a:pt x="0" y="1"/>
                  </a:moveTo>
                  <a:lnTo>
                    <a:pt x="0" y="12294"/>
                  </a:lnTo>
                  <a:lnTo>
                    <a:pt x="8136" y="12294"/>
                  </a:lnTo>
                  <a:lnTo>
                    <a:pt x="8136" y="9662"/>
                  </a:lnTo>
                  <a:lnTo>
                    <a:pt x="3123" y="9662"/>
                  </a:lnTo>
                  <a:lnTo>
                    <a:pt x="3123" y="7227"/>
                  </a:lnTo>
                  <a:lnTo>
                    <a:pt x="6771" y="7227"/>
                  </a:lnTo>
                  <a:lnTo>
                    <a:pt x="7485" y="4773"/>
                  </a:lnTo>
                  <a:lnTo>
                    <a:pt x="3123" y="4773"/>
                  </a:lnTo>
                  <a:lnTo>
                    <a:pt x="3123" y="2641"/>
                  </a:lnTo>
                  <a:lnTo>
                    <a:pt x="8136" y="2641"/>
                  </a:lnTo>
                  <a:lnTo>
                    <a:pt x="813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0" name="Google Shape;5510;p91"/>
            <p:cNvSpPr/>
            <p:nvPr/>
          </p:nvSpPr>
          <p:spPr>
            <a:xfrm>
              <a:off x="5859742" y="4396712"/>
              <a:ext cx="853836" cy="1290040"/>
            </a:xfrm>
            <a:custGeom>
              <a:avLst/>
              <a:gdLst/>
              <a:ahLst/>
              <a:cxnLst/>
              <a:rect l="l" t="t" r="r" b="b"/>
              <a:pathLst>
                <a:path w="8137" h="12294" fill="none" extrusionOk="0">
                  <a:moveTo>
                    <a:pt x="8136" y="12294"/>
                  </a:moveTo>
                  <a:lnTo>
                    <a:pt x="0" y="12294"/>
                  </a:lnTo>
                  <a:lnTo>
                    <a:pt x="0" y="1"/>
                  </a:lnTo>
                  <a:lnTo>
                    <a:pt x="8136" y="1"/>
                  </a:lnTo>
                  <a:lnTo>
                    <a:pt x="8136" y="2641"/>
                  </a:lnTo>
                  <a:lnTo>
                    <a:pt x="3123" y="2641"/>
                  </a:lnTo>
                  <a:lnTo>
                    <a:pt x="3123" y="4773"/>
                  </a:lnTo>
                  <a:lnTo>
                    <a:pt x="7485" y="4773"/>
                  </a:lnTo>
                  <a:lnTo>
                    <a:pt x="6771" y="7227"/>
                  </a:lnTo>
                  <a:lnTo>
                    <a:pt x="3123" y="7227"/>
                  </a:lnTo>
                  <a:lnTo>
                    <a:pt x="3123" y="9662"/>
                  </a:lnTo>
                  <a:lnTo>
                    <a:pt x="8136" y="9662"/>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1" name="Google Shape;5511;p91"/>
            <p:cNvSpPr/>
            <p:nvPr/>
          </p:nvSpPr>
          <p:spPr>
            <a:xfrm>
              <a:off x="6918521" y="4396712"/>
              <a:ext cx="1079336" cy="1290040"/>
            </a:xfrm>
            <a:custGeom>
              <a:avLst/>
              <a:gdLst/>
              <a:ahLst/>
              <a:cxnLst/>
              <a:rect l="l" t="t" r="r" b="b"/>
              <a:pathLst>
                <a:path w="10286" h="12294" extrusionOk="0">
                  <a:moveTo>
                    <a:pt x="0" y="1"/>
                  </a:moveTo>
                  <a:lnTo>
                    <a:pt x="0" y="12294"/>
                  </a:lnTo>
                  <a:lnTo>
                    <a:pt x="3015" y="12294"/>
                  </a:lnTo>
                  <a:lnTo>
                    <a:pt x="3015" y="4898"/>
                  </a:lnTo>
                  <a:lnTo>
                    <a:pt x="7503" y="12294"/>
                  </a:lnTo>
                  <a:lnTo>
                    <a:pt x="10286" y="12294"/>
                  </a:lnTo>
                  <a:lnTo>
                    <a:pt x="10286" y="1"/>
                  </a:lnTo>
                  <a:lnTo>
                    <a:pt x="7271" y="1"/>
                  </a:lnTo>
                  <a:lnTo>
                    <a:pt x="7271" y="7316"/>
                  </a:lnTo>
                  <a:lnTo>
                    <a:pt x="2810"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2" name="Google Shape;5512;p91"/>
            <p:cNvSpPr/>
            <p:nvPr/>
          </p:nvSpPr>
          <p:spPr>
            <a:xfrm>
              <a:off x="6918521" y="4396712"/>
              <a:ext cx="1079336" cy="1290040"/>
            </a:xfrm>
            <a:custGeom>
              <a:avLst/>
              <a:gdLst/>
              <a:ahLst/>
              <a:cxnLst/>
              <a:rect l="l" t="t" r="r" b="b"/>
              <a:pathLst>
                <a:path w="10286" h="12294" fill="none" extrusionOk="0">
                  <a:moveTo>
                    <a:pt x="2810" y="1"/>
                  </a:moveTo>
                  <a:lnTo>
                    <a:pt x="7271" y="7316"/>
                  </a:lnTo>
                  <a:lnTo>
                    <a:pt x="7271" y="1"/>
                  </a:lnTo>
                  <a:lnTo>
                    <a:pt x="10286" y="1"/>
                  </a:lnTo>
                  <a:lnTo>
                    <a:pt x="10286" y="12294"/>
                  </a:lnTo>
                  <a:lnTo>
                    <a:pt x="7503" y="12294"/>
                  </a:lnTo>
                  <a:lnTo>
                    <a:pt x="3015" y="4898"/>
                  </a:lnTo>
                  <a:lnTo>
                    <a:pt x="3015" y="12294"/>
                  </a:lnTo>
                  <a:lnTo>
                    <a:pt x="0" y="12294"/>
                  </a:lnTo>
                  <a:lnTo>
                    <a:pt x="0" y="1"/>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3" name="Google Shape;5513;p91"/>
            <p:cNvSpPr/>
            <p:nvPr/>
          </p:nvSpPr>
          <p:spPr>
            <a:xfrm>
              <a:off x="8183179" y="4366805"/>
              <a:ext cx="945547" cy="1350901"/>
            </a:xfrm>
            <a:custGeom>
              <a:avLst/>
              <a:gdLst/>
              <a:ahLst/>
              <a:cxnLst/>
              <a:rect l="l" t="t" r="r" b="b"/>
              <a:pathLst>
                <a:path w="9011" h="12874" extrusionOk="0">
                  <a:moveTo>
                    <a:pt x="4711" y="0"/>
                  </a:moveTo>
                  <a:cubicBezTo>
                    <a:pt x="2168" y="0"/>
                    <a:pt x="402" y="1267"/>
                    <a:pt x="402" y="3470"/>
                  </a:cubicBezTo>
                  <a:cubicBezTo>
                    <a:pt x="402" y="5308"/>
                    <a:pt x="1499" y="6281"/>
                    <a:pt x="3417" y="7128"/>
                  </a:cubicBezTo>
                  <a:cubicBezTo>
                    <a:pt x="4952" y="7815"/>
                    <a:pt x="5853" y="8252"/>
                    <a:pt x="5853" y="9046"/>
                  </a:cubicBezTo>
                  <a:cubicBezTo>
                    <a:pt x="5853" y="9840"/>
                    <a:pt x="5076" y="10161"/>
                    <a:pt x="4140" y="10161"/>
                  </a:cubicBezTo>
                  <a:cubicBezTo>
                    <a:pt x="3105" y="10161"/>
                    <a:pt x="2133" y="9751"/>
                    <a:pt x="955" y="8975"/>
                  </a:cubicBezTo>
                  <a:lnTo>
                    <a:pt x="0" y="11446"/>
                  </a:lnTo>
                  <a:cubicBezTo>
                    <a:pt x="1249" y="12347"/>
                    <a:pt x="2712" y="12873"/>
                    <a:pt x="4479" y="12873"/>
                  </a:cubicBezTo>
                  <a:cubicBezTo>
                    <a:pt x="7110" y="12873"/>
                    <a:pt x="9011" y="11678"/>
                    <a:pt x="9011" y="9153"/>
                  </a:cubicBezTo>
                  <a:cubicBezTo>
                    <a:pt x="9011" y="7235"/>
                    <a:pt x="7797" y="6191"/>
                    <a:pt x="5612" y="5219"/>
                  </a:cubicBezTo>
                  <a:cubicBezTo>
                    <a:pt x="3810" y="4407"/>
                    <a:pt x="3489" y="4166"/>
                    <a:pt x="3489" y="3577"/>
                  </a:cubicBezTo>
                  <a:cubicBezTo>
                    <a:pt x="3489" y="2980"/>
                    <a:pt x="3952" y="2712"/>
                    <a:pt x="4818" y="2712"/>
                  </a:cubicBezTo>
                  <a:cubicBezTo>
                    <a:pt x="5960" y="2712"/>
                    <a:pt x="6771" y="3122"/>
                    <a:pt x="7548" y="3524"/>
                  </a:cubicBezTo>
                  <a:lnTo>
                    <a:pt x="8609" y="1196"/>
                  </a:lnTo>
                  <a:cubicBezTo>
                    <a:pt x="7369" y="366"/>
                    <a:pt x="6085" y="0"/>
                    <a:pt x="4711" y="0"/>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4" name="Google Shape;5514;p91"/>
            <p:cNvSpPr/>
            <p:nvPr/>
          </p:nvSpPr>
          <p:spPr>
            <a:xfrm>
              <a:off x="8183179" y="4366805"/>
              <a:ext cx="945547" cy="1350901"/>
            </a:xfrm>
            <a:custGeom>
              <a:avLst/>
              <a:gdLst/>
              <a:ahLst/>
              <a:cxnLst/>
              <a:rect l="l" t="t" r="r" b="b"/>
              <a:pathLst>
                <a:path w="9011" h="12874" fill="none" extrusionOk="0">
                  <a:moveTo>
                    <a:pt x="0" y="11446"/>
                  </a:moveTo>
                  <a:lnTo>
                    <a:pt x="955" y="8975"/>
                  </a:lnTo>
                  <a:cubicBezTo>
                    <a:pt x="2133" y="9751"/>
                    <a:pt x="3105" y="10161"/>
                    <a:pt x="4140" y="10161"/>
                  </a:cubicBezTo>
                  <a:cubicBezTo>
                    <a:pt x="5076" y="10161"/>
                    <a:pt x="5853" y="9840"/>
                    <a:pt x="5853" y="9046"/>
                  </a:cubicBezTo>
                  <a:cubicBezTo>
                    <a:pt x="5853" y="8252"/>
                    <a:pt x="4952" y="7815"/>
                    <a:pt x="3417" y="7128"/>
                  </a:cubicBezTo>
                  <a:cubicBezTo>
                    <a:pt x="1499" y="6281"/>
                    <a:pt x="402" y="5308"/>
                    <a:pt x="402" y="3470"/>
                  </a:cubicBezTo>
                  <a:cubicBezTo>
                    <a:pt x="402" y="1267"/>
                    <a:pt x="2168" y="0"/>
                    <a:pt x="4711" y="0"/>
                  </a:cubicBezTo>
                  <a:cubicBezTo>
                    <a:pt x="6085" y="0"/>
                    <a:pt x="7369" y="366"/>
                    <a:pt x="8609" y="1196"/>
                  </a:cubicBezTo>
                  <a:lnTo>
                    <a:pt x="7548" y="3524"/>
                  </a:lnTo>
                  <a:cubicBezTo>
                    <a:pt x="6771" y="3122"/>
                    <a:pt x="5960" y="2712"/>
                    <a:pt x="4818" y="2712"/>
                  </a:cubicBezTo>
                  <a:cubicBezTo>
                    <a:pt x="3952" y="2712"/>
                    <a:pt x="3489" y="2980"/>
                    <a:pt x="3489" y="3577"/>
                  </a:cubicBezTo>
                  <a:cubicBezTo>
                    <a:pt x="3489" y="4166"/>
                    <a:pt x="3810" y="4407"/>
                    <a:pt x="5612" y="5219"/>
                  </a:cubicBezTo>
                  <a:cubicBezTo>
                    <a:pt x="7797" y="6191"/>
                    <a:pt x="9011" y="7235"/>
                    <a:pt x="9011" y="9153"/>
                  </a:cubicBezTo>
                  <a:cubicBezTo>
                    <a:pt x="9011" y="11678"/>
                    <a:pt x="7110" y="12873"/>
                    <a:pt x="4479" y="12873"/>
                  </a:cubicBezTo>
                  <a:cubicBezTo>
                    <a:pt x="2712" y="12873"/>
                    <a:pt x="1249" y="12347"/>
                    <a:pt x="0" y="1144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5" name="Google Shape;5515;p91"/>
            <p:cNvSpPr/>
            <p:nvPr/>
          </p:nvSpPr>
          <p:spPr>
            <a:xfrm>
              <a:off x="9312159" y="4396712"/>
              <a:ext cx="1096230" cy="1290040"/>
            </a:xfrm>
            <a:custGeom>
              <a:avLst/>
              <a:gdLst/>
              <a:ahLst/>
              <a:cxnLst/>
              <a:rect l="l" t="t" r="r" b="b"/>
              <a:pathLst>
                <a:path w="10447" h="12294" extrusionOk="0">
                  <a:moveTo>
                    <a:pt x="0" y="1"/>
                  </a:moveTo>
                  <a:lnTo>
                    <a:pt x="0" y="12294"/>
                  </a:lnTo>
                  <a:lnTo>
                    <a:pt x="3123" y="12294"/>
                  </a:lnTo>
                  <a:lnTo>
                    <a:pt x="3123" y="7155"/>
                  </a:lnTo>
                  <a:lnTo>
                    <a:pt x="7324" y="7155"/>
                  </a:lnTo>
                  <a:lnTo>
                    <a:pt x="7324" y="12294"/>
                  </a:lnTo>
                  <a:lnTo>
                    <a:pt x="10447" y="12294"/>
                  </a:lnTo>
                  <a:lnTo>
                    <a:pt x="10447" y="1"/>
                  </a:lnTo>
                  <a:lnTo>
                    <a:pt x="7324" y="1"/>
                  </a:lnTo>
                  <a:lnTo>
                    <a:pt x="7324" y="4390"/>
                  </a:lnTo>
                  <a:lnTo>
                    <a:pt x="3123" y="4390"/>
                  </a:lnTo>
                  <a:lnTo>
                    <a:pt x="312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6" name="Google Shape;5516;p91"/>
            <p:cNvSpPr/>
            <p:nvPr/>
          </p:nvSpPr>
          <p:spPr>
            <a:xfrm>
              <a:off x="9312159" y="4396712"/>
              <a:ext cx="1096230" cy="1290040"/>
            </a:xfrm>
            <a:custGeom>
              <a:avLst/>
              <a:gdLst/>
              <a:ahLst/>
              <a:cxnLst/>
              <a:rect l="l" t="t" r="r" b="b"/>
              <a:pathLst>
                <a:path w="10447" h="12294" fill="none" extrusionOk="0">
                  <a:moveTo>
                    <a:pt x="0" y="12294"/>
                  </a:moveTo>
                  <a:lnTo>
                    <a:pt x="0" y="1"/>
                  </a:lnTo>
                  <a:lnTo>
                    <a:pt x="3123" y="1"/>
                  </a:lnTo>
                  <a:lnTo>
                    <a:pt x="3123" y="4390"/>
                  </a:lnTo>
                  <a:lnTo>
                    <a:pt x="7324" y="4390"/>
                  </a:lnTo>
                  <a:lnTo>
                    <a:pt x="7324" y="1"/>
                  </a:lnTo>
                  <a:lnTo>
                    <a:pt x="10447" y="1"/>
                  </a:lnTo>
                  <a:lnTo>
                    <a:pt x="10447" y="12294"/>
                  </a:lnTo>
                  <a:lnTo>
                    <a:pt x="7324" y="12294"/>
                  </a:lnTo>
                  <a:lnTo>
                    <a:pt x="7324" y="7155"/>
                  </a:lnTo>
                  <a:lnTo>
                    <a:pt x="3123" y="7155"/>
                  </a:lnTo>
                  <a:lnTo>
                    <a:pt x="3123"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7" name="Google Shape;5517;p91"/>
            <p:cNvSpPr/>
            <p:nvPr/>
          </p:nvSpPr>
          <p:spPr>
            <a:xfrm>
              <a:off x="10677868" y="4396712"/>
              <a:ext cx="327809" cy="1290040"/>
            </a:xfrm>
            <a:custGeom>
              <a:avLst/>
              <a:gdLst/>
              <a:ahLst/>
              <a:cxnLst/>
              <a:rect l="l" t="t" r="r" b="b"/>
              <a:pathLst>
                <a:path w="3124" h="12294" extrusionOk="0">
                  <a:moveTo>
                    <a:pt x="1" y="1"/>
                  </a:moveTo>
                  <a:lnTo>
                    <a:pt x="1" y="12294"/>
                  </a:lnTo>
                  <a:lnTo>
                    <a:pt x="3123" y="12294"/>
                  </a:lnTo>
                  <a:lnTo>
                    <a:pt x="3123" y="1"/>
                  </a:lnTo>
                  <a:close/>
                </a:path>
              </a:pathLst>
            </a:custGeom>
            <a:solidFill>
              <a:srgbClr val="FFFFFF"/>
            </a:solid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8" name="Google Shape;5518;p91"/>
            <p:cNvSpPr/>
            <p:nvPr/>
          </p:nvSpPr>
          <p:spPr>
            <a:xfrm>
              <a:off x="11274205" y="4396712"/>
              <a:ext cx="962441" cy="1290040"/>
            </a:xfrm>
            <a:custGeom>
              <a:avLst/>
              <a:gdLst/>
              <a:ahLst/>
              <a:cxnLst/>
              <a:rect l="l" t="t" r="r" b="b"/>
              <a:pathLst>
                <a:path w="9172" h="12294" extrusionOk="0">
                  <a:moveTo>
                    <a:pt x="4256" y="2427"/>
                  </a:moveTo>
                  <a:cubicBezTo>
                    <a:pt x="5434" y="2427"/>
                    <a:pt x="6049" y="2998"/>
                    <a:pt x="6049" y="3979"/>
                  </a:cubicBezTo>
                  <a:cubicBezTo>
                    <a:pt x="6049" y="5023"/>
                    <a:pt x="5434" y="5639"/>
                    <a:pt x="4256" y="5639"/>
                  </a:cubicBezTo>
                  <a:lnTo>
                    <a:pt x="3087" y="5639"/>
                  </a:lnTo>
                  <a:lnTo>
                    <a:pt x="3087" y="2427"/>
                  </a:lnTo>
                  <a:close/>
                  <a:moveTo>
                    <a:pt x="1" y="1"/>
                  </a:moveTo>
                  <a:lnTo>
                    <a:pt x="1" y="12294"/>
                  </a:lnTo>
                  <a:lnTo>
                    <a:pt x="3123" y="12294"/>
                  </a:lnTo>
                  <a:lnTo>
                    <a:pt x="3123" y="8056"/>
                  </a:lnTo>
                  <a:lnTo>
                    <a:pt x="4426" y="8056"/>
                  </a:lnTo>
                  <a:cubicBezTo>
                    <a:pt x="7494" y="8056"/>
                    <a:pt x="9172" y="6593"/>
                    <a:pt x="9172" y="3881"/>
                  </a:cubicBezTo>
                  <a:cubicBezTo>
                    <a:pt x="9172" y="1339"/>
                    <a:pt x="7548" y="1"/>
                    <a:pt x="4426"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9" name="Google Shape;5519;p91"/>
            <p:cNvSpPr/>
            <p:nvPr/>
          </p:nvSpPr>
          <p:spPr>
            <a:xfrm>
              <a:off x="11274205" y="4396712"/>
              <a:ext cx="962441" cy="1290040"/>
            </a:xfrm>
            <a:custGeom>
              <a:avLst/>
              <a:gdLst/>
              <a:ahLst/>
              <a:cxnLst/>
              <a:rect l="l" t="t" r="r" b="b"/>
              <a:pathLst>
                <a:path w="9172" h="12294" fill="none" extrusionOk="0">
                  <a:moveTo>
                    <a:pt x="4256" y="5639"/>
                  </a:moveTo>
                  <a:cubicBezTo>
                    <a:pt x="5434" y="5639"/>
                    <a:pt x="6049" y="5023"/>
                    <a:pt x="6049" y="3979"/>
                  </a:cubicBezTo>
                  <a:cubicBezTo>
                    <a:pt x="6049" y="2998"/>
                    <a:pt x="5434" y="2427"/>
                    <a:pt x="4256" y="2427"/>
                  </a:cubicBezTo>
                  <a:lnTo>
                    <a:pt x="3087" y="2427"/>
                  </a:lnTo>
                  <a:lnTo>
                    <a:pt x="3087" y="5639"/>
                  </a:lnTo>
                  <a:close/>
                  <a:moveTo>
                    <a:pt x="1" y="1"/>
                  </a:moveTo>
                  <a:lnTo>
                    <a:pt x="4426" y="1"/>
                  </a:lnTo>
                  <a:cubicBezTo>
                    <a:pt x="7548" y="1"/>
                    <a:pt x="9172" y="1339"/>
                    <a:pt x="9172" y="3881"/>
                  </a:cubicBezTo>
                  <a:cubicBezTo>
                    <a:pt x="9172" y="6593"/>
                    <a:pt x="7494" y="8056"/>
                    <a:pt x="4426" y="8056"/>
                  </a:cubicBezTo>
                  <a:lnTo>
                    <a:pt x="3123" y="8056"/>
                  </a:lnTo>
                  <a:lnTo>
                    <a:pt x="3123" y="12294"/>
                  </a:lnTo>
                  <a:lnTo>
                    <a:pt x="1" y="12294"/>
                  </a:ln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5523"/>
        <p:cNvGrpSpPr/>
        <p:nvPr/>
      </p:nvGrpSpPr>
      <p:grpSpPr>
        <a:xfrm>
          <a:off x="0" y="0"/>
          <a:ext cx="0" cy="0"/>
          <a:chOff x="0" y="0"/>
          <a:chExt cx="0" cy="0"/>
        </a:xfrm>
      </p:grpSpPr>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5527"/>
        <p:cNvGrpSpPr/>
        <p:nvPr/>
      </p:nvGrpSpPr>
      <p:grpSpPr>
        <a:xfrm>
          <a:off x="0" y="0"/>
          <a:ext cx="0" cy="0"/>
          <a:chOff x="0" y="0"/>
          <a:chExt cx="0" cy="0"/>
        </a:xfrm>
      </p:grpSpPr>
      <p:sp>
        <p:nvSpPr>
          <p:cNvPr id="5528" name="Google Shape;5528;p93"/>
          <p:cNvSpPr/>
          <p:nvPr/>
        </p:nvSpPr>
        <p:spPr>
          <a:xfrm>
            <a:off x="9269150" y="420324"/>
            <a:ext cx="11267242" cy="10551104"/>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29" name="Google Shape;5529;p93"/>
          <p:cNvGrpSpPr/>
          <p:nvPr/>
        </p:nvGrpSpPr>
        <p:grpSpPr>
          <a:xfrm rot="-167302">
            <a:off x="9725373" y="1186099"/>
            <a:ext cx="6998894" cy="4905383"/>
            <a:chOff x="1689625" y="1199325"/>
            <a:chExt cx="5572425" cy="3905600"/>
          </a:xfrm>
        </p:grpSpPr>
        <p:sp>
          <p:nvSpPr>
            <p:cNvPr id="5530" name="Google Shape;5530;p93"/>
            <p:cNvSpPr/>
            <p:nvPr/>
          </p:nvSpPr>
          <p:spPr>
            <a:xfrm>
              <a:off x="1805425" y="1293250"/>
              <a:ext cx="5456625" cy="3811675"/>
            </a:xfrm>
            <a:custGeom>
              <a:avLst/>
              <a:gdLst/>
              <a:ahLst/>
              <a:cxnLst/>
              <a:rect l="l" t="t" r="r" b="b"/>
              <a:pathLst>
                <a:path w="218265" h="152467" extrusionOk="0">
                  <a:moveTo>
                    <a:pt x="204122" y="0"/>
                  </a:moveTo>
                  <a:cubicBezTo>
                    <a:pt x="204002" y="0"/>
                    <a:pt x="203881" y="1"/>
                    <a:pt x="203759" y="3"/>
                  </a:cubicBezTo>
                  <a:cubicBezTo>
                    <a:pt x="184818" y="303"/>
                    <a:pt x="136538" y="1643"/>
                    <a:pt x="93949" y="2827"/>
                  </a:cubicBezTo>
                  <a:lnTo>
                    <a:pt x="81284" y="3170"/>
                  </a:lnTo>
                  <a:cubicBezTo>
                    <a:pt x="81198" y="3113"/>
                    <a:pt x="81084" y="3070"/>
                    <a:pt x="80913" y="3070"/>
                  </a:cubicBezTo>
                  <a:cubicBezTo>
                    <a:pt x="50819" y="3911"/>
                    <a:pt x="21494" y="4796"/>
                    <a:pt x="12908" y="4938"/>
                  </a:cubicBezTo>
                  <a:cubicBezTo>
                    <a:pt x="4635" y="5067"/>
                    <a:pt x="414" y="9474"/>
                    <a:pt x="342" y="18046"/>
                  </a:cubicBezTo>
                  <a:cubicBezTo>
                    <a:pt x="271" y="26347"/>
                    <a:pt x="200" y="38085"/>
                    <a:pt x="157" y="51278"/>
                  </a:cubicBezTo>
                  <a:cubicBezTo>
                    <a:pt x="157" y="51350"/>
                    <a:pt x="157" y="52434"/>
                    <a:pt x="157" y="53774"/>
                  </a:cubicBezTo>
                  <a:cubicBezTo>
                    <a:pt x="157" y="53817"/>
                    <a:pt x="143" y="53860"/>
                    <a:pt x="143" y="53903"/>
                  </a:cubicBezTo>
                  <a:cubicBezTo>
                    <a:pt x="86" y="71517"/>
                    <a:pt x="0" y="115233"/>
                    <a:pt x="399" y="140806"/>
                  </a:cubicBezTo>
                  <a:cubicBezTo>
                    <a:pt x="456" y="144286"/>
                    <a:pt x="1640" y="147239"/>
                    <a:pt x="3837" y="149321"/>
                  </a:cubicBezTo>
                  <a:cubicBezTo>
                    <a:pt x="5971" y="151361"/>
                    <a:pt x="8910" y="152467"/>
                    <a:pt x="12293" y="152467"/>
                  </a:cubicBezTo>
                  <a:cubicBezTo>
                    <a:pt x="12459" y="152467"/>
                    <a:pt x="12626" y="152464"/>
                    <a:pt x="12794" y="152459"/>
                  </a:cubicBezTo>
                  <a:cubicBezTo>
                    <a:pt x="15675" y="152359"/>
                    <a:pt x="105246" y="151389"/>
                    <a:pt x="112092" y="151232"/>
                  </a:cubicBezTo>
                  <a:cubicBezTo>
                    <a:pt x="125599" y="150919"/>
                    <a:pt x="150730" y="150576"/>
                    <a:pt x="170926" y="150291"/>
                  </a:cubicBezTo>
                  <a:lnTo>
                    <a:pt x="173265" y="150248"/>
                  </a:lnTo>
                  <a:cubicBezTo>
                    <a:pt x="181766" y="150134"/>
                    <a:pt x="189610" y="150020"/>
                    <a:pt x="195786" y="149920"/>
                  </a:cubicBezTo>
                  <a:cubicBezTo>
                    <a:pt x="204672" y="149792"/>
                    <a:pt x="210891" y="147923"/>
                    <a:pt x="214257" y="144386"/>
                  </a:cubicBezTo>
                  <a:cubicBezTo>
                    <a:pt x="217694" y="140792"/>
                    <a:pt x="217566" y="136185"/>
                    <a:pt x="217466" y="133147"/>
                  </a:cubicBezTo>
                  <a:cubicBezTo>
                    <a:pt x="217437" y="132434"/>
                    <a:pt x="217423" y="131821"/>
                    <a:pt x="217452" y="131321"/>
                  </a:cubicBezTo>
                  <a:cubicBezTo>
                    <a:pt x="218265" y="115932"/>
                    <a:pt x="217409" y="84325"/>
                    <a:pt x="216653" y="56427"/>
                  </a:cubicBezTo>
                  <a:lnTo>
                    <a:pt x="216653" y="56213"/>
                  </a:lnTo>
                  <a:cubicBezTo>
                    <a:pt x="216296" y="43134"/>
                    <a:pt x="215968" y="30783"/>
                    <a:pt x="215811" y="20556"/>
                  </a:cubicBezTo>
                  <a:cubicBezTo>
                    <a:pt x="215572" y="5083"/>
                    <a:pt x="212711" y="0"/>
                    <a:pt x="2041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1" name="Google Shape;5531;p93"/>
            <p:cNvSpPr/>
            <p:nvPr/>
          </p:nvSpPr>
          <p:spPr>
            <a:xfrm>
              <a:off x="1689625" y="1199325"/>
              <a:ext cx="5457000" cy="3811675"/>
            </a:xfrm>
            <a:custGeom>
              <a:avLst/>
              <a:gdLst/>
              <a:ahLst/>
              <a:cxnLst/>
              <a:rect l="l" t="t" r="r" b="b"/>
              <a:pathLst>
                <a:path w="218280" h="152467" extrusionOk="0">
                  <a:moveTo>
                    <a:pt x="204089" y="0"/>
                  </a:moveTo>
                  <a:cubicBezTo>
                    <a:pt x="203980" y="0"/>
                    <a:pt x="203871" y="1"/>
                    <a:pt x="203760" y="3"/>
                  </a:cubicBezTo>
                  <a:cubicBezTo>
                    <a:pt x="184819" y="302"/>
                    <a:pt x="136554" y="1643"/>
                    <a:pt x="93950" y="2827"/>
                  </a:cubicBezTo>
                  <a:lnTo>
                    <a:pt x="81299" y="3169"/>
                  </a:lnTo>
                  <a:cubicBezTo>
                    <a:pt x="81199" y="3112"/>
                    <a:pt x="81100" y="3084"/>
                    <a:pt x="80928" y="3084"/>
                  </a:cubicBezTo>
                  <a:cubicBezTo>
                    <a:pt x="50834" y="3911"/>
                    <a:pt x="21495" y="4809"/>
                    <a:pt x="12909" y="4938"/>
                  </a:cubicBezTo>
                  <a:cubicBezTo>
                    <a:pt x="4651" y="5066"/>
                    <a:pt x="415" y="9473"/>
                    <a:pt x="343" y="18045"/>
                  </a:cubicBezTo>
                  <a:cubicBezTo>
                    <a:pt x="286" y="26346"/>
                    <a:pt x="215" y="38085"/>
                    <a:pt x="172" y="51278"/>
                  </a:cubicBezTo>
                  <a:cubicBezTo>
                    <a:pt x="172" y="51349"/>
                    <a:pt x="158" y="52447"/>
                    <a:pt x="172" y="53774"/>
                  </a:cubicBezTo>
                  <a:cubicBezTo>
                    <a:pt x="158" y="53817"/>
                    <a:pt x="158" y="53859"/>
                    <a:pt x="158" y="53902"/>
                  </a:cubicBezTo>
                  <a:cubicBezTo>
                    <a:pt x="101" y="71517"/>
                    <a:pt x="1" y="115232"/>
                    <a:pt x="400" y="140806"/>
                  </a:cubicBezTo>
                  <a:cubicBezTo>
                    <a:pt x="457" y="144286"/>
                    <a:pt x="1655" y="147238"/>
                    <a:pt x="3838" y="149321"/>
                  </a:cubicBezTo>
                  <a:cubicBezTo>
                    <a:pt x="5986" y="151360"/>
                    <a:pt x="8912" y="152467"/>
                    <a:pt x="12295" y="152467"/>
                  </a:cubicBezTo>
                  <a:cubicBezTo>
                    <a:pt x="12460" y="152467"/>
                    <a:pt x="12627" y="152464"/>
                    <a:pt x="12795" y="152459"/>
                  </a:cubicBezTo>
                  <a:cubicBezTo>
                    <a:pt x="15676" y="152359"/>
                    <a:pt x="105247" y="151389"/>
                    <a:pt x="112107" y="151232"/>
                  </a:cubicBezTo>
                  <a:cubicBezTo>
                    <a:pt x="125614" y="150918"/>
                    <a:pt x="150745" y="150576"/>
                    <a:pt x="170941" y="150291"/>
                  </a:cubicBezTo>
                  <a:lnTo>
                    <a:pt x="173266" y="150262"/>
                  </a:lnTo>
                  <a:cubicBezTo>
                    <a:pt x="181767" y="150134"/>
                    <a:pt x="189611" y="150020"/>
                    <a:pt x="195801" y="149934"/>
                  </a:cubicBezTo>
                  <a:cubicBezTo>
                    <a:pt x="204673" y="149791"/>
                    <a:pt x="210892" y="147923"/>
                    <a:pt x="214272" y="144386"/>
                  </a:cubicBezTo>
                  <a:cubicBezTo>
                    <a:pt x="217709" y="140792"/>
                    <a:pt x="217567" y="136199"/>
                    <a:pt x="217481" y="133147"/>
                  </a:cubicBezTo>
                  <a:cubicBezTo>
                    <a:pt x="217453" y="132448"/>
                    <a:pt x="217438" y="131820"/>
                    <a:pt x="217453" y="131321"/>
                  </a:cubicBezTo>
                  <a:cubicBezTo>
                    <a:pt x="218280" y="115931"/>
                    <a:pt x="217424" y="84325"/>
                    <a:pt x="216668" y="56441"/>
                  </a:cubicBezTo>
                  <a:lnTo>
                    <a:pt x="216668" y="56213"/>
                  </a:lnTo>
                  <a:cubicBezTo>
                    <a:pt x="216311" y="43134"/>
                    <a:pt x="215969" y="30796"/>
                    <a:pt x="215812" y="20570"/>
                  </a:cubicBezTo>
                  <a:cubicBezTo>
                    <a:pt x="215573" y="5062"/>
                    <a:pt x="212718" y="0"/>
                    <a:pt x="204089"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2" name="Google Shape;5532;p93"/>
            <p:cNvSpPr/>
            <p:nvPr/>
          </p:nvSpPr>
          <p:spPr>
            <a:xfrm>
              <a:off x="1996300" y="1824725"/>
              <a:ext cx="4790550" cy="2904950"/>
            </a:xfrm>
            <a:custGeom>
              <a:avLst/>
              <a:gdLst/>
              <a:ahLst/>
              <a:cxnLst/>
              <a:rect l="l" t="t" r="r" b="b"/>
              <a:pathLst>
                <a:path w="191622" h="116198" extrusionOk="0">
                  <a:moveTo>
                    <a:pt x="179474" y="1"/>
                  </a:moveTo>
                  <a:cubicBezTo>
                    <a:pt x="179350" y="1"/>
                    <a:pt x="179225" y="2"/>
                    <a:pt x="179099" y="4"/>
                  </a:cubicBezTo>
                  <a:cubicBezTo>
                    <a:pt x="162468" y="261"/>
                    <a:pt x="120079" y="1373"/>
                    <a:pt x="82682" y="2343"/>
                  </a:cubicBezTo>
                  <a:lnTo>
                    <a:pt x="71571" y="2642"/>
                  </a:lnTo>
                  <a:cubicBezTo>
                    <a:pt x="71485" y="2585"/>
                    <a:pt x="71400" y="2557"/>
                    <a:pt x="71257" y="2557"/>
                  </a:cubicBezTo>
                  <a:cubicBezTo>
                    <a:pt x="44828" y="3256"/>
                    <a:pt x="19069" y="3983"/>
                    <a:pt x="11539" y="4097"/>
                  </a:cubicBezTo>
                  <a:cubicBezTo>
                    <a:pt x="4279" y="4211"/>
                    <a:pt x="556" y="7577"/>
                    <a:pt x="485" y="14081"/>
                  </a:cubicBezTo>
                  <a:cubicBezTo>
                    <a:pt x="414" y="20385"/>
                    <a:pt x="328" y="29314"/>
                    <a:pt x="257" y="39341"/>
                  </a:cubicBezTo>
                  <a:cubicBezTo>
                    <a:pt x="257" y="39384"/>
                    <a:pt x="257" y="40225"/>
                    <a:pt x="257" y="41238"/>
                  </a:cubicBezTo>
                  <a:cubicBezTo>
                    <a:pt x="257" y="41266"/>
                    <a:pt x="257" y="41295"/>
                    <a:pt x="257" y="41338"/>
                  </a:cubicBezTo>
                  <a:cubicBezTo>
                    <a:pt x="171" y="54716"/>
                    <a:pt x="0" y="87934"/>
                    <a:pt x="314" y="107360"/>
                  </a:cubicBezTo>
                  <a:cubicBezTo>
                    <a:pt x="342" y="110013"/>
                    <a:pt x="1384" y="112253"/>
                    <a:pt x="3309" y="113836"/>
                  </a:cubicBezTo>
                  <a:cubicBezTo>
                    <a:pt x="5172" y="115362"/>
                    <a:pt x="7726" y="116197"/>
                    <a:pt x="10667" y="116197"/>
                  </a:cubicBezTo>
                  <a:cubicBezTo>
                    <a:pt x="10833" y="116197"/>
                    <a:pt x="11000" y="116194"/>
                    <a:pt x="11168" y="116189"/>
                  </a:cubicBezTo>
                  <a:cubicBezTo>
                    <a:pt x="13692" y="116118"/>
                    <a:pt x="92323" y="115205"/>
                    <a:pt x="98357" y="115077"/>
                  </a:cubicBezTo>
                  <a:cubicBezTo>
                    <a:pt x="110209" y="114820"/>
                    <a:pt x="132274" y="114506"/>
                    <a:pt x="150002" y="114264"/>
                  </a:cubicBezTo>
                  <a:lnTo>
                    <a:pt x="152042" y="114235"/>
                  </a:lnTo>
                  <a:cubicBezTo>
                    <a:pt x="159516" y="114121"/>
                    <a:pt x="166391" y="114021"/>
                    <a:pt x="171825" y="113936"/>
                  </a:cubicBezTo>
                  <a:cubicBezTo>
                    <a:pt x="179626" y="113822"/>
                    <a:pt x="185089" y="112395"/>
                    <a:pt x="188056" y="109700"/>
                  </a:cubicBezTo>
                  <a:cubicBezTo>
                    <a:pt x="191080" y="106961"/>
                    <a:pt x="190965" y="103467"/>
                    <a:pt x="190894" y="101142"/>
                  </a:cubicBezTo>
                  <a:cubicBezTo>
                    <a:pt x="190866" y="100614"/>
                    <a:pt x="190851" y="100143"/>
                    <a:pt x="190880" y="99758"/>
                  </a:cubicBezTo>
                  <a:cubicBezTo>
                    <a:pt x="191622" y="88063"/>
                    <a:pt x="190937" y="64044"/>
                    <a:pt x="190324" y="42864"/>
                  </a:cubicBezTo>
                  <a:lnTo>
                    <a:pt x="190309" y="42693"/>
                  </a:lnTo>
                  <a:cubicBezTo>
                    <a:pt x="190024" y="32751"/>
                    <a:pt x="189753" y="23366"/>
                    <a:pt x="189639" y="15607"/>
                  </a:cubicBezTo>
                  <a:cubicBezTo>
                    <a:pt x="189457" y="3863"/>
                    <a:pt x="186969" y="1"/>
                    <a:pt x="179474" y="1"/>
                  </a:cubicBez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3" name="Google Shape;5533;p93"/>
            <p:cNvSpPr/>
            <p:nvPr/>
          </p:nvSpPr>
          <p:spPr>
            <a:xfrm>
              <a:off x="3260700" y="1492025"/>
              <a:ext cx="3360000" cy="213500"/>
            </a:xfrm>
            <a:custGeom>
              <a:avLst/>
              <a:gdLst/>
              <a:ahLst/>
              <a:cxnLst/>
              <a:rect l="l" t="t" r="r" b="b"/>
              <a:pathLst>
                <a:path w="134400" h="8540" extrusionOk="0">
                  <a:moveTo>
                    <a:pt x="128612" y="0"/>
                  </a:moveTo>
                  <a:cubicBezTo>
                    <a:pt x="127978" y="0"/>
                    <a:pt x="127275" y="7"/>
                    <a:pt x="126497" y="19"/>
                  </a:cubicBezTo>
                  <a:cubicBezTo>
                    <a:pt x="114830" y="190"/>
                    <a:pt x="85092" y="689"/>
                    <a:pt x="58849" y="1117"/>
                  </a:cubicBezTo>
                  <a:lnTo>
                    <a:pt x="51047" y="1245"/>
                  </a:lnTo>
                  <a:lnTo>
                    <a:pt x="50833" y="1245"/>
                  </a:lnTo>
                  <a:cubicBezTo>
                    <a:pt x="32291" y="1545"/>
                    <a:pt x="14220" y="1845"/>
                    <a:pt x="8929" y="1930"/>
                  </a:cubicBezTo>
                  <a:cubicBezTo>
                    <a:pt x="3837" y="2016"/>
                    <a:pt x="1198" y="2244"/>
                    <a:pt x="1070" y="2629"/>
                  </a:cubicBezTo>
                  <a:cubicBezTo>
                    <a:pt x="956" y="3000"/>
                    <a:pt x="813" y="3528"/>
                    <a:pt x="670" y="4112"/>
                  </a:cubicBezTo>
                  <a:cubicBezTo>
                    <a:pt x="670" y="4112"/>
                    <a:pt x="656" y="4169"/>
                    <a:pt x="642" y="4226"/>
                  </a:cubicBezTo>
                  <a:cubicBezTo>
                    <a:pt x="442" y="5011"/>
                    <a:pt x="0" y="6965"/>
                    <a:pt x="14" y="8106"/>
                  </a:cubicBezTo>
                  <a:cubicBezTo>
                    <a:pt x="29" y="8263"/>
                    <a:pt x="728" y="8391"/>
                    <a:pt x="2068" y="8462"/>
                  </a:cubicBezTo>
                  <a:cubicBezTo>
                    <a:pt x="2989" y="8511"/>
                    <a:pt x="4166" y="8540"/>
                    <a:pt x="5520" y="8540"/>
                  </a:cubicBezTo>
                  <a:cubicBezTo>
                    <a:pt x="6159" y="8540"/>
                    <a:pt x="6837" y="8533"/>
                    <a:pt x="7545" y="8520"/>
                  </a:cubicBezTo>
                  <a:cubicBezTo>
                    <a:pt x="9328" y="8491"/>
                    <a:pt x="64482" y="7649"/>
                    <a:pt x="68719" y="7578"/>
                  </a:cubicBezTo>
                  <a:cubicBezTo>
                    <a:pt x="77034" y="7450"/>
                    <a:pt x="92509" y="7207"/>
                    <a:pt x="104946" y="7022"/>
                  </a:cubicBezTo>
                  <a:lnTo>
                    <a:pt x="106387" y="6993"/>
                  </a:lnTo>
                  <a:cubicBezTo>
                    <a:pt x="111621" y="6922"/>
                    <a:pt x="116456" y="6837"/>
                    <a:pt x="120265" y="6779"/>
                  </a:cubicBezTo>
                  <a:cubicBezTo>
                    <a:pt x="125727" y="6694"/>
                    <a:pt x="129578" y="6551"/>
                    <a:pt x="131689" y="6366"/>
                  </a:cubicBezTo>
                  <a:cubicBezTo>
                    <a:pt x="133829" y="6180"/>
                    <a:pt x="133786" y="5981"/>
                    <a:pt x="133757" y="5838"/>
                  </a:cubicBezTo>
                  <a:cubicBezTo>
                    <a:pt x="133743" y="5810"/>
                    <a:pt x="133743" y="5781"/>
                    <a:pt x="133757" y="5753"/>
                  </a:cubicBezTo>
                  <a:cubicBezTo>
                    <a:pt x="134399" y="5068"/>
                    <a:pt x="134157" y="3656"/>
                    <a:pt x="133943" y="2415"/>
                  </a:cubicBezTo>
                  <a:cubicBezTo>
                    <a:pt x="133843" y="1830"/>
                    <a:pt x="133743" y="1288"/>
                    <a:pt x="133729" y="832"/>
                  </a:cubicBezTo>
                  <a:cubicBezTo>
                    <a:pt x="133729" y="232"/>
                    <a:pt x="132428" y="0"/>
                    <a:pt x="128612" y="0"/>
                  </a:cubicBez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4" name="Google Shape;5534;p93"/>
            <p:cNvSpPr/>
            <p:nvPr/>
          </p:nvSpPr>
          <p:spPr>
            <a:xfrm>
              <a:off x="4696250" y="2678450"/>
              <a:ext cx="1839925" cy="46725"/>
            </a:xfrm>
            <a:custGeom>
              <a:avLst/>
              <a:gdLst/>
              <a:ahLst/>
              <a:cxnLst/>
              <a:rect l="l" t="t" r="r" b="b"/>
              <a:pathLst>
                <a:path w="73597" h="1869" fill="none" extrusionOk="0">
                  <a:moveTo>
                    <a:pt x="0" y="1555"/>
                  </a:moveTo>
                  <a:cubicBezTo>
                    <a:pt x="17957" y="1869"/>
                    <a:pt x="36385" y="1655"/>
                    <a:pt x="53286" y="927"/>
                  </a:cubicBezTo>
                  <a:cubicBezTo>
                    <a:pt x="59847" y="656"/>
                    <a:pt x="72912" y="57"/>
                    <a:pt x="73597" y="0"/>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5" name="Google Shape;5535;p93"/>
            <p:cNvSpPr/>
            <p:nvPr/>
          </p:nvSpPr>
          <p:spPr>
            <a:xfrm>
              <a:off x="4729050" y="3215800"/>
              <a:ext cx="1488700" cy="34250"/>
            </a:xfrm>
            <a:custGeom>
              <a:avLst/>
              <a:gdLst/>
              <a:ahLst/>
              <a:cxnLst/>
              <a:rect l="l" t="t" r="r" b="b"/>
              <a:pathLst>
                <a:path w="59548" h="1370" fill="none" extrusionOk="0">
                  <a:moveTo>
                    <a:pt x="59548" y="0"/>
                  </a:moveTo>
                  <a:cubicBezTo>
                    <a:pt x="57095" y="72"/>
                    <a:pt x="54898" y="214"/>
                    <a:pt x="52787" y="343"/>
                  </a:cubicBezTo>
                  <a:cubicBezTo>
                    <a:pt x="51318" y="442"/>
                    <a:pt x="49878" y="528"/>
                    <a:pt x="48394" y="599"/>
                  </a:cubicBezTo>
                  <a:cubicBezTo>
                    <a:pt x="47967" y="614"/>
                    <a:pt x="47097" y="642"/>
                    <a:pt x="45955" y="671"/>
                  </a:cubicBezTo>
                  <a:cubicBezTo>
                    <a:pt x="41078" y="770"/>
                    <a:pt x="31222" y="913"/>
                    <a:pt x="29396" y="856"/>
                  </a:cubicBezTo>
                  <a:cubicBezTo>
                    <a:pt x="18143" y="457"/>
                    <a:pt x="15347" y="599"/>
                    <a:pt x="7859" y="984"/>
                  </a:cubicBezTo>
                  <a:cubicBezTo>
                    <a:pt x="5720" y="1099"/>
                    <a:pt x="3210" y="1227"/>
                    <a:pt x="1" y="1370"/>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6" name="Google Shape;5536;p93"/>
            <p:cNvSpPr/>
            <p:nvPr/>
          </p:nvSpPr>
          <p:spPr>
            <a:xfrm>
              <a:off x="4719075" y="3712850"/>
              <a:ext cx="1218075" cy="40675"/>
            </a:xfrm>
            <a:custGeom>
              <a:avLst/>
              <a:gdLst/>
              <a:ahLst/>
              <a:cxnLst/>
              <a:rect l="l" t="t" r="r" b="b"/>
              <a:pathLst>
                <a:path w="48723" h="1627" fill="none" extrusionOk="0">
                  <a:moveTo>
                    <a:pt x="0" y="1627"/>
                  </a:moveTo>
                  <a:cubicBezTo>
                    <a:pt x="7032" y="1470"/>
                    <a:pt x="46654" y="101"/>
                    <a:pt x="48722" y="1"/>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7" name="Google Shape;5537;p93"/>
            <p:cNvSpPr/>
            <p:nvPr/>
          </p:nvSpPr>
          <p:spPr>
            <a:xfrm>
              <a:off x="2016600" y="1510300"/>
              <a:ext cx="281725" cy="274950"/>
            </a:xfrm>
            <a:custGeom>
              <a:avLst/>
              <a:gdLst/>
              <a:ahLst/>
              <a:cxnLst/>
              <a:rect l="l" t="t" r="r" b="b"/>
              <a:pathLst>
                <a:path w="11269" h="10998" extrusionOk="0">
                  <a:moveTo>
                    <a:pt x="5791" y="0"/>
                  </a:moveTo>
                  <a:cubicBezTo>
                    <a:pt x="4537" y="0"/>
                    <a:pt x="3189" y="562"/>
                    <a:pt x="2012" y="1955"/>
                  </a:cubicBezTo>
                  <a:cubicBezTo>
                    <a:pt x="443" y="3838"/>
                    <a:pt x="1" y="6006"/>
                    <a:pt x="785" y="7931"/>
                  </a:cubicBezTo>
                  <a:cubicBezTo>
                    <a:pt x="1484" y="9614"/>
                    <a:pt x="3025" y="10812"/>
                    <a:pt x="4708" y="10983"/>
                  </a:cubicBezTo>
                  <a:cubicBezTo>
                    <a:pt x="4922" y="10998"/>
                    <a:pt x="5121" y="10998"/>
                    <a:pt x="5321" y="10998"/>
                  </a:cubicBezTo>
                  <a:cubicBezTo>
                    <a:pt x="6776" y="10912"/>
                    <a:pt x="8102" y="10056"/>
                    <a:pt x="9115" y="8530"/>
                  </a:cubicBezTo>
                  <a:cubicBezTo>
                    <a:pt x="11269" y="5250"/>
                    <a:pt x="10270" y="2269"/>
                    <a:pt x="8430" y="900"/>
                  </a:cubicBezTo>
                  <a:cubicBezTo>
                    <a:pt x="7692" y="343"/>
                    <a:pt x="6770" y="0"/>
                    <a:pt x="5791"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8" name="Google Shape;5538;p93"/>
            <p:cNvSpPr/>
            <p:nvPr/>
          </p:nvSpPr>
          <p:spPr>
            <a:xfrm>
              <a:off x="2440575" y="1498525"/>
              <a:ext cx="281725" cy="274950"/>
            </a:xfrm>
            <a:custGeom>
              <a:avLst/>
              <a:gdLst/>
              <a:ahLst/>
              <a:cxnLst/>
              <a:rect l="l" t="t" r="r" b="b"/>
              <a:pathLst>
                <a:path w="11269" h="10998" extrusionOk="0">
                  <a:moveTo>
                    <a:pt x="5790" y="0"/>
                  </a:moveTo>
                  <a:cubicBezTo>
                    <a:pt x="4537" y="0"/>
                    <a:pt x="3189" y="562"/>
                    <a:pt x="2012" y="1955"/>
                  </a:cubicBezTo>
                  <a:cubicBezTo>
                    <a:pt x="443" y="3838"/>
                    <a:pt x="1" y="6006"/>
                    <a:pt x="785" y="7931"/>
                  </a:cubicBezTo>
                  <a:cubicBezTo>
                    <a:pt x="1484" y="9614"/>
                    <a:pt x="3024" y="10813"/>
                    <a:pt x="4707" y="10984"/>
                  </a:cubicBezTo>
                  <a:cubicBezTo>
                    <a:pt x="4921" y="10998"/>
                    <a:pt x="5121" y="10998"/>
                    <a:pt x="5321" y="10998"/>
                  </a:cubicBezTo>
                  <a:cubicBezTo>
                    <a:pt x="6775" y="10912"/>
                    <a:pt x="8102" y="10057"/>
                    <a:pt x="9114" y="8531"/>
                  </a:cubicBezTo>
                  <a:cubicBezTo>
                    <a:pt x="11268" y="5250"/>
                    <a:pt x="10270" y="2269"/>
                    <a:pt x="8430" y="900"/>
                  </a:cubicBezTo>
                  <a:cubicBezTo>
                    <a:pt x="7692" y="343"/>
                    <a:pt x="6770" y="0"/>
                    <a:pt x="5790"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9" name="Google Shape;5539;p93"/>
            <p:cNvSpPr/>
            <p:nvPr/>
          </p:nvSpPr>
          <p:spPr>
            <a:xfrm>
              <a:off x="2852775" y="1498525"/>
              <a:ext cx="281725" cy="274950"/>
            </a:xfrm>
            <a:custGeom>
              <a:avLst/>
              <a:gdLst/>
              <a:ahLst/>
              <a:cxnLst/>
              <a:rect l="l" t="t" r="r" b="b"/>
              <a:pathLst>
                <a:path w="11269" h="10998" extrusionOk="0">
                  <a:moveTo>
                    <a:pt x="5790" y="0"/>
                  </a:moveTo>
                  <a:cubicBezTo>
                    <a:pt x="4536" y="0"/>
                    <a:pt x="3189" y="562"/>
                    <a:pt x="2011" y="1955"/>
                  </a:cubicBezTo>
                  <a:cubicBezTo>
                    <a:pt x="443" y="3838"/>
                    <a:pt x="0" y="6006"/>
                    <a:pt x="785" y="7931"/>
                  </a:cubicBezTo>
                  <a:cubicBezTo>
                    <a:pt x="1484" y="9614"/>
                    <a:pt x="3024" y="10813"/>
                    <a:pt x="4707" y="10984"/>
                  </a:cubicBezTo>
                  <a:cubicBezTo>
                    <a:pt x="4921" y="10998"/>
                    <a:pt x="5121" y="10998"/>
                    <a:pt x="5320" y="10998"/>
                  </a:cubicBezTo>
                  <a:cubicBezTo>
                    <a:pt x="6775" y="10912"/>
                    <a:pt x="8102" y="10057"/>
                    <a:pt x="9114" y="8531"/>
                  </a:cubicBezTo>
                  <a:cubicBezTo>
                    <a:pt x="11268" y="5250"/>
                    <a:pt x="10270" y="2269"/>
                    <a:pt x="8430" y="900"/>
                  </a:cubicBezTo>
                  <a:cubicBezTo>
                    <a:pt x="7692" y="343"/>
                    <a:pt x="6770" y="0"/>
                    <a:pt x="5790"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0" name="Google Shape;5540;p93"/>
            <p:cNvSpPr/>
            <p:nvPr/>
          </p:nvSpPr>
          <p:spPr>
            <a:xfrm>
              <a:off x="2713000" y="2082175"/>
              <a:ext cx="1653800" cy="1414700"/>
            </a:xfrm>
            <a:custGeom>
              <a:avLst/>
              <a:gdLst/>
              <a:ahLst/>
              <a:cxnLst/>
              <a:rect l="l" t="t" r="r" b="b"/>
              <a:pathLst>
                <a:path w="66152" h="56588" extrusionOk="0">
                  <a:moveTo>
                    <a:pt x="35330" y="0"/>
                  </a:moveTo>
                  <a:cubicBezTo>
                    <a:pt x="22595" y="0"/>
                    <a:pt x="12096" y="5258"/>
                    <a:pt x="6162" y="14709"/>
                  </a:cubicBezTo>
                  <a:cubicBezTo>
                    <a:pt x="457" y="23808"/>
                    <a:pt x="0" y="35276"/>
                    <a:pt x="5007" y="43919"/>
                  </a:cubicBezTo>
                  <a:cubicBezTo>
                    <a:pt x="5606" y="44974"/>
                    <a:pt x="6276" y="45959"/>
                    <a:pt x="7018" y="46886"/>
                  </a:cubicBezTo>
                  <a:cubicBezTo>
                    <a:pt x="12058" y="53196"/>
                    <a:pt x="20080" y="56587"/>
                    <a:pt x="30091" y="56587"/>
                  </a:cubicBezTo>
                  <a:cubicBezTo>
                    <a:pt x="30647" y="56587"/>
                    <a:pt x="31210" y="56577"/>
                    <a:pt x="31778" y="56556"/>
                  </a:cubicBezTo>
                  <a:cubicBezTo>
                    <a:pt x="54798" y="55672"/>
                    <a:pt x="65595" y="40724"/>
                    <a:pt x="65881" y="27203"/>
                  </a:cubicBezTo>
                  <a:cubicBezTo>
                    <a:pt x="66151" y="14837"/>
                    <a:pt x="57893" y="1658"/>
                    <a:pt x="38867" y="132"/>
                  </a:cubicBezTo>
                  <a:cubicBezTo>
                    <a:pt x="37670" y="44"/>
                    <a:pt x="36491" y="0"/>
                    <a:pt x="35330"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1" name="Google Shape;5541;p93"/>
            <p:cNvSpPr/>
            <p:nvPr/>
          </p:nvSpPr>
          <p:spPr>
            <a:xfrm>
              <a:off x="2142850" y="3492600"/>
              <a:ext cx="2768425" cy="1237100"/>
            </a:xfrm>
            <a:custGeom>
              <a:avLst/>
              <a:gdLst/>
              <a:ahLst/>
              <a:cxnLst/>
              <a:rect l="l" t="t" r="r" b="b"/>
              <a:pathLst>
                <a:path w="110737" h="49484" extrusionOk="0">
                  <a:moveTo>
                    <a:pt x="57810" y="1"/>
                  </a:moveTo>
                  <a:cubicBezTo>
                    <a:pt x="35685" y="1"/>
                    <a:pt x="17422" y="10138"/>
                    <a:pt x="7131" y="28379"/>
                  </a:cubicBezTo>
                  <a:cubicBezTo>
                    <a:pt x="3580" y="34669"/>
                    <a:pt x="1198" y="41544"/>
                    <a:pt x="0" y="48533"/>
                  </a:cubicBezTo>
                  <a:cubicBezTo>
                    <a:pt x="1402" y="49156"/>
                    <a:pt x="3005" y="49484"/>
                    <a:pt x="4745" y="49484"/>
                  </a:cubicBezTo>
                  <a:cubicBezTo>
                    <a:pt x="4916" y="49484"/>
                    <a:pt x="5089" y="49481"/>
                    <a:pt x="5263" y="49474"/>
                  </a:cubicBezTo>
                  <a:cubicBezTo>
                    <a:pt x="7788" y="49389"/>
                    <a:pt x="86461" y="48390"/>
                    <a:pt x="92480" y="48248"/>
                  </a:cubicBezTo>
                  <a:cubicBezTo>
                    <a:pt x="97244" y="48119"/>
                    <a:pt x="103634" y="48005"/>
                    <a:pt x="110737" y="47877"/>
                  </a:cubicBezTo>
                  <a:cubicBezTo>
                    <a:pt x="109382" y="25441"/>
                    <a:pt x="94848" y="3020"/>
                    <a:pt x="63926" y="253"/>
                  </a:cubicBezTo>
                  <a:cubicBezTo>
                    <a:pt x="61858" y="84"/>
                    <a:pt x="59818" y="1"/>
                    <a:pt x="57810"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2" name="Google Shape;5542;p93"/>
            <p:cNvSpPr/>
            <p:nvPr/>
          </p:nvSpPr>
          <p:spPr>
            <a:xfrm>
              <a:off x="3039975" y="2884025"/>
              <a:ext cx="969900" cy="364600"/>
            </a:xfrm>
            <a:custGeom>
              <a:avLst/>
              <a:gdLst/>
              <a:ahLst/>
              <a:cxnLst/>
              <a:rect l="l" t="t" r="r" b="b"/>
              <a:pathLst>
                <a:path w="38796" h="14584" extrusionOk="0">
                  <a:moveTo>
                    <a:pt x="983" y="1"/>
                  </a:moveTo>
                  <a:cubicBezTo>
                    <a:pt x="875" y="1"/>
                    <a:pt x="764" y="17"/>
                    <a:pt x="656" y="50"/>
                  </a:cubicBezTo>
                  <a:cubicBezTo>
                    <a:pt x="343" y="149"/>
                    <a:pt x="129" y="392"/>
                    <a:pt x="129" y="663"/>
                  </a:cubicBezTo>
                  <a:cubicBezTo>
                    <a:pt x="0" y="5469"/>
                    <a:pt x="1840" y="9805"/>
                    <a:pt x="5306" y="12858"/>
                  </a:cubicBezTo>
                  <a:cubicBezTo>
                    <a:pt x="5377" y="12929"/>
                    <a:pt x="5463" y="12972"/>
                    <a:pt x="5549" y="13015"/>
                  </a:cubicBezTo>
                  <a:cubicBezTo>
                    <a:pt x="5591" y="13086"/>
                    <a:pt x="5648" y="13157"/>
                    <a:pt x="5720" y="13228"/>
                  </a:cubicBezTo>
                  <a:cubicBezTo>
                    <a:pt x="6219" y="13628"/>
                    <a:pt x="6747" y="14013"/>
                    <a:pt x="7289" y="14355"/>
                  </a:cubicBezTo>
                  <a:cubicBezTo>
                    <a:pt x="7973" y="13956"/>
                    <a:pt x="8701" y="13585"/>
                    <a:pt x="9442" y="13271"/>
                  </a:cubicBezTo>
                  <a:cubicBezTo>
                    <a:pt x="12081" y="12173"/>
                    <a:pt x="15276" y="11588"/>
                    <a:pt x="18970" y="11517"/>
                  </a:cubicBezTo>
                  <a:lnTo>
                    <a:pt x="19127" y="11517"/>
                  </a:lnTo>
                  <a:cubicBezTo>
                    <a:pt x="22821" y="11588"/>
                    <a:pt x="26016" y="12173"/>
                    <a:pt x="28654" y="13271"/>
                  </a:cubicBezTo>
                  <a:cubicBezTo>
                    <a:pt x="29539" y="13642"/>
                    <a:pt x="30366" y="14084"/>
                    <a:pt x="31165" y="14583"/>
                  </a:cubicBezTo>
                  <a:cubicBezTo>
                    <a:pt x="31835" y="14170"/>
                    <a:pt x="32477" y="13728"/>
                    <a:pt x="33090" y="13228"/>
                  </a:cubicBezTo>
                  <a:cubicBezTo>
                    <a:pt x="33162" y="13157"/>
                    <a:pt x="33219" y="13086"/>
                    <a:pt x="33247" y="13015"/>
                  </a:cubicBezTo>
                  <a:cubicBezTo>
                    <a:pt x="33347" y="12972"/>
                    <a:pt x="33433" y="12929"/>
                    <a:pt x="33504" y="12858"/>
                  </a:cubicBezTo>
                  <a:cubicBezTo>
                    <a:pt x="36970" y="9805"/>
                    <a:pt x="38795" y="5469"/>
                    <a:pt x="38681" y="663"/>
                  </a:cubicBezTo>
                  <a:cubicBezTo>
                    <a:pt x="38667" y="392"/>
                    <a:pt x="38467" y="149"/>
                    <a:pt x="38154" y="50"/>
                  </a:cubicBezTo>
                  <a:cubicBezTo>
                    <a:pt x="38046" y="17"/>
                    <a:pt x="37935" y="1"/>
                    <a:pt x="37827" y="1"/>
                  </a:cubicBezTo>
                  <a:cubicBezTo>
                    <a:pt x="37604" y="1"/>
                    <a:pt x="37389" y="68"/>
                    <a:pt x="37226" y="192"/>
                  </a:cubicBezTo>
                  <a:cubicBezTo>
                    <a:pt x="35757" y="1319"/>
                    <a:pt x="31322" y="3758"/>
                    <a:pt x="20182" y="4286"/>
                  </a:cubicBezTo>
                  <a:cubicBezTo>
                    <a:pt x="19926" y="4300"/>
                    <a:pt x="19665" y="4307"/>
                    <a:pt x="19405" y="4307"/>
                  </a:cubicBezTo>
                  <a:cubicBezTo>
                    <a:pt x="19145" y="4307"/>
                    <a:pt x="18884" y="4300"/>
                    <a:pt x="18628" y="4286"/>
                  </a:cubicBezTo>
                  <a:cubicBezTo>
                    <a:pt x="7488" y="3758"/>
                    <a:pt x="3038" y="1319"/>
                    <a:pt x="1569" y="192"/>
                  </a:cubicBezTo>
                  <a:cubicBezTo>
                    <a:pt x="1416" y="68"/>
                    <a:pt x="1205" y="1"/>
                    <a:pt x="983"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3" name="Google Shape;5543;p93"/>
            <p:cNvSpPr/>
            <p:nvPr/>
          </p:nvSpPr>
          <p:spPr>
            <a:xfrm>
              <a:off x="3222175" y="3171925"/>
              <a:ext cx="596925" cy="147650"/>
            </a:xfrm>
            <a:custGeom>
              <a:avLst/>
              <a:gdLst/>
              <a:ahLst/>
              <a:cxnLst/>
              <a:rect l="l" t="t" r="r" b="b"/>
              <a:pathLst>
                <a:path w="23877" h="5906" extrusionOk="0">
                  <a:moveTo>
                    <a:pt x="11696" y="1"/>
                  </a:moveTo>
                  <a:cubicBezTo>
                    <a:pt x="7988" y="72"/>
                    <a:pt x="4793" y="657"/>
                    <a:pt x="2154" y="1755"/>
                  </a:cubicBezTo>
                  <a:cubicBezTo>
                    <a:pt x="1413" y="2069"/>
                    <a:pt x="685" y="2440"/>
                    <a:pt x="1" y="2839"/>
                  </a:cubicBezTo>
                  <a:cubicBezTo>
                    <a:pt x="785" y="3338"/>
                    <a:pt x="1627" y="3781"/>
                    <a:pt x="2511" y="4151"/>
                  </a:cubicBezTo>
                  <a:cubicBezTo>
                    <a:pt x="5150" y="5250"/>
                    <a:pt x="8344" y="5834"/>
                    <a:pt x="12039" y="5906"/>
                  </a:cubicBezTo>
                  <a:cubicBezTo>
                    <a:pt x="12067" y="5906"/>
                    <a:pt x="12096" y="5892"/>
                    <a:pt x="12110" y="5892"/>
                  </a:cubicBezTo>
                  <a:cubicBezTo>
                    <a:pt x="12138" y="5892"/>
                    <a:pt x="12167" y="5906"/>
                    <a:pt x="12181" y="5906"/>
                  </a:cubicBezTo>
                  <a:cubicBezTo>
                    <a:pt x="15890" y="5834"/>
                    <a:pt x="19084" y="5250"/>
                    <a:pt x="21723" y="4151"/>
                  </a:cubicBezTo>
                  <a:cubicBezTo>
                    <a:pt x="22465" y="3838"/>
                    <a:pt x="23192" y="3467"/>
                    <a:pt x="23877" y="3067"/>
                  </a:cubicBezTo>
                  <a:cubicBezTo>
                    <a:pt x="23078" y="2568"/>
                    <a:pt x="22251" y="2126"/>
                    <a:pt x="21366" y="1755"/>
                  </a:cubicBezTo>
                  <a:cubicBezTo>
                    <a:pt x="18728" y="657"/>
                    <a:pt x="15533" y="72"/>
                    <a:pt x="11839"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44" name="Google Shape;5544;p93"/>
          <p:cNvSpPr/>
          <p:nvPr/>
        </p:nvSpPr>
        <p:spPr>
          <a:xfrm>
            <a:off x="1260000" y="720000"/>
            <a:ext cx="6183675"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WHAT DOES A</a:t>
            </a:r>
          </a:p>
        </p:txBody>
      </p:sp>
      <p:sp>
        <p:nvSpPr>
          <p:cNvPr id="5545" name="Google Shape;5545;p93"/>
          <p:cNvSpPr txBox="1"/>
          <p:nvPr/>
        </p:nvSpPr>
        <p:spPr>
          <a:xfrm>
            <a:off x="1260000" y="4941400"/>
            <a:ext cx="6292160" cy="1200298"/>
          </a:xfrm>
          <a:prstGeom prst="rect">
            <a:avLst/>
          </a:prstGeom>
          <a:noFill/>
          <a:ln>
            <a:noFill/>
          </a:ln>
        </p:spPr>
        <p:txBody>
          <a:bodyPr spcFirstLastPara="1" wrap="square" lIns="0" tIns="91425" rIns="91425" bIns="91425" anchor="t" anchorCtr="0">
            <a:spAutoFit/>
          </a:bodyPr>
          <a:lstStyle/>
          <a:p>
            <a:pPr marL="0" lvl="0" indent="0" algn="l" rtl="0">
              <a:lnSpc>
                <a:spcPct val="110000"/>
              </a:lnSpc>
              <a:spcBef>
                <a:spcPts val="0"/>
              </a:spcBef>
              <a:spcAft>
                <a:spcPts val="0"/>
              </a:spcAft>
              <a:buNone/>
            </a:pPr>
            <a:r>
              <a:rPr lang="en-GB" sz="3000" dirty="0">
                <a:solidFill>
                  <a:schemeClr val="dk1"/>
                </a:solidFill>
                <a:latin typeface="Roboto"/>
                <a:ea typeface="Roboto"/>
                <a:cs typeface="Roboto"/>
                <a:sym typeface="Roboto"/>
              </a:rPr>
              <a:t>Co-construct the ideal digital citizen in your groups. You could include:</a:t>
            </a:r>
            <a:endParaRPr sz="3000" b="1" dirty="0">
              <a:solidFill>
                <a:srgbClr val="212121"/>
              </a:solidFill>
              <a:latin typeface="Roboto"/>
              <a:ea typeface="Roboto"/>
              <a:cs typeface="Roboto"/>
              <a:sym typeface="Roboto"/>
            </a:endParaRPr>
          </a:p>
        </p:txBody>
      </p:sp>
      <p:sp>
        <p:nvSpPr>
          <p:cNvPr id="5546" name="Google Shape;5546;p93"/>
          <p:cNvSpPr/>
          <p:nvPr/>
        </p:nvSpPr>
        <p:spPr>
          <a:xfrm>
            <a:off x="1260000" y="1745550"/>
            <a:ext cx="6292161"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GOOD DIGITAL</a:t>
            </a:r>
          </a:p>
        </p:txBody>
      </p:sp>
      <p:sp>
        <p:nvSpPr>
          <p:cNvPr id="5547" name="Google Shape;5547;p93"/>
          <p:cNvSpPr/>
          <p:nvPr/>
        </p:nvSpPr>
        <p:spPr>
          <a:xfrm>
            <a:off x="1260000" y="2771100"/>
            <a:ext cx="6189385"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CITIZEN LOOK</a:t>
            </a:r>
          </a:p>
        </p:txBody>
      </p:sp>
      <p:sp>
        <p:nvSpPr>
          <p:cNvPr id="5548" name="Google Shape;5548;p93"/>
          <p:cNvSpPr/>
          <p:nvPr/>
        </p:nvSpPr>
        <p:spPr>
          <a:xfrm>
            <a:off x="1260000" y="3796638"/>
            <a:ext cx="2344810" cy="691846"/>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LIKE?</a:t>
            </a:r>
          </a:p>
        </p:txBody>
      </p:sp>
      <p:grpSp>
        <p:nvGrpSpPr>
          <p:cNvPr id="5549" name="Google Shape;5549;p93"/>
          <p:cNvGrpSpPr/>
          <p:nvPr/>
        </p:nvGrpSpPr>
        <p:grpSpPr>
          <a:xfrm rot="-221550">
            <a:off x="9806598" y="6341551"/>
            <a:ext cx="7384400" cy="480784"/>
            <a:chOff x="9715425" y="6603711"/>
            <a:chExt cx="7384578" cy="480795"/>
          </a:xfrm>
        </p:grpSpPr>
        <p:sp>
          <p:nvSpPr>
            <p:cNvPr id="5550" name="Google Shape;5550;p93"/>
            <p:cNvSpPr/>
            <p:nvPr/>
          </p:nvSpPr>
          <p:spPr>
            <a:xfrm rot="-13">
              <a:off x="9715425" y="6603720"/>
              <a:ext cx="2782644" cy="48078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ACTIONS</a:t>
              </a:r>
            </a:p>
          </p:txBody>
        </p:sp>
        <p:sp>
          <p:nvSpPr>
            <p:cNvPr id="5551" name="Google Shape;5551;p93"/>
            <p:cNvSpPr/>
            <p:nvPr/>
          </p:nvSpPr>
          <p:spPr>
            <a:xfrm rot="-13">
              <a:off x="13261125" y="6603718"/>
              <a:ext cx="3838878" cy="48078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ADJECTIVES</a:t>
              </a:r>
            </a:p>
          </p:txBody>
        </p:sp>
      </p:grpSp>
      <p:sp>
        <p:nvSpPr>
          <p:cNvPr id="5552" name="Google Shape;5552;p93"/>
          <p:cNvSpPr/>
          <p:nvPr/>
        </p:nvSpPr>
        <p:spPr>
          <a:xfrm rot="-221521">
            <a:off x="10105374" y="7339107"/>
            <a:ext cx="6773420" cy="48012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PERSONALITY TRAITS</a:t>
            </a:r>
          </a:p>
        </p:txBody>
      </p:sp>
      <p:sp>
        <p:nvSpPr>
          <p:cNvPr id="5553" name="Google Shape;5553;p93"/>
          <p:cNvSpPr/>
          <p:nvPr/>
        </p:nvSpPr>
        <p:spPr>
          <a:xfrm rot="-221521">
            <a:off x="12499330" y="8322746"/>
            <a:ext cx="2112460" cy="48012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SKILLS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5557"/>
        <p:cNvGrpSpPr/>
        <p:nvPr/>
      </p:nvGrpSpPr>
      <p:grpSpPr>
        <a:xfrm>
          <a:off x="0" y="0"/>
          <a:ext cx="0" cy="0"/>
          <a:chOff x="0" y="0"/>
          <a:chExt cx="0" cy="0"/>
        </a:xfrm>
      </p:grpSpPr>
      <p:sp>
        <p:nvSpPr>
          <p:cNvPr id="5558" name="Google Shape;5558;p94"/>
          <p:cNvSpPr/>
          <p:nvPr/>
        </p:nvSpPr>
        <p:spPr>
          <a:xfrm>
            <a:off x="10518525" y="3790028"/>
            <a:ext cx="9521750" cy="8916555"/>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9" name="Google Shape;5559;p94"/>
          <p:cNvSpPr/>
          <p:nvPr/>
        </p:nvSpPr>
        <p:spPr>
          <a:xfrm>
            <a:off x="1260000" y="720000"/>
            <a:ext cx="10867586" cy="695652"/>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4DEE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OUR GROUP DEFINITION:</a:t>
            </a:r>
          </a:p>
        </p:txBody>
      </p:sp>
      <p:sp>
        <p:nvSpPr>
          <p:cNvPr id="5560" name="Google Shape;5560;p94"/>
          <p:cNvSpPr/>
          <p:nvPr/>
        </p:nvSpPr>
        <p:spPr>
          <a:xfrm>
            <a:off x="1260000" y="2427300"/>
            <a:ext cx="12909600" cy="62127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1" name="Google Shape;5561;p94"/>
          <p:cNvSpPr/>
          <p:nvPr/>
        </p:nvSpPr>
        <p:spPr>
          <a:xfrm>
            <a:off x="1479750" y="2154700"/>
            <a:ext cx="12972300" cy="6288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2" name="Google Shape;5562;p94"/>
          <p:cNvSpPr/>
          <p:nvPr/>
        </p:nvSpPr>
        <p:spPr>
          <a:xfrm>
            <a:off x="1925075" y="2717562"/>
            <a:ext cx="11984111"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A GOOD DIGITAL CITIZEN IS SOMEBODY WHO...</a:t>
            </a:r>
          </a:p>
        </p:txBody>
      </p:sp>
      <p:grpSp>
        <p:nvGrpSpPr>
          <p:cNvPr id="5563" name="Google Shape;5563;p94"/>
          <p:cNvGrpSpPr/>
          <p:nvPr/>
        </p:nvGrpSpPr>
        <p:grpSpPr>
          <a:xfrm rot="-248391">
            <a:off x="12021654" y="6184316"/>
            <a:ext cx="4446137" cy="3116207"/>
            <a:chOff x="1689625" y="1199325"/>
            <a:chExt cx="5572425" cy="3905600"/>
          </a:xfrm>
        </p:grpSpPr>
        <p:sp>
          <p:nvSpPr>
            <p:cNvPr id="5564" name="Google Shape;5564;p94"/>
            <p:cNvSpPr/>
            <p:nvPr/>
          </p:nvSpPr>
          <p:spPr>
            <a:xfrm>
              <a:off x="1805425" y="1293250"/>
              <a:ext cx="5456625" cy="3811675"/>
            </a:xfrm>
            <a:custGeom>
              <a:avLst/>
              <a:gdLst/>
              <a:ahLst/>
              <a:cxnLst/>
              <a:rect l="l" t="t" r="r" b="b"/>
              <a:pathLst>
                <a:path w="218265" h="152467" extrusionOk="0">
                  <a:moveTo>
                    <a:pt x="204122" y="0"/>
                  </a:moveTo>
                  <a:cubicBezTo>
                    <a:pt x="204002" y="0"/>
                    <a:pt x="203881" y="1"/>
                    <a:pt x="203759" y="3"/>
                  </a:cubicBezTo>
                  <a:cubicBezTo>
                    <a:pt x="184818" y="303"/>
                    <a:pt x="136538" y="1643"/>
                    <a:pt x="93949" y="2827"/>
                  </a:cubicBezTo>
                  <a:lnTo>
                    <a:pt x="81284" y="3170"/>
                  </a:lnTo>
                  <a:cubicBezTo>
                    <a:pt x="81198" y="3113"/>
                    <a:pt x="81084" y="3070"/>
                    <a:pt x="80913" y="3070"/>
                  </a:cubicBezTo>
                  <a:cubicBezTo>
                    <a:pt x="50819" y="3911"/>
                    <a:pt x="21494" y="4796"/>
                    <a:pt x="12908" y="4938"/>
                  </a:cubicBezTo>
                  <a:cubicBezTo>
                    <a:pt x="4635" y="5067"/>
                    <a:pt x="414" y="9474"/>
                    <a:pt x="342" y="18046"/>
                  </a:cubicBezTo>
                  <a:cubicBezTo>
                    <a:pt x="271" y="26347"/>
                    <a:pt x="200" y="38085"/>
                    <a:pt x="157" y="51278"/>
                  </a:cubicBezTo>
                  <a:cubicBezTo>
                    <a:pt x="157" y="51350"/>
                    <a:pt x="157" y="52434"/>
                    <a:pt x="157" y="53774"/>
                  </a:cubicBezTo>
                  <a:cubicBezTo>
                    <a:pt x="157" y="53817"/>
                    <a:pt x="143" y="53860"/>
                    <a:pt x="143" y="53903"/>
                  </a:cubicBezTo>
                  <a:cubicBezTo>
                    <a:pt x="86" y="71517"/>
                    <a:pt x="0" y="115233"/>
                    <a:pt x="399" y="140806"/>
                  </a:cubicBezTo>
                  <a:cubicBezTo>
                    <a:pt x="456" y="144286"/>
                    <a:pt x="1640" y="147239"/>
                    <a:pt x="3837" y="149321"/>
                  </a:cubicBezTo>
                  <a:cubicBezTo>
                    <a:pt x="5971" y="151361"/>
                    <a:pt x="8910" y="152467"/>
                    <a:pt x="12293" y="152467"/>
                  </a:cubicBezTo>
                  <a:cubicBezTo>
                    <a:pt x="12459" y="152467"/>
                    <a:pt x="12626" y="152464"/>
                    <a:pt x="12794" y="152459"/>
                  </a:cubicBezTo>
                  <a:cubicBezTo>
                    <a:pt x="15675" y="152359"/>
                    <a:pt x="105246" y="151389"/>
                    <a:pt x="112092" y="151232"/>
                  </a:cubicBezTo>
                  <a:cubicBezTo>
                    <a:pt x="125599" y="150919"/>
                    <a:pt x="150730" y="150576"/>
                    <a:pt x="170926" y="150291"/>
                  </a:cubicBezTo>
                  <a:lnTo>
                    <a:pt x="173265" y="150248"/>
                  </a:lnTo>
                  <a:cubicBezTo>
                    <a:pt x="181766" y="150134"/>
                    <a:pt x="189610" y="150020"/>
                    <a:pt x="195786" y="149920"/>
                  </a:cubicBezTo>
                  <a:cubicBezTo>
                    <a:pt x="204672" y="149792"/>
                    <a:pt x="210891" y="147923"/>
                    <a:pt x="214257" y="144386"/>
                  </a:cubicBezTo>
                  <a:cubicBezTo>
                    <a:pt x="217694" y="140792"/>
                    <a:pt x="217566" y="136185"/>
                    <a:pt x="217466" y="133147"/>
                  </a:cubicBezTo>
                  <a:cubicBezTo>
                    <a:pt x="217437" y="132434"/>
                    <a:pt x="217423" y="131821"/>
                    <a:pt x="217452" y="131321"/>
                  </a:cubicBezTo>
                  <a:cubicBezTo>
                    <a:pt x="218265" y="115932"/>
                    <a:pt x="217409" y="84325"/>
                    <a:pt x="216653" y="56427"/>
                  </a:cubicBezTo>
                  <a:lnTo>
                    <a:pt x="216653" y="56213"/>
                  </a:lnTo>
                  <a:cubicBezTo>
                    <a:pt x="216296" y="43134"/>
                    <a:pt x="215968" y="30783"/>
                    <a:pt x="215811" y="20556"/>
                  </a:cubicBezTo>
                  <a:cubicBezTo>
                    <a:pt x="215572" y="5083"/>
                    <a:pt x="212711" y="0"/>
                    <a:pt x="2041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5" name="Google Shape;5565;p94"/>
            <p:cNvSpPr/>
            <p:nvPr/>
          </p:nvSpPr>
          <p:spPr>
            <a:xfrm>
              <a:off x="1689625" y="1199325"/>
              <a:ext cx="5457000" cy="3811675"/>
            </a:xfrm>
            <a:custGeom>
              <a:avLst/>
              <a:gdLst/>
              <a:ahLst/>
              <a:cxnLst/>
              <a:rect l="l" t="t" r="r" b="b"/>
              <a:pathLst>
                <a:path w="218280" h="152467" extrusionOk="0">
                  <a:moveTo>
                    <a:pt x="204089" y="0"/>
                  </a:moveTo>
                  <a:cubicBezTo>
                    <a:pt x="203980" y="0"/>
                    <a:pt x="203871" y="1"/>
                    <a:pt x="203760" y="3"/>
                  </a:cubicBezTo>
                  <a:cubicBezTo>
                    <a:pt x="184819" y="302"/>
                    <a:pt x="136554" y="1643"/>
                    <a:pt x="93950" y="2827"/>
                  </a:cubicBezTo>
                  <a:lnTo>
                    <a:pt x="81299" y="3169"/>
                  </a:lnTo>
                  <a:cubicBezTo>
                    <a:pt x="81199" y="3112"/>
                    <a:pt x="81100" y="3084"/>
                    <a:pt x="80928" y="3084"/>
                  </a:cubicBezTo>
                  <a:cubicBezTo>
                    <a:pt x="50834" y="3911"/>
                    <a:pt x="21495" y="4809"/>
                    <a:pt x="12909" y="4938"/>
                  </a:cubicBezTo>
                  <a:cubicBezTo>
                    <a:pt x="4651" y="5066"/>
                    <a:pt x="415" y="9473"/>
                    <a:pt x="343" y="18045"/>
                  </a:cubicBezTo>
                  <a:cubicBezTo>
                    <a:pt x="286" y="26346"/>
                    <a:pt x="215" y="38085"/>
                    <a:pt x="172" y="51278"/>
                  </a:cubicBezTo>
                  <a:cubicBezTo>
                    <a:pt x="172" y="51349"/>
                    <a:pt x="158" y="52447"/>
                    <a:pt x="172" y="53774"/>
                  </a:cubicBezTo>
                  <a:cubicBezTo>
                    <a:pt x="158" y="53817"/>
                    <a:pt x="158" y="53859"/>
                    <a:pt x="158" y="53902"/>
                  </a:cubicBezTo>
                  <a:cubicBezTo>
                    <a:pt x="101" y="71517"/>
                    <a:pt x="1" y="115232"/>
                    <a:pt x="400" y="140806"/>
                  </a:cubicBezTo>
                  <a:cubicBezTo>
                    <a:pt x="457" y="144286"/>
                    <a:pt x="1655" y="147238"/>
                    <a:pt x="3838" y="149321"/>
                  </a:cubicBezTo>
                  <a:cubicBezTo>
                    <a:pt x="5986" y="151360"/>
                    <a:pt x="8912" y="152467"/>
                    <a:pt x="12295" y="152467"/>
                  </a:cubicBezTo>
                  <a:cubicBezTo>
                    <a:pt x="12460" y="152467"/>
                    <a:pt x="12627" y="152464"/>
                    <a:pt x="12795" y="152459"/>
                  </a:cubicBezTo>
                  <a:cubicBezTo>
                    <a:pt x="15676" y="152359"/>
                    <a:pt x="105247" y="151389"/>
                    <a:pt x="112107" y="151232"/>
                  </a:cubicBezTo>
                  <a:cubicBezTo>
                    <a:pt x="125614" y="150918"/>
                    <a:pt x="150745" y="150576"/>
                    <a:pt x="170941" y="150291"/>
                  </a:cubicBezTo>
                  <a:lnTo>
                    <a:pt x="173266" y="150262"/>
                  </a:lnTo>
                  <a:cubicBezTo>
                    <a:pt x="181767" y="150134"/>
                    <a:pt x="189611" y="150020"/>
                    <a:pt x="195801" y="149934"/>
                  </a:cubicBezTo>
                  <a:cubicBezTo>
                    <a:pt x="204673" y="149791"/>
                    <a:pt x="210892" y="147923"/>
                    <a:pt x="214272" y="144386"/>
                  </a:cubicBezTo>
                  <a:cubicBezTo>
                    <a:pt x="217709" y="140792"/>
                    <a:pt x="217567" y="136199"/>
                    <a:pt x="217481" y="133147"/>
                  </a:cubicBezTo>
                  <a:cubicBezTo>
                    <a:pt x="217453" y="132448"/>
                    <a:pt x="217438" y="131820"/>
                    <a:pt x="217453" y="131321"/>
                  </a:cubicBezTo>
                  <a:cubicBezTo>
                    <a:pt x="218280" y="115931"/>
                    <a:pt x="217424" y="84325"/>
                    <a:pt x="216668" y="56441"/>
                  </a:cubicBezTo>
                  <a:lnTo>
                    <a:pt x="216668" y="56213"/>
                  </a:lnTo>
                  <a:cubicBezTo>
                    <a:pt x="216311" y="43134"/>
                    <a:pt x="215969" y="30796"/>
                    <a:pt x="215812" y="20570"/>
                  </a:cubicBezTo>
                  <a:cubicBezTo>
                    <a:pt x="215573" y="5062"/>
                    <a:pt x="212718" y="0"/>
                    <a:pt x="204089"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6" name="Google Shape;5566;p94"/>
            <p:cNvSpPr/>
            <p:nvPr/>
          </p:nvSpPr>
          <p:spPr>
            <a:xfrm>
              <a:off x="1996300" y="1824725"/>
              <a:ext cx="4790550" cy="2904950"/>
            </a:xfrm>
            <a:custGeom>
              <a:avLst/>
              <a:gdLst/>
              <a:ahLst/>
              <a:cxnLst/>
              <a:rect l="l" t="t" r="r" b="b"/>
              <a:pathLst>
                <a:path w="191622" h="116198" extrusionOk="0">
                  <a:moveTo>
                    <a:pt x="179474" y="1"/>
                  </a:moveTo>
                  <a:cubicBezTo>
                    <a:pt x="179350" y="1"/>
                    <a:pt x="179225" y="2"/>
                    <a:pt x="179099" y="4"/>
                  </a:cubicBezTo>
                  <a:cubicBezTo>
                    <a:pt x="162468" y="261"/>
                    <a:pt x="120079" y="1373"/>
                    <a:pt x="82682" y="2343"/>
                  </a:cubicBezTo>
                  <a:lnTo>
                    <a:pt x="71571" y="2642"/>
                  </a:lnTo>
                  <a:cubicBezTo>
                    <a:pt x="71485" y="2585"/>
                    <a:pt x="71400" y="2557"/>
                    <a:pt x="71257" y="2557"/>
                  </a:cubicBezTo>
                  <a:cubicBezTo>
                    <a:pt x="44828" y="3256"/>
                    <a:pt x="19069" y="3983"/>
                    <a:pt x="11539" y="4097"/>
                  </a:cubicBezTo>
                  <a:cubicBezTo>
                    <a:pt x="4279" y="4211"/>
                    <a:pt x="556" y="7577"/>
                    <a:pt x="485" y="14081"/>
                  </a:cubicBezTo>
                  <a:cubicBezTo>
                    <a:pt x="414" y="20385"/>
                    <a:pt x="328" y="29314"/>
                    <a:pt x="257" y="39341"/>
                  </a:cubicBezTo>
                  <a:cubicBezTo>
                    <a:pt x="257" y="39384"/>
                    <a:pt x="257" y="40225"/>
                    <a:pt x="257" y="41238"/>
                  </a:cubicBezTo>
                  <a:cubicBezTo>
                    <a:pt x="257" y="41266"/>
                    <a:pt x="257" y="41295"/>
                    <a:pt x="257" y="41338"/>
                  </a:cubicBezTo>
                  <a:cubicBezTo>
                    <a:pt x="171" y="54716"/>
                    <a:pt x="0" y="87934"/>
                    <a:pt x="314" y="107360"/>
                  </a:cubicBezTo>
                  <a:cubicBezTo>
                    <a:pt x="342" y="110013"/>
                    <a:pt x="1384" y="112253"/>
                    <a:pt x="3309" y="113836"/>
                  </a:cubicBezTo>
                  <a:cubicBezTo>
                    <a:pt x="5172" y="115362"/>
                    <a:pt x="7726" y="116197"/>
                    <a:pt x="10667" y="116197"/>
                  </a:cubicBezTo>
                  <a:cubicBezTo>
                    <a:pt x="10833" y="116197"/>
                    <a:pt x="11000" y="116194"/>
                    <a:pt x="11168" y="116189"/>
                  </a:cubicBezTo>
                  <a:cubicBezTo>
                    <a:pt x="13692" y="116118"/>
                    <a:pt x="92323" y="115205"/>
                    <a:pt x="98357" y="115077"/>
                  </a:cubicBezTo>
                  <a:cubicBezTo>
                    <a:pt x="110209" y="114820"/>
                    <a:pt x="132274" y="114506"/>
                    <a:pt x="150002" y="114264"/>
                  </a:cubicBezTo>
                  <a:lnTo>
                    <a:pt x="152042" y="114235"/>
                  </a:lnTo>
                  <a:cubicBezTo>
                    <a:pt x="159516" y="114121"/>
                    <a:pt x="166391" y="114021"/>
                    <a:pt x="171825" y="113936"/>
                  </a:cubicBezTo>
                  <a:cubicBezTo>
                    <a:pt x="179626" y="113822"/>
                    <a:pt x="185089" y="112395"/>
                    <a:pt x="188056" y="109700"/>
                  </a:cubicBezTo>
                  <a:cubicBezTo>
                    <a:pt x="191080" y="106961"/>
                    <a:pt x="190965" y="103467"/>
                    <a:pt x="190894" y="101142"/>
                  </a:cubicBezTo>
                  <a:cubicBezTo>
                    <a:pt x="190866" y="100614"/>
                    <a:pt x="190851" y="100143"/>
                    <a:pt x="190880" y="99758"/>
                  </a:cubicBezTo>
                  <a:cubicBezTo>
                    <a:pt x="191622" y="88063"/>
                    <a:pt x="190937" y="64044"/>
                    <a:pt x="190324" y="42864"/>
                  </a:cubicBezTo>
                  <a:lnTo>
                    <a:pt x="190309" y="42693"/>
                  </a:lnTo>
                  <a:cubicBezTo>
                    <a:pt x="190024" y="32751"/>
                    <a:pt x="189753" y="23366"/>
                    <a:pt x="189639" y="15607"/>
                  </a:cubicBezTo>
                  <a:cubicBezTo>
                    <a:pt x="189457" y="3863"/>
                    <a:pt x="186969" y="1"/>
                    <a:pt x="179474" y="1"/>
                  </a:cubicBez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7" name="Google Shape;5567;p94"/>
            <p:cNvSpPr/>
            <p:nvPr/>
          </p:nvSpPr>
          <p:spPr>
            <a:xfrm>
              <a:off x="3260700" y="1492025"/>
              <a:ext cx="3360000" cy="213500"/>
            </a:xfrm>
            <a:custGeom>
              <a:avLst/>
              <a:gdLst/>
              <a:ahLst/>
              <a:cxnLst/>
              <a:rect l="l" t="t" r="r" b="b"/>
              <a:pathLst>
                <a:path w="134400" h="8540" extrusionOk="0">
                  <a:moveTo>
                    <a:pt x="128612" y="0"/>
                  </a:moveTo>
                  <a:cubicBezTo>
                    <a:pt x="127978" y="0"/>
                    <a:pt x="127275" y="7"/>
                    <a:pt x="126497" y="19"/>
                  </a:cubicBezTo>
                  <a:cubicBezTo>
                    <a:pt x="114830" y="190"/>
                    <a:pt x="85092" y="689"/>
                    <a:pt x="58849" y="1117"/>
                  </a:cubicBezTo>
                  <a:lnTo>
                    <a:pt x="51047" y="1245"/>
                  </a:lnTo>
                  <a:lnTo>
                    <a:pt x="50833" y="1245"/>
                  </a:lnTo>
                  <a:cubicBezTo>
                    <a:pt x="32291" y="1545"/>
                    <a:pt x="14220" y="1845"/>
                    <a:pt x="8929" y="1930"/>
                  </a:cubicBezTo>
                  <a:cubicBezTo>
                    <a:pt x="3837" y="2016"/>
                    <a:pt x="1198" y="2244"/>
                    <a:pt x="1070" y="2629"/>
                  </a:cubicBezTo>
                  <a:cubicBezTo>
                    <a:pt x="956" y="3000"/>
                    <a:pt x="813" y="3528"/>
                    <a:pt x="670" y="4112"/>
                  </a:cubicBezTo>
                  <a:cubicBezTo>
                    <a:pt x="670" y="4112"/>
                    <a:pt x="656" y="4169"/>
                    <a:pt x="642" y="4226"/>
                  </a:cubicBezTo>
                  <a:cubicBezTo>
                    <a:pt x="442" y="5011"/>
                    <a:pt x="0" y="6965"/>
                    <a:pt x="14" y="8106"/>
                  </a:cubicBezTo>
                  <a:cubicBezTo>
                    <a:pt x="29" y="8263"/>
                    <a:pt x="728" y="8391"/>
                    <a:pt x="2068" y="8462"/>
                  </a:cubicBezTo>
                  <a:cubicBezTo>
                    <a:pt x="2989" y="8511"/>
                    <a:pt x="4166" y="8540"/>
                    <a:pt x="5520" y="8540"/>
                  </a:cubicBezTo>
                  <a:cubicBezTo>
                    <a:pt x="6159" y="8540"/>
                    <a:pt x="6837" y="8533"/>
                    <a:pt x="7545" y="8520"/>
                  </a:cubicBezTo>
                  <a:cubicBezTo>
                    <a:pt x="9328" y="8491"/>
                    <a:pt x="64482" y="7649"/>
                    <a:pt x="68719" y="7578"/>
                  </a:cubicBezTo>
                  <a:cubicBezTo>
                    <a:pt x="77034" y="7450"/>
                    <a:pt x="92509" y="7207"/>
                    <a:pt x="104946" y="7022"/>
                  </a:cubicBezTo>
                  <a:lnTo>
                    <a:pt x="106387" y="6993"/>
                  </a:lnTo>
                  <a:cubicBezTo>
                    <a:pt x="111621" y="6922"/>
                    <a:pt x="116456" y="6837"/>
                    <a:pt x="120265" y="6779"/>
                  </a:cubicBezTo>
                  <a:cubicBezTo>
                    <a:pt x="125727" y="6694"/>
                    <a:pt x="129578" y="6551"/>
                    <a:pt x="131689" y="6366"/>
                  </a:cubicBezTo>
                  <a:cubicBezTo>
                    <a:pt x="133829" y="6180"/>
                    <a:pt x="133786" y="5981"/>
                    <a:pt x="133757" y="5838"/>
                  </a:cubicBezTo>
                  <a:cubicBezTo>
                    <a:pt x="133743" y="5810"/>
                    <a:pt x="133743" y="5781"/>
                    <a:pt x="133757" y="5753"/>
                  </a:cubicBezTo>
                  <a:cubicBezTo>
                    <a:pt x="134399" y="5068"/>
                    <a:pt x="134157" y="3656"/>
                    <a:pt x="133943" y="2415"/>
                  </a:cubicBezTo>
                  <a:cubicBezTo>
                    <a:pt x="133843" y="1830"/>
                    <a:pt x="133743" y="1288"/>
                    <a:pt x="133729" y="832"/>
                  </a:cubicBezTo>
                  <a:cubicBezTo>
                    <a:pt x="133729" y="232"/>
                    <a:pt x="132428" y="0"/>
                    <a:pt x="128612" y="0"/>
                  </a:cubicBezTo>
                  <a:close/>
                </a:path>
              </a:pathLst>
            </a:cu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8" name="Google Shape;5568;p94"/>
            <p:cNvSpPr/>
            <p:nvPr/>
          </p:nvSpPr>
          <p:spPr>
            <a:xfrm>
              <a:off x="4696250" y="2678450"/>
              <a:ext cx="1839925" cy="46725"/>
            </a:xfrm>
            <a:custGeom>
              <a:avLst/>
              <a:gdLst/>
              <a:ahLst/>
              <a:cxnLst/>
              <a:rect l="l" t="t" r="r" b="b"/>
              <a:pathLst>
                <a:path w="73597" h="1869" fill="none" extrusionOk="0">
                  <a:moveTo>
                    <a:pt x="0" y="1555"/>
                  </a:moveTo>
                  <a:cubicBezTo>
                    <a:pt x="17957" y="1869"/>
                    <a:pt x="36385" y="1655"/>
                    <a:pt x="53286" y="927"/>
                  </a:cubicBezTo>
                  <a:cubicBezTo>
                    <a:pt x="59847" y="656"/>
                    <a:pt x="72912" y="57"/>
                    <a:pt x="73597" y="0"/>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9" name="Google Shape;5569;p94"/>
            <p:cNvSpPr/>
            <p:nvPr/>
          </p:nvSpPr>
          <p:spPr>
            <a:xfrm>
              <a:off x="4729050" y="3215800"/>
              <a:ext cx="1488700" cy="34250"/>
            </a:xfrm>
            <a:custGeom>
              <a:avLst/>
              <a:gdLst/>
              <a:ahLst/>
              <a:cxnLst/>
              <a:rect l="l" t="t" r="r" b="b"/>
              <a:pathLst>
                <a:path w="59548" h="1370" fill="none" extrusionOk="0">
                  <a:moveTo>
                    <a:pt x="59548" y="0"/>
                  </a:moveTo>
                  <a:cubicBezTo>
                    <a:pt x="57095" y="72"/>
                    <a:pt x="54898" y="214"/>
                    <a:pt x="52787" y="343"/>
                  </a:cubicBezTo>
                  <a:cubicBezTo>
                    <a:pt x="51318" y="442"/>
                    <a:pt x="49878" y="528"/>
                    <a:pt x="48394" y="599"/>
                  </a:cubicBezTo>
                  <a:cubicBezTo>
                    <a:pt x="47967" y="614"/>
                    <a:pt x="47097" y="642"/>
                    <a:pt x="45955" y="671"/>
                  </a:cubicBezTo>
                  <a:cubicBezTo>
                    <a:pt x="41078" y="770"/>
                    <a:pt x="31222" y="913"/>
                    <a:pt x="29396" y="856"/>
                  </a:cubicBezTo>
                  <a:cubicBezTo>
                    <a:pt x="18143" y="457"/>
                    <a:pt x="15347" y="599"/>
                    <a:pt x="7859" y="984"/>
                  </a:cubicBezTo>
                  <a:cubicBezTo>
                    <a:pt x="5720" y="1099"/>
                    <a:pt x="3210" y="1227"/>
                    <a:pt x="1" y="1370"/>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0" name="Google Shape;5570;p94"/>
            <p:cNvSpPr/>
            <p:nvPr/>
          </p:nvSpPr>
          <p:spPr>
            <a:xfrm>
              <a:off x="4719075" y="3712850"/>
              <a:ext cx="1218075" cy="40675"/>
            </a:xfrm>
            <a:custGeom>
              <a:avLst/>
              <a:gdLst/>
              <a:ahLst/>
              <a:cxnLst/>
              <a:rect l="l" t="t" r="r" b="b"/>
              <a:pathLst>
                <a:path w="48723" h="1627" fill="none" extrusionOk="0">
                  <a:moveTo>
                    <a:pt x="0" y="1627"/>
                  </a:moveTo>
                  <a:cubicBezTo>
                    <a:pt x="7032" y="1470"/>
                    <a:pt x="46654" y="101"/>
                    <a:pt x="48722" y="1"/>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1" name="Google Shape;5571;p94"/>
            <p:cNvSpPr/>
            <p:nvPr/>
          </p:nvSpPr>
          <p:spPr>
            <a:xfrm>
              <a:off x="2016600" y="1510300"/>
              <a:ext cx="281725" cy="274950"/>
            </a:xfrm>
            <a:custGeom>
              <a:avLst/>
              <a:gdLst/>
              <a:ahLst/>
              <a:cxnLst/>
              <a:rect l="l" t="t" r="r" b="b"/>
              <a:pathLst>
                <a:path w="11269" h="10998" extrusionOk="0">
                  <a:moveTo>
                    <a:pt x="5791" y="0"/>
                  </a:moveTo>
                  <a:cubicBezTo>
                    <a:pt x="4537" y="0"/>
                    <a:pt x="3189" y="562"/>
                    <a:pt x="2012" y="1955"/>
                  </a:cubicBezTo>
                  <a:cubicBezTo>
                    <a:pt x="443" y="3838"/>
                    <a:pt x="1" y="6006"/>
                    <a:pt x="785" y="7931"/>
                  </a:cubicBezTo>
                  <a:cubicBezTo>
                    <a:pt x="1484" y="9614"/>
                    <a:pt x="3025" y="10812"/>
                    <a:pt x="4708" y="10983"/>
                  </a:cubicBezTo>
                  <a:cubicBezTo>
                    <a:pt x="4922" y="10998"/>
                    <a:pt x="5121" y="10998"/>
                    <a:pt x="5321" y="10998"/>
                  </a:cubicBezTo>
                  <a:cubicBezTo>
                    <a:pt x="6776" y="10912"/>
                    <a:pt x="8102" y="10056"/>
                    <a:pt x="9115" y="8530"/>
                  </a:cubicBezTo>
                  <a:cubicBezTo>
                    <a:pt x="11269" y="5250"/>
                    <a:pt x="10270" y="2269"/>
                    <a:pt x="8430" y="900"/>
                  </a:cubicBezTo>
                  <a:cubicBezTo>
                    <a:pt x="7692" y="343"/>
                    <a:pt x="6770" y="0"/>
                    <a:pt x="5791"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2" name="Google Shape;5572;p94"/>
            <p:cNvSpPr/>
            <p:nvPr/>
          </p:nvSpPr>
          <p:spPr>
            <a:xfrm>
              <a:off x="2440575" y="1498525"/>
              <a:ext cx="281725" cy="274950"/>
            </a:xfrm>
            <a:custGeom>
              <a:avLst/>
              <a:gdLst/>
              <a:ahLst/>
              <a:cxnLst/>
              <a:rect l="l" t="t" r="r" b="b"/>
              <a:pathLst>
                <a:path w="11269" h="10998" extrusionOk="0">
                  <a:moveTo>
                    <a:pt x="5790" y="0"/>
                  </a:moveTo>
                  <a:cubicBezTo>
                    <a:pt x="4537" y="0"/>
                    <a:pt x="3189" y="562"/>
                    <a:pt x="2012" y="1955"/>
                  </a:cubicBezTo>
                  <a:cubicBezTo>
                    <a:pt x="443" y="3838"/>
                    <a:pt x="1" y="6006"/>
                    <a:pt x="785" y="7931"/>
                  </a:cubicBezTo>
                  <a:cubicBezTo>
                    <a:pt x="1484" y="9614"/>
                    <a:pt x="3024" y="10813"/>
                    <a:pt x="4707" y="10984"/>
                  </a:cubicBezTo>
                  <a:cubicBezTo>
                    <a:pt x="4921" y="10998"/>
                    <a:pt x="5121" y="10998"/>
                    <a:pt x="5321" y="10998"/>
                  </a:cubicBezTo>
                  <a:cubicBezTo>
                    <a:pt x="6775" y="10912"/>
                    <a:pt x="8102" y="10057"/>
                    <a:pt x="9114" y="8531"/>
                  </a:cubicBezTo>
                  <a:cubicBezTo>
                    <a:pt x="11268" y="5250"/>
                    <a:pt x="10270" y="2269"/>
                    <a:pt x="8430" y="900"/>
                  </a:cubicBezTo>
                  <a:cubicBezTo>
                    <a:pt x="7692" y="343"/>
                    <a:pt x="6770" y="0"/>
                    <a:pt x="5790"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3" name="Google Shape;5573;p94"/>
            <p:cNvSpPr/>
            <p:nvPr/>
          </p:nvSpPr>
          <p:spPr>
            <a:xfrm>
              <a:off x="2852775" y="1498525"/>
              <a:ext cx="281725" cy="274950"/>
            </a:xfrm>
            <a:custGeom>
              <a:avLst/>
              <a:gdLst/>
              <a:ahLst/>
              <a:cxnLst/>
              <a:rect l="l" t="t" r="r" b="b"/>
              <a:pathLst>
                <a:path w="11269" h="10998" extrusionOk="0">
                  <a:moveTo>
                    <a:pt x="5790" y="0"/>
                  </a:moveTo>
                  <a:cubicBezTo>
                    <a:pt x="4536" y="0"/>
                    <a:pt x="3189" y="562"/>
                    <a:pt x="2011" y="1955"/>
                  </a:cubicBezTo>
                  <a:cubicBezTo>
                    <a:pt x="443" y="3838"/>
                    <a:pt x="0" y="6006"/>
                    <a:pt x="785" y="7931"/>
                  </a:cubicBezTo>
                  <a:cubicBezTo>
                    <a:pt x="1484" y="9614"/>
                    <a:pt x="3024" y="10813"/>
                    <a:pt x="4707" y="10984"/>
                  </a:cubicBezTo>
                  <a:cubicBezTo>
                    <a:pt x="4921" y="10998"/>
                    <a:pt x="5121" y="10998"/>
                    <a:pt x="5320" y="10998"/>
                  </a:cubicBezTo>
                  <a:cubicBezTo>
                    <a:pt x="6775" y="10912"/>
                    <a:pt x="8102" y="10057"/>
                    <a:pt x="9114" y="8531"/>
                  </a:cubicBezTo>
                  <a:cubicBezTo>
                    <a:pt x="11268" y="5250"/>
                    <a:pt x="10270" y="2269"/>
                    <a:pt x="8430" y="900"/>
                  </a:cubicBezTo>
                  <a:cubicBezTo>
                    <a:pt x="7692" y="343"/>
                    <a:pt x="6770" y="0"/>
                    <a:pt x="5790"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4" name="Google Shape;5574;p94"/>
            <p:cNvSpPr/>
            <p:nvPr/>
          </p:nvSpPr>
          <p:spPr>
            <a:xfrm>
              <a:off x="2713000" y="2082175"/>
              <a:ext cx="1653800" cy="1414700"/>
            </a:xfrm>
            <a:custGeom>
              <a:avLst/>
              <a:gdLst/>
              <a:ahLst/>
              <a:cxnLst/>
              <a:rect l="l" t="t" r="r" b="b"/>
              <a:pathLst>
                <a:path w="66152" h="56588" extrusionOk="0">
                  <a:moveTo>
                    <a:pt x="35330" y="0"/>
                  </a:moveTo>
                  <a:cubicBezTo>
                    <a:pt x="22595" y="0"/>
                    <a:pt x="12096" y="5258"/>
                    <a:pt x="6162" y="14709"/>
                  </a:cubicBezTo>
                  <a:cubicBezTo>
                    <a:pt x="457" y="23808"/>
                    <a:pt x="0" y="35276"/>
                    <a:pt x="5007" y="43919"/>
                  </a:cubicBezTo>
                  <a:cubicBezTo>
                    <a:pt x="5606" y="44974"/>
                    <a:pt x="6276" y="45959"/>
                    <a:pt x="7018" y="46886"/>
                  </a:cubicBezTo>
                  <a:cubicBezTo>
                    <a:pt x="12058" y="53196"/>
                    <a:pt x="20080" y="56587"/>
                    <a:pt x="30091" y="56587"/>
                  </a:cubicBezTo>
                  <a:cubicBezTo>
                    <a:pt x="30647" y="56587"/>
                    <a:pt x="31210" y="56577"/>
                    <a:pt x="31778" y="56556"/>
                  </a:cubicBezTo>
                  <a:cubicBezTo>
                    <a:pt x="54798" y="55672"/>
                    <a:pt x="65595" y="40724"/>
                    <a:pt x="65881" y="27203"/>
                  </a:cubicBezTo>
                  <a:cubicBezTo>
                    <a:pt x="66151" y="14837"/>
                    <a:pt x="57893" y="1658"/>
                    <a:pt x="38867" y="132"/>
                  </a:cubicBezTo>
                  <a:cubicBezTo>
                    <a:pt x="37670" y="44"/>
                    <a:pt x="36491" y="0"/>
                    <a:pt x="35330" y="0"/>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5" name="Google Shape;5575;p94"/>
            <p:cNvSpPr/>
            <p:nvPr/>
          </p:nvSpPr>
          <p:spPr>
            <a:xfrm>
              <a:off x="2142850" y="3492600"/>
              <a:ext cx="2768425" cy="1237100"/>
            </a:xfrm>
            <a:custGeom>
              <a:avLst/>
              <a:gdLst/>
              <a:ahLst/>
              <a:cxnLst/>
              <a:rect l="l" t="t" r="r" b="b"/>
              <a:pathLst>
                <a:path w="110737" h="49484" extrusionOk="0">
                  <a:moveTo>
                    <a:pt x="57810" y="1"/>
                  </a:moveTo>
                  <a:cubicBezTo>
                    <a:pt x="35685" y="1"/>
                    <a:pt x="17422" y="10138"/>
                    <a:pt x="7131" y="28379"/>
                  </a:cubicBezTo>
                  <a:cubicBezTo>
                    <a:pt x="3580" y="34669"/>
                    <a:pt x="1198" y="41544"/>
                    <a:pt x="0" y="48533"/>
                  </a:cubicBezTo>
                  <a:cubicBezTo>
                    <a:pt x="1402" y="49156"/>
                    <a:pt x="3005" y="49484"/>
                    <a:pt x="4745" y="49484"/>
                  </a:cubicBezTo>
                  <a:cubicBezTo>
                    <a:pt x="4916" y="49484"/>
                    <a:pt x="5089" y="49481"/>
                    <a:pt x="5263" y="49474"/>
                  </a:cubicBezTo>
                  <a:cubicBezTo>
                    <a:pt x="7788" y="49389"/>
                    <a:pt x="86461" y="48390"/>
                    <a:pt x="92480" y="48248"/>
                  </a:cubicBezTo>
                  <a:cubicBezTo>
                    <a:pt x="97244" y="48119"/>
                    <a:pt x="103634" y="48005"/>
                    <a:pt x="110737" y="47877"/>
                  </a:cubicBezTo>
                  <a:cubicBezTo>
                    <a:pt x="109382" y="25441"/>
                    <a:pt x="94848" y="3020"/>
                    <a:pt x="63926" y="253"/>
                  </a:cubicBezTo>
                  <a:cubicBezTo>
                    <a:pt x="61858" y="84"/>
                    <a:pt x="59818" y="1"/>
                    <a:pt x="57810"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6" name="Google Shape;5576;p94"/>
            <p:cNvSpPr/>
            <p:nvPr/>
          </p:nvSpPr>
          <p:spPr>
            <a:xfrm>
              <a:off x="3039975" y="2884025"/>
              <a:ext cx="969900" cy="364600"/>
            </a:xfrm>
            <a:custGeom>
              <a:avLst/>
              <a:gdLst/>
              <a:ahLst/>
              <a:cxnLst/>
              <a:rect l="l" t="t" r="r" b="b"/>
              <a:pathLst>
                <a:path w="38796" h="14584" extrusionOk="0">
                  <a:moveTo>
                    <a:pt x="983" y="1"/>
                  </a:moveTo>
                  <a:cubicBezTo>
                    <a:pt x="875" y="1"/>
                    <a:pt x="764" y="17"/>
                    <a:pt x="656" y="50"/>
                  </a:cubicBezTo>
                  <a:cubicBezTo>
                    <a:pt x="343" y="149"/>
                    <a:pt x="129" y="392"/>
                    <a:pt x="129" y="663"/>
                  </a:cubicBezTo>
                  <a:cubicBezTo>
                    <a:pt x="0" y="5469"/>
                    <a:pt x="1840" y="9805"/>
                    <a:pt x="5306" y="12858"/>
                  </a:cubicBezTo>
                  <a:cubicBezTo>
                    <a:pt x="5377" y="12929"/>
                    <a:pt x="5463" y="12972"/>
                    <a:pt x="5549" y="13015"/>
                  </a:cubicBezTo>
                  <a:cubicBezTo>
                    <a:pt x="5591" y="13086"/>
                    <a:pt x="5648" y="13157"/>
                    <a:pt x="5720" y="13228"/>
                  </a:cubicBezTo>
                  <a:cubicBezTo>
                    <a:pt x="6219" y="13628"/>
                    <a:pt x="6747" y="14013"/>
                    <a:pt x="7289" y="14355"/>
                  </a:cubicBezTo>
                  <a:cubicBezTo>
                    <a:pt x="7973" y="13956"/>
                    <a:pt x="8701" y="13585"/>
                    <a:pt x="9442" y="13271"/>
                  </a:cubicBezTo>
                  <a:cubicBezTo>
                    <a:pt x="12081" y="12173"/>
                    <a:pt x="15276" y="11588"/>
                    <a:pt x="18970" y="11517"/>
                  </a:cubicBezTo>
                  <a:lnTo>
                    <a:pt x="19127" y="11517"/>
                  </a:lnTo>
                  <a:cubicBezTo>
                    <a:pt x="22821" y="11588"/>
                    <a:pt x="26016" y="12173"/>
                    <a:pt x="28654" y="13271"/>
                  </a:cubicBezTo>
                  <a:cubicBezTo>
                    <a:pt x="29539" y="13642"/>
                    <a:pt x="30366" y="14084"/>
                    <a:pt x="31165" y="14583"/>
                  </a:cubicBezTo>
                  <a:cubicBezTo>
                    <a:pt x="31835" y="14170"/>
                    <a:pt x="32477" y="13728"/>
                    <a:pt x="33090" y="13228"/>
                  </a:cubicBezTo>
                  <a:cubicBezTo>
                    <a:pt x="33162" y="13157"/>
                    <a:pt x="33219" y="13086"/>
                    <a:pt x="33247" y="13015"/>
                  </a:cubicBezTo>
                  <a:cubicBezTo>
                    <a:pt x="33347" y="12972"/>
                    <a:pt x="33433" y="12929"/>
                    <a:pt x="33504" y="12858"/>
                  </a:cubicBezTo>
                  <a:cubicBezTo>
                    <a:pt x="36970" y="9805"/>
                    <a:pt x="38795" y="5469"/>
                    <a:pt x="38681" y="663"/>
                  </a:cubicBezTo>
                  <a:cubicBezTo>
                    <a:pt x="38667" y="392"/>
                    <a:pt x="38467" y="149"/>
                    <a:pt x="38154" y="50"/>
                  </a:cubicBezTo>
                  <a:cubicBezTo>
                    <a:pt x="38046" y="17"/>
                    <a:pt x="37935" y="1"/>
                    <a:pt x="37827" y="1"/>
                  </a:cubicBezTo>
                  <a:cubicBezTo>
                    <a:pt x="37604" y="1"/>
                    <a:pt x="37389" y="68"/>
                    <a:pt x="37226" y="192"/>
                  </a:cubicBezTo>
                  <a:cubicBezTo>
                    <a:pt x="35757" y="1319"/>
                    <a:pt x="31322" y="3758"/>
                    <a:pt x="20182" y="4286"/>
                  </a:cubicBezTo>
                  <a:cubicBezTo>
                    <a:pt x="19926" y="4300"/>
                    <a:pt x="19665" y="4307"/>
                    <a:pt x="19405" y="4307"/>
                  </a:cubicBezTo>
                  <a:cubicBezTo>
                    <a:pt x="19145" y="4307"/>
                    <a:pt x="18884" y="4300"/>
                    <a:pt x="18628" y="4286"/>
                  </a:cubicBezTo>
                  <a:cubicBezTo>
                    <a:pt x="7488" y="3758"/>
                    <a:pt x="3038" y="1319"/>
                    <a:pt x="1569" y="192"/>
                  </a:cubicBezTo>
                  <a:cubicBezTo>
                    <a:pt x="1416" y="68"/>
                    <a:pt x="1205" y="1"/>
                    <a:pt x="983"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7" name="Google Shape;5577;p94"/>
            <p:cNvSpPr/>
            <p:nvPr/>
          </p:nvSpPr>
          <p:spPr>
            <a:xfrm>
              <a:off x="3222175" y="3171925"/>
              <a:ext cx="596925" cy="147650"/>
            </a:xfrm>
            <a:custGeom>
              <a:avLst/>
              <a:gdLst/>
              <a:ahLst/>
              <a:cxnLst/>
              <a:rect l="l" t="t" r="r" b="b"/>
              <a:pathLst>
                <a:path w="23877" h="5906" extrusionOk="0">
                  <a:moveTo>
                    <a:pt x="11696" y="1"/>
                  </a:moveTo>
                  <a:cubicBezTo>
                    <a:pt x="7988" y="72"/>
                    <a:pt x="4793" y="657"/>
                    <a:pt x="2154" y="1755"/>
                  </a:cubicBezTo>
                  <a:cubicBezTo>
                    <a:pt x="1413" y="2069"/>
                    <a:pt x="685" y="2440"/>
                    <a:pt x="1" y="2839"/>
                  </a:cubicBezTo>
                  <a:cubicBezTo>
                    <a:pt x="785" y="3338"/>
                    <a:pt x="1627" y="3781"/>
                    <a:pt x="2511" y="4151"/>
                  </a:cubicBezTo>
                  <a:cubicBezTo>
                    <a:pt x="5150" y="5250"/>
                    <a:pt x="8344" y="5834"/>
                    <a:pt x="12039" y="5906"/>
                  </a:cubicBezTo>
                  <a:cubicBezTo>
                    <a:pt x="12067" y="5906"/>
                    <a:pt x="12096" y="5892"/>
                    <a:pt x="12110" y="5892"/>
                  </a:cubicBezTo>
                  <a:cubicBezTo>
                    <a:pt x="12138" y="5892"/>
                    <a:pt x="12167" y="5906"/>
                    <a:pt x="12181" y="5906"/>
                  </a:cubicBezTo>
                  <a:cubicBezTo>
                    <a:pt x="15890" y="5834"/>
                    <a:pt x="19084" y="5250"/>
                    <a:pt x="21723" y="4151"/>
                  </a:cubicBezTo>
                  <a:cubicBezTo>
                    <a:pt x="22465" y="3838"/>
                    <a:pt x="23192" y="3467"/>
                    <a:pt x="23877" y="3067"/>
                  </a:cubicBezTo>
                  <a:cubicBezTo>
                    <a:pt x="23078" y="2568"/>
                    <a:pt x="22251" y="2126"/>
                    <a:pt x="21366" y="1755"/>
                  </a:cubicBezTo>
                  <a:cubicBezTo>
                    <a:pt x="18728" y="657"/>
                    <a:pt x="15533" y="72"/>
                    <a:pt x="11839" y="1"/>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78" name="Google Shape;5578;p94"/>
          <p:cNvSpPr/>
          <p:nvPr/>
        </p:nvSpPr>
        <p:spPr>
          <a:xfrm rot="6299965">
            <a:off x="15908226" y="4964025"/>
            <a:ext cx="1484565" cy="1690240"/>
          </a:xfrm>
          <a:custGeom>
            <a:avLst/>
            <a:gdLst/>
            <a:ahLst/>
            <a:cxnLst/>
            <a:rect l="l" t="t" r="r" b="b"/>
            <a:pathLst>
              <a:path w="74425" h="84736" fill="none" extrusionOk="0">
                <a:moveTo>
                  <a:pt x="74424" y="36542"/>
                </a:moveTo>
                <a:cubicBezTo>
                  <a:pt x="73939" y="28740"/>
                  <a:pt x="73055" y="22222"/>
                  <a:pt x="72342" y="16987"/>
                </a:cubicBezTo>
                <a:cubicBezTo>
                  <a:pt x="72128" y="15404"/>
                  <a:pt x="71928" y="13992"/>
                  <a:pt x="71771" y="12708"/>
                </a:cubicBezTo>
                <a:cubicBezTo>
                  <a:pt x="69347" y="17258"/>
                  <a:pt x="66965" y="22036"/>
                  <a:pt x="64654" y="26672"/>
                </a:cubicBezTo>
                <a:cubicBezTo>
                  <a:pt x="62729" y="30537"/>
                  <a:pt x="60903" y="34203"/>
                  <a:pt x="59191" y="37469"/>
                </a:cubicBezTo>
                <a:cubicBezTo>
                  <a:pt x="59106" y="37626"/>
                  <a:pt x="58977" y="37740"/>
                  <a:pt x="58821" y="37768"/>
                </a:cubicBezTo>
                <a:cubicBezTo>
                  <a:pt x="58678" y="37797"/>
                  <a:pt x="58550" y="37740"/>
                  <a:pt x="58464" y="37611"/>
                </a:cubicBezTo>
                <a:cubicBezTo>
                  <a:pt x="49906" y="24333"/>
                  <a:pt x="40493" y="11696"/>
                  <a:pt x="30480" y="0"/>
                </a:cubicBezTo>
                <a:cubicBezTo>
                  <a:pt x="34502" y="18157"/>
                  <a:pt x="39580" y="35386"/>
                  <a:pt x="45585" y="51247"/>
                </a:cubicBezTo>
                <a:cubicBezTo>
                  <a:pt x="45656" y="51432"/>
                  <a:pt x="45613" y="51675"/>
                  <a:pt x="45485" y="51846"/>
                </a:cubicBezTo>
                <a:cubicBezTo>
                  <a:pt x="45356" y="52017"/>
                  <a:pt x="45157" y="52102"/>
                  <a:pt x="45000" y="52045"/>
                </a:cubicBezTo>
                <a:lnTo>
                  <a:pt x="1" y="37426"/>
                </a:lnTo>
                <a:cubicBezTo>
                  <a:pt x="11511" y="46811"/>
                  <a:pt x="22293" y="54113"/>
                  <a:pt x="33675" y="61830"/>
                </a:cubicBezTo>
                <a:cubicBezTo>
                  <a:pt x="36456" y="63712"/>
                  <a:pt x="39280" y="65624"/>
                  <a:pt x="42147" y="67592"/>
                </a:cubicBezTo>
                <a:cubicBezTo>
                  <a:pt x="42290" y="67692"/>
                  <a:pt x="42361" y="67906"/>
                  <a:pt x="42304" y="68120"/>
                </a:cubicBezTo>
                <a:cubicBezTo>
                  <a:pt x="42247" y="68348"/>
                  <a:pt x="42076" y="68519"/>
                  <a:pt x="41891" y="68576"/>
                </a:cubicBezTo>
                <a:cubicBezTo>
                  <a:pt x="32320" y="71101"/>
                  <a:pt x="23192" y="72940"/>
                  <a:pt x="13507" y="74909"/>
                </a:cubicBezTo>
                <a:cubicBezTo>
                  <a:pt x="11325" y="75337"/>
                  <a:pt x="9100" y="75793"/>
                  <a:pt x="6818" y="76264"/>
                </a:cubicBezTo>
                <a:cubicBezTo>
                  <a:pt x="19526" y="80015"/>
                  <a:pt x="30609" y="82111"/>
                  <a:pt x="47253" y="84736"/>
                </a:cubicBezTo>
              </a:path>
            </a:pathLst>
          </a:custGeom>
          <a:noFill/>
          <a:ln w="19050" cap="rnd" cmpd="sng">
            <a:solidFill>
              <a:srgbClr val="212121"/>
            </a:solidFill>
            <a:prstDash val="solid"/>
            <a:miter lim="142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9" name="Google Shape;5579;p94"/>
          <p:cNvSpPr txBox="1"/>
          <p:nvPr/>
        </p:nvSpPr>
        <p:spPr>
          <a:xfrm>
            <a:off x="1855500" y="3452375"/>
            <a:ext cx="122511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1400"/>
              </a:spcAft>
              <a:buNone/>
            </a:pPr>
            <a:r>
              <a:rPr lang="en-GB" sz="3000" b="1">
                <a:solidFill>
                  <a:srgbClr val="212121"/>
                </a:solidFill>
                <a:latin typeface="Roboto"/>
                <a:ea typeface="Roboto"/>
                <a:cs typeface="Roboto"/>
                <a:sym typeface="Roboto"/>
              </a:rPr>
              <a:t>…</a:t>
            </a:r>
            <a:endParaRPr sz="3000" b="1">
              <a:solidFill>
                <a:srgbClr val="212121"/>
              </a:solidFill>
              <a:latin typeface="Roboto"/>
              <a:ea typeface="Roboto"/>
              <a:cs typeface="Roboto"/>
              <a:sym typeface="Roboto"/>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5583"/>
        <p:cNvGrpSpPr/>
        <p:nvPr/>
      </p:nvGrpSpPr>
      <p:grpSpPr>
        <a:xfrm>
          <a:off x="0" y="0"/>
          <a:ext cx="0" cy="0"/>
          <a:chOff x="0" y="0"/>
          <a:chExt cx="0" cy="0"/>
        </a:xfrm>
      </p:grpSpPr>
      <p:sp>
        <p:nvSpPr>
          <p:cNvPr id="5584" name="Google Shape;5584;p95"/>
          <p:cNvSpPr/>
          <p:nvPr/>
        </p:nvSpPr>
        <p:spPr>
          <a:xfrm>
            <a:off x="12046400" y="-3514472"/>
            <a:ext cx="9521750" cy="8916555"/>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5" name="Google Shape;5585;p95"/>
          <p:cNvSpPr/>
          <p:nvPr/>
        </p:nvSpPr>
        <p:spPr>
          <a:xfrm>
            <a:off x="1260000" y="3034275"/>
            <a:ext cx="9288600" cy="49296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6" name="Google Shape;5586;p95"/>
          <p:cNvSpPr/>
          <p:nvPr/>
        </p:nvSpPr>
        <p:spPr>
          <a:xfrm>
            <a:off x="1479750" y="2761675"/>
            <a:ext cx="9347100" cy="4971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7" name="Google Shape;5587;p95"/>
          <p:cNvSpPr txBox="1"/>
          <p:nvPr/>
        </p:nvSpPr>
        <p:spPr>
          <a:xfrm>
            <a:off x="1855500" y="3218100"/>
            <a:ext cx="8217900" cy="41928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Using the available computers and/or tablets, research examples of inspiring digital citizenship. To help get started, consider the following:</a:t>
            </a:r>
            <a:endParaRPr sz="2300" b="1">
              <a:solidFill>
                <a:srgbClr val="212121"/>
              </a:solidFill>
              <a:latin typeface="Roboto"/>
              <a:ea typeface="Roboto"/>
              <a:cs typeface="Roboto"/>
              <a:sym typeface="Roboto"/>
            </a:endParaRPr>
          </a:p>
          <a:p>
            <a:pPr marL="388800" lvl="0" indent="-3764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Where have you seen people using the internet/social media to promote a positive message?</a:t>
            </a:r>
            <a:endParaRPr sz="2300">
              <a:solidFill>
                <a:srgbClr val="212121"/>
              </a:solidFill>
              <a:latin typeface="Roboto"/>
              <a:ea typeface="Roboto"/>
              <a:cs typeface="Roboto"/>
              <a:sym typeface="Roboto"/>
            </a:endParaRPr>
          </a:p>
          <a:p>
            <a:pPr marL="388800" lvl="0" indent="-3764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Where have you seen the internet used to provide a solution or push for change on an important issue?</a:t>
            </a:r>
            <a:endParaRPr sz="2300">
              <a:solidFill>
                <a:srgbClr val="212121"/>
              </a:solidFill>
              <a:latin typeface="Roboto"/>
              <a:ea typeface="Roboto"/>
              <a:cs typeface="Roboto"/>
              <a:sym typeface="Roboto"/>
            </a:endParaRPr>
          </a:p>
          <a:p>
            <a:pPr marL="388800" lvl="0" indent="-376450"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Which influencers do you admire? What do you like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about what they say, and how they say it?</a:t>
            </a:r>
            <a:endParaRPr sz="2300" b="1">
              <a:solidFill>
                <a:srgbClr val="212121"/>
              </a:solidFill>
              <a:latin typeface="Roboto"/>
              <a:ea typeface="Roboto"/>
              <a:cs typeface="Roboto"/>
              <a:sym typeface="Roboto"/>
            </a:endParaRPr>
          </a:p>
        </p:txBody>
      </p:sp>
      <p:sp>
        <p:nvSpPr>
          <p:cNvPr id="5588" name="Google Shape;5588;p95"/>
          <p:cNvSpPr/>
          <p:nvPr/>
        </p:nvSpPr>
        <p:spPr>
          <a:xfrm>
            <a:off x="1232825" y="720000"/>
            <a:ext cx="7240934"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RESEARCH TIME</a:t>
            </a:r>
          </a:p>
        </p:txBody>
      </p:sp>
      <p:grpSp>
        <p:nvGrpSpPr>
          <p:cNvPr id="5589" name="Google Shape;5589;p95"/>
          <p:cNvGrpSpPr/>
          <p:nvPr/>
        </p:nvGrpSpPr>
        <p:grpSpPr>
          <a:xfrm>
            <a:off x="11776002" y="3281700"/>
            <a:ext cx="5726675" cy="5485007"/>
            <a:chOff x="11776002" y="3281700"/>
            <a:chExt cx="5726675" cy="5485007"/>
          </a:xfrm>
        </p:grpSpPr>
        <p:sp>
          <p:nvSpPr>
            <p:cNvPr id="5590" name="Google Shape;5590;p95"/>
            <p:cNvSpPr/>
            <p:nvPr/>
          </p:nvSpPr>
          <p:spPr>
            <a:xfrm>
              <a:off x="11776002" y="3821318"/>
              <a:ext cx="5428444" cy="4945389"/>
            </a:xfrm>
            <a:custGeom>
              <a:avLst/>
              <a:gdLst/>
              <a:ahLst/>
              <a:cxnLst/>
              <a:rect l="l" t="t" r="r" b="b"/>
              <a:pathLst>
                <a:path w="19003" h="17312" extrusionOk="0">
                  <a:moveTo>
                    <a:pt x="9502" y="0"/>
                  </a:moveTo>
                  <a:cubicBezTo>
                    <a:pt x="7287" y="0"/>
                    <a:pt x="5072" y="845"/>
                    <a:pt x="3382" y="2536"/>
                  </a:cubicBezTo>
                  <a:cubicBezTo>
                    <a:pt x="1" y="5917"/>
                    <a:pt x="1" y="11395"/>
                    <a:pt x="3382" y="14776"/>
                  </a:cubicBezTo>
                  <a:cubicBezTo>
                    <a:pt x="5072" y="16466"/>
                    <a:pt x="7287" y="17311"/>
                    <a:pt x="9502" y="17311"/>
                  </a:cubicBezTo>
                  <a:cubicBezTo>
                    <a:pt x="11716" y="17311"/>
                    <a:pt x="13931" y="16466"/>
                    <a:pt x="15622" y="14776"/>
                  </a:cubicBezTo>
                  <a:cubicBezTo>
                    <a:pt x="19003" y="11395"/>
                    <a:pt x="19003" y="5917"/>
                    <a:pt x="15622" y="2536"/>
                  </a:cubicBezTo>
                  <a:cubicBezTo>
                    <a:pt x="13931" y="845"/>
                    <a:pt x="11716" y="0"/>
                    <a:pt x="9502"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1" name="Google Shape;5591;p95"/>
            <p:cNvSpPr/>
            <p:nvPr/>
          </p:nvSpPr>
          <p:spPr>
            <a:xfrm>
              <a:off x="12074233" y="3523085"/>
              <a:ext cx="5428444" cy="4947960"/>
            </a:xfrm>
            <a:custGeom>
              <a:avLst/>
              <a:gdLst/>
              <a:ahLst/>
              <a:cxnLst/>
              <a:rect l="l" t="t" r="r" b="b"/>
              <a:pathLst>
                <a:path w="19003" h="17321" extrusionOk="0">
                  <a:moveTo>
                    <a:pt x="9498" y="0"/>
                  </a:moveTo>
                  <a:cubicBezTo>
                    <a:pt x="7282" y="0"/>
                    <a:pt x="5068" y="846"/>
                    <a:pt x="3382" y="2536"/>
                  </a:cubicBezTo>
                  <a:cubicBezTo>
                    <a:pt x="1" y="5917"/>
                    <a:pt x="1" y="11404"/>
                    <a:pt x="3382" y="14785"/>
                  </a:cubicBezTo>
                  <a:cubicBezTo>
                    <a:pt x="5068" y="16475"/>
                    <a:pt x="7282" y="17321"/>
                    <a:pt x="9498" y="17321"/>
                  </a:cubicBezTo>
                  <a:cubicBezTo>
                    <a:pt x="11714" y="17321"/>
                    <a:pt x="13931" y="16475"/>
                    <a:pt x="15621" y="14785"/>
                  </a:cubicBezTo>
                  <a:cubicBezTo>
                    <a:pt x="19002" y="11404"/>
                    <a:pt x="19002" y="5917"/>
                    <a:pt x="15621" y="2536"/>
                  </a:cubicBezTo>
                  <a:cubicBezTo>
                    <a:pt x="13931" y="846"/>
                    <a:pt x="11714" y="0"/>
                    <a:pt x="9498"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2" name="Google Shape;5592;p95"/>
            <p:cNvSpPr/>
            <p:nvPr/>
          </p:nvSpPr>
          <p:spPr>
            <a:xfrm>
              <a:off x="12074233" y="3281700"/>
              <a:ext cx="5428444" cy="5430730"/>
            </a:xfrm>
            <a:custGeom>
              <a:avLst/>
              <a:gdLst/>
              <a:ahLst/>
              <a:cxnLst/>
              <a:rect l="l" t="t" r="r" b="b"/>
              <a:pathLst>
                <a:path w="19003" h="19011" fill="none" extrusionOk="0">
                  <a:moveTo>
                    <a:pt x="3382" y="3381"/>
                  </a:moveTo>
                  <a:cubicBezTo>
                    <a:pt x="6754" y="0"/>
                    <a:pt x="12240" y="0"/>
                    <a:pt x="15621" y="3381"/>
                  </a:cubicBezTo>
                  <a:cubicBezTo>
                    <a:pt x="19002" y="6762"/>
                    <a:pt x="19002" y="12249"/>
                    <a:pt x="15621" y="15630"/>
                  </a:cubicBezTo>
                  <a:cubicBezTo>
                    <a:pt x="12240" y="19011"/>
                    <a:pt x="6754" y="19011"/>
                    <a:pt x="3382" y="15630"/>
                  </a:cubicBezTo>
                  <a:cubicBezTo>
                    <a:pt x="1" y="12249"/>
                    <a:pt x="1" y="6762"/>
                    <a:pt x="3382" y="3381"/>
                  </a:cubicBezTo>
                  <a:close/>
                </a:path>
              </a:pathLst>
            </a:custGeom>
            <a:noFill/>
            <a:ln w="22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3" name="Google Shape;5593;p95"/>
            <p:cNvSpPr/>
            <p:nvPr/>
          </p:nvSpPr>
          <p:spPr>
            <a:xfrm>
              <a:off x="13261729" y="3713623"/>
              <a:ext cx="3932430" cy="4559459"/>
            </a:xfrm>
            <a:custGeom>
              <a:avLst/>
              <a:gdLst/>
              <a:ahLst/>
              <a:cxnLst/>
              <a:rect l="l" t="t" r="r" b="b"/>
              <a:pathLst>
                <a:path w="13766" h="15961" extrusionOk="0">
                  <a:moveTo>
                    <a:pt x="5351" y="1"/>
                  </a:moveTo>
                  <a:cubicBezTo>
                    <a:pt x="5060" y="1"/>
                    <a:pt x="4766" y="17"/>
                    <a:pt x="4470" y="49"/>
                  </a:cubicBezTo>
                  <a:cubicBezTo>
                    <a:pt x="4381" y="58"/>
                    <a:pt x="4292" y="76"/>
                    <a:pt x="4212" y="85"/>
                  </a:cubicBezTo>
                  <a:cubicBezTo>
                    <a:pt x="1" y="685"/>
                    <a:pt x="1643" y="15961"/>
                    <a:pt x="5818" y="15961"/>
                  </a:cubicBezTo>
                  <a:cubicBezTo>
                    <a:pt x="5862" y="15961"/>
                    <a:pt x="5906" y="15959"/>
                    <a:pt x="5951" y="15956"/>
                  </a:cubicBezTo>
                  <a:cubicBezTo>
                    <a:pt x="6040" y="15947"/>
                    <a:pt x="6130" y="15938"/>
                    <a:pt x="6219" y="15929"/>
                  </a:cubicBezTo>
                  <a:cubicBezTo>
                    <a:pt x="10599" y="15447"/>
                    <a:pt x="13766" y="11504"/>
                    <a:pt x="13284" y="7124"/>
                  </a:cubicBezTo>
                  <a:cubicBezTo>
                    <a:pt x="12835" y="3031"/>
                    <a:pt x="9368" y="1"/>
                    <a:pt x="5351" y="1"/>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4" name="Google Shape;5594;p95"/>
            <p:cNvSpPr/>
            <p:nvPr/>
          </p:nvSpPr>
          <p:spPr>
            <a:xfrm>
              <a:off x="13249160" y="3589931"/>
              <a:ext cx="3944999" cy="4775991"/>
            </a:xfrm>
            <a:custGeom>
              <a:avLst/>
              <a:gdLst/>
              <a:ahLst/>
              <a:cxnLst/>
              <a:rect l="l" t="t" r="r" b="b"/>
              <a:pathLst>
                <a:path w="13810" h="16719" fill="none" extrusionOk="0">
                  <a:moveTo>
                    <a:pt x="5995" y="16389"/>
                  </a:moveTo>
                  <a:cubicBezTo>
                    <a:pt x="6084" y="16380"/>
                    <a:pt x="6174" y="16371"/>
                    <a:pt x="6263" y="16362"/>
                  </a:cubicBezTo>
                  <a:cubicBezTo>
                    <a:pt x="10643" y="15880"/>
                    <a:pt x="13810" y="11937"/>
                    <a:pt x="13328" y="7557"/>
                  </a:cubicBezTo>
                  <a:cubicBezTo>
                    <a:pt x="12847" y="3168"/>
                    <a:pt x="8894" y="1"/>
                    <a:pt x="4514" y="482"/>
                  </a:cubicBezTo>
                  <a:cubicBezTo>
                    <a:pt x="4425" y="491"/>
                    <a:pt x="4336" y="509"/>
                    <a:pt x="4256" y="518"/>
                  </a:cubicBezTo>
                  <a:cubicBezTo>
                    <a:pt x="0" y="1125"/>
                    <a:pt x="1722" y="16719"/>
                    <a:pt x="5995" y="16389"/>
                  </a:cubicBezTo>
                  <a:close/>
                </a:path>
              </a:pathLst>
            </a:custGeom>
            <a:noFill/>
            <a:ln w="2000" cap="flat" cmpd="sng">
              <a:solidFill>
                <a:srgbClr val="202020"/>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5" name="Google Shape;5595;p95"/>
            <p:cNvSpPr/>
            <p:nvPr/>
          </p:nvSpPr>
          <p:spPr>
            <a:xfrm>
              <a:off x="12385033" y="3731048"/>
              <a:ext cx="4656299" cy="4547461"/>
            </a:xfrm>
            <a:custGeom>
              <a:avLst/>
              <a:gdLst/>
              <a:ahLst/>
              <a:cxnLst/>
              <a:rect l="l" t="t" r="r" b="b"/>
              <a:pathLst>
                <a:path w="16300" h="15919" extrusionOk="0">
                  <a:moveTo>
                    <a:pt x="7900" y="0"/>
                  </a:moveTo>
                  <a:cubicBezTo>
                    <a:pt x="7695" y="0"/>
                    <a:pt x="7488" y="8"/>
                    <a:pt x="7281" y="24"/>
                  </a:cubicBezTo>
                  <a:cubicBezTo>
                    <a:pt x="3025" y="631"/>
                    <a:pt x="1" y="4511"/>
                    <a:pt x="474" y="8802"/>
                  </a:cubicBezTo>
                  <a:cubicBezTo>
                    <a:pt x="924" y="12893"/>
                    <a:pt x="4386" y="15918"/>
                    <a:pt x="8401" y="15918"/>
                  </a:cubicBezTo>
                  <a:cubicBezTo>
                    <a:pt x="8606" y="15918"/>
                    <a:pt x="8813" y="15911"/>
                    <a:pt x="9020" y="15895"/>
                  </a:cubicBezTo>
                  <a:cubicBezTo>
                    <a:pt x="13275" y="15288"/>
                    <a:pt x="16300" y="11416"/>
                    <a:pt x="15827" y="7116"/>
                  </a:cubicBezTo>
                  <a:cubicBezTo>
                    <a:pt x="15377" y="3025"/>
                    <a:pt x="11915" y="0"/>
                    <a:pt x="7900" y="0"/>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6" name="Google Shape;5596;p95"/>
            <p:cNvSpPr/>
            <p:nvPr/>
          </p:nvSpPr>
          <p:spPr>
            <a:xfrm>
              <a:off x="12385033" y="3643350"/>
              <a:ext cx="4656299" cy="4722572"/>
            </a:xfrm>
            <a:custGeom>
              <a:avLst/>
              <a:gdLst/>
              <a:ahLst/>
              <a:cxnLst/>
              <a:rect l="l" t="t" r="r" b="b"/>
              <a:pathLst>
                <a:path w="16300" h="16532" fill="none" extrusionOk="0">
                  <a:moveTo>
                    <a:pt x="474" y="9109"/>
                  </a:moveTo>
                  <a:cubicBezTo>
                    <a:pt x="947" y="13409"/>
                    <a:pt x="4747" y="16532"/>
                    <a:pt x="9020" y="16202"/>
                  </a:cubicBezTo>
                  <a:cubicBezTo>
                    <a:pt x="13275" y="15595"/>
                    <a:pt x="16300" y="11723"/>
                    <a:pt x="15827" y="7423"/>
                  </a:cubicBezTo>
                  <a:cubicBezTo>
                    <a:pt x="15354" y="3123"/>
                    <a:pt x="11554" y="1"/>
                    <a:pt x="7281" y="331"/>
                  </a:cubicBezTo>
                  <a:cubicBezTo>
                    <a:pt x="3025" y="938"/>
                    <a:pt x="1" y="4818"/>
                    <a:pt x="474" y="9109"/>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7" name="Google Shape;5597;p95"/>
            <p:cNvSpPr/>
            <p:nvPr/>
          </p:nvSpPr>
          <p:spPr>
            <a:xfrm>
              <a:off x="14604910" y="5861526"/>
              <a:ext cx="344223" cy="322227"/>
            </a:xfrm>
            <a:custGeom>
              <a:avLst/>
              <a:gdLst/>
              <a:ahLst/>
              <a:cxnLst/>
              <a:rect l="l" t="t" r="r" b="b"/>
              <a:pathLst>
                <a:path w="1205" h="1128" extrusionOk="0">
                  <a:moveTo>
                    <a:pt x="598" y="0"/>
                  </a:moveTo>
                  <a:cubicBezTo>
                    <a:pt x="326" y="0"/>
                    <a:pt x="85" y="203"/>
                    <a:pt x="45" y="488"/>
                  </a:cubicBezTo>
                  <a:cubicBezTo>
                    <a:pt x="0" y="791"/>
                    <a:pt x="214" y="1077"/>
                    <a:pt x="518" y="1121"/>
                  </a:cubicBezTo>
                  <a:cubicBezTo>
                    <a:pt x="545" y="1125"/>
                    <a:pt x="573" y="1127"/>
                    <a:pt x="600" y="1127"/>
                  </a:cubicBezTo>
                  <a:cubicBezTo>
                    <a:pt x="879" y="1127"/>
                    <a:pt x="1119" y="925"/>
                    <a:pt x="1160" y="648"/>
                  </a:cubicBezTo>
                  <a:cubicBezTo>
                    <a:pt x="1205" y="336"/>
                    <a:pt x="990" y="51"/>
                    <a:pt x="678" y="6"/>
                  </a:cubicBezTo>
                  <a:cubicBezTo>
                    <a:pt x="651" y="2"/>
                    <a:pt x="625" y="0"/>
                    <a:pt x="598"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8" name="Google Shape;5598;p95"/>
            <p:cNvSpPr/>
            <p:nvPr/>
          </p:nvSpPr>
          <p:spPr>
            <a:xfrm>
              <a:off x="14528353" y="3893305"/>
              <a:ext cx="61417" cy="303374"/>
            </a:xfrm>
            <a:custGeom>
              <a:avLst/>
              <a:gdLst/>
              <a:ahLst/>
              <a:cxnLst/>
              <a:rect l="l" t="t" r="r" b="b"/>
              <a:pathLst>
                <a:path w="215" h="1062" extrusionOk="0">
                  <a:moveTo>
                    <a:pt x="54" y="0"/>
                  </a:moveTo>
                  <a:cubicBezTo>
                    <a:pt x="18" y="0"/>
                    <a:pt x="1" y="27"/>
                    <a:pt x="1" y="54"/>
                  </a:cubicBezTo>
                  <a:lnTo>
                    <a:pt x="108" y="1017"/>
                  </a:lnTo>
                  <a:cubicBezTo>
                    <a:pt x="117" y="1044"/>
                    <a:pt x="134" y="1062"/>
                    <a:pt x="161" y="1062"/>
                  </a:cubicBezTo>
                  <a:lnTo>
                    <a:pt x="170" y="1062"/>
                  </a:lnTo>
                  <a:cubicBezTo>
                    <a:pt x="197" y="1062"/>
                    <a:pt x="215" y="1035"/>
                    <a:pt x="215" y="1008"/>
                  </a:cubicBezTo>
                  <a:lnTo>
                    <a:pt x="108" y="45"/>
                  </a:lnTo>
                  <a:cubicBezTo>
                    <a:pt x="99" y="18"/>
                    <a:pt x="81" y="0"/>
                    <a:pt x="54"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9" name="Google Shape;5599;p95"/>
            <p:cNvSpPr/>
            <p:nvPr/>
          </p:nvSpPr>
          <p:spPr>
            <a:xfrm>
              <a:off x="14943705" y="7814607"/>
              <a:ext cx="61417" cy="304231"/>
            </a:xfrm>
            <a:custGeom>
              <a:avLst/>
              <a:gdLst/>
              <a:ahLst/>
              <a:cxnLst/>
              <a:rect l="l" t="t" r="r" b="b"/>
              <a:pathLst>
                <a:path w="215" h="1065" extrusionOk="0">
                  <a:moveTo>
                    <a:pt x="65" y="1"/>
                  </a:moveTo>
                  <a:cubicBezTo>
                    <a:pt x="61" y="1"/>
                    <a:pt x="58" y="1"/>
                    <a:pt x="54" y="3"/>
                  </a:cubicBezTo>
                  <a:cubicBezTo>
                    <a:pt x="27" y="3"/>
                    <a:pt x="1" y="29"/>
                    <a:pt x="10" y="56"/>
                  </a:cubicBezTo>
                  <a:lnTo>
                    <a:pt x="117" y="1020"/>
                  </a:lnTo>
                  <a:cubicBezTo>
                    <a:pt x="117" y="1037"/>
                    <a:pt x="135" y="1064"/>
                    <a:pt x="161" y="1064"/>
                  </a:cubicBezTo>
                  <a:lnTo>
                    <a:pt x="170" y="1064"/>
                  </a:lnTo>
                  <a:cubicBezTo>
                    <a:pt x="197" y="1055"/>
                    <a:pt x="215" y="1029"/>
                    <a:pt x="215" y="1002"/>
                  </a:cubicBezTo>
                  <a:lnTo>
                    <a:pt x="108" y="47"/>
                  </a:lnTo>
                  <a:cubicBezTo>
                    <a:pt x="108" y="24"/>
                    <a:pt x="88" y="1"/>
                    <a:pt x="65" y="1"/>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0" name="Google Shape;5600;p95"/>
            <p:cNvSpPr/>
            <p:nvPr/>
          </p:nvSpPr>
          <p:spPr>
            <a:xfrm>
              <a:off x="16567121" y="5676987"/>
              <a:ext cx="303374" cy="69130"/>
            </a:xfrm>
            <a:custGeom>
              <a:avLst/>
              <a:gdLst/>
              <a:ahLst/>
              <a:cxnLst/>
              <a:rect l="l" t="t" r="r" b="b"/>
              <a:pathLst>
                <a:path w="1062" h="242" extrusionOk="0">
                  <a:moveTo>
                    <a:pt x="1000" y="1"/>
                  </a:moveTo>
                  <a:lnTo>
                    <a:pt x="45" y="144"/>
                  </a:lnTo>
                  <a:cubicBezTo>
                    <a:pt x="18" y="144"/>
                    <a:pt x="0" y="170"/>
                    <a:pt x="0" y="197"/>
                  </a:cubicBezTo>
                  <a:cubicBezTo>
                    <a:pt x="9" y="224"/>
                    <a:pt x="27" y="242"/>
                    <a:pt x="54" y="242"/>
                  </a:cubicBezTo>
                  <a:lnTo>
                    <a:pt x="63" y="242"/>
                  </a:lnTo>
                  <a:lnTo>
                    <a:pt x="1017" y="99"/>
                  </a:lnTo>
                  <a:cubicBezTo>
                    <a:pt x="1044" y="99"/>
                    <a:pt x="1062" y="72"/>
                    <a:pt x="1062" y="46"/>
                  </a:cubicBezTo>
                  <a:cubicBezTo>
                    <a:pt x="1053" y="19"/>
                    <a:pt x="1026" y="1"/>
                    <a:pt x="1000" y="1"/>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1" name="Google Shape;5601;p95"/>
            <p:cNvSpPr/>
            <p:nvPr/>
          </p:nvSpPr>
          <p:spPr>
            <a:xfrm>
              <a:off x="12647556" y="6267739"/>
              <a:ext cx="303659" cy="69702"/>
            </a:xfrm>
            <a:custGeom>
              <a:avLst/>
              <a:gdLst/>
              <a:ahLst/>
              <a:cxnLst/>
              <a:rect l="l" t="t" r="r" b="b"/>
              <a:pathLst>
                <a:path w="1063" h="244" extrusionOk="0">
                  <a:moveTo>
                    <a:pt x="1014" y="0"/>
                  </a:moveTo>
                  <a:cubicBezTo>
                    <a:pt x="1009" y="0"/>
                    <a:pt x="1005" y="1"/>
                    <a:pt x="1000" y="3"/>
                  </a:cubicBezTo>
                  <a:lnTo>
                    <a:pt x="45" y="136"/>
                  </a:lnTo>
                  <a:cubicBezTo>
                    <a:pt x="19" y="145"/>
                    <a:pt x="1" y="172"/>
                    <a:pt x="1" y="199"/>
                  </a:cubicBezTo>
                  <a:cubicBezTo>
                    <a:pt x="1" y="226"/>
                    <a:pt x="28" y="243"/>
                    <a:pt x="54" y="243"/>
                  </a:cubicBezTo>
                  <a:lnTo>
                    <a:pt x="1009" y="101"/>
                  </a:lnTo>
                  <a:cubicBezTo>
                    <a:pt x="1045" y="101"/>
                    <a:pt x="1062" y="74"/>
                    <a:pt x="1054" y="47"/>
                  </a:cubicBezTo>
                  <a:cubicBezTo>
                    <a:pt x="1054" y="18"/>
                    <a:pt x="1035" y="0"/>
                    <a:pt x="1014"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2" name="Google Shape;5602;p95"/>
            <p:cNvSpPr/>
            <p:nvPr/>
          </p:nvSpPr>
          <p:spPr>
            <a:xfrm>
              <a:off x="13595667" y="6015499"/>
              <a:ext cx="1070663" cy="171683"/>
            </a:xfrm>
            <a:custGeom>
              <a:avLst/>
              <a:gdLst/>
              <a:ahLst/>
              <a:cxnLst/>
              <a:rect l="l" t="t" r="r" b="b"/>
              <a:pathLst>
                <a:path w="3748" h="601" extrusionOk="0">
                  <a:moveTo>
                    <a:pt x="3699" y="0"/>
                  </a:moveTo>
                  <a:cubicBezTo>
                    <a:pt x="3694" y="0"/>
                    <a:pt x="3690" y="1"/>
                    <a:pt x="3685" y="2"/>
                  </a:cubicBezTo>
                  <a:lnTo>
                    <a:pt x="45" y="502"/>
                  </a:lnTo>
                  <a:cubicBezTo>
                    <a:pt x="18" y="502"/>
                    <a:pt x="0" y="529"/>
                    <a:pt x="9" y="556"/>
                  </a:cubicBezTo>
                  <a:cubicBezTo>
                    <a:pt x="9" y="582"/>
                    <a:pt x="27" y="600"/>
                    <a:pt x="54" y="600"/>
                  </a:cubicBezTo>
                  <a:cubicBezTo>
                    <a:pt x="54" y="600"/>
                    <a:pt x="2739" y="234"/>
                    <a:pt x="2748" y="234"/>
                  </a:cubicBezTo>
                  <a:lnTo>
                    <a:pt x="3703" y="101"/>
                  </a:lnTo>
                  <a:cubicBezTo>
                    <a:pt x="3729" y="92"/>
                    <a:pt x="3747" y="65"/>
                    <a:pt x="3738" y="38"/>
                  </a:cubicBezTo>
                  <a:cubicBezTo>
                    <a:pt x="3738" y="16"/>
                    <a:pt x="3720" y="0"/>
                    <a:pt x="3699"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3" name="Google Shape;5603;p95"/>
            <p:cNvSpPr/>
            <p:nvPr/>
          </p:nvSpPr>
          <p:spPr>
            <a:xfrm>
              <a:off x="12385033" y="3643350"/>
              <a:ext cx="4656299" cy="4722572"/>
            </a:xfrm>
            <a:custGeom>
              <a:avLst/>
              <a:gdLst/>
              <a:ahLst/>
              <a:cxnLst/>
              <a:rect l="l" t="t" r="r" b="b"/>
              <a:pathLst>
                <a:path w="16300" h="16532" fill="none" extrusionOk="0">
                  <a:moveTo>
                    <a:pt x="474" y="9109"/>
                  </a:moveTo>
                  <a:cubicBezTo>
                    <a:pt x="947" y="13409"/>
                    <a:pt x="4747" y="16532"/>
                    <a:pt x="9020" y="16202"/>
                  </a:cubicBezTo>
                  <a:cubicBezTo>
                    <a:pt x="13275" y="15595"/>
                    <a:pt x="16300" y="11723"/>
                    <a:pt x="15827" y="7423"/>
                  </a:cubicBezTo>
                  <a:cubicBezTo>
                    <a:pt x="15354" y="3123"/>
                    <a:pt x="11554" y="1"/>
                    <a:pt x="7281" y="331"/>
                  </a:cubicBezTo>
                  <a:cubicBezTo>
                    <a:pt x="3025" y="938"/>
                    <a:pt x="1" y="4818"/>
                    <a:pt x="474" y="9109"/>
                  </a:cubicBezTo>
                  <a:close/>
                </a:path>
              </a:pathLst>
            </a:custGeom>
            <a:noFill/>
            <a:ln w="2000" cap="flat" cmpd="sng">
              <a:solidFill>
                <a:srgbClr val="202020"/>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4" name="Google Shape;5604;p95"/>
            <p:cNvSpPr/>
            <p:nvPr/>
          </p:nvSpPr>
          <p:spPr>
            <a:xfrm rot="7266932">
              <a:off x="14541848" y="5342561"/>
              <a:ext cx="1070659" cy="171683"/>
            </a:xfrm>
            <a:custGeom>
              <a:avLst/>
              <a:gdLst/>
              <a:ahLst/>
              <a:cxnLst/>
              <a:rect l="l" t="t" r="r" b="b"/>
              <a:pathLst>
                <a:path w="3748" h="601" extrusionOk="0">
                  <a:moveTo>
                    <a:pt x="3699" y="0"/>
                  </a:moveTo>
                  <a:cubicBezTo>
                    <a:pt x="3694" y="0"/>
                    <a:pt x="3690" y="1"/>
                    <a:pt x="3685" y="2"/>
                  </a:cubicBezTo>
                  <a:lnTo>
                    <a:pt x="45" y="502"/>
                  </a:lnTo>
                  <a:cubicBezTo>
                    <a:pt x="18" y="502"/>
                    <a:pt x="0" y="529"/>
                    <a:pt x="9" y="556"/>
                  </a:cubicBezTo>
                  <a:cubicBezTo>
                    <a:pt x="9" y="582"/>
                    <a:pt x="27" y="600"/>
                    <a:pt x="54" y="600"/>
                  </a:cubicBezTo>
                  <a:cubicBezTo>
                    <a:pt x="54" y="600"/>
                    <a:pt x="2739" y="234"/>
                    <a:pt x="2748" y="234"/>
                  </a:cubicBezTo>
                  <a:lnTo>
                    <a:pt x="3703" y="101"/>
                  </a:lnTo>
                  <a:cubicBezTo>
                    <a:pt x="3729" y="92"/>
                    <a:pt x="3747" y="65"/>
                    <a:pt x="3738" y="38"/>
                  </a:cubicBezTo>
                  <a:cubicBezTo>
                    <a:pt x="3738" y="16"/>
                    <a:pt x="3720" y="0"/>
                    <a:pt x="3699"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5608"/>
        <p:cNvGrpSpPr/>
        <p:nvPr/>
      </p:nvGrpSpPr>
      <p:grpSpPr>
        <a:xfrm>
          <a:off x="0" y="0"/>
          <a:ext cx="0" cy="0"/>
          <a:chOff x="0" y="0"/>
          <a:chExt cx="0" cy="0"/>
        </a:xfrm>
      </p:grpSpPr>
      <p:sp>
        <p:nvSpPr>
          <p:cNvPr id="5609" name="Google Shape;5609;p96"/>
          <p:cNvSpPr/>
          <p:nvPr/>
        </p:nvSpPr>
        <p:spPr>
          <a:xfrm>
            <a:off x="12046400" y="3685378"/>
            <a:ext cx="9521750" cy="8916555"/>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0" name="Google Shape;5610;p96"/>
          <p:cNvSpPr/>
          <p:nvPr/>
        </p:nvSpPr>
        <p:spPr>
          <a:xfrm>
            <a:off x="1260000" y="3034275"/>
            <a:ext cx="9288600" cy="49296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1" name="Google Shape;5611;p96"/>
          <p:cNvSpPr/>
          <p:nvPr/>
        </p:nvSpPr>
        <p:spPr>
          <a:xfrm>
            <a:off x="1479750" y="2761675"/>
            <a:ext cx="9347100" cy="49719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2" name="Google Shape;5612;p96"/>
          <p:cNvSpPr txBox="1"/>
          <p:nvPr/>
        </p:nvSpPr>
        <p:spPr>
          <a:xfrm>
            <a:off x="1855500" y="3240225"/>
            <a:ext cx="8217900" cy="39831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While researching, consider the following questions:</a:t>
            </a:r>
            <a:endParaRPr sz="2300" b="1">
              <a:solidFill>
                <a:srgbClr val="212121"/>
              </a:solidFill>
              <a:latin typeface="Roboto"/>
              <a:ea typeface="Roboto"/>
              <a:cs typeface="Roboto"/>
              <a:sym typeface="Roboto"/>
            </a:endParaRPr>
          </a:p>
          <a:p>
            <a:pPr marL="356400" lvl="0" indent="-3440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 positive message is this person or group trying to promote (or which issue are they helping to resolve)?</a:t>
            </a:r>
            <a:endParaRPr sz="2300">
              <a:solidFill>
                <a:srgbClr val="212121"/>
              </a:solidFill>
              <a:latin typeface="Roboto"/>
              <a:ea typeface="Roboto"/>
              <a:cs typeface="Roboto"/>
              <a:sym typeface="Roboto"/>
            </a:endParaRPr>
          </a:p>
          <a:p>
            <a:pPr marL="356400" lvl="0" indent="-3440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What</a:t>
            </a:r>
            <a:r>
              <a:rPr lang="en-GB" sz="2300" b="1">
                <a:solidFill>
                  <a:srgbClr val="212121"/>
                </a:solidFill>
                <a:latin typeface="Roboto"/>
                <a:ea typeface="Roboto"/>
                <a:cs typeface="Roboto"/>
                <a:sym typeface="Roboto"/>
              </a:rPr>
              <a:t> </a:t>
            </a:r>
            <a:r>
              <a:rPr lang="en-GB" sz="2300">
                <a:solidFill>
                  <a:srgbClr val="212121"/>
                </a:solidFill>
                <a:latin typeface="Roboto"/>
                <a:ea typeface="Roboto"/>
                <a:cs typeface="Roboto"/>
                <a:sym typeface="Roboto"/>
              </a:rPr>
              <a:t>platform and/or tools are they using to communicate their message? Have they enlisted the support of others? How did they encourage people to participate? </a:t>
            </a:r>
            <a:endParaRPr sz="2300">
              <a:solidFill>
                <a:srgbClr val="212121"/>
              </a:solidFill>
              <a:latin typeface="Roboto"/>
              <a:ea typeface="Roboto"/>
              <a:cs typeface="Roboto"/>
              <a:sym typeface="Roboto"/>
            </a:endParaRPr>
          </a:p>
          <a:p>
            <a:pPr marL="356400" lvl="0" indent="-3440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How does viewing their content make you feel?</a:t>
            </a:r>
            <a:endParaRPr sz="2300">
              <a:solidFill>
                <a:srgbClr val="212121"/>
              </a:solidFill>
              <a:latin typeface="Roboto"/>
              <a:ea typeface="Roboto"/>
              <a:cs typeface="Roboto"/>
              <a:sym typeface="Roboto"/>
            </a:endParaRPr>
          </a:p>
          <a:p>
            <a:pPr marL="356400" lvl="0" indent="-344050"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What evidence is there for their success?</a:t>
            </a:r>
            <a:endParaRPr sz="2300" b="1">
              <a:solidFill>
                <a:srgbClr val="212121"/>
              </a:solidFill>
              <a:latin typeface="Roboto"/>
              <a:ea typeface="Roboto"/>
              <a:cs typeface="Roboto"/>
              <a:sym typeface="Roboto"/>
            </a:endParaRPr>
          </a:p>
        </p:txBody>
      </p:sp>
      <p:grpSp>
        <p:nvGrpSpPr>
          <p:cNvPr id="5614" name="Google Shape;5614;p96"/>
          <p:cNvGrpSpPr/>
          <p:nvPr/>
        </p:nvGrpSpPr>
        <p:grpSpPr>
          <a:xfrm>
            <a:off x="11776002" y="3281700"/>
            <a:ext cx="5726675" cy="5485007"/>
            <a:chOff x="11776002" y="3281700"/>
            <a:chExt cx="5726675" cy="5485007"/>
          </a:xfrm>
        </p:grpSpPr>
        <p:sp>
          <p:nvSpPr>
            <p:cNvPr id="5615" name="Google Shape;5615;p96"/>
            <p:cNvSpPr/>
            <p:nvPr/>
          </p:nvSpPr>
          <p:spPr>
            <a:xfrm>
              <a:off x="11776002" y="3821318"/>
              <a:ext cx="5428444" cy="4945389"/>
            </a:xfrm>
            <a:custGeom>
              <a:avLst/>
              <a:gdLst/>
              <a:ahLst/>
              <a:cxnLst/>
              <a:rect l="l" t="t" r="r" b="b"/>
              <a:pathLst>
                <a:path w="19003" h="17312" extrusionOk="0">
                  <a:moveTo>
                    <a:pt x="9502" y="0"/>
                  </a:moveTo>
                  <a:cubicBezTo>
                    <a:pt x="7287" y="0"/>
                    <a:pt x="5072" y="845"/>
                    <a:pt x="3382" y="2536"/>
                  </a:cubicBezTo>
                  <a:cubicBezTo>
                    <a:pt x="1" y="5917"/>
                    <a:pt x="1" y="11395"/>
                    <a:pt x="3382" y="14776"/>
                  </a:cubicBezTo>
                  <a:cubicBezTo>
                    <a:pt x="5072" y="16466"/>
                    <a:pt x="7287" y="17311"/>
                    <a:pt x="9502" y="17311"/>
                  </a:cubicBezTo>
                  <a:cubicBezTo>
                    <a:pt x="11716" y="17311"/>
                    <a:pt x="13931" y="16466"/>
                    <a:pt x="15622" y="14776"/>
                  </a:cubicBezTo>
                  <a:cubicBezTo>
                    <a:pt x="19003" y="11395"/>
                    <a:pt x="19003" y="5917"/>
                    <a:pt x="15622" y="2536"/>
                  </a:cubicBezTo>
                  <a:cubicBezTo>
                    <a:pt x="13931" y="845"/>
                    <a:pt x="11716" y="0"/>
                    <a:pt x="9502"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6" name="Google Shape;5616;p96"/>
            <p:cNvSpPr/>
            <p:nvPr/>
          </p:nvSpPr>
          <p:spPr>
            <a:xfrm>
              <a:off x="12074233" y="3523085"/>
              <a:ext cx="5428444" cy="4947960"/>
            </a:xfrm>
            <a:custGeom>
              <a:avLst/>
              <a:gdLst/>
              <a:ahLst/>
              <a:cxnLst/>
              <a:rect l="l" t="t" r="r" b="b"/>
              <a:pathLst>
                <a:path w="19003" h="17321" extrusionOk="0">
                  <a:moveTo>
                    <a:pt x="9498" y="0"/>
                  </a:moveTo>
                  <a:cubicBezTo>
                    <a:pt x="7282" y="0"/>
                    <a:pt x="5068" y="846"/>
                    <a:pt x="3382" y="2536"/>
                  </a:cubicBezTo>
                  <a:cubicBezTo>
                    <a:pt x="1" y="5917"/>
                    <a:pt x="1" y="11404"/>
                    <a:pt x="3382" y="14785"/>
                  </a:cubicBezTo>
                  <a:cubicBezTo>
                    <a:pt x="5068" y="16475"/>
                    <a:pt x="7282" y="17321"/>
                    <a:pt x="9498" y="17321"/>
                  </a:cubicBezTo>
                  <a:cubicBezTo>
                    <a:pt x="11714" y="17321"/>
                    <a:pt x="13931" y="16475"/>
                    <a:pt x="15621" y="14785"/>
                  </a:cubicBezTo>
                  <a:cubicBezTo>
                    <a:pt x="19002" y="11404"/>
                    <a:pt x="19002" y="5917"/>
                    <a:pt x="15621" y="2536"/>
                  </a:cubicBezTo>
                  <a:cubicBezTo>
                    <a:pt x="13931" y="846"/>
                    <a:pt x="11714" y="0"/>
                    <a:pt x="9498" y="0"/>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7" name="Google Shape;5617;p96"/>
            <p:cNvSpPr/>
            <p:nvPr/>
          </p:nvSpPr>
          <p:spPr>
            <a:xfrm>
              <a:off x="12074233" y="3281700"/>
              <a:ext cx="5428444" cy="5430730"/>
            </a:xfrm>
            <a:custGeom>
              <a:avLst/>
              <a:gdLst/>
              <a:ahLst/>
              <a:cxnLst/>
              <a:rect l="l" t="t" r="r" b="b"/>
              <a:pathLst>
                <a:path w="19003" h="19011" fill="none" extrusionOk="0">
                  <a:moveTo>
                    <a:pt x="3382" y="3381"/>
                  </a:moveTo>
                  <a:cubicBezTo>
                    <a:pt x="6754" y="0"/>
                    <a:pt x="12240" y="0"/>
                    <a:pt x="15621" y="3381"/>
                  </a:cubicBezTo>
                  <a:cubicBezTo>
                    <a:pt x="19002" y="6762"/>
                    <a:pt x="19002" y="12249"/>
                    <a:pt x="15621" y="15630"/>
                  </a:cubicBezTo>
                  <a:cubicBezTo>
                    <a:pt x="12240" y="19011"/>
                    <a:pt x="6754" y="19011"/>
                    <a:pt x="3382" y="15630"/>
                  </a:cubicBezTo>
                  <a:cubicBezTo>
                    <a:pt x="1" y="12249"/>
                    <a:pt x="1" y="6762"/>
                    <a:pt x="3382" y="3381"/>
                  </a:cubicBezTo>
                  <a:close/>
                </a:path>
              </a:pathLst>
            </a:custGeom>
            <a:noFill/>
            <a:ln w="2225"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8" name="Google Shape;5618;p96"/>
            <p:cNvSpPr/>
            <p:nvPr/>
          </p:nvSpPr>
          <p:spPr>
            <a:xfrm>
              <a:off x="13261729" y="3713623"/>
              <a:ext cx="3932430" cy="4559459"/>
            </a:xfrm>
            <a:custGeom>
              <a:avLst/>
              <a:gdLst/>
              <a:ahLst/>
              <a:cxnLst/>
              <a:rect l="l" t="t" r="r" b="b"/>
              <a:pathLst>
                <a:path w="13766" h="15961" extrusionOk="0">
                  <a:moveTo>
                    <a:pt x="5351" y="1"/>
                  </a:moveTo>
                  <a:cubicBezTo>
                    <a:pt x="5060" y="1"/>
                    <a:pt x="4766" y="17"/>
                    <a:pt x="4470" y="49"/>
                  </a:cubicBezTo>
                  <a:cubicBezTo>
                    <a:pt x="4381" y="58"/>
                    <a:pt x="4292" y="76"/>
                    <a:pt x="4212" y="85"/>
                  </a:cubicBezTo>
                  <a:cubicBezTo>
                    <a:pt x="1" y="685"/>
                    <a:pt x="1643" y="15961"/>
                    <a:pt x="5818" y="15961"/>
                  </a:cubicBezTo>
                  <a:cubicBezTo>
                    <a:pt x="5862" y="15961"/>
                    <a:pt x="5906" y="15959"/>
                    <a:pt x="5951" y="15956"/>
                  </a:cubicBezTo>
                  <a:cubicBezTo>
                    <a:pt x="6040" y="15947"/>
                    <a:pt x="6130" y="15938"/>
                    <a:pt x="6219" y="15929"/>
                  </a:cubicBezTo>
                  <a:cubicBezTo>
                    <a:pt x="10599" y="15447"/>
                    <a:pt x="13766" y="11504"/>
                    <a:pt x="13284" y="7124"/>
                  </a:cubicBezTo>
                  <a:cubicBezTo>
                    <a:pt x="12835" y="3031"/>
                    <a:pt x="9368" y="1"/>
                    <a:pt x="5351" y="1"/>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9" name="Google Shape;5619;p96"/>
            <p:cNvSpPr/>
            <p:nvPr/>
          </p:nvSpPr>
          <p:spPr>
            <a:xfrm>
              <a:off x="13249160" y="3589931"/>
              <a:ext cx="3944999" cy="4775991"/>
            </a:xfrm>
            <a:custGeom>
              <a:avLst/>
              <a:gdLst/>
              <a:ahLst/>
              <a:cxnLst/>
              <a:rect l="l" t="t" r="r" b="b"/>
              <a:pathLst>
                <a:path w="13810" h="16719" fill="none" extrusionOk="0">
                  <a:moveTo>
                    <a:pt x="5995" y="16389"/>
                  </a:moveTo>
                  <a:cubicBezTo>
                    <a:pt x="6084" y="16380"/>
                    <a:pt x="6174" y="16371"/>
                    <a:pt x="6263" y="16362"/>
                  </a:cubicBezTo>
                  <a:cubicBezTo>
                    <a:pt x="10643" y="15880"/>
                    <a:pt x="13810" y="11937"/>
                    <a:pt x="13328" y="7557"/>
                  </a:cubicBezTo>
                  <a:cubicBezTo>
                    <a:pt x="12847" y="3168"/>
                    <a:pt x="8894" y="1"/>
                    <a:pt x="4514" y="482"/>
                  </a:cubicBezTo>
                  <a:cubicBezTo>
                    <a:pt x="4425" y="491"/>
                    <a:pt x="4336" y="509"/>
                    <a:pt x="4256" y="518"/>
                  </a:cubicBezTo>
                  <a:cubicBezTo>
                    <a:pt x="0" y="1125"/>
                    <a:pt x="1722" y="16719"/>
                    <a:pt x="5995" y="16389"/>
                  </a:cubicBezTo>
                  <a:close/>
                </a:path>
              </a:pathLst>
            </a:custGeom>
            <a:noFill/>
            <a:ln w="2000" cap="flat" cmpd="sng">
              <a:solidFill>
                <a:srgbClr val="202020"/>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0" name="Google Shape;5620;p96"/>
            <p:cNvSpPr/>
            <p:nvPr/>
          </p:nvSpPr>
          <p:spPr>
            <a:xfrm>
              <a:off x="12385033" y="3731048"/>
              <a:ext cx="4656299" cy="4547461"/>
            </a:xfrm>
            <a:custGeom>
              <a:avLst/>
              <a:gdLst/>
              <a:ahLst/>
              <a:cxnLst/>
              <a:rect l="l" t="t" r="r" b="b"/>
              <a:pathLst>
                <a:path w="16300" h="15919" extrusionOk="0">
                  <a:moveTo>
                    <a:pt x="7900" y="0"/>
                  </a:moveTo>
                  <a:cubicBezTo>
                    <a:pt x="7695" y="0"/>
                    <a:pt x="7488" y="8"/>
                    <a:pt x="7281" y="24"/>
                  </a:cubicBezTo>
                  <a:cubicBezTo>
                    <a:pt x="3025" y="631"/>
                    <a:pt x="1" y="4511"/>
                    <a:pt x="474" y="8802"/>
                  </a:cubicBezTo>
                  <a:cubicBezTo>
                    <a:pt x="924" y="12893"/>
                    <a:pt x="4386" y="15918"/>
                    <a:pt x="8401" y="15918"/>
                  </a:cubicBezTo>
                  <a:cubicBezTo>
                    <a:pt x="8606" y="15918"/>
                    <a:pt x="8813" y="15911"/>
                    <a:pt x="9020" y="15895"/>
                  </a:cubicBezTo>
                  <a:cubicBezTo>
                    <a:pt x="13275" y="15288"/>
                    <a:pt x="16300" y="11416"/>
                    <a:pt x="15827" y="7116"/>
                  </a:cubicBezTo>
                  <a:cubicBezTo>
                    <a:pt x="15377" y="3025"/>
                    <a:pt x="11915" y="0"/>
                    <a:pt x="7900" y="0"/>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1" name="Google Shape;5621;p96"/>
            <p:cNvSpPr/>
            <p:nvPr/>
          </p:nvSpPr>
          <p:spPr>
            <a:xfrm>
              <a:off x="12385033" y="3643350"/>
              <a:ext cx="4656299" cy="4722572"/>
            </a:xfrm>
            <a:custGeom>
              <a:avLst/>
              <a:gdLst/>
              <a:ahLst/>
              <a:cxnLst/>
              <a:rect l="l" t="t" r="r" b="b"/>
              <a:pathLst>
                <a:path w="16300" h="16532" fill="none" extrusionOk="0">
                  <a:moveTo>
                    <a:pt x="474" y="9109"/>
                  </a:moveTo>
                  <a:cubicBezTo>
                    <a:pt x="947" y="13409"/>
                    <a:pt x="4747" y="16532"/>
                    <a:pt x="9020" y="16202"/>
                  </a:cubicBezTo>
                  <a:cubicBezTo>
                    <a:pt x="13275" y="15595"/>
                    <a:pt x="16300" y="11723"/>
                    <a:pt x="15827" y="7423"/>
                  </a:cubicBezTo>
                  <a:cubicBezTo>
                    <a:pt x="15354" y="3123"/>
                    <a:pt x="11554" y="1"/>
                    <a:pt x="7281" y="331"/>
                  </a:cubicBezTo>
                  <a:cubicBezTo>
                    <a:pt x="3025" y="938"/>
                    <a:pt x="1" y="4818"/>
                    <a:pt x="474" y="9109"/>
                  </a:cubicBezTo>
                  <a:close/>
                </a:path>
              </a:pathLst>
            </a:custGeom>
            <a:noFill/>
            <a:ln w="200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2" name="Google Shape;5622;p96"/>
            <p:cNvSpPr/>
            <p:nvPr/>
          </p:nvSpPr>
          <p:spPr>
            <a:xfrm>
              <a:off x="14604910" y="5861526"/>
              <a:ext cx="344223" cy="322227"/>
            </a:xfrm>
            <a:custGeom>
              <a:avLst/>
              <a:gdLst/>
              <a:ahLst/>
              <a:cxnLst/>
              <a:rect l="l" t="t" r="r" b="b"/>
              <a:pathLst>
                <a:path w="1205" h="1128" extrusionOk="0">
                  <a:moveTo>
                    <a:pt x="598" y="0"/>
                  </a:moveTo>
                  <a:cubicBezTo>
                    <a:pt x="326" y="0"/>
                    <a:pt x="85" y="203"/>
                    <a:pt x="45" y="488"/>
                  </a:cubicBezTo>
                  <a:cubicBezTo>
                    <a:pt x="0" y="791"/>
                    <a:pt x="214" y="1077"/>
                    <a:pt x="518" y="1121"/>
                  </a:cubicBezTo>
                  <a:cubicBezTo>
                    <a:pt x="545" y="1125"/>
                    <a:pt x="573" y="1127"/>
                    <a:pt x="600" y="1127"/>
                  </a:cubicBezTo>
                  <a:cubicBezTo>
                    <a:pt x="879" y="1127"/>
                    <a:pt x="1119" y="925"/>
                    <a:pt x="1160" y="648"/>
                  </a:cubicBezTo>
                  <a:cubicBezTo>
                    <a:pt x="1205" y="336"/>
                    <a:pt x="990" y="51"/>
                    <a:pt x="678" y="6"/>
                  </a:cubicBezTo>
                  <a:cubicBezTo>
                    <a:pt x="651" y="2"/>
                    <a:pt x="625" y="0"/>
                    <a:pt x="598"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3" name="Google Shape;5623;p96"/>
            <p:cNvSpPr/>
            <p:nvPr/>
          </p:nvSpPr>
          <p:spPr>
            <a:xfrm>
              <a:off x="14528353" y="3893305"/>
              <a:ext cx="61417" cy="303374"/>
            </a:xfrm>
            <a:custGeom>
              <a:avLst/>
              <a:gdLst/>
              <a:ahLst/>
              <a:cxnLst/>
              <a:rect l="l" t="t" r="r" b="b"/>
              <a:pathLst>
                <a:path w="215" h="1062" extrusionOk="0">
                  <a:moveTo>
                    <a:pt x="54" y="0"/>
                  </a:moveTo>
                  <a:cubicBezTo>
                    <a:pt x="18" y="0"/>
                    <a:pt x="1" y="27"/>
                    <a:pt x="1" y="54"/>
                  </a:cubicBezTo>
                  <a:lnTo>
                    <a:pt x="108" y="1017"/>
                  </a:lnTo>
                  <a:cubicBezTo>
                    <a:pt x="117" y="1044"/>
                    <a:pt x="134" y="1062"/>
                    <a:pt x="161" y="1062"/>
                  </a:cubicBezTo>
                  <a:lnTo>
                    <a:pt x="170" y="1062"/>
                  </a:lnTo>
                  <a:cubicBezTo>
                    <a:pt x="197" y="1062"/>
                    <a:pt x="215" y="1035"/>
                    <a:pt x="215" y="1008"/>
                  </a:cubicBezTo>
                  <a:lnTo>
                    <a:pt x="108" y="45"/>
                  </a:lnTo>
                  <a:cubicBezTo>
                    <a:pt x="99" y="18"/>
                    <a:pt x="81" y="0"/>
                    <a:pt x="54"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4" name="Google Shape;5624;p96"/>
            <p:cNvSpPr/>
            <p:nvPr/>
          </p:nvSpPr>
          <p:spPr>
            <a:xfrm>
              <a:off x="14943705" y="7814607"/>
              <a:ext cx="61417" cy="304231"/>
            </a:xfrm>
            <a:custGeom>
              <a:avLst/>
              <a:gdLst/>
              <a:ahLst/>
              <a:cxnLst/>
              <a:rect l="l" t="t" r="r" b="b"/>
              <a:pathLst>
                <a:path w="215" h="1065" extrusionOk="0">
                  <a:moveTo>
                    <a:pt x="65" y="1"/>
                  </a:moveTo>
                  <a:cubicBezTo>
                    <a:pt x="61" y="1"/>
                    <a:pt x="58" y="1"/>
                    <a:pt x="54" y="3"/>
                  </a:cubicBezTo>
                  <a:cubicBezTo>
                    <a:pt x="27" y="3"/>
                    <a:pt x="1" y="29"/>
                    <a:pt x="10" y="56"/>
                  </a:cubicBezTo>
                  <a:lnTo>
                    <a:pt x="117" y="1020"/>
                  </a:lnTo>
                  <a:cubicBezTo>
                    <a:pt x="117" y="1037"/>
                    <a:pt x="135" y="1064"/>
                    <a:pt x="161" y="1064"/>
                  </a:cubicBezTo>
                  <a:lnTo>
                    <a:pt x="170" y="1064"/>
                  </a:lnTo>
                  <a:cubicBezTo>
                    <a:pt x="197" y="1055"/>
                    <a:pt x="215" y="1029"/>
                    <a:pt x="215" y="1002"/>
                  </a:cubicBezTo>
                  <a:lnTo>
                    <a:pt x="108" y="47"/>
                  </a:lnTo>
                  <a:cubicBezTo>
                    <a:pt x="108" y="24"/>
                    <a:pt x="88" y="1"/>
                    <a:pt x="65" y="1"/>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5" name="Google Shape;5625;p96"/>
            <p:cNvSpPr/>
            <p:nvPr/>
          </p:nvSpPr>
          <p:spPr>
            <a:xfrm>
              <a:off x="16567121" y="5676987"/>
              <a:ext cx="303374" cy="69130"/>
            </a:xfrm>
            <a:custGeom>
              <a:avLst/>
              <a:gdLst/>
              <a:ahLst/>
              <a:cxnLst/>
              <a:rect l="l" t="t" r="r" b="b"/>
              <a:pathLst>
                <a:path w="1062" h="242" extrusionOk="0">
                  <a:moveTo>
                    <a:pt x="1000" y="1"/>
                  </a:moveTo>
                  <a:lnTo>
                    <a:pt x="45" y="144"/>
                  </a:lnTo>
                  <a:cubicBezTo>
                    <a:pt x="18" y="144"/>
                    <a:pt x="0" y="170"/>
                    <a:pt x="0" y="197"/>
                  </a:cubicBezTo>
                  <a:cubicBezTo>
                    <a:pt x="9" y="224"/>
                    <a:pt x="27" y="242"/>
                    <a:pt x="54" y="242"/>
                  </a:cubicBezTo>
                  <a:lnTo>
                    <a:pt x="63" y="242"/>
                  </a:lnTo>
                  <a:lnTo>
                    <a:pt x="1017" y="99"/>
                  </a:lnTo>
                  <a:cubicBezTo>
                    <a:pt x="1044" y="99"/>
                    <a:pt x="1062" y="72"/>
                    <a:pt x="1062" y="46"/>
                  </a:cubicBezTo>
                  <a:cubicBezTo>
                    <a:pt x="1053" y="19"/>
                    <a:pt x="1026" y="1"/>
                    <a:pt x="1000" y="1"/>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6" name="Google Shape;5626;p96"/>
            <p:cNvSpPr/>
            <p:nvPr/>
          </p:nvSpPr>
          <p:spPr>
            <a:xfrm>
              <a:off x="12647556" y="6267739"/>
              <a:ext cx="303659" cy="69702"/>
            </a:xfrm>
            <a:custGeom>
              <a:avLst/>
              <a:gdLst/>
              <a:ahLst/>
              <a:cxnLst/>
              <a:rect l="l" t="t" r="r" b="b"/>
              <a:pathLst>
                <a:path w="1063" h="244" extrusionOk="0">
                  <a:moveTo>
                    <a:pt x="1014" y="0"/>
                  </a:moveTo>
                  <a:cubicBezTo>
                    <a:pt x="1009" y="0"/>
                    <a:pt x="1005" y="1"/>
                    <a:pt x="1000" y="3"/>
                  </a:cubicBezTo>
                  <a:lnTo>
                    <a:pt x="45" y="136"/>
                  </a:lnTo>
                  <a:cubicBezTo>
                    <a:pt x="19" y="145"/>
                    <a:pt x="1" y="172"/>
                    <a:pt x="1" y="199"/>
                  </a:cubicBezTo>
                  <a:cubicBezTo>
                    <a:pt x="1" y="226"/>
                    <a:pt x="28" y="243"/>
                    <a:pt x="54" y="243"/>
                  </a:cubicBezTo>
                  <a:lnTo>
                    <a:pt x="1009" y="101"/>
                  </a:lnTo>
                  <a:cubicBezTo>
                    <a:pt x="1045" y="101"/>
                    <a:pt x="1062" y="74"/>
                    <a:pt x="1054" y="47"/>
                  </a:cubicBezTo>
                  <a:cubicBezTo>
                    <a:pt x="1054" y="18"/>
                    <a:pt x="1035" y="0"/>
                    <a:pt x="1014"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7" name="Google Shape;5627;p96"/>
            <p:cNvSpPr/>
            <p:nvPr/>
          </p:nvSpPr>
          <p:spPr>
            <a:xfrm>
              <a:off x="13595667" y="6015499"/>
              <a:ext cx="1070663" cy="171683"/>
            </a:xfrm>
            <a:custGeom>
              <a:avLst/>
              <a:gdLst/>
              <a:ahLst/>
              <a:cxnLst/>
              <a:rect l="l" t="t" r="r" b="b"/>
              <a:pathLst>
                <a:path w="3748" h="601" extrusionOk="0">
                  <a:moveTo>
                    <a:pt x="3699" y="0"/>
                  </a:moveTo>
                  <a:cubicBezTo>
                    <a:pt x="3694" y="0"/>
                    <a:pt x="3690" y="1"/>
                    <a:pt x="3685" y="2"/>
                  </a:cubicBezTo>
                  <a:lnTo>
                    <a:pt x="45" y="502"/>
                  </a:lnTo>
                  <a:cubicBezTo>
                    <a:pt x="18" y="502"/>
                    <a:pt x="0" y="529"/>
                    <a:pt x="9" y="556"/>
                  </a:cubicBezTo>
                  <a:cubicBezTo>
                    <a:pt x="9" y="582"/>
                    <a:pt x="27" y="600"/>
                    <a:pt x="54" y="600"/>
                  </a:cubicBezTo>
                  <a:cubicBezTo>
                    <a:pt x="54" y="600"/>
                    <a:pt x="2739" y="234"/>
                    <a:pt x="2748" y="234"/>
                  </a:cubicBezTo>
                  <a:lnTo>
                    <a:pt x="3703" y="101"/>
                  </a:lnTo>
                  <a:cubicBezTo>
                    <a:pt x="3729" y="92"/>
                    <a:pt x="3747" y="65"/>
                    <a:pt x="3738" y="38"/>
                  </a:cubicBezTo>
                  <a:cubicBezTo>
                    <a:pt x="3738" y="16"/>
                    <a:pt x="3720" y="0"/>
                    <a:pt x="3699"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8" name="Google Shape;5628;p96"/>
            <p:cNvSpPr/>
            <p:nvPr/>
          </p:nvSpPr>
          <p:spPr>
            <a:xfrm>
              <a:off x="12385033" y="3643350"/>
              <a:ext cx="4656299" cy="4722572"/>
            </a:xfrm>
            <a:custGeom>
              <a:avLst/>
              <a:gdLst/>
              <a:ahLst/>
              <a:cxnLst/>
              <a:rect l="l" t="t" r="r" b="b"/>
              <a:pathLst>
                <a:path w="16300" h="16532" fill="none" extrusionOk="0">
                  <a:moveTo>
                    <a:pt x="474" y="9109"/>
                  </a:moveTo>
                  <a:cubicBezTo>
                    <a:pt x="947" y="13409"/>
                    <a:pt x="4747" y="16532"/>
                    <a:pt x="9020" y="16202"/>
                  </a:cubicBezTo>
                  <a:cubicBezTo>
                    <a:pt x="13275" y="15595"/>
                    <a:pt x="16300" y="11723"/>
                    <a:pt x="15827" y="7423"/>
                  </a:cubicBezTo>
                  <a:cubicBezTo>
                    <a:pt x="15354" y="3123"/>
                    <a:pt x="11554" y="1"/>
                    <a:pt x="7281" y="331"/>
                  </a:cubicBezTo>
                  <a:cubicBezTo>
                    <a:pt x="3025" y="938"/>
                    <a:pt x="1" y="4818"/>
                    <a:pt x="474" y="9109"/>
                  </a:cubicBezTo>
                  <a:close/>
                </a:path>
              </a:pathLst>
            </a:custGeom>
            <a:noFill/>
            <a:ln w="2000" cap="flat" cmpd="sng">
              <a:solidFill>
                <a:srgbClr val="202020"/>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9" name="Google Shape;5629;p96"/>
            <p:cNvSpPr/>
            <p:nvPr/>
          </p:nvSpPr>
          <p:spPr>
            <a:xfrm rot="7266932">
              <a:off x="14541848" y="5342561"/>
              <a:ext cx="1070659" cy="171683"/>
            </a:xfrm>
            <a:custGeom>
              <a:avLst/>
              <a:gdLst/>
              <a:ahLst/>
              <a:cxnLst/>
              <a:rect l="l" t="t" r="r" b="b"/>
              <a:pathLst>
                <a:path w="3748" h="601" extrusionOk="0">
                  <a:moveTo>
                    <a:pt x="3699" y="0"/>
                  </a:moveTo>
                  <a:cubicBezTo>
                    <a:pt x="3694" y="0"/>
                    <a:pt x="3690" y="1"/>
                    <a:pt x="3685" y="2"/>
                  </a:cubicBezTo>
                  <a:lnTo>
                    <a:pt x="45" y="502"/>
                  </a:lnTo>
                  <a:cubicBezTo>
                    <a:pt x="18" y="502"/>
                    <a:pt x="0" y="529"/>
                    <a:pt x="9" y="556"/>
                  </a:cubicBezTo>
                  <a:cubicBezTo>
                    <a:pt x="9" y="582"/>
                    <a:pt x="27" y="600"/>
                    <a:pt x="54" y="600"/>
                  </a:cubicBezTo>
                  <a:cubicBezTo>
                    <a:pt x="54" y="600"/>
                    <a:pt x="2739" y="234"/>
                    <a:pt x="2748" y="234"/>
                  </a:cubicBezTo>
                  <a:lnTo>
                    <a:pt x="3703" y="101"/>
                  </a:lnTo>
                  <a:cubicBezTo>
                    <a:pt x="3729" y="92"/>
                    <a:pt x="3747" y="65"/>
                    <a:pt x="3738" y="38"/>
                  </a:cubicBezTo>
                  <a:cubicBezTo>
                    <a:pt x="3738" y="16"/>
                    <a:pt x="3720" y="0"/>
                    <a:pt x="3699" y="0"/>
                  </a:cubicBezTo>
                  <a:close/>
                </a:path>
              </a:pathLst>
            </a:custGeom>
            <a:solidFill>
              <a:srgbClr val="2020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 name="Google Shape;5588;p95">
            <a:extLst>
              <a:ext uri="{FF2B5EF4-FFF2-40B4-BE49-F238E27FC236}">
                <a16:creationId xmlns:a16="http://schemas.microsoft.com/office/drawing/2014/main" id="{B735AF34-A00C-A5B9-1A43-045C049B0407}"/>
              </a:ext>
            </a:extLst>
          </p:cNvPr>
          <p:cNvSpPr/>
          <p:nvPr/>
        </p:nvSpPr>
        <p:spPr>
          <a:xfrm>
            <a:off x="1232825" y="720000"/>
            <a:ext cx="7240934"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RESEARCH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781"/>
        <p:cNvGrpSpPr/>
        <p:nvPr/>
      </p:nvGrpSpPr>
      <p:grpSpPr>
        <a:xfrm>
          <a:off x="0" y="0"/>
          <a:ext cx="0" cy="0"/>
          <a:chOff x="0" y="0"/>
          <a:chExt cx="0" cy="0"/>
        </a:xfrm>
      </p:grpSpPr>
      <p:sp>
        <p:nvSpPr>
          <p:cNvPr id="3782" name="Google Shape;3782;p43"/>
          <p:cNvSpPr/>
          <p:nvPr/>
        </p:nvSpPr>
        <p:spPr>
          <a:xfrm rot="10800000">
            <a:off x="12714829" y="4337071"/>
            <a:ext cx="5713192" cy="10121451"/>
          </a:xfrm>
          <a:custGeom>
            <a:avLst/>
            <a:gdLst/>
            <a:ahLst/>
            <a:cxnLst/>
            <a:rect l="l" t="t" r="r" b="b"/>
            <a:pathLst>
              <a:path w="33506" h="59359" extrusionOk="0">
                <a:moveTo>
                  <a:pt x="758" y="0"/>
                </a:moveTo>
                <a:cubicBezTo>
                  <a:pt x="300" y="0"/>
                  <a:pt x="111" y="235"/>
                  <a:pt x="46" y="743"/>
                </a:cubicBezTo>
                <a:cubicBezTo>
                  <a:pt x="27" y="893"/>
                  <a:pt x="0" y="1043"/>
                  <a:pt x="0" y="1186"/>
                </a:cubicBezTo>
                <a:cubicBezTo>
                  <a:pt x="398" y="20284"/>
                  <a:pt x="671" y="39589"/>
                  <a:pt x="385" y="58641"/>
                </a:cubicBezTo>
                <a:cubicBezTo>
                  <a:pt x="379" y="59181"/>
                  <a:pt x="544" y="59359"/>
                  <a:pt x="1018" y="59359"/>
                </a:cubicBezTo>
                <a:cubicBezTo>
                  <a:pt x="1076" y="59359"/>
                  <a:pt x="1138" y="59356"/>
                  <a:pt x="1205" y="59351"/>
                </a:cubicBezTo>
                <a:cubicBezTo>
                  <a:pt x="2795" y="59234"/>
                  <a:pt x="4391" y="59123"/>
                  <a:pt x="5986" y="59045"/>
                </a:cubicBezTo>
                <a:cubicBezTo>
                  <a:pt x="10956" y="58810"/>
                  <a:pt x="16010" y="58824"/>
                  <a:pt x="20707" y="56922"/>
                </a:cubicBezTo>
                <a:cubicBezTo>
                  <a:pt x="24478" y="55404"/>
                  <a:pt x="27982" y="52610"/>
                  <a:pt x="29910" y="48982"/>
                </a:cubicBezTo>
                <a:cubicBezTo>
                  <a:pt x="31538" y="45914"/>
                  <a:pt x="32300" y="42468"/>
                  <a:pt x="32743" y="39016"/>
                </a:cubicBezTo>
                <a:cubicBezTo>
                  <a:pt x="32782" y="38704"/>
                  <a:pt x="32822" y="38391"/>
                  <a:pt x="32854" y="38078"/>
                </a:cubicBezTo>
                <a:cubicBezTo>
                  <a:pt x="33505" y="32327"/>
                  <a:pt x="33453" y="26426"/>
                  <a:pt x="31897" y="20850"/>
                </a:cubicBezTo>
                <a:cubicBezTo>
                  <a:pt x="30340" y="15275"/>
                  <a:pt x="27181" y="10031"/>
                  <a:pt x="22478" y="6657"/>
                </a:cubicBezTo>
                <a:cubicBezTo>
                  <a:pt x="17339" y="2977"/>
                  <a:pt x="10383" y="1232"/>
                  <a:pt x="4202" y="385"/>
                </a:cubicBezTo>
                <a:cubicBezTo>
                  <a:pt x="3107" y="235"/>
                  <a:pt x="2007" y="105"/>
                  <a:pt x="906" y="7"/>
                </a:cubicBezTo>
                <a:cubicBezTo>
                  <a:pt x="854" y="2"/>
                  <a:pt x="804" y="0"/>
                  <a:pt x="758"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3" name="Google Shape;3783;p43"/>
          <p:cNvSpPr/>
          <p:nvPr/>
        </p:nvSpPr>
        <p:spPr>
          <a:xfrm>
            <a:off x="2832797" y="2199841"/>
            <a:ext cx="11399100" cy="65523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rgbClr val="000000"/>
              </a:solidFill>
              <a:latin typeface="Arial"/>
              <a:ea typeface="Arial"/>
              <a:cs typeface="Arial"/>
              <a:sym typeface="Arial"/>
            </a:endParaRPr>
          </a:p>
        </p:txBody>
      </p:sp>
      <p:sp>
        <p:nvSpPr>
          <p:cNvPr id="3785" name="Google Shape;3785;p43"/>
          <p:cNvSpPr/>
          <p:nvPr/>
        </p:nvSpPr>
        <p:spPr>
          <a:xfrm>
            <a:off x="3052547" y="2011491"/>
            <a:ext cx="11399100" cy="65523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rgbClr val="000000"/>
              </a:solidFill>
              <a:latin typeface="Arial"/>
              <a:ea typeface="Arial"/>
              <a:cs typeface="Arial"/>
              <a:sym typeface="Arial"/>
            </a:endParaRPr>
          </a:p>
        </p:txBody>
      </p:sp>
      <p:sp>
        <p:nvSpPr>
          <p:cNvPr id="3786" name="Google Shape;3786;p43"/>
          <p:cNvSpPr txBox="1"/>
          <p:nvPr/>
        </p:nvSpPr>
        <p:spPr>
          <a:xfrm>
            <a:off x="5898925" y="5056800"/>
            <a:ext cx="5614500" cy="461700"/>
          </a:xfrm>
          <a:prstGeom prst="rect">
            <a:avLst/>
          </a:prstGeom>
          <a:noFill/>
          <a:ln>
            <a:noFill/>
          </a:ln>
        </p:spPr>
        <p:txBody>
          <a:bodyPr spcFirstLastPara="1" wrap="square" lIns="91425" tIns="45700" rIns="91425" bIns="45700" anchor="t" anchorCtr="0">
            <a:spAutoFit/>
          </a:bodyPr>
          <a:lstStyle/>
          <a:p>
            <a:pPr marL="0" lvl="0" indent="0" algn="ctr" rtl="0">
              <a:lnSpc>
                <a:spcPct val="110000"/>
              </a:lnSpc>
              <a:spcBef>
                <a:spcPts val="0"/>
              </a:spcBef>
              <a:spcAft>
                <a:spcPts val="0"/>
              </a:spcAft>
              <a:buClr>
                <a:schemeClr val="dk1"/>
              </a:buClr>
              <a:buSzPts val="1260"/>
              <a:buFont typeface="Arial"/>
              <a:buNone/>
            </a:pPr>
            <a:r>
              <a:rPr lang="en-GB" sz="2400">
                <a:solidFill>
                  <a:srgbClr val="FF0000"/>
                </a:solidFill>
                <a:highlight>
                  <a:srgbClr val="FFFFFF"/>
                </a:highlight>
                <a:latin typeface="Roboto"/>
                <a:ea typeface="Roboto"/>
                <a:cs typeface="Roboto"/>
                <a:sym typeface="Roboto"/>
              </a:rPr>
              <a:t>Insert example of disinformation</a:t>
            </a:r>
            <a:endParaRPr sz="2400">
              <a:solidFill>
                <a:srgbClr val="FF0000"/>
              </a:solidFill>
              <a:latin typeface="Roboto"/>
              <a:ea typeface="Roboto"/>
              <a:cs typeface="Roboto"/>
              <a:sym typeface="Roboto"/>
            </a:endParaRPr>
          </a:p>
        </p:txBody>
      </p:sp>
      <p:sp>
        <p:nvSpPr>
          <p:cNvPr id="7" name="Google Shape;3775;p42">
            <a:extLst>
              <a:ext uri="{FF2B5EF4-FFF2-40B4-BE49-F238E27FC236}">
                <a16:creationId xmlns:a16="http://schemas.microsoft.com/office/drawing/2014/main" id="{C9E6BC6D-311F-D6A1-F538-5454DD85CA7F}"/>
              </a:ext>
            </a:extLst>
          </p:cNvPr>
          <p:cNvSpPr/>
          <p:nvPr/>
        </p:nvSpPr>
        <p:spPr>
          <a:xfrm>
            <a:off x="1260000" y="720000"/>
            <a:ext cx="729612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TRUE OR FALSE?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5633"/>
        <p:cNvGrpSpPr/>
        <p:nvPr/>
      </p:nvGrpSpPr>
      <p:grpSpPr>
        <a:xfrm>
          <a:off x="0" y="0"/>
          <a:ext cx="0" cy="0"/>
          <a:chOff x="0" y="0"/>
          <a:chExt cx="0" cy="0"/>
        </a:xfrm>
      </p:grpSpPr>
      <p:sp>
        <p:nvSpPr>
          <p:cNvPr id="5634" name="Google Shape;5634;p97"/>
          <p:cNvSpPr/>
          <p:nvPr/>
        </p:nvSpPr>
        <p:spPr>
          <a:xfrm>
            <a:off x="-2803300" y="-2405387"/>
            <a:ext cx="6965600" cy="6522872"/>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5" name="Google Shape;5635;p97"/>
          <p:cNvSpPr/>
          <p:nvPr/>
        </p:nvSpPr>
        <p:spPr>
          <a:xfrm>
            <a:off x="12046400" y="3685378"/>
            <a:ext cx="9521750" cy="8916555"/>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6" name="Google Shape;5636;p97"/>
          <p:cNvSpPr/>
          <p:nvPr/>
        </p:nvSpPr>
        <p:spPr>
          <a:xfrm>
            <a:off x="1260000" y="2949525"/>
            <a:ext cx="6917100" cy="43737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7" name="Google Shape;5637;p97"/>
          <p:cNvSpPr/>
          <p:nvPr/>
        </p:nvSpPr>
        <p:spPr>
          <a:xfrm>
            <a:off x="1479750" y="2676925"/>
            <a:ext cx="6917100" cy="44268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8" name="Google Shape;5638;p97"/>
          <p:cNvSpPr/>
          <p:nvPr/>
        </p:nvSpPr>
        <p:spPr>
          <a:xfrm>
            <a:off x="1927675" y="3214900"/>
            <a:ext cx="4608635"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CAMPAIGN CREW!</a:t>
            </a:r>
          </a:p>
        </p:txBody>
      </p:sp>
      <p:sp>
        <p:nvSpPr>
          <p:cNvPr id="5639" name="Google Shape;5639;p97"/>
          <p:cNvSpPr txBox="1"/>
          <p:nvPr/>
        </p:nvSpPr>
        <p:spPr>
          <a:xfrm>
            <a:off x="1855488" y="3977825"/>
            <a:ext cx="6153300" cy="26352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Plan or join a digital campaign focusing </a:t>
            </a:r>
            <a:br>
              <a:rPr lang="en-GB" sz="2300" b="1">
                <a:solidFill>
                  <a:srgbClr val="212121"/>
                </a:solidFill>
                <a:latin typeface="Roboto"/>
                <a:ea typeface="Roboto"/>
                <a:cs typeface="Roboto"/>
                <a:sym typeface="Roboto"/>
              </a:rPr>
            </a:br>
            <a:r>
              <a:rPr lang="en-GB" sz="2300" b="1">
                <a:solidFill>
                  <a:srgbClr val="212121"/>
                </a:solidFill>
                <a:latin typeface="Roboto"/>
                <a:ea typeface="Roboto"/>
                <a:cs typeface="Roboto"/>
                <a:sym typeface="Roboto"/>
              </a:rPr>
              <a:t>on an important issue:</a:t>
            </a:r>
            <a:endParaRPr sz="2300" b="1">
              <a:solidFill>
                <a:srgbClr val="212121"/>
              </a:solidFill>
              <a:latin typeface="Roboto"/>
              <a:ea typeface="Roboto"/>
              <a:cs typeface="Roboto"/>
              <a:sym typeface="Roboto"/>
            </a:endParaRPr>
          </a:p>
          <a:p>
            <a:pPr marL="388800" lvl="0" indent="-3764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Anti-hate or bullying</a:t>
            </a:r>
            <a:endParaRPr sz="2300">
              <a:solidFill>
                <a:srgbClr val="212121"/>
              </a:solidFill>
              <a:latin typeface="Roboto"/>
              <a:ea typeface="Roboto"/>
              <a:cs typeface="Roboto"/>
              <a:sym typeface="Roboto"/>
            </a:endParaRPr>
          </a:p>
          <a:p>
            <a:pPr marL="388800" lvl="0" indent="-376450" algn="l" rtl="0">
              <a:lnSpc>
                <a:spcPct val="110000"/>
              </a:lnSpc>
              <a:spcBef>
                <a:spcPts val="14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Dis/misinformation</a:t>
            </a:r>
            <a:endParaRPr sz="2300">
              <a:solidFill>
                <a:srgbClr val="212121"/>
              </a:solidFill>
              <a:latin typeface="Roboto"/>
              <a:ea typeface="Roboto"/>
              <a:cs typeface="Roboto"/>
              <a:sym typeface="Roboto"/>
            </a:endParaRPr>
          </a:p>
          <a:p>
            <a:pPr marL="388800" lvl="0" indent="-376450"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Community Action</a:t>
            </a:r>
            <a:endParaRPr sz="2300">
              <a:solidFill>
                <a:srgbClr val="212121"/>
              </a:solidFill>
              <a:latin typeface="Roboto"/>
              <a:ea typeface="Roboto"/>
              <a:cs typeface="Roboto"/>
              <a:sym typeface="Roboto"/>
            </a:endParaRPr>
          </a:p>
        </p:txBody>
      </p:sp>
      <p:sp>
        <p:nvSpPr>
          <p:cNvPr id="5640" name="Google Shape;5640;p97"/>
          <p:cNvSpPr/>
          <p:nvPr/>
        </p:nvSpPr>
        <p:spPr>
          <a:xfrm>
            <a:off x="9950100" y="3134131"/>
            <a:ext cx="6917100" cy="41787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1" name="Google Shape;5641;p97"/>
          <p:cNvSpPr/>
          <p:nvPr/>
        </p:nvSpPr>
        <p:spPr>
          <a:xfrm>
            <a:off x="10169850" y="2676925"/>
            <a:ext cx="6917100" cy="44268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2" name="Google Shape;5642;p97"/>
          <p:cNvSpPr/>
          <p:nvPr/>
        </p:nvSpPr>
        <p:spPr>
          <a:xfrm>
            <a:off x="10617775" y="3214900"/>
            <a:ext cx="4259529" cy="404450"/>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4DEE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CONTENT CREW!</a:t>
            </a:r>
          </a:p>
        </p:txBody>
      </p:sp>
      <p:sp>
        <p:nvSpPr>
          <p:cNvPr id="5643" name="Google Shape;5643;p97"/>
          <p:cNvSpPr txBox="1"/>
          <p:nvPr/>
        </p:nvSpPr>
        <p:spPr>
          <a:xfrm>
            <a:off x="10545588" y="3977825"/>
            <a:ext cx="6153300" cy="26352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chemeClr val="dk1"/>
                </a:solidFill>
                <a:latin typeface="Roboto"/>
                <a:ea typeface="Roboto"/>
                <a:cs typeface="Roboto"/>
                <a:sym typeface="Roboto"/>
              </a:rPr>
              <a:t>Deliver an inspiring message for your </a:t>
            </a:r>
            <a:br>
              <a:rPr lang="en-GB" sz="2300" b="1">
                <a:solidFill>
                  <a:schemeClr val="dk1"/>
                </a:solidFill>
                <a:latin typeface="Roboto"/>
                <a:ea typeface="Roboto"/>
                <a:cs typeface="Roboto"/>
                <a:sym typeface="Roboto"/>
              </a:rPr>
            </a:br>
            <a:r>
              <a:rPr lang="en-GB" sz="2300" b="1">
                <a:solidFill>
                  <a:schemeClr val="dk1"/>
                </a:solidFill>
                <a:latin typeface="Roboto"/>
                <a:ea typeface="Roboto"/>
                <a:cs typeface="Roboto"/>
                <a:sym typeface="Roboto"/>
              </a:rPr>
              <a:t>target audience by producing:</a:t>
            </a:r>
            <a:endParaRPr sz="2300" b="1">
              <a:solidFill>
                <a:schemeClr val="dk1"/>
              </a:solidFill>
              <a:latin typeface="Roboto"/>
              <a:ea typeface="Roboto"/>
              <a:cs typeface="Roboto"/>
              <a:sym typeface="Roboto"/>
            </a:endParaRPr>
          </a:p>
          <a:p>
            <a:pPr marL="388800" lvl="0" indent="-376450" algn="l" rtl="0">
              <a:lnSpc>
                <a:spcPct val="110000"/>
              </a:lnSpc>
              <a:spcBef>
                <a:spcPts val="14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Video content</a:t>
            </a:r>
            <a:endParaRPr sz="2300">
              <a:solidFill>
                <a:schemeClr val="dk1"/>
              </a:solidFill>
              <a:latin typeface="Roboto"/>
              <a:ea typeface="Roboto"/>
              <a:cs typeface="Roboto"/>
              <a:sym typeface="Roboto"/>
            </a:endParaRPr>
          </a:p>
          <a:p>
            <a:pPr marL="388800" lvl="0" indent="-376450" algn="l" rtl="0">
              <a:lnSpc>
                <a:spcPct val="110000"/>
              </a:lnSpc>
              <a:spcBef>
                <a:spcPts val="14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A speech or PPT presentation</a:t>
            </a:r>
            <a:endParaRPr sz="2300">
              <a:solidFill>
                <a:schemeClr val="dk1"/>
              </a:solidFill>
              <a:latin typeface="Roboto"/>
              <a:ea typeface="Roboto"/>
              <a:cs typeface="Roboto"/>
              <a:sym typeface="Roboto"/>
            </a:endParaRPr>
          </a:p>
          <a:p>
            <a:pPr marL="388800" lvl="0" indent="-376450" algn="l" rtl="0">
              <a:lnSpc>
                <a:spcPct val="110000"/>
              </a:lnSpc>
              <a:spcBef>
                <a:spcPts val="1400"/>
              </a:spcBef>
              <a:spcAft>
                <a:spcPts val="1400"/>
              </a:spcAft>
              <a:buClr>
                <a:schemeClr val="dk1"/>
              </a:buClr>
              <a:buSzPts val="2300"/>
              <a:buFont typeface="Roboto"/>
              <a:buChar char="●"/>
            </a:pPr>
            <a:r>
              <a:rPr lang="en-GB" sz="2300">
                <a:solidFill>
                  <a:schemeClr val="dk1"/>
                </a:solidFill>
                <a:latin typeface="Roboto"/>
                <a:ea typeface="Roboto"/>
                <a:cs typeface="Roboto"/>
                <a:sym typeface="Roboto"/>
              </a:rPr>
              <a:t>A spoken word piece, poem, or song</a:t>
            </a:r>
            <a:endParaRPr sz="2300">
              <a:solidFill>
                <a:schemeClr val="dk1"/>
              </a:solidFill>
              <a:latin typeface="Roboto"/>
              <a:ea typeface="Roboto"/>
              <a:cs typeface="Roboto"/>
              <a:sym typeface="Roboto"/>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5647"/>
        <p:cNvGrpSpPr/>
        <p:nvPr/>
      </p:nvGrpSpPr>
      <p:grpSpPr>
        <a:xfrm>
          <a:off x="0" y="0"/>
          <a:ext cx="0" cy="0"/>
          <a:chOff x="0" y="0"/>
          <a:chExt cx="0" cy="0"/>
        </a:xfrm>
      </p:grpSpPr>
      <p:sp>
        <p:nvSpPr>
          <p:cNvPr id="5648" name="Google Shape;5648;p98"/>
          <p:cNvSpPr/>
          <p:nvPr/>
        </p:nvSpPr>
        <p:spPr>
          <a:xfrm>
            <a:off x="13353200" y="-1590900"/>
            <a:ext cx="8853258" cy="8290552"/>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9" name="Google Shape;5649;p98"/>
          <p:cNvSpPr/>
          <p:nvPr/>
        </p:nvSpPr>
        <p:spPr>
          <a:xfrm>
            <a:off x="1260000" y="2934900"/>
            <a:ext cx="9675900" cy="54003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0" name="Google Shape;5650;p98"/>
          <p:cNvSpPr/>
          <p:nvPr/>
        </p:nvSpPr>
        <p:spPr>
          <a:xfrm>
            <a:off x="1479750" y="2662300"/>
            <a:ext cx="9759600" cy="54534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1" name="Google Shape;5651;p98"/>
          <p:cNvSpPr txBox="1"/>
          <p:nvPr/>
        </p:nvSpPr>
        <p:spPr>
          <a:xfrm>
            <a:off x="1855500" y="3140850"/>
            <a:ext cx="9080400" cy="46227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GB" sz="2300" b="1">
                <a:solidFill>
                  <a:srgbClr val="212121"/>
                </a:solidFill>
                <a:latin typeface="Roboto"/>
                <a:ea typeface="Roboto"/>
                <a:cs typeface="Roboto"/>
                <a:sym typeface="Roboto"/>
              </a:rPr>
              <a:t>When creating your campaigns or content, keep in mind and try </a:t>
            </a:r>
            <a:br>
              <a:rPr lang="en-GB" sz="2300" b="1">
                <a:solidFill>
                  <a:srgbClr val="212121"/>
                </a:solidFill>
                <a:latin typeface="Roboto"/>
                <a:ea typeface="Roboto"/>
                <a:cs typeface="Roboto"/>
                <a:sym typeface="Roboto"/>
              </a:rPr>
            </a:br>
            <a:r>
              <a:rPr lang="en-GB" sz="2300" b="1">
                <a:solidFill>
                  <a:srgbClr val="212121"/>
                </a:solidFill>
                <a:latin typeface="Roboto"/>
                <a:ea typeface="Roboto"/>
                <a:cs typeface="Roboto"/>
                <a:sym typeface="Roboto"/>
              </a:rPr>
              <a:t>to include the following:</a:t>
            </a:r>
            <a:endParaRPr sz="2300" b="1">
              <a:solidFill>
                <a:srgbClr val="212121"/>
              </a:solidFill>
              <a:latin typeface="Roboto"/>
              <a:ea typeface="Roboto"/>
              <a:cs typeface="Roboto"/>
              <a:sym typeface="Roboto"/>
            </a:endParaRPr>
          </a:p>
          <a:p>
            <a:pPr marL="356400" lvl="0" indent="-344050" algn="l" rtl="0">
              <a:lnSpc>
                <a:spcPct val="100000"/>
              </a:lnSpc>
              <a:spcBef>
                <a:spcPts val="14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An overview of what digital citizenship is, and why it is important</a:t>
            </a:r>
            <a:endParaRPr sz="2300">
              <a:solidFill>
                <a:schemeClr val="dk1"/>
              </a:solidFill>
              <a:latin typeface="Roboto"/>
              <a:ea typeface="Roboto"/>
              <a:cs typeface="Roboto"/>
              <a:sym typeface="Roboto"/>
            </a:endParaRPr>
          </a:p>
          <a:p>
            <a:pPr marL="356400" lvl="0" indent="-344050" algn="l" rtl="0">
              <a:lnSpc>
                <a:spcPct val="100000"/>
              </a:lnSpc>
              <a:spcBef>
                <a:spcPts val="14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Key facts on the topic they are focusing on;</a:t>
            </a:r>
            <a:endParaRPr sz="2300">
              <a:solidFill>
                <a:schemeClr val="dk1"/>
              </a:solidFill>
              <a:latin typeface="Roboto"/>
              <a:ea typeface="Roboto"/>
              <a:cs typeface="Roboto"/>
              <a:sym typeface="Roboto"/>
            </a:endParaRPr>
          </a:p>
          <a:p>
            <a:pPr marL="356400" lvl="0" indent="-344050" algn="l" rtl="0">
              <a:lnSpc>
                <a:spcPct val="100000"/>
              </a:lnSpc>
              <a:spcBef>
                <a:spcPts val="14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Different ways in which young people can respond to challenges they find online;</a:t>
            </a:r>
            <a:endParaRPr sz="2300">
              <a:solidFill>
                <a:schemeClr val="dk1"/>
              </a:solidFill>
              <a:latin typeface="Roboto"/>
              <a:ea typeface="Roboto"/>
              <a:cs typeface="Roboto"/>
              <a:sym typeface="Roboto"/>
            </a:endParaRPr>
          </a:p>
          <a:p>
            <a:pPr marL="356400" lvl="0" indent="-344050" algn="l" rtl="0">
              <a:lnSpc>
                <a:spcPct val="100000"/>
              </a:lnSpc>
              <a:spcBef>
                <a:spcPts val="1400"/>
              </a:spcBef>
              <a:spcAft>
                <a:spcPts val="0"/>
              </a:spcAft>
              <a:buClr>
                <a:schemeClr val="dk1"/>
              </a:buClr>
              <a:buSzPts val="2300"/>
              <a:buFont typeface="Roboto"/>
              <a:buChar char="●"/>
            </a:pPr>
            <a:r>
              <a:rPr lang="en-GB" sz="2300">
                <a:solidFill>
                  <a:schemeClr val="dk1"/>
                </a:solidFill>
                <a:latin typeface="Roboto"/>
                <a:ea typeface="Roboto"/>
                <a:cs typeface="Roboto"/>
                <a:sym typeface="Roboto"/>
              </a:rPr>
              <a:t>Different examples of how the internet might inspire other young people;</a:t>
            </a:r>
            <a:endParaRPr sz="2300">
              <a:solidFill>
                <a:schemeClr val="dk1"/>
              </a:solidFill>
              <a:latin typeface="Roboto"/>
              <a:ea typeface="Roboto"/>
              <a:cs typeface="Roboto"/>
              <a:sym typeface="Roboto"/>
            </a:endParaRPr>
          </a:p>
          <a:p>
            <a:pPr marL="356400" lvl="0" indent="-344050" algn="l" rtl="0">
              <a:lnSpc>
                <a:spcPct val="100000"/>
              </a:lnSpc>
              <a:spcBef>
                <a:spcPts val="1400"/>
              </a:spcBef>
              <a:spcAft>
                <a:spcPts val="1400"/>
              </a:spcAft>
              <a:buClr>
                <a:schemeClr val="dk1"/>
              </a:buClr>
              <a:buSzPts val="2300"/>
              <a:buFont typeface="Roboto"/>
              <a:buChar char="●"/>
            </a:pPr>
            <a:r>
              <a:rPr lang="en-GB" sz="2300">
                <a:solidFill>
                  <a:schemeClr val="dk1"/>
                </a:solidFill>
                <a:latin typeface="Roboto"/>
                <a:ea typeface="Roboto"/>
                <a:cs typeface="Roboto"/>
                <a:sym typeface="Roboto"/>
              </a:rPr>
              <a:t>Compelling reasons as to why other people should strive to become good digital citizens.</a:t>
            </a:r>
            <a:r>
              <a:rPr lang="en-GB" sz="2000">
                <a:solidFill>
                  <a:schemeClr val="dk1"/>
                </a:solidFill>
                <a:latin typeface="Roboto"/>
                <a:ea typeface="Roboto"/>
                <a:cs typeface="Roboto"/>
                <a:sym typeface="Roboto"/>
              </a:rPr>
              <a:t> </a:t>
            </a:r>
            <a:endParaRPr sz="2000">
              <a:solidFill>
                <a:schemeClr val="dk1"/>
              </a:solidFill>
              <a:latin typeface="Roboto"/>
              <a:ea typeface="Roboto"/>
              <a:cs typeface="Roboto"/>
              <a:sym typeface="Roboto"/>
            </a:endParaRPr>
          </a:p>
        </p:txBody>
      </p:sp>
      <p:sp>
        <p:nvSpPr>
          <p:cNvPr id="5652" name="Google Shape;5652;p98"/>
          <p:cNvSpPr/>
          <p:nvPr/>
        </p:nvSpPr>
        <p:spPr>
          <a:xfrm>
            <a:off x="1232825" y="720000"/>
            <a:ext cx="12170364" cy="695652"/>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CAMPAIGNS AND CONTENT</a:t>
            </a:r>
          </a:p>
        </p:txBody>
      </p:sp>
      <p:grpSp>
        <p:nvGrpSpPr>
          <p:cNvPr id="5653" name="Google Shape;5653;p98"/>
          <p:cNvGrpSpPr/>
          <p:nvPr/>
        </p:nvGrpSpPr>
        <p:grpSpPr>
          <a:xfrm>
            <a:off x="12720507" y="4202294"/>
            <a:ext cx="5040161" cy="4394774"/>
            <a:chOff x="14567150" y="7254675"/>
            <a:chExt cx="3177507" cy="2770631"/>
          </a:xfrm>
        </p:grpSpPr>
        <p:sp>
          <p:nvSpPr>
            <p:cNvPr id="5654" name="Google Shape;5654;p98"/>
            <p:cNvSpPr/>
            <p:nvPr/>
          </p:nvSpPr>
          <p:spPr>
            <a:xfrm>
              <a:off x="14727902" y="7437224"/>
              <a:ext cx="3016754" cy="2588082"/>
            </a:xfrm>
            <a:custGeom>
              <a:avLst/>
              <a:gdLst/>
              <a:ahLst/>
              <a:cxnLst/>
              <a:rect l="l" t="t" r="r" b="b"/>
              <a:pathLst>
                <a:path w="19930" h="17098" extrusionOk="0">
                  <a:moveTo>
                    <a:pt x="4205" y="3472"/>
                  </a:moveTo>
                  <a:cubicBezTo>
                    <a:pt x="4242" y="3472"/>
                    <a:pt x="4280" y="3474"/>
                    <a:pt x="4318" y="3478"/>
                  </a:cubicBezTo>
                  <a:lnTo>
                    <a:pt x="12641" y="4236"/>
                  </a:lnTo>
                  <a:cubicBezTo>
                    <a:pt x="12704" y="4245"/>
                    <a:pt x="12757" y="4254"/>
                    <a:pt x="12820" y="4263"/>
                  </a:cubicBezTo>
                  <a:lnTo>
                    <a:pt x="9474" y="8626"/>
                  </a:lnTo>
                  <a:cubicBezTo>
                    <a:pt x="9452" y="8648"/>
                    <a:pt x="9423" y="8659"/>
                    <a:pt x="9395" y="8659"/>
                  </a:cubicBezTo>
                  <a:cubicBezTo>
                    <a:pt x="9367" y="8659"/>
                    <a:pt x="9340" y="8648"/>
                    <a:pt x="9323" y="8626"/>
                  </a:cubicBezTo>
                  <a:lnTo>
                    <a:pt x="6102" y="4941"/>
                  </a:lnTo>
                  <a:cubicBezTo>
                    <a:pt x="6075" y="4910"/>
                    <a:pt x="6037" y="4894"/>
                    <a:pt x="5998" y="4894"/>
                  </a:cubicBezTo>
                  <a:cubicBezTo>
                    <a:pt x="5959" y="4894"/>
                    <a:pt x="5919" y="4910"/>
                    <a:pt x="5888" y="4941"/>
                  </a:cubicBezTo>
                  <a:lnTo>
                    <a:pt x="3461" y="7662"/>
                  </a:lnTo>
                  <a:cubicBezTo>
                    <a:pt x="3408" y="7716"/>
                    <a:pt x="3408" y="7796"/>
                    <a:pt x="3461" y="7849"/>
                  </a:cubicBezTo>
                  <a:lnTo>
                    <a:pt x="8885" y="13746"/>
                  </a:lnTo>
                  <a:cubicBezTo>
                    <a:pt x="8912" y="13773"/>
                    <a:pt x="8950" y="13786"/>
                    <a:pt x="8988" y="13786"/>
                  </a:cubicBezTo>
                  <a:cubicBezTo>
                    <a:pt x="9026" y="13786"/>
                    <a:pt x="9064" y="13773"/>
                    <a:pt x="9091" y="13746"/>
                  </a:cubicBezTo>
                  <a:lnTo>
                    <a:pt x="13319" y="9312"/>
                  </a:lnTo>
                  <a:lnTo>
                    <a:pt x="12909" y="13791"/>
                  </a:lnTo>
                  <a:cubicBezTo>
                    <a:pt x="12858" y="14390"/>
                    <a:pt x="12360" y="14830"/>
                    <a:pt x="11777" y="14830"/>
                  </a:cubicBezTo>
                  <a:cubicBezTo>
                    <a:pt x="11744" y="14830"/>
                    <a:pt x="11711" y="14828"/>
                    <a:pt x="11678" y="14826"/>
                  </a:cubicBezTo>
                  <a:lnTo>
                    <a:pt x="3354" y="14067"/>
                  </a:lnTo>
                  <a:cubicBezTo>
                    <a:pt x="2730" y="14005"/>
                    <a:pt x="2266" y="13452"/>
                    <a:pt x="2328" y="12827"/>
                  </a:cubicBezTo>
                  <a:lnTo>
                    <a:pt x="3087" y="4504"/>
                  </a:lnTo>
                  <a:cubicBezTo>
                    <a:pt x="3137" y="3917"/>
                    <a:pt x="3628" y="3472"/>
                    <a:pt x="4205" y="3472"/>
                  </a:cubicBezTo>
                  <a:close/>
                  <a:moveTo>
                    <a:pt x="16161" y="1"/>
                  </a:moveTo>
                  <a:cubicBezTo>
                    <a:pt x="16118" y="1"/>
                    <a:pt x="16077" y="22"/>
                    <a:pt x="16049" y="61"/>
                  </a:cubicBezTo>
                  <a:lnTo>
                    <a:pt x="14336" y="2292"/>
                  </a:lnTo>
                  <a:lnTo>
                    <a:pt x="2427" y="1203"/>
                  </a:lnTo>
                  <a:cubicBezTo>
                    <a:pt x="2393" y="1200"/>
                    <a:pt x="2360" y="1199"/>
                    <a:pt x="2327" y="1199"/>
                  </a:cubicBezTo>
                  <a:cubicBezTo>
                    <a:pt x="1744" y="1199"/>
                    <a:pt x="1246" y="1639"/>
                    <a:pt x="1195" y="2238"/>
                  </a:cubicBezTo>
                  <a:lnTo>
                    <a:pt x="54" y="14719"/>
                  </a:lnTo>
                  <a:cubicBezTo>
                    <a:pt x="0" y="15343"/>
                    <a:pt x="455" y="15896"/>
                    <a:pt x="1079" y="15959"/>
                  </a:cubicBezTo>
                  <a:lnTo>
                    <a:pt x="13569" y="17092"/>
                  </a:lnTo>
                  <a:cubicBezTo>
                    <a:pt x="13607" y="17095"/>
                    <a:pt x="13644" y="17097"/>
                    <a:pt x="13682" y="17097"/>
                  </a:cubicBezTo>
                  <a:cubicBezTo>
                    <a:pt x="14259" y="17097"/>
                    <a:pt x="14750" y="16652"/>
                    <a:pt x="14800" y="16066"/>
                  </a:cubicBezTo>
                  <a:lnTo>
                    <a:pt x="15639" y="6886"/>
                  </a:lnTo>
                  <a:lnTo>
                    <a:pt x="19867" y="2461"/>
                  </a:lnTo>
                  <a:cubicBezTo>
                    <a:pt x="19930" y="2399"/>
                    <a:pt x="19912" y="2292"/>
                    <a:pt x="19832" y="2238"/>
                  </a:cubicBezTo>
                  <a:lnTo>
                    <a:pt x="16236" y="26"/>
                  </a:lnTo>
                  <a:cubicBezTo>
                    <a:pt x="16213" y="9"/>
                    <a:pt x="16187" y="1"/>
                    <a:pt x="16161" y="1"/>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5" name="Google Shape;5655;p98"/>
            <p:cNvSpPr/>
            <p:nvPr/>
          </p:nvSpPr>
          <p:spPr>
            <a:xfrm>
              <a:off x="14567150" y="7437678"/>
              <a:ext cx="2422637" cy="2407803"/>
            </a:xfrm>
            <a:custGeom>
              <a:avLst/>
              <a:gdLst/>
              <a:ahLst/>
              <a:cxnLst/>
              <a:rect l="l" t="t" r="r" b="b"/>
              <a:pathLst>
                <a:path w="16005" h="15907" extrusionOk="0">
                  <a:moveTo>
                    <a:pt x="4227" y="2275"/>
                  </a:moveTo>
                  <a:cubicBezTo>
                    <a:pt x="4260" y="2275"/>
                    <a:pt x="4294" y="2277"/>
                    <a:pt x="4327" y="2280"/>
                  </a:cubicBezTo>
                  <a:lnTo>
                    <a:pt x="12650" y="3038"/>
                  </a:lnTo>
                  <a:cubicBezTo>
                    <a:pt x="13275" y="3100"/>
                    <a:pt x="13739" y="3654"/>
                    <a:pt x="13676" y="4278"/>
                  </a:cubicBezTo>
                  <a:lnTo>
                    <a:pt x="12918" y="12601"/>
                  </a:lnTo>
                  <a:cubicBezTo>
                    <a:pt x="12859" y="13192"/>
                    <a:pt x="12360" y="13631"/>
                    <a:pt x="11778" y="13631"/>
                  </a:cubicBezTo>
                  <a:cubicBezTo>
                    <a:pt x="11745" y="13631"/>
                    <a:pt x="11712" y="13630"/>
                    <a:pt x="11678" y="13627"/>
                  </a:cubicBezTo>
                  <a:lnTo>
                    <a:pt x="3364" y="12869"/>
                  </a:lnTo>
                  <a:cubicBezTo>
                    <a:pt x="2730" y="12806"/>
                    <a:pt x="2275" y="12253"/>
                    <a:pt x="2329" y="11629"/>
                  </a:cubicBezTo>
                  <a:lnTo>
                    <a:pt x="3087" y="3306"/>
                  </a:lnTo>
                  <a:cubicBezTo>
                    <a:pt x="3146" y="2715"/>
                    <a:pt x="3645" y="2275"/>
                    <a:pt x="4227" y="2275"/>
                  </a:cubicBezTo>
                  <a:close/>
                  <a:moveTo>
                    <a:pt x="2338" y="1"/>
                  </a:moveTo>
                  <a:cubicBezTo>
                    <a:pt x="1754" y="1"/>
                    <a:pt x="1255" y="448"/>
                    <a:pt x="1196" y="1040"/>
                  </a:cubicBezTo>
                  <a:lnTo>
                    <a:pt x="63" y="13520"/>
                  </a:lnTo>
                  <a:cubicBezTo>
                    <a:pt x="0" y="14145"/>
                    <a:pt x="464" y="14698"/>
                    <a:pt x="1089" y="14760"/>
                  </a:cubicBezTo>
                  <a:lnTo>
                    <a:pt x="13569" y="15902"/>
                  </a:lnTo>
                  <a:cubicBezTo>
                    <a:pt x="13602" y="15905"/>
                    <a:pt x="13635" y="15906"/>
                    <a:pt x="13667" y="15906"/>
                  </a:cubicBezTo>
                  <a:cubicBezTo>
                    <a:pt x="14252" y="15906"/>
                    <a:pt x="14759" y="15459"/>
                    <a:pt x="14809" y="14867"/>
                  </a:cubicBezTo>
                  <a:lnTo>
                    <a:pt x="15951" y="2387"/>
                  </a:lnTo>
                  <a:cubicBezTo>
                    <a:pt x="16005" y="1762"/>
                    <a:pt x="15550" y="1209"/>
                    <a:pt x="14916" y="1147"/>
                  </a:cubicBezTo>
                  <a:lnTo>
                    <a:pt x="2436" y="5"/>
                  </a:lnTo>
                  <a:cubicBezTo>
                    <a:pt x="2403" y="2"/>
                    <a:pt x="2370" y="1"/>
                    <a:pt x="2338" y="1"/>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6" name="Google Shape;5656;p98"/>
            <p:cNvSpPr/>
            <p:nvPr/>
          </p:nvSpPr>
          <p:spPr>
            <a:xfrm>
              <a:off x="14567150" y="7430261"/>
              <a:ext cx="2422637" cy="2422637"/>
            </a:xfrm>
            <a:custGeom>
              <a:avLst/>
              <a:gdLst/>
              <a:ahLst/>
              <a:cxnLst/>
              <a:rect l="l" t="t" r="r" b="b"/>
              <a:pathLst>
                <a:path w="16005" h="16005" fill="none" extrusionOk="0">
                  <a:moveTo>
                    <a:pt x="12918" y="12650"/>
                  </a:moveTo>
                  <a:cubicBezTo>
                    <a:pt x="12856" y="13275"/>
                    <a:pt x="12303" y="13730"/>
                    <a:pt x="11678" y="13676"/>
                  </a:cubicBezTo>
                  <a:lnTo>
                    <a:pt x="3364" y="12918"/>
                  </a:lnTo>
                  <a:cubicBezTo>
                    <a:pt x="2730" y="12855"/>
                    <a:pt x="2275" y="12302"/>
                    <a:pt x="2329" y="11678"/>
                  </a:cubicBezTo>
                  <a:lnTo>
                    <a:pt x="3087" y="3355"/>
                  </a:lnTo>
                  <a:cubicBezTo>
                    <a:pt x="3150" y="2730"/>
                    <a:pt x="3703" y="2275"/>
                    <a:pt x="4327" y="2329"/>
                  </a:cubicBezTo>
                  <a:lnTo>
                    <a:pt x="12650" y="3087"/>
                  </a:lnTo>
                  <a:cubicBezTo>
                    <a:pt x="13275" y="3149"/>
                    <a:pt x="13739" y="3703"/>
                    <a:pt x="13676" y="4327"/>
                  </a:cubicBezTo>
                  <a:close/>
                  <a:moveTo>
                    <a:pt x="14916" y="1196"/>
                  </a:moveTo>
                  <a:lnTo>
                    <a:pt x="2436" y="54"/>
                  </a:lnTo>
                  <a:cubicBezTo>
                    <a:pt x="1811" y="0"/>
                    <a:pt x="1258" y="464"/>
                    <a:pt x="1196" y="1089"/>
                  </a:cubicBezTo>
                  <a:lnTo>
                    <a:pt x="63" y="13569"/>
                  </a:lnTo>
                  <a:cubicBezTo>
                    <a:pt x="0" y="14194"/>
                    <a:pt x="464" y="14747"/>
                    <a:pt x="1089" y="14809"/>
                  </a:cubicBezTo>
                  <a:lnTo>
                    <a:pt x="13569" y="15951"/>
                  </a:lnTo>
                  <a:cubicBezTo>
                    <a:pt x="14194" y="16005"/>
                    <a:pt x="14756" y="15541"/>
                    <a:pt x="14809" y="14916"/>
                  </a:cubicBezTo>
                  <a:lnTo>
                    <a:pt x="15951" y="2436"/>
                  </a:lnTo>
                  <a:cubicBezTo>
                    <a:pt x="16005" y="1811"/>
                    <a:pt x="15550" y="1258"/>
                    <a:pt x="14916" y="1196"/>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7" name="Google Shape;5657;p98"/>
            <p:cNvSpPr/>
            <p:nvPr/>
          </p:nvSpPr>
          <p:spPr>
            <a:xfrm>
              <a:off x="15084373" y="7256946"/>
              <a:ext cx="2499683" cy="2087206"/>
            </a:xfrm>
            <a:custGeom>
              <a:avLst/>
              <a:gdLst/>
              <a:ahLst/>
              <a:cxnLst/>
              <a:rect l="l" t="t" r="r" b="b"/>
              <a:pathLst>
                <a:path w="16514" h="13789" extrusionOk="0">
                  <a:moveTo>
                    <a:pt x="12752" y="0"/>
                  </a:moveTo>
                  <a:cubicBezTo>
                    <a:pt x="12710" y="0"/>
                    <a:pt x="12669" y="19"/>
                    <a:pt x="12641" y="57"/>
                  </a:cubicBezTo>
                  <a:lnTo>
                    <a:pt x="6058" y="8621"/>
                  </a:lnTo>
                  <a:cubicBezTo>
                    <a:pt x="6040" y="8643"/>
                    <a:pt x="6013" y="8655"/>
                    <a:pt x="5986" y="8655"/>
                  </a:cubicBezTo>
                  <a:cubicBezTo>
                    <a:pt x="5959" y="8655"/>
                    <a:pt x="5933" y="8643"/>
                    <a:pt x="5915" y="8621"/>
                  </a:cubicBezTo>
                  <a:lnTo>
                    <a:pt x="2694" y="4937"/>
                  </a:lnTo>
                  <a:cubicBezTo>
                    <a:pt x="2668" y="4906"/>
                    <a:pt x="2627" y="4890"/>
                    <a:pt x="2587" y="4890"/>
                  </a:cubicBezTo>
                  <a:cubicBezTo>
                    <a:pt x="2547" y="4890"/>
                    <a:pt x="2507" y="4906"/>
                    <a:pt x="2480" y="4937"/>
                  </a:cubicBezTo>
                  <a:lnTo>
                    <a:pt x="45" y="7658"/>
                  </a:lnTo>
                  <a:cubicBezTo>
                    <a:pt x="0" y="7711"/>
                    <a:pt x="0" y="7791"/>
                    <a:pt x="54" y="7845"/>
                  </a:cubicBezTo>
                  <a:lnTo>
                    <a:pt x="5469" y="13742"/>
                  </a:lnTo>
                  <a:cubicBezTo>
                    <a:pt x="5500" y="13773"/>
                    <a:pt x="5540" y="13789"/>
                    <a:pt x="5579" y="13789"/>
                  </a:cubicBezTo>
                  <a:cubicBezTo>
                    <a:pt x="5618" y="13789"/>
                    <a:pt x="5656" y="13773"/>
                    <a:pt x="5683" y="13742"/>
                  </a:cubicBezTo>
                  <a:lnTo>
                    <a:pt x="16451" y="2457"/>
                  </a:lnTo>
                  <a:cubicBezTo>
                    <a:pt x="16513" y="2394"/>
                    <a:pt x="16504" y="2287"/>
                    <a:pt x="16424" y="2243"/>
                  </a:cubicBezTo>
                  <a:lnTo>
                    <a:pt x="12829" y="21"/>
                  </a:lnTo>
                  <a:cubicBezTo>
                    <a:pt x="12805" y="8"/>
                    <a:pt x="12778" y="0"/>
                    <a:pt x="12752" y="0"/>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8" name="Google Shape;5658;p98"/>
            <p:cNvSpPr/>
            <p:nvPr/>
          </p:nvSpPr>
          <p:spPr>
            <a:xfrm>
              <a:off x="15084373" y="7254675"/>
              <a:ext cx="2499683" cy="2091899"/>
            </a:xfrm>
            <a:custGeom>
              <a:avLst/>
              <a:gdLst/>
              <a:ahLst/>
              <a:cxnLst/>
              <a:rect l="l" t="t" r="r" b="b"/>
              <a:pathLst>
                <a:path w="16514" h="13820" fill="none" extrusionOk="0">
                  <a:moveTo>
                    <a:pt x="5469" y="13757"/>
                  </a:moveTo>
                  <a:lnTo>
                    <a:pt x="54" y="7860"/>
                  </a:lnTo>
                  <a:cubicBezTo>
                    <a:pt x="0" y="7806"/>
                    <a:pt x="0" y="7726"/>
                    <a:pt x="45" y="7673"/>
                  </a:cubicBezTo>
                  <a:lnTo>
                    <a:pt x="2480" y="4952"/>
                  </a:lnTo>
                  <a:cubicBezTo>
                    <a:pt x="2534" y="4889"/>
                    <a:pt x="2641" y="4889"/>
                    <a:pt x="2694" y="4952"/>
                  </a:cubicBezTo>
                  <a:lnTo>
                    <a:pt x="5915" y="8636"/>
                  </a:lnTo>
                  <a:cubicBezTo>
                    <a:pt x="5951" y="8681"/>
                    <a:pt x="6022" y="8681"/>
                    <a:pt x="6058" y="8636"/>
                  </a:cubicBezTo>
                  <a:lnTo>
                    <a:pt x="12641" y="72"/>
                  </a:lnTo>
                  <a:cubicBezTo>
                    <a:pt x="12686" y="10"/>
                    <a:pt x="12766" y="1"/>
                    <a:pt x="12829" y="36"/>
                  </a:cubicBezTo>
                  <a:lnTo>
                    <a:pt x="16424" y="2258"/>
                  </a:lnTo>
                  <a:cubicBezTo>
                    <a:pt x="16504" y="2302"/>
                    <a:pt x="16513" y="2409"/>
                    <a:pt x="16451" y="2472"/>
                  </a:cubicBezTo>
                  <a:lnTo>
                    <a:pt x="5683" y="13757"/>
                  </a:lnTo>
                  <a:cubicBezTo>
                    <a:pt x="5629" y="13819"/>
                    <a:pt x="5531" y="13819"/>
                    <a:pt x="5469" y="13757"/>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5662"/>
        <p:cNvGrpSpPr/>
        <p:nvPr/>
      </p:nvGrpSpPr>
      <p:grpSpPr>
        <a:xfrm>
          <a:off x="0" y="0"/>
          <a:ext cx="0" cy="0"/>
          <a:chOff x="0" y="0"/>
          <a:chExt cx="0" cy="0"/>
        </a:xfrm>
      </p:grpSpPr>
      <p:sp>
        <p:nvSpPr>
          <p:cNvPr id="5663" name="Google Shape;5663;p99"/>
          <p:cNvSpPr/>
          <p:nvPr/>
        </p:nvSpPr>
        <p:spPr>
          <a:xfrm>
            <a:off x="10663750" y="243649"/>
            <a:ext cx="10464835" cy="9799698"/>
          </a:xfrm>
          <a:custGeom>
            <a:avLst/>
            <a:gdLst/>
            <a:ahLst/>
            <a:cxnLst/>
            <a:rect l="l" t="t" r="r" b="b"/>
            <a:pathLst>
              <a:path w="54107" h="50668" extrusionOk="0">
                <a:moveTo>
                  <a:pt x="18264" y="1"/>
                </a:moveTo>
                <a:cubicBezTo>
                  <a:pt x="17137" y="3180"/>
                  <a:pt x="16609" y="6378"/>
                  <a:pt x="15860" y="9641"/>
                </a:cubicBezTo>
                <a:cubicBezTo>
                  <a:pt x="14909" y="9413"/>
                  <a:pt x="14023" y="9211"/>
                  <a:pt x="13157" y="8990"/>
                </a:cubicBezTo>
                <a:cubicBezTo>
                  <a:pt x="11073" y="8442"/>
                  <a:pt x="8976" y="7876"/>
                  <a:pt x="6891" y="7329"/>
                </a:cubicBezTo>
                <a:cubicBezTo>
                  <a:pt x="6670" y="7270"/>
                  <a:pt x="6429" y="7270"/>
                  <a:pt x="6084" y="7250"/>
                </a:cubicBezTo>
                <a:lnTo>
                  <a:pt x="6084" y="7250"/>
                </a:lnTo>
                <a:cubicBezTo>
                  <a:pt x="7256" y="10931"/>
                  <a:pt x="8748" y="14337"/>
                  <a:pt x="10448" y="17691"/>
                </a:cubicBezTo>
                <a:cubicBezTo>
                  <a:pt x="9900" y="17796"/>
                  <a:pt x="9399" y="17854"/>
                  <a:pt x="8910" y="17998"/>
                </a:cubicBezTo>
                <a:cubicBezTo>
                  <a:pt x="8044" y="18219"/>
                  <a:pt x="7171" y="18525"/>
                  <a:pt x="6305" y="18747"/>
                </a:cubicBezTo>
                <a:cubicBezTo>
                  <a:pt x="5074" y="19072"/>
                  <a:pt x="3823" y="19333"/>
                  <a:pt x="2586" y="19659"/>
                </a:cubicBezTo>
                <a:cubicBezTo>
                  <a:pt x="1843" y="19841"/>
                  <a:pt x="1114" y="20043"/>
                  <a:pt x="384" y="20284"/>
                </a:cubicBezTo>
                <a:cubicBezTo>
                  <a:pt x="20" y="20408"/>
                  <a:pt x="0" y="20649"/>
                  <a:pt x="267" y="20909"/>
                </a:cubicBezTo>
                <a:cubicBezTo>
                  <a:pt x="345" y="20994"/>
                  <a:pt x="450" y="21052"/>
                  <a:pt x="547" y="21118"/>
                </a:cubicBezTo>
                <a:cubicBezTo>
                  <a:pt x="2430" y="22407"/>
                  <a:pt x="4286" y="23723"/>
                  <a:pt x="6162" y="25000"/>
                </a:cubicBezTo>
                <a:cubicBezTo>
                  <a:pt x="6833" y="25468"/>
                  <a:pt x="7536" y="25872"/>
                  <a:pt x="8285" y="26354"/>
                </a:cubicBezTo>
                <a:cubicBezTo>
                  <a:pt x="8207" y="26498"/>
                  <a:pt x="8142" y="26602"/>
                  <a:pt x="8064" y="26700"/>
                </a:cubicBezTo>
                <a:cubicBezTo>
                  <a:pt x="6527" y="28523"/>
                  <a:pt x="5015" y="30321"/>
                  <a:pt x="3478" y="32145"/>
                </a:cubicBezTo>
                <a:cubicBezTo>
                  <a:pt x="2547" y="33278"/>
                  <a:pt x="1615" y="34411"/>
                  <a:pt x="710" y="35564"/>
                </a:cubicBezTo>
                <a:cubicBezTo>
                  <a:pt x="567" y="35747"/>
                  <a:pt x="450" y="35968"/>
                  <a:pt x="345" y="36170"/>
                </a:cubicBezTo>
                <a:cubicBezTo>
                  <a:pt x="582" y="36399"/>
                  <a:pt x="819" y="36452"/>
                  <a:pt x="1052" y="36452"/>
                </a:cubicBezTo>
                <a:cubicBezTo>
                  <a:pt x="1216" y="36452"/>
                  <a:pt x="1378" y="36426"/>
                  <a:pt x="1537" y="36418"/>
                </a:cubicBezTo>
                <a:cubicBezTo>
                  <a:pt x="1863" y="36398"/>
                  <a:pt x="2182" y="36313"/>
                  <a:pt x="2508" y="36294"/>
                </a:cubicBezTo>
                <a:cubicBezTo>
                  <a:pt x="3882" y="36235"/>
                  <a:pt x="5256" y="36196"/>
                  <a:pt x="6611" y="36151"/>
                </a:cubicBezTo>
                <a:cubicBezTo>
                  <a:pt x="7419" y="36111"/>
                  <a:pt x="8227" y="36053"/>
                  <a:pt x="9034" y="36033"/>
                </a:cubicBezTo>
                <a:cubicBezTo>
                  <a:pt x="9236" y="36027"/>
                  <a:pt x="9436" y="36025"/>
                  <a:pt x="9637" y="36025"/>
                </a:cubicBezTo>
                <a:cubicBezTo>
                  <a:pt x="10039" y="36025"/>
                  <a:pt x="10448" y="36033"/>
                  <a:pt x="10891" y="36033"/>
                </a:cubicBezTo>
                <a:cubicBezTo>
                  <a:pt x="9738" y="40078"/>
                  <a:pt x="8468" y="44064"/>
                  <a:pt x="8064" y="48376"/>
                </a:cubicBezTo>
                <a:cubicBezTo>
                  <a:pt x="8748" y="48155"/>
                  <a:pt x="9158" y="47692"/>
                  <a:pt x="9640" y="47386"/>
                </a:cubicBezTo>
                <a:cubicBezTo>
                  <a:pt x="10168" y="47061"/>
                  <a:pt x="10689" y="46696"/>
                  <a:pt x="11216" y="46331"/>
                </a:cubicBezTo>
                <a:cubicBezTo>
                  <a:pt x="11718" y="45992"/>
                  <a:pt x="12226" y="45647"/>
                  <a:pt x="12708" y="45302"/>
                </a:cubicBezTo>
                <a:cubicBezTo>
                  <a:pt x="13216" y="44957"/>
                  <a:pt x="13698" y="44611"/>
                  <a:pt x="14186" y="44247"/>
                </a:cubicBezTo>
                <a:cubicBezTo>
                  <a:pt x="14668" y="43908"/>
                  <a:pt x="15157" y="43543"/>
                  <a:pt x="15658" y="43198"/>
                </a:cubicBezTo>
                <a:cubicBezTo>
                  <a:pt x="16166" y="42833"/>
                  <a:pt x="16687" y="42469"/>
                  <a:pt x="17215" y="42123"/>
                </a:cubicBezTo>
                <a:cubicBezTo>
                  <a:pt x="17704" y="41798"/>
                  <a:pt x="18146" y="41394"/>
                  <a:pt x="18772" y="41133"/>
                </a:cubicBezTo>
                <a:cubicBezTo>
                  <a:pt x="19215" y="42547"/>
                  <a:pt x="19658" y="43908"/>
                  <a:pt x="20061" y="45263"/>
                </a:cubicBezTo>
                <a:cubicBezTo>
                  <a:pt x="20569" y="46898"/>
                  <a:pt x="21078" y="48559"/>
                  <a:pt x="21599" y="50200"/>
                </a:cubicBezTo>
                <a:cubicBezTo>
                  <a:pt x="21653" y="50406"/>
                  <a:pt x="21747" y="50667"/>
                  <a:pt x="21984" y="50667"/>
                </a:cubicBezTo>
                <a:cubicBezTo>
                  <a:pt x="22002" y="50667"/>
                  <a:pt x="22021" y="50666"/>
                  <a:pt x="22041" y="50662"/>
                </a:cubicBezTo>
                <a:cubicBezTo>
                  <a:pt x="22204" y="50643"/>
                  <a:pt x="22406" y="50480"/>
                  <a:pt x="22510" y="50324"/>
                </a:cubicBezTo>
                <a:cubicBezTo>
                  <a:pt x="23982" y="48174"/>
                  <a:pt x="25441" y="46012"/>
                  <a:pt x="26914" y="43843"/>
                </a:cubicBezTo>
                <a:cubicBezTo>
                  <a:pt x="27278" y="43315"/>
                  <a:pt x="27682" y="42814"/>
                  <a:pt x="28105" y="42228"/>
                </a:cubicBezTo>
                <a:cubicBezTo>
                  <a:pt x="29760" y="43823"/>
                  <a:pt x="31336" y="45360"/>
                  <a:pt x="32932" y="46898"/>
                </a:cubicBezTo>
                <a:cubicBezTo>
                  <a:pt x="33603" y="47549"/>
                  <a:pt x="34306" y="48155"/>
                  <a:pt x="34997" y="48761"/>
                </a:cubicBezTo>
                <a:cubicBezTo>
                  <a:pt x="35110" y="48863"/>
                  <a:pt x="35339" y="48979"/>
                  <a:pt x="35459" y="48979"/>
                </a:cubicBezTo>
                <a:cubicBezTo>
                  <a:pt x="35484" y="48979"/>
                  <a:pt x="35504" y="48974"/>
                  <a:pt x="35518" y="48962"/>
                </a:cubicBezTo>
                <a:cubicBezTo>
                  <a:pt x="35681" y="48845"/>
                  <a:pt x="35765" y="48598"/>
                  <a:pt x="35804" y="48376"/>
                </a:cubicBezTo>
                <a:cubicBezTo>
                  <a:pt x="35863" y="48031"/>
                  <a:pt x="35824" y="47673"/>
                  <a:pt x="35843" y="47328"/>
                </a:cubicBezTo>
                <a:cubicBezTo>
                  <a:pt x="35987" y="45706"/>
                  <a:pt x="36123" y="44090"/>
                  <a:pt x="36286" y="42469"/>
                </a:cubicBezTo>
                <a:cubicBezTo>
                  <a:pt x="36351" y="41863"/>
                  <a:pt x="36449" y="41231"/>
                  <a:pt x="36527" y="40586"/>
                </a:cubicBezTo>
                <a:cubicBezTo>
                  <a:pt x="36736" y="40625"/>
                  <a:pt x="36873" y="40645"/>
                  <a:pt x="36996" y="40664"/>
                </a:cubicBezTo>
                <a:cubicBezTo>
                  <a:pt x="37784" y="40892"/>
                  <a:pt x="38573" y="41094"/>
                  <a:pt x="39341" y="41316"/>
                </a:cubicBezTo>
                <a:cubicBezTo>
                  <a:pt x="41562" y="41902"/>
                  <a:pt x="43783" y="42508"/>
                  <a:pt x="46004" y="43094"/>
                </a:cubicBezTo>
                <a:cubicBezTo>
                  <a:pt x="46034" y="43103"/>
                  <a:pt x="46066" y="43107"/>
                  <a:pt x="46101" y="43107"/>
                </a:cubicBezTo>
                <a:cubicBezTo>
                  <a:pt x="46211" y="43107"/>
                  <a:pt x="46349" y="43070"/>
                  <a:pt x="46532" y="43055"/>
                </a:cubicBezTo>
                <a:cubicBezTo>
                  <a:pt x="45216" y="39915"/>
                  <a:pt x="43946" y="36860"/>
                  <a:pt x="42630" y="33721"/>
                </a:cubicBezTo>
                <a:cubicBezTo>
                  <a:pt x="43282" y="33682"/>
                  <a:pt x="43803" y="33643"/>
                  <a:pt x="44330" y="33623"/>
                </a:cubicBezTo>
                <a:cubicBezTo>
                  <a:pt x="46206" y="33565"/>
                  <a:pt x="48089" y="33545"/>
                  <a:pt x="49964" y="33480"/>
                </a:cubicBezTo>
                <a:cubicBezTo>
                  <a:pt x="50655" y="33460"/>
                  <a:pt x="51358" y="33402"/>
                  <a:pt x="52049" y="33337"/>
                </a:cubicBezTo>
                <a:cubicBezTo>
                  <a:pt x="52348" y="33298"/>
                  <a:pt x="52635" y="33200"/>
                  <a:pt x="53039" y="33096"/>
                </a:cubicBezTo>
                <a:cubicBezTo>
                  <a:pt x="50635" y="30204"/>
                  <a:pt x="47867" y="27872"/>
                  <a:pt x="45399" y="25241"/>
                </a:cubicBezTo>
                <a:cubicBezTo>
                  <a:pt x="45438" y="25162"/>
                  <a:pt x="45483" y="25084"/>
                  <a:pt x="45522" y="25039"/>
                </a:cubicBezTo>
                <a:cubicBezTo>
                  <a:pt x="46695" y="23905"/>
                  <a:pt x="47782" y="22713"/>
                  <a:pt x="49033" y="21684"/>
                </a:cubicBezTo>
                <a:cubicBezTo>
                  <a:pt x="50368" y="20590"/>
                  <a:pt x="51580" y="19352"/>
                  <a:pt x="52837" y="18180"/>
                </a:cubicBezTo>
                <a:cubicBezTo>
                  <a:pt x="53241" y="17815"/>
                  <a:pt x="53625" y="17431"/>
                  <a:pt x="54107" y="16968"/>
                </a:cubicBezTo>
                <a:cubicBezTo>
                  <a:pt x="53723" y="16864"/>
                  <a:pt x="53501" y="16786"/>
                  <a:pt x="53260" y="16760"/>
                </a:cubicBezTo>
                <a:cubicBezTo>
                  <a:pt x="52290" y="16643"/>
                  <a:pt x="51339" y="16519"/>
                  <a:pt x="50368" y="16395"/>
                </a:cubicBezTo>
                <a:cubicBezTo>
                  <a:pt x="49600" y="16298"/>
                  <a:pt x="48857" y="16154"/>
                  <a:pt x="48089" y="16096"/>
                </a:cubicBezTo>
                <a:cubicBezTo>
                  <a:pt x="46936" y="15991"/>
                  <a:pt x="45763" y="15972"/>
                  <a:pt x="44610" y="15894"/>
                </a:cubicBezTo>
                <a:cubicBezTo>
                  <a:pt x="44246" y="15874"/>
                  <a:pt x="43881" y="15790"/>
                  <a:pt x="43458" y="15750"/>
                </a:cubicBezTo>
                <a:cubicBezTo>
                  <a:pt x="43562" y="15308"/>
                  <a:pt x="43620" y="14858"/>
                  <a:pt x="43744" y="14454"/>
                </a:cubicBezTo>
                <a:cubicBezTo>
                  <a:pt x="44330" y="12533"/>
                  <a:pt x="44917" y="10631"/>
                  <a:pt x="45522" y="8729"/>
                </a:cubicBezTo>
                <a:cubicBezTo>
                  <a:pt x="45724" y="8058"/>
                  <a:pt x="45926" y="7394"/>
                  <a:pt x="46109" y="6723"/>
                </a:cubicBezTo>
                <a:cubicBezTo>
                  <a:pt x="46187" y="6423"/>
                  <a:pt x="46187" y="6117"/>
                  <a:pt x="46226" y="5752"/>
                </a:cubicBezTo>
                <a:lnTo>
                  <a:pt x="46226" y="5752"/>
                </a:lnTo>
                <a:cubicBezTo>
                  <a:pt x="42025" y="6176"/>
                  <a:pt x="38149" y="7452"/>
                  <a:pt x="34306" y="9029"/>
                </a:cubicBezTo>
                <a:cubicBezTo>
                  <a:pt x="33603" y="6156"/>
                  <a:pt x="32893" y="3303"/>
                  <a:pt x="32189" y="385"/>
                </a:cubicBezTo>
                <a:cubicBezTo>
                  <a:pt x="31421" y="730"/>
                  <a:pt x="30893" y="1219"/>
                  <a:pt x="30411" y="1747"/>
                </a:cubicBezTo>
                <a:cubicBezTo>
                  <a:pt x="29682" y="2535"/>
                  <a:pt x="28952" y="3323"/>
                  <a:pt x="28229" y="4111"/>
                </a:cubicBezTo>
                <a:cubicBezTo>
                  <a:pt x="27076" y="5329"/>
                  <a:pt x="25923" y="6560"/>
                  <a:pt x="24790" y="7778"/>
                </a:cubicBezTo>
                <a:cubicBezTo>
                  <a:pt x="24712" y="7876"/>
                  <a:pt x="24588" y="7941"/>
                  <a:pt x="24451" y="8019"/>
                </a:cubicBezTo>
                <a:cubicBezTo>
                  <a:pt x="23396" y="6664"/>
                  <a:pt x="22387" y="5329"/>
                  <a:pt x="21358" y="3994"/>
                </a:cubicBezTo>
                <a:cubicBezTo>
                  <a:pt x="20348" y="2658"/>
                  <a:pt x="19397" y="1278"/>
                  <a:pt x="18264"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4" name="Google Shape;5664;p99"/>
          <p:cNvSpPr/>
          <p:nvPr/>
        </p:nvSpPr>
        <p:spPr>
          <a:xfrm>
            <a:off x="1260000" y="3034275"/>
            <a:ext cx="6944400" cy="48045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5" name="Google Shape;5665;p99"/>
          <p:cNvSpPr/>
          <p:nvPr/>
        </p:nvSpPr>
        <p:spPr>
          <a:xfrm>
            <a:off x="1479750" y="2741250"/>
            <a:ext cx="7049100" cy="48045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endParaRPr>
          </a:p>
        </p:txBody>
      </p:sp>
      <p:sp>
        <p:nvSpPr>
          <p:cNvPr id="5666" name="Google Shape;5666;p99"/>
          <p:cNvSpPr/>
          <p:nvPr/>
        </p:nvSpPr>
        <p:spPr>
          <a:xfrm>
            <a:off x="1232825" y="699575"/>
            <a:ext cx="5200644"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SHOWTIME!</a:t>
            </a:r>
          </a:p>
        </p:txBody>
      </p:sp>
      <p:sp>
        <p:nvSpPr>
          <p:cNvPr id="5667" name="Google Shape;5667;p99"/>
          <p:cNvSpPr/>
          <p:nvPr/>
        </p:nvSpPr>
        <p:spPr>
          <a:xfrm>
            <a:off x="1927675" y="3196550"/>
            <a:ext cx="5136996" cy="403896"/>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AC73"/>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SHARE YOUR FLAIR!</a:t>
            </a:r>
          </a:p>
        </p:txBody>
      </p:sp>
      <p:sp>
        <p:nvSpPr>
          <p:cNvPr id="5668" name="Google Shape;5668;p99"/>
          <p:cNvSpPr txBox="1"/>
          <p:nvPr/>
        </p:nvSpPr>
        <p:spPr>
          <a:xfrm>
            <a:off x="1855488" y="3979900"/>
            <a:ext cx="6153300" cy="3054900"/>
          </a:xfrm>
          <a:prstGeom prst="rect">
            <a:avLst/>
          </a:prstGeom>
          <a:noFill/>
          <a:ln>
            <a:noFill/>
          </a:ln>
        </p:spPr>
        <p:txBody>
          <a:bodyPr spcFirstLastPara="1" wrap="square" lIns="91425" tIns="91425" rIns="91425" bIns="91425" anchor="t" anchorCtr="0">
            <a:spAutoFit/>
          </a:bodyPr>
          <a:lstStyle/>
          <a:p>
            <a:pPr marL="457200" lvl="0" indent="-374650" algn="l" rtl="0">
              <a:lnSpc>
                <a:spcPct val="110000"/>
              </a:lnSpc>
              <a:spcBef>
                <a:spcPts val="1000"/>
              </a:spcBef>
              <a:spcAft>
                <a:spcPts val="0"/>
              </a:spcAft>
              <a:buClr>
                <a:srgbClr val="212121"/>
              </a:buClr>
              <a:buSzPts val="2300"/>
              <a:buFont typeface="Roboto"/>
              <a:buChar char="●"/>
            </a:pPr>
            <a:r>
              <a:rPr lang="en-GB" sz="2300">
                <a:solidFill>
                  <a:srgbClr val="212121"/>
                </a:solidFill>
                <a:latin typeface="Roboto"/>
                <a:ea typeface="Roboto"/>
                <a:cs typeface="Roboto"/>
                <a:sym typeface="Roboto"/>
              </a:rPr>
              <a:t>If you would like to, you can present your campaigns or content to your group – let others see your creative genius at work.</a:t>
            </a:r>
            <a:endParaRPr sz="2300">
              <a:solidFill>
                <a:srgbClr val="212121"/>
              </a:solidFill>
              <a:latin typeface="Roboto"/>
              <a:ea typeface="Roboto"/>
              <a:cs typeface="Roboto"/>
              <a:sym typeface="Roboto"/>
            </a:endParaRPr>
          </a:p>
          <a:p>
            <a:pPr marL="457200" lvl="0" indent="-374650" algn="l" rtl="0">
              <a:lnSpc>
                <a:spcPct val="110000"/>
              </a:lnSpc>
              <a:spcBef>
                <a:spcPts val="1400"/>
              </a:spcBef>
              <a:spcAft>
                <a:spcPts val="1400"/>
              </a:spcAft>
              <a:buClr>
                <a:srgbClr val="212121"/>
              </a:buClr>
              <a:buSzPts val="2300"/>
              <a:buFont typeface="Roboto"/>
              <a:buChar char="●"/>
            </a:pPr>
            <a:r>
              <a:rPr lang="en-GB" sz="2300">
                <a:solidFill>
                  <a:srgbClr val="212121"/>
                </a:solidFill>
                <a:latin typeface="Roboto"/>
                <a:ea typeface="Roboto"/>
                <a:cs typeface="Roboto"/>
                <a:sym typeface="Roboto"/>
              </a:rPr>
              <a:t>Offer constructive feedback on each of the presentations you see! Help your friends improve their work so it can </a:t>
            </a:r>
            <a:br>
              <a:rPr lang="en-GB" sz="2300">
                <a:solidFill>
                  <a:srgbClr val="212121"/>
                </a:solidFill>
                <a:latin typeface="Roboto"/>
                <a:ea typeface="Roboto"/>
                <a:cs typeface="Roboto"/>
                <a:sym typeface="Roboto"/>
              </a:rPr>
            </a:br>
            <a:r>
              <a:rPr lang="en-GB" sz="2300">
                <a:solidFill>
                  <a:srgbClr val="212121"/>
                </a:solidFill>
                <a:latin typeface="Roboto"/>
                <a:ea typeface="Roboto"/>
                <a:cs typeface="Roboto"/>
                <a:sym typeface="Roboto"/>
              </a:rPr>
              <a:t>have as much impact as possible.</a:t>
            </a:r>
            <a:endParaRPr sz="2300">
              <a:solidFill>
                <a:srgbClr val="212121"/>
              </a:solidFill>
              <a:latin typeface="Roboto"/>
              <a:ea typeface="Roboto"/>
              <a:cs typeface="Roboto"/>
              <a:sym typeface="Roboto"/>
            </a:endParaRPr>
          </a:p>
        </p:txBody>
      </p:sp>
      <p:grpSp>
        <p:nvGrpSpPr>
          <p:cNvPr id="5669" name="Google Shape;5669;p99"/>
          <p:cNvGrpSpPr/>
          <p:nvPr/>
        </p:nvGrpSpPr>
        <p:grpSpPr>
          <a:xfrm flipH="1">
            <a:off x="9271867" y="1692007"/>
            <a:ext cx="8222083" cy="7042158"/>
            <a:chOff x="3815675" y="1058450"/>
            <a:chExt cx="565850" cy="484650"/>
          </a:xfrm>
        </p:grpSpPr>
        <p:sp>
          <p:nvSpPr>
            <p:cNvPr id="5670" name="Google Shape;5670;p99"/>
            <p:cNvSpPr/>
            <p:nvPr/>
          </p:nvSpPr>
          <p:spPr>
            <a:xfrm>
              <a:off x="3815675" y="1106150"/>
              <a:ext cx="404375" cy="429800"/>
            </a:xfrm>
            <a:custGeom>
              <a:avLst/>
              <a:gdLst/>
              <a:ahLst/>
              <a:cxnLst/>
              <a:rect l="l" t="t" r="r" b="b"/>
              <a:pathLst>
                <a:path w="16175" h="17192" extrusionOk="0">
                  <a:moveTo>
                    <a:pt x="10843" y="0"/>
                  </a:moveTo>
                  <a:cubicBezTo>
                    <a:pt x="10571" y="0"/>
                    <a:pt x="10321" y="140"/>
                    <a:pt x="10126" y="492"/>
                  </a:cubicBezTo>
                  <a:cubicBezTo>
                    <a:pt x="10010" y="662"/>
                    <a:pt x="8993" y="2142"/>
                    <a:pt x="8395" y="2865"/>
                  </a:cubicBezTo>
                  <a:cubicBezTo>
                    <a:pt x="6620" y="5104"/>
                    <a:pt x="4077" y="6576"/>
                    <a:pt x="1446" y="7575"/>
                  </a:cubicBezTo>
                  <a:cubicBezTo>
                    <a:pt x="1214" y="7656"/>
                    <a:pt x="1151" y="7914"/>
                    <a:pt x="1133" y="8137"/>
                  </a:cubicBezTo>
                  <a:cubicBezTo>
                    <a:pt x="0" y="8806"/>
                    <a:pt x="259" y="10653"/>
                    <a:pt x="794" y="11679"/>
                  </a:cubicBezTo>
                  <a:cubicBezTo>
                    <a:pt x="1172" y="12392"/>
                    <a:pt x="1890" y="13106"/>
                    <a:pt x="2724" y="13106"/>
                  </a:cubicBezTo>
                  <a:cubicBezTo>
                    <a:pt x="2776" y="13106"/>
                    <a:pt x="2829" y="13103"/>
                    <a:pt x="2882" y="13097"/>
                  </a:cubicBezTo>
                  <a:cubicBezTo>
                    <a:pt x="3007" y="13258"/>
                    <a:pt x="3159" y="13392"/>
                    <a:pt x="3346" y="13419"/>
                  </a:cubicBezTo>
                  <a:cubicBezTo>
                    <a:pt x="3407" y="13430"/>
                    <a:pt x="3473" y="13435"/>
                    <a:pt x="3539" y="13435"/>
                  </a:cubicBezTo>
                  <a:cubicBezTo>
                    <a:pt x="3684" y="13435"/>
                    <a:pt x="3836" y="13411"/>
                    <a:pt x="3970" y="13374"/>
                  </a:cubicBezTo>
                  <a:cubicBezTo>
                    <a:pt x="4140" y="13338"/>
                    <a:pt x="4309" y="13294"/>
                    <a:pt x="4470" y="13258"/>
                  </a:cubicBezTo>
                  <a:cubicBezTo>
                    <a:pt x="4479" y="13285"/>
                    <a:pt x="4488" y="13320"/>
                    <a:pt x="4497" y="13347"/>
                  </a:cubicBezTo>
                  <a:cubicBezTo>
                    <a:pt x="4782" y="14248"/>
                    <a:pt x="5032" y="15203"/>
                    <a:pt x="5433" y="16050"/>
                  </a:cubicBezTo>
                  <a:cubicBezTo>
                    <a:pt x="5698" y="16615"/>
                    <a:pt x="6255" y="17191"/>
                    <a:pt x="6892" y="17191"/>
                  </a:cubicBezTo>
                  <a:cubicBezTo>
                    <a:pt x="7050" y="17191"/>
                    <a:pt x="7213" y="17156"/>
                    <a:pt x="7378" y="17076"/>
                  </a:cubicBezTo>
                  <a:cubicBezTo>
                    <a:pt x="8101" y="16719"/>
                    <a:pt x="8136" y="15809"/>
                    <a:pt x="7896" y="15140"/>
                  </a:cubicBezTo>
                  <a:cubicBezTo>
                    <a:pt x="7735" y="14694"/>
                    <a:pt x="7548" y="14248"/>
                    <a:pt x="7360" y="13811"/>
                  </a:cubicBezTo>
                  <a:lnTo>
                    <a:pt x="7360" y="13811"/>
                  </a:lnTo>
                  <a:cubicBezTo>
                    <a:pt x="7408" y="13898"/>
                    <a:pt x="7476" y="13957"/>
                    <a:pt x="7590" y="13957"/>
                  </a:cubicBezTo>
                  <a:cubicBezTo>
                    <a:pt x="7605" y="13957"/>
                    <a:pt x="7621" y="13956"/>
                    <a:pt x="7637" y="13954"/>
                  </a:cubicBezTo>
                  <a:cubicBezTo>
                    <a:pt x="7780" y="13927"/>
                    <a:pt x="7931" y="13874"/>
                    <a:pt x="8029" y="13749"/>
                  </a:cubicBezTo>
                  <a:cubicBezTo>
                    <a:pt x="8163" y="13579"/>
                    <a:pt x="8101" y="13445"/>
                    <a:pt x="8012" y="13267"/>
                  </a:cubicBezTo>
                  <a:cubicBezTo>
                    <a:pt x="7905" y="13044"/>
                    <a:pt x="7789" y="12830"/>
                    <a:pt x="7673" y="12616"/>
                  </a:cubicBezTo>
                  <a:cubicBezTo>
                    <a:pt x="8343" y="12525"/>
                    <a:pt x="9029" y="12472"/>
                    <a:pt x="9759" y="12472"/>
                  </a:cubicBezTo>
                  <a:cubicBezTo>
                    <a:pt x="9815" y="12472"/>
                    <a:pt x="9872" y="12472"/>
                    <a:pt x="9930" y="12473"/>
                  </a:cubicBezTo>
                  <a:cubicBezTo>
                    <a:pt x="12365" y="12500"/>
                    <a:pt x="14658" y="13276"/>
                    <a:pt x="14658" y="13276"/>
                  </a:cubicBezTo>
                  <a:lnTo>
                    <a:pt x="14649" y="13267"/>
                  </a:lnTo>
                  <a:lnTo>
                    <a:pt x="14649" y="13267"/>
                  </a:lnTo>
                  <a:cubicBezTo>
                    <a:pt x="14789" y="13323"/>
                    <a:pt x="14917" y="13348"/>
                    <a:pt x="15034" y="13348"/>
                  </a:cubicBezTo>
                  <a:cubicBezTo>
                    <a:pt x="15832" y="13348"/>
                    <a:pt x="16108" y="12165"/>
                    <a:pt x="16139" y="11402"/>
                  </a:cubicBezTo>
                  <a:cubicBezTo>
                    <a:pt x="16174" y="10724"/>
                    <a:pt x="16103" y="10046"/>
                    <a:pt x="15987" y="9377"/>
                  </a:cubicBezTo>
                  <a:cubicBezTo>
                    <a:pt x="15853" y="8628"/>
                    <a:pt x="15666" y="7888"/>
                    <a:pt x="15443" y="7156"/>
                  </a:cubicBezTo>
                  <a:cubicBezTo>
                    <a:pt x="15211" y="6416"/>
                    <a:pt x="14943" y="5693"/>
                    <a:pt x="14649" y="4970"/>
                  </a:cubicBezTo>
                  <a:cubicBezTo>
                    <a:pt x="14372" y="4328"/>
                    <a:pt x="14087" y="3695"/>
                    <a:pt x="13757" y="3070"/>
                  </a:cubicBezTo>
                  <a:cubicBezTo>
                    <a:pt x="13507" y="2597"/>
                    <a:pt x="13239" y="2134"/>
                    <a:pt x="12918" y="1696"/>
                  </a:cubicBezTo>
                  <a:cubicBezTo>
                    <a:pt x="12543" y="1098"/>
                    <a:pt x="11606" y="0"/>
                    <a:pt x="10843" y="0"/>
                  </a:cubicBezTo>
                  <a:close/>
                </a:path>
              </a:pathLst>
            </a:custGeom>
            <a:solidFill>
              <a:srgbClr val="212121"/>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1" name="Google Shape;5671;p99"/>
            <p:cNvSpPr/>
            <p:nvPr/>
          </p:nvSpPr>
          <p:spPr>
            <a:xfrm>
              <a:off x="3815675" y="1084975"/>
              <a:ext cx="404375" cy="458125"/>
            </a:xfrm>
            <a:custGeom>
              <a:avLst/>
              <a:gdLst/>
              <a:ahLst/>
              <a:cxnLst/>
              <a:rect l="l" t="t" r="r" b="b"/>
              <a:pathLst>
                <a:path w="16175" h="18325" fill="none" extrusionOk="0">
                  <a:moveTo>
                    <a:pt x="15987" y="10224"/>
                  </a:moveTo>
                  <a:cubicBezTo>
                    <a:pt x="15853" y="9475"/>
                    <a:pt x="15666" y="8735"/>
                    <a:pt x="15443" y="8003"/>
                  </a:cubicBezTo>
                  <a:cubicBezTo>
                    <a:pt x="15211" y="7263"/>
                    <a:pt x="14943" y="6540"/>
                    <a:pt x="14649" y="5817"/>
                  </a:cubicBezTo>
                  <a:cubicBezTo>
                    <a:pt x="14372" y="5175"/>
                    <a:pt x="14087" y="4542"/>
                    <a:pt x="13757" y="3917"/>
                  </a:cubicBezTo>
                  <a:cubicBezTo>
                    <a:pt x="13507" y="3444"/>
                    <a:pt x="13239" y="2981"/>
                    <a:pt x="12918" y="2543"/>
                  </a:cubicBezTo>
                  <a:cubicBezTo>
                    <a:pt x="12410" y="1732"/>
                    <a:pt x="10866" y="1"/>
                    <a:pt x="10126" y="1339"/>
                  </a:cubicBezTo>
                  <a:cubicBezTo>
                    <a:pt x="10010" y="1509"/>
                    <a:pt x="8993" y="2989"/>
                    <a:pt x="8395" y="3712"/>
                  </a:cubicBezTo>
                  <a:cubicBezTo>
                    <a:pt x="6620" y="5951"/>
                    <a:pt x="4077" y="7423"/>
                    <a:pt x="1446" y="8422"/>
                  </a:cubicBezTo>
                  <a:cubicBezTo>
                    <a:pt x="1214" y="8503"/>
                    <a:pt x="1151" y="8761"/>
                    <a:pt x="1133" y="8984"/>
                  </a:cubicBezTo>
                  <a:cubicBezTo>
                    <a:pt x="0" y="9653"/>
                    <a:pt x="259" y="11500"/>
                    <a:pt x="794" y="12526"/>
                  </a:cubicBezTo>
                  <a:cubicBezTo>
                    <a:pt x="1196" y="13284"/>
                    <a:pt x="1981" y="14043"/>
                    <a:pt x="2882" y="13944"/>
                  </a:cubicBezTo>
                  <a:cubicBezTo>
                    <a:pt x="3007" y="14105"/>
                    <a:pt x="3159" y="14239"/>
                    <a:pt x="3346" y="14266"/>
                  </a:cubicBezTo>
                  <a:cubicBezTo>
                    <a:pt x="3542" y="14301"/>
                    <a:pt x="3774" y="14274"/>
                    <a:pt x="3970" y="14221"/>
                  </a:cubicBezTo>
                  <a:cubicBezTo>
                    <a:pt x="4140" y="14185"/>
                    <a:pt x="4309" y="14141"/>
                    <a:pt x="4470" y="14105"/>
                  </a:cubicBezTo>
                  <a:cubicBezTo>
                    <a:pt x="4479" y="14132"/>
                    <a:pt x="4488" y="14167"/>
                    <a:pt x="4497" y="14194"/>
                  </a:cubicBezTo>
                  <a:cubicBezTo>
                    <a:pt x="4782" y="15095"/>
                    <a:pt x="5032" y="16050"/>
                    <a:pt x="5433" y="16897"/>
                  </a:cubicBezTo>
                  <a:cubicBezTo>
                    <a:pt x="5763" y="17602"/>
                    <a:pt x="6549" y="18325"/>
                    <a:pt x="7378" y="17923"/>
                  </a:cubicBezTo>
                  <a:cubicBezTo>
                    <a:pt x="8101" y="17566"/>
                    <a:pt x="8136" y="16656"/>
                    <a:pt x="7896" y="15987"/>
                  </a:cubicBezTo>
                  <a:cubicBezTo>
                    <a:pt x="7735" y="15541"/>
                    <a:pt x="7548" y="15095"/>
                    <a:pt x="7360" y="14658"/>
                  </a:cubicBezTo>
                  <a:cubicBezTo>
                    <a:pt x="7414" y="14756"/>
                    <a:pt x="7494" y="14819"/>
                    <a:pt x="7637" y="14801"/>
                  </a:cubicBezTo>
                  <a:cubicBezTo>
                    <a:pt x="7780" y="14774"/>
                    <a:pt x="7931" y="14721"/>
                    <a:pt x="8029" y="14596"/>
                  </a:cubicBezTo>
                  <a:cubicBezTo>
                    <a:pt x="8163" y="14426"/>
                    <a:pt x="8101" y="14292"/>
                    <a:pt x="8012" y="14114"/>
                  </a:cubicBezTo>
                  <a:cubicBezTo>
                    <a:pt x="7905" y="13891"/>
                    <a:pt x="7789" y="13677"/>
                    <a:pt x="7673" y="13463"/>
                  </a:cubicBezTo>
                  <a:cubicBezTo>
                    <a:pt x="8395" y="13365"/>
                    <a:pt x="9136" y="13311"/>
                    <a:pt x="9930" y="13320"/>
                  </a:cubicBezTo>
                  <a:cubicBezTo>
                    <a:pt x="12365" y="13347"/>
                    <a:pt x="14658" y="14123"/>
                    <a:pt x="14658" y="14123"/>
                  </a:cubicBezTo>
                  <a:lnTo>
                    <a:pt x="14649" y="14114"/>
                  </a:lnTo>
                  <a:cubicBezTo>
                    <a:pt x="15746" y="14551"/>
                    <a:pt x="16103" y="13124"/>
                    <a:pt x="16139" y="12249"/>
                  </a:cubicBezTo>
                  <a:cubicBezTo>
                    <a:pt x="16174" y="11571"/>
                    <a:pt x="16103" y="10893"/>
                    <a:pt x="15987" y="10224"/>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2" name="Google Shape;5672;p99"/>
            <p:cNvSpPr/>
            <p:nvPr/>
          </p:nvSpPr>
          <p:spPr>
            <a:xfrm>
              <a:off x="3922950" y="1371250"/>
              <a:ext cx="98150" cy="140175"/>
            </a:xfrm>
            <a:custGeom>
              <a:avLst/>
              <a:gdLst/>
              <a:ahLst/>
              <a:cxnLst/>
              <a:rect l="l" t="t" r="r" b="b"/>
              <a:pathLst>
                <a:path w="3926" h="5607" extrusionOk="0">
                  <a:moveTo>
                    <a:pt x="1990" y="1"/>
                  </a:moveTo>
                  <a:cubicBezTo>
                    <a:pt x="1859" y="1"/>
                    <a:pt x="1670" y="74"/>
                    <a:pt x="1357" y="201"/>
                  </a:cubicBezTo>
                  <a:lnTo>
                    <a:pt x="777" y="442"/>
                  </a:lnTo>
                  <a:cubicBezTo>
                    <a:pt x="473" y="558"/>
                    <a:pt x="286" y="638"/>
                    <a:pt x="179" y="727"/>
                  </a:cubicBezTo>
                  <a:cubicBezTo>
                    <a:pt x="1" y="888"/>
                    <a:pt x="63" y="1075"/>
                    <a:pt x="206" y="1521"/>
                  </a:cubicBezTo>
                  <a:cubicBezTo>
                    <a:pt x="232" y="1601"/>
                    <a:pt x="259" y="1682"/>
                    <a:pt x="286" y="1771"/>
                  </a:cubicBezTo>
                  <a:cubicBezTo>
                    <a:pt x="571" y="2663"/>
                    <a:pt x="821" y="3617"/>
                    <a:pt x="1223" y="4465"/>
                  </a:cubicBezTo>
                  <a:cubicBezTo>
                    <a:pt x="1487" y="5036"/>
                    <a:pt x="2042" y="5607"/>
                    <a:pt x="2678" y="5607"/>
                  </a:cubicBezTo>
                  <a:cubicBezTo>
                    <a:pt x="2837" y="5607"/>
                    <a:pt x="3002" y="5571"/>
                    <a:pt x="3167" y="5491"/>
                  </a:cubicBezTo>
                  <a:cubicBezTo>
                    <a:pt x="3890" y="5143"/>
                    <a:pt x="3926" y="4233"/>
                    <a:pt x="3685" y="3564"/>
                  </a:cubicBezTo>
                  <a:cubicBezTo>
                    <a:pt x="3373" y="2708"/>
                    <a:pt x="2980" y="1878"/>
                    <a:pt x="2623" y="1039"/>
                  </a:cubicBezTo>
                  <a:cubicBezTo>
                    <a:pt x="2623" y="1039"/>
                    <a:pt x="2588" y="950"/>
                    <a:pt x="2588" y="950"/>
                  </a:cubicBezTo>
                  <a:cubicBezTo>
                    <a:pt x="2489" y="727"/>
                    <a:pt x="2418" y="575"/>
                    <a:pt x="2409" y="549"/>
                  </a:cubicBezTo>
                  <a:cubicBezTo>
                    <a:pt x="2250" y="161"/>
                    <a:pt x="2182" y="1"/>
                    <a:pt x="1990" y="1"/>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3" name="Google Shape;5673;p99"/>
            <p:cNvSpPr/>
            <p:nvPr/>
          </p:nvSpPr>
          <p:spPr>
            <a:xfrm>
              <a:off x="3922950" y="1368450"/>
              <a:ext cx="98150" cy="150125"/>
            </a:xfrm>
            <a:custGeom>
              <a:avLst/>
              <a:gdLst/>
              <a:ahLst/>
              <a:cxnLst/>
              <a:rect l="l" t="t" r="r" b="b"/>
              <a:pathLst>
                <a:path w="3926" h="6005" fill="none" extrusionOk="0">
                  <a:moveTo>
                    <a:pt x="1357" y="313"/>
                  </a:moveTo>
                  <a:lnTo>
                    <a:pt x="777" y="554"/>
                  </a:lnTo>
                  <a:cubicBezTo>
                    <a:pt x="473" y="670"/>
                    <a:pt x="286" y="750"/>
                    <a:pt x="179" y="839"/>
                  </a:cubicBezTo>
                  <a:cubicBezTo>
                    <a:pt x="1" y="1000"/>
                    <a:pt x="63" y="1187"/>
                    <a:pt x="206" y="1633"/>
                  </a:cubicBezTo>
                  <a:cubicBezTo>
                    <a:pt x="232" y="1713"/>
                    <a:pt x="259" y="1794"/>
                    <a:pt x="286" y="1883"/>
                  </a:cubicBezTo>
                  <a:cubicBezTo>
                    <a:pt x="571" y="2775"/>
                    <a:pt x="821" y="3729"/>
                    <a:pt x="1223" y="4577"/>
                  </a:cubicBezTo>
                  <a:cubicBezTo>
                    <a:pt x="1553" y="5291"/>
                    <a:pt x="2338" y="6004"/>
                    <a:pt x="3167" y="5603"/>
                  </a:cubicBezTo>
                  <a:cubicBezTo>
                    <a:pt x="3890" y="5255"/>
                    <a:pt x="3926" y="4345"/>
                    <a:pt x="3685" y="3676"/>
                  </a:cubicBezTo>
                  <a:cubicBezTo>
                    <a:pt x="3373" y="2820"/>
                    <a:pt x="2980" y="1990"/>
                    <a:pt x="2623" y="1151"/>
                  </a:cubicBezTo>
                  <a:cubicBezTo>
                    <a:pt x="2623" y="1151"/>
                    <a:pt x="2588" y="1062"/>
                    <a:pt x="2588" y="1062"/>
                  </a:cubicBezTo>
                  <a:cubicBezTo>
                    <a:pt x="2489" y="839"/>
                    <a:pt x="2418" y="687"/>
                    <a:pt x="2409" y="661"/>
                  </a:cubicBezTo>
                  <a:cubicBezTo>
                    <a:pt x="2142" y="9"/>
                    <a:pt x="2133" y="0"/>
                    <a:pt x="1357" y="31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4" name="Google Shape;5674;p99"/>
            <p:cNvSpPr/>
            <p:nvPr/>
          </p:nvSpPr>
          <p:spPr>
            <a:xfrm>
              <a:off x="3988300" y="1388575"/>
              <a:ext cx="33475" cy="42075"/>
            </a:xfrm>
            <a:custGeom>
              <a:avLst/>
              <a:gdLst/>
              <a:ahLst/>
              <a:cxnLst/>
              <a:rect l="l" t="t" r="r" b="b"/>
              <a:pathLst>
                <a:path w="1339" h="1683" extrusionOk="0">
                  <a:moveTo>
                    <a:pt x="623" y="0"/>
                  </a:moveTo>
                  <a:cubicBezTo>
                    <a:pt x="582" y="0"/>
                    <a:pt x="523" y="29"/>
                    <a:pt x="420" y="79"/>
                  </a:cubicBezTo>
                  <a:lnTo>
                    <a:pt x="232" y="168"/>
                  </a:lnTo>
                  <a:cubicBezTo>
                    <a:pt x="143" y="212"/>
                    <a:pt x="81" y="239"/>
                    <a:pt x="54" y="275"/>
                  </a:cubicBezTo>
                  <a:cubicBezTo>
                    <a:pt x="0" y="328"/>
                    <a:pt x="18" y="382"/>
                    <a:pt x="81" y="525"/>
                  </a:cubicBezTo>
                  <a:cubicBezTo>
                    <a:pt x="90" y="551"/>
                    <a:pt x="99" y="569"/>
                    <a:pt x="107" y="605"/>
                  </a:cubicBezTo>
                  <a:cubicBezTo>
                    <a:pt x="223" y="890"/>
                    <a:pt x="357" y="1167"/>
                    <a:pt x="482" y="1444"/>
                  </a:cubicBezTo>
                  <a:cubicBezTo>
                    <a:pt x="545" y="1576"/>
                    <a:pt x="607" y="1682"/>
                    <a:pt x="742" y="1682"/>
                  </a:cubicBezTo>
                  <a:cubicBezTo>
                    <a:pt x="761" y="1682"/>
                    <a:pt x="781" y="1680"/>
                    <a:pt x="803" y="1676"/>
                  </a:cubicBezTo>
                  <a:cubicBezTo>
                    <a:pt x="955" y="1658"/>
                    <a:pt x="1107" y="1595"/>
                    <a:pt x="1205" y="1479"/>
                  </a:cubicBezTo>
                  <a:cubicBezTo>
                    <a:pt x="1339" y="1310"/>
                    <a:pt x="1276" y="1176"/>
                    <a:pt x="1187" y="989"/>
                  </a:cubicBezTo>
                  <a:cubicBezTo>
                    <a:pt x="1071" y="766"/>
                    <a:pt x="955" y="543"/>
                    <a:pt x="839" y="320"/>
                  </a:cubicBezTo>
                  <a:lnTo>
                    <a:pt x="830" y="293"/>
                  </a:lnTo>
                  <a:cubicBezTo>
                    <a:pt x="785" y="221"/>
                    <a:pt x="768" y="177"/>
                    <a:pt x="759" y="168"/>
                  </a:cubicBezTo>
                  <a:cubicBezTo>
                    <a:pt x="703" y="51"/>
                    <a:pt x="679" y="0"/>
                    <a:pt x="623" y="0"/>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5" name="Google Shape;5675;p99"/>
            <p:cNvSpPr/>
            <p:nvPr/>
          </p:nvSpPr>
          <p:spPr>
            <a:xfrm>
              <a:off x="3988300" y="1387625"/>
              <a:ext cx="33475" cy="43750"/>
            </a:xfrm>
            <a:custGeom>
              <a:avLst/>
              <a:gdLst/>
              <a:ahLst/>
              <a:cxnLst/>
              <a:rect l="l" t="t" r="r" b="b"/>
              <a:pathLst>
                <a:path w="1339" h="1750" fill="none" extrusionOk="0">
                  <a:moveTo>
                    <a:pt x="420" y="117"/>
                  </a:moveTo>
                  <a:lnTo>
                    <a:pt x="232" y="206"/>
                  </a:lnTo>
                  <a:cubicBezTo>
                    <a:pt x="143" y="250"/>
                    <a:pt x="81" y="277"/>
                    <a:pt x="54" y="313"/>
                  </a:cubicBezTo>
                  <a:cubicBezTo>
                    <a:pt x="0" y="366"/>
                    <a:pt x="18" y="420"/>
                    <a:pt x="81" y="563"/>
                  </a:cubicBezTo>
                  <a:cubicBezTo>
                    <a:pt x="90" y="589"/>
                    <a:pt x="99" y="607"/>
                    <a:pt x="107" y="643"/>
                  </a:cubicBezTo>
                  <a:cubicBezTo>
                    <a:pt x="223" y="928"/>
                    <a:pt x="357" y="1205"/>
                    <a:pt x="482" y="1482"/>
                  </a:cubicBezTo>
                  <a:cubicBezTo>
                    <a:pt x="553" y="1633"/>
                    <a:pt x="625" y="1749"/>
                    <a:pt x="803" y="1714"/>
                  </a:cubicBezTo>
                  <a:cubicBezTo>
                    <a:pt x="955" y="1696"/>
                    <a:pt x="1107" y="1633"/>
                    <a:pt x="1205" y="1517"/>
                  </a:cubicBezTo>
                  <a:cubicBezTo>
                    <a:pt x="1339" y="1348"/>
                    <a:pt x="1276" y="1214"/>
                    <a:pt x="1187" y="1027"/>
                  </a:cubicBezTo>
                  <a:cubicBezTo>
                    <a:pt x="1071" y="804"/>
                    <a:pt x="955" y="581"/>
                    <a:pt x="839" y="358"/>
                  </a:cubicBezTo>
                  <a:lnTo>
                    <a:pt x="830" y="331"/>
                  </a:lnTo>
                  <a:cubicBezTo>
                    <a:pt x="785" y="259"/>
                    <a:pt x="768" y="215"/>
                    <a:pt x="759" y="206"/>
                  </a:cubicBezTo>
                  <a:cubicBezTo>
                    <a:pt x="661" y="1"/>
                    <a:pt x="661" y="1"/>
                    <a:pt x="420" y="11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6" name="Google Shape;5676;p99"/>
            <p:cNvSpPr/>
            <p:nvPr/>
          </p:nvSpPr>
          <p:spPr>
            <a:xfrm>
              <a:off x="3816350" y="1280800"/>
              <a:ext cx="82750" cy="128450"/>
            </a:xfrm>
            <a:custGeom>
              <a:avLst/>
              <a:gdLst/>
              <a:ahLst/>
              <a:cxnLst/>
              <a:rect l="l" t="t" r="r" b="b"/>
              <a:pathLst>
                <a:path w="3310" h="5138" extrusionOk="0">
                  <a:moveTo>
                    <a:pt x="1642" y="1"/>
                  </a:moveTo>
                  <a:cubicBezTo>
                    <a:pt x="0" y="402"/>
                    <a:pt x="250" y="2570"/>
                    <a:pt x="848" y="3721"/>
                  </a:cubicBezTo>
                  <a:cubicBezTo>
                    <a:pt x="1230" y="4426"/>
                    <a:pt x="1944" y="5137"/>
                    <a:pt x="2768" y="5137"/>
                  </a:cubicBezTo>
                  <a:cubicBezTo>
                    <a:pt x="2944" y="5137"/>
                    <a:pt x="3126" y="5104"/>
                    <a:pt x="3310" y="5032"/>
                  </a:cubicBezTo>
                  <a:cubicBezTo>
                    <a:pt x="2284" y="3819"/>
                    <a:pt x="1544" y="1580"/>
                    <a:pt x="1642"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7" name="Google Shape;5677;p99"/>
            <p:cNvSpPr/>
            <p:nvPr/>
          </p:nvSpPr>
          <p:spPr>
            <a:xfrm>
              <a:off x="3816350" y="1280800"/>
              <a:ext cx="82750" cy="136075"/>
            </a:xfrm>
            <a:custGeom>
              <a:avLst/>
              <a:gdLst/>
              <a:ahLst/>
              <a:cxnLst/>
              <a:rect l="l" t="t" r="r" b="b"/>
              <a:pathLst>
                <a:path w="3310" h="5443" fill="none" extrusionOk="0">
                  <a:moveTo>
                    <a:pt x="1642" y="1"/>
                  </a:moveTo>
                  <a:cubicBezTo>
                    <a:pt x="1544" y="1580"/>
                    <a:pt x="2284" y="3819"/>
                    <a:pt x="3310" y="5032"/>
                  </a:cubicBezTo>
                  <a:cubicBezTo>
                    <a:pt x="2266" y="5442"/>
                    <a:pt x="1312" y="4577"/>
                    <a:pt x="848" y="3721"/>
                  </a:cubicBezTo>
                  <a:cubicBezTo>
                    <a:pt x="250" y="2570"/>
                    <a:pt x="0" y="402"/>
                    <a:pt x="1642"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8" name="Google Shape;5678;p99"/>
            <p:cNvSpPr/>
            <p:nvPr/>
          </p:nvSpPr>
          <p:spPr>
            <a:xfrm>
              <a:off x="3845550" y="1149650"/>
              <a:ext cx="268775" cy="267925"/>
            </a:xfrm>
            <a:custGeom>
              <a:avLst/>
              <a:gdLst/>
              <a:ahLst/>
              <a:cxnLst/>
              <a:rect l="l" t="t" r="r" b="b"/>
              <a:pathLst>
                <a:path w="10751" h="10717" extrusionOk="0">
                  <a:moveTo>
                    <a:pt x="7396" y="1"/>
                  </a:move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285" y="10714"/>
                    <a:pt x="2342" y="10717"/>
                    <a:pt x="2400" y="10717"/>
                  </a:cubicBezTo>
                  <a:cubicBezTo>
                    <a:pt x="2552" y="10717"/>
                    <a:pt x="2713" y="10694"/>
                    <a:pt x="2856" y="10662"/>
                  </a:cubicBezTo>
                  <a:cubicBezTo>
                    <a:pt x="4858" y="10181"/>
                    <a:pt x="6586" y="9751"/>
                    <a:pt x="8687" y="9751"/>
                  </a:cubicBezTo>
                  <a:cubicBezTo>
                    <a:pt x="8730" y="9751"/>
                    <a:pt x="8772" y="9751"/>
                    <a:pt x="8815" y="9752"/>
                  </a:cubicBezTo>
                  <a:cubicBezTo>
                    <a:pt x="9484" y="9761"/>
                    <a:pt x="10144" y="9823"/>
                    <a:pt x="10751" y="9912"/>
                  </a:cubicBezTo>
                  <a:cubicBezTo>
                    <a:pt x="10670" y="9787"/>
                    <a:pt x="10599" y="9653"/>
                    <a:pt x="10528" y="9520"/>
                  </a:cubicBezTo>
                  <a:cubicBezTo>
                    <a:pt x="10135" y="8806"/>
                    <a:pt x="9787" y="8066"/>
                    <a:pt x="9457" y="7316"/>
                  </a:cubicBez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lose/>
                </a:path>
              </a:pathLst>
            </a:custGeom>
            <a:solidFill>
              <a:srgbClr val="4DEE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9" name="Google Shape;5679;p99"/>
            <p:cNvSpPr/>
            <p:nvPr/>
          </p:nvSpPr>
          <p:spPr>
            <a:xfrm>
              <a:off x="3845550" y="1149650"/>
              <a:ext cx="268775" cy="268325"/>
            </a:xfrm>
            <a:custGeom>
              <a:avLst/>
              <a:gdLst/>
              <a:ahLst/>
              <a:cxnLst/>
              <a:rect l="l" t="t" r="r" b="b"/>
              <a:pathLst>
                <a:path w="10751" h="10733" fill="none" extrusionOk="0">
                  <a:moveTo>
                    <a:pt x="9457" y="7316"/>
                  </a:moveTo>
                  <a:cubicBezTo>
                    <a:pt x="9172" y="6656"/>
                    <a:pt x="8904" y="5987"/>
                    <a:pt x="8654" y="5309"/>
                  </a:cubicBezTo>
                  <a:cubicBezTo>
                    <a:pt x="8494" y="4854"/>
                    <a:pt x="8324" y="4399"/>
                    <a:pt x="8199" y="3926"/>
                  </a:cubicBezTo>
                  <a:cubicBezTo>
                    <a:pt x="8182" y="3864"/>
                    <a:pt x="8164" y="3810"/>
                    <a:pt x="8146" y="3748"/>
                  </a:cubicBezTo>
                  <a:cubicBezTo>
                    <a:pt x="7905" y="2749"/>
                    <a:pt x="7548" y="1366"/>
                    <a:pt x="7396" y="1"/>
                  </a:cubicBezTo>
                  <a:cubicBezTo>
                    <a:pt x="7361" y="55"/>
                    <a:pt x="7316" y="99"/>
                    <a:pt x="7280" y="144"/>
                  </a:cubicBezTo>
                  <a:cubicBezTo>
                    <a:pt x="5505" y="2383"/>
                    <a:pt x="2963" y="3864"/>
                    <a:pt x="331" y="4863"/>
                  </a:cubicBezTo>
                  <a:cubicBezTo>
                    <a:pt x="54" y="4952"/>
                    <a:pt x="19" y="5291"/>
                    <a:pt x="10" y="5541"/>
                  </a:cubicBezTo>
                  <a:cubicBezTo>
                    <a:pt x="1" y="6460"/>
                    <a:pt x="385" y="7414"/>
                    <a:pt x="715" y="8253"/>
                  </a:cubicBezTo>
                  <a:cubicBezTo>
                    <a:pt x="911" y="8726"/>
                    <a:pt x="1125" y="9199"/>
                    <a:pt x="1357" y="9653"/>
                  </a:cubicBezTo>
                  <a:cubicBezTo>
                    <a:pt x="1544" y="10019"/>
                    <a:pt x="1776" y="10635"/>
                    <a:pt x="2231" y="10706"/>
                  </a:cubicBezTo>
                  <a:cubicBezTo>
                    <a:pt x="2427" y="10733"/>
                    <a:pt x="2659" y="10706"/>
                    <a:pt x="2856" y="10662"/>
                  </a:cubicBezTo>
                  <a:cubicBezTo>
                    <a:pt x="4899" y="10171"/>
                    <a:pt x="6656" y="9734"/>
                    <a:pt x="8815" y="9752"/>
                  </a:cubicBezTo>
                  <a:cubicBezTo>
                    <a:pt x="9484" y="9761"/>
                    <a:pt x="10144" y="9823"/>
                    <a:pt x="10751" y="9912"/>
                  </a:cubicBezTo>
                  <a:cubicBezTo>
                    <a:pt x="10670" y="9787"/>
                    <a:pt x="10599" y="9653"/>
                    <a:pt x="10528" y="9520"/>
                  </a:cubicBezTo>
                  <a:cubicBezTo>
                    <a:pt x="10135" y="8806"/>
                    <a:pt x="9787" y="8066"/>
                    <a:pt x="9457" y="7316"/>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0" name="Google Shape;5680;p99"/>
            <p:cNvSpPr/>
            <p:nvPr/>
          </p:nvSpPr>
          <p:spPr>
            <a:xfrm>
              <a:off x="4030450" y="1093450"/>
              <a:ext cx="153475" cy="320300"/>
            </a:xfrm>
            <a:custGeom>
              <a:avLst/>
              <a:gdLst/>
              <a:ahLst/>
              <a:cxnLst/>
              <a:rect l="l" t="t" r="r" b="b"/>
              <a:pathLst>
                <a:path w="6139" h="12812"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lnTo>
                    <a:pt x="1624" y="1"/>
                  </a:ln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1" name="Google Shape;5681;p99"/>
            <p:cNvSpPr/>
            <p:nvPr/>
          </p:nvSpPr>
          <p:spPr>
            <a:xfrm>
              <a:off x="4030450" y="1093450"/>
              <a:ext cx="153475" cy="320300"/>
            </a:xfrm>
            <a:custGeom>
              <a:avLst/>
              <a:gdLst/>
              <a:ahLst/>
              <a:cxnLst/>
              <a:rect l="l" t="t" r="r" b="b"/>
              <a:pathLst>
                <a:path w="6139" h="12812" fill="none" extrusionOk="0">
                  <a:moveTo>
                    <a:pt x="1624" y="1"/>
                  </a:moveTo>
                  <a:cubicBezTo>
                    <a:pt x="1624" y="1"/>
                    <a:pt x="643" y="1437"/>
                    <a:pt x="0" y="2249"/>
                  </a:cubicBezTo>
                  <a:cubicBezTo>
                    <a:pt x="152" y="3614"/>
                    <a:pt x="509" y="4997"/>
                    <a:pt x="750" y="5996"/>
                  </a:cubicBezTo>
                  <a:cubicBezTo>
                    <a:pt x="768" y="6058"/>
                    <a:pt x="786" y="6112"/>
                    <a:pt x="803" y="6174"/>
                  </a:cubicBezTo>
                  <a:cubicBezTo>
                    <a:pt x="928" y="6647"/>
                    <a:pt x="1098" y="7102"/>
                    <a:pt x="1258" y="7557"/>
                  </a:cubicBezTo>
                  <a:cubicBezTo>
                    <a:pt x="1508" y="8235"/>
                    <a:pt x="1776" y="8904"/>
                    <a:pt x="2061" y="9564"/>
                  </a:cubicBezTo>
                  <a:cubicBezTo>
                    <a:pt x="2391" y="10314"/>
                    <a:pt x="2739" y="11054"/>
                    <a:pt x="3132" y="11768"/>
                  </a:cubicBezTo>
                  <a:cubicBezTo>
                    <a:pt x="3203" y="11901"/>
                    <a:pt x="3274" y="12035"/>
                    <a:pt x="3355" y="12160"/>
                  </a:cubicBezTo>
                  <a:cubicBezTo>
                    <a:pt x="4943" y="12401"/>
                    <a:pt x="6138" y="12811"/>
                    <a:pt x="6138" y="1281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2" name="Google Shape;5682;p99"/>
            <p:cNvSpPr/>
            <p:nvPr/>
          </p:nvSpPr>
          <p:spPr>
            <a:xfrm>
              <a:off x="4218675" y="1185350"/>
              <a:ext cx="153925" cy="79425"/>
            </a:xfrm>
            <a:custGeom>
              <a:avLst/>
              <a:gdLst/>
              <a:ahLst/>
              <a:cxnLst/>
              <a:rect l="l" t="t" r="r" b="b"/>
              <a:pathLst>
                <a:path w="6157" h="3177" fill="none" extrusionOk="0">
                  <a:moveTo>
                    <a:pt x="1" y="3176"/>
                  </a:moveTo>
                  <a:cubicBezTo>
                    <a:pt x="1981" y="1990"/>
                    <a:pt x="4042" y="928"/>
                    <a:pt x="6156" y="0"/>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3" name="Google Shape;5683;p99"/>
            <p:cNvSpPr/>
            <p:nvPr/>
          </p:nvSpPr>
          <p:spPr>
            <a:xfrm>
              <a:off x="4223150" y="1154800"/>
              <a:ext cx="87675" cy="76725"/>
            </a:xfrm>
            <a:custGeom>
              <a:avLst/>
              <a:gdLst/>
              <a:ahLst/>
              <a:cxnLst/>
              <a:rect l="l" t="t" r="r" b="b"/>
              <a:pathLst>
                <a:path w="3507" h="3069" fill="none" extrusionOk="0">
                  <a:moveTo>
                    <a:pt x="0" y="3069"/>
                  </a:moveTo>
                  <a:cubicBezTo>
                    <a:pt x="1026" y="2123"/>
                    <a:pt x="2436" y="892"/>
                    <a:pt x="3506" y="0"/>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4" name="Google Shape;5684;p99"/>
            <p:cNvSpPr/>
            <p:nvPr/>
          </p:nvSpPr>
          <p:spPr>
            <a:xfrm>
              <a:off x="4214225" y="1161025"/>
              <a:ext cx="32800" cy="45525"/>
            </a:xfrm>
            <a:custGeom>
              <a:avLst/>
              <a:gdLst/>
              <a:ahLst/>
              <a:cxnLst/>
              <a:rect l="l" t="t" r="r" b="b"/>
              <a:pathLst>
                <a:path w="1312" h="1821" fill="none" extrusionOk="0">
                  <a:moveTo>
                    <a:pt x="0" y="1821"/>
                  </a:moveTo>
                  <a:cubicBezTo>
                    <a:pt x="527" y="1107"/>
                    <a:pt x="910" y="616"/>
                    <a:pt x="1312" y="1"/>
                  </a:cubicBez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5" name="Google Shape;5685;p99"/>
            <p:cNvSpPr/>
            <p:nvPr/>
          </p:nvSpPr>
          <p:spPr>
            <a:xfrm>
              <a:off x="4241650" y="1264075"/>
              <a:ext cx="51775" cy="13400"/>
            </a:xfrm>
            <a:custGeom>
              <a:avLst/>
              <a:gdLst/>
              <a:ahLst/>
              <a:cxnLst/>
              <a:rect l="l" t="t" r="r" b="b"/>
              <a:pathLst>
                <a:path w="2071" h="536" fill="none" extrusionOk="0">
                  <a:moveTo>
                    <a:pt x="1" y="536"/>
                  </a:moveTo>
                  <a:lnTo>
                    <a:pt x="2070" y="0"/>
                  </a:lnTo>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6" name="Google Shape;5686;p99"/>
            <p:cNvSpPr/>
            <p:nvPr/>
          </p:nvSpPr>
          <p:spPr>
            <a:xfrm>
              <a:off x="4260175" y="1071150"/>
              <a:ext cx="66700" cy="91250"/>
            </a:xfrm>
            <a:custGeom>
              <a:avLst/>
              <a:gdLst/>
              <a:ahLst/>
              <a:cxnLst/>
              <a:rect l="l" t="t" r="r" b="b"/>
              <a:pathLst>
                <a:path w="2668" h="3650" fill="none" extrusionOk="0">
                  <a:moveTo>
                    <a:pt x="437" y="3649"/>
                  </a:moveTo>
                  <a:cubicBezTo>
                    <a:pt x="205" y="3007"/>
                    <a:pt x="0" y="2133"/>
                    <a:pt x="54" y="1455"/>
                  </a:cubicBezTo>
                  <a:cubicBezTo>
                    <a:pt x="80" y="1187"/>
                    <a:pt x="134" y="902"/>
                    <a:pt x="268" y="670"/>
                  </a:cubicBezTo>
                  <a:cubicBezTo>
                    <a:pt x="625" y="1"/>
                    <a:pt x="1106" y="233"/>
                    <a:pt x="1204" y="518"/>
                  </a:cubicBezTo>
                  <a:cubicBezTo>
                    <a:pt x="1312" y="813"/>
                    <a:pt x="1178" y="1125"/>
                    <a:pt x="1124" y="1276"/>
                  </a:cubicBezTo>
                  <a:cubicBezTo>
                    <a:pt x="1204" y="875"/>
                    <a:pt x="1526" y="545"/>
                    <a:pt x="1909" y="438"/>
                  </a:cubicBezTo>
                  <a:cubicBezTo>
                    <a:pt x="2418" y="295"/>
                    <a:pt x="2668" y="830"/>
                    <a:pt x="2391" y="1250"/>
                  </a:cubicBezTo>
                  <a:cubicBezTo>
                    <a:pt x="1900" y="2151"/>
                    <a:pt x="830" y="2704"/>
                    <a:pt x="437" y="3649"/>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7" name="Google Shape;5687;p99"/>
            <p:cNvSpPr/>
            <p:nvPr/>
          </p:nvSpPr>
          <p:spPr>
            <a:xfrm>
              <a:off x="4340450" y="1121350"/>
              <a:ext cx="41075" cy="50425"/>
            </a:xfrm>
            <a:custGeom>
              <a:avLst/>
              <a:gdLst/>
              <a:ahLst/>
              <a:cxnLst/>
              <a:rect l="l" t="t" r="r" b="b"/>
              <a:pathLst>
                <a:path w="1643" h="2017" fill="none" extrusionOk="0">
                  <a:moveTo>
                    <a:pt x="72" y="2016"/>
                  </a:moveTo>
                  <a:cubicBezTo>
                    <a:pt x="19" y="1633"/>
                    <a:pt x="1" y="1124"/>
                    <a:pt x="117" y="749"/>
                  </a:cubicBezTo>
                  <a:cubicBezTo>
                    <a:pt x="152" y="607"/>
                    <a:pt x="224" y="455"/>
                    <a:pt x="322" y="339"/>
                  </a:cubicBezTo>
                  <a:cubicBezTo>
                    <a:pt x="598" y="0"/>
                    <a:pt x="839" y="187"/>
                    <a:pt x="857" y="357"/>
                  </a:cubicBezTo>
                  <a:cubicBezTo>
                    <a:pt x="884" y="535"/>
                    <a:pt x="777" y="687"/>
                    <a:pt x="732" y="767"/>
                  </a:cubicBezTo>
                  <a:cubicBezTo>
                    <a:pt x="821" y="562"/>
                    <a:pt x="1036" y="410"/>
                    <a:pt x="1268" y="393"/>
                  </a:cubicBezTo>
                  <a:cubicBezTo>
                    <a:pt x="1562" y="366"/>
                    <a:pt x="1642" y="696"/>
                    <a:pt x="1437" y="901"/>
                  </a:cubicBezTo>
                  <a:cubicBezTo>
                    <a:pt x="1062" y="1347"/>
                    <a:pt x="402" y="1534"/>
                    <a:pt x="72" y="2016"/>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8" name="Google Shape;5688;p99"/>
            <p:cNvSpPr/>
            <p:nvPr/>
          </p:nvSpPr>
          <p:spPr>
            <a:xfrm>
              <a:off x="4321725" y="1225050"/>
              <a:ext cx="32575" cy="40175"/>
            </a:xfrm>
            <a:custGeom>
              <a:avLst/>
              <a:gdLst/>
              <a:ahLst/>
              <a:cxnLst/>
              <a:rect l="l" t="t" r="r" b="b"/>
              <a:pathLst>
                <a:path w="1303" h="1607" fill="none" extrusionOk="0">
                  <a:moveTo>
                    <a:pt x="63" y="1606"/>
                  </a:moveTo>
                  <a:cubicBezTo>
                    <a:pt x="18" y="1294"/>
                    <a:pt x="0" y="892"/>
                    <a:pt x="90" y="589"/>
                  </a:cubicBezTo>
                  <a:cubicBezTo>
                    <a:pt x="125" y="473"/>
                    <a:pt x="179" y="357"/>
                    <a:pt x="250" y="268"/>
                  </a:cubicBezTo>
                  <a:cubicBezTo>
                    <a:pt x="473" y="0"/>
                    <a:pt x="661" y="152"/>
                    <a:pt x="678" y="277"/>
                  </a:cubicBezTo>
                  <a:cubicBezTo>
                    <a:pt x="705" y="420"/>
                    <a:pt x="616" y="544"/>
                    <a:pt x="580" y="607"/>
                  </a:cubicBezTo>
                  <a:cubicBezTo>
                    <a:pt x="652" y="437"/>
                    <a:pt x="821" y="321"/>
                    <a:pt x="1000" y="313"/>
                  </a:cubicBezTo>
                  <a:cubicBezTo>
                    <a:pt x="1240" y="295"/>
                    <a:pt x="1303" y="553"/>
                    <a:pt x="1142" y="714"/>
                  </a:cubicBezTo>
                  <a:cubicBezTo>
                    <a:pt x="848" y="1071"/>
                    <a:pt x="322" y="1214"/>
                    <a:pt x="63" y="1606"/>
                  </a:cubicBezTo>
                  <a:close/>
                </a:path>
              </a:pathLst>
            </a:custGeom>
            <a:noFill/>
            <a:ln w="19050" cap="rnd"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9" name="Google Shape;5689;p99"/>
            <p:cNvSpPr/>
            <p:nvPr/>
          </p:nvSpPr>
          <p:spPr>
            <a:xfrm>
              <a:off x="4055425" y="1081625"/>
              <a:ext cx="165725" cy="333875"/>
            </a:xfrm>
            <a:custGeom>
              <a:avLst/>
              <a:gdLst/>
              <a:ahLst/>
              <a:cxnLst/>
              <a:rect l="l" t="t" r="r" b="b"/>
              <a:pathLst>
                <a:path w="6629" h="13355" extrusionOk="0">
                  <a:moveTo>
                    <a:pt x="1295" y="1"/>
                  </a:moveTo>
                  <a:cubicBezTo>
                    <a:pt x="999" y="1"/>
                    <a:pt x="729" y="166"/>
                    <a:pt x="527" y="590"/>
                  </a:cubicBezTo>
                  <a:cubicBezTo>
                    <a:pt x="1" y="1990"/>
                    <a:pt x="447" y="4042"/>
                    <a:pt x="795" y="5487"/>
                  </a:cubicBezTo>
                  <a:cubicBezTo>
                    <a:pt x="1080" y="5363"/>
                    <a:pt x="1401" y="5300"/>
                    <a:pt x="1731" y="5300"/>
                  </a:cubicBezTo>
                  <a:cubicBezTo>
                    <a:pt x="3052" y="5300"/>
                    <a:pt x="4122" y="6362"/>
                    <a:pt x="4122" y="7682"/>
                  </a:cubicBezTo>
                  <a:cubicBezTo>
                    <a:pt x="4122" y="8744"/>
                    <a:pt x="3426" y="9636"/>
                    <a:pt x="2481" y="9948"/>
                  </a:cubicBezTo>
                  <a:cubicBezTo>
                    <a:pt x="2588" y="10171"/>
                    <a:pt x="2695" y="10385"/>
                    <a:pt x="2811" y="10599"/>
                  </a:cubicBezTo>
                  <a:cubicBezTo>
                    <a:pt x="3105" y="11134"/>
                    <a:pt x="3426" y="11670"/>
                    <a:pt x="3810" y="12151"/>
                  </a:cubicBezTo>
                  <a:cubicBezTo>
                    <a:pt x="4113" y="12535"/>
                    <a:pt x="4461" y="12919"/>
                    <a:pt x="4889" y="13168"/>
                  </a:cubicBezTo>
                  <a:cubicBezTo>
                    <a:pt x="5117" y="13298"/>
                    <a:pt x="5316" y="13354"/>
                    <a:pt x="5490" y="13354"/>
                  </a:cubicBezTo>
                  <a:cubicBezTo>
                    <a:pt x="6286" y="13354"/>
                    <a:pt x="6557" y="12172"/>
                    <a:pt x="6593" y="11411"/>
                  </a:cubicBezTo>
                  <a:cubicBezTo>
                    <a:pt x="6629" y="10733"/>
                    <a:pt x="6558" y="10055"/>
                    <a:pt x="6442" y="9386"/>
                  </a:cubicBezTo>
                  <a:cubicBezTo>
                    <a:pt x="6308" y="8637"/>
                    <a:pt x="6120" y="7887"/>
                    <a:pt x="5889" y="7165"/>
                  </a:cubicBezTo>
                  <a:cubicBezTo>
                    <a:pt x="5665" y="6424"/>
                    <a:pt x="5398" y="5693"/>
                    <a:pt x="5095" y="4979"/>
                  </a:cubicBezTo>
                  <a:cubicBezTo>
                    <a:pt x="4827" y="4337"/>
                    <a:pt x="4533" y="3694"/>
                    <a:pt x="4211" y="3079"/>
                  </a:cubicBezTo>
                  <a:cubicBezTo>
                    <a:pt x="3962" y="2606"/>
                    <a:pt x="3694" y="2133"/>
                    <a:pt x="3373" y="1705"/>
                  </a:cubicBezTo>
                  <a:cubicBezTo>
                    <a:pt x="2993" y="1101"/>
                    <a:pt x="2058" y="1"/>
                    <a:pt x="1295" y="1"/>
                  </a:cubicBezTo>
                  <a:close/>
                </a:path>
              </a:pathLst>
            </a:custGeom>
            <a:solidFill>
              <a:srgbClr val="FFAC73"/>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0" name="Google Shape;5690;p99"/>
            <p:cNvSpPr/>
            <p:nvPr/>
          </p:nvSpPr>
          <p:spPr>
            <a:xfrm>
              <a:off x="4055425" y="1058450"/>
              <a:ext cx="165725" cy="370475"/>
            </a:xfrm>
            <a:custGeom>
              <a:avLst/>
              <a:gdLst/>
              <a:ahLst/>
              <a:cxnLst/>
              <a:rect l="l" t="t" r="r" b="b"/>
              <a:pathLst>
                <a:path w="6629" h="14819" fill="none" extrusionOk="0">
                  <a:moveTo>
                    <a:pt x="6442" y="10313"/>
                  </a:moveTo>
                  <a:cubicBezTo>
                    <a:pt x="6308" y="9564"/>
                    <a:pt x="6120" y="8814"/>
                    <a:pt x="5889" y="8092"/>
                  </a:cubicBezTo>
                  <a:cubicBezTo>
                    <a:pt x="5665" y="7351"/>
                    <a:pt x="5398" y="6620"/>
                    <a:pt x="5095" y="5906"/>
                  </a:cubicBezTo>
                  <a:cubicBezTo>
                    <a:pt x="4827" y="5264"/>
                    <a:pt x="4533" y="4621"/>
                    <a:pt x="4211" y="4006"/>
                  </a:cubicBezTo>
                  <a:cubicBezTo>
                    <a:pt x="3962" y="3533"/>
                    <a:pt x="3694" y="3060"/>
                    <a:pt x="3373" y="2632"/>
                  </a:cubicBezTo>
                  <a:cubicBezTo>
                    <a:pt x="2846" y="1793"/>
                    <a:pt x="1250" y="0"/>
                    <a:pt x="527" y="1517"/>
                  </a:cubicBezTo>
                  <a:cubicBezTo>
                    <a:pt x="1" y="2917"/>
                    <a:pt x="447" y="4969"/>
                    <a:pt x="795" y="6414"/>
                  </a:cubicBezTo>
                  <a:cubicBezTo>
                    <a:pt x="1080" y="6290"/>
                    <a:pt x="1401" y="6227"/>
                    <a:pt x="1731" y="6227"/>
                  </a:cubicBezTo>
                  <a:cubicBezTo>
                    <a:pt x="3052" y="6227"/>
                    <a:pt x="4122" y="7289"/>
                    <a:pt x="4122" y="8609"/>
                  </a:cubicBezTo>
                  <a:cubicBezTo>
                    <a:pt x="4122" y="9671"/>
                    <a:pt x="3426" y="10563"/>
                    <a:pt x="2481" y="10875"/>
                  </a:cubicBezTo>
                  <a:cubicBezTo>
                    <a:pt x="2588" y="11098"/>
                    <a:pt x="2695" y="11312"/>
                    <a:pt x="2811" y="11526"/>
                  </a:cubicBezTo>
                  <a:cubicBezTo>
                    <a:pt x="3105" y="12061"/>
                    <a:pt x="3426" y="12597"/>
                    <a:pt x="3810" y="13078"/>
                  </a:cubicBezTo>
                  <a:cubicBezTo>
                    <a:pt x="4113" y="13462"/>
                    <a:pt x="4461" y="13846"/>
                    <a:pt x="4889" y="14095"/>
                  </a:cubicBezTo>
                  <a:cubicBezTo>
                    <a:pt x="6156" y="14818"/>
                    <a:pt x="6549" y="13266"/>
                    <a:pt x="6593" y="12338"/>
                  </a:cubicBezTo>
                  <a:cubicBezTo>
                    <a:pt x="6629" y="11660"/>
                    <a:pt x="6558" y="10982"/>
                    <a:pt x="6442" y="1031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1" name="Google Shape;5691;p99"/>
            <p:cNvSpPr/>
            <p:nvPr/>
          </p:nvSpPr>
          <p:spPr>
            <a:xfrm>
              <a:off x="4075275" y="1214125"/>
              <a:ext cx="83225" cy="116200"/>
            </a:xfrm>
            <a:custGeom>
              <a:avLst/>
              <a:gdLst/>
              <a:ahLst/>
              <a:cxnLst/>
              <a:rect l="l" t="t" r="r" b="b"/>
              <a:pathLst>
                <a:path w="3329" h="4648" extrusionOk="0">
                  <a:moveTo>
                    <a:pt x="937" y="0"/>
                  </a:move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ubicBezTo>
                    <a:pt x="3328" y="1062"/>
                    <a:pt x="2258" y="0"/>
                    <a:pt x="937" y="0"/>
                  </a:cubicBezTo>
                  <a:close/>
                </a:path>
              </a:pathLst>
            </a:custGeom>
            <a:solidFill>
              <a:srgbClr val="FFD61D"/>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2" name="Google Shape;5692;p99"/>
            <p:cNvSpPr/>
            <p:nvPr/>
          </p:nvSpPr>
          <p:spPr>
            <a:xfrm>
              <a:off x="4075275" y="1214125"/>
              <a:ext cx="83225" cy="116200"/>
            </a:xfrm>
            <a:custGeom>
              <a:avLst/>
              <a:gdLst/>
              <a:ahLst/>
              <a:cxnLst/>
              <a:rect l="l" t="t" r="r" b="b"/>
              <a:pathLst>
                <a:path w="3329" h="4648" fill="none" extrusionOk="0">
                  <a:moveTo>
                    <a:pt x="3328" y="2382"/>
                  </a:moveTo>
                  <a:cubicBezTo>
                    <a:pt x="3328" y="1062"/>
                    <a:pt x="2258" y="0"/>
                    <a:pt x="937" y="0"/>
                  </a:cubicBezTo>
                  <a:cubicBezTo>
                    <a:pt x="607" y="0"/>
                    <a:pt x="286" y="63"/>
                    <a:pt x="1" y="187"/>
                  </a:cubicBezTo>
                  <a:cubicBezTo>
                    <a:pt x="45" y="375"/>
                    <a:pt x="90" y="553"/>
                    <a:pt x="134" y="723"/>
                  </a:cubicBezTo>
                  <a:cubicBezTo>
                    <a:pt x="143" y="767"/>
                    <a:pt x="161" y="821"/>
                    <a:pt x="170" y="865"/>
                  </a:cubicBezTo>
                  <a:cubicBezTo>
                    <a:pt x="277" y="1240"/>
                    <a:pt x="402" y="1597"/>
                    <a:pt x="536" y="1963"/>
                  </a:cubicBezTo>
                  <a:cubicBezTo>
                    <a:pt x="732" y="2498"/>
                    <a:pt x="946" y="3033"/>
                    <a:pt x="1169" y="3551"/>
                  </a:cubicBezTo>
                  <a:cubicBezTo>
                    <a:pt x="1330" y="3925"/>
                    <a:pt x="1499" y="4291"/>
                    <a:pt x="1687" y="4648"/>
                  </a:cubicBezTo>
                  <a:cubicBezTo>
                    <a:pt x="2632" y="4336"/>
                    <a:pt x="3328" y="3444"/>
                    <a:pt x="3328" y="238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5696"/>
        <p:cNvGrpSpPr/>
        <p:nvPr/>
      </p:nvGrpSpPr>
      <p:grpSpPr>
        <a:xfrm>
          <a:off x="0" y="0"/>
          <a:ext cx="0" cy="0"/>
          <a:chOff x="0" y="0"/>
          <a:chExt cx="0" cy="0"/>
        </a:xfrm>
      </p:grpSpPr>
      <p:sp>
        <p:nvSpPr>
          <p:cNvPr id="5697" name="Google Shape;5697;p100"/>
          <p:cNvSpPr/>
          <p:nvPr/>
        </p:nvSpPr>
        <p:spPr>
          <a:xfrm rot="2700000">
            <a:off x="11346894" y="3661167"/>
            <a:ext cx="9688263" cy="10612420"/>
          </a:xfrm>
          <a:custGeom>
            <a:avLst/>
            <a:gdLst/>
            <a:ahLst/>
            <a:cxnLst/>
            <a:rect l="l" t="t" r="r" b="b"/>
            <a:pathLst>
              <a:path w="51945" h="56900" extrusionOk="0">
                <a:moveTo>
                  <a:pt x="40040" y="1"/>
                </a:moveTo>
                <a:cubicBezTo>
                  <a:pt x="39981" y="1"/>
                  <a:pt x="39913" y="3"/>
                  <a:pt x="39836" y="5"/>
                </a:cubicBezTo>
                <a:cubicBezTo>
                  <a:pt x="36879" y="70"/>
                  <a:pt x="33929" y="142"/>
                  <a:pt x="30972" y="226"/>
                </a:cubicBezTo>
                <a:cubicBezTo>
                  <a:pt x="28542" y="291"/>
                  <a:pt x="26106" y="350"/>
                  <a:pt x="23677" y="474"/>
                </a:cubicBezTo>
                <a:cubicBezTo>
                  <a:pt x="21078" y="611"/>
                  <a:pt x="18479" y="839"/>
                  <a:pt x="15880" y="982"/>
                </a:cubicBezTo>
                <a:cubicBezTo>
                  <a:pt x="15170" y="1021"/>
                  <a:pt x="14519" y="1060"/>
                  <a:pt x="14206" y="1829"/>
                </a:cubicBezTo>
                <a:cubicBezTo>
                  <a:pt x="14193" y="1868"/>
                  <a:pt x="14154" y="1894"/>
                  <a:pt x="14128" y="1926"/>
                </a:cubicBezTo>
                <a:cubicBezTo>
                  <a:pt x="12187" y="4310"/>
                  <a:pt x="10291" y="6727"/>
                  <a:pt x="8292" y="9052"/>
                </a:cubicBezTo>
                <a:cubicBezTo>
                  <a:pt x="6071" y="11631"/>
                  <a:pt x="3752" y="14132"/>
                  <a:pt x="1472" y="16653"/>
                </a:cubicBezTo>
                <a:cubicBezTo>
                  <a:pt x="1036" y="17129"/>
                  <a:pt x="997" y="17155"/>
                  <a:pt x="1316" y="17721"/>
                </a:cubicBezTo>
                <a:cubicBezTo>
                  <a:pt x="1427" y="17917"/>
                  <a:pt x="1583" y="18099"/>
                  <a:pt x="1739" y="18262"/>
                </a:cubicBezTo>
                <a:cubicBezTo>
                  <a:pt x="2801" y="19376"/>
                  <a:pt x="3876" y="20477"/>
                  <a:pt x="4924" y="21590"/>
                </a:cubicBezTo>
                <a:cubicBezTo>
                  <a:pt x="6931" y="23720"/>
                  <a:pt x="8930" y="25857"/>
                  <a:pt x="10936" y="27993"/>
                </a:cubicBezTo>
                <a:cubicBezTo>
                  <a:pt x="9731" y="28892"/>
                  <a:pt x="8520" y="29791"/>
                  <a:pt x="7308" y="30683"/>
                </a:cubicBezTo>
                <a:cubicBezTo>
                  <a:pt x="5016" y="32377"/>
                  <a:pt x="2697" y="34044"/>
                  <a:pt x="398" y="35724"/>
                </a:cubicBezTo>
                <a:cubicBezTo>
                  <a:pt x="20" y="36005"/>
                  <a:pt x="0" y="36272"/>
                  <a:pt x="274" y="36649"/>
                </a:cubicBezTo>
                <a:cubicBezTo>
                  <a:pt x="554" y="37040"/>
                  <a:pt x="867" y="37411"/>
                  <a:pt x="1095" y="37828"/>
                </a:cubicBezTo>
                <a:cubicBezTo>
                  <a:pt x="2378" y="40128"/>
                  <a:pt x="3700" y="42414"/>
                  <a:pt x="4892" y="44765"/>
                </a:cubicBezTo>
                <a:cubicBezTo>
                  <a:pt x="6318" y="47592"/>
                  <a:pt x="7641" y="50471"/>
                  <a:pt x="8995" y="53343"/>
                </a:cubicBezTo>
                <a:cubicBezTo>
                  <a:pt x="9210" y="53799"/>
                  <a:pt x="9399" y="54281"/>
                  <a:pt x="9503" y="54770"/>
                </a:cubicBezTo>
                <a:cubicBezTo>
                  <a:pt x="9634" y="55408"/>
                  <a:pt x="9588" y="55428"/>
                  <a:pt x="10246" y="55480"/>
                </a:cubicBezTo>
                <a:cubicBezTo>
                  <a:pt x="13190" y="55708"/>
                  <a:pt x="16141" y="55929"/>
                  <a:pt x="19085" y="56138"/>
                </a:cubicBezTo>
                <a:cubicBezTo>
                  <a:pt x="21514" y="56313"/>
                  <a:pt x="23944" y="56502"/>
                  <a:pt x="26373" y="56613"/>
                </a:cubicBezTo>
                <a:cubicBezTo>
                  <a:pt x="28972" y="56743"/>
                  <a:pt x="31577" y="56776"/>
                  <a:pt x="34183" y="56887"/>
                </a:cubicBezTo>
                <a:cubicBezTo>
                  <a:pt x="34324" y="56893"/>
                  <a:pt x="34463" y="56899"/>
                  <a:pt x="34598" y="56899"/>
                </a:cubicBezTo>
                <a:cubicBezTo>
                  <a:pt x="35139" y="56899"/>
                  <a:pt x="35615" y="56799"/>
                  <a:pt x="35928" y="56209"/>
                </a:cubicBezTo>
                <a:cubicBezTo>
                  <a:pt x="35948" y="56170"/>
                  <a:pt x="35987" y="56151"/>
                  <a:pt x="36019" y="56118"/>
                </a:cubicBezTo>
                <a:cubicBezTo>
                  <a:pt x="38188" y="53942"/>
                  <a:pt x="40312" y="51721"/>
                  <a:pt x="42533" y="49605"/>
                </a:cubicBezTo>
                <a:cubicBezTo>
                  <a:pt x="45001" y="47260"/>
                  <a:pt x="47548" y="45006"/>
                  <a:pt x="50075" y="42726"/>
                </a:cubicBezTo>
                <a:cubicBezTo>
                  <a:pt x="50551" y="42290"/>
                  <a:pt x="50596" y="42270"/>
                  <a:pt x="50336" y="41678"/>
                </a:cubicBezTo>
                <a:cubicBezTo>
                  <a:pt x="50245" y="41469"/>
                  <a:pt x="50108" y="41274"/>
                  <a:pt x="49965" y="41098"/>
                </a:cubicBezTo>
                <a:cubicBezTo>
                  <a:pt x="49020" y="39880"/>
                  <a:pt x="48063" y="38682"/>
                  <a:pt x="47125" y="37464"/>
                </a:cubicBezTo>
                <a:cubicBezTo>
                  <a:pt x="44910" y="34585"/>
                  <a:pt x="42702" y="31693"/>
                  <a:pt x="40488" y="28807"/>
                </a:cubicBezTo>
                <a:cubicBezTo>
                  <a:pt x="40468" y="28788"/>
                  <a:pt x="40449" y="28768"/>
                  <a:pt x="40436" y="28742"/>
                </a:cubicBezTo>
                <a:cubicBezTo>
                  <a:pt x="42025" y="27283"/>
                  <a:pt x="43621" y="25831"/>
                  <a:pt x="45216" y="24385"/>
                </a:cubicBezTo>
                <a:cubicBezTo>
                  <a:pt x="47340" y="22476"/>
                  <a:pt x="49476" y="20587"/>
                  <a:pt x="51600" y="18679"/>
                </a:cubicBezTo>
                <a:cubicBezTo>
                  <a:pt x="51945" y="18373"/>
                  <a:pt x="51938" y="18099"/>
                  <a:pt x="51626" y="17747"/>
                </a:cubicBezTo>
                <a:cubicBezTo>
                  <a:pt x="51313" y="17389"/>
                  <a:pt x="50968" y="17050"/>
                  <a:pt x="50694" y="16660"/>
                </a:cubicBezTo>
                <a:cubicBezTo>
                  <a:pt x="49190" y="14497"/>
                  <a:pt x="47646" y="12354"/>
                  <a:pt x="46232" y="10133"/>
                </a:cubicBezTo>
                <a:cubicBezTo>
                  <a:pt x="44526" y="7463"/>
                  <a:pt x="42924" y="4727"/>
                  <a:pt x="41295" y="2004"/>
                </a:cubicBezTo>
                <a:cubicBezTo>
                  <a:pt x="41035" y="1575"/>
                  <a:pt x="40794" y="1112"/>
                  <a:pt x="40644" y="637"/>
                </a:cubicBezTo>
                <a:cubicBezTo>
                  <a:pt x="40477" y="90"/>
                  <a:pt x="40488" y="1"/>
                  <a:pt x="40040" y="1"/>
                </a:cubicBezTo>
                <a:close/>
              </a:path>
            </a:pathLst>
          </a:custGeom>
          <a:solidFill>
            <a:srgbClr val="CAF8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8" name="Google Shape;5698;p100"/>
          <p:cNvSpPr/>
          <p:nvPr/>
        </p:nvSpPr>
        <p:spPr>
          <a:xfrm>
            <a:off x="1260000" y="720000"/>
            <a:ext cx="9594308" cy="694701"/>
          </a:xfrm>
          <a:prstGeom prst="rect">
            <a:avLst/>
          </a:prstGeom>
        </p:spPr>
        <p:txBody>
          <a:bodyPr>
            <a:prstTxWarp prst="textPlain">
              <a:avLst/>
            </a:prstTxWarp>
          </a:bodyPr>
          <a:lstStyle/>
          <a:p>
            <a:pPr lvl="0" algn="ctr"/>
            <a:r>
              <a:rPr b="1">
                <a:ln w="19050" cap="flat" cmpd="sng">
                  <a:solidFill>
                    <a:srgbClr val="212121"/>
                  </a:solidFill>
                  <a:prstDash val="solid"/>
                  <a:round/>
                  <a:headEnd type="none" w="sm" len="sm"/>
                  <a:tailEnd type="none" w="sm" len="sm"/>
                </a:ln>
                <a:solidFill>
                  <a:srgbClr val="4DEEFF"/>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SUPPORT NETWORKS</a:t>
            </a:r>
          </a:p>
        </p:txBody>
      </p:sp>
      <p:sp>
        <p:nvSpPr>
          <p:cNvPr id="5699" name="Google Shape;5699;p100"/>
          <p:cNvSpPr/>
          <p:nvPr/>
        </p:nvSpPr>
        <p:spPr>
          <a:xfrm>
            <a:off x="1260000" y="2605150"/>
            <a:ext cx="11346000" cy="5882400"/>
          </a:xfrm>
          <a:prstGeom prst="rect">
            <a:avLst/>
          </a:pr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0" name="Google Shape;5700;p100"/>
          <p:cNvSpPr/>
          <p:nvPr/>
        </p:nvSpPr>
        <p:spPr>
          <a:xfrm>
            <a:off x="1479750" y="2332550"/>
            <a:ext cx="11492400" cy="5882400"/>
          </a:xfrm>
          <a:prstGeom prst="rect">
            <a:avLst/>
          </a:prstGeom>
          <a:solidFill>
            <a:schemeClr val="lt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1" name="Google Shape;5701;p100"/>
          <p:cNvSpPr/>
          <p:nvPr/>
        </p:nvSpPr>
        <p:spPr>
          <a:xfrm>
            <a:off x="1925075" y="2916387"/>
            <a:ext cx="9077849" cy="404450"/>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4DEEFF"/>
                </a:solidFill>
                <a:effectLst>
                  <a:outerShdw dist="381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WANT MORE SUPPORT OR ADVICE?</a:t>
            </a:r>
          </a:p>
        </p:txBody>
      </p:sp>
      <p:sp>
        <p:nvSpPr>
          <p:cNvPr id="5702" name="Google Shape;5702;p100"/>
          <p:cNvSpPr/>
          <p:nvPr/>
        </p:nvSpPr>
        <p:spPr>
          <a:xfrm>
            <a:off x="12764316" y="4601943"/>
            <a:ext cx="4094745" cy="4047355"/>
          </a:xfrm>
          <a:custGeom>
            <a:avLst/>
            <a:gdLst/>
            <a:ahLst/>
            <a:cxnLst/>
            <a:rect l="l" t="t" r="r" b="b"/>
            <a:pathLst>
              <a:path w="16790" h="16595" extrusionOk="0">
                <a:moveTo>
                  <a:pt x="6522" y="2070"/>
                </a:moveTo>
                <a:cubicBezTo>
                  <a:pt x="8984" y="2070"/>
                  <a:pt x="10982" y="4068"/>
                  <a:pt x="10982" y="6530"/>
                </a:cubicBezTo>
                <a:cubicBezTo>
                  <a:pt x="10982" y="8984"/>
                  <a:pt x="8984" y="10982"/>
                  <a:pt x="6522" y="10982"/>
                </a:cubicBezTo>
                <a:cubicBezTo>
                  <a:pt x="4068" y="10982"/>
                  <a:pt x="2070" y="8984"/>
                  <a:pt x="2070" y="6530"/>
                </a:cubicBezTo>
                <a:cubicBezTo>
                  <a:pt x="2070" y="4068"/>
                  <a:pt x="4068" y="2070"/>
                  <a:pt x="6522" y="2070"/>
                </a:cubicBezTo>
                <a:close/>
                <a:moveTo>
                  <a:pt x="6522" y="0"/>
                </a:moveTo>
                <a:cubicBezTo>
                  <a:pt x="2918" y="0"/>
                  <a:pt x="0" y="2917"/>
                  <a:pt x="0" y="6530"/>
                </a:cubicBezTo>
                <a:cubicBezTo>
                  <a:pt x="0" y="10134"/>
                  <a:pt x="2918" y="13052"/>
                  <a:pt x="6522" y="13052"/>
                </a:cubicBezTo>
                <a:cubicBezTo>
                  <a:pt x="7904" y="13052"/>
                  <a:pt x="9180" y="12623"/>
                  <a:pt x="10233" y="11901"/>
                </a:cubicBezTo>
                <a:cubicBezTo>
                  <a:pt x="12258" y="14764"/>
                  <a:pt x="14060" y="16575"/>
                  <a:pt x="14060" y="16575"/>
                </a:cubicBezTo>
                <a:cubicBezTo>
                  <a:pt x="14060" y="16575"/>
                  <a:pt x="14125" y="16595"/>
                  <a:pt x="14243" y="16595"/>
                </a:cubicBezTo>
                <a:cubicBezTo>
                  <a:pt x="14519" y="16595"/>
                  <a:pt x="15085" y="16490"/>
                  <a:pt x="15791" y="15790"/>
                </a:cubicBezTo>
                <a:cubicBezTo>
                  <a:pt x="16790" y="14791"/>
                  <a:pt x="16576" y="14069"/>
                  <a:pt x="16576" y="14069"/>
                </a:cubicBezTo>
                <a:cubicBezTo>
                  <a:pt x="16576" y="14069"/>
                  <a:pt x="14765" y="12258"/>
                  <a:pt x="11901" y="10242"/>
                </a:cubicBezTo>
                <a:cubicBezTo>
                  <a:pt x="12624" y="9180"/>
                  <a:pt x="13052" y="7904"/>
                  <a:pt x="13052" y="6530"/>
                </a:cubicBezTo>
                <a:cubicBezTo>
                  <a:pt x="13052" y="2917"/>
                  <a:pt x="10135" y="0"/>
                  <a:pt x="6522"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3" name="Google Shape;5703;p100"/>
          <p:cNvSpPr/>
          <p:nvPr/>
        </p:nvSpPr>
        <p:spPr>
          <a:xfrm>
            <a:off x="14837810" y="6940795"/>
            <a:ext cx="1716671" cy="1671134"/>
          </a:xfrm>
          <a:custGeom>
            <a:avLst/>
            <a:gdLst/>
            <a:ahLst/>
            <a:cxnLst/>
            <a:rect l="l" t="t" r="r" b="b"/>
            <a:pathLst>
              <a:path w="7039" h="6852" extrusionOk="0">
                <a:moveTo>
                  <a:pt x="1445" y="0"/>
                </a:moveTo>
                <a:lnTo>
                  <a:pt x="0" y="1445"/>
                </a:lnTo>
                <a:cubicBezTo>
                  <a:pt x="2204" y="4719"/>
                  <a:pt x="4318" y="6834"/>
                  <a:pt x="4318" y="6834"/>
                </a:cubicBezTo>
                <a:cubicBezTo>
                  <a:pt x="4318" y="6834"/>
                  <a:pt x="4379" y="6851"/>
                  <a:pt x="4491" y="6851"/>
                </a:cubicBezTo>
                <a:cubicBezTo>
                  <a:pt x="4762" y="6851"/>
                  <a:pt x="5331" y="6748"/>
                  <a:pt x="6040" y="6040"/>
                </a:cubicBezTo>
                <a:cubicBezTo>
                  <a:pt x="7039" y="5041"/>
                  <a:pt x="6834" y="4318"/>
                  <a:pt x="6834" y="4318"/>
                </a:cubicBezTo>
                <a:cubicBezTo>
                  <a:pt x="6834" y="4318"/>
                  <a:pt x="4719" y="2213"/>
                  <a:pt x="1445" y="0"/>
                </a:cubicBezTo>
                <a:close/>
              </a:path>
            </a:pathLst>
          </a:custGeom>
          <a:solidFill>
            <a:srgbClr val="FFAC73"/>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4" name="Google Shape;5704;p100"/>
          <p:cNvSpPr/>
          <p:nvPr/>
        </p:nvSpPr>
        <p:spPr>
          <a:xfrm>
            <a:off x="14837810" y="6940795"/>
            <a:ext cx="1716671" cy="1716742"/>
          </a:xfrm>
          <a:custGeom>
            <a:avLst/>
            <a:gdLst/>
            <a:ahLst/>
            <a:cxnLst/>
            <a:rect l="l" t="t" r="r" b="b"/>
            <a:pathLst>
              <a:path w="7039" h="7039" fill="none" extrusionOk="0">
                <a:moveTo>
                  <a:pt x="1445" y="0"/>
                </a:moveTo>
                <a:cubicBezTo>
                  <a:pt x="4719" y="2213"/>
                  <a:pt x="6834" y="4318"/>
                  <a:pt x="6834" y="4318"/>
                </a:cubicBezTo>
                <a:cubicBezTo>
                  <a:pt x="6834" y="4318"/>
                  <a:pt x="7039" y="5041"/>
                  <a:pt x="6040" y="6040"/>
                </a:cubicBezTo>
                <a:cubicBezTo>
                  <a:pt x="5041" y="7039"/>
                  <a:pt x="4318" y="6834"/>
                  <a:pt x="4318" y="6834"/>
                </a:cubicBezTo>
                <a:cubicBezTo>
                  <a:pt x="4318" y="6834"/>
                  <a:pt x="2204" y="4719"/>
                  <a:pt x="0" y="1445"/>
                </a:cubicBezTo>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5" name="Google Shape;5705;p100"/>
          <p:cNvSpPr/>
          <p:nvPr/>
        </p:nvSpPr>
        <p:spPr>
          <a:xfrm>
            <a:off x="12459706" y="4562678"/>
            <a:ext cx="1712525" cy="3185447"/>
          </a:xfrm>
          <a:custGeom>
            <a:avLst/>
            <a:gdLst/>
            <a:ahLst/>
            <a:cxnLst/>
            <a:rect l="l" t="t" r="r" b="b"/>
            <a:pathLst>
              <a:path w="7022" h="13061" extrusionOk="0">
                <a:moveTo>
                  <a:pt x="6531" y="1"/>
                </a:moveTo>
                <a:cubicBezTo>
                  <a:pt x="2927" y="1"/>
                  <a:pt x="0" y="2927"/>
                  <a:pt x="0" y="6531"/>
                </a:cubicBezTo>
                <a:cubicBezTo>
                  <a:pt x="0" y="10135"/>
                  <a:pt x="2927" y="13061"/>
                  <a:pt x="6531" y="13061"/>
                </a:cubicBezTo>
                <a:cubicBezTo>
                  <a:pt x="6700" y="13061"/>
                  <a:pt x="6861" y="13052"/>
                  <a:pt x="7021" y="13043"/>
                </a:cubicBezTo>
                <a:cubicBezTo>
                  <a:pt x="3649" y="12793"/>
                  <a:pt x="991" y="9974"/>
                  <a:pt x="991" y="6531"/>
                </a:cubicBezTo>
                <a:cubicBezTo>
                  <a:pt x="991" y="3096"/>
                  <a:pt x="3649" y="277"/>
                  <a:pt x="7021" y="18"/>
                </a:cubicBezTo>
                <a:cubicBezTo>
                  <a:pt x="6861" y="10"/>
                  <a:pt x="6700" y="1"/>
                  <a:pt x="6531" y="1"/>
                </a:cubicBezTo>
                <a:close/>
              </a:path>
            </a:pathLst>
          </a:custGeom>
          <a:solidFill>
            <a:srgbClr val="E27D47"/>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6" name="Google Shape;5706;p100"/>
          <p:cNvSpPr/>
          <p:nvPr/>
        </p:nvSpPr>
        <p:spPr>
          <a:xfrm>
            <a:off x="12459706" y="4562678"/>
            <a:ext cx="3185317" cy="3185447"/>
          </a:xfrm>
          <a:custGeom>
            <a:avLst/>
            <a:gdLst/>
            <a:ahLst/>
            <a:cxnLst/>
            <a:rect l="l" t="t" r="r" b="b"/>
            <a:pathLst>
              <a:path w="13061" h="13061" extrusionOk="0">
                <a:moveTo>
                  <a:pt x="6531" y="2079"/>
                </a:moveTo>
                <a:cubicBezTo>
                  <a:pt x="8993" y="2079"/>
                  <a:pt x="10991" y="4069"/>
                  <a:pt x="10991" y="6531"/>
                </a:cubicBezTo>
                <a:cubicBezTo>
                  <a:pt x="10991" y="8993"/>
                  <a:pt x="8993" y="10991"/>
                  <a:pt x="6531" y="10991"/>
                </a:cubicBezTo>
                <a:cubicBezTo>
                  <a:pt x="4068" y="10991"/>
                  <a:pt x="2079" y="8993"/>
                  <a:pt x="2079" y="6531"/>
                </a:cubicBezTo>
                <a:cubicBezTo>
                  <a:pt x="2079" y="4069"/>
                  <a:pt x="4068" y="2079"/>
                  <a:pt x="6531" y="2079"/>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7" name="Google Shape;5707;p100"/>
          <p:cNvSpPr/>
          <p:nvPr/>
        </p:nvSpPr>
        <p:spPr>
          <a:xfrm>
            <a:off x="12459706" y="4562678"/>
            <a:ext cx="3185317" cy="3185447"/>
          </a:xfrm>
          <a:custGeom>
            <a:avLst/>
            <a:gdLst/>
            <a:ahLst/>
            <a:cxnLst/>
            <a:rect l="l" t="t" r="r" b="b"/>
            <a:pathLst>
              <a:path w="13061" h="13061" fill="none" extrusionOk="0">
                <a:moveTo>
                  <a:pt x="6531" y="10991"/>
                </a:moveTo>
                <a:cubicBezTo>
                  <a:pt x="4068" y="10991"/>
                  <a:pt x="2079" y="8993"/>
                  <a:pt x="2079" y="6531"/>
                </a:cubicBezTo>
                <a:cubicBezTo>
                  <a:pt x="2079" y="4069"/>
                  <a:pt x="4068" y="2079"/>
                  <a:pt x="6531" y="2079"/>
                </a:cubicBezTo>
                <a:cubicBezTo>
                  <a:pt x="8993" y="2079"/>
                  <a:pt x="10991" y="4069"/>
                  <a:pt x="10991" y="6531"/>
                </a:cubicBezTo>
                <a:cubicBezTo>
                  <a:pt x="10991" y="8993"/>
                  <a:pt x="8993" y="10991"/>
                  <a:pt x="6531" y="10991"/>
                </a:cubicBezTo>
                <a:close/>
                <a:moveTo>
                  <a:pt x="6531" y="1"/>
                </a:moveTo>
                <a:cubicBezTo>
                  <a:pt x="2927" y="1"/>
                  <a:pt x="0" y="2927"/>
                  <a:pt x="0" y="6531"/>
                </a:cubicBezTo>
                <a:cubicBezTo>
                  <a:pt x="0" y="10135"/>
                  <a:pt x="2927" y="13061"/>
                  <a:pt x="6531" y="13061"/>
                </a:cubicBezTo>
                <a:cubicBezTo>
                  <a:pt x="10135" y="13061"/>
                  <a:pt x="13061" y="10135"/>
                  <a:pt x="13061" y="6531"/>
                </a:cubicBezTo>
                <a:cubicBezTo>
                  <a:pt x="13061" y="2927"/>
                  <a:pt x="10135" y="1"/>
                  <a:pt x="6531" y="1"/>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8" name="Google Shape;5708;p100"/>
          <p:cNvSpPr/>
          <p:nvPr/>
        </p:nvSpPr>
        <p:spPr>
          <a:xfrm>
            <a:off x="12183386" y="6231579"/>
            <a:ext cx="570191" cy="1288227"/>
          </a:xfrm>
          <a:custGeom>
            <a:avLst/>
            <a:gdLst/>
            <a:ahLst/>
            <a:cxnLst/>
            <a:rect l="l" t="t" r="r" b="b"/>
            <a:pathLst>
              <a:path w="2338" h="5282" fill="none" extrusionOk="0">
                <a:moveTo>
                  <a:pt x="2338" y="5281"/>
                </a:moveTo>
                <a:cubicBezTo>
                  <a:pt x="1009" y="3836"/>
                  <a:pt x="179" y="1954"/>
                  <a:pt x="0" y="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9" name="Google Shape;5709;p100"/>
          <p:cNvSpPr/>
          <p:nvPr/>
        </p:nvSpPr>
        <p:spPr>
          <a:xfrm>
            <a:off x="11961452" y="6601308"/>
            <a:ext cx="400451" cy="872638"/>
          </a:xfrm>
          <a:custGeom>
            <a:avLst/>
            <a:gdLst/>
            <a:ahLst/>
            <a:cxnLst/>
            <a:rect l="l" t="t" r="r" b="b"/>
            <a:pathLst>
              <a:path w="1642" h="3578" fill="none" extrusionOk="0">
                <a:moveTo>
                  <a:pt x="1642" y="3578"/>
                </a:moveTo>
                <a:cubicBezTo>
                  <a:pt x="902" y="2481"/>
                  <a:pt x="348" y="1276"/>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0" name="Google Shape;5710;p100"/>
          <p:cNvSpPr/>
          <p:nvPr/>
        </p:nvSpPr>
        <p:spPr>
          <a:xfrm>
            <a:off x="15821147" y="4956551"/>
            <a:ext cx="404841" cy="1355785"/>
          </a:xfrm>
          <a:custGeom>
            <a:avLst/>
            <a:gdLst/>
            <a:ahLst/>
            <a:cxnLst/>
            <a:rect l="l" t="t" r="r" b="b"/>
            <a:pathLst>
              <a:path w="1660" h="5559" fill="none" extrusionOk="0">
                <a:moveTo>
                  <a:pt x="0" y="0"/>
                </a:moveTo>
                <a:cubicBezTo>
                  <a:pt x="1107" y="1624"/>
                  <a:pt x="1660" y="3595"/>
                  <a:pt x="1553" y="555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1" name="Google Shape;5711;p100"/>
          <p:cNvSpPr/>
          <p:nvPr/>
        </p:nvSpPr>
        <p:spPr>
          <a:xfrm>
            <a:off x="16201849" y="5058739"/>
            <a:ext cx="272170" cy="918490"/>
          </a:xfrm>
          <a:custGeom>
            <a:avLst/>
            <a:gdLst/>
            <a:ahLst/>
            <a:cxnLst/>
            <a:rect l="l" t="t" r="r" b="b"/>
            <a:pathLst>
              <a:path w="1116" h="3766" fill="none" extrusionOk="0">
                <a:moveTo>
                  <a:pt x="1" y="1"/>
                </a:moveTo>
                <a:cubicBezTo>
                  <a:pt x="572" y="1187"/>
                  <a:pt x="946" y="2454"/>
                  <a:pt x="1116" y="3765"/>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2" name="Google Shape;5712;p100"/>
          <p:cNvSpPr txBox="1"/>
          <p:nvPr/>
        </p:nvSpPr>
        <p:spPr>
          <a:xfrm>
            <a:off x="1855523" y="3583150"/>
            <a:ext cx="10133100" cy="4041300"/>
          </a:xfrm>
          <a:prstGeom prst="rect">
            <a:avLst/>
          </a:prstGeom>
          <a:noFill/>
          <a:ln>
            <a:noFill/>
          </a:ln>
        </p:spPr>
        <p:txBody>
          <a:bodyPr spcFirstLastPara="1" wrap="square" lIns="91425" tIns="91425" rIns="91425" bIns="91425" anchor="t" anchorCtr="0">
            <a:spAutoFit/>
          </a:bodyPr>
          <a:lstStyle/>
          <a:p>
            <a:pPr marL="0" lvl="0" indent="0" algn="l" rtl="0">
              <a:lnSpc>
                <a:spcPct val="110000"/>
              </a:lnSpc>
              <a:spcBef>
                <a:spcPts val="0"/>
              </a:spcBef>
              <a:spcAft>
                <a:spcPts val="0"/>
              </a:spcAft>
              <a:buNone/>
            </a:pPr>
            <a:r>
              <a:rPr lang="en-GB" sz="2300" b="1">
                <a:solidFill>
                  <a:srgbClr val="212121"/>
                </a:solidFill>
                <a:latin typeface="Roboto"/>
                <a:ea typeface="Roboto"/>
                <a:cs typeface="Roboto"/>
                <a:sym typeface="Roboto"/>
              </a:rPr>
              <a:t>Why not try accessing some of the following websites:</a:t>
            </a:r>
            <a:endParaRPr sz="2300" b="1">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Childline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3">
                  <a:extLst>
                    <a:ext uri="{A12FA001-AC4F-418D-AE19-62706E023703}">
                      <ahyp:hlinkClr xmlns:ahyp="http://schemas.microsoft.com/office/drawing/2018/hyperlinkcolor" val="tx"/>
                    </a:ext>
                  </a:extLst>
                </a:hlinkClick>
              </a:rPr>
              <a:t>childline.org.uk</a:t>
            </a:r>
            <a:endParaRPr sz="26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The Mix - </a:t>
            </a:r>
            <a:r>
              <a:rPr lang="en-GB" sz="2300" u="sng">
                <a:solidFill>
                  <a:schemeClr val="accent1"/>
                </a:solidFill>
                <a:latin typeface="Roboto"/>
                <a:ea typeface="Roboto"/>
                <a:cs typeface="Roboto"/>
                <a:sym typeface="Roboto"/>
                <a:hlinkClick r:id="rId4">
                  <a:extLst>
                    <a:ext uri="{A12FA001-AC4F-418D-AE19-62706E023703}">
                      <ahyp:hlinkClr xmlns:ahyp="http://schemas.microsoft.com/office/drawing/2018/hyperlinkcolor" val="tx"/>
                    </a:ext>
                  </a:extLst>
                </a:hlinkClick>
              </a:rPr>
              <a:t>themix.org.uk</a:t>
            </a:r>
            <a:endParaRPr sz="23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Safer Internet Centre - </a:t>
            </a:r>
            <a:r>
              <a:rPr lang="en-GB" sz="2300" u="sng">
                <a:solidFill>
                  <a:schemeClr val="accent1"/>
                </a:solidFill>
                <a:latin typeface="Roboto"/>
                <a:ea typeface="Roboto"/>
                <a:cs typeface="Roboto"/>
                <a:sym typeface="Roboto"/>
                <a:hlinkClick r:id="rId5">
                  <a:extLst>
                    <a:ext uri="{A12FA001-AC4F-418D-AE19-62706E023703}">
                      <ahyp:hlinkClr xmlns:ahyp="http://schemas.microsoft.com/office/drawing/2018/hyperlinkcolor" val="tx"/>
                    </a:ext>
                  </a:extLst>
                </a:hlinkClick>
              </a:rPr>
              <a:t>saferinternet.org.uk</a:t>
            </a:r>
            <a:endParaRPr sz="2300">
              <a:solidFill>
                <a:schemeClr val="accent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Relate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6">
                  <a:extLst>
                    <a:ext uri="{A12FA001-AC4F-418D-AE19-62706E023703}">
                      <ahyp:hlinkClr xmlns:ahyp="http://schemas.microsoft.com/office/drawing/2018/hyperlinkcolor" val="tx"/>
                    </a:ext>
                  </a:extLst>
                </a:hlinkClick>
              </a:rPr>
              <a:t>relate.org.uk</a:t>
            </a:r>
            <a:r>
              <a:rPr lang="en-GB" sz="2300">
                <a:solidFill>
                  <a:srgbClr val="212121"/>
                </a:solidFill>
                <a:latin typeface="Roboto"/>
                <a:ea typeface="Roboto"/>
                <a:cs typeface="Roboto"/>
                <a:sym typeface="Roboto"/>
              </a:rPr>
              <a:t> (Help for children and young people section)</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0"/>
              </a:spcAft>
              <a:buClr>
                <a:srgbClr val="212121"/>
              </a:buClr>
              <a:buSzPts val="2300"/>
              <a:buFont typeface="Roboto"/>
              <a:buChar char="●"/>
            </a:pPr>
            <a:r>
              <a:rPr lang="en-GB" sz="2300" b="1">
                <a:solidFill>
                  <a:srgbClr val="212121"/>
                </a:solidFill>
                <a:latin typeface="Roboto"/>
                <a:ea typeface="Roboto"/>
                <a:cs typeface="Roboto"/>
                <a:sym typeface="Roboto"/>
              </a:rPr>
              <a:t>Samaritans -</a:t>
            </a:r>
            <a:r>
              <a:rPr lang="en-GB" sz="2300">
                <a:solidFill>
                  <a:srgbClr val="212121"/>
                </a:solidFill>
                <a:latin typeface="Roboto"/>
                <a:ea typeface="Roboto"/>
                <a:cs typeface="Roboto"/>
                <a:sym typeface="Roboto"/>
              </a:rPr>
              <a:t> </a:t>
            </a:r>
            <a:r>
              <a:rPr lang="en-GB" sz="2300" u="sng">
                <a:solidFill>
                  <a:schemeClr val="accent1"/>
                </a:solidFill>
                <a:latin typeface="Roboto"/>
                <a:ea typeface="Roboto"/>
                <a:cs typeface="Roboto"/>
                <a:sym typeface="Roboto"/>
                <a:hlinkClick r:id="rId7">
                  <a:extLst>
                    <a:ext uri="{A12FA001-AC4F-418D-AE19-62706E023703}">
                      <ahyp:hlinkClr xmlns:ahyp="http://schemas.microsoft.com/office/drawing/2018/hyperlinkcolor" val="tx"/>
                    </a:ext>
                  </a:extLst>
                </a:hlinkClick>
              </a:rPr>
              <a:t>samaritans.org</a:t>
            </a:r>
            <a:r>
              <a:rPr lang="en-GB" sz="2300">
                <a:solidFill>
                  <a:srgbClr val="212121"/>
                </a:solidFill>
                <a:latin typeface="Roboto"/>
                <a:ea typeface="Roboto"/>
                <a:cs typeface="Roboto"/>
                <a:sym typeface="Roboto"/>
              </a:rPr>
              <a:t> (England, Scotland, Wales) </a:t>
            </a:r>
            <a:endParaRPr sz="2300">
              <a:solidFill>
                <a:srgbClr val="212121"/>
              </a:solidFill>
              <a:latin typeface="Roboto"/>
              <a:ea typeface="Roboto"/>
              <a:cs typeface="Roboto"/>
              <a:sym typeface="Roboto"/>
            </a:endParaRPr>
          </a:p>
          <a:p>
            <a:pPr marL="457200" lvl="0" indent="-374650" algn="l" rtl="0">
              <a:lnSpc>
                <a:spcPct val="115000"/>
              </a:lnSpc>
              <a:spcBef>
                <a:spcPts val="1400"/>
              </a:spcBef>
              <a:spcAft>
                <a:spcPts val="1400"/>
              </a:spcAft>
              <a:buClr>
                <a:srgbClr val="212121"/>
              </a:buClr>
              <a:buSzPts val="2300"/>
              <a:buFont typeface="Roboto"/>
              <a:buChar char="●"/>
            </a:pPr>
            <a:r>
              <a:rPr lang="en-GB" sz="2300" b="1">
                <a:solidFill>
                  <a:srgbClr val="212121"/>
                </a:solidFill>
                <a:latin typeface="Roboto"/>
                <a:ea typeface="Roboto"/>
                <a:cs typeface="Roboto"/>
                <a:sym typeface="Roboto"/>
              </a:rPr>
              <a:t>Thinkuknow - </a:t>
            </a:r>
            <a:r>
              <a:rPr lang="en-GB" sz="2300" u="sng">
                <a:solidFill>
                  <a:schemeClr val="accent1"/>
                </a:solidFill>
                <a:latin typeface="Roboto"/>
                <a:ea typeface="Roboto"/>
                <a:cs typeface="Roboto"/>
                <a:sym typeface="Roboto"/>
                <a:hlinkClick r:id="rId8">
                  <a:extLst>
                    <a:ext uri="{A12FA001-AC4F-418D-AE19-62706E023703}">
                      <ahyp:hlinkClr xmlns:ahyp="http://schemas.microsoft.com/office/drawing/2018/hyperlinkcolor" val="tx"/>
                    </a:ext>
                  </a:extLst>
                </a:hlinkClick>
              </a:rPr>
              <a:t>thinkuknow.co.uk</a:t>
            </a:r>
            <a:endParaRPr sz="2300">
              <a:solidFill>
                <a:schemeClr val="accent1"/>
              </a:solidFill>
              <a:latin typeface="Roboto"/>
              <a:ea typeface="Roboto"/>
              <a:cs typeface="Roboto"/>
              <a:sym typeface="Roboto"/>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5716"/>
        <p:cNvGrpSpPr/>
        <p:nvPr/>
      </p:nvGrpSpPr>
      <p:grpSpPr>
        <a:xfrm>
          <a:off x="0" y="0"/>
          <a:ext cx="0" cy="0"/>
          <a:chOff x="0" y="0"/>
          <a:chExt cx="0" cy="0"/>
        </a:xfrm>
      </p:grpSpPr>
      <p:sp>
        <p:nvSpPr>
          <p:cNvPr id="5717" name="Google Shape;5717;p101"/>
          <p:cNvSpPr/>
          <p:nvPr/>
        </p:nvSpPr>
        <p:spPr>
          <a:xfrm>
            <a:off x="1938400" y="5894200"/>
            <a:ext cx="7783482" cy="979999"/>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BFBD"/>
                </a:solidFill>
                <a:effectLst>
                  <a:outerShdw dist="101600" dir="5400000" sx="99591" sy="99591"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THANK YOU!</a:t>
            </a:r>
          </a:p>
        </p:txBody>
      </p:sp>
      <p:grpSp>
        <p:nvGrpSpPr>
          <p:cNvPr id="5718" name="Google Shape;5718;p101"/>
          <p:cNvGrpSpPr/>
          <p:nvPr/>
        </p:nvGrpSpPr>
        <p:grpSpPr>
          <a:xfrm>
            <a:off x="720003" y="2504261"/>
            <a:ext cx="9053953" cy="3016428"/>
            <a:chOff x="290775" y="1683500"/>
            <a:chExt cx="7031650" cy="2342675"/>
          </a:xfrm>
        </p:grpSpPr>
        <p:sp>
          <p:nvSpPr>
            <p:cNvPr id="5719" name="Google Shape;5719;p101"/>
            <p:cNvSpPr/>
            <p:nvPr/>
          </p:nvSpPr>
          <p:spPr>
            <a:xfrm>
              <a:off x="290775" y="1920225"/>
              <a:ext cx="611650" cy="714600"/>
            </a:xfrm>
            <a:custGeom>
              <a:avLst/>
              <a:gdLst/>
              <a:ahLst/>
              <a:cxnLst/>
              <a:rect l="l" t="t" r="r" b="b"/>
              <a:pathLst>
                <a:path w="24466" h="28584" extrusionOk="0">
                  <a:moveTo>
                    <a:pt x="11877" y="6086"/>
                  </a:moveTo>
                  <a:cubicBezTo>
                    <a:pt x="13683" y="6086"/>
                    <a:pt x="14689" y="7055"/>
                    <a:pt x="14689" y="8728"/>
                  </a:cubicBezTo>
                  <a:cubicBezTo>
                    <a:pt x="14689" y="10453"/>
                    <a:pt x="13683" y="11415"/>
                    <a:pt x="11877" y="11415"/>
                  </a:cubicBezTo>
                  <a:lnTo>
                    <a:pt x="8603" y="11415"/>
                  </a:lnTo>
                  <a:lnTo>
                    <a:pt x="8603" y="6086"/>
                  </a:lnTo>
                  <a:close/>
                  <a:moveTo>
                    <a:pt x="11877" y="16913"/>
                  </a:moveTo>
                  <a:cubicBezTo>
                    <a:pt x="14270" y="16913"/>
                    <a:pt x="15613" y="17926"/>
                    <a:pt x="15613" y="19724"/>
                  </a:cubicBezTo>
                  <a:cubicBezTo>
                    <a:pt x="15613" y="21493"/>
                    <a:pt x="14270" y="22499"/>
                    <a:pt x="11877" y="22499"/>
                  </a:cubicBezTo>
                  <a:lnTo>
                    <a:pt x="8603" y="22499"/>
                  </a:lnTo>
                  <a:lnTo>
                    <a:pt x="8603" y="16913"/>
                  </a:lnTo>
                  <a:close/>
                  <a:moveTo>
                    <a:pt x="1" y="1"/>
                  </a:moveTo>
                  <a:lnTo>
                    <a:pt x="1" y="28584"/>
                  </a:lnTo>
                  <a:lnTo>
                    <a:pt x="12927" y="28584"/>
                  </a:lnTo>
                  <a:cubicBezTo>
                    <a:pt x="19893" y="28584"/>
                    <a:pt x="24466" y="25978"/>
                    <a:pt x="24466" y="20649"/>
                  </a:cubicBezTo>
                  <a:cubicBezTo>
                    <a:pt x="24466" y="17081"/>
                    <a:pt x="22367" y="15195"/>
                    <a:pt x="19518" y="13727"/>
                  </a:cubicBezTo>
                  <a:cubicBezTo>
                    <a:pt x="21699" y="12552"/>
                    <a:pt x="23416" y="10622"/>
                    <a:pt x="23416" y="7811"/>
                  </a:cubicBezTo>
                  <a:cubicBezTo>
                    <a:pt x="23416" y="3443"/>
                    <a:pt x="19306" y="1"/>
                    <a:pt x="12509"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20" name="Google Shape;5720;p101"/>
            <p:cNvSpPr/>
            <p:nvPr/>
          </p:nvSpPr>
          <p:spPr>
            <a:xfrm>
              <a:off x="290775" y="1920225"/>
              <a:ext cx="611650" cy="714600"/>
            </a:xfrm>
            <a:custGeom>
              <a:avLst/>
              <a:gdLst/>
              <a:ahLst/>
              <a:cxnLst/>
              <a:rect l="l" t="t" r="r" b="b"/>
              <a:pathLst>
                <a:path w="24466" h="28584" fill="none" extrusionOk="0">
                  <a:moveTo>
                    <a:pt x="11877" y="22499"/>
                  </a:moveTo>
                  <a:cubicBezTo>
                    <a:pt x="14270" y="22499"/>
                    <a:pt x="15613" y="21493"/>
                    <a:pt x="15613" y="19724"/>
                  </a:cubicBezTo>
                  <a:cubicBezTo>
                    <a:pt x="15613" y="17926"/>
                    <a:pt x="14270" y="16913"/>
                    <a:pt x="11877" y="16913"/>
                  </a:cubicBezTo>
                  <a:lnTo>
                    <a:pt x="8603" y="16913"/>
                  </a:lnTo>
                  <a:lnTo>
                    <a:pt x="8603" y="22499"/>
                  </a:lnTo>
                  <a:close/>
                  <a:moveTo>
                    <a:pt x="11877" y="11415"/>
                  </a:moveTo>
                  <a:cubicBezTo>
                    <a:pt x="13683" y="11415"/>
                    <a:pt x="14689" y="10453"/>
                    <a:pt x="14689" y="8728"/>
                  </a:cubicBezTo>
                  <a:cubicBezTo>
                    <a:pt x="14689" y="7055"/>
                    <a:pt x="13683" y="6086"/>
                    <a:pt x="11877" y="6086"/>
                  </a:cubicBezTo>
                  <a:lnTo>
                    <a:pt x="8603" y="6086"/>
                  </a:lnTo>
                  <a:lnTo>
                    <a:pt x="8603" y="11415"/>
                  </a:lnTo>
                  <a:close/>
                  <a:moveTo>
                    <a:pt x="1" y="1"/>
                  </a:moveTo>
                  <a:lnTo>
                    <a:pt x="12509" y="1"/>
                  </a:lnTo>
                  <a:cubicBezTo>
                    <a:pt x="19306" y="1"/>
                    <a:pt x="23416" y="3443"/>
                    <a:pt x="23416" y="7811"/>
                  </a:cubicBezTo>
                  <a:cubicBezTo>
                    <a:pt x="23416" y="10622"/>
                    <a:pt x="21699" y="12552"/>
                    <a:pt x="19518" y="13727"/>
                  </a:cubicBezTo>
                  <a:cubicBezTo>
                    <a:pt x="22367" y="15195"/>
                    <a:pt x="24466" y="17081"/>
                    <a:pt x="24466" y="20649"/>
                  </a:cubicBezTo>
                  <a:cubicBezTo>
                    <a:pt x="24466" y="25978"/>
                    <a:pt x="19893" y="28584"/>
                    <a:pt x="12927" y="28584"/>
                  </a:cubicBez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21" name="Google Shape;5721;p101"/>
            <p:cNvSpPr/>
            <p:nvPr/>
          </p:nvSpPr>
          <p:spPr>
            <a:xfrm>
              <a:off x="978025" y="1920225"/>
              <a:ext cx="497325" cy="714600"/>
            </a:xfrm>
            <a:custGeom>
              <a:avLst/>
              <a:gdLst/>
              <a:ahLst/>
              <a:cxnLst/>
              <a:rect l="l" t="t" r="r" b="b"/>
              <a:pathLst>
                <a:path w="19893" h="28584" extrusionOk="0">
                  <a:moveTo>
                    <a:pt x="0" y="1"/>
                  </a:moveTo>
                  <a:lnTo>
                    <a:pt x="0" y="28584"/>
                  </a:lnTo>
                  <a:lnTo>
                    <a:pt x="19892" y="28584"/>
                  </a:lnTo>
                  <a:lnTo>
                    <a:pt x="19892" y="22036"/>
                  </a:lnTo>
                  <a:lnTo>
                    <a:pt x="8816" y="22036"/>
                  </a:lnTo>
                  <a:lnTo>
                    <a:pt x="8816" y="16913"/>
                  </a:lnTo>
                  <a:lnTo>
                    <a:pt x="16662" y="16913"/>
                  </a:lnTo>
                  <a:lnTo>
                    <a:pt x="18255" y="10791"/>
                  </a:lnTo>
                  <a:lnTo>
                    <a:pt x="8816" y="10791"/>
                  </a:lnTo>
                  <a:lnTo>
                    <a:pt x="8816" y="6548"/>
                  </a:lnTo>
                  <a:lnTo>
                    <a:pt x="19892" y="6548"/>
                  </a:lnTo>
                  <a:lnTo>
                    <a:pt x="19892"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22" name="Google Shape;5722;p101"/>
            <p:cNvSpPr/>
            <p:nvPr/>
          </p:nvSpPr>
          <p:spPr>
            <a:xfrm>
              <a:off x="978025" y="1920225"/>
              <a:ext cx="497325" cy="714600"/>
            </a:xfrm>
            <a:custGeom>
              <a:avLst/>
              <a:gdLst/>
              <a:ahLst/>
              <a:cxnLst/>
              <a:rect l="l" t="t" r="r" b="b"/>
              <a:pathLst>
                <a:path w="19893" h="28584" fill="none" extrusionOk="0">
                  <a:moveTo>
                    <a:pt x="19892" y="28584"/>
                  </a:moveTo>
                  <a:lnTo>
                    <a:pt x="0" y="28584"/>
                  </a:lnTo>
                  <a:lnTo>
                    <a:pt x="0" y="1"/>
                  </a:lnTo>
                  <a:lnTo>
                    <a:pt x="19892" y="1"/>
                  </a:lnTo>
                  <a:lnTo>
                    <a:pt x="19892" y="6548"/>
                  </a:lnTo>
                  <a:lnTo>
                    <a:pt x="8816" y="6548"/>
                  </a:lnTo>
                  <a:lnTo>
                    <a:pt x="8816" y="10791"/>
                  </a:lnTo>
                  <a:lnTo>
                    <a:pt x="18255" y="10791"/>
                  </a:lnTo>
                  <a:lnTo>
                    <a:pt x="16662" y="16913"/>
                  </a:lnTo>
                  <a:lnTo>
                    <a:pt x="8816" y="16913"/>
                  </a:lnTo>
                  <a:lnTo>
                    <a:pt x="8816" y="22036"/>
                  </a:lnTo>
                  <a:lnTo>
                    <a:pt x="19892"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23" name="Google Shape;5723;p101"/>
            <p:cNvSpPr/>
            <p:nvPr/>
          </p:nvSpPr>
          <p:spPr>
            <a:xfrm>
              <a:off x="1747650" y="1920225"/>
              <a:ext cx="220400" cy="714600"/>
            </a:xfrm>
            <a:custGeom>
              <a:avLst/>
              <a:gdLst/>
              <a:ahLst/>
              <a:cxnLst/>
              <a:rect l="l" t="t" r="r" b="b"/>
              <a:pathLst>
                <a:path w="8816" h="28584" extrusionOk="0">
                  <a:moveTo>
                    <a:pt x="0" y="1"/>
                  </a:moveTo>
                  <a:lnTo>
                    <a:pt x="0" y="28584"/>
                  </a:lnTo>
                  <a:lnTo>
                    <a:pt x="8816" y="28584"/>
                  </a:lnTo>
                  <a:lnTo>
                    <a:pt x="8816" y="1"/>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24" name="Google Shape;5724;p101"/>
            <p:cNvSpPr/>
            <p:nvPr/>
          </p:nvSpPr>
          <p:spPr>
            <a:xfrm>
              <a:off x="2046400" y="1920225"/>
              <a:ext cx="633850" cy="714600"/>
            </a:xfrm>
            <a:custGeom>
              <a:avLst/>
              <a:gdLst/>
              <a:ahLst/>
              <a:cxnLst/>
              <a:rect l="l" t="t" r="r" b="b"/>
              <a:pathLst>
                <a:path w="25354" h="28584" extrusionOk="0">
                  <a:moveTo>
                    <a:pt x="0" y="1"/>
                  </a:moveTo>
                  <a:lnTo>
                    <a:pt x="0" y="28584"/>
                  </a:lnTo>
                  <a:lnTo>
                    <a:pt x="8397" y="28584"/>
                  </a:lnTo>
                  <a:lnTo>
                    <a:pt x="8397" y="13220"/>
                  </a:lnTo>
                  <a:lnTo>
                    <a:pt x="17624" y="28584"/>
                  </a:lnTo>
                  <a:lnTo>
                    <a:pt x="25354" y="28584"/>
                  </a:lnTo>
                  <a:lnTo>
                    <a:pt x="25354" y="1"/>
                  </a:lnTo>
                  <a:lnTo>
                    <a:pt x="16956" y="1"/>
                  </a:lnTo>
                  <a:lnTo>
                    <a:pt x="16956" y="15195"/>
                  </a:lnTo>
                  <a:lnTo>
                    <a:pt x="7803"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25" name="Google Shape;5725;p101"/>
            <p:cNvSpPr/>
            <p:nvPr/>
          </p:nvSpPr>
          <p:spPr>
            <a:xfrm>
              <a:off x="2046400" y="1920225"/>
              <a:ext cx="633850" cy="714600"/>
            </a:xfrm>
            <a:custGeom>
              <a:avLst/>
              <a:gdLst/>
              <a:ahLst/>
              <a:cxnLst/>
              <a:rect l="l" t="t" r="r" b="b"/>
              <a:pathLst>
                <a:path w="25354" h="28584" fill="none" extrusionOk="0">
                  <a:moveTo>
                    <a:pt x="7803" y="1"/>
                  </a:moveTo>
                  <a:lnTo>
                    <a:pt x="16956" y="15195"/>
                  </a:lnTo>
                  <a:lnTo>
                    <a:pt x="16956" y="1"/>
                  </a:lnTo>
                  <a:lnTo>
                    <a:pt x="25354" y="1"/>
                  </a:lnTo>
                  <a:lnTo>
                    <a:pt x="25354" y="28584"/>
                  </a:lnTo>
                  <a:lnTo>
                    <a:pt x="17624" y="28584"/>
                  </a:lnTo>
                  <a:lnTo>
                    <a:pt x="8397" y="13220"/>
                  </a:lnTo>
                  <a:lnTo>
                    <a:pt x="8397" y="28584"/>
                  </a:lnTo>
                  <a:lnTo>
                    <a:pt x="0" y="28584"/>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26" name="Google Shape;5726;p101"/>
            <p:cNvSpPr/>
            <p:nvPr/>
          </p:nvSpPr>
          <p:spPr>
            <a:xfrm>
              <a:off x="2755825" y="1920225"/>
              <a:ext cx="623400" cy="714600"/>
            </a:xfrm>
            <a:custGeom>
              <a:avLst/>
              <a:gdLst/>
              <a:ahLst/>
              <a:cxnLst/>
              <a:rect l="l" t="t" r="r" b="b"/>
              <a:pathLst>
                <a:path w="24936" h="28584" extrusionOk="0">
                  <a:moveTo>
                    <a:pt x="1" y="1"/>
                  </a:moveTo>
                  <a:lnTo>
                    <a:pt x="1" y="7135"/>
                  </a:lnTo>
                  <a:lnTo>
                    <a:pt x="8016" y="7135"/>
                  </a:lnTo>
                  <a:lnTo>
                    <a:pt x="8016" y="28584"/>
                  </a:lnTo>
                  <a:lnTo>
                    <a:pt x="16832" y="28584"/>
                  </a:lnTo>
                  <a:lnTo>
                    <a:pt x="16832" y="7135"/>
                  </a:lnTo>
                  <a:lnTo>
                    <a:pt x="24936" y="7135"/>
                  </a:lnTo>
                  <a:lnTo>
                    <a:pt x="24936"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27" name="Google Shape;5727;p101"/>
            <p:cNvSpPr/>
            <p:nvPr/>
          </p:nvSpPr>
          <p:spPr>
            <a:xfrm>
              <a:off x="2755825" y="1920225"/>
              <a:ext cx="623400" cy="714600"/>
            </a:xfrm>
            <a:custGeom>
              <a:avLst/>
              <a:gdLst/>
              <a:ahLst/>
              <a:cxnLst/>
              <a:rect l="l" t="t" r="r" b="b"/>
              <a:pathLst>
                <a:path w="24936" h="28584" fill="none" extrusionOk="0">
                  <a:moveTo>
                    <a:pt x="8016" y="7135"/>
                  </a:moveTo>
                  <a:lnTo>
                    <a:pt x="1" y="7135"/>
                  </a:lnTo>
                  <a:lnTo>
                    <a:pt x="1" y="1"/>
                  </a:lnTo>
                  <a:lnTo>
                    <a:pt x="24936" y="1"/>
                  </a:lnTo>
                  <a:lnTo>
                    <a:pt x="24936" y="7135"/>
                  </a:lnTo>
                  <a:lnTo>
                    <a:pt x="16832" y="7135"/>
                  </a:lnTo>
                  <a:lnTo>
                    <a:pt x="16832"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28" name="Google Shape;5728;p101"/>
            <p:cNvSpPr/>
            <p:nvPr/>
          </p:nvSpPr>
          <p:spPr>
            <a:xfrm>
              <a:off x="3458300" y="1920225"/>
              <a:ext cx="497325" cy="714600"/>
            </a:xfrm>
            <a:custGeom>
              <a:avLst/>
              <a:gdLst/>
              <a:ahLst/>
              <a:cxnLst/>
              <a:rect l="l" t="t" r="r" b="b"/>
              <a:pathLst>
                <a:path w="19893" h="28584" extrusionOk="0">
                  <a:moveTo>
                    <a:pt x="0" y="1"/>
                  </a:moveTo>
                  <a:lnTo>
                    <a:pt x="0" y="28584"/>
                  </a:lnTo>
                  <a:lnTo>
                    <a:pt x="19893" y="28584"/>
                  </a:lnTo>
                  <a:lnTo>
                    <a:pt x="19893" y="22036"/>
                  </a:lnTo>
                  <a:lnTo>
                    <a:pt x="8809" y="22036"/>
                  </a:lnTo>
                  <a:lnTo>
                    <a:pt x="8809" y="16913"/>
                  </a:lnTo>
                  <a:lnTo>
                    <a:pt x="16663" y="16913"/>
                  </a:lnTo>
                  <a:lnTo>
                    <a:pt x="18256" y="10791"/>
                  </a:lnTo>
                  <a:lnTo>
                    <a:pt x="8809" y="10791"/>
                  </a:lnTo>
                  <a:lnTo>
                    <a:pt x="8809" y="6548"/>
                  </a:lnTo>
                  <a:lnTo>
                    <a:pt x="19893" y="6548"/>
                  </a:lnTo>
                  <a:lnTo>
                    <a:pt x="19893"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29" name="Google Shape;5729;p101"/>
            <p:cNvSpPr/>
            <p:nvPr/>
          </p:nvSpPr>
          <p:spPr>
            <a:xfrm>
              <a:off x="3458300" y="1920225"/>
              <a:ext cx="497325" cy="714600"/>
            </a:xfrm>
            <a:custGeom>
              <a:avLst/>
              <a:gdLst/>
              <a:ahLst/>
              <a:cxnLst/>
              <a:rect l="l" t="t" r="r" b="b"/>
              <a:pathLst>
                <a:path w="19893" h="28584" fill="none" extrusionOk="0">
                  <a:moveTo>
                    <a:pt x="19893" y="28584"/>
                  </a:moveTo>
                  <a:lnTo>
                    <a:pt x="0" y="28584"/>
                  </a:lnTo>
                  <a:lnTo>
                    <a:pt x="0" y="1"/>
                  </a:lnTo>
                  <a:lnTo>
                    <a:pt x="19893" y="1"/>
                  </a:lnTo>
                  <a:lnTo>
                    <a:pt x="19893" y="6548"/>
                  </a:lnTo>
                  <a:lnTo>
                    <a:pt x="8809" y="6548"/>
                  </a:lnTo>
                  <a:lnTo>
                    <a:pt x="8809" y="10791"/>
                  </a:lnTo>
                  <a:lnTo>
                    <a:pt x="18256" y="10791"/>
                  </a:lnTo>
                  <a:lnTo>
                    <a:pt x="16663" y="16913"/>
                  </a:lnTo>
                  <a:lnTo>
                    <a:pt x="8809" y="16913"/>
                  </a:lnTo>
                  <a:lnTo>
                    <a:pt x="8809" y="22036"/>
                  </a:lnTo>
                  <a:lnTo>
                    <a:pt x="19893"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30" name="Google Shape;5730;p101"/>
            <p:cNvSpPr/>
            <p:nvPr/>
          </p:nvSpPr>
          <p:spPr>
            <a:xfrm>
              <a:off x="4042575" y="1920225"/>
              <a:ext cx="618075" cy="714600"/>
            </a:xfrm>
            <a:custGeom>
              <a:avLst/>
              <a:gdLst/>
              <a:ahLst/>
              <a:cxnLst/>
              <a:rect l="l" t="t" r="r" b="b"/>
              <a:pathLst>
                <a:path w="24723" h="28584" extrusionOk="0">
                  <a:moveTo>
                    <a:pt x="10747" y="6379"/>
                  </a:moveTo>
                  <a:cubicBezTo>
                    <a:pt x="12927" y="6379"/>
                    <a:pt x="14190" y="7517"/>
                    <a:pt x="14190" y="9448"/>
                  </a:cubicBezTo>
                  <a:cubicBezTo>
                    <a:pt x="14190" y="11459"/>
                    <a:pt x="12927" y="12589"/>
                    <a:pt x="10747" y="12589"/>
                  </a:cubicBezTo>
                  <a:lnTo>
                    <a:pt x="8604" y="12589"/>
                  </a:lnTo>
                  <a:lnTo>
                    <a:pt x="8604" y="6379"/>
                  </a:lnTo>
                  <a:close/>
                  <a:moveTo>
                    <a:pt x="1" y="1"/>
                  </a:moveTo>
                  <a:lnTo>
                    <a:pt x="1" y="28584"/>
                  </a:lnTo>
                  <a:lnTo>
                    <a:pt x="8817" y="28584"/>
                  </a:lnTo>
                  <a:lnTo>
                    <a:pt x="8817" y="18087"/>
                  </a:lnTo>
                  <a:lnTo>
                    <a:pt x="10373" y="18087"/>
                  </a:lnTo>
                  <a:lnTo>
                    <a:pt x="15826" y="28584"/>
                  </a:lnTo>
                  <a:lnTo>
                    <a:pt x="24723" y="28584"/>
                  </a:lnTo>
                  <a:lnTo>
                    <a:pt x="17970" y="17037"/>
                  </a:lnTo>
                  <a:cubicBezTo>
                    <a:pt x="21280" y="15701"/>
                    <a:pt x="23005" y="13140"/>
                    <a:pt x="23005" y="9403"/>
                  </a:cubicBezTo>
                  <a:cubicBezTo>
                    <a:pt x="23005" y="3230"/>
                    <a:pt x="19012" y="1"/>
                    <a:pt x="11378"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31" name="Google Shape;5731;p101"/>
            <p:cNvSpPr/>
            <p:nvPr/>
          </p:nvSpPr>
          <p:spPr>
            <a:xfrm>
              <a:off x="4042575" y="1920225"/>
              <a:ext cx="618075" cy="714600"/>
            </a:xfrm>
            <a:custGeom>
              <a:avLst/>
              <a:gdLst/>
              <a:ahLst/>
              <a:cxnLst/>
              <a:rect l="l" t="t" r="r" b="b"/>
              <a:pathLst>
                <a:path w="24723" h="28584" fill="none" extrusionOk="0">
                  <a:moveTo>
                    <a:pt x="10747" y="12589"/>
                  </a:moveTo>
                  <a:cubicBezTo>
                    <a:pt x="12927" y="12589"/>
                    <a:pt x="14190" y="11459"/>
                    <a:pt x="14190" y="9448"/>
                  </a:cubicBezTo>
                  <a:cubicBezTo>
                    <a:pt x="14190" y="7517"/>
                    <a:pt x="12927" y="6379"/>
                    <a:pt x="10747" y="6379"/>
                  </a:cubicBezTo>
                  <a:lnTo>
                    <a:pt x="8604" y="6379"/>
                  </a:lnTo>
                  <a:lnTo>
                    <a:pt x="8604" y="12589"/>
                  </a:lnTo>
                  <a:close/>
                  <a:moveTo>
                    <a:pt x="1" y="1"/>
                  </a:moveTo>
                  <a:lnTo>
                    <a:pt x="11378" y="1"/>
                  </a:lnTo>
                  <a:cubicBezTo>
                    <a:pt x="19012" y="1"/>
                    <a:pt x="23005" y="3230"/>
                    <a:pt x="23005" y="9403"/>
                  </a:cubicBezTo>
                  <a:cubicBezTo>
                    <a:pt x="23005" y="13140"/>
                    <a:pt x="21280" y="15701"/>
                    <a:pt x="17970" y="17037"/>
                  </a:cubicBezTo>
                  <a:lnTo>
                    <a:pt x="24723" y="28584"/>
                  </a:lnTo>
                  <a:lnTo>
                    <a:pt x="15826" y="28584"/>
                  </a:lnTo>
                  <a:lnTo>
                    <a:pt x="10373" y="18087"/>
                  </a:lnTo>
                  <a:lnTo>
                    <a:pt x="8817" y="18087"/>
                  </a:lnTo>
                  <a:lnTo>
                    <a:pt x="8817" y="28584"/>
                  </a:ln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32" name="Google Shape;5732;p101"/>
            <p:cNvSpPr/>
            <p:nvPr/>
          </p:nvSpPr>
          <p:spPr>
            <a:xfrm>
              <a:off x="4720450" y="1920225"/>
              <a:ext cx="633875" cy="714600"/>
            </a:xfrm>
            <a:custGeom>
              <a:avLst/>
              <a:gdLst/>
              <a:ahLst/>
              <a:cxnLst/>
              <a:rect l="l" t="t" r="r" b="b"/>
              <a:pathLst>
                <a:path w="25355" h="28584" extrusionOk="0">
                  <a:moveTo>
                    <a:pt x="1" y="1"/>
                  </a:moveTo>
                  <a:lnTo>
                    <a:pt x="1" y="28584"/>
                  </a:lnTo>
                  <a:lnTo>
                    <a:pt x="8398" y="28584"/>
                  </a:lnTo>
                  <a:lnTo>
                    <a:pt x="8398" y="13220"/>
                  </a:lnTo>
                  <a:lnTo>
                    <a:pt x="17625" y="28584"/>
                  </a:lnTo>
                  <a:lnTo>
                    <a:pt x="25354" y="28584"/>
                  </a:lnTo>
                  <a:lnTo>
                    <a:pt x="25354" y="1"/>
                  </a:lnTo>
                  <a:lnTo>
                    <a:pt x="16957" y="1"/>
                  </a:lnTo>
                  <a:lnTo>
                    <a:pt x="16957" y="15195"/>
                  </a:lnTo>
                  <a:lnTo>
                    <a:pt x="7811"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33" name="Google Shape;5733;p101"/>
            <p:cNvSpPr/>
            <p:nvPr/>
          </p:nvSpPr>
          <p:spPr>
            <a:xfrm>
              <a:off x="4720450" y="1920225"/>
              <a:ext cx="633875" cy="714600"/>
            </a:xfrm>
            <a:custGeom>
              <a:avLst/>
              <a:gdLst/>
              <a:ahLst/>
              <a:cxnLst/>
              <a:rect l="l" t="t" r="r" b="b"/>
              <a:pathLst>
                <a:path w="25355" h="28584" fill="none" extrusionOk="0">
                  <a:moveTo>
                    <a:pt x="7811" y="1"/>
                  </a:moveTo>
                  <a:lnTo>
                    <a:pt x="16957" y="15195"/>
                  </a:lnTo>
                  <a:lnTo>
                    <a:pt x="16957" y="1"/>
                  </a:lnTo>
                  <a:lnTo>
                    <a:pt x="25354" y="1"/>
                  </a:lnTo>
                  <a:lnTo>
                    <a:pt x="25354" y="28584"/>
                  </a:lnTo>
                  <a:lnTo>
                    <a:pt x="17625" y="28584"/>
                  </a:lnTo>
                  <a:lnTo>
                    <a:pt x="8398" y="13220"/>
                  </a:lnTo>
                  <a:lnTo>
                    <a:pt x="8398" y="28584"/>
                  </a:lnTo>
                  <a:lnTo>
                    <a:pt x="1" y="28584"/>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34" name="Google Shape;5734;p101"/>
            <p:cNvSpPr/>
            <p:nvPr/>
          </p:nvSpPr>
          <p:spPr>
            <a:xfrm>
              <a:off x="5445500" y="1920225"/>
              <a:ext cx="497500" cy="714600"/>
            </a:xfrm>
            <a:custGeom>
              <a:avLst/>
              <a:gdLst/>
              <a:ahLst/>
              <a:cxnLst/>
              <a:rect l="l" t="t" r="r" b="b"/>
              <a:pathLst>
                <a:path w="19900" h="28584" extrusionOk="0">
                  <a:moveTo>
                    <a:pt x="0" y="1"/>
                  </a:moveTo>
                  <a:lnTo>
                    <a:pt x="0" y="28584"/>
                  </a:lnTo>
                  <a:lnTo>
                    <a:pt x="19900" y="28584"/>
                  </a:lnTo>
                  <a:lnTo>
                    <a:pt x="19900" y="22036"/>
                  </a:lnTo>
                  <a:lnTo>
                    <a:pt x="8816" y="22036"/>
                  </a:lnTo>
                  <a:lnTo>
                    <a:pt x="8816" y="16913"/>
                  </a:lnTo>
                  <a:lnTo>
                    <a:pt x="16663" y="16913"/>
                  </a:lnTo>
                  <a:lnTo>
                    <a:pt x="18263" y="10791"/>
                  </a:lnTo>
                  <a:lnTo>
                    <a:pt x="8816" y="10791"/>
                  </a:lnTo>
                  <a:lnTo>
                    <a:pt x="8816" y="6548"/>
                  </a:lnTo>
                  <a:lnTo>
                    <a:pt x="19900" y="6548"/>
                  </a:lnTo>
                  <a:lnTo>
                    <a:pt x="19900"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35" name="Google Shape;5735;p101"/>
            <p:cNvSpPr/>
            <p:nvPr/>
          </p:nvSpPr>
          <p:spPr>
            <a:xfrm>
              <a:off x="5445500" y="1920225"/>
              <a:ext cx="497500" cy="714600"/>
            </a:xfrm>
            <a:custGeom>
              <a:avLst/>
              <a:gdLst/>
              <a:ahLst/>
              <a:cxnLst/>
              <a:rect l="l" t="t" r="r" b="b"/>
              <a:pathLst>
                <a:path w="19900" h="28584" fill="none" extrusionOk="0">
                  <a:moveTo>
                    <a:pt x="19900" y="28584"/>
                  </a:moveTo>
                  <a:lnTo>
                    <a:pt x="0" y="28584"/>
                  </a:lnTo>
                  <a:lnTo>
                    <a:pt x="0" y="1"/>
                  </a:lnTo>
                  <a:lnTo>
                    <a:pt x="19900" y="1"/>
                  </a:lnTo>
                  <a:lnTo>
                    <a:pt x="19900" y="6548"/>
                  </a:lnTo>
                  <a:lnTo>
                    <a:pt x="8816" y="6548"/>
                  </a:lnTo>
                  <a:lnTo>
                    <a:pt x="8816" y="10791"/>
                  </a:lnTo>
                  <a:lnTo>
                    <a:pt x="18263" y="10791"/>
                  </a:lnTo>
                  <a:lnTo>
                    <a:pt x="16663" y="16913"/>
                  </a:lnTo>
                  <a:lnTo>
                    <a:pt x="8816" y="16913"/>
                  </a:lnTo>
                  <a:lnTo>
                    <a:pt x="8816" y="22036"/>
                  </a:lnTo>
                  <a:lnTo>
                    <a:pt x="19900"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36" name="Google Shape;5736;p101"/>
            <p:cNvSpPr/>
            <p:nvPr/>
          </p:nvSpPr>
          <p:spPr>
            <a:xfrm>
              <a:off x="6014375" y="1920225"/>
              <a:ext cx="645225" cy="714600"/>
            </a:xfrm>
            <a:custGeom>
              <a:avLst/>
              <a:gdLst/>
              <a:ahLst/>
              <a:cxnLst/>
              <a:rect l="l" t="t" r="r" b="b"/>
              <a:pathLst>
                <a:path w="25809" h="28584" extrusionOk="0">
                  <a:moveTo>
                    <a:pt x="0" y="1"/>
                  </a:moveTo>
                  <a:lnTo>
                    <a:pt x="0" y="7135"/>
                  </a:lnTo>
                  <a:lnTo>
                    <a:pt x="8016" y="7135"/>
                  </a:lnTo>
                  <a:lnTo>
                    <a:pt x="8016" y="28584"/>
                  </a:lnTo>
                  <a:lnTo>
                    <a:pt x="16831" y="28584"/>
                  </a:lnTo>
                  <a:lnTo>
                    <a:pt x="16831" y="7135"/>
                  </a:lnTo>
                  <a:lnTo>
                    <a:pt x="24010" y="7135"/>
                  </a:lnTo>
                  <a:lnTo>
                    <a:pt x="25809" y="1"/>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37" name="Google Shape;5737;p101"/>
            <p:cNvSpPr/>
            <p:nvPr/>
          </p:nvSpPr>
          <p:spPr>
            <a:xfrm>
              <a:off x="6014375" y="1920225"/>
              <a:ext cx="645225" cy="714600"/>
            </a:xfrm>
            <a:custGeom>
              <a:avLst/>
              <a:gdLst/>
              <a:ahLst/>
              <a:cxnLst/>
              <a:rect l="l" t="t" r="r" b="b"/>
              <a:pathLst>
                <a:path w="25809" h="28584" fill="none" extrusionOk="0">
                  <a:moveTo>
                    <a:pt x="8016" y="7135"/>
                  </a:moveTo>
                  <a:lnTo>
                    <a:pt x="0" y="7135"/>
                  </a:lnTo>
                  <a:lnTo>
                    <a:pt x="0" y="1"/>
                  </a:lnTo>
                  <a:lnTo>
                    <a:pt x="25809" y="1"/>
                  </a:lnTo>
                  <a:lnTo>
                    <a:pt x="24010" y="7135"/>
                  </a:lnTo>
                  <a:lnTo>
                    <a:pt x="16831" y="7135"/>
                  </a:lnTo>
                  <a:lnTo>
                    <a:pt x="16831"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38" name="Google Shape;5738;p101"/>
            <p:cNvSpPr/>
            <p:nvPr/>
          </p:nvSpPr>
          <p:spPr>
            <a:xfrm>
              <a:off x="1050125" y="2970250"/>
              <a:ext cx="887475" cy="1055925"/>
            </a:xfrm>
            <a:custGeom>
              <a:avLst/>
              <a:gdLst/>
              <a:ahLst/>
              <a:cxnLst/>
              <a:rect l="l" t="t" r="r" b="b"/>
              <a:pathLst>
                <a:path w="35499" h="42237" extrusionOk="0">
                  <a:moveTo>
                    <a:pt x="19966" y="1"/>
                  </a:moveTo>
                  <a:cubicBezTo>
                    <a:pt x="7855" y="1"/>
                    <a:pt x="1" y="8156"/>
                    <a:pt x="1" y="21500"/>
                  </a:cubicBezTo>
                  <a:cubicBezTo>
                    <a:pt x="1" y="34375"/>
                    <a:pt x="7914" y="42236"/>
                    <a:pt x="19731" y="42236"/>
                  </a:cubicBezTo>
                  <a:cubicBezTo>
                    <a:pt x="26639" y="42236"/>
                    <a:pt x="31953" y="39337"/>
                    <a:pt x="35498" y="34617"/>
                  </a:cubicBezTo>
                  <a:lnTo>
                    <a:pt x="27703" y="27879"/>
                  </a:lnTo>
                  <a:cubicBezTo>
                    <a:pt x="25574" y="30896"/>
                    <a:pt x="23446" y="32078"/>
                    <a:pt x="19908" y="32078"/>
                  </a:cubicBezTo>
                  <a:cubicBezTo>
                    <a:pt x="14887" y="32078"/>
                    <a:pt x="12406" y="27820"/>
                    <a:pt x="12406" y="21207"/>
                  </a:cubicBezTo>
                  <a:cubicBezTo>
                    <a:pt x="12406" y="14476"/>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39" name="Google Shape;5739;p101"/>
            <p:cNvSpPr/>
            <p:nvPr/>
          </p:nvSpPr>
          <p:spPr>
            <a:xfrm>
              <a:off x="1050125" y="2970250"/>
              <a:ext cx="887475" cy="1055925"/>
            </a:xfrm>
            <a:custGeom>
              <a:avLst/>
              <a:gdLst/>
              <a:ahLst/>
              <a:cxnLst/>
              <a:rect l="l" t="t" r="r" b="b"/>
              <a:pathLst>
                <a:path w="35499" h="42237" fill="none" extrusionOk="0">
                  <a:moveTo>
                    <a:pt x="1" y="21500"/>
                  </a:moveTo>
                  <a:cubicBezTo>
                    <a:pt x="1" y="8156"/>
                    <a:pt x="7855" y="1"/>
                    <a:pt x="19966" y="1"/>
                  </a:cubicBezTo>
                  <a:cubicBezTo>
                    <a:pt x="27285" y="1"/>
                    <a:pt x="31953" y="3135"/>
                    <a:pt x="34786" y="7150"/>
                  </a:cubicBezTo>
                  <a:lnTo>
                    <a:pt x="27343" y="13705"/>
                  </a:lnTo>
                  <a:cubicBezTo>
                    <a:pt x="25046" y="11283"/>
                    <a:pt x="23387" y="10160"/>
                    <a:pt x="20201" y="10160"/>
                  </a:cubicBezTo>
                  <a:cubicBezTo>
                    <a:pt x="15709" y="10160"/>
                    <a:pt x="12406" y="14476"/>
                    <a:pt x="12406" y="21207"/>
                  </a:cubicBezTo>
                  <a:cubicBezTo>
                    <a:pt x="12406" y="27820"/>
                    <a:pt x="14887" y="32078"/>
                    <a:pt x="19908" y="32078"/>
                  </a:cubicBezTo>
                  <a:cubicBezTo>
                    <a:pt x="23446" y="32078"/>
                    <a:pt x="25574" y="30896"/>
                    <a:pt x="27703" y="27879"/>
                  </a:cubicBezTo>
                  <a:lnTo>
                    <a:pt x="35498" y="34617"/>
                  </a:lnTo>
                  <a:cubicBezTo>
                    <a:pt x="31953" y="39337"/>
                    <a:pt x="26639" y="42236"/>
                    <a:pt x="19731" y="42236"/>
                  </a:cubicBezTo>
                  <a:cubicBezTo>
                    <a:pt x="7914" y="42236"/>
                    <a:pt x="1" y="34375"/>
                    <a:pt x="1" y="21500"/>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40" name="Google Shape;5740;p101"/>
            <p:cNvSpPr/>
            <p:nvPr/>
          </p:nvSpPr>
          <p:spPr>
            <a:xfrm>
              <a:off x="2024750" y="2995400"/>
              <a:ext cx="309950" cy="1005625"/>
            </a:xfrm>
            <a:custGeom>
              <a:avLst/>
              <a:gdLst/>
              <a:ahLst/>
              <a:cxnLst/>
              <a:rect l="l" t="t" r="r" b="b"/>
              <a:pathLst>
                <a:path w="12398" h="40225" extrusionOk="0">
                  <a:moveTo>
                    <a:pt x="0" y="0"/>
                  </a:moveTo>
                  <a:lnTo>
                    <a:pt x="0" y="40225"/>
                  </a:lnTo>
                  <a:lnTo>
                    <a:pt x="12398" y="40225"/>
                  </a:lnTo>
                  <a:lnTo>
                    <a:pt x="12398" y="0"/>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41" name="Google Shape;5741;p101"/>
            <p:cNvSpPr/>
            <p:nvPr/>
          </p:nvSpPr>
          <p:spPr>
            <a:xfrm>
              <a:off x="2423125" y="2995400"/>
              <a:ext cx="877025" cy="1005625"/>
            </a:xfrm>
            <a:custGeom>
              <a:avLst/>
              <a:gdLst/>
              <a:ahLst/>
              <a:cxnLst/>
              <a:rect l="l" t="t" r="r" b="b"/>
              <a:pathLst>
                <a:path w="35081" h="40225" extrusionOk="0">
                  <a:moveTo>
                    <a:pt x="1" y="0"/>
                  </a:moveTo>
                  <a:lnTo>
                    <a:pt x="1" y="10042"/>
                  </a:lnTo>
                  <a:lnTo>
                    <a:pt x="11275" y="10042"/>
                  </a:lnTo>
                  <a:lnTo>
                    <a:pt x="11275" y="40225"/>
                  </a:lnTo>
                  <a:lnTo>
                    <a:pt x="23681" y="40225"/>
                  </a:lnTo>
                  <a:lnTo>
                    <a:pt x="23681" y="10042"/>
                  </a:lnTo>
                  <a:lnTo>
                    <a:pt x="35080" y="10042"/>
                  </a:lnTo>
                  <a:lnTo>
                    <a:pt x="35080"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42" name="Google Shape;5742;p101"/>
            <p:cNvSpPr/>
            <p:nvPr/>
          </p:nvSpPr>
          <p:spPr>
            <a:xfrm>
              <a:off x="2423125" y="2995400"/>
              <a:ext cx="877025" cy="1005625"/>
            </a:xfrm>
            <a:custGeom>
              <a:avLst/>
              <a:gdLst/>
              <a:ahLst/>
              <a:cxnLst/>
              <a:rect l="l" t="t" r="r" b="b"/>
              <a:pathLst>
                <a:path w="35081" h="40225" fill="none" extrusionOk="0">
                  <a:moveTo>
                    <a:pt x="11275" y="10042"/>
                  </a:moveTo>
                  <a:lnTo>
                    <a:pt x="1" y="10042"/>
                  </a:lnTo>
                  <a:lnTo>
                    <a:pt x="1" y="0"/>
                  </a:lnTo>
                  <a:lnTo>
                    <a:pt x="35080" y="0"/>
                  </a:lnTo>
                  <a:lnTo>
                    <a:pt x="35080" y="10042"/>
                  </a:lnTo>
                  <a:lnTo>
                    <a:pt x="23681" y="10042"/>
                  </a:lnTo>
                  <a:lnTo>
                    <a:pt x="23681" y="40225"/>
                  </a:lnTo>
                  <a:lnTo>
                    <a:pt x="11275" y="40225"/>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43" name="Google Shape;5743;p101"/>
            <p:cNvSpPr/>
            <p:nvPr/>
          </p:nvSpPr>
          <p:spPr>
            <a:xfrm>
              <a:off x="3405450" y="2995400"/>
              <a:ext cx="310150" cy="1005625"/>
            </a:xfrm>
            <a:custGeom>
              <a:avLst/>
              <a:gdLst/>
              <a:ahLst/>
              <a:cxnLst/>
              <a:rect l="l" t="t" r="r" b="b"/>
              <a:pathLst>
                <a:path w="12406" h="40225" extrusionOk="0">
                  <a:moveTo>
                    <a:pt x="0" y="0"/>
                  </a:moveTo>
                  <a:lnTo>
                    <a:pt x="0" y="40225"/>
                  </a:lnTo>
                  <a:lnTo>
                    <a:pt x="12405" y="40225"/>
                  </a:lnTo>
                  <a:lnTo>
                    <a:pt x="12405" y="0"/>
                  </a:lnTo>
                  <a:close/>
                </a:path>
              </a:pathLst>
            </a:custGeom>
            <a:solidFill>
              <a:srgbClr val="1A0059"/>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44" name="Google Shape;5744;p101"/>
            <p:cNvSpPr/>
            <p:nvPr/>
          </p:nvSpPr>
          <p:spPr>
            <a:xfrm>
              <a:off x="3807150" y="2995400"/>
              <a:ext cx="810575" cy="1005625"/>
            </a:xfrm>
            <a:custGeom>
              <a:avLst/>
              <a:gdLst/>
              <a:ahLst/>
              <a:cxnLst/>
              <a:rect l="l" t="t" r="r" b="b"/>
              <a:pathLst>
                <a:path w="32423" h="40225" extrusionOk="0">
                  <a:moveTo>
                    <a:pt x="888" y="0"/>
                  </a:moveTo>
                  <a:lnTo>
                    <a:pt x="888" y="10394"/>
                  </a:lnTo>
                  <a:lnTo>
                    <a:pt x="15474" y="10394"/>
                  </a:lnTo>
                  <a:lnTo>
                    <a:pt x="0" y="40225"/>
                  </a:lnTo>
                  <a:lnTo>
                    <a:pt x="32422" y="40225"/>
                  </a:lnTo>
                  <a:lnTo>
                    <a:pt x="32422" y="29831"/>
                  </a:lnTo>
                  <a:lnTo>
                    <a:pt x="16890" y="29831"/>
                  </a:lnTo>
                  <a:lnTo>
                    <a:pt x="32422"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45" name="Google Shape;5745;p101"/>
            <p:cNvSpPr/>
            <p:nvPr/>
          </p:nvSpPr>
          <p:spPr>
            <a:xfrm>
              <a:off x="3807150" y="2995400"/>
              <a:ext cx="810575" cy="1005625"/>
            </a:xfrm>
            <a:custGeom>
              <a:avLst/>
              <a:gdLst/>
              <a:ahLst/>
              <a:cxnLst/>
              <a:rect l="l" t="t" r="r" b="b"/>
              <a:pathLst>
                <a:path w="32423" h="40225" fill="none" extrusionOk="0">
                  <a:moveTo>
                    <a:pt x="15474" y="10394"/>
                  </a:moveTo>
                  <a:lnTo>
                    <a:pt x="888" y="10394"/>
                  </a:lnTo>
                  <a:lnTo>
                    <a:pt x="888" y="0"/>
                  </a:lnTo>
                  <a:lnTo>
                    <a:pt x="32422" y="0"/>
                  </a:lnTo>
                  <a:lnTo>
                    <a:pt x="16890" y="29831"/>
                  </a:lnTo>
                  <a:lnTo>
                    <a:pt x="32422" y="29831"/>
                  </a:lnTo>
                  <a:lnTo>
                    <a:pt x="32422" y="40225"/>
                  </a:lnTo>
                  <a:lnTo>
                    <a:pt x="0" y="40225"/>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46" name="Google Shape;5746;p101"/>
            <p:cNvSpPr/>
            <p:nvPr/>
          </p:nvSpPr>
          <p:spPr>
            <a:xfrm>
              <a:off x="4734400" y="2995400"/>
              <a:ext cx="699925" cy="1005625"/>
            </a:xfrm>
            <a:custGeom>
              <a:avLst/>
              <a:gdLst/>
              <a:ahLst/>
              <a:cxnLst/>
              <a:rect l="l" t="t" r="r" b="b"/>
              <a:pathLst>
                <a:path w="27997" h="40225" extrusionOk="0">
                  <a:moveTo>
                    <a:pt x="1" y="0"/>
                  </a:moveTo>
                  <a:lnTo>
                    <a:pt x="1" y="40225"/>
                  </a:lnTo>
                  <a:lnTo>
                    <a:pt x="27997" y="40225"/>
                  </a:lnTo>
                  <a:lnTo>
                    <a:pt x="27997" y="31013"/>
                  </a:lnTo>
                  <a:lnTo>
                    <a:pt x="12406" y="31013"/>
                  </a:lnTo>
                  <a:lnTo>
                    <a:pt x="12406" y="23805"/>
                  </a:lnTo>
                  <a:lnTo>
                    <a:pt x="23446" y="23805"/>
                  </a:lnTo>
                  <a:lnTo>
                    <a:pt x="25692" y="15180"/>
                  </a:lnTo>
                  <a:lnTo>
                    <a:pt x="12406" y="15180"/>
                  </a:lnTo>
                  <a:lnTo>
                    <a:pt x="12406" y="9212"/>
                  </a:lnTo>
                  <a:lnTo>
                    <a:pt x="27997" y="9212"/>
                  </a:lnTo>
                  <a:lnTo>
                    <a:pt x="27997"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47" name="Google Shape;5747;p101"/>
            <p:cNvSpPr/>
            <p:nvPr/>
          </p:nvSpPr>
          <p:spPr>
            <a:xfrm>
              <a:off x="4734400" y="2995400"/>
              <a:ext cx="699925" cy="1005625"/>
            </a:xfrm>
            <a:custGeom>
              <a:avLst/>
              <a:gdLst/>
              <a:ahLst/>
              <a:cxnLst/>
              <a:rect l="l" t="t" r="r" b="b"/>
              <a:pathLst>
                <a:path w="27997" h="40225" fill="none" extrusionOk="0">
                  <a:moveTo>
                    <a:pt x="27997" y="40225"/>
                  </a:moveTo>
                  <a:lnTo>
                    <a:pt x="1" y="40225"/>
                  </a:lnTo>
                  <a:lnTo>
                    <a:pt x="1" y="0"/>
                  </a:lnTo>
                  <a:lnTo>
                    <a:pt x="27997" y="0"/>
                  </a:lnTo>
                  <a:lnTo>
                    <a:pt x="27997" y="9212"/>
                  </a:lnTo>
                  <a:lnTo>
                    <a:pt x="12406" y="9212"/>
                  </a:lnTo>
                  <a:lnTo>
                    <a:pt x="12406" y="15180"/>
                  </a:lnTo>
                  <a:lnTo>
                    <a:pt x="25692" y="15180"/>
                  </a:lnTo>
                  <a:lnTo>
                    <a:pt x="23446" y="23805"/>
                  </a:lnTo>
                  <a:lnTo>
                    <a:pt x="12406" y="23805"/>
                  </a:lnTo>
                  <a:lnTo>
                    <a:pt x="12406" y="31013"/>
                  </a:lnTo>
                  <a:lnTo>
                    <a:pt x="27997" y="31013"/>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48" name="Google Shape;5748;p101"/>
            <p:cNvSpPr/>
            <p:nvPr/>
          </p:nvSpPr>
          <p:spPr>
            <a:xfrm>
              <a:off x="5550650" y="2995400"/>
              <a:ext cx="891875" cy="1005625"/>
            </a:xfrm>
            <a:custGeom>
              <a:avLst/>
              <a:gdLst/>
              <a:ahLst/>
              <a:cxnLst/>
              <a:rect l="l" t="t" r="r" b="b"/>
              <a:pathLst>
                <a:path w="35675" h="40225" extrusionOk="0">
                  <a:moveTo>
                    <a:pt x="0" y="0"/>
                  </a:moveTo>
                  <a:lnTo>
                    <a:pt x="0" y="40225"/>
                  </a:lnTo>
                  <a:lnTo>
                    <a:pt x="11811" y="40225"/>
                  </a:lnTo>
                  <a:lnTo>
                    <a:pt x="11811" y="18608"/>
                  </a:lnTo>
                  <a:lnTo>
                    <a:pt x="24803" y="40225"/>
                  </a:lnTo>
                  <a:lnTo>
                    <a:pt x="35674" y="40225"/>
                  </a:lnTo>
                  <a:lnTo>
                    <a:pt x="35674" y="0"/>
                  </a:lnTo>
                  <a:lnTo>
                    <a:pt x="23864" y="0"/>
                  </a:lnTo>
                  <a:lnTo>
                    <a:pt x="23864" y="21382"/>
                  </a:lnTo>
                  <a:lnTo>
                    <a:pt x="10981" y="0"/>
                  </a:ln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49" name="Google Shape;5749;p101"/>
            <p:cNvSpPr/>
            <p:nvPr/>
          </p:nvSpPr>
          <p:spPr>
            <a:xfrm>
              <a:off x="5550650" y="2995400"/>
              <a:ext cx="891875" cy="1005625"/>
            </a:xfrm>
            <a:custGeom>
              <a:avLst/>
              <a:gdLst/>
              <a:ahLst/>
              <a:cxnLst/>
              <a:rect l="l" t="t" r="r" b="b"/>
              <a:pathLst>
                <a:path w="35675" h="40225" fill="none" extrusionOk="0">
                  <a:moveTo>
                    <a:pt x="10981" y="0"/>
                  </a:moveTo>
                  <a:lnTo>
                    <a:pt x="23864" y="21382"/>
                  </a:lnTo>
                  <a:lnTo>
                    <a:pt x="23864" y="0"/>
                  </a:lnTo>
                  <a:lnTo>
                    <a:pt x="35674" y="0"/>
                  </a:lnTo>
                  <a:lnTo>
                    <a:pt x="35674" y="40225"/>
                  </a:lnTo>
                  <a:lnTo>
                    <a:pt x="24803" y="40225"/>
                  </a:lnTo>
                  <a:lnTo>
                    <a:pt x="11811" y="18608"/>
                  </a:lnTo>
                  <a:lnTo>
                    <a:pt x="11811" y="40225"/>
                  </a:lnTo>
                  <a:lnTo>
                    <a:pt x="0" y="40225"/>
                  </a:lnTo>
                  <a:lnTo>
                    <a:pt x="0" y="0"/>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50" name="Google Shape;5750;p101"/>
            <p:cNvSpPr/>
            <p:nvPr/>
          </p:nvSpPr>
          <p:spPr>
            <a:xfrm>
              <a:off x="6544325" y="2970250"/>
              <a:ext cx="778100" cy="1054275"/>
            </a:xfrm>
            <a:custGeom>
              <a:avLst/>
              <a:gdLst/>
              <a:ahLst/>
              <a:cxnLst/>
              <a:rect l="l" t="t" r="r" b="b"/>
              <a:pathLst>
                <a:path w="31124" h="42171" extrusionOk="0">
                  <a:moveTo>
                    <a:pt x="15885" y="1"/>
                  </a:moveTo>
                  <a:cubicBezTo>
                    <a:pt x="7268" y="1"/>
                    <a:pt x="1241" y="4199"/>
                    <a:pt x="1241" y="11459"/>
                  </a:cubicBezTo>
                  <a:cubicBezTo>
                    <a:pt x="1241" y="18021"/>
                    <a:pt x="5198" y="21324"/>
                    <a:pt x="10982" y="23688"/>
                  </a:cubicBezTo>
                  <a:cubicBezTo>
                    <a:pt x="16774" y="26051"/>
                    <a:pt x="18667" y="27644"/>
                    <a:pt x="18667" y="29296"/>
                  </a:cubicBezTo>
                  <a:cubicBezTo>
                    <a:pt x="18667" y="31542"/>
                    <a:pt x="16597" y="32078"/>
                    <a:pt x="14116" y="32078"/>
                  </a:cubicBezTo>
                  <a:cubicBezTo>
                    <a:pt x="10923" y="32078"/>
                    <a:pt x="7327" y="30536"/>
                    <a:pt x="3488" y="27938"/>
                  </a:cubicBezTo>
                  <a:lnTo>
                    <a:pt x="1" y="37568"/>
                  </a:lnTo>
                  <a:cubicBezTo>
                    <a:pt x="4310" y="40343"/>
                    <a:pt x="9565" y="42170"/>
                    <a:pt x="15827" y="42170"/>
                  </a:cubicBezTo>
                  <a:cubicBezTo>
                    <a:pt x="24804" y="42170"/>
                    <a:pt x="31124" y="38574"/>
                    <a:pt x="31124" y="29890"/>
                  </a:cubicBezTo>
                  <a:cubicBezTo>
                    <a:pt x="31124" y="24576"/>
                    <a:pt x="28290" y="20260"/>
                    <a:pt x="19842" y="16597"/>
                  </a:cubicBezTo>
                  <a:cubicBezTo>
                    <a:pt x="13999" y="14057"/>
                    <a:pt x="13111" y="13646"/>
                    <a:pt x="13111" y="12053"/>
                  </a:cubicBezTo>
                  <a:cubicBezTo>
                    <a:pt x="13111" y="10754"/>
                    <a:pt x="14116" y="10160"/>
                    <a:pt x="16656" y="10160"/>
                  </a:cubicBezTo>
                  <a:cubicBezTo>
                    <a:pt x="20378" y="10160"/>
                    <a:pt x="23446" y="11584"/>
                    <a:pt x="25575" y="12641"/>
                  </a:cubicBezTo>
                  <a:lnTo>
                    <a:pt x="29413" y="3663"/>
                  </a:lnTo>
                  <a:cubicBezTo>
                    <a:pt x="25222" y="1182"/>
                    <a:pt x="20554" y="1"/>
                    <a:pt x="15885" y="1"/>
                  </a:cubicBezTo>
                  <a:close/>
                </a:path>
              </a:pathLst>
            </a:custGeom>
            <a:solidFill>
              <a:srgbClr val="1A0059"/>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51" name="Google Shape;5751;p101"/>
            <p:cNvSpPr/>
            <p:nvPr/>
          </p:nvSpPr>
          <p:spPr>
            <a:xfrm>
              <a:off x="6544325" y="2970250"/>
              <a:ext cx="778100" cy="1054275"/>
            </a:xfrm>
            <a:custGeom>
              <a:avLst/>
              <a:gdLst/>
              <a:ahLst/>
              <a:cxnLst/>
              <a:rect l="l" t="t" r="r" b="b"/>
              <a:pathLst>
                <a:path w="31124" h="42171" fill="none" extrusionOk="0">
                  <a:moveTo>
                    <a:pt x="1" y="37568"/>
                  </a:moveTo>
                  <a:lnTo>
                    <a:pt x="3488" y="27938"/>
                  </a:lnTo>
                  <a:cubicBezTo>
                    <a:pt x="7327" y="30536"/>
                    <a:pt x="10923" y="32078"/>
                    <a:pt x="14116" y="32078"/>
                  </a:cubicBezTo>
                  <a:cubicBezTo>
                    <a:pt x="16597" y="32078"/>
                    <a:pt x="18667" y="31542"/>
                    <a:pt x="18667" y="29296"/>
                  </a:cubicBezTo>
                  <a:cubicBezTo>
                    <a:pt x="18667" y="27644"/>
                    <a:pt x="16774" y="26051"/>
                    <a:pt x="10982" y="23688"/>
                  </a:cubicBezTo>
                  <a:cubicBezTo>
                    <a:pt x="5198" y="21324"/>
                    <a:pt x="1241" y="18021"/>
                    <a:pt x="1241" y="11459"/>
                  </a:cubicBezTo>
                  <a:cubicBezTo>
                    <a:pt x="1241" y="4199"/>
                    <a:pt x="7268" y="1"/>
                    <a:pt x="15885" y="1"/>
                  </a:cubicBezTo>
                  <a:cubicBezTo>
                    <a:pt x="20554" y="1"/>
                    <a:pt x="25222" y="1182"/>
                    <a:pt x="29413" y="3663"/>
                  </a:cubicBezTo>
                  <a:lnTo>
                    <a:pt x="25575" y="12641"/>
                  </a:lnTo>
                  <a:cubicBezTo>
                    <a:pt x="23446" y="11584"/>
                    <a:pt x="20378" y="10160"/>
                    <a:pt x="16656" y="10160"/>
                  </a:cubicBezTo>
                  <a:cubicBezTo>
                    <a:pt x="14116" y="10160"/>
                    <a:pt x="13111" y="10754"/>
                    <a:pt x="13111" y="12053"/>
                  </a:cubicBezTo>
                  <a:cubicBezTo>
                    <a:pt x="13111" y="13646"/>
                    <a:pt x="13999" y="14057"/>
                    <a:pt x="19842" y="16597"/>
                  </a:cubicBezTo>
                  <a:cubicBezTo>
                    <a:pt x="28290" y="20260"/>
                    <a:pt x="31124" y="24576"/>
                    <a:pt x="31124" y="29890"/>
                  </a:cubicBezTo>
                  <a:cubicBezTo>
                    <a:pt x="31124" y="38574"/>
                    <a:pt x="24804" y="42170"/>
                    <a:pt x="15827" y="42170"/>
                  </a:cubicBezTo>
                  <a:cubicBezTo>
                    <a:pt x="9565" y="42170"/>
                    <a:pt x="4310" y="40343"/>
                    <a:pt x="1" y="37568"/>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52" name="Google Shape;5752;p101"/>
            <p:cNvSpPr/>
            <p:nvPr/>
          </p:nvSpPr>
          <p:spPr>
            <a:xfrm>
              <a:off x="290775" y="1814150"/>
              <a:ext cx="611650" cy="714425"/>
            </a:xfrm>
            <a:custGeom>
              <a:avLst/>
              <a:gdLst/>
              <a:ahLst/>
              <a:cxnLst/>
              <a:rect l="l" t="t" r="r" b="b"/>
              <a:pathLst>
                <a:path w="24466" h="28577" extrusionOk="0">
                  <a:moveTo>
                    <a:pt x="11877" y="6086"/>
                  </a:moveTo>
                  <a:cubicBezTo>
                    <a:pt x="13683" y="6086"/>
                    <a:pt x="14689" y="7048"/>
                    <a:pt x="14689" y="8729"/>
                  </a:cubicBezTo>
                  <a:cubicBezTo>
                    <a:pt x="14689" y="10446"/>
                    <a:pt x="13683" y="11415"/>
                    <a:pt x="11877" y="11415"/>
                  </a:cubicBezTo>
                  <a:lnTo>
                    <a:pt x="8603" y="11415"/>
                  </a:lnTo>
                  <a:lnTo>
                    <a:pt x="8603" y="6086"/>
                  </a:lnTo>
                  <a:close/>
                  <a:moveTo>
                    <a:pt x="11877" y="16913"/>
                  </a:moveTo>
                  <a:cubicBezTo>
                    <a:pt x="14270" y="16913"/>
                    <a:pt x="15613" y="17919"/>
                    <a:pt x="15613" y="19724"/>
                  </a:cubicBezTo>
                  <a:cubicBezTo>
                    <a:pt x="15613" y="21486"/>
                    <a:pt x="14270" y="22491"/>
                    <a:pt x="11877" y="22491"/>
                  </a:cubicBezTo>
                  <a:lnTo>
                    <a:pt x="8603" y="22491"/>
                  </a:lnTo>
                  <a:lnTo>
                    <a:pt x="8603" y="16913"/>
                  </a:lnTo>
                  <a:close/>
                  <a:moveTo>
                    <a:pt x="1" y="1"/>
                  </a:moveTo>
                  <a:lnTo>
                    <a:pt x="1" y="28577"/>
                  </a:lnTo>
                  <a:lnTo>
                    <a:pt x="12927" y="28577"/>
                  </a:lnTo>
                  <a:cubicBezTo>
                    <a:pt x="19893" y="28577"/>
                    <a:pt x="24466" y="25978"/>
                    <a:pt x="24466" y="20649"/>
                  </a:cubicBezTo>
                  <a:cubicBezTo>
                    <a:pt x="24466" y="17082"/>
                    <a:pt x="22367" y="15188"/>
                    <a:pt x="19518" y="13720"/>
                  </a:cubicBezTo>
                  <a:cubicBezTo>
                    <a:pt x="21699" y="12545"/>
                    <a:pt x="23416" y="10615"/>
                    <a:pt x="23416" y="7804"/>
                  </a:cubicBezTo>
                  <a:cubicBezTo>
                    <a:pt x="23416" y="3444"/>
                    <a:pt x="19306" y="1"/>
                    <a:pt x="12509"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53" name="Google Shape;5753;p101"/>
            <p:cNvSpPr/>
            <p:nvPr/>
          </p:nvSpPr>
          <p:spPr>
            <a:xfrm>
              <a:off x="290775" y="1814150"/>
              <a:ext cx="611650" cy="714425"/>
            </a:xfrm>
            <a:custGeom>
              <a:avLst/>
              <a:gdLst/>
              <a:ahLst/>
              <a:cxnLst/>
              <a:rect l="l" t="t" r="r" b="b"/>
              <a:pathLst>
                <a:path w="24466" h="28577" fill="none" extrusionOk="0">
                  <a:moveTo>
                    <a:pt x="11877" y="22491"/>
                  </a:moveTo>
                  <a:cubicBezTo>
                    <a:pt x="14270" y="22491"/>
                    <a:pt x="15613" y="21486"/>
                    <a:pt x="15613" y="19724"/>
                  </a:cubicBezTo>
                  <a:cubicBezTo>
                    <a:pt x="15613" y="17919"/>
                    <a:pt x="14270" y="16913"/>
                    <a:pt x="11877" y="16913"/>
                  </a:cubicBezTo>
                  <a:lnTo>
                    <a:pt x="8603" y="16913"/>
                  </a:lnTo>
                  <a:lnTo>
                    <a:pt x="8603" y="22491"/>
                  </a:lnTo>
                  <a:close/>
                  <a:moveTo>
                    <a:pt x="11877" y="11415"/>
                  </a:moveTo>
                  <a:cubicBezTo>
                    <a:pt x="13683" y="11415"/>
                    <a:pt x="14689" y="10446"/>
                    <a:pt x="14689" y="8729"/>
                  </a:cubicBezTo>
                  <a:cubicBezTo>
                    <a:pt x="14689" y="7048"/>
                    <a:pt x="13683" y="6086"/>
                    <a:pt x="11877" y="6086"/>
                  </a:cubicBezTo>
                  <a:lnTo>
                    <a:pt x="8603" y="6086"/>
                  </a:lnTo>
                  <a:lnTo>
                    <a:pt x="8603" y="11415"/>
                  </a:lnTo>
                  <a:close/>
                  <a:moveTo>
                    <a:pt x="1" y="1"/>
                  </a:moveTo>
                  <a:lnTo>
                    <a:pt x="12509" y="1"/>
                  </a:lnTo>
                  <a:cubicBezTo>
                    <a:pt x="19306" y="1"/>
                    <a:pt x="23416" y="3444"/>
                    <a:pt x="23416" y="7804"/>
                  </a:cubicBezTo>
                  <a:cubicBezTo>
                    <a:pt x="23416" y="10615"/>
                    <a:pt x="21699" y="12545"/>
                    <a:pt x="19518" y="13720"/>
                  </a:cubicBezTo>
                  <a:cubicBezTo>
                    <a:pt x="22367" y="15188"/>
                    <a:pt x="24466" y="17082"/>
                    <a:pt x="24466" y="20649"/>
                  </a:cubicBezTo>
                  <a:cubicBezTo>
                    <a:pt x="24466" y="25978"/>
                    <a:pt x="19893" y="28577"/>
                    <a:pt x="12927" y="28577"/>
                  </a:cubicBezTo>
                  <a:lnTo>
                    <a:pt x="1"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54" name="Google Shape;5754;p101"/>
            <p:cNvSpPr/>
            <p:nvPr/>
          </p:nvSpPr>
          <p:spPr>
            <a:xfrm>
              <a:off x="978025" y="1814150"/>
              <a:ext cx="497325" cy="714425"/>
            </a:xfrm>
            <a:custGeom>
              <a:avLst/>
              <a:gdLst/>
              <a:ahLst/>
              <a:cxnLst/>
              <a:rect l="l" t="t" r="r" b="b"/>
              <a:pathLst>
                <a:path w="19893" h="28577" extrusionOk="0">
                  <a:moveTo>
                    <a:pt x="0" y="1"/>
                  </a:moveTo>
                  <a:lnTo>
                    <a:pt x="0" y="28577"/>
                  </a:lnTo>
                  <a:lnTo>
                    <a:pt x="19892" y="28577"/>
                  </a:lnTo>
                  <a:lnTo>
                    <a:pt x="19892" y="22029"/>
                  </a:lnTo>
                  <a:lnTo>
                    <a:pt x="8816" y="22029"/>
                  </a:lnTo>
                  <a:lnTo>
                    <a:pt x="8816" y="16913"/>
                  </a:lnTo>
                  <a:lnTo>
                    <a:pt x="16662" y="16913"/>
                  </a:lnTo>
                  <a:lnTo>
                    <a:pt x="18255" y="10784"/>
                  </a:lnTo>
                  <a:lnTo>
                    <a:pt x="8816" y="10784"/>
                  </a:lnTo>
                  <a:lnTo>
                    <a:pt x="8816" y="6548"/>
                  </a:lnTo>
                  <a:lnTo>
                    <a:pt x="19892" y="6548"/>
                  </a:lnTo>
                  <a:lnTo>
                    <a:pt x="19892"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55" name="Google Shape;5755;p101"/>
            <p:cNvSpPr/>
            <p:nvPr/>
          </p:nvSpPr>
          <p:spPr>
            <a:xfrm>
              <a:off x="978025" y="1814150"/>
              <a:ext cx="497325" cy="714425"/>
            </a:xfrm>
            <a:custGeom>
              <a:avLst/>
              <a:gdLst/>
              <a:ahLst/>
              <a:cxnLst/>
              <a:rect l="l" t="t" r="r" b="b"/>
              <a:pathLst>
                <a:path w="19893" h="28577" fill="none" extrusionOk="0">
                  <a:moveTo>
                    <a:pt x="19892" y="28577"/>
                  </a:moveTo>
                  <a:lnTo>
                    <a:pt x="0" y="28577"/>
                  </a:lnTo>
                  <a:lnTo>
                    <a:pt x="0" y="1"/>
                  </a:lnTo>
                  <a:lnTo>
                    <a:pt x="19892" y="1"/>
                  </a:lnTo>
                  <a:lnTo>
                    <a:pt x="19892" y="6548"/>
                  </a:lnTo>
                  <a:lnTo>
                    <a:pt x="8816" y="6548"/>
                  </a:lnTo>
                  <a:lnTo>
                    <a:pt x="8816" y="10784"/>
                  </a:lnTo>
                  <a:lnTo>
                    <a:pt x="18255" y="10784"/>
                  </a:lnTo>
                  <a:lnTo>
                    <a:pt x="16662" y="16913"/>
                  </a:lnTo>
                  <a:lnTo>
                    <a:pt x="8816" y="16913"/>
                  </a:lnTo>
                  <a:lnTo>
                    <a:pt x="8816" y="22029"/>
                  </a:lnTo>
                  <a:lnTo>
                    <a:pt x="19892"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56" name="Google Shape;5756;p101"/>
            <p:cNvSpPr/>
            <p:nvPr/>
          </p:nvSpPr>
          <p:spPr>
            <a:xfrm>
              <a:off x="1747650" y="1814150"/>
              <a:ext cx="220400" cy="714425"/>
            </a:xfrm>
            <a:custGeom>
              <a:avLst/>
              <a:gdLst/>
              <a:ahLst/>
              <a:cxnLst/>
              <a:rect l="l" t="t" r="r" b="b"/>
              <a:pathLst>
                <a:path w="8816" h="28577" extrusionOk="0">
                  <a:moveTo>
                    <a:pt x="0" y="1"/>
                  </a:moveTo>
                  <a:lnTo>
                    <a:pt x="0" y="28577"/>
                  </a:lnTo>
                  <a:lnTo>
                    <a:pt x="8816" y="28577"/>
                  </a:lnTo>
                  <a:lnTo>
                    <a:pt x="8816"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57" name="Google Shape;5757;p101"/>
            <p:cNvSpPr/>
            <p:nvPr/>
          </p:nvSpPr>
          <p:spPr>
            <a:xfrm>
              <a:off x="2046400" y="1814150"/>
              <a:ext cx="633850" cy="714425"/>
            </a:xfrm>
            <a:custGeom>
              <a:avLst/>
              <a:gdLst/>
              <a:ahLst/>
              <a:cxnLst/>
              <a:rect l="l" t="t" r="r" b="b"/>
              <a:pathLst>
                <a:path w="25354" h="28577" extrusionOk="0">
                  <a:moveTo>
                    <a:pt x="0" y="1"/>
                  </a:moveTo>
                  <a:lnTo>
                    <a:pt x="0" y="28577"/>
                  </a:lnTo>
                  <a:lnTo>
                    <a:pt x="8397" y="28577"/>
                  </a:lnTo>
                  <a:lnTo>
                    <a:pt x="8397" y="13221"/>
                  </a:lnTo>
                  <a:lnTo>
                    <a:pt x="17624" y="28577"/>
                  </a:lnTo>
                  <a:lnTo>
                    <a:pt x="25354" y="28577"/>
                  </a:lnTo>
                  <a:lnTo>
                    <a:pt x="25354" y="1"/>
                  </a:lnTo>
                  <a:lnTo>
                    <a:pt x="16956" y="1"/>
                  </a:lnTo>
                  <a:lnTo>
                    <a:pt x="16956" y="15188"/>
                  </a:lnTo>
                  <a:lnTo>
                    <a:pt x="7803"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58" name="Google Shape;5758;p101"/>
            <p:cNvSpPr/>
            <p:nvPr/>
          </p:nvSpPr>
          <p:spPr>
            <a:xfrm>
              <a:off x="2046400" y="1814150"/>
              <a:ext cx="633850" cy="714425"/>
            </a:xfrm>
            <a:custGeom>
              <a:avLst/>
              <a:gdLst/>
              <a:ahLst/>
              <a:cxnLst/>
              <a:rect l="l" t="t" r="r" b="b"/>
              <a:pathLst>
                <a:path w="25354" h="28577" fill="none" extrusionOk="0">
                  <a:moveTo>
                    <a:pt x="7803" y="1"/>
                  </a:moveTo>
                  <a:lnTo>
                    <a:pt x="16956" y="15188"/>
                  </a:lnTo>
                  <a:lnTo>
                    <a:pt x="16956" y="1"/>
                  </a:lnTo>
                  <a:lnTo>
                    <a:pt x="25354" y="1"/>
                  </a:lnTo>
                  <a:lnTo>
                    <a:pt x="25354" y="28577"/>
                  </a:lnTo>
                  <a:lnTo>
                    <a:pt x="17624" y="28577"/>
                  </a:lnTo>
                  <a:lnTo>
                    <a:pt x="8397" y="13221"/>
                  </a:lnTo>
                  <a:lnTo>
                    <a:pt x="8397" y="28577"/>
                  </a:lnTo>
                  <a:lnTo>
                    <a:pt x="0" y="28577"/>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59" name="Google Shape;5759;p101"/>
            <p:cNvSpPr/>
            <p:nvPr/>
          </p:nvSpPr>
          <p:spPr>
            <a:xfrm>
              <a:off x="2755825" y="1814150"/>
              <a:ext cx="623400" cy="714425"/>
            </a:xfrm>
            <a:custGeom>
              <a:avLst/>
              <a:gdLst/>
              <a:ahLst/>
              <a:cxnLst/>
              <a:rect l="l" t="t" r="r" b="b"/>
              <a:pathLst>
                <a:path w="24936" h="28577" extrusionOk="0">
                  <a:moveTo>
                    <a:pt x="1" y="1"/>
                  </a:moveTo>
                  <a:lnTo>
                    <a:pt x="1" y="7136"/>
                  </a:lnTo>
                  <a:lnTo>
                    <a:pt x="8016" y="7136"/>
                  </a:lnTo>
                  <a:lnTo>
                    <a:pt x="8016" y="28577"/>
                  </a:lnTo>
                  <a:lnTo>
                    <a:pt x="16832" y="28577"/>
                  </a:lnTo>
                  <a:lnTo>
                    <a:pt x="16832" y="7136"/>
                  </a:lnTo>
                  <a:lnTo>
                    <a:pt x="24936" y="7136"/>
                  </a:lnTo>
                  <a:lnTo>
                    <a:pt x="24936"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60" name="Google Shape;5760;p101"/>
            <p:cNvSpPr/>
            <p:nvPr/>
          </p:nvSpPr>
          <p:spPr>
            <a:xfrm>
              <a:off x="2755825" y="1814150"/>
              <a:ext cx="623400" cy="714425"/>
            </a:xfrm>
            <a:custGeom>
              <a:avLst/>
              <a:gdLst/>
              <a:ahLst/>
              <a:cxnLst/>
              <a:rect l="l" t="t" r="r" b="b"/>
              <a:pathLst>
                <a:path w="24936" h="28577" fill="none" extrusionOk="0">
                  <a:moveTo>
                    <a:pt x="8016" y="7136"/>
                  </a:moveTo>
                  <a:lnTo>
                    <a:pt x="1" y="7136"/>
                  </a:lnTo>
                  <a:lnTo>
                    <a:pt x="1" y="1"/>
                  </a:lnTo>
                  <a:lnTo>
                    <a:pt x="24936" y="1"/>
                  </a:lnTo>
                  <a:lnTo>
                    <a:pt x="24936" y="7136"/>
                  </a:lnTo>
                  <a:lnTo>
                    <a:pt x="16832" y="7136"/>
                  </a:lnTo>
                  <a:lnTo>
                    <a:pt x="16832" y="28577"/>
                  </a:lnTo>
                  <a:lnTo>
                    <a:pt x="8016"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61" name="Google Shape;5761;p101"/>
            <p:cNvSpPr/>
            <p:nvPr/>
          </p:nvSpPr>
          <p:spPr>
            <a:xfrm>
              <a:off x="3458300" y="1814150"/>
              <a:ext cx="497325" cy="714425"/>
            </a:xfrm>
            <a:custGeom>
              <a:avLst/>
              <a:gdLst/>
              <a:ahLst/>
              <a:cxnLst/>
              <a:rect l="l" t="t" r="r" b="b"/>
              <a:pathLst>
                <a:path w="19893" h="28577" extrusionOk="0">
                  <a:moveTo>
                    <a:pt x="0" y="1"/>
                  </a:moveTo>
                  <a:lnTo>
                    <a:pt x="0" y="28577"/>
                  </a:lnTo>
                  <a:lnTo>
                    <a:pt x="19893" y="28577"/>
                  </a:lnTo>
                  <a:lnTo>
                    <a:pt x="19893" y="22029"/>
                  </a:lnTo>
                  <a:lnTo>
                    <a:pt x="8809" y="22029"/>
                  </a:lnTo>
                  <a:lnTo>
                    <a:pt x="8809" y="16913"/>
                  </a:lnTo>
                  <a:lnTo>
                    <a:pt x="16663" y="16913"/>
                  </a:lnTo>
                  <a:lnTo>
                    <a:pt x="18256" y="10784"/>
                  </a:lnTo>
                  <a:lnTo>
                    <a:pt x="8809" y="10784"/>
                  </a:lnTo>
                  <a:lnTo>
                    <a:pt x="8809" y="6548"/>
                  </a:lnTo>
                  <a:lnTo>
                    <a:pt x="19893" y="6548"/>
                  </a:lnTo>
                  <a:lnTo>
                    <a:pt x="19893"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62" name="Google Shape;5762;p101"/>
            <p:cNvSpPr/>
            <p:nvPr/>
          </p:nvSpPr>
          <p:spPr>
            <a:xfrm>
              <a:off x="3458300" y="1814150"/>
              <a:ext cx="497325" cy="714425"/>
            </a:xfrm>
            <a:custGeom>
              <a:avLst/>
              <a:gdLst/>
              <a:ahLst/>
              <a:cxnLst/>
              <a:rect l="l" t="t" r="r" b="b"/>
              <a:pathLst>
                <a:path w="19893" h="28577" fill="none" extrusionOk="0">
                  <a:moveTo>
                    <a:pt x="19893" y="28577"/>
                  </a:moveTo>
                  <a:lnTo>
                    <a:pt x="0" y="28577"/>
                  </a:lnTo>
                  <a:lnTo>
                    <a:pt x="0" y="1"/>
                  </a:lnTo>
                  <a:lnTo>
                    <a:pt x="19893" y="1"/>
                  </a:lnTo>
                  <a:lnTo>
                    <a:pt x="19893" y="6548"/>
                  </a:lnTo>
                  <a:lnTo>
                    <a:pt x="8809" y="6548"/>
                  </a:lnTo>
                  <a:lnTo>
                    <a:pt x="8809" y="10784"/>
                  </a:lnTo>
                  <a:lnTo>
                    <a:pt x="18256" y="10784"/>
                  </a:lnTo>
                  <a:lnTo>
                    <a:pt x="16663" y="16913"/>
                  </a:lnTo>
                  <a:lnTo>
                    <a:pt x="8809" y="16913"/>
                  </a:lnTo>
                  <a:lnTo>
                    <a:pt x="8809" y="22029"/>
                  </a:lnTo>
                  <a:lnTo>
                    <a:pt x="19893"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63" name="Google Shape;5763;p101"/>
            <p:cNvSpPr/>
            <p:nvPr/>
          </p:nvSpPr>
          <p:spPr>
            <a:xfrm>
              <a:off x="4042575" y="1814150"/>
              <a:ext cx="618075" cy="714425"/>
            </a:xfrm>
            <a:custGeom>
              <a:avLst/>
              <a:gdLst/>
              <a:ahLst/>
              <a:cxnLst/>
              <a:rect l="l" t="t" r="r" b="b"/>
              <a:pathLst>
                <a:path w="24723" h="28577" extrusionOk="0">
                  <a:moveTo>
                    <a:pt x="10747" y="6380"/>
                  </a:moveTo>
                  <a:cubicBezTo>
                    <a:pt x="12927" y="6380"/>
                    <a:pt x="14190" y="7510"/>
                    <a:pt x="14190" y="9441"/>
                  </a:cubicBezTo>
                  <a:cubicBezTo>
                    <a:pt x="14190" y="11459"/>
                    <a:pt x="12927" y="12589"/>
                    <a:pt x="10747" y="12589"/>
                  </a:cubicBezTo>
                  <a:lnTo>
                    <a:pt x="8604" y="12589"/>
                  </a:lnTo>
                  <a:lnTo>
                    <a:pt x="8604" y="6380"/>
                  </a:lnTo>
                  <a:close/>
                  <a:moveTo>
                    <a:pt x="1" y="1"/>
                  </a:moveTo>
                  <a:lnTo>
                    <a:pt x="1" y="28577"/>
                  </a:lnTo>
                  <a:lnTo>
                    <a:pt x="8817" y="28577"/>
                  </a:lnTo>
                  <a:lnTo>
                    <a:pt x="8817" y="18087"/>
                  </a:lnTo>
                  <a:lnTo>
                    <a:pt x="10373" y="18087"/>
                  </a:lnTo>
                  <a:lnTo>
                    <a:pt x="15826" y="28577"/>
                  </a:lnTo>
                  <a:lnTo>
                    <a:pt x="24723" y="28577"/>
                  </a:lnTo>
                  <a:lnTo>
                    <a:pt x="17970" y="17038"/>
                  </a:lnTo>
                  <a:cubicBezTo>
                    <a:pt x="21280" y="15694"/>
                    <a:pt x="23005" y="13133"/>
                    <a:pt x="23005" y="9396"/>
                  </a:cubicBezTo>
                  <a:cubicBezTo>
                    <a:pt x="23005" y="3231"/>
                    <a:pt x="19012" y="1"/>
                    <a:pt x="11378"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64" name="Google Shape;5764;p101"/>
            <p:cNvSpPr/>
            <p:nvPr/>
          </p:nvSpPr>
          <p:spPr>
            <a:xfrm>
              <a:off x="4042575" y="1814150"/>
              <a:ext cx="618075" cy="714425"/>
            </a:xfrm>
            <a:custGeom>
              <a:avLst/>
              <a:gdLst/>
              <a:ahLst/>
              <a:cxnLst/>
              <a:rect l="l" t="t" r="r" b="b"/>
              <a:pathLst>
                <a:path w="24723" h="28577" fill="none" extrusionOk="0">
                  <a:moveTo>
                    <a:pt x="10747" y="12589"/>
                  </a:moveTo>
                  <a:cubicBezTo>
                    <a:pt x="12927" y="12589"/>
                    <a:pt x="14190" y="11459"/>
                    <a:pt x="14190" y="9441"/>
                  </a:cubicBezTo>
                  <a:cubicBezTo>
                    <a:pt x="14190" y="7510"/>
                    <a:pt x="12927" y="6380"/>
                    <a:pt x="10747" y="6380"/>
                  </a:cubicBezTo>
                  <a:lnTo>
                    <a:pt x="8604" y="6380"/>
                  </a:lnTo>
                  <a:lnTo>
                    <a:pt x="8604" y="12589"/>
                  </a:lnTo>
                  <a:close/>
                  <a:moveTo>
                    <a:pt x="1" y="1"/>
                  </a:moveTo>
                  <a:lnTo>
                    <a:pt x="11378" y="1"/>
                  </a:lnTo>
                  <a:cubicBezTo>
                    <a:pt x="19012" y="1"/>
                    <a:pt x="23005" y="3231"/>
                    <a:pt x="23005" y="9396"/>
                  </a:cubicBezTo>
                  <a:cubicBezTo>
                    <a:pt x="23005" y="13133"/>
                    <a:pt x="21280" y="15694"/>
                    <a:pt x="17970" y="17038"/>
                  </a:cubicBezTo>
                  <a:lnTo>
                    <a:pt x="24723" y="28577"/>
                  </a:lnTo>
                  <a:lnTo>
                    <a:pt x="15826" y="28577"/>
                  </a:lnTo>
                  <a:lnTo>
                    <a:pt x="10373" y="18087"/>
                  </a:lnTo>
                  <a:lnTo>
                    <a:pt x="8817" y="18087"/>
                  </a:lnTo>
                  <a:lnTo>
                    <a:pt x="8817" y="28577"/>
                  </a:lnTo>
                  <a:lnTo>
                    <a:pt x="1"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65" name="Google Shape;5765;p101"/>
            <p:cNvSpPr/>
            <p:nvPr/>
          </p:nvSpPr>
          <p:spPr>
            <a:xfrm>
              <a:off x="4720450" y="1814150"/>
              <a:ext cx="633875" cy="714425"/>
            </a:xfrm>
            <a:custGeom>
              <a:avLst/>
              <a:gdLst/>
              <a:ahLst/>
              <a:cxnLst/>
              <a:rect l="l" t="t" r="r" b="b"/>
              <a:pathLst>
                <a:path w="25355" h="28577" extrusionOk="0">
                  <a:moveTo>
                    <a:pt x="1" y="1"/>
                  </a:moveTo>
                  <a:lnTo>
                    <a:pt x="1" y="28577"/>
                  </a:lnTo>
                  <a:lnTo>
                    <a:pt x="8398" y="28577"/>
                  </a:lnTo>
                  <a:lnTo>
                    <a:pt x="8398" y="13221"/>
                  </a:lnTo>
                  <a:lnTo>
                    <a:pt x="17625" y="28577"/>
                  </a:lnTo>
                  <a:lnTo>
                    <a:pt x="25354" y="28577"/>
                  </a:lnTo>
                  <a:lnTo>
                    <a:pt x="25354" y="1"/>
                  </a:lnTo>
                  <a:lnTo>
                    <a:pt x="16957" y="1"/>
                  </a:lnTo>
                  <a:lnTo>
                    <a:pt x="16957" y="15188"/>
                  </a:lnTo>
                  <a:lnTo>
                    <a:pt x="7811"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66" name="Google Shape;5766;p101"/>
            <p:cNvSpPr/>
            <p:nvPr/>
          </p:nvSpPr>
          <p:spPr>
            <a:xfrm>
              <a:off x="4720450" y="1814150"/>
              <a:ext cx="633875" cy="714425"/>
            </a:xfrm>
            <a:custGeom>
              <a:avLst/>
              <a:gdLst/>
              <a:ahLst/>
              <a:cxnLst/>
              <a:rect l="l" t="t" r="r" b="b"/>
              <a:pathLst>
                <a:path w="25355" h="28577" fill="none" extrusionOk="0">
                  <a:moveTo>
                    <a:pt x="7811" y="1"/>
                  </a:moveTo>
                  <a:lnTo>
                    <a:pt x="16957" y="15188"/>
                  </a:lnTo>
                  <a:lnTo>
                    <a:pt x="16957" y="1"/>
                  </a:lnTo>
                  <a:lnTo>
                    <a:pt x="25354" y="1"/>
                  </a:lnTo>
                  <a:lnTo>
                    <a:pt x="25354" y="28577"/>
                  </a:lnTo>
                  <a:lnTo>
                    <a:pt x="17625" y="28577"/>
                  </a:lnTo>
                  <a:lnTo>
                    <a:pt x="8398" y="13221"/>
                  </a:lnTo>
                  <a:lnTo>
                    <a:pt x="8398" y="28577"/>
                  </a:lnTo>
                  <a:lnTo>
                    <a:pt x="1" y="28577"/>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67" name="Google Shape;5767;p101"/>
            <p:cNvSpPr/>
            <p:nvPr/>
          </p:nvSpPr>
          <p:spPr>
            <a:xfrm>
              <a:off x="5445500" y="1814150"/>
              <a:ext cx="497500" cy="714425"/>
            </a:xfrm>
            <a:custGeom>
              <a:avLst/>
              <a:gdLst/>
              <a:ahLst/>
              <a:cxnLst/>
              <a:rect l="l" t="t" r="r" b="b"/>
              <a:pathLst>
                <a:path w="19900" h="28577" extrusionOk="0">
                  <a:moveTo>
                    <a:pt x="0" y="1"/>
                  </a:moveTo>
                  <a:lnTo>
                    <a:pt x="0" y="28577"/>
                  </a:lnTo>
                  <a:lnTo>
                    <a:pt x="19900" y="28577"/>
                  </a:lnTo>
                  <a:lnTo>
                    <a:pt x="19900" y="22029"/>
                  </a:lnTo>
                  <a:lnTo>
                    <a:pt x="8816" y="22029"/>
                  </a:lnTo>
                  <a:lnTo>
                    <a:pt x="8816" y="16913"/>
                  </a:lnTo>
                  <a:lnTo>
                    <a:pt x="16663" y="16913"/>
                  </a:lnTo>
                  <a:lnTo>
                    <a:pt x="18263" y="10784"/>
                  </a:lnTo>
                  <a:lnTo>
                    <a:pt x="8816" y="10784"/>
                  </a:lnTo>
                  <a:lnTo>
                    <a:pt x="8816" y="6548"/>
                  </a:lnTo>
                  <a:lnTo>
                    <a:pt x="19900" y="6548"/>
                  </a:lnTo>
                  <a:lnTo>
                    <a:pt x="19900"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68" name="Google Shape;5768;p101"/>
            <p:cNvSpPr/>
            <p:nvPr/>
          </p:nvSpPr>
          <p:spPr>
            <a:xfrm>
              <a:off x="5445500" y="1814150"/>
              <a:ext cx="497500" cy="714425"/>
            </a:xfrm>
            <a:custGeom>
              <a:avLst/>
              <a:gdLst/>
              <a:ahLst/>
              <a:cxnLst/>
              <a:rect l="l" t="t" r="r" b="b"/>
              <a:pathLst>
                <a:path w="19900" h="28577" fill="none" extrusionOk="0">
                  <a:moveTo>
                    <a:pt x="19900" y="28577"/>
                  </a:moveTo>
                  <a:lnTo>
                    <a:pt x="0" y="28577"/>
                  </a:lnTo>
                  <a:lnTo>
                    <a:pt x="0" y="1"/>
                  </a:lnTo>
                  <a:lnTo>
                    <a:pt x="19900" y="1"/>
                  </a:lnTo>
                  <a:lnTo>
                    <a:pt x="19900" y="6548"/>
                  </a:lnTo>
                  <a:lnTo>
                    <a:pt x="8816" y="6548"/>
                  </a:lnTo>
                  <a:lnTo>
                    <a:pt x="8816" y="10784"/>
                  </a:lnTo>
                  <a:lnTo>
                    <a:pt x="18263" y="10784"/>
                  </a:lnTo>
                  <a:lnTo>
                    <a:pt x="16663" y="16913"/>
                  </a:lnTo>
                  <a:lnTo>
                    <a:pt x="8816" y="16913"/>
                  </a:lnTo>
                  <a:lnTo>
                    <a:pt x="8816" y="22029"/>
                  </a:lnTo>
                  <a:lnTo>
                    <a:pt x="19900" y="22029"/>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69" name="Google Shape;5769;p101"/>
            <p:cNvSpPr/>
            <p:nvPr/>
          </p:nvSpPr>
          <p:spPr>
            <a:xfrm>
              <a:off x="6014375" y="1814150"/>
              <a:ext cx="645225" cy="714425"/>
            </a:xfrm>
            <a:custGeom>
              <a:avLst/>
              <a:gdLst/>
              <a:ahLst/>
              <a:cxnLst/>
              <a:rect l="l" t="t" r="r" b="b"/>
              <a:pathLst>
                <a:path w="25809" h="28577" extrusionOk="0">
                  <a:moveTo>
                    <a:pt x="0" y="1"/>
                  </a:moveTo>
                  <a:lnTo>
                    <a:pt x="0" y="7136"/>
                  </a:lnTo>
                  <a:lnTo>
                    <a:pt x="8016" y="7136"/>
                  </a:lnTo>
                  <a:lnTo>
                    <a:pt x="8016" y="28577"/>
                  </a:lnTo>
                  <a:lnTo>
                    <a:pt x="16831" y="28577"/>
                  </a:lnTo>
                  <a:lnTo>
                    <a:pt x="16831" y="7136"/>
                  </a:lnTo>
                  <a:lnTo>
                    <a:pt x="24010" y="7136"/>
                  </a:lnTo>
                  <a:lnTo>
                    <a:pt x="25809"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70" name="Google Shape;5770;p101"/>
            <p:cNvSpPr/>
            <p:nvPr/>
          </p:nvSpPr>
          <p:spPr>
            <a:xfrm>
              <a:off x="6014375" y="1814150"/>
              <a:ext cx="645225" cy="714425"/>
            </a:xfrm>
            <a:custGeom>
              <a:avLst/>
              <a:gdLst/>
              <a:ahLst/>
              <a:cxnLst/>
              <a:rect l="l" t="t" r="r" b="b"/>
              <a:pathLst>
                <a:path w="25809" h="28577" fill="none" extrusionOk="0">
                  <a:moveTo>
                    <a:pt x="8016" y="7136"/>
                  </a:moveTo>
                  <a:lnTo>
                    <a:pt x="0" y="7136"/>
                  </a:lnTo>
                  <a:lnTo>
                    <a:pt x="0" y="1"/>
                  </a:lnTo>
                  <a:lnTo>
                    <a:pt x="25809" y="1"/>
                  </a:lnTo>
                  <a:lnTo>
                    <a:pt x="24010" y="7136"/>
                  </a:lnTo>
                  <a:lnTo>
                    <a:pt x="16831" y="7136"/>
                  </a:lnTo>
                  <a:lnTo>
                    <a:pt x="16831" y="28577"/>
                  </a:lnTo>
                  <a:lnTo>
                    <a:pt x="8016" y="28577"/>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71" name="Google Shape;5771;p101"/>
            <p:cNvSpPr/>
            <p:nvPr/>
          </p:nvSpPr>
          <p:spPr>
            <a:xfrm>
              <a:off x="1050125" y="2864175"/>
              <a:ext cx="887475" cy="1055750"/>
            </a:xfrm>
            <a:custGeom>
              <a:avLst/>
              <a:gdLst/>
              <a:ahLst/>
              <a:cxnLst/>
              <a:rect l="l" t="t" r="r" b="b"/>
              <a:pathLst>
                <a:path w="35499" h="42230" extrusionOk="0">
                  <a:moveTo>
                    <a:pt x="19966" y="1"/>
                  </a:moveTo>
                  <a:cubicBezTo>
                    <a:pt x="7855" y="1"/>
                    <a:pt x="1" y="8149"/>
                    <a:pt x="1" y="21501"/>
                  </a:cubicBezTo>
                  <a:cubicBezTo>
                    <a:pt x="1" y="34375"/>
                    <a:pt x="7914" y="42229"/>
                    <a:pt x="19731" y="42229"/>
                  </a:cubicBezTo>
                  <a:cubicBezTo>
                    <a:pt x="26639" y="42229"/>
                    <a:pt x="31953" y="39337"/>
                    <a:pt x="35498" y="34610"/>
                  </a:cubicBezTo>
                  <a:lnTo>
                    <a:pt x="27703" y="27879"/>
                  </a:lnTo>
                  <a:cubicBezTo>
                    <a:pt x="25574" y="30889"/>
                    <a:pt x="23446" y="32071"/>
                    <a:pt x="19908" y="32071"/>
                  </a:cubicBezTo>
                  <a:cubicBezTo>
                    <a:pt x="14887" y="32071"/>
                    <a:pt x="12406" y="27821"/>
                    <a:pt x="12406" y="21207"/>
                  </a:cubicBezTo>
                  <a:cubicBezTo>
                    <a:pt x="12406" y="14469"/>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72" name="Google Shape;5772;p101"/>
            <p:cNvSpPr/>
            <p:nvPr/>
          </p:nvSpPr>
          <p:spPr>
            <a:xfrm>
              <a:off x="1050125" y="2864175"/>
              <a:ext cx="887475" cy="1055750"/>
            </a:xfrm>
            <a:custGeom>
              <a:avLst/>
              <a:gdLst/>
              <a:ahLst/>
              <a:cxnLst/>
              <a:rect l="l" t="t" r="r" b="b"/>
              <a:pathLst>
                <a:path w="35499" h="42230" fill="none" extrusionOk="0">
                  <a:moveTo>
                    <a:pt x="1" y="21501"/>
                  </a:moveTo>
                  <a:cubicBezTo>
                    <a:pt x="1" y="8149"/>
                    <a:pt x="7855" y="1"/>
                    <a:pt x="19966" y="1"/>
                  </a:cubicBezTo>
                  <a:cubicBezTo>
                    <a:pt x="27285" y="1"/>
                    <a:pt x="31953" y="3135"/>
                    <a:pt x="34786" y="7150"/>
                  </a:cubicBezTo>
                  <a:lnTo>
                    <a:pt x="27343" y="13705"/>
                  </a:lnTo>
                  <a:cubicBezTo>
                    <a:pt x="25046" y="11283"/>
                    <a:pt x="23387" y="10160"/>
                    <a:pt x="20201" y="10160"/>
                  </a:cubicBezTo>
                  <a:cubicBezTo>
                    <a:pt x="15709" y="10160"/>
                    <a:pt x="12406" y="14469"/>
                    <a:pt x="12406" y="21207"/>
                  </a:cubicBezTo>
                  <a:cubicBezTo>
                    <a:pt x="12406" y="27821"/>
                    <a:pt x="14887" y="32071"/>
                    <a:pt x="19908" y="32071"/>
                  </a:cubicBezTo>
                  <a:cubicBezTo>
                    <a:pt x="23446" y="32071"/>
                    <a:pt x="25574" y="30889"/>
                    <a:pt x="27703" y="27879"/>
                  </a:cubicBezTo>
                  <a:lnTo>
                    <a:pt x="35498" y="34610"/>
                  </a:lnTo>
                  <a:cubicBezTo>
                    <a:pt x="31953" y="39337"/>
                    <a:pt x="26639" y="42229"/>
                    <a:pt x="19731" y="42229"/>
                  </a:cubicBezTo>
                  <a:cubicBezTo>
                    <a:pt x="7914" y="42229"/>
                    <a:pt x="1" y="34375"/>
                    <a:pt x="1" y="21501"/>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73" name="Google Shape;5773;p101"/>
            <p:cNvSpPr/>
            <p:nvPr/>
          </p:nvSpPr>
          <p:spPr>
            <a:xfrm>
              <a:off x="2024750" y="2889325"/>
              <a:ext cx="309950" cy="1005450"/>
            </a:xfrm>
            <a:custGeom>
              <a:avLst/>
              <a:gdLst/>
              <a:ahLst/>
              <a:cxnLst/>
              <a:rect l="l" t="t" r="r" b="b"/>
              <a:pathLst>
                <a:path w="12398" h="40218" extrusionOk="0">
                  <a:moveTo>
                    <a:pt x="0" y="1"/>
                  </a:moveTo>
                  <a:lnTo>
                    <a:pt x="0" y="40218"/>
                  </a:lnTo>
                  <a:lnTo>
                    <a:pt x="12398" y="40218"/>
                  </a:lnTo>
                  <a:lnTo>
                    <a:pt x="12398"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74" name="Google Shape;5774;p101"/>
            <p:cNvSpPr/>
            <p:nvPr/>
          </p:nvSpPr>
          <p:spPr>
            <a:xfrm>
              <a:off x="2423125" y="2889325"/>
              <a:ext cx="877025" cy="1005450"/>
            </a:xfrm>
            <a:custGeom>
              <a:avLst/>
              <a:gdLst/>
              <a:ahLst/>
              <a:cxnLst/>
              <a:rect l="l" t="t" r="r" b="b"/>
              <a:pathLst>
                <a:path w="35081" h="40218" extrusionOk="0">
                  <a:moveTo>
                    <a:pt x="1" y="1"/>
                  </a:moveTo>
                  <a:lnTo>
                    <a:pt x="1" y="10042"/>
                  </a:lnTo>
                  <a:lnTo>
                    <a:pt x="11275" y="10042"/>
                  </a:lnTo>
                  <a:lnTo>
                    <a:pt x="11275" y="40218"/>
                  </a:lnTo>
                  <a:lnTo>
                    <a:pt x="23681" y="40218"/>
                  </a:lnTo>
                  <a:lnTo>
                    <a:pt x="23681" y="10042"/>
                  </a:lnTo>
                  <a:lnTo>
                    <a:pt x="35080" y="10042"/>
                  </a:lnTo>
                  <a:lnTo>
                    <a:pt x="35080"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75" name="Google Shape;5775;p101"/>
            <p:cNvSpPr/>
            <p:nvPr/>
          </p:nvSpPr>
          <p:spPr>
            <a:xfrm>
              <a:off x="2423125" y="2889325"/>
              <a:ext cx="877025" cy="1005450"/>
            </a:xfrm>
            <a:custGeom>
              <a:avLst/>
              <a:gdLst/>
              <a:ahLst/>
              <a:cxnLst/>
              <a:rect l="l" t="t" r="r" b="b"/>
              <a:pathLst>
                <a:path w="35081" h="40218" fill="none" extrusionOk="0">
                  <a:moveTo>
                    <a:pt x="11275" y="10042"/>
                  </a:moveTo>
                  <a:lnTo>
                    <a:pt x="1" y="10042"/>
                  </a:lnTo>
                  <a:lnTo>
                    <a:pt x="1" y="1"/>
                  </a:lnTo>
                  <a:lnTo>
                    <a:pt x="35080" y="1"/>
                  </a:lnTo>
                  <a:lnTo>
                    <a:pt x="35080" y="10042"/>
                  </a:lnTo>
                  <a:lnTo>
                    <a:pt x="23681" y="10042"/>
                  </a:lnTo>
                  <a:lnTo>
                    <a:pt x="23681" y="40218"/>
                  </a:lnTo>
                  <a:lnTo>
                    <a:pt x="11275"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76" name="Google Shape;5776;p101"/>
            <p:cNvSpPr/>
            <p:nvPr/>
          </p:nvSpPr>
          <p:spPr>
            <a:xfrm>
              <a:off x="3405450" y="2889325"/>
              <a:ext cx="310150" cy="1005450"/>
            </a:xfrm>
            <a:custGeom>
              <a:avLst/>
              <a:gdLst/>
              <a:ahLst/>
              <a:cxnLst/>
              <a:rect l="l" t="t" r="r" b="b"/>
              <a:pathLst>
                <a:path w="12406" h="40218" extrusionOk="0">
                  <a:moveTo>
                    <a:pt x="0" y="1"/>
                  </a:moveTo>
                  <a:lnTo>
                    <a:pt x="0" y="40218"/>
                  </a:lnTo>
                  <a:lnTo>
                    <a:pt x="12405" y="40218"/>
                  </a:lnTo>
                  <a:lnTo>
                    <a:pt x="12405" y="1"/>
                  </a:lnTo>
                  <a:close/>
                </a:path>
              </a:pathLst>
            </a:custGeom>
            <a:solidFill>
              <a:srgbClr val="FFBFBD"/>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77" name="Google Shape;5777;p101"/>
            <p:cNvSpPr/>
            <p:nvPr/>
          </p:nvSpPr>
          <p:spPr>
            <a:xfrm>
              <a:off x="3807150" y="2889325"/>
              <a:ext cx="810575" cy="1005450"/>
            </a:xfrm>
            <a:custGeom>
              <a:avLst/>
              <a:gdLst/>
              <a:ahLst/>
              <a:cxnLst/>
              <a:rect l="l" t="t" r="r" b="b"/>
              <a:pathLst>
                <a:path w="32423" h="40218" extrusionOk="0">
                  <a:moveTo>
                    <a:pt x="888" y="1"/>
                  </a:moveTo>
                  <a:lnTo>
                    <a:pt x="888" y="10394"/>
                  </a:lnTo>
                  <a:lnTo>
                    <a:pt x="15474" y="10394"/>
                  </a:lnTo>
                  <a:lnTo>
                    <a:pt x="0" y="40218"/>
                  </a:lnTo>
                  <a:lnTo>
                    <a:pt x="32422" y="40218"/>
                  </a:lnTo>
                  <a:lnTo>
                    <a:pt x="32422" y="29824"/>
                  </a:lnTo>
                  <a:lnTo>
                    <a:pt x="16890" y="29824"/>
                  </a:lnTo>
                  <a:lnTo>
                    <a:pt x="32422"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78" name="Google Shape;5778;p101"/>
            <p:cNvSpPr/>
            <p:nvPr/>
          </p:nvSpPr>
          <p:spPr>
            <a:xfrm>
              <a:off x="3807150" y="2889325"/>
              <a:ext cx="810575" cy="1005450"/>
            </a:xfrm>
            <a:custGeom>
              <a:avLst/>
              <a:gdLst/>
              <a:ahLst/>
              <a:cxnLst/>
              <a:rect l="l" t="t" r="r" b="b"/>
              <a:pathLst>
                <a:path w="32423" h="40218" fill="none" extrusionOk="0">
                  <a:moveTo>
                    <a:pt x="15474" y="10394"/>
                  </a:moveTo>
                  <a:lnTo>
                    <a:pt x="888" y="10394"/>
                  </a:lnTo>
                  <a:lnTo>
                    <a:pt x="888" y="1"/>
                  </a:lnTo>
                  <a:lnTo>
                    <a:pt x="32422" y="1"/>
                  </a:lnTo>
                  <a:lnTo>
                    <a:pt x="16890" y="29824"/>
                  </a:lnTo>
                  <a:lnTo>
                    <a:pt x="32422" y="29824"/>
                  </a:lnTo>
                  <a:lnTo>
                    <a:pt x="32422" y="40218"/>
                  </a:lnTo>
                  <a:lnTo>
                    <a:pt x="0"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79" name="Google Shape;5779;p101"/>
            <p:cNvSpPr/>
            <p:nvPr/>
          </p:nvSpPr>
          <p:spPr>
            <a:xfrm>
              <a:off x="4734400" y="2889325"/>
              <a:ext cx="699925" cy="1005450"/>
            </a:xfrm>
            <a:custGeom>
              <a:avLst/>
              <a:gdLst/>
              <a:ahLst/>
              <a:cxnLst/>
              <a:rect l="l" t="t" r="r" b="b"/>
              <a:pathLst>
                <a:path w="27997" h="40218" extrusionOk="0">
                  <a:moveTo>
                    <a:pt x="1" y="1"/>
                  </a:moveTo>
                  <a:lnTo>
                    <a:pt x="1" y="40218"/>
                  </a:lnTo>
                  <a:lnTo>
                    <a:pt x="27997" y="40218"/>
                  </a:lnTo>
                  <a:lnTo>
                    <a:pt x="27997" y="31006"/>
                  </a:lnTo>
                  <a:lnTo>
                    <a:pt x="12406" y="31006"/>
                  </a:lnTo>
                  <a:lnTo>
                    <a:pt x="12406" y="23798"/>
                  </a:lnTo>
                  <a:lnTo>
                    <a:pt x="23446" y="23798"/>
                  </a:lnTo>
                  <a:lnTo>
                    <a:pt x="25692" y="15180"/>
                  </a:lnTo>
                  <a:lnTo>
                    <a:pt x="12406" y="15180"/>
                  </a:lnTo>
                  <a:lnTo>
                    <a:pt x="12406" y="9213"/>
                  </a:lnTo>
                  <a:lnTo>
                    <a:pt x="27997" y="9213"/>
                  </a:lnTo>
                  <a:lnTo>
                    <a:pt x="27997"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80" name="Google Shape;5780;p101"/>
            <p:cNvSpPr/>
            <p:nvPr/>
          </p:nvSpPr>
          <p:spPr>
            <a:xfrm>
              <a:off x="4734400" y="2889325"/>
              <a:ext cx="699925" cy="1005450"/>
            </a:xfrm>
            <a:custGeom>
              <a:avLst/>
              <a:gdLst/>
              <a:ahLst/>
              <a:cxnLst/>
              <a:rect l="l" t="t" r="r" b="b"/>
              <a:pathLst>
                <a:path w="27997" h="40218" fill="none" extrusionOk="0">
                  <a:moveTo>
                    <a:pt x="27997" y="40218"/>
                  </a:moveTo>
                  <a:lnTo>
                    <a:pt x="1" y="40218"/>
                  </a:lnTo>
                  <a:lnTo>
                    <a:pt x="1" y="1"/>
                  </a:lnTo>
                  <a:lnTo>
                    <a:pt x="27997" y="1"/>
                  </a:lnTo>
                  <a:lnTo>
                    <a:pt x="27997" y="9213"/>
                  </a:lnTo>
                  <a:lnTo>
                    <a:pt x="12406" y="9213"/>
                  </a:lnTo>
                  <a:lnTo>
                    <a:pt x="12406" y="15180"/>
                  </a:lnTo>
                  <a:lnTo>
                    <a:pt x="25692" y="15180"/>
                  </a:lnTo>
                  <a:lnTo>
                    <a:pt x="23446" y="23798"/>
                  </a:lnTo>
                  <a:lnTo>
                    <a:pt x="12406" y="23798"/>
                  </a:lnTo>
                  <a:lnTo>
                    <a:pt x="12406" y="31006"/>
                  </a:lnTo>
                  <a:lnTo>
                    <a:pt x="27997" y="3100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81" name="Google Shape;5781;p101"/>
            <p:cNvSpPr/>
            <p:nvPr/>
          </p:nvSpPr>
          <p:spPr>
            <a:xfrm>
              <a:off x="5550650" y="2889325"/>
              <a:ext cx="891875" cy="1005450"/>
            </a:xfrm>
            <a:custGeom>
              <a:avLst/>
              <a:gdLst/>
              <a:ahLst/>
              <a:cxnLst/>
              <a:rect l="l" t="t" r="r" b="b"/>
              <a:pathLst>
                <a:path w="35675" h="40218" extrusionOk="0">
                  <a:moveTo>
                    <a:pt x="0" y="1"/>
                  </a:moveTo>
                  <a:lnTo>
                    <a:pt x="0" y="40218"/>
                  </a:lnTo>
                  <a:lnTo>
                    <a:pt x="11811" y="40218"/>
                  </a:lnTo>
                  <a:lnTo>
                    <a:pt x="11811" y="18601"/>
                  </a:lnTo>
                  <a:lnTo>
                    <a:pt x="24803" y="40218"/>
                  </a:lnTo>
                  <a:lnTo>
                    <a:pt x="35674" y="40218"/>
                  </a:lnTo>
                  <a:lnTo>
                    <a:pt x="35674" y="1"/>
                  </a:lnTo>
                  <a:lnTo>
                    <a:pt x="23864" y="1"/>
                  </a:lnTo>
                  <a:lnTo>
                    <a:pt x="23864" y="21383"/>
                  </a:lnTo>
                  <a:lnTo>
                    <a:pt x="10981" y="1"/>
                  </a:ln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82" name="Google Shape;5782;p101"/>
            <p:cNvSpPr/>
            <p:nvPr/>
          </p:nvSpPr>
          <p:spPr>
            <a:xfrm>
              <a:off x="5550650" y="2889325"/>
              <a:ext cx="891875" cy="1005450"/>
            </a:xfrm>
            <a:custGeom>
              <a:avLst/>
              <a:gdLst/>
              <a:ahLst/>
              <a:cxnLst/>
              <a:rect l="l" t="t" r="r" b="b"/>
              <a:pathLst>
                <a:path w="35675" h="40218" fill="none" extrusionOk="0">
                  <a:moveTo>
                    <a:pt x="10981" y="1"/>
                  </a:moveTo>
                  <a:lnTo>
                    <a:pt x="23864" y="21383"/>
                  </a:lnTo>
                  <a:lnTo>
                    <a:pt x="23864" y="1"/>
                  </a:lnTo>
                  <a:lnTo>
                    <a:pt x="35674" y="1"/>
                  </a:lnTo>
                  <a:lnTo>
                    <a:pt x="35674" y="40218"/>
                  </a:lnTo>
                  <a:lnTo>
                    <a:pt x="24803" y="40218"/>
                  </a:lnTo>
                  <a:lnTo>
                    <a:pt x="11811" y="18601"/>
                  </a:lnTo>
                  <a:lnTo>
                    <a:pt x="11811" y="40218"/>
                  </a:lnTo>
                  <a:lnTo>
                    <a:pt x="0" y="40218"/>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83" name="Google Shape;5783;p101"/>
            <p:cNvSpPr/>
            <p:nvPr/>
          </p:nvSpPr>
          <p:spPr>
            <a:xfrm>
              <a:off x="6544325" y="2864175"/>
              <a:ext cx="778100" cy="1054275"/>
            </a:xfrm>
            <a:custGeom>
              <a:avLst/>
              <a:gdLst/>
              <a:ahLst/>
              <a:cxnLst/>
              <a:rect l="l" t="t" r="r" b="b"/>
              <a:pathLst>
                <a:path w="31124" h="42171" extrusionOk="0">
                  <a:moveTo>
                    <a:pt x="15885" y="1"/>
                  </a:moveTo>
                  <a:cubicBezTo>
                    <a:pt x="7268" y="1"/>
                    <a:pt x="1241" y="4192"/>
                    <a:pt x="1241" y="11459"/>
                  </a:cubicBezTo>
                  <a:cubicBezTo>
                    <a:pt x="1241" y="18014"/>
                    <a:pt x="5198" y="21324"/>
                    <a:pt x="10982" y="23688"/>
                  </a:cubicBezTo>
                  <a:cubicBezTo>
                    <a:pt x="16774" y="26044"/>
                    <a:pt x="18667" y="27644"/>
                    <a:pt x="18667" y="29296"/>
                  </a:cubicBezTo>
                  <a:cubicBezTo>
                    <a:pt x="18667" y="31542"/>
                    <a:pt x="16597" y="32071"/>
                    <a:pt x="14116" y="32071"/>
                  </a:cubicBezTo>
                  <a:cubicBezTo>
                    <a:pt x="10923" y="32071"/>
                    <a:pt x="7327" y="30536"/>
                    <a:pt x="3488" y="27938"/>
                  </a:cubicBezTo>
                  <a:lnTo>
                    <a:pt x="1" y="37561"/>
                  </a:lnTo>
                  <a:cubicBezTo>
                    <a:pt x="4310" y="40343"/>
                    <a:pt x="9565" y="42171"/>
                    <a:pt x="15827" y="42171"/>
                  </a:cubicBezTo>
                  <a:cubicBezTo>
                    <a:pt x="24804" y="42171"/>
                    <a:pt x="31124" y="38567"/>
                    <a:pt x="31124" y="29883"/>
                  </a:cubicBezTo>
                  <a:cubicBezTo>
                    <a:pt x="31124" y="24569"/>
                    <a:pt x="28290" y="20260"/>
                    <a:pt x="19842" y="16597"/>
                  </a:cubicBezTo>
                  <a:cubicBezTo>
                    <a:pt x="13999" y="14058"/>
                    <a:pt x="13111" y="13646"/>
                    <a:pt x="13111" y="12046"/>
                  </a:cubicBezTo>
                  <a:cubicBezTo>
                    <a:pt x="13111" y="10747"/>
                    <a:pt x="14116" y="10160"/>
                    <a:pt x="16656" y="10160"/>
                  </a:cubicBezTo>
                  <a:cubicBezTo>
                    <a:pt x="20378" y="10160"/>
                    <a:pt x="23446" y="11577"/>
                    <a:pt x="25575" y="12641"/>
                  </a:cubicBezTo>
                  <a:lnTo>
                    <a:pt x="29413" y="3664"/>
                  </a:lnTo>
                  <a:cubicBezTo>
                    <a:pt x="25222" y="1183"/>
                    <a:pt x="20554" y="1"/>
                    <a:pt x="15885" y="1"/>
                  </a:cubicBezTo>
                  <a:close/>
                </a:path>
              </a:pathLst>
            </a:custGeom>
            <a:solidFill>
              <a:srgbClr val="FFBFBD"/>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84" name="Google Shape;5784;p101"/>
            <p:cNvSpPr/>
            <p:nvPr/>
          </p:nvSpPr>
          <p:spPr>
            <a:xfrm>
              <a:off x="6544325" y="2864175"/>
              <a:ext cx="778100" cy="1054275"/>
            </a:xfrm>
            <a:custGeom>
              <a:avLst/>
              <a:gdLst/>
              <a:ahLst/>
              <a:cxnLst/>
              <a:rect l="l" t="t" r="r" b="b"/>
              <a:pathLst>
                <a:path w="31124" h="42171" fill="none" extrusionOk="0">
                  <a:moveTo>
                    <a:pt x="1" y="37561"/>
                  </a:moveTo>
                  <a:lnTo>
                    <a:pt x="3488" y="27938"/>
                  </a:lnTo>
                  <a:cubicBezTo>
                    <a:pt x="7327" y="30536"/>
                    <a:pt x="10923" y="32071"/>
                    <a:pt x="14116" y="32071"/>
                  </a:cubicBezTo>
                  <a:cubicBezTo>
                    <a:pt x="16597" y="32071"/>
                    <a:pt x="18667" y="31542"/>
                    <a:pt x="18667" y="29296"/>
                  </a:cubicBezTo>
                  <a:cubicBezTo>
                    <a:pt x="18667" y="27644"/>
                    <a:pt x="16774" y="26044"/>
                    <a:pt x="10982" y="23688"/>
                  </a:cubicBezTo>
                  <a:cubicBezTo>
                    <a:pt x="5198" y="21324"/>
                    <a:pt x="1241" y="18014"/>
                    <a:pt x="1241" y="11459"/>
                  </a:cubicBezTo>
                  <a:cubicBezTo>
                    <a:pt x="1241" y="4192"/>
                    <a:pt x="7268" y="1"/>
                    <a:pt x="15885" y="1"/>
                  </a:cubicBezTo>
                  <a:cubicBezTo>
                    <a:pt x="20554" y="1"/>
                    <a:pt x="25222" y="1183"/>
                    <a:pt x="29413" y="3664"/>
                  </a:cubicBezTo>
                  <a:lnTo>
                    <a:pt x="25575" y="12641"/>
                  </a:lnTo>
                  <a:cubicBezTo>
                    <a:pt x="23446" y="11577"/>
                    <a:pt x="20378" y="10160"/>
                    <a:pt x="16656" y="10160"/>
                  </a:cubicBezTo>
                  <a:cubicBezTo>
                    <a:pt x="14116" y="10160"/>
                    <a:pt x="13111" y="10747"/>
                    <a:pt x="13111" y="12046"/>
                  </a:cubicBezTo>
                  <a:cubicBezTo>
                    <a:pt x="13111" y="13646"/>
                    <a:pt x="13999" y="14058"/>
                    <a:pt x="19842" y="16597"/>
                  </a:cubicBezTo>
                  <a:cubicBezTo>
                    <a:pt x="28290" y="20260"/>
                    <a:pt x="31124" y="24569"/>
                    <a:pt x="31124" y="29883"/>
                  </a:cubicBezTo>
                  <a:cubicBezTo>
                    <a:pt x="31124" y="38567"/>
                    <a:pt x="24804" y="42171"/>
                    <a:pt x="15827" y="42171"/>
                  </a:cubicBezTo>
                  <a:cubicBezTo>
                    <a:pt x="9565" y="42171"/>
                    <a:pt x="4310" y="40343"/>
                    <a:pt x="1" y="37561"/>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85" name="Google Shape;5785;p101"/>
            <p:cNvSpPr/>
            <p:nvPr/>
          </p:nvSpPr>
          <p:spPr>
            <a:xfrm>
              <a:off x="290775" y="1683500"/>
              <a:ext cx="611650" cy="714600"/>
            </a:xfrm>
            <a:custGeom>
              <a:avLst/>
              <a:gdLst/>
              <a:ahLst/>
              <a:cxnLst/>
              <a:rect l="l" t="t" r="r" b="b"/>
              <a:pathLst>
                <a:path w="24466" h="28584" extrusionOk="0">
                  <a:moveTo>
                    <a:pt x="11877" y="6086"/>
                  </a:moveTo>
                  <a:cubicBezTo>
                    <a:pt x="13683" y="6086"/>
                    <a:pt x="14689" y="7047"/>
                    <a:pt x="14689" y="8728"/>
                  </a:cubicBezTo>
                  <a:cubicBezTo>
                    <a:pt x="14689" y="10446"/>
                    <a:pt x="13683" y="11415"/>
                    <a:pt x="11877" y="11415"/>
                  </a:cubicBezTo>
                  <a:lnTo>
                    <a:pt x="8603" y="11415"/>
                  </a:lnTo>
                  <a:lnTo>
                    <a:pt x="8603" y="6086"/>
                  </a:lnTo>
                  <a:close/>
                  <a:moveTo>
                    <a:pt x="11877" y="16913"/>
                  </a:moveTo>
                  <a:cubicBezTo>
                    <a:pt x="14270" y="16913"/>
                    <a:pt x="15613" y="17918"/>
                    <a:pt x="15613" y="19724"/>
                  </a:cubicBezTo>
                  <a:cubicBezTo>
                    <a:pt x="15613" y="21486"/>
                    <a:pt x="14270" y="22491"/>
                    <a:pt x="11877" y="22491"/>
                  </a:cubicBezTo>
                  <a:lnTo>
                    <a:pt x="8603" y="22491"/>
                  </a:lnTo>
                  <a:lnTo>
                    <a:pt x="8603" y="16913"/>
                  </a:lnTo>
                  <a:close/>
                  <a:moveTo>
                    <a:pt x="1" y="1"/>
                  </a:moveTo>
                  <a:lnTo>
                    <a:pt x="1" y="28584"/>
                  </a:lnTo>
                  <a:lnTo>
                    <a:pt x="12927" y="28584"/>
                  </a:lnTo>
                  <a:cubicBezTo>
                    <a:pt x="19893" y="28584"/>
                    <a:pt x="24466" y="25978"/>
                    <a:pt x="24466" y="20649"/>
                  </a:cubicBezTo>
                  <a:cubicBezTo>
                    <a:pt x="24466" y="17081"/>
                    <a:pt x="22367" y="15195"/>
                    <a:pt x="19518" y="13720"/>
                  </a:cubicBezTo>
                  <a:cubicBezTo>
                    <a:pt x="21699" y="12545"/>
                    <a:pt x="23416" y="10615"/>
                    <a:pt x="23416" y="7803"/>
                  </a:cubicBezTo>
                  <a:cubicBezTo>
                    <a:pt x="23416" y="3443"/>
                    <a:pt x="19306" y="1"/>
                    <a:pt x="12509"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86" name="Google Shape;5786;p101"/>
            <p:cNvSpPr/>
            <p:nvPr/>
          </p:nvSpPr>
          <p:spPr>
            <a:xfrm>
              <a:off x="290775" y="1683500"/>
              <a:ext cx="611650" cy="714600"/>
            </a:xfrm>
            <a:custGeom>
              <a:avLst/>
              <a:gdLst/>
              <a:ahLst/>
              <a:cxnLst/>
              <a:rect l="l" t="t" r="r" b="b"/>
              <a:pathLst>
                <a:path w="24466" h="28584" fill="none" extrusionOk="0">
                  <a:moveTo>
                    <a:pt x="11877" y="22491"/>
                  </a:moveTo>
                  <a:cubicBezTo>
                    <a:pt x="14270" y="22491"/>
                    <a:pt x="15613" y="21486"/>
                    <a:pt x="15613" y="19724"/>
                  </a:cubicBezTo>
                  <a:cubicBezTo>
                    <a:pt x="15613" y="17918"/>
                    <a:pt x="14270" y="16913"/>
                    <a:pt x="11877" y="16913"/>
                  </a:cubicBezTo>
                  <a:lnTo>
                    <a:pt x="8603" y="16913"/>
                  </a:lnTo>
                  <a:lnTo>
                    <a:pt x="8603" y="22491"/>
                  </a:lnTo>
                  <a:close/>
                  <a:moveTo>
                    <a:pt x="11877" y="11415"/>
                  </a:moveTo>
                  <a:cubicBezTo>
                    <a:pt x="13683" y="11415"/>
                    <a:pt x="14689" y="10446"/>
                    <a:pt x="14689" y="8728"/>
                  </a:cubicBezTo>
                  <a:cubicBezTo>
                    <a:pt x="14689" y="7047"/>
                    <a:pt x="13683" y="6086"/>
                    <a:pt x="11877" y="6086"/>
                  </a:cubicBezTo>
                  <a:lnTo>
                    <a:pt x="8603" y="6086"/>
                  </a:lnTo>
                  <a:lnTo>
                    <a:pt x="8603" y="11415"/>
                  </a:lnTo>
                  <a:close/>
                  <a:moveTo>
                    <a:pt x="1" y="1"/>
                  </a:moveTo>
                  <a:lnTo>
                    <a:pt x="12509" y="1"/>
                  </a:lnTo>
                  <a:cubicBezTo>
                    <a:pt x="19306" y="1"/>
                    <a:pt x="23416" y="3443"/>
                    <a:pt x="23416" y="7803"/>
                  </a:cubicBezTo>
                  <a:cubicBezTo>
                    <a:pt x="23416" y="10615"/>
                    <a:pt x="21699" y="12545"/>
                    <a:pt x="19518" y="13720"/>
                  </a:cubicBezTo>
                  <a:cubicBezTo>
                    <a:pt x="22367" y="15195"/>
                    <a:pt x="24466" y="17081"/>
                    <a:pt x="24466" y="20649"/>
                  </a:cubicBezTo>
                  <a:cubicBezTo>
                    <a:pt x="24466" y="25978"/>
                    <a:pt x="19893" y="28584"/>
                    <a:pt x="12927" y="28584"/>
                  </a:cubicBez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87" name="Google Shape;5787;p101"/>
            <p:cNvSpPr/>
            <p:nvPr/>
          </p:nvSpPr>
          <p:spPr>
            <a:xfrm>
              <a:off x="978025" y="1683500"/>
              <a:ext cx="497325" cy="714600"/>
            </a:xfrm>
            <a:custGeom>
              <a:avLst/>
              <a:gdLst/>
              <a:ahLst/>
              <a:cxnLst/>
              <a:rect l="l" t="t" r="r" b="b"/>
              <a:pathLst>
                <a:path w="19893" h="28584" extrusionOk="0">
                  <a:moveTo>
                    <a:pt x="0" y="1"/>
                  </a:moveTo>
                  <a:lnTo>
                    <a:pt x="0" y="28584"/>
                  </a:lnTo>
                  <a:lnTo>
                    <a:pt x="19892" y="28584"/>
                  </a:lnTo>
                  <a:lnTo>
                    <a:pt x="19892" y="22036"/>
                  </a:lnTo>
                  <a:lnTo>
                    <a:pt x="8816" y="22036"/>
                  </a:lnTo>
                  <a:lnTo>
                    <a:pt x="8816" y="16913"/>
                  </a:lnTo>
                  <a:lnTo>
                    <a:pt x="16662" y="16913"/>
                  </a:lnTo>
                  <a:lnTo>
                    <a:pt x="18255" y="10784"/>
                  </a:lnTo>
                  <a:lnTo>
                    <a:pt x="8816" y="10784"/>
                  </a:lnTo>
                  <a:lnTo>
                    <a:pt x="8816" y="6548"/>
                  </a:lnTo>
                  <a:lnTo>
                    <a:pt x="19892" y="6548"/>
                  </a:lnTo>
                  <a:lnTo>
                    <a:pt x="19892"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88" name="Google Shape;5788;p101"/>
            <p:cNvSpPr/>
            <p:nvPr/>
          </p:nvSpPr>
          <p:spPr>
            <a:xfrm>
              <a:off x="978025" y="1683500"/>
              <a:ext cx="497325" cy="714600"/>
            </a:xfrm>
            <a:custGeom>
              <a:avLst/>
              <a:gdLst/>
              <a:ahLst/>
              <a:cxnLst/>
              <a:rect l="l" t="t" r="r" b="b"/>
              <a:pathLst>
                <a:path w="19893" h="28584" fill="none" extrusionOk="0">
                  <a:moveTo>
                    <a:pt x="19892" y="28584"/>
                  </a:moveTo>
                  <a:lnTo>
                    <a:pt x="0" y="28584"/>
                  </a:lnTo>
                  <a:lnTo>
                    <a:pt x="0" y="1"/>
                  </a:lnTo>
                  <a:lnTo>
                    <a:pt x="19892" y="1"/>
                  </a:lnTo>
                  <a:lnTo>
                    <a:pt x="19892" y="6548"/>
                  </a:lnTo>
                  <a:lnTo>
                    <a:pt x="8816" y="6548"/>
                  </a:lnTo>
                  <a:lnTo>
                    <a:pt x="8816" y="10784"/>
                  </a:lnTo>
                  <a:lnTo>
                    <a:pt x="18255" y="10784"/>
                  </a:lnTo>
                  <a:lnTo>
                    <a:pt x="16662" y="16913"/>
                  </a:lnTo>
                  <a:lnTo>
                    <a:pt x="8816" y="16913"/>
                  </a:lnTo>
                  <a:lnTo>
                    <a:pt x="8816" y="22036"/>
                  </a:lnTo>
                  <a:lnTo>
                    <a:pt x="19892"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89" name="Google Shape;5789;p101"/>
            <p:cNvSpPr/>
            <p:nvPr/>
          </p:nvSpPr>
          <p:spPr>
            <a:xfrm>
              <a:off x="1747650" y="1683500"/>
              <a:ext cx="220400" cy="714600"/>
            </a:xfrm>
            <a:custGeom>
              <a:avLst/>
              <a:gdLst/>
              <a:ahLst/>
              <a:cxnLst/>
              <a:rect l="l" t="t" r="r" b="b"/>
              <a:pathLst>
                <a:path w="8816" h="28584" extrusionOk="0">
                  <a:moveTo>
                    <a:pt x="0" y="1"/>
                  </a:moveTo>
                  <a:lnTo>
                    <a:pt x="0" y="28584"/>
                  </a:lnTo>
                  <a:lnTo>
                    <a:pt x="8816" y="28584"/>
                  </a:lnTo>
                  <a:lnTo>
                    <a:pt x="8816" y="1"/>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90" name="Google Shape;5790;p101"/>
            <p:cNvSpPr/>
            <p:nvPr/>
          </p:nvSpPr>
          <p:spPr>
            <a:xfrm>
              <a:off x="2046400" y="1683500"/>
              <a:ext cx="633850" cy="714600"/>
            </a:xfrm>
            <a:custGeom>
              <a:avLst/>
              <a:gdLst/>
              <a:ahLst/>
              <a:cxnLst/>
              <a:rect l="l" t="t" r="r" b="b"/>
              <a:pathLst>
                <a:path w="25354" h="28584" extrusionOk="0">
                  <a:moveTo>
                    <a:pt x="0" y="1"/>
                  </a:moveTo>
                  <a:lnTo>
                    <a:pt x="0" y="28584"/>
                  </a:lnTo>
                  <a:lnTo>
                    <a:pt x="8397" y="28584"/>
                  </a:lnTo>
                  <a:lnTo>
                    <a:pt x="8397" y="13220"/>
                  </a:lnTo>
                  <a:lnTo>
                    <a:pt x="17624" y="28584"/>
                  </a:lnTo>
                  <a:lnTo>
                    <a:pt x="25354" y="28584"/>
                  </a:lnTo>
                  <a:lnTo>
                    <a:pt x="25354" y="1"/>
                  </a:lnTo>
                  <a:lnTo>
                    <a:pt x="16956" y="1"/>
                  </a:lnTo>
                  <a:lnTo>
                    <a:pt x="16956" y="15195"/>
                  </a:lnTo>
                  <a:lnTo>
                    <a:pt x="780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91" name="Google Shape;5791;p101"/>
            <p:cNvSpPr/>
            <p:nvPr/>
          </p:nvSpPr>
          <p:spPr>
            <a:xfrm>
              <a:off x="2046400" y="1683500"/>
              <a:ext cx="633850" cy="714600"/>
            </a:xfrm>
            <a:custGeom>
              <a:avLst/>
              <a:gdLst/>
              <a:ahLst/>
              <a:cxnLst/>
              <a:rect l="l" t="t" r="r" b="b"/>
              <a:pathLst>
                <a:path w="25354" h="28584" fill="none" extrusionOk="0">
                  <a:moveTo>
                    <a:pt x="7803" y="1"/>
                  </a:moveTo>
                  <a:lnTo>
                    <a:pt x="16956" y="15195"/>
                  </a:lnTo>
                  <a:lnTo>
                    <a:pt x="16956" y="1"/>
                  </a:lnTo>
                  <a:lnTo>
                    <a:pt x="25354" y="1"/>
                  </a:lnTo>
                  <a:lnTo>
                    <a:pt x="25354" y="28584"/>
                  </a:lnTo>
                  <a:lnTo>
                    <a:pt x="17624" y="28584"/>
                  </a:lnTo>
                  <a:lnTo>
                    <a:pt x="8397" y="13220"/>
                  </a:lnTo>
                  <a:lnTo>
                    <a:pt x="8397" y="28584"/>
                  </a:lnTo>
                  <a:lnTo>
                    <a:pt x="0" y="28584"/>
                  </a:lnTo>
                  <a:lnTo>
                    <a:pt x="0"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92" name="Google Shape;5792;p101"/>
            <p:cNvSpPr/>
            <p:nvPr/>
          </p:nvSpPr>
          <p:spPr>
            <a:xfrm>
              <a:off x="2755825" y="1683500"/>
              <a:ext cx="623400" cy="714600"/>
            </a:xfrm>
            <a:custGeom>
              <a:avLst/>
              <a:gdLst/>
              <a:ahLst/>
              <a:cxnLst/>
              <a:rect l="l" t="t" r="r" b="b"/>
              <a:pathLst>
                <a:path w="24936" h="28584" extrusionOk="0">
                  <a:moveTo>
                    <a:pt x="1" y="1"/>
                  </a:moveTo>
                  <a:lnTo>
                    <a:pt x="1" y="7135"/>
                  </a:lnTo>
                  <a:lnTo>
                    <a:pt x="8016" y="7135"/>
                  </a:lnTo>
                  <a:lnTo>
                    <a:pt x="8016" y="28584"/>
                  </a:lnTo>
                  <a:lnTo>
                    <a:pt x="16832" y="28584"/>
                  </a:lnTo>
                  <a:lnTo>
                    <a:pt x="16832" y="7135"/>
                  </a:lnTo>
                  <a:lnTo>
                    <a:pt x="24936" y="7135"/>
                  </a:lnTo>
                  <a:lnTo>
                    <a:pt x="24936"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93" name="Google Shape;5793;p101"/>
            <p:cNvSpPr/>
            <p:nvPr/>
          </p:nvSpPr>
          <p:spPr>
            <a:xfrm>
              <a:off x="2755825" y="1683500"/>
              <a:ext cx="623400" cy="714600"/>
            </a:xfrm>
            <a:custGeom>
              <a:avLst/>
              <a:gdLst/>
              <a:ahLst/>
              <a:cxnLst/>
              <a:rect l="l" t="t" r="r" b="b"/>
              <a:pathLst>
                <a:path w="24936" h="28584" fill="none" extrusionOk="0">
                  <a:moveTo>
                    <a:pt x="8016" y="7135"/>
                  </a:moveTo>
                  <a:lnTo>
                    <a:pt x="1" y="7135"/>
                  </a:lnTo>
                  <a:lnTo>
                    <a:pt x="1" y="1"/>
                  </a:lnTo>
                  <a:lnTo>
                    <a:pt x="24936" y="1"/>
                  </a:lnTo>
                  <a:lnTo>
                    <a:pt x="24936" y="7135"/>
                  </a:lnTo>
                  <a:lnTo>
                    <a:pt x="16832" y="7135"/>
                  </a:lnTo>
                  <a:lnTo>
                    <a:pt x="16832"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94" name="Google Shape;5794;p101"/>
            <p:cNvSpPr/>
            <p:nvPr/>
          </p:nvSpPr>
          <p:spPr>
            <a:xfrm>
              <a:off x="3458300" y="1683500"/>
              <a:ext cx="497325" cy="714600"/>
            </a:xfrm>
            <a:custGeom>
              <a:avLst/>
              <a:gdLst/>
              <a:ahLst/>
              <a:cxnLst/>
              <a:rect l="l" t="t" r="r" b="b"/>
              <a:pathLst>
                <a:path w="19893" h="28584" extrusionOk="0">
                  <a:moveTo>
                    <a:pt x="0" y="1"/>
                  </a:moveTo>
                  <a:lnTo>
                    <a:pt x="0" y="28584"/>
                  </a:lnTo>
                  <a:lnTo>
                    <a:pt x="19893" y="28584"/>
                  </a:lnTo>
                  <a:lnTo>
                    <a:pt x="19893" y="22036"/>
                  </a:lnTo>
                  <a:lnTo>
                    <a:pt x="8809" y="22036"/>
                  </a:lnTo>
                  <a:lnTo>
                    <a:pt x="8809" y="16913"/>
                  </a:lnTo>
                  <a:lnTo>
                    <a:pt x="16663" y="16913"/>
                  </a:lnTo>
                  <a:lnTo>
                    <a:pt x="18256" y="10784"/>
                  </a:lnTo>
                  <a:lnTo>
                    <a:pt x="8809" y="10784"/>
                  </a:lnTo>
                  <a:lnTo>
                    <a:pt x="8809" y="6548"/>
                  </a:lnTo>
                  <a:lnTo>
                    <a:pt x="19893" y="6548"/>
                  </a:lnTo>
                  <a:lnTo>
                    <a:pt x="19893"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95" name="Google Shape;5795;p101"/>
            <p:cNvSpPr/>
            <p:nvPr/>
          </p:nvSpPr>
          <p:spPr>
            <a:xfrm>
              <a:off x="3458300" y="1683500"/>
              <a:ext cx="497325" cy="714600"/>
            </a:xfrm>
            <a:custGeom>
              <a:avLst/>
              <a:gdLst/>
              <a:ahLst/>
              <a:cxnLst/>
              <a:rect l="l" t="t" r="r" b="b"/>
              <a:pathLst>
                <a:path w="19893" h="28584" fill="none" extrusionOk="0">
                  <a:moveTo>
                    <a:pt x="19893" y="28584"/>
                  </a:moveTo>
                  <a:lnTo>
                    <a:pt x="0" y="28584"/>
                  </a:lnTo>
                  <a:lnTo>
                    <a:pt x="0" y="1"/>
                  </a:lnTo>
                  <a:lnTo>
                    <a:pt x="19893" y="1"/>
                  </a:lnTo>
                  <a:lnTo>
                    <a:pt x="19893" y="6548"/>
                  </a:lnTo>
                  <a:lnTo>
                    <a:pt x="8809" y="6548"/>
                  </a:lnTo>
                  <a:lnTo>
                    <a:pt x="8809" y="10784"/>
                  </a:lnTo>
                  <a:lnTo>
                    <a:pt x="18256" y="10784"/>
                  </a:lnTo>
                  <a:lnTo>
                    <a:pt x="16663" y="16913"/>
                  </a:lnTo>
                  <a:lnTo>
                    <a:pt x="8809" y="16913"/>
                  </a:lnTo>
                  <a:lnTo>
                    <a:pt x="8809" y="22036"/>
                  </a:lnTo>
                  <a:lnTo>
                    <a:pt x="19893"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96" name="Google Shape;5796;p101"/>
            <p:cNvSpPr/>
            <p:nvPr/>
          </p:nvSpPr>
          <p:spPr>
            <a:xfrm>
              <a:off x="4042575" y="1683500"/>
              <a:ext cx="618075" cy="714600"/>
            </a:xfrm>
            <a:custGeom>
              <a:avLst/>
              <a:gdLst/>
              <a:ahLst/>
              <a:cxnLst/>
              <a:rect l="l" t="t" r="r" b="b"/>
              <a:pathLst>
                <a:path w="24723" h="28584" extrusionOk="0">
                  <a:moveTo>
                    <a:pt x="10747" y="6379"/>
                  </a:moveTo>
                  <a:cubicBezTo>
                    <a:pt x="12927" y="6379"/>
                    <a:pt x="14190" y="7510"/>
                    <a:pt x="14190" y="9440"/>
                  </a:cubicBezTo>
                  <a:cubicBezTo>
                    <a:pt x="14190" y="11459"/>
                    <a:pt x="12927" y="12589"/>
                    <a:pt x="10747" y="12589"/>
                  </a:cubicBezTo>
                  <a:lnTo>
                    <a:pt x="8604" y="12589"/>
                  </a:lnTo>
                  <a:lnTo>
                    <a:pt x="8604" y="6379"/>
                  </a:lnTo>
                  <a:close/>
                  <a:moveTo>
                    <a:pt x="1" y="1"/>
                  </a:moveTo>
                  <a:lnTo>
                    <a:pt x="1" y="28584"/>
                  </a:lnTo>
                  <a:lnTo>
                    <a:pt x="8817" y="28584"/>
                  </a:lnTo>
                  <a:lnTo>
                    <a:pt x="8817" y="18087"/>
                  </a:lnTo>
                  <a:lnTo>
                    <a:pt x="10373" y="18087"/>
                  </a:lnTo>
                  <a:lnTo>
                    <a:pt x="15826" y="28584"/>
                  </a:lnTo>
                  <a:lnTo>
                    <a:pt x="24723" y="28584"/>
                  </a:lnTo>
                  <a:lnTo>
                    <a:pt x="17970" y="17037"/>
                  </a:lnTo>
                  <a:cubicBezTo>
                    <a:pt x="21280" y="15694"/>
                    <a:pt x="23005" y="13132"/>
                    <a:pt x="23005" y="9404"/>
                  </a:cubicBezTo>
                  <a:cubicBezTo>
                    <a:pt x="23005" y="3230"/>
                    <a:pt x="19012" y="1"/>
                    <a:pt x="11378"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97" name="Google Shape;5797;p101"/>
            <p:cNvSpPr/>
            <p:nvPr/>
          </p:nvSpPr>
          <p:spPr>
            <a:xfrm>
              <a:off x="4042575" y="1683500"/>
              <a:ext cx="618075" cy="714600"/>
            </a:xfrm>
            <a:custGeom>
              <a:avLst/>
              <a:gdLst/>
              <a:ahLst/>
              <a:cxnLst/>
              <a:rect l="l" t="t" r="r" b="b"/>
              <a:pathLst>
                <a:path w="24723" h="28584" fill="none" extrusionOk="0">
                  <a:moveTo>
                    <a:pt x="10747" y="12589"/>
                  </a:moveTo>
                  <a:cubicBezTo>
                    <a:pt x="12927" y="12589"/>
                    <a:pt x="14190" y="11459"/>
                    <a:pt x="14190" y="9440"/>
                  </a:cubicBezTo>
                  <a:cubicBezTo>
                    <a:pt x="14190" y="7510"/>
                    <a:pt x="12927" y="6379"/>
                    <a:pt x="10747" y="6379"/>
                  </a:cubicBezTo>
                  <a:lnTo>
                    <a:pt x="8604" y="6379"/>
                  </a:lnTo>
                  <a:lnTo>
                    <a:pt x="8604" y="12589"/>
                  </a:lnTo>
                  <a:close/>
                  <a:moveTo>
                    <a:pt x="1" y="1"/>
                  </a:moveTo>
                  <a:lnTo>
                    <a:pt x="11378" y="1"/>
                  </a:lnTo>
                  <a:cubicBezTo>
                    <a:pt x="19012" y="1"/>
                    <a:pt x="23005" y="3230"/>
                    <a:pt x="23005" y="9404"/>
                  </a:cubicBezTo>
                  <a:cubicBezTo>
                    <a:pt x="23005" y="13132"/>
                    <a:pt x="21280" y="15694"/>
                    <a:pt x="17970" y="17037"/>
                  </a:cubicBezTo>
                  <a:lnTo>
                    <a:pt x="24723" y="28584"/>
                  </a:lnTo>
                  <a:lnTo>
                    <a:pt x="15826" y="28584"/>
                  </a:lnTo>
                  <a:lnTo>
                    <a:pt x="10373" y="18087"/>
                  </a:lnTo>
                  <a:lnTo>
                    <a:pt x="8817" y="18087"/>
                  </a:lnTo>
                  <a:lnTo>
                    <a:pt x="8817" y="28584"/>
                  </a:lnTo>
                  <a:lnTo>
                    <a:pt x="1"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98" name="Google Shape;5798;p101"/>
            <p:cNvSpPr/>
            <p:nvPr/>
          </p:nvSpPr>
          <p:spPr>
            <a:xfrm>
              <a:off x="4720450" y="1683500"/>
              <a:ext cx="633875" cy="714600"/>
            </a:xfrm>
            <a:custGeom>
              <a:avLst/>
              <a:gdLst/>
              <a:ahLst/>
              <a:cxnLst/>
              <a:rect l="l" t="t" r="r" b="b"/>
              <a:pathLst>
                <a:path w="25355" h="28584" extrusionOk="0">
                  <a:moveTo>
                    <a:pt x="1" y="1"/>
                  </a:moveTo>
                  <a:lnTo>
                    <a:pt x="1" y="28584"/>
                  </a:lnTo>
                  <a:lnTo>
                    <a:pt x="8398" y="28584"/>
                  </a:lnTo>
                  <a:lnTo>
                    <a:pt x="8398" y="13220"/>
                  </a:lnTo>
                  <a:lnTo>
                    <a:pt x="17625" y="28584"/>
                  </a:lnTo>
                  <a:lnTo>
                    <a:pt x="25354" y="28584"/>
                  </a:lnTo>
                  <a:lnTo>
                    <a:pt x="25354" y="1"/>
                  </a:lnTo>
                  <a:lnTo>
                    <a:pt x="16957" y="1"/>
                  </a:lnTo>
                  <a:lnTo>
                    <a:pt x="16957" y="15195"/>
                  </a:lnTo>
                  <a:lnTo>
                    <a:pt x="7811"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799" name="Google Shape;5799;p101"/>
            <p:cNvSpPr/>
            <p:nvPr/>
          </p:nvSpPr>
          <p:spPr>
            <a:xfrm>
              <a:off x="4720450" y="1683500"/>
              <a:ext cx="633875" cy="714600"/>
            </a:xfrm>
            <a:custGeom>
              <a:avLst/>
              <a:gdLst/>
              <a:ahLst/>
              <a:cxnLst/>
              <a:rect l="l" t="t" r="r" b="b"/>
              <a:pathLst>
                <a:path w="25355" h="28584" fill="none" extrusionOk="0">
                  <a:moveTo>
                    <a:pt x="7811" y="1"/>
                  </a:moveTo>
                  <a:lnTo>
                    <a:pt x="16957" y="15195"/>
                  </a:lnTo>
                  <a:lnTo>
                    <a:pt x="16957" y="1"/>
                  </a:lnTo>
                  <a:lnTo>
                    <a:pt x="25354" y="1"/>
                  </a:lnTo>
                  <a:lnTo>
                    <a:pt x="25354" y="28584"/>
                  </a:lnTo>
                  <a:lnTo>
                    <a:pt x="17625" y="28584"/>
                  </a:lnTo>
                  <a:lnTo>
                    <a:pt x="8398" y="13220"/>
                  </a:lnTo>
                  <a:lnTo>
                    <a:pt x="8398" y="28584"/>
                  </a:lnTo>
                  <a:lnTo>
                    <a:pt x="1" y="28584"/>
                  </a:lnTo>
                  <a:lnTo>
                    <a:pt x="1" y="1"/>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00" name="Google Shape;5800;p101"/>
            <p:cNvSpPr/>
            <p:nvPr/>
          </p:nvSpPr>
          <p:spPr>
            <a:xfrm>
              <a:off x="5445500" y="1683500"/>
              <a:ext cx="497500" cy="714600"/>
            </a:xfrm>
            <a:custGeom>
              <a:avLst/>
              <a:gdLst/>
              <a:ahLst/>
              <a:cxnLst/>
              <a:rect l="l" t="t" r="r" b="b"/>
              <a:pathLst>
                <a:path w="19900" h="28584" extrusionOk="0">
                  <a:moveTo>
                    <a:pt x="0" y="1"/>
                  </a:moveTo>
                  <a:lnTo>
                    <a:pt x="0" y="28584"/>
                  </a:lnTo>
                  <a:lnTo>
                    <a:pt x="19900" y="28584"/>
                  </a:lnTo>
                  <a:lnTo>
                    <a:pt x="19900" y="22036"/>
                  </a:lnTo>
                  <a:lnTo>
                    <a:pt x="8816" y="22036"/>
                  </a:lnTo>
                  <a:lnTo>
                    <a:pt x="8816" y="16913"/>
                  </a:lnTo>
                  <a:lnTo>
                    <a:pt x="16663" y="16913"/>
                  </a:lnTo>
                  <a:lnTo>
                    <a:pt x="18263" y="10784"/>
                  </a:lnTo>
                  <a:lnTo>
                    <a:pt x="8816" y="10784"/>
                  </a:lnTo>
                  <a:lnTo>
                    <a:pt x="8816" y="6548"/>
                  </a:lnTo>
                  <a:lnTo>
                    <a:pt x="19900" y="6548"/>
                  </a:lnTo>
                  <a:lnTo>
                    <a:pt x="19900"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01" name="Google Shape;5801;p101"/>
            <p:cNvSpPr/>
            <p:nvPr/>
          </p:nvSpPr>
          <p:spPr>
            <a:xfrm>
              <a:off x="5445500" y="1683500"/>
              <a:ext cx="497500" cy="714600"/>
            </a:xfrm>
            <a:custGeom>
              <a:avLst/>
              <a:gdLst/>
              <a:ahLst/>
              <a:cxnLst/>
              <a:rect l="l" t="t" r="r" b="b"/>
              <a:pathLst>
                <a:path w="19900" h="28584" fill="none" extrusionOk="0">
                  <a:moveTo>
                    <a:pt x="19900" y="28584"/>
                  </a:moveTo>
                  <a:lnTo>
                    <a:pt x="0" y="28584"/>
                  </a:lnTo>
                  <a:lnTo>
                    <a:pt x="0" y="1"/>
                  </a:lnTo>
                  <a:lnTo>
                    <a:pt x="19900" y="1"/>
                  </a:lnTo>
                  <a:lnTo>
                    <a:pt x="19900" y="6548"/>
                  </a:lnTo>
                  <a:lnTo>
                    <a:pt x="8816" y="6548"/>
                  </a:lnTo>
                  <a:lnTo>
                    <a:pt x="8816" y="10784"/>
                  </a:lnTo>
                  <a:lnTo>
                    <a:pt x="18263" y="10784"/>
                  </a:lnTo>
                  <a:lnTo>
                    <a:pt x="16663" y="16913"/>
                  </a:lnTo>
                  <a:lnTo>
                    <a:pt x="8816" y="16913"/>
                  </a:lnTo>
                  <a:lnTo>
                    <a:pt x="8816" y="22036"/>
                  </a:lnTo>
                  <a:lnTo>
                    <a:pt x="19900" y="2203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02" name="Google Shape;5802;p101"/>
            <p:cNvSpPr/>
            <p:nvPr/>
          </p:nvSpPr>
          <p:spPr>
            <a:xfrm>
              <a:off x="6014375" y="1683500"/>
              <a:ext cx="645225" cy="714600"/>
            </a:xfrm>
            <a:custGeom>
              <a:avLst/>
              <a:gdLst/>
              <a:ahLst/>
              <a:cxnLst/>
              <a:rect l="l" t="t" r="r" b="b"/>
              <a:pathLst>
                <a:path w="25809" h="28584" extrusionOk="0">
                  <a:moveTo>
                    <a:pt x="0" y="1"/>
                  </a:moveTo>
                  <a:lnTo>
                    <a:pt x="0" y="7135"/>
                  </a:lnTo>
                  <a:lnTo>
                    <a:pt x="8016" y="7135"/>
                  </a:lnTo>
                  <a:lnTo>
                    <a:pt x="8016" y="28584"/>
                  </a:lnTo>
                  <a:lnTo>
                    <a:pt x="16831" y="28584"/>
                  </a:lnTo>
                  <a:lnTo>
                    <a:pt x="16831" y="7135"/>
                  </a:lnTo>
                  <a:lnTo>
                    <a:pt x="24010" y="7135"/>
                  </a:lnTo>
                  <a:lnTo>
                    <a:pt x="25809" y="1"/>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03" name="Google Shape;5803;p101"/>
            <p:cNvSpPr/>
            <p:nvPr/>
          </p:nvSpPr>
          <p:spPr>
            <a:xfrm>
              <a:off x="6014375" y="1683500"/>
              <a:ext cx="645225" cy="714600"/>
            </a:xfrm>
            <a:custGeom>
              <a:avLst/>
              <a:gdLst/>
              <a:ahLst/>
              <a:cxnLst/>
              <a:rect l="l" t="t" r="r" b="b"/>
              <a:pathLst>
                <a:path w="25809" h="28584" fill="none" extrusionOk="0">
                  <a:moveTo>
                    <a:pt x="8016" y="7135"/>
                  </a:moveTo>
                  <a:lnTo>
                    <a:pt x="0" y="7135"/>
                  </a:lnTo>
                  <a:lnTo>
                    <a:pt x="0" y="1"/>
                  </a:lnTo>
                  <a:lnTo>
                    <a:pt x="25809" y="1"/>
                  </a:lnTo>
                  <a:lnTo>
                    <a:pt x="24010" y="7135"/>
                  </a:lnTo>
                  <a:lnTo>
                    <a:pt x="16831" y="7135"/>
                  </a:lnTo>
                  <a:lnTo>
                    <a:pt x="16831" y="28584"/>
                  </a:lnTo>
                  <a:lnTo>
                    <a:pt x="8016" y="28584"/>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04" name="Google Shape;5804;p101"/>
            <p:cNvSpPr/>
            <p:nvPr/>
          </p:nvSpPr>
          <p:spPr>
            <a:xfrm>
              <a:off x="1050125" y="2733525"/>
              <a:ext cx="887475" cy="1055750"/>
            </a:xfrm>
            <a:custGeom>
              <a:avLst/>
              <a:gdLst/>
              <a:ahLst/>
              <a:cxnLst/>
              <a:rect l="l" t="t" r="r" b="b"/>
              <a:pathLst>
                <a:path w="35499" h="42230" extrusionOk="0">
                  <a:moveTo>
                    <a:pt x="19966" y="1"/>
                  </a:moveTo>
                  <a:cubicBezTo>
                    <a:pt x="7855" y="1"/>
                    <a:pt x="1" y="8156"/>
                    <a:pt x="1" y="21500"/>
                  </a:cubicBezTo>
                  <a:cubicBezTo>
                    <a:pt x="1" y="34375"/>
                    <a:pt x="7914" y="42229"/>
                    <a:pt x="19731" y="42229"/>
                  </a:cubicBezTo>
                  <a:cubicBezTo>
                    <a:pt x="26639" y="42229"/>
                    <a:pt x="31953" y="39337"/>
                    <a:pt x="35498" y="34610"/>
                  </a:cubicBezTo>
                  <a:lnTo>
                    <a:pt x="27703" y="27879"/>
                  </a:lnTo>
                  <a:cubicBezTo>
                    <a:pt x="25574" y="30888"/>
                    <a:pt x="23446" y="32070"/>
                    <a:pt x="19908" y="32070"/>
                  </a:cubicBezTo>
                  <a:cubicBezTo>
                    <a:pt x="14887" y="32070"/>
                    <a:pt x="12406" y="27820"/>
                    <a:pt x="12406" y="21207"/>
                  </a:cubicBezTo>
                  <a:cubicBezTo>
                    <a:pt x="12406" y="14468"/>
                    <a:pt x="15709" y="10160"/>
                    <a:pt x="20201" y="10160"/>
                  </a:cubicBezTo>
                  <a:cubicBezTo>
                    <a:pt x="23387" y="10160"/>
                    <a:pt x="25046" y="11283"/>
                    <a:pt x="27343" y="13705"/>
                  </a:cubicBezTo>
                  <a:lnTo>
                    <a:pt x="34786" y="7150"/>
                  </a:lnTo>
                  <a:cubicBezTo>
                    <a:pt x="31953" y="3135"/>
                    <a:pt x="27285" y="1"/>
                    <a:pt x="19966"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05" name="Google Shape;5805;p101"/>
            <p:cNvSpPr/>
            <p:nvPr/>
          </p:nvSpPr>
          <p:spPr>
            <a:xfrm>
              <a:off x="1050125" y="2733525"/>
              <a:ext cx="887475" cy="1055750"/>
            </a:xfrm>
            <a:custGeom>
              <a:avLst/>
              <a:gdLst/>
              <a:ahLst/>
              <a:cxnLst/>
              <a:rect l="l" t="t" r="r" b="b"/>
              <a:pathLst>
                <a:path w="35499" h="42230" fill="none" extrusionOk="0">
                  <a:moveTo>
                    <a:pt x="1" y="21500"/>
                  </a:moveTo>
                  <a:cubicBezTo>
                    <a:pt x="1" y="8156"/>
                    <a:pt x="7855" y="1"/>
                    <a:pt x="19966" y="1"/>
                  </a:cubicBezTo>
                  <a:cubicBezTo>
                    <a:pt x="27285" y="1"/>
                    <a:pt x="31953" y="3135"/>
                    <a:pt x="34786" y="7150"/>
                  </a:cubicBezTo>
                  <a:lnTo>
                    <a:pt x="27343" y="13705"/>
                  </a:lnTo>
                  <a:cubicBezTo>
                    <a:pt x="25046" y="11283"/>
                    <a:pt x="23387" y="10160"/>
                    <a:pt x="20201" y="10160"/>
                  </a:cubicBezTo>
                  <a:cubicBezTo>
                    <a:pt x="15709" y="10160"/>
                    <a:pt x="12406" y="14468"/>
                    <a:pt x="12406" y="21207"/>
                  </a:cubicBezTo>
                  <a:cubicBezTo>
                    <a:pt x="12406" y="27820"/>
                    <a:pt x="14887" y="32070"/>
                    <a:pt x="19908" y="32070"/>
                  </a:cubicBezTo>
                  <a:cubicBezTo>
                    <a:pt x="23446" y="32070"/>
                    <a:pt x="25574" y="30888"/>
                    <a:pt x="27703" y="27879"/>
                  </a:cubicBezTo>
                  <a:lnTo>
                    <a:pt x="35498" y="34610"/>
                  </a:lnTo>
                  <a:cubicBezTo>
                    <a:pt x="31953" y="39337"/>
                    <a:pt x="26639" y="42229"/>
                    <a:pt x="19731" y="42229"/>
                  </a:cubicBezTo>
                  <a:cubicBezTo>
                    <a:pt x="7914" y="42229"/>
                    <a:pt x="1" y="34375"/>
                    <a:pt x="1" y="21500"/>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06" name="Google Shape;5806;p101"/>
            <p:cNvSpPr/>
            <p:nvPr/>
          </p:nvSpPr>
          <p:spPr>
            <a:xfrm>
              <a:off x="2024750" y="2758675"/>
              <a:ext cx="309950" cy="1005450"/>
            </a:xfrm>
            <a:custGeom>
              <a:avLst/>
              <a:gdLst/>
              <a:ahLst/>
              <a:cxnLst/>
              <a:rect l="l" t="t" r="r" b="b"/>
              <a:pathLst>
                <a:path w="12398" h="40218" extrusionOk="0">
                  <a:moveTo>
                    <a:pt x="0" y="0"/>
                  </a:moveTo>
                  <a:lnTo>
                    <a:pt x="0" y="40218"/>
                  </a:lnTo>
                  <a:lnTo>
                    <a:pt x="12398" y="40218"/>
                  </a:lnTo>
                  <a:lnTo>
                    <a:pt x="12398" y="0"/>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07" name="Google Shape;5807;p101"/>
            <p:cNvSpPr/>
            <p:nvPr/>
          </p:nvSpPr>
          <p:spPr>
            <a:xfrm>
              <a:off x="2423125" y="2758675"/>
              <a:ext cx="877025" cy="1005450"/>
            </a:xfrm>
            <a:custGeom>
              <a:avLst/>
              <a:gdLst/>
              <a:ahLst/>
              <a:cxnLst/>
              <a:rect l="l" t="t" r="r" b="b"/>
              <a:pathLst>
                <a:path w="35081" h="40218" extrusionOk="0">
                  <a:moveTo>
                    <a:pt x="1" y="0"/>
                  </a:moveTo>
                  <a:lnTo>
                    <a:pt x="1" y="10042"/>
                  </a:lnTo>
                  <a:lnTo>
                    <a:pt x="11275" y="10042"/>
                  </a:lnTo>
                  <a:lnTo>
                    <a:pt x="11275" y="40218"/>
                  </a:lnTo>
                  <a:lnTo>
                    <a:pt x="23681" y="40218"/>
                  </a:lnTo>
                  <a:lnTo>
                    <a:pt x="23681" y="10042"/>
                  </a:lnTo>
                  <a:lnTo>
                    <a:pt x="35080" y="10042"/>
                  </a:lnTo>
                  <a:lnTo>
                    <a:pt x="35080"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08" name="Google Shape;5808;p101"/>
            <p:cNvSpPr/>
            <p:nvPr/>
          </p:nvSpPr>
          <p:spPr>
            <a:xfrm>
              <a:off x="2423125" y="2758675"/>
              <a:ext cx="877025" cy="1005450"/>
            </a:xfrm>
            <a:custGeom>
              <a:avLst/>
              <a:gdLst/>
              <a:ahLst/>
              <a:cxnLst/>
              <a:rect l="l" t="t" r="r" b="b"/>
              <a:pathLst>
                <a:path w="35081" h="40218" fill="none" extrusionOk="0">
                  <a:moveTo>
                    <a:pt x="11275" y="10042"/>
                  </a:moveTo>
                  <a:lnTo>
                    <a:pt x="1" y="10042"/>
                  </a:lnTo>
                  <a:lnTo>
                    <a:pt x="1" y="0"/>
                  </a:lnTo>
                  <a:lnTo>
                    <a:pt x="35080" y="0"/>
                  </a:lnTo>
                  <a:lnTo>
                    <a:pt x="35080" y="10042"/>
                  </a:lnTo>
                  <a:lnTo>
                    <a:pt x="23681" y="10042"/>
                  </a:lnTo>
                  <a:lnTo>
                    <a:pt x="23681" y="40218"/>
                  </a:lnTo>
                  <a:lnTo>
                    <a:pt x="11275"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09" name="Google Shape;5809;p101"/>
            <p:cNvSpPr/>
            <p:nvPr/>
          </p:nvSpPr>
          <p:spPr>
            <a:xfrm>
              <a:off x="3405450" y="2758675"/>
              <a:ext cx="310150" cy="1005450"/>
            </a:xfrm>
            <a:custGeom>
              <a:avLst/>
              <a:gdLst/>
              <a:ahLst/>
              <a:cxnLst/>
              <a:rect l="l" t="t" r="r" b="b"/>
              <a:pathLst>
                <a:path w="12406" h="40218" extrusionOk="0">
                  <a:moveTo>
                    <a:pt x="0" y="0"/>
                  </a:moveTo>
                  <a:lnTo>
                    <a:pt x="0" y="40218"/>
                  </a:lnTo>
                  <a:lnTo>
                    <a:pt x="12405" y="40218"/>
                  </a:lnTo>
                  <a:lnTo>
                    <a:pt x="12405" y="0"/>
                  </a:lnTo>
                  <a:close/>
                </a:path>
              </a:pathLst>
            </a:custGeom>
            <a:solidFill>
              <a:srgbClr val="FFFFFF"/>
            </a:solid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10" name="Google Shape;5810;p101"/>
            <p:cNvSpPr/>
            <p:nvPr/>
          </p:nvSpPr>
          <p:spPr>
            <a:xfrm>
              <a:off x="3807150" y="2758675"/>
              <a:ext cx="810575" cy="1005450"/>
            </a:xfrm>
            <a:custGeom>
              <a:avLst/>
              <a:gdLst/>
              <a:ahLst/>
              <a:cxnLst/>
              <a:rect l="l" t="t" r="r" b="b"/>
              <a:pathLst>
                <a:path w="32423" h="40218" extrusionOk="0">
                  <a:moveTo>
                    <a:pt x="888" y="0"/>
                  </a:moveTo>
                  <a:lnTo>
                    <a:pt x="888" y="10394"/>
                  </a:lnTo>
                  <a:lnTo>
                    <a:pt x="15474" y="10394"/>
                  </a:lnTo>
                  <a:lnTo>
                    <a:pt x="0" y="40218"/>
                  </a:lnTo>
                  <a:lnTo>
                    <a:pt x="32422" y="40218"/>
                  </a:lnTo>
                  <a:lnTo>
                    <a:pt x="32422" y="29824"/>
                  </a:lnTo>
                  <a:lnTo>
                    <a:pt x="16890" y="29824"/>
                  </a:lnTo>
                  <a:lnTo>
                    <a:pt x="32422"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11" name="Google Shape;5811;p101"/>
            <p:cNvSpPr/>
            <p:nvPr/>
          </p:nvSpPr>
          <p:spPr>
            <a:xfrm>
              <a:off x="3807150" y="2758675"/>
              <a:ext cx="810575" cy="1005450"/>
            </a:xfrm>
            <a:custGeom>
              <a:avLst/>
              <a:gdLst/>
              <a:ahLst/>
              <a:cxnLst/>
              <a:rect l="l" t="t" r="r" b="b"/>
              <a:pathLst>
                <a:path w="32423" h="40218" fill="none" extrusionOk="0">
                  <a:moveTo>
                    <a:pt x="15474" y="10394"/>
                  </a:moveTo>
                  <a:lnTo>
                    <a:pt x="888" y="10394"/>
                  </a:lnTo>
                  <a:lnTo>
                    <a:pt x="888" y="0"/>
                  </a:lnTo>
                  <a:lnTo>
                    <a:pt x="32422" y="0"/>
                  </a:lnTo>
                  <a:lnTo>
                    <a:pt x="16890" y="29824"/>
                  </a:lnTo>
                  <a:lnTo>
                    <a:pt x="32422" y="29824"/>
                  </a:lnTo>
                  <a:lnTo>
                    <a:pt x="32422" y="40218"/>
                  </a:lnTo>
                  <a:lnTo>
                    <a:pt x="0" y="40218"/>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12" name="Google Shape;5812;p101"/>
            <p:cNvSpPr/>
            <p:nvPr/>
          </p:nvSpPr>
          <p:spPr>
            <a:xfrm>
              <a:off x="4734400" y="2758675"/>
              <a:ext cx="699925" cy="1005450"/>
            </a:xfrm>
            <a:custGeom>
              <a:avLst/>
              <a:gdLst/>
              <a:ahLst/>
              <a:cxnLst/>
              <a:rect l="l" t="t" r="r" b="b"/>
              <a:pathLst>
                <a:path w="27997" h="40218" extrusionOk="0">
                  <a:moveTo>
                    <a:pt x="1" y="0"/>
                  </a:moveTo>
                  <a:lnTo>
                    <a:pt x="1" y="40218"/>
                  </a:lnTo>
                  <a:lnTo>
                    <a:pt x="27997" y="40218"/>
                  </a:lnTo>
                  <a:lnTo>
                    <a:pt x="27997" y="31006"/>
                  </a:lnTo>
                  <a:lnTo>
                    <a:pt x="12406" y="31006"/>
                  </a:lnTo>
                  <a:lnTo>
                    <a:pt x="12406" y="23805"/>
                  </a:lnTo>
                  <a:lnTo>
                    <a:pt x="23446" y="23805"/>
                  </a:lnTo>
                  <a:lnTo>
                    <a:pt x="25692" y="15180"/>
                  </a:lnTo>
                  <a:lnTo>
                    <a:pt x="12406" y="15180"/>
                  </a:lnTo>
                  <a:lnTo>
                    <a:pt x="12406" y="9212"/>
                  </a:lnTo>
                  <a:lnTo>
                    <a:pt x="27997" y="9212"/>
                  </a:lnTo>
                  <a:lnTo>
                    <a:pt x="27997"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13" name="Google Shape;5813;p101"/>
            <p:cNvSpPr/>
            <p:nvPr/>
          </p:nvSpPr>
          <p:spPr>
            <a:xfrm>
              <a:off x="4734400" y="2758675"/>
              <a:ext cx="699925" cy="1005450"/>
            </a:xfrm>
            <a:custGeom>
              <a:avLst/>
              <a:gdLst/>
              <a:ahLst/>
              <a:cxnLst/>
              <a:rect l="l" t="t" r="r" b="b"/>
              <a:pathLst>
                <a:path w="27997" h="40218" fill="none" extrusionOk="0">
                  <a:moveTo>
                    <a:pt x="27997" y="40218"/>
                  </a:moveTo>
                  <a:lnTo>
                    <a:pt x="1" y="40218"/>
                  </a:lnTo>
                  <a:lnTo>
                    <a:pt x="1" y="0"/>
                  </a:lnTo>
                  <a:lnTo>
                    <a:pt x="27997" y="0"/>
                  </a:lnTo>
                  <a:lnTo>
                    <a:pt x="27997" y="9212"/>
                  </a:lnTo>
                  <a:lnTo>
                    <a:pt x="12406" y="9212"/>
                  </a:lnTo>
                  <a:lnTo>
                    <a:pt x="12406" y="15180"/>
                  </a:lnTo>
                  <a:lnTo>
                    <a:pt x="25692" y="15180"/>
                  </a:lnTo>
                  <a:lnTo>
                    <a:pt x="23446" y="23805"/>
                  </a:lnTo>
                  <a:lnTo>
                    <a:pt x="12406" y="23805"/>
                  </a:lnTo>
                  <a:lnTo>
                    <a:pt x="12406" y="31006"/>
                  </a:lnTo>
                  <a:lnTo>
                    <a:pt x="27997" y="31006"/>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14" name="Google Shape;5814;p101"/>
            <p:cNvSpPr/>
            <p:nvPr/>
          </p:nvSpPr>
          <p:spPr>
            <a:xfrm>
              <a:off x="5550650" y="2758675"/>
              <a:ext cx="891875" cy="1005450"/>
            </a:xfrm>
            <a:custGeom>
              <a:avLst/>
              <a:gdLst/>
              <a:ahLst/>
              <a:cxnLst/>
              <a:rect l="l" t="t" r="r" b="b"/>
              <a:pathLst>
                <a:path w="35675" h="40218" extrusionOk="0">
                  <a:moveTo>
                    <a:pt x="0" y="0"/>
                  </a:moveTo>
                  <a:lnTo>
                    <a:pt x="0" y="40218"/>
                  </a:lnTo>
                  <a:lnTo>
                    <a:pt x="11811" y="40218"/>
                  </a:lnTo>
                  <a:lnTo>
                    <a:pt x="11811" y="18608"/>
                  </a:lnTo>
                  <a:lnTo>
                    <a:pt x="24803" y="40218"/>
                  </a:lnTo>
                  <a:lnTo>
                    <a:pt x="35674" y="40218"/>
                  </a:lnTo>
                  <a:lnTo>
                    <a:pt x="35674" y="0"/>
                  </a:lnTo>
                  <a:lnTo>
                    <a:pt x="23864" y="0"/>
                  </a:lnTo>
                  <a:lnTo>
                    <a:pt x="23864" y="21382"/>
                  </a:lnTo>
                  <a:lnTo>
                    <a:pt x="10981" y="0"/>
                  </a:ln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15" name="Google Shape;5815;p101"/>
            <p:cNvSpPr/>
            <p:nvPr/>
          </p:nvSpPr>
          <p:spPr>
            <a:xfrm>
              <a:off x="5550650" y="2758675"/>
              <a:ext cx="891875" cy="1005450"/>
            </a:xfrm>
            <a:custGeom>
              <a:avLst/>
              <a:gdLst/>
              <a:ahLst/>
              <a:cxnLst/>
              <a:rect l="l" t="t" r="r" b="b"/>
              <a:pathLst>
                <a:path w="35675" h="40218" fill="none" extrusionOk="0">
                  <a:moveTo>
                    <a:pt x="10981" y="0"/>
                  </a:moveTo>
                  <a:lnTo>
                    <a:pt x="23864" y="21382"/>
                  </a:lnTo>
                  <a:lnTo>
                    <a:pt x="23864" y="0"/>
                  </a:lnTo>
                  <a:lnTo>
                    <a:pt x="35674" y="0"/>
                  </a:lnTo>
                  <a:lnTo>
                    <a:pt x="35674" y="40218"/>
                  </a:lnTo>
                  <a:lnTo>
                    <a:pt x="24803" y="40218"/>
                  </a:lnTo>
                  <a:lnTo>
                    <a:pt x="11811" y="18608"/>
                  </a:lnTo>
                  <a:lnTo>
                    <a:pt x="11811" y="40218"/>
                  </a:lnTo>
                  <a:lnTo>
                    <a:pt x="0" y="40218"/>
                  </a:lnTo>
                  <a:lnTo>
                    <a:pt x="0" y="0"/>
                  </a:ln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16" name="Google Shape;5816;p101"/>
            <p:cNvSpPr/>
            <p:nvPr/>
          </p:nvSpPr>
          <p:spPr>
            <a:xfrm>
              <a:off x="6544325" y="2733525"/>
              <a:ext cx="778100" cy="1054275"/>
            </a:xfrm>
            <a:custGeom>
              <a:avLst/>
              <a:gdLst/>
              <a:ahLst/>
              <a:cxnLst/>
              <a:rect l="l" t="t" r="r" b="b"/>
              <a:pathLst>
                <a:path w="31124" h="42171" extrusionOk="0">
                  <a:moveTo>
                    <a:pt x="15885" y="1"/>
                  </a:moveTo>
                  <a:cubicBezTo>
                    <a:pt x="7268" y="1"/>
                    <a:pt x="1241" y="4192"/>
                    <a:pt x="1241" y="11459"/>
                  </a:cubicBezTo>
                  <a:cubicBezTo>
                    <a:pt x="1241" y="18014"/>
                    <a:pt x="5198" y="21324"/>
                    <a:pt x="10982" y="23688"/>
                  </a:cubicBezTo>
                  <a:cubicBezTo>
                    <a:pt x="16774" y="26051"/>
                    <a:pt x="18667" y="27644"/>
                    <a:pt x="18667" y="29296"/>
                  </a:cubicBezTo>
                  <a:cubicBezTo>
                    <a:pt x="18667" y="31542"/>
                    <a:pt x="16597" y="32070"/>
                    <a:pt x="14116" y="32070"/>
                  </a:cubicBezTo>
                  <a:cubicBezTo>
                    <a:pt x="10923" y="32070"/>
                    <a:pt x="7327" y="30536"/>
                    <a:pt x="3488" y="27938"/>
                  </a:cubicBezTo>
                  <a:lnTo>
                    <a:pt x="1" y="37568"/>
                  </a:lnTo>
                  <a:cubicBezTo>
                    <a:pt x="4310" y="40343"/>
                    <a:pt x="9565" y="42170"/>
                    <a:pt x="15827" y="42170"/>
                  </a:cubicBezTo>
                  <a:cubicBezTo>
                    <a:pt x="24804" y="42170"/>
                    <a:pt x="31124" y="38566"/>
                    <a:pt x="31124" y="29890"/>
                  </a:cubicBezTo>
                  <a:cubicBezTo>
                    <a:pt x="31124" y="24569"/>
                    <a:pt x="28290" y="20260"/>
                    <a:pt x="19842" y="16597"/>
                  </a:cubicBezTo>
                  <a:cubicBezTo>
                    <a:pt x="13999" y="14057"/>
                    <a:pt x="13111" y="13646"/>
                    <a:pt x="13111" y="12053"/>
                  </a:cubicBezTo>
                  <a:cubicBezTo>
                    <a:pt x="13111" y="10754"/>
                    <a:pt x="14116" y="10160"/>
                    <a:pt x="16656" y="10160"/>
                  </a:cubicBezTo>
                  <a:cubicBezTo>
                    <a:pt x="20378" y="10160"/>
                    <a:pt x="23446" y="11576"/>
                    <a:pt x="25575" y="12641"/>
                  </a:cubicBezTo>
                  <a:lnTo>
                    <a:pt x="29413" y="3663"/>
                  </a:lnTo>
                  <a:cubicBezTo>
                    <a:pt x="25222" y="1182"/>
                    <a:pt x="20554" y="1"/>
                    <a:pt x="15885" y="1"/>
                  </a:cubicBezTo>
                  <a:close/>
                </a:path>
              </a:pathLst>
            </a:custGeom>
            <a:solidFill>
              <a:srgbClr val="FFFFFF"/>
            </a:solidFill>
            <a:ln w="19050" cap="flat" cmpd="sng">
              <a:solidFill>
                <a:srgbClr val="000000"/>
              </a:solidFill>
              <a:prstDash val="solid"/>
              <a:round/>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sp>
          <p:nvSpPr>
            <p:cNvPr id="5817" name="Google Shape;5817;p101"/>
            <p:cNvSpPr/>
            <p:nvPr/>
          </p:nvSpPr>
          <p:spPr>
            <a:xfrm>
              <a:off x="6544325" y="2733525"/>
              <a:ext cx="778100" cy="1054275"/>
            </a:xfrm>
            <a:custGeom>
              <a:avLst/>
              <a:gdLst/>
              <a:ahLst/>
              <a:cxnLst/>
              <a:rect l="l" t="t" r="r" b="b"/>
              <a:pathLst>
                <a:path w="31124" h="42171" fill="none" extrusionOk="0">
                  <a:moveTo>
                    <a:pt x="1" y="37568"/>
                  </a:moveTo>
                  <a:lnTo>
                    <a:pt x="3488" y="27938"/>
                  </a:lnTo>
                  <a:cubicBezTo>
                    <a:pt x="7327" y="30536"/>
                    <a:pt x="10923" y="32070"/>
                    <a:pt x="14116" y="32070"/>
                  </a:cubicBezTo>
                  <a:cubicBezTo>
                    <a:pt x="16597" y="32070"/>
                    <a:pt x="18667" y="31542"/>
                    <a:pt x="18667" y="29296"/>
                  </a:cubicBezTo>
                  <a:cubicBezTo>
                    <a:pt x="18667" y="27644"/>
                    <a:pt x="16774" y="26051"/>
                    <a:pt x="10982" y="23688"/>
                  </a:cubicBezTo>
                  <a:cubicBezTo>
                    <a:pt x="5198" y="21324"/>
                    <a:pt x="1241" y="18014"/>
                    <a:pt x="1241" y="11459"/>
                  </a:cubicBezTo>
                  <a:cubicBezTo>
                    <a:pt x="1241" y="4192"/>
                    <a:pt x="7268" y="1"/>
                    <a:pt x="15885" y="1"/>
                  </a:cubicBezTo>
                  <a:cubicBezTo>
                    <a:pt x="20554" y="1"/>
                    <a:pt x="25222" y="1182"/>
                    <a:pt x="29413" y="3663"/>
                  </a:cubicBezTo>
                  <a:lnTo>
                    <a:pt x="25575" y="12641"/>
                  </a:lnTo>
                  <a:cubicBezTo>
                    <a:pt x="23446" y="11576"/>
                    <a:pt x="20378" y="10160"/>
                    <a:pt x="16656" y="10160"/>
                  </a:cubicBezTo>
                  <a:cubicBezTo>
                    <a:pt x="14116" y="10160"/>
                    <a:pt x="13111" y="10754"/>
                    <a:pt x="13111" y="12053"/>
                  </a:cubicBezTo>
                  <a:cubicBezTo>
                    <a:pt x="13111" y="13646"/>
                    <a:pt x="13999" y="14057"/>
                    <a:pt x="19842" y="16597"/>
                  </a:cubicBezTo>
                  <a:cubicBezTo>
                    <a:pt x="28290" y="20260"/>
                    <a:pt x="31124" y="24569"/>
                    <a:pt x="31124" y="29890"/>
                  </a:cubicBezTo>
                  <a:cubicBezTo>
                    <a:pt x="31124" y="38566"/>
                    <a:pt x="24804" y="42170"/>
                    <a:pt x="15827" y="42170"/>
                  </a:cubicBezTo>
                  <a:cubicBezTo>
                    <a:pt x="9565" y="42170"/>
                    <a:pt x="4310" y="40343"/>
                    <a:pt x="1" y="37568"/>
                  </a:cubicBezTo>
                  <a:close/>
                </a:path>
              </a:pathLst>
            </a:custGeom>
            <a:noFill/>
            <a:ln w="19050" cap="flat" cmpd="sng">
              <a:solidFill>
                <a:srgbClr val="212121"/>
              </a:solidFill>
              <a:prstDash val="solid"/>
              <a:miter lim="7340"/>
              <a:headEnd type="none" w="sm" len="sm"/>
              <a:tailEnd type="none" w="sm" len="sm"/>
            </a:ln>
          </p:spPr>
          <p:txBody>
            <a:bodyPr spcFirstLastPara="1" wrap="square" lIns="182850" tIns="182850" rIns="182850" bIns="182850" anchor="ctr" anchorCtr="0">
              <a:noAutofit/>
            </a:bodyPr>
            <a:lstStyle/>
            <a:p>
              <a:pPr marL="0" lvl="0" indent="0" algn="l" rtl="0">
                <a:spcBef>
                  <a:spcPts val="0"/>
                </a:spcBef>
                <a:spcAft>
                  <a:spcPts val="0"/>
                </a:spcAft>
                <a:buNone/>
              </a:pPr>
              <a:endParaRPr/>
            </a:p>
          </p:txBody>
        </p:sp>
      </p:grpSp>
      <p:grpSp>
        <p:nvGrpSpPr>
          <p:cNvPr id="5818" name="Google Shape;5818;p101"/>
          <p:cNvGrpSpPr/>
          <p:nvPr/>
        </p:nvGrpSpPr>
        <p:grpSpPr>
          <a:xfrm>
            <a:off x="10778883" y="1629269"/>
            <a:ext cx="6551026" cy="5891689"/>
            <a:chOff x="10778883" y="2121119"/>
            <a:chExt cx="6551026" cy="5891689"/>
          </a:xfrm>
        </p:grpSpPr>
        <p:sp>
          <p:nvSpPr>
            <p:cNvPr id="5819" name="Google Shape;5819;p101"/>
            <p:cNvSpPr/>
            <p:nvPr/>
          </p:nvSpPr>
          <p:spPr>
            <a:xfrm>
              <a:off x="11173263" y="3426960"/>
              <a:ext cx="6156646" cy="4585848"/>
            </a:xfrm>
            <a:custGeom>
              <a:avLst/>
              <a:gdLst/>
              <a:ahLst/>
              <a:cxnLst/>
              <a:rect l="l" t="t" r="r" b="b"/>
              <a:pathLst>
                <a:path w="19217" h="14314" extrusionOk="0">
                  <a:moveTo>
                    <a:pt x="15083" y="0"/>
                  </a:moveTo>
                  <a:cubicBezTo>
                    <a:pt x="15047" y="0"/>
                    <a:pt x="15012" y="4"/>
                    <a:pt x="14979" y="13"/>
                  </a:cubicBezTo>
                  <a:cubicBezTo>
                    <a:pt x="14568" y="111"/>
                    <a:pt x="14336" y="343"/>
                    <a:pt x="14095" y="593"/>
                  </a:cubicBezTo>
                  <a:cubicBezTo>
                    <a:pt x="13957" y="497"/>
                    <a:pt x="13808" y="455"/>
                    <a:pt x="13659" y="455"/>
                  </a:cubicBezTo>
                  <a:cubicBezTo>
                    <a:pt x="13404" y="455"/>
                    <a:pt x="13146" y="577"/>
                    <a:pt x="12927" y="762"/>
                  </a:cubicBezTo>
                  <a:cubicBezTo>
                    <a:pt x="12579" y="1056"/>
                    <a:pt x="12329" y="1440"/>
                    <a:pt x="12079" y="1842"/>
                  </a:cubicBezTo>
                  <a:lnTo>
                    <a:pt x="12053" y="1842"/>
                  </a:lnTo>
                  <a:cubicBezTo>
                    <a:pt x="11996" y="1819"/>
                    <a:pt x="11937" y="1809"/>
                    <a:pt x="11876" y="1809"/>
                  </a:cubicBezTo>
                  <a:cubicBezTo>
                    <a:pt x="11551" y="1809"/>
                    <a:pt x="11183" y="2096"/>
                    <a:pt x="11018" y="2314"/>
                  </a:cubicBezTo>
                  <a:cubicBezTo>
                    <a:pt x="10732" y="2707"/>
                    <a:pt x="10509" y="3171"/>
                    <a:pt x="10331" y="3626"/>
                  </a:cubicBezTo>
                  <a:cubicBezTo>
                    <a:pt x="10063" y="4339"/>
                    <a:pt x="9858" y="5080"/>
                    <a:pt x="9715" y="5838"/>
                  </a:cubicBezTo>
                  <a:cubicBezTo>
                    <a:pt x="9448" y="4973"/>
                    <a:pt x="9162" y="4214"/>
                    <a:pt x="9100" y="4045"/>
                  </a:cubicBezTo>
                  <a:cubicBezTo>
                    <a:pt x="8869" y="3421"/>
                    <a:pt x="8486" y="3219"/>
                    <a:pt x="8162" y="3219"/>
                  </a:cubicBezTo>
                  <a:cubicBezTo>
                    <a:pt x="7898" y="3219"/>
                    <a:pt x="7673" y="3353"/>
                    <a:pt x="7601" y="3501"/>
                  </a:cubicBezTo>
                  <a:cubicBezTo>
                    <a:pt x="7313" y="2464"/>
                    <a:pt x="6919" y="1481"/>
                    <a:pt x="6216" y="1481"/>
                  </a:cubicBezTo>
                  <a:cubicBezTo>
                    <a:pt x="6156" y="1481"/>
                    <a:pt x="6095" y="1488"/>
                    <a:pt x="6031" y="1503"/>
                  </a:cubicBezTo>
                  <a:cubicBezTo>
                    <a:pt x="5701" y="1583"/>
                    <a:pt x="5558" y="1815"/>
                    <a:pt x="5531" y="1931"/>
                  </a:cubicBezTo>
                  <a:lnTo>
                    <a:pt x="5522" y="1922"/>
                  </a:lnTo>
                  <a:cubicBezTo>
                    <a:pt x="5522" y="1931"/>
                    <a:pt x="5522" y="1940"/>
                    <a:pt x="5522" y="1949"/>
                  </a:cubicBezTo>
                  <a:cubicBezTo>
                    <a:pt x="5385" y="1377"/>
                    <a:pt x="5046" y="838"/>
                    <a:pt x="4505" y="838"/>
                  </a:cubicBezTo>
                  <a:cubicBezTo>
                    <a:pt x="4413" y="838"/>
                    <a:pt x="4315" y="853"/>
                    <a:pt x="4211" y="887"/>
                  </a:cubicBezTo>
                  <a:cubicBezTo>
                    <a:pt x="3676" y="1065"/>
                    <a:pt x="3738" y="1850"/>
                    <a:pt x="3738" y="1850"/>
                  </a:cubicBezTo>
                  <a:cubicBezTo>
                    <a:pt x="3690" y="1616"/>
                    <a:pt x="3332" y="1408"/>
                    <a:pt x="2961" y="1408"/>
                  </a:cubicBezTo>
                  <a:cubicBezTo>
                    <a:pt x="2710" y="1408"/>
                    <a:pt x="2453" y="1504"/>
                    <a:pt x="2284" y="1752"/>
                  </a:cubicBezTo>
                  <a:cubicBezTo>
                    <a:pt x="1945" y="2252"/>
                    <a:pt x="2311" y="3492"/>
                    <a:pt x="2882" y="5481"/>
                  </a:cubicBezTo>
                  <a:cubicBezTo>
                    <a:pt x="3140" y="6364"/>
                    <a:pt x="3185" y="7042"/>
                    <a:pt x="3185" y="7863"/>
                  </a:cubicBezTo>
                  <a:lnTo>
                    <a:pt x="3176" y="7908"/>
                  </a:lnTo>
                  <a:cubicBezTo>
                    <a:pt x="3105" y="7819"/>
                    <a:pt x="3016" y="7720"/>
                    <a:pt x="2926" y="7622"/>
                  </a:cubicBezTo>
                  <a:cubicBezTo>
                    <a:pt x="2391" y="7069"/>
                    <a:pt x="1579" y="6480"/>
                    <a:pt x="892" y="6418"/>
                  </a:cubicBezTo>
                  <a:cubicBezTo>
                    <a:pt x="860" y="6415"/>
                    <a:pt x="828" y="6413"/>
                    <a:pt x="796" y="6413"/>
                  </a:cubicBezTo>
                  <a:cubicBezTo>
                    <a:pt x="578" y="6413"/>
                    <a:pt x="386" y="6494"/>
                    <a:pt x="214" y="6650"/>
                  </a:cubicBezTo>
                  <a:cubicBezTo>
                    <a:pt x="72" y="6775"/>
                    <a:pt x="9" y="6918"/>
                    <a:pt x="9" y="7078"/>
                  </a:cubicBezTo>
                  <a:cubicBezTo>
                    <a:pt x="0" y="7506"/>
                    <a:pt x="794" y="8265"/>
                    <a:pt x="794" y="8265"/>
                  </a:cubicBezTo>
                  <a:cubicBezTo>
                    <a:pt x="1053" y="8532"/>
                    <a:pt x="1642" y="9398"/>
                    <a:pt x="1865" y="9879"/>
                  </a:cubicBezTo>
                  <a:cubicBezTo>
                    <a:pt x="2061" y="10308"/>
                    <a:pt x="2222" y="10986"/>
                    <a:pt x="2632" y="11521"/>
                  </a:cubicBezTo>
                  <a:cubicBezTo>
                    <a:pt x="2944" y="11922"/>
                    <a:pt x="3328" y="12208"/>
                    <a:pt x="3747" y="12520"/>
                  </a:cubicBezTo>
                  <a:cubicBezTo>
                    <a:pt x="4220" y="12877"/>
                    <a:pt x="4461" y="13225"/>
                    <a:pt x="4684" y="13849"/>
                  </a:cubicBezTo>
                  <a:cubicBezTo>
                    <a:pt x="4690" y="13855"/>
                    <a:pt x="5879" y="14314"/>
                    <a:pt x="7309" y="14314"/>
                  </a:cubicBezTo>
                  <a:cubicBezTo>
                    <a:pt x="7928" y="14314"/>
                    <a:pt x="8592" y="14228"/>
                    <a:pt x="9225" y="13983"/>
                  </a:cubicBezTo>
                  <a:cubicBezTo>
                    <a:pt x="9278" y="13251"/>
                    <a:pt x="9572" y="12725"/>
                    <a:pt x="9778" y="12261"/>
                  </a:cubicBezTo>
                  <a:cubicBezTo>
                    <a:pt x="9831" y="12145"/>
                    <a:pt x="9885" y="12011"/>
                    <a:pt x="9929" y="11869"/>
                  </a:cubicBezTo>
                  <a:cubicBezTo>
                    <a:pt x="10179" y="12038"/>
                    <a:pt x="10848" y="12466"/>
                    <a:pt x="11838" y="12734"/>
                  </a:cubicBezTo>
                  <a:cubicBezTo>
                    <a:pt x="12668" y="12956"/>
                    <a:pt x="13326" y="12994"/>
                    <a:pt x="13681" y="12994"/>
                  </a:cubicBezTo>
                  <a:cubicBezTo>
                    <a:pt x="13868" y="12994"/>
                    <a:pt x="13971" y="12984"/>
                    <a:pt x="13971" y="12984"/>
                  </a:cubicBezTo>
                  <a:cubicBezTo>
                    <a:pt x="14149" y="12573"/>
                    <a:pt x="14256" y="12261"/>
                    <a:pt x="14550" y="11913"/>
                  </a:cubicBezTo>
                  <a:cubicBezTo>
                    <a:pt x="14800" y="11610"/>
                    <a:pt x="15130" y="11298"/>
                    <a:pt x="15550" y="10986"/>
                  </a:cubicBezTo>
                  <a:cubicBezTo>
                    <a:pt x="16254" y="10468"/>
                    <a:pt x="16468" y="10031"/>
                    <a:pt x="16727" y="9603"/>
                  </a:cubicBezTo>
                  <a:cubicBezTo>
                    <a:pt x="17441" y="8407"/>
                    <a:pt x="17218" y="8354"/>
                    <a:pt x="18199" y="7364"/>
                  </a:cubicBezTo>
                  <a:cubicBezTo>
                    <a:pt x="18788" y="6766"/>
                    <a:pt x="19216" y="6356"/>
                    <a:pt x="18913" y="5847"/>
                  </a:cubicBezTo>
                  <a:cubicBezTo>
                    <a:pt x="18755" y="5590"/>
                    <a:pt x="18521" y="5492"/>
                    <a:pt x="18258" y="5492"/>
                  </a:cubicBezTo>
                  <a:cubicBezTo>
                    <a:pt x="17646" y="5492"/>
                    <a:pt x="16874" y="6024"/>
                    <a:pt x="16531" y="6311"/>
                  </a:cubicBezTo>
                  <a:cubicBezTo>
                    <a:pt x="16236" y="6561"/>
                    <a:pt x="15621" y="7087"/>
                    <a:pt x="15621" y="7087"/>
                  </a:cubicBezTo>
                  <a:cubicBezTo>
                    <a:pt x="15621" y="7087"/>
                    <a:pt x="15666" y="5865"/>
                    <a:pt x="16013" y="4384"/>
                  </a:cubicBezTo>
                  <a:cubicBezTo>
                    <a:pt x="16174" y="3706"/>
                    <a:pt x="16397" y="3171"/>
                    <a:pt x="16495" y="2850"/>
                  </a:cubicBezTo>
                  <a:cubicBezTo>
                    <a:pt x="16683" y="2279"/>
                    <a:pt x="17004" y="1520"/>
                    <a:pt x="16941" y="1021"/>
                  </a:cubicBezTo>
                  <a:cubicBezTo>
                    <a:pt x="16914" y="833"/>
                    <a:pt x="16790" y="593"/>
                    <a:pt x="16593" y="503"/>
                  </a:cubicBezTo>
                  <a:cubicBezTo>
                    <a:pt x="16518" y="469"/>
                    <a:pt x="16441" y="451"/>
                    <a:pt x="16361" y="451"/>
                  </a:cubicBezTo>
                  <a:cubicBezTo>
                    <a:pt x="16055" y="451"/>
                    <a:pt x="15726" y="708"/>
                    <a:pt x="15443" y="1190"/>
                  </a:cubicBezTo>
                  <a:cubicBezTo>
                    <a:pt x="15814" y="390"/>
                    <a:pt x="15425" y="0"/>
                    <a:pt x="15083"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0" name="Google Shape;5820;p101"/>
            <p:cNvSpPr/>
            <p:nvPr/>
          </p:nvSpPr>
          <p:spPr>
            <a:xfrm>
              <a:off x="13791036" y="3135420"/>
              <a:ext cx="3130064" cy="4260347"/>
            </a:xfrm>
            <a:custGeom>
              <a:avLst/>
              <a:gdLst/>
              <a:ahLst/>
              <a:cxnLst/>
              <a:rect l="l" t="t" r="r" b="b"/>
              <a:pathLst>
                <a:path w="9770" h="13298" extrusionOk="0">
                  <a:moveTo>
                    <a:pt x="5636" y="0"/>
                  </a:moveTo>
                  <a:cubicBezTo>
                    <a:pt x="5601" y="0"/>
                    <a:pt x="5566" y="5"/>
                    <a:pt x="5532" y="13"/>
                  </a:cubicBezTo>
                  <a:cubicBezTo>
                    <a:pt x="5130" y="120"/>
                    <a:pt x="4899" y="352"/>
                    <a:pt x="4658" y="610"/>
                  </a:cubicBezTo>
                  <a:cubicBezTo>
                    <a:pt x="4519" y="515"/>
                    <a:pt x="4371" y="473"/>
                    <a:pt x="4221" y="473"/>
                  </a:cubicBezTo>
                  <a:cubicBezTo>
                    <a:pt x="3966" y="473"/>
                    <a:pt x="3708" y="594"/>
                    <a:pt x="3489" y="780"/>
                  </a:cubicBezTo>
                  <a:cubicBezTo>
                    <a:pt x="3141" y="1083"/>
                    <a:pt x="2891" y="1476"/>
                    <a:pt x="2642" y="1895"/>
                  </a:cubicBezTo>
                  <a:lnTo>
                    <a:pt x="2624" y="1886"/>
                  </a:lnTo>
                  <a:cubicBezTo>
                    <a:pt x="2568" y="1864"/>
                    <a:pt x="2510" y="1854"/>
                    <a:pt x="2450" y="1854"/>
                  </a:cubicBezTo>
                  <a:cubicBezTo>
                    <a:pt x="2122" y="1854"/>
                    <a:pt x="1747" y="2149"/>
                    <a:pt x="1589" y="2368"/>
                  </a:cubicBezTo>
                  <a:cubicBezTo>
                    <a:pt x="1294" y="2778"/>
                    <a:pt x="1071" y="3242"/>
                    <a:pt x="902" y="3715"/>
                  </a:cubicBezTo>
                  <a:cubicBezTo>
                    <a:pt x="429" y="5009"/>
                    <a:pt x="153" y="6409"/>
                    <a:pt x="54" y="7792"/>
                  </a:cubicBezTo>
                  <a:cubicBezTo>
                    <a:pt x="1" y="8541"/>
                    <a:pt x="108" y="9300"/>
                    <a:pt x="251" y="10031"/>
                  </a:cubicBezTo>
                  <a:cubicBezTo>
                    <a:pt x="393" y="10727"/>
                    <a:pt x="536" y="11351"/>
                    <a:pt x="393" y="12065"/>
                  </a:cubicBezTo>
                  <a:cubicBezTo>
                    <a:pt x="393" y="12065"/>
                    <a:pt x="1143" y="12681"/>
                    <a:pt x="2410" y="13028"/>
                  </a:cubicBezTo>
                  <a:cubicBezTo>
                    <a:pt x="3241" y="13258"/>
                    <a:pt x="3901" y="13297"/>
                    <a:pt x="4253" y="13297"/>
                  </a:cubicBezTo>
                  <a:cubicBezTo>
                    <a:pt x="4433" y="13297"/>
                    <a:pt x="4533" y="13287"/>
                    <a:pt x="4533" y="13287"/>
                  </a:cubicBezTo>
                  <a:cubicBezTo>
                    <a:pt x="4711" y="12868"/>
                    <a:pt x="4818" y="12547"/>
                    <a:pt x="5104" y="12190"/>
                  </a:cubicBezTo>
                  <a:cubicBezTo>
                    <a:pt x="5362" y="11878"/>
                    <a:pt x="5684" y="11565"/>
                    <a:pt x="6112" y="11244"/>
                  </a:cubicBezTo>
                  <a:cubicBezTo>
                    <a:pt x="6808" y="10718"/>
                    <a:pt x="7031" y="10263"/>
                    <a:pt x="7280" y="9826"/>
                  </a:cubicBezTo>
                  <a:cubicBezTo>
                    <a:pt x="7994" y="8604"/>
                    <a:pt x="7771" y="8550"/>
                    <a:pt x="8743" y="7542"/>
                  </a:cubicBezTo>
                  <a:cubicBezTo>
                    <a:pt x="9341" y="6927"/>
                    <a:pt x="9769" y="6507"/>
                    <a:pt x="9457" y="5981"/>
                  </a:cubicBezTo>
                  <a:cubicBezTo>
                    <a:pt x="9302" y="5719"/>
                    <a:pt x="9070" y="5618"/>
                    <a:pt x="8809" y="5618"/>
                  </a:cubicBezTo>
                  <a:cubicBezTo>
                    <a:pt x="8199" y="5618"/>
                    <a:pt x="7428" y="6163"/>
                    <a:pt x="7084" y="6463"/>
                  </a:cubicBezTo>
                  <a:cubicBezTo>
                    <a:pt x="6790" y="6712"/>
                    <a:pt x="6174" y="7257"/>
                    <a:pt x="6174" y="7257"/>
                  </a:cubicBezTo>
                  <a:cubicBezTo>
                    <a:pt x="6174" y="7257"/>
                    <a:pt x="6228" y="5999"/>
                    <a:pt x="6576" y="4491"/>
                  </a:cubicBezTo>
                  <a:cubicBezTo>
                    <a:pt x="6727" y="3795"/>
                    <a:pt x="6950" y="3251"/>
                    <a:pt x="7049" y="2921"/>
                  </a:cubicBezTo>
                  <a:cubicBezTo>
                    <a:pt x="7236" y="2341"/>
                    <a:pt x="7557" y="1556"/>
                    <a:pt x="7495" y="1057"/>
                  </a:cubicBezTo>
                  <a:cubicBezTo>
                    <a:pt x="7468" y="851"/>
                    <a:pt x="7343" y="610"/>
                    <a:pt x="7147" y="521"/>
                  </a:cubicBezTo>
                  <a:cubicBezTo>
                    <a:pt x="7071" y="484"/>
                    <a:pt x="6992" y="466"/>
                    <a:pt x="6912" y="466"/>
                  </a:cubicBezTo>
                  <a:cubicBezTo>
                    <a:pt x="6606" y="466"/>
                    <a:pt x="6279" y="731"/>
                    <a:pt x="5996" y="1226"/>
                  </a:cubicBezTo>
                  <a:cubicBezTo>
                    <a:pt x="6368" y="400"/>
                    <a:pt x="5984" y="0"/>
                    <a:pt x="5636" y="0"/>
                  </a:cubicBezTo>
                  <a:close/>
                </a:path>
              </a:pathLst>
            </a:custGeom>
            <a:solidFill>
              <a:srgbClr val="D09FFF"/>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1" name="Google Shape;5821;p101"/>
            <p:cNvSpPr/>
            <p:nvPr/>
          </p:nvSpPr>
          <p:spPr>
            <a:xfrm>
              <a:off x="13791036" y="3110752"/>
              <a:ext cx="3130064" cy="4310325"/>
            </a:xfrm>
            <a:custGeom>
              <a:avLst/>
              <a:gdLst/>
              <a:ahLst/>
              <a:cxnLst/>
              <a:rect l="l" t="t" r="r" b="b"/>
              <a:pathLst>
                <a:path w="9770" h="13454" fill="none" extrusionOk="0">
                  <a:moveTo>
                    <a:pt x="7280" y="9903"/>
                  </a:moveTo>
                  <a:cubicBezTo>
                    <a:pt x="7994" y="8681"/>
                    <a:pt x="7771" y="8627"/>
                    <a:pt x="8743" y="7619"/>
                  </a:cubicBezTo>
                  <a:cubicBezTo>
                    <a:pt x="9341" y="7004"/>
                    <a:pt x="9769" y="6584"/>
                    <a:pt x="9457" y="6058"/>
                  </a:cubicBezTo>
                  <a:cubicBezTo>
                    <a:pt x="8940" y="5184"/>
                    <a:pt x="7575" y="6111"/>
                    <a:pt x="7084" y="6540"/>
                  </a:cubicBezTo>
                  <a:cubicBezTo>
                    <a:pt x="6790" y="6789"/>
                    <a:pt x="6174" y="7334"/>
                    <a:pt x="6174" y="7334"/>
                  </a:cubicBezTo>
                  <a:cubicBezTo>
                    <a:pt x="6174" y="7334"/>
                    <a:pt x="6228" y="6076"/>
                    <a:pt x="6576" y="4568"/>
                  </a:cubicBezTo>
                  <a:cubicBezTo>
                    <a:pt x="6727" y="3872"/>
                    <a:pt x="6950" y="3328"/>
                    <a:pt x="7049" y="2998"/>
                  </a:cubicBezTo>
                  <a:cubicBezTo>
                    <a:pt x="7236" y="2418"/>
                    <a:pt x="7557" y="1633"/>
                    <a:pt x="7495" y="1134"/>
                  </a:cubicBezTo>
                  <a:cubicBezTo>
                    <a:pt x="7468" y="928"/>
                    <a:pt x="7343" y="687"/>
                    <a:pt x="7147" y="598"/>
                  </a:cubicBezTo>
                  <a:cubicBezTo>
                    <a:pt x="6781" y="420"/>
                    <a:pt x="6353" y="679"/>
                    <a:pt x="5996" y="1303"/>
                  </a:cubicBezTo>
                  <a:cubicBezTo>
                    <a:pt x="6406" y="393"/>
                    <a:pt x="5898" y="1"/>
                    <a:pt x="5532" y="90"/>
                  </a:cubicBezTo>
                  <a:cubicBezTo>
                    <a:pt x="5130" y="197"/>
                    <a:pt x="4899" y="429"/>
                    <a:pt x="4658" y="687"/>
                  </a:cubicBezTo>
                  <a:cubicBezTo>
                    <a:pt x="4283" y="429"/>
                    <a:pt x="3837" y="563"/>
                    <a:pt x="3489" y="857"/>
                  </a:cubicBezTo>
                  <a:cubicBezTo>
                    <a:pt x="3141" y="1160"/>
                    <a:pt x="2891" y="1553"/>
                    <a:pt x="2642" y="1972"/>
                  </a:cubicBezTo>
                  <a:lnTo>
                    <a:pt x="2624" y="1963"/>
                  </a:lnTo>
                  <a:cubicBezTo>
                    <a:pt x="2267" y="1820"/>
                    <a:pt x="1776" y="2186"/>
                    <a:pt x="1589" y="2445"/>
                  </a:cubicBezTo>
                  <a:cubicBezTo>
                    <a:pt x="1294" y="2855"/>
                    <a:pt x="1071" y="3319"/>
                    <a:pt x="902" y="3792"/>
                  </a:cubicBezTo>
                  <a:cubicBezTo>
                    <a:pt x="429" y="5086"/>
                    <a:pt x="153" y="6486"/>
                    <a:pt x="54" y="7869"/>
                  </a:cubicBezTo>
                  <a:cubicBezTo>
                    <a:pt x="1" y="8618"/>
                    <a:pt x="108" y="9377"/>
                    <a:pt x="251" y="10108"/>
                  </a:cubicBezTo>
                  <a:cubicBezTo>
                    <a:pt x="393" y="10804"/>
                    <a:pt x="536" y="11428"/>
                    <a:pt x="393" y="12142"/>
                  </a:cubicBezTo>
                  <a:cubicBezTo>
                    <a:pt x="393" y="12142"/>
                    <a:pt x="1143" y="12758"/>
                    <a:pt x="2410" y="13105"/>
                  </a:cubicBezTo>
                  <a:cubicBezTo>
                    <a:pt x="3667" y="13453"/>
                    <a:pt x="4533" y="13364"/>
                    <a:pt x="4533" y="13364"/>
                  </a:cubicBezTo>
                  <a:cubicBezTo>
                    <a:pt x="4711" y="12945"/>
                    <a:pt x="4818" y="12624"/>
                    <a:pt x="5104" y="12267"/>
                  </a:cubicBezTo>
                  <a:cubicBezTo>
                    <a:pt x="5362" y="11955"/>
                    <a:pt x="5684" y="11642"/>
                    <a:pt x="6112" y="11321"/>
                  </a:cubicBezTo>
                  <a:cubicBezTo>
                    <a:pt x="6808" y="10795"/>
                    <a:pt x="7031" y="10340"/>
                    <a:pt x="7280" y="9903"/>
                  </a:cubicBezTo>
                  <a:close/>
                </a:path>
              </a:pathLst>
            </a:custGeom>
            <a:noFill/>
            <a:ln w="200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2" name="Google Shape;5822;p101"/>
            <p:cNvSpPr/>
            <p:nvPr/>
          </p:nvSpPr>
          <p:spPr>
            <a:xfrm>
              <a:off x="14831609" y="5588838"/>
              <a:ext cx="726290" cy="823364"/>
            </a:xfrm>
            <a:custGeom>
              <a:avLst/>
              <a:gdLst/>
              <a:ahLst/>
              <a:cxnLst/>
              <a:rect l="l" t="t" r="r" b="b"/>
              <a:pathLst>
                <a:path w="2267" h="2570" fill="none" extrusionOk="0">
                  <a:moveTo>
                    <a:pt x="2266" y="0"/>
                  </a:moveTo>
                  <a:cubicBezTo>
                    <a:pt x="1659" y="259"/>
                    <a:pt x="1240" y="580"/>
                    <a:pt x="848" y="1026"/>
                  </a:cubicBezTo>
                  <a:cubicBezTo>
                    <a:pt x="518" y="1410"/>
                    <a:pt x="179" y="1963"/>
                    <a:pt x="0" y="2569"/>
                  </a:cubicBezTo>
                </a:path>
              </a:pathLst>
            </a:custGeom>
            <a:noFill/>
            <a:ln w="190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3" name="Google Shape;5823;p101"/>
            <p:cNvSpPr/>
            <p:nvPr/>
          </p:nvSpPr>
          <p:spPr>
            <a:xfrm>
              <a:off x="15184020" y="3467968"/>
              <a:ext cx="560656" cy="1438804"/>
            </a:xfrm>
            <a:custGeom>
              <a:avLst/>
              <a:gdLst/>
              <a:ahLst/>
              <a:cxnLst/>
              <a:rect l="l" t="t" r="r" b="b"/>
              <a:pathLst>
                <a:path w="1750" h="4491" extrusionOk="0">
                  <a:moveTo>
                    <a:pt x="1695" y="0"/>
                  </a:moveTo>
                  <a:cubicBezTo>
                    <a:pt x="1684" y="0"/>
                    <a:pt x="1673" y="5"/>
                    <a:pt x="1666" y="19"/>
                  </a:cubicBezTo>
                  <a:cubicBezTo>
                    <a:pt x="1380" y="545"/>
                    <a:pt x="1095" y="1071"/>
                    <a:pt x="863" y="1633"/>
                  </a:cubicBezTo>
                  <a:cubicBezTo>
                    <a:pt x="631" y="2177"/>
                    <a:pt x="443" y="2730"/>
                    <a:pt x="292" y="3301"/>
                  </a:cubicBezTo>
                  <a:cubicBezTo>
                    <a:pt x="185" y="3676"/>
                    <a:pt x="87" y="4060"/>
                    <a:pt x="6" y="4443"/>
                  </a:cubicBezTo>
                  <a:cubicBezTo>
                    <a:pt x="1" y="4470"/>
                    <a:pt x="25" y="4491"/>
                    <a:pt x="47" y="4491"/>
                  </a:cubicBezTo>
                  <a:cubicBezTo>
                    <a:pt x="61" y="4491"/>
                    <a:pt x="74" y="4482"/>
                    <a:pt x="78" y="4461"/>
                  </a:cubicBezTo>
                  <a:cubicBezTo>
                    <a:pt x="345" y="3275"/>
                    <a:pt x="693" y="2097"/>
                    <a:pt x="1237" y="1000"/>
                  </a:cubicBezTo>
                  <a:cubicBezTo>
                    <a:pt x="1389" y="679"/>
                    <a:pt x="1568" y="375"/>
                    <a:pt x="1737" y="63"/>
                  </a:cubicBezTo>
                  <a:cubicBezTo>
                    <a:pt x="1750" y="32"/>
                    <a:pt x="1722" y="0"/>
                    <a:pt x="169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4" name="Google Shape;5824;p101"/>
            <p:cNvSpPr/>
            <p:nvPr/>
          </p:nvSpPr>
          <p:spPr>
            <a:xfrm>
              <a:off x="14615357" y="3324120"/>
              <a:ext cx="674069" cy="1689978"/>
            </a:xfrm>
            <a:custGeom>
              <a:avLst/>
              <a:gdLst/>
              <a:ahLst/>
              <a:cxnLst/>
              <a:rect l="l" t="t" r="r" b="b"/>
              <a:pathLst>
                <a:path w="2104" h="5275" extrusionOk="0">
                  <a:moveTo>
                    <a:pt x="2048" y="1"/>
                  </a:moveTo>
                  <a:cubicBezTo>
                    <a:pt x="2039" y="1"/>
                    <a:pt x="2030" y="4"/>
                    <a:pt x="2022" y="13"/>
                  </a:cubicBezTo>
                  <a:cubicBezTo>
                    <a:pt x="1817" y="244"/>
                    <a:pt x="1665" y="512"/>
                    <a:pt x="1523" y="780"/>
                  </a:cubicBezTo>
                  <a:cubicBezTo>
                    <a:pt x="1371" y="1047"/>
                    <a:pt x="1228" y="1324"/>
                    <a:pt x="1103" y="1609"/>
                  </a:cubicBezTo>
                  <a:cubicBezTo>
                    <a:pt x="791" y="2332"/>
                    <a:pt x="515" y="3072"/>
                    <a:pt x="318" y="3831"/>
                  </a:cubicBezTo>
                  <a:cubicBezTo>
                    <a:pt x="193" y="4295"/>
                    <a:pt x="95" y="4759"/>
                    <a:pt x="6" y="5231"/>
                  </a:cubicBezTo>
                  <a:cubicBezTo>
                    <a:pt x="1" y="5258"/>
                    <a:pt x="27" y="5275"/>
                    <a:pt x="51" y="5275"/>
                  </a:cubicBezTo>
                  <a:cubicBezTo>
                    <a:pt x="68" y="5275"/>
                    <a:pt x="83" y="5267"/>
                    <a:pt x="86" y="5249"/>
                  </a:cubicBezTo>
                  <a:cubicBezTo>
                    <a:pt x="363" y="3768"/>
                    <a:pt x="782" y="2296"/>
                    <a:pt x="1505" y="967"/>
                  </a:cubicBezTo>
                  <a:cubicBezTo>
                    <a:pt x="1674" y="655"/>
                    <a:pt x="1844" y="334"/>
                    <a:pt x="2076" y="75"/>
                  </a:cubicBezTo>
                  <a:cubicBezTo>
                    <a:pt x="2103" y="41"/>
                    <a:pt x="2078" y="1"/>
                    <a:pt x="204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5" name="Google Shape;5825;p101"/>
            <p:cNvSpPr/>
            <p:nvPr/>
          </p:nvSpPr>
          <p:spPr>
            <a:xfrm>
              <a:off x="14209443" y="3735800"/>
              <a:ext cx="431865" cy="1253948"/>
            </a:xfrm>
            <a:custGeom>
              <a:avLst/>
              <a:gdLst/>
              <a:ahLst/>
              <a:cxnLst/>
              <a:rect l="l" t="t" r="r" b="b"/>
              <a:pathLst>
                <a:path w="1348" h="3914" extrusionOk="0">
                  <a:moveTo>
                    <a:pt x="1298" y="1"/>
                  </a:moveTo>
                  <a:cubicBezTo>
                    <a:pt x="1285" y="1"/>
                    <a:pt x="1273" y="7"/>
                    <a:pt x="1264" y="21"/>
                  </a:cubicBezTo>
                  <a:cubicBezTo>
                    <a:pt x="1059" y="405"/>
                    <a:pt x="907" y="824"/>
                    <a:pt x="756" y="1234"/>
                  </a:cubicBezTo>
                  <a:cubicBezTo>
                    <a:pt x="550" y="1805"/>
                    <a:pt x="372" y="2376"/>
                    <a:pt x="211" y="2956"/>
                  </a:cubicBezTo>
                  <a:cubicBezTo>
                    <a:pt x="131" y="3250"/>
                    <a:pt x="60" y="3563"/>
                    <a:pt x="6" y="3866"/>
                  </a:cubicBezTo>
                  <a:cubicBezTo>
                    <a:pt x="1" y="3893"/>
                    <a:pt x="25" y="3914"/>
                    <a:pt x="47" y="3914"/>
                  </a:cubicBezTo>
                  <a:cubicBezTo>
                    <a:pt x="61" y="3914"/>
                    <a:pt x="74" y="3905"/>
                    <a:pt x="78" y="3884"/>
                  </a:cubicBezTo>
                  <a:cubicBezTo>
                    <a:pt x="185" y="3322"/>
                    <a:pt x="336" y="2769"/>
                    <a:pt x="506" y="2225"/>
                  </a:cubicBezTo>
                  <a:cubicBezTo>
                    <a:pt x="675" y="1698"/>
                    <a:pt x="854" y="1172"/>
                    <a:pt x="1068" y="654"/>
                  </a:cubicBezTo>
                  <a:cubicBezTo>
                    <a:pt x="1148" y="449"/>
                    <a:pt x="1228" y="244"/>
                    <a:pt x="1336" y="57"/>
                  </a:cubicBezTo>
                  <a:cubicBezTo>
                    <a:pt x="1348" y="27"/>
                    <a:pt x="1323" y="1"/>
                    <a:pt x="129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6" name="Google Shape;5826;p101"/>
            <p:cNvSpPr/>
            <p:nvPr/>
          </p:nvSpPr>
          <p:spPr>
            <a:xfrm>
              <a:off x="10778883" y="3411582"/>
              <a:ext cx="3332861" cy="4415088"/>
            </a:xfrm>
            <a:custGeom>
              <a:avLst/>
              <a:gdLst/>
              <a:ahLst/>
              <a:cxnLst/>
              <a:rect l="l" t="t" r="r" b="b"/>
              <a:pathLst>
                <a:path w="10403" h="13781" extrusionOk="0">
                  <a:moveTo>
                    <a:pt x="4495" y="1"/>
                  </a:moveTo>
                  <a:cubicBezTo>
                    <a:pt x="4403" y="1"/>
                    <a:pt x="4306" y="17"/>
                    <a:pt x="4202" y="52"/>
                  </a:cubicBezTo>
                  <a:cubicBezTo>
                    <a:pt x="3667" y="230"/>
                    <a:pt x="3729" y="1033"/>
                    <a:pt x="3729" y="1033"/>
                  </a:cubicBezTo>
                  <a:cubicBezTo>
                    <a:pt x="3681" y="794"/>
                    <a:pt x="3323" y="580"/>
                    <a:pt x="2953" y="580"/>
                  </a:cubicBezTo>
                  <a:cubicBezTo>
                    <a:pt x="2702" y="580"/>
                    <a:pt x="2445" y="679"/>
                    <a:pt x="2275" y="935"/>
                  </a:cubicBezTo>
                  <a:cubicBezTo>
                    <a:pt x="1945" y="1443"/>
                    <a:pt x="2302" y="2710"/>
                    <a:pt x="2882" y="4753"/>
                  </a:cubicBezTo>
                  <a:cubicBezTo>
                    <a:pt x="3140" y="5672"/>
                    <a:pt x="3176" y="6377"/>
                    <a:pt x="3176" y="7242"/>
                  </a:cubicBezTo>
                  <a:cubicBezTo>
                    <a:pt x="3096" y="7144"/>
                    <a:pt x="3015" y="7037"/>
                    <a:pt x="2917" y="6939"/>
                  </a:cubicBezTo>
                  <a:cubicBezTo>
                    <a:pt x="2391" y="6377"/>
                    <a:pt x="1579" y="5779"/>
                    <a:pt x="892" y="5708"/>
                  </a:cubicBezTo>
                  <a:cubicBezTo>
                    <a:pt x="860" y="5704"/>
                    <a:pt x="828" y="5703"/>
                    <a:pt x="797" y="5703"/>
                  </a:cubicBezTo>
                  <a:cubicBezTo>
                    <a:pt x="578" y="5703"/>
                    <a:pt x="386" y="5785"/>
                    <a:pt x="214" y="5949"/>
                  </a:cubicBezTo>
                  <a:cubicBezTo>
                    <a:pt x="80" y="6073"/>
                    <a:pt x="9" y="6216"/>
                    <a:pt x="9" y="6377"/>
                  </a:cubicBezTo>
                  <a:cubicBezTo>
                    <a:pt x="0" y="6814"/>
                    <a:pt x="794" y="7599"/>
                    <a:pt x="794" y="7599"/>
                  </a:cubicBezTo>
                  <a:cubicBezTo>
                    <a:pt x="1053" y="7875"/>
                    <a:pt x="1642" y="8759"/>
                    <a:pt x="1856" y="9249"/>
                  </a:cubicBezTo>
                  <a:cubicBezTo>
                    <a:pt x="2052" y="9678"/>
                    <a:pt x="2213" y="10382"/>
                    <a:pt x="2623" y="10926"/>
                  </a:cubicBezTo>
                  <a:cubicBezTo>
                    <a:pt x="2935" y="11337"/>
                    <a:pt x="3319" y="11631"/>
                    <a:pt x="3738" y="11952"/>
                  </a:cubicBezTo>
                  <a:cubicBezTo>
                    <a:pt x="4211" y="12309"/>
                    <a:pt x="4452" y="12666"/>
                    <a:pt x="4675" y="13308"/>
                  </a:cubicBezTo>
                  <a:cubicBezTo>
                    <a:pt x="4675" y="13315"/>
                    <a:pt x="5860" y="13781"/>
                    <a:pt x="7285" y="13781"/>
                  </a:cubicBezTo>
                  <a:cubicBezTo>
                    <a:pt x="7903" y="13781"/>
                    <a:pt x="8566" y="13693"/>
                    <a:pt x="9198" y="13442"/>
                  </a:cubicBezTo>
                  <a:cubicBezTo>
                    <a:pt x="9251" y="12702"/>
                    <a:pt x="9546" y="12166"/>
                    <a:pt x="9760" y="11685"/>
                  </a:cubicBezTo>
                  <a:cubicBezTo>
                    <a:pt x="10188" y="10721"/>
                    <a:pt x="10402" y="8643"/>
                    <a:pt x="10179" y="7082"/>
                  </a:cubicBezTo>
                  <a:cubicBezTo>
                    <a:pt x="9983" y="5788"/>
                    <a:pt x="9189" y="3593"/>
                    <a:pt x="9082" y="3272"/>
                  </a:cubicBezTo>
                  <a:cubicBezTo>
                    <a:pt x="8852" y="2641"/>
                    <a:pt x="8471" y="2437"/>
                    <a:pt x="8148" y="2437"/>
                  </a:cubicBezTo>
                  <a:cubicBezTo>
                    <a:pt x="7883" y="2437"/>
                    <a:pt x="7655" y="2575"/>
                    <a:pt x="7583" y="2728"/>
                  </a:cubicBezTo>
                  <a:cubicBezTo>
                    <a:pt x="7296" y="1661"/>
                    <a:pt x="6903" y="662"/>
                    <a:pt x="6202" y="662"/>
                  </a:cubicBezTo>
                  <a:cubicBezTo>
                    <a:pt x="6142" y="662"/>
                    <a:pt x="6078" y="669"/>
                    <a:pt x="6013" y="685"/>
                  </a:cubicBezTo>
                  <a:cubicBezTo>
                    <a:pt x="5656" y="765"/>
                    <a:pt x="5522" y="1033"/>
                    <a:pt x="5504" y="1140"/>
                  </a:cubicBezTo>
                  <a:cubicBezTo>
                    <a:pt x="5375" y="561"/>
                    <a:pt x="5037" y="1"/>
                    <a:pt x="4495" y="1"/>
                  </a:cubicBezTo>
                  <a:close/>
                </a:path>
              </a:pathLst>
            </a:custGeom>
            <a:solidFill>
              <a:srgbClr val="00E5BE"/>
            </a:solid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7" name="Google Shape;5827;p101"/>
            <p:cNvSpPr/>
            <p:nvPr/>
          </p:nvSpPr>
          <p:spPr>
            <a:xfrm>
              <a:off x="10778883" y="3350711"/>
              <a:ext cx="3332861" cy="4633263"/>
            </a:xfrm>
            <a:custGeom>
              <a:avLst/>
              <a:gdLst/>
              <a:ahLst/>
              <a:cxnLst/>
              <a:rect l="l" t="t" r="r" b="b"/>
              <a:pathLst>
                <a:path w="10403" h="14462" fill="none" extrusionOk="0">
                  <a:moveTo>
                    <a:pt x="9198" y="13632"/>
                  </a:moveTo>
                  <a:cubicBezTo>
                    <a:pt x="9251" y="12892"/>
                    <a:pt x="9546" y="12356"/>
                    <a:pt x="9760" y="11875"/>
                  </a:cubicBezTo>
                  <a:cubicBezTo>
                    <a:pt x="10188" y="10911"/>
                    <a:pt x="10402" y="8833"/>
                    <a:pt x="10179" y="7272"/>
                  </a:cubicBezTo>
                  <a:cubicBezTo>
                    <a:pt x="9983" y="5978"/>
                    <a:pt x="9189" y="3783"/>
                    <a:pt x="9082" y="3462"/>
                  </a:cubicBezTo>
                  <a:cubicBezTo>
                    <a:pt x="8662" y="2311"/>
                    <a:pt x="7744" y="2579"/>
                    <a:pt x="7583" y="2918"/>
                  </a:cubicBezTo>
                  <a:cubicBezTo>
                    <a:pt x="7271" y="1758"/>
                    <a:pt x="6834" y="679"/>
                    <a:pt x="6013" y="875"/>
                  </a:cubicBezTo>
                  <a:cubicBezTo>
                    <a:pt x="5656" y="955"/>
                    <a:pt x="5522" y="1223"/>
                    <a:pt x="5504" y="1330"/>
                  </a:cubicBezTo>
                  <a:cubicBezTo>
                    <a:pt x="5353" y="652"/>
                    <a:pt x="4916" y="1"/>
                    <a:pt x="4202" y="242"/>
                  </a:cubicBezTo>
                  <a:cubicBezTo>
                    <a:pt x="3667" y="420"/>
                    <a:pt x="3729" y="1223"/>
                    <a:pt x="3729" y="1223"/>
                  </a:cubicBezTo>
                  <a:cubicBezTo>
                    <a:pt x="3649" y="822"/>
                    <a:pt x="2694" y="492"/>
                    <a:pt x="2275" y="1125"/>
                  </a:cubicBezTo>
                  <a:cubicBezTo>
                    <a:pt x="1945" y="1633"/>
                    <a:pt x="2302" y="2900"/>
                    <a:pt x="2882" y="4943"/>
                  </a:cubicBezTo>
                  <a:cubicBezTo>
                    <a:pt x="3140" y="5862"/>
                    <a:pt x="3176" y="6567"/>
                    <a:pt x="3176" y="7432"/>
                  </a:cubicBezTo>
                  <a:cubicBezTo>
                    <a:pt x="3096" y="7334"/>
                    <a:pt x="3015" y="7227"/>
                    <a:pt x="2917" y="7129"/>
                  </a:cubicBezTo>
                  <a:cubicBezTo>
                    <a:pt x="2391" y="6567"/>
                    <a:pt x="1579" y="5969"/>
                    <a:pt x="892" y="5898"/>
                  </a:cubicBezTo>
                  <a:cubicBezTo>
                    <a:pt x="633" y="5871"/>
                    <a:pt x="410" y="5951"/>
                    <a:pt x="214" y="6139"/>
                  </a:cubicBezTo>
                  <a:cubicBezTo>
                    <a:pt x="80" y="6263"/>
                    <a:pt x="9" y="6406"/>
                    <a:pt x="9" y="6567"/>
                  </a:cubicBezTo>
                  <a:cubicBezTo>
                    <a:pt x="0" y="7004"/>
                    <a:pt x="794" y="7789"/>
                    <a:pt x="794" y="7789"/>
                  </a:cubicBezTo>
                  <a:cubicBezTo>
                    <a:pt x="1053" y="8065"/>
                    <a:pt x="1642" y="8949"/>
                    <a:pt x="1856" y="9439"/>
                  </a:cubicBezTo>
                  <a:cubicBezTo>
                    <a:pt x="2052" y="9868"/>
                    <a:pt x="2213" y="10572"/>
                    <a:pt x="2623" y="11116"/>
                  </a:cubicBezTo>
                  <a:cubicBezTo>
                    <a:pt x="2935" y="11527"/>
                    <a:pt x="3319" y="11821"/>
                    <a:pt x="3738" y="12142"/>
                  </a:cubicBezTo>
                  <a:cubicBezTo>
                    <a:pt x="4211" y="12499"/>
                    <a:pt x="4452" y="12856"/>
                    <a:pt x="4675" y="13498"/>
                  </a:cubicBezTo>
                  <a:cubicBezTo>
                    <a:pt x="4675" y="13507"/>
                    <a:pt x="7110" y="14462"/>
                    <a:pt x="9198" y="13632"/>
                  </a:cubicBezTo>
                  <a:close/>
                </a:path>
              </a:pathLst>
            </a:custGeom>
            <a:noFill/>
            <a:ln w="200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8" name="Google Shape;5828;p101"/>
            <p:cNvSpPr/>
            <p:nvPr/>
          </p:nvSpPr>
          <p:spPr>
            <a:xfrm>
              <a:off x="11767556" y="5702890"/>
              <a:ext cx="28834" cy="326142"/>
            </a:xfrm>
            <a:custGeom>
              <a:avLst/>
              <a:gdLst/>
              <a:ahLst/>
              <a:cxnLst/>
              <a:rect l="l" t="t" r="r" b="b"/>
              <a:pathLst>
                <a:path w="90" h="1018" fill="none" extrusionOk="0">
                  <a:moveTo>
                    <a:pt x="90" y="1"/>
                  </a:moveTo>
                  <a:cubicBezTo>
                    <a:pt x="90" y="135"/>
                    <a:pt x="63" y="661"/>
                    <a:pt x="1" y="1018"/>
                  </a:cubicBezTo>
                </a:path>
              </a:pathLst>
            </a:custGeom>
            <a:noFill/>
            <a:ln w="190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9" name="Google Shape;5829;p101"/>
            <p:cNvSpPr/>
            <p:nvPr/>
          </p:nvSpPr>
          <p:spPr>
            <a:xfrm>
              <a:off x="11973556" y="3730994"/>
              <a:ext cx="365868" cy="1672358"/>
            </a:xfrm>
            <a:custGeom>
              <a:avLst/>
              <a:gdLst/>
              <a:ahLst/>
              <a:cxnLst/>
              <a:rect l="l" t="t" r="r" b="b"/>
              <a:pathLst>
                <a:path w="1142" h="5220" fill="none" extrusionOk="0">
                  <a:moveTo>
                    <a:pt x="0" y="0"/>
                  </a:moveTo>
                  <a:cubicBezTo>
                    <a:pt x="116" y="991"/>
                    <a:pt x="705" y="2195"/>
                    <a:pt x="1142" y="5219"/>
                  </a:cubicBezTo>
                </a:path>
              </a:pathLst>
            </a:custGeom>
            <a:noFill/>
            <a:ln w="190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0" name="Google Shape;5830;p101"/>
            <p:cNvSpPr/>
            <p:nvPr/>
          </p:nvSpPr>
          <p:spPr>
            <a:xfrm>
              <a:off x="12482309" y="3765274"/>
              <a:ext cx="397585" cy="1700871"/>
            </a:xfrm>
            <a:custGeom>
              <a:avLst/>
              <a:gdLst/>
              <a:ahLst/>
              <a:cxnLst/>
              <a:rect l="l" t="t" r="r" b="b"/>
              <a:pathLst>
                <a:path w="1241" h="5309" fill="none" extrusionOk="0">
                  <a:moveTo>
                    <a:pt x="196" y="0"/>
                  </a:moveTo>
                  <a:cubicBezTo>
                    <a:pt x="0" y="901"/>
                    <a:pt x="856" y="2302"/>
                    <a:pt x="1240" y="5308"/>
                  </a:cubicBezTo>
                </a:path>
              </a:pathLst>
            </a:custGeom>
            <a:noFill/>
            <a:ln w="190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1" name="Google Shape;5831;p101"/>
            <p:cNvSpPr/>
            <p:nvPr/>
          </p:nvSpPr>
          <p:spPr>
            <a:xfrm>
              <a:off x="13113766" y="4285560"/>
              <a:ext cx="306279" cy="1317702"/>
            </a:xfrm>
            <a:custGeom>
              <a:avLst/>
              <a:gdLst/>
              <a:ahLst/>
              <a:cxnLst/>
              <a:rect l="l" t="t" r="r" b="b"/>
              <a:pathLst>
                <a:path w="956" h="4113" fill="none" extrusionOk="0">
                  <a:moveTo>
                    <a:pt x="295" y="0"/>
                  </a:moveTo>
                  <a:cubicBezTo>
                    <a:pt x="1" y="660"/>
                    <a:pt x="777" y="1945"/>
                    <a:pt x="955" y="4113"/>
                  </a:cubicBezTo>
                </a:path>
              </a:pathLst>
            </a:custGeom>
            <a:noFill/>
            <a:ln w="19050"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2" name="Google Shape;5832;p101"/>
            <p:cNvSpPr/>
            <p:nvPr/>
          </p:nvSpPr>
          <p:spPr>
            <a:xfrm>
              <a:off x="12864195" y="2121119"/>
              <a:ext cx="1736753" cy="1668833"/>
            </a:xfrm>
            <a:custGeom>
              <a:avLst/>
              <a:gdLst/>
              <a:ahLst/>
              <a:cxnLst/>
              <a:rect l="l" t="t" r="r" b="b"/>
              <a:pathLst>
                <a:path w="5421" h="5209" extrusionOk="0">
                  <a:moveTo>
                    <a:pt x="2273" y="0"/>
                  </a:moveTo>
                  <a:cubicBezTo>
                    <a:pt x="2251" y="0"/>
                    <a:pt x="2229" y="14"/>
                    <a:pt x="2234" y="39"/>
                  </a:cubicBezTo>
                  <a:cubicBezTo>
                    <a:pt x="2234" y="41"/>
                    <a:pt x="2234" y="44"/>
                    <a:pt x="2235" y="47"/>
                  </a:cubicBezTo>
                  <a:lnTo>
                    <a:pt x="2235" y="47"/>
                  </a:lnTo>
                  <a:cubicBezTo>
                    <a:pt x="2234" y="47"/>
                    <a:pt x="2234" y="47"/>
                    <a:pt x="2234" y="47"/>
                  </a:cubicBezTo>
                  <a:cubicBezTo>
                    <a:pt x="2235" y="53"/>
                    <a:pt x="2236" y="59"/>
                    <a:pt x="2237" y="65"/>
                  </a:cubicBezTo>
                  <a:lnTo>
                    <a:pt x="2237" y="65"/>
                  </a:lnTo>
                  <a:cubicBezTo>
                    <a:pt x="2343" y="922"/>
                    <a:pt x="2455" y="1796"/>
                    <a:pt x="2332" y="2652"/>
                  </a:cubicBezTo>
                  <a:cubicBezTo>
                    <a:pt x="2305" y="2867"/>
                    <a:pt x="2260" y="3081"/>
                    <a:pt x="2189" y="3295"/>
                  </a:cubicBezTo>
                  <a:cubicBezTo>
                    <a:pt x="2145" y="3455"/>
                    <a:pt x="2073" y="3625"/>
                    <a:pt x="1948" y="3750"/>
                  </a:cubicBezTo>
                  <a:cubicBezTo>
                    <a:pt x="1851" y="3850"/>
                    <a:pt x="1746" y="3889"/>
                    <a:pt x="1640" y="3889"/>
                  </a:cubicBezTo>
                  <a:cubicBezTo>
                    <a:pt x="1377" y="3889"/>
                    <a:pt x="1104" y="3645"/>
                    <a:pt x="913" y="3473"/>
                  </a:cubicBezTo>
                  <a:cubicBezTo>
                    <a:pt x="680" y="3276"/>
                    <a:pt x="458" y="3058"/>
                    <a:pt x="282" y="2810"/>
                  </a:cubicBezTo>
                  <a:lnTo>
                    <a:pt x="282" y="2810"/>
                  </a:lnTo>
                  <a:cubicBezTo>
                    <a:pt x="213" y="2691"/>
                    <a:pt x="143" y="2573"/>
                    <a:pt x="75" y="2456"/>
                  </a:cubicBezTo>
                  <a:cubicBezTo>
                    <a:pt x="69" y="2442"/>
                    <a:pt x="59" y="2436"/>
                    <a:pt x="48" y="2436"/>
                  </a:cubicBezTo>
                  <a:cubicBezTo>
                    <a:pt x="25" y="2436"/>
                    <a:pt x="0" y="2462"/>
                    <a:pt x="12" y="2492"/>
                  </a:cubicBezTo>
                  <a:cubicBezTo>
                    <a:pt x="12" y="2492"/>
                    <a:pt x="12" y="2492"/>
                    <a:pt x="12" y="2492"/>
                  </a:cubicBezTo>
                  <a:lnTo>
                    <a:pt x="12" y="2492"/>
                  </a:lnTo>
                  <a:cubicBezTo>
                    <a:pt x="65" y="2606"/>
                    <a:pt x="128" y="2714"/>
                    <a:pt x="199" y="2819"/>
                  </a:cubicBezTo>
                  <a:lnTo>
                    <a:pt x="199" y="2819"/>
                  </a:lnTo>
                  <a:cubicBezTo>
                    <a:pt x="408" y="3184"/>
                    <a:pt x="615" y="3552"/>
                    <a:pt x="780" y="3937"/>
                  </a:cubicBezTo>
                  <a:cubicBezTo>
                    <a:pt x="940" y="4338"/>
                    <a:pt x="1012" y="4749"/>
                    <a:pt x="985" y="5168"/>
                  </a:cubicBezTo>
                  <a:cubicBezTo>
                    <a:pt x="985" y="5195"/>
                    <a:pt x="1003" y="5208"/>
                    <a:pt x="1022" y="5208"/>
                  </a:cubicBezTo>
                  <a:cubicBezTo>
                    <a:pt x="1041" y="5208"/>
                    <a:pt x="1061" y="5195"/>
                    <a:pt x="1065" y="5168"/>
                  </a:cubicBezTo>
                  <a:cubicBezTo>
                    <a:pt x="1092" y="4740"/>
                    <a:pt x="1012" y="4321"/>
                    <a:pt x="851" y="3919"/>
                  </a:cubicBezTo>
                  <a:cubicBezTo>
                    <a:pt x="751" y="3672"/>
                    <a:pt x="630" y="3430"/>
                    <a:pt x="500" y="3194"/>
                  </a:cubicBezTo>
                  <a:lnTo>
                    <a:pt x="500" y="3194"/>
                  </a:lnTo>
                  <a:cubicBezTo>
                    <a:pt x="595" y="3295"/>
                    <a:pt x="695" y="3392"/>
                    <a:pt x="797" y="3482"/>
                  </a:cubicBezTo>
                  <a:cubicBezTo>
                    <a:pt x="1017" y="3671"/>
                    <a:pt x="1319" y="3969"/>
                    <a:pt x="1634" y="3969"/>
                  </a:cubicBezTo>
                  <a:cubicBezTo>
                    <a:pt x="1691" y="3969"/>
                    <a:pt x="1748" y="3959"/>
                    <a:pt x="1806" y="3937"/>
                  </a:cubicBezTo>
                  <a:cubicBezTo>
                    <a:pt x="2153" y="3812"/>
                    <a:pt x="2269" y="3366"/>
                    <a:pt x="2341" y="3045"/>
                  </a:cubicBezTo>
                  <a:cubicBezTo>
                    <a:pt x="2439" y="2590"/>
                    <a:pt x="2475" y="2126"/>
                    <a:pt x="2466" y="1662"/>
                  </a:cubicBezTo>
                  <a:cubicBezTo>
                    <a:pt x="2457" y="1396"/>
                    <a:pt x="2435" y="1129"/>
                    <a:pt x="2408" y="863"/>
                  </a:cubicBezTo>
                  <a:lnTo>
                    <a:pt x="2408" y="863"/>
                  </a:lnTo>
                  <a:cubicBezTo>
                    <a:pt x="2580" y="1557"/>
                    <a:pt x="2815" y="2242"/>
                    <a:pt x="3162" y="2858"/>
                  </a:cubicBezTo>
                  <a:cubicBezTo>
                    <a:pt x="3284" y="3083"/>
                    <a:pt x="3501" y="3340"/>
                    <a:pt x="3752" y="3340"/>
                  </a:cubicBezTo>
                  <a:cubicBezTo>
                    <a:pt x="3829" y="3340"/>
                    <a:pt x="3910" y="3316"/>
                    <a:pt x="3991" y="3259"/>
                  </a:cubicBezTo>
                  <a:cubicBezTo>
                    <a:pt x="4161" y="3143"/>
                    <a:pt x="4277" y="2974"/>
                    <a:pt x="4402" y="2813"/>
                  </a:cubicBezTo>
                  <a:cubicBezTo>
                    <a:pt x="4491" y="2697"/>
                    <a:pt x="4571" y="2581"/>
                    <a:pt x="4651" y="2456"/>
                  </a:cubicBezTo>
                  <a:cubicBezTo>
                    <a:pt x="4749" y="2296"/>
                    <a:pt x="4848" y="2126"/>
                    <a:pt x="4937" y="1957"/>
                  </a:cubicBezTo>
                  <a:cubicBezTo>
                    <a:pt x="4958" y="1923"/>
                    <a:pt x="4978" y="1888"/>
                    <a:pt x="4998" y="1853"/>
                  </a:cubicBezTo>
                  <a:lnTo>
                    <a:pt x="4998" y="1853"/>
                  </a:lnTo>
                  <a:cubicBezTo>
                    <a:pt x="4927" y="2297"/>
                    <a:pt x="4856" y="2750"/>
                    <a:pt x="4892" y="3197"/>
                  </a:cubicBezTo>
                  <a:cubicBezTo>
                    <a:pt x="4919" y="3571"/>
                    <a:pt x="5044" y="3919"/>
                    <a:pt x="5356" y="4151"/>
                  </a:cubicBezTo>
                  <a:cubicBezTo>
                    <a:pt x="5363" y="4158"/>
                    <a:pt x="5370" y="4161"/>
                    <a:pt x="5376" y="4161"/>
                  </a:cubicBezTo>
                  <a:cubicBezTo>
                    <a:pt x="5403" y="4161"/>
                    <a:pt x="5421" y="4110"/>
                    <a:pt x="5392" y="4089"/>
                  </a:cubicBezTo>
                  <a:cubicBezTo>
                    <a:pt x="5088" y="3857"/>
                    <a:pt x="4981" y="3491"/>
                    <a:pt x="4964" y="3125"/>
                  </a:cubicBezTo>
                  <a:cubicBezTo>
                    <a:pt x="4937" y="2608"/>
                    <a:pt x="5035" y="2090"/>
                    <a:pt x="5124" y="1582"/>
                  </a:cubicBezTo>
                  <a:cubicBezTo>
                    <a:pt x="5129" y="1555"/>
                    <a:pt x="5106" y="1538"/>
                    <a:pt x="5083" y="1538"/>
                  </a:cubicBezTo>
                  <a:cubicBezTo>
                    <a:pt x="5067" y="1538"/>
                    <a:pt x="5051" y="1546"/>
                    <a:pt x="5044" y="1564"/>
                  </a:cubicBezTo>
                  <a:cubicBezTo>
                    <a:pt x="5044" y="1564"/>
                    <a:pt x="5044" y="1564"/>
                    <a:pt x="5044" y="1564"/>
                  </a:cubicBezTo>
                  <a:lnTo>
                    <a:pt x="5044" y="1564"/>
                  </a:lnTo>
                  <a:cubicBezTo>
                    <a:pt x="4964" y="1805"/>
                    <a:pt x="4812" y="2037"/>
                    <a:pt x="4678" y="2251"/>
                  </a:cubicBezTo>
                  <a:cubicBezTo>
                    <a:pt x="4518" y="2528"/>
                    <a:pt x="4330" y="2804"/>
                    <a:pt x="4116" y="3045"/>
                  </a:cubicBezTo>
                  <a:cubicBezTo>
                    <a:pt x="4020" y="3155"/>
                    <a:pt x="3888" y="3266"/>
                    <a:pt x="3744" y="3266"/>
                  </a:cubicBezTo>
                  <a:cubicBezTo>
                    <a:pt x="3714" y="3266"/>
                    <a:pt x="3683" y="3261"/>
                    <a:pt x="3652" y="3250"/>
                  </a:cubicBezTo>
                  <a:cubicBezTo>
                    <a:pt x="3447" y="3179"/>
                    <a:pt x="3322" y="2982"/>
                    <a:pt x="3224" y="2804"/>
                  </a:cubicBezTo>
                  <a:cubicBezTo>
                    <a:pt x="3001" y="2412"/>
                    <a:pt x="2831" y="1983"/>
                    <a:pt x="2689" y="1555"/>
                  </a:cubicBezTo>
                  <a:cubicBezTo>
                    <a:pt x="2528" y="1056"/>
                    <a:pt x="2403" y="538"/>
                    <a:pt x="2314" y="30"/>
                  </a:cubicBezTo>
                  <a:cubicBezTo>
                    <a:pt x="2310" y="10"/>
                    <a:pt x="2291" y="0"/>
                    <a:pt x="2273"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90"/>
        <p:cNvGrpSpPr/>
        <p:nvPr/>
      </p:nvGrpSpPr>
      <p:grpSpPr>
        <a:xfrm>
          <a:off x="0" y="0"/>
          <a:ext cx="0" cy="0"/>
          <a:chOff x="0" y="0"/>
          <a:chExt cx="0" cy="0"/>
        </a:xfrm>
      </p:grpSpPr>
      <p:sp>
        <p:nvSpPr>
          <p:cNvPr id="3791" name="Google Shape;3791;p44"/>
          <p:cNvSpPr/>
          <p:nvPr/>
        </p:nvSpPr>
        <p:spPr>
          <a:xfrm rot="10800000">
            <a:off x="12714829" y="4337071"/>
            <a:ext cx="5713192" cy="10121451"/>
          </a:xfrm>
          <a:custGeom>
            <a:avLst/>
            <a:gdLst/>
            <a:ahLst/>
            <a:cxnLst/>
            <a:rect l="l" t="t" r="r" b="b"/>
            <a:pathLst>
              <a:path w="33506" h="59359" extrusionOk="0">
                <a:moveTo>
                  <a:pt x="758" y="0"/>
                </a:moveTo>
                <a:cubicBezTo>
                  <a:pt x="300" y="0"/>
                  <a:pt x="111" y="235"/>
                  <a:pt x="46" y="743"/>
                </a:cubicBezTo>
                <a:cubicBezTo>
                  <a:pt x="27" y="893"/>
                  <a:pt x="0" y="1043"/>
                  <a:pt x="0" y="1186"/>
                </a:cubicBezTo>
                <a:cubicBezTo>
                  <a:pt x="398" y="20284"/>
                  <a:pt x="671" y="39589"/>
                  <a:pt x="385" y="58641"/>
                </a:cubicBezTo>
                <a:cubicBezTo>
                  <a:pt x="379" y="59181"/>
                  <a:pt x="544" y="59359"/>
                  <a:pt x="1018" y="59359"/>
                </a:cubicBezTo>
                <a:cubicBezTo>
                  <a:pt x="1076" y="59359"/>
                  <a:pt x="1138" y="59356"/>
                  <a:pt x="1205" y="59351"/>
                </a:cubicBezTo>
                <a:cubicBezTo>
                  <a:pt x="2795" y="59234"/>
                  <a:pt x="4391" y="59123"/>
                  <a:pt x="5986" y="59045"/>
                </a:cubicBezTo>
                <a:cubicBezTo>
                  <a:pt x="10956" y="58810"/>
                  <a:pt x="16010" y="58824"/>
                  <a:pt x="20707" y="56922"/>
                </a:cubicBezTo>
                <a:cubicBezTo>
                  <a:pt x="24478" y="55404"/>
                  <a:pt x="27982" y="52610"/>
                  <a:pt x="29910" y="48982"/>
                </a:cubicBezTo>
                <a:cubicBezTo>
                  <a:pt x="31538" y="45914"/>
                  <a:pt x="32300" y="42468"/>
                  <a:pt x="32743" y="39016"/>
                </a:cubicBezTo>
                <a:cubicBezTo>
                  <a:pt x="32782" y="38704"/>
                  <a:pt x="32822" y="38391"/>
                  <a:pt x="32854" y="38078"/>
                </a:cubicBezTo>
                <a:cubicBezTo>
                  <a:pt x="33505" y="32327"/>
                  <a:pt x="33453" y="26426"/>
                  <a:pt x="31897" y="20850"/>
                </a:cubicBezTo>
                <a:cubicBezTo>
                  <a:pt x="30340" y="15275"/>
                  <a:pt x="27181" y="10031"/>
                  <a:pt x="22478" y="6657"/>
                </a:cubicBezTo>
                <a:cubicBezTo>
                  <a:pt x="17339" y="2977"/>
                  <a:pt x="10383" y="1232"/>
                  <a:pt x="4202" y="385"/>
                </a:cubicBezTo>
                <a:cubicBezTo>
                  <a:pt x="3107" y="235"/>
                  <a:pt x="2007" y="105"/>
                  <a:pt x="906" y="7"/>
                </a:cubicBezTo>
                <a:cubicBezTo>
                  <a:pt x="854" y="2"/>
                  <a:pt x="804" y="0"/>
                  <a:pt x="758"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2" name="Google Shape;3792;p44"/>
          <p:cNvSpPr/>
          <p:nvPr/>
        </p:nvSpPr>
        <p:spPr>
          <a:xfrm>
            <a:off x="2832797" y="2199841"/>
            <a:ext cx="11399100" cy="6552300"/>
          </a:xfrm>
          <a:prstGeom prst="rect">
            <a:avLst/>
          </a:pr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rgbClr val="000000"/>
              </a:solidFill>
              <a:latin typeface="Arial"/>
              <a:ea typeface="Arial"/>
              <a:cs typeface="Arial"/>
              <a:sym typeface="Arial"/>
            </a:endParaRPr>
          </a:p>
        </p:txBody>
      </p:sp>
      <p:sp>
        <p:nvSpPr>
          <p:cNvPr id="3794" name="Google Shape;3794;p44"/>
          <p:cNvSpPr/>
          <p:nvPr/>
        </p:nvSpPr>
        <p:spPr>
          <a:xfrm>
            <a:off x="3052547" y="2011491"/>
            <a:ext cx="11399100" cy="6552300"/>
          </a:xfrm>
          <a:prstGeom prst="rect">
            <a:avLst/>
          </a:prstGeom>
          <a:solidFill>
            <a:srgbClr val="FFFF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rgbClr val="000000"/>
              </a:solidFill>
              <a:latin typeface="Arial"/>
              <a:ea typeface="Arial"/>
              <a:cs typeface="Arial"/>
              <a:sym typeface="Arial"/>
            </a:endParaRPr>
          </a:p>
        </p:txBody>
      </p:sp>
      <p:sp>
        <p:nvSpPr>
          <p:cNvPr id="3795" name="Google Shape;3795;p44"/>
          <p:cNvSpPr txBox="1"/>
          <p:nvPr/>
        </p:nvSpPr>
        <p:spPr>
          <a:xfrm>
            <a:off x="5898925" y="5056800"/>
            <a:ext cx="5614500" cy="461700"/>
          </a:xfrm>
          <a:prstGeom prst="rect">
            <a:avLst/>
          </a:prstGeom>
          <a:noFill/>
          <a:ln>
            <a:noFill/>
          </a:ln>
        </p:spPr>
        <p:txBody>
          <a:bodyPr spcFirstLastPara="1" wrap="square" lIns="91425" tIns="45700" rIns="91425" bIns="45700" anchor="t" anchorCtr="0">
            <a:spAutoFit/>
          </a:bodyPr>
          <a:lstStyle/>
          <a:p>
            <a:pPr marL="0" lvl="0" indent="0" algn="ctr" rtl="0">
              <a:lnSpc>
                <a:spcPct val="110000"/>
              </a:lnSpc>
              <a:spcBef>
                <a:spcPts val="0"/>
              </a:spcBef>
              <a:spcAft>
                <a:spcPts val="0"/>
              </a:spcAft>
              <a:buClr>
                <a:schemeClr val="dk1"/>
              </a:buClr>
              <a:buSzPts val="1260"/>
              <a:buFont typeface="Arial"/>
              <a:buNone/>
            </a:pPr>
            <a:r>
              <a:rPr lang="en-GB" sz="2400">
                <a:solidFill>
                  <a:srgbClr val="FF0000"/>
                </a:solidFill>
                <a:highlight>
                  <a:srgbClr val="FFFFFF"/>
                </a:highlight>
                <a:latin typeface="Roboto"/>
                <a:ea typeface="Roboto"/>
                <a:cs typeface="Roboto"/>
                <a:sym typeface="Roboto"/>
              </a:rPr>
              <a:t>Insert example of disinformation</a:t>
            </a:r>
            <a:endParaRPr sz="2400">
              <a:solidFill>
                <a:srgbClr val="FF0000"/>
              </a:solidFill>
              <a:latin typeface="Roboto"/>
              <a:ea typeface="Roboto"/>
              <a:cs typeface="Roboto"/>
              <a:sym typeface="Roboto"/>
            </a:endParaRPr>
          </a:p>
        </p:txBody>
      </p:sp>
      <p:sp>
        <p:nvSpPr>
          <p:cNvPr id="7" name="Google Shape;3775;p42">
            <a:extLst>
              <a:ext uri="{FF2B5EF4-FFF2-40B4-BE49-F238E27FC236}">
                <a16:creationId xmlns:a16="http://schemas.microsoft.com/office/drawing/2014/main" id="{C21B8593-0A26-8830-9838-C52781B0AFB8}"/>
              </a:ext>
            </a:extLst>
          </p:cNvPr>
          <p:cNvSpPr/>
          <p:nvPr/>
        </p:nvSpPr>
        <p:spPr>
          <a:xfrm>
            <a:off x="1260000" y="720000"/>
            <a:ext cx="7296128"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TRUE OR FALSE?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99"/>
        <p:cNvGrpSpPr/>
        <p:nvPr/>
      </p:nvGrpSpPr>
      <p:grpSpPr>
        <a:xfrm>
          <a:off x="0" y="0"/>
          <a:ext cx="0" cy="0"/>
          <a:chOff x="0" y="0"/>
          <a:chExt cx="0" cy="0"/>
        </a:xfrm>
      </p:grpSpPr>
      <p:sp>
        <p:nvSpPr>
          <p:cNvPr id="3800" name="Google Shape;3800;p45"/>
          <p:cNvSpPr/>
          <p:nvPr/>
        </p:nvSpPr>
        <p:spPr>
          <a:xfrm rot="-5400000">
            <a:off x="9753231" y="1412658"/>
            <a:ext cx="7779973" cy="10649089"/>
          </a:xfrm>
          <a:custGeom>
            <a:avLst/>
            <a:gdLst/>
            <a:ahLst/>
            <a:cxnLst/>
            <a:rect l="l" t="t" r="r" b="b"/>
            <a:pathLst>
              <a:path w="40951" h="56053" extrusionOk="0">
                <a:moveTo>
                  <a:pt x="522" y="0"/>
                </a:moveTo>
                <a:cubicBezTo>
                  <a:pt x="502" y="222"/>
                  <a:pt x="470" y="378"/>
                  <a:pt x="470" y="528"/>
                </a:cubicBezTo>
                <a:cubicBezTo>
                  <a:pt x="352" y="3960"/>
                  <a:pt x="170" y="7393"/>
                  <a:pt x="138" y="10826"/>
                </a:cubicBezTo>
                <a:cubicBezTo>
                  <a:pt x="53" y="18844"/>
                  <a:pt x="7" y="26862"/>
                  <a:pt x="1" y="34880"/>
                </a:cubicBezTo>
                <a:cubicBezTo>
                  <a:pt x="1" y="37895"/>
                  <a:pt x="124" y="40905"/>
                  <a:pt x="242" y="43914"/>
                </a:cubicBezTo>
                <a:cubicBezTo>
                  <a:pt x="352" y="46734"/>
                  <a:pt x="535" y="49554"/>
                  <a:pt x="672" y="52381"/>
                </a:cubicBezTo>
                <a:cubicBezTo>
                  <a:pt x="730" y="53508"/>
                  <a:pt x="769" y="54641"/>
                  <a:pt x="808" y="55690"/>
                </a:cubicBezTo>
                <a:cubicBezTo>
                  <a:pt x="2551" y="55659"/>
                  <a:pt x="4306" y="55611"/>
                  <a:pt x="6056" y="55611"/>
                </a:cubicBezTo>
                <a:cubicBezTo>
                  <a:pt x="6163" y="55611"/>
                  <a:pt x="6270" y="55611"/>
                  <a:pt x="6377" y="55612"/>
                </a:cubicBezTo>
                <a:cubicBezTo>
                  <a:pt x="10351" y="55631"/>
                  <a:pt x="14317" y="55996"/>
                  <a:pt x="18290" y="56042"/>
                </a:cubicBezTo>
                <a:cubicBezTo>
                  <a:pt x="18910" y="56049"/>
                  <a:pt x="19529" y="56052"/>
                  <a:pt x="20149" y="56052"/>
                </a:cubicBezTo>
                <a:cubicBezTo>
                  <a:pt x="23040" y="56052"/>
                  <a:pt x="25929" y="55977"/>
                  <a:pt x="28810" y="55827"/>
                </a:cubicBezTo>
                <a:cubicBezTo>
                  <a:pt x="30599" y="55733"/>
                  <a:pt x="32409" y="55642"/>
                  <a:pt x="34216" y="55642"/>
                </a:cubicBezTo>
                <a:cubicBezTo>
                  <a:pt x="35789" y="55642"/>
                  <a:pt x="37360" y="55711"/>
                  <a:pt x="38912" y="55905"/>
                </a:cubicBezTo>
                <a:cubicBezTo>
                  <a:pt x="39492" y="55964"/>
                  <a:pt x="40084" y="55970"/>
                  <a:pt x="40768" y="56009"/>
                </a:cubicBezTo>
                <a:cubicBezTo>
                  <a:pt x="40768" y="56009"/>
                  <a:pt x="40768" y="56009"/>
                  <a:pt x="40768" y="56009"/>
                </a:cubicBezTo>
                <a:cubicBezTo>
                  <a:pt x="40847" y="56009"/>
                  <a:pt x="40951" y="53736"/>
                  <a:pt x="40944" y="53502"/>
                </a:cubicBezTo>
                <a:cubicBezTo>
                  <a:pt x="40801" y="49606"/>
                  <a:pt x="40254" y="45744"/>
                  <a:pt x="39960" y="41869"/>
                </a:cubicBezTo>
                <a:cubicBezTo>
                  <a:pt x="39674" y="38026"/>
                  <a:pt x="39322" y="34176"/>
                  <a:pt x="38534" y="30405"/>
                </a:cubicBezTo>
                <a:cubicBezTo>
                  <a:pt x="37837" y="27037"/>
                  <a:pt x="36697" y="23742"/>
                  <a:pt x="35186" y="20648"/>
                </a:cubicBezTo>
                <a:cubicBezTo>
                  <a:pt x="33708" y="17619"/>
                  <a:pt x="31806" y="14929"/>
                  <a:pt x="29630" y="12363"/>
                </a:cubicBezTo>
                <a:cubicBezTo>
                  <a:pt x="27116" y="9562"/>
                  <a:pt x="24146" y="7373"/>
                  <a:pt x="21098" y="5204"/>
                </a:cubicBezTo>
                <a:cubicBezTo>
                  <a:pt x="20726" y="4937"/>
                  <a:pt x="20316" y="4709"/>
                  <a:pt x="19912" y="4488"/>
                </a:cubicBezTo>
                <a:cubicBezTo>
                  <a:pt x="16571" y="2671"/>
                  <a:pt x="13054" y="1355"/>
                  <a:pt x="9282" y="756"/>
                </a:cubicBezTo>
                <a:cubicBezTo>
                  <a:pt x="8195" y="580"/>
                  <a:pt x="7081" y="502"/>
                  <a:pt x="5980" y="411"/>
                </a:cubicBezTo>
                <a:cubicBezTo>
                  <a:pt x="4176" y="261"/>
                  <a:pt x="2378" y="144"/>
                  <a:pt x="522"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1" name="Google Shape;3801;p45"/>
          <p:cNvSpPr/>
          <p:nvPr/>
        </p:nvSpPr>
        <p:spPr>
          <a:xfrm>
            <a:off x="1260000" y="720000"/>
            <a:ext cx="7795732"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DISINFORMATION</a:t>
            </a:r>
          </a:p>
        </p:txBody>
      </p:sp>
      <p:sp>
        <p:nvSpPr>
          <p:cNvPr id="3802" name="Google Shape;3802;p45"/>
          <p:cNvSpPr txBox="1"/>
          <p:nvPr/>
        </p:nvSpPr>
        <p:spPr>
          <a:xfrm>
            <a:off x="1260000" y="1979825"/>
            <a:ext cx="7058700" cy="3301500"/>
          </a:xfrm>
          <a:prstGeom prst="rect">
            <a:avLst/>
          </a:prstGeom>
          <a:noFill/>
          <a:ln>
            <a:noFill/>
          </a:ln>
        </p:spPr>
        <p:txBody>
          <a:bodyPr spcFirstLastPara="1" wrap="square" lIns="0" tIns="91425" rIns="91425" bIns="91425" anchor="t" anchorCtr="0">
            <a:spAutoFit/>
          </a:bodyPr>
          <a:lstStyle/>
          <a:p>
            <a:pPr marL="0" lvl="0" indent="0" algn="l" rtl="0">
              <a:lnSpc>
                <a:spcPct val="115000"/>
              </a:lnSpc>
              <a:spcBef>
                <a:spcPts val="0"/>
              </a:spcBef>
              <a:spcAft>
                <a:spcPts val="0"/>
              </a:spcAft>
              <a:buNone/>
            </a:pPr>
            <a:r>
              <a:rPr lang="en-GB" sz="3000">
                <a:solidFill>
                  <a:srgbClr val="212121"/>
                </a:solidFill>
                <a:latin typeface="Roboto"/>
                <a:ea typeface="Roboto"/>
                <a:cs typeface="Roboto"/>
                <a:sym typeface="Roboto"/>
              </a:rPr>
              <a:t>Disinformation refers to any information that has been </a:t>
            </a:r>
            <a:r>
              <a:rPr lang="en-GB" sz="3000" b="1">
                <a:solidFill>
                  <a:srgbClr val="212121"/>
                </a:solidFill>
                <a:latin typeface="Roboto"/>
                <a:ea typeface="Roboto"/>
                <a:cs typeface="Roboto"/>
                <a:sym typeface="Roboto"/>
              </a:rPr>
              <a:t>deliberately created to deceive people or give them an inaccurate understanding of an issue.</a:t>
            </a:r>
            <a:r>
              <a:rPr lang="en-GB" sz="3000">
                <a:solidFill>
                  <a:srgbClr val="212121"/>
                </a:solidFill>
                <a:latin typeface="Roboto"/>
                <a:ea typeface="Roboto"/>
                <a:cs typeface="Roboto"/>
                <a:sym typeface="Roboto"/>
              </a:rPr>
              <a:t> </a:t>
            </a:r>
            <a:br>
              <a:rPr lang="en-GB" sz="3000">
                <a:solidFill>
                  <a:srgbClr val="212121"/>
                </a:solidFill>
                <a:latin typeface="Roboto"/>
                <a:ea typeface="Roboto"/>
                <a:cs typeface="Roboto"/>
                <a:sym typeface="Roboto"/>
              </a:rPr>
            </a:br>
            <a:r>
              <a:rPr lang="en-GB" sz="3000">
                <a:solidFill>
                  <a:srgbClr val="212121"/>
                </a:solidFill>
                <a:latin typeface="Roboto"/>
                <a:ea typeface="Roboto"/>
                <a:cs typeface="Roboto"/>
                <a:sym typeface="Roboto"/>
              </a:rPr>
              <a:t>It is often presented as being fact-based but in reality is </a:t>
            </a:r>
            <a:r>
              <a:rPr lang="en-GB" sz="3000" u="sng">
                <a:solidFill>
                  <a:srgbClr val="212121"/>
                </a:solidFill>
                <a:latin typeface="Roboto"/>
                <a:ea typeface="Roboto"/>
                <a:cs typeface="Roboto"/>
                <a:sym typeface="Roboto"/>
              </a:rPr>
              <a:t>intentionally</a:t>
            </a:r>
            <a:r>
              <a:rPr lang="en-GB" sz="3000">
                <a:solidFill>
                  <a:srgbClr val="212121"/>
                </a:solidFill>
                <a:latin typeface="Roboto"/>
                <a:ea typeface="Roboto"/>
                <a:cs typeface="Roboto"/>
                <a:sym typeface="Roboto"/>
              </a:rPr>
              <a:t> false.</a:t>
            </a:r>
            <a:endParaRPr sz="3000">
              <a:solidFill>
                <a:srgbClr val="212121"/>
              </a:solidFill>
              <a:latin typeface="Roboto"/>
              <a:ea typeface="Roboto"/>
              <a:cs typeface="Roboto"/>
              <a:sym typeface="Roboto"/>
            </a:endParaRPr>
          </a:p>
        </p:txBody>
      </p:sp>
      <p:grpSp>
        <p:nvGrpSpPr>
          <p:cNvPr id="3803" name="Google Shape;3803;p45"/>
          <p:cNvGrpSpPr/>
          <p:nvPr/>
        </p:nvGrpSpPr>
        <p:grpSpPr>
          <a:xfrm>
            <a:off x="8810110" y="1971531"/>
            <a:ext cx="8392422" cy="6087971"/>
            <a:chOff x="8382375" y="1971685"/>
            <a:chExt cx="8744839" cy="6343619"/>
          </a:xfrm>
        </p:grpSpPr>
        <p:sp>
          <p:nvSpPr>
            <p:cNvPr id="3804" name="Google Shape;3804;p45"/>
            <p:cNvSpPr/>
            <p:nvPr/>
          </p:nvSpPr>
          <p:spPr>
            <a:xfrm>
              <a:off x="11929685" y="2578734"/>
              <a:ext cx="5197529" cy="5736569"/>
            </a:xfrm>
            <a:custGeom>
              <a:avLst/>
              <a:gdLst/>
              <a:ahLst/>
              <a:cxnLst/>
              <a:rect l="l" t="t" r="r" b="b"/>
              <a:pathLst>
                <a:path w="14444" h="15942" extrusionOk="0">
                  <a:moveTo>
                    <a:pt x="8708" y="0"/>
                  </a:moveTo>
                  <a:cubicBezTo>
                    <a:pt x="6435" y="0"/>
                    <a:pt x="4015" y="1232"/>
                    <a:pt x="2346" y="3434"/>
                  </a:cubicBezTo>
                  <a:cubicBezTo>
                    <a:pt x="1704" y="4282"/>
                    <a:pt x="1169" y="5254"/>
                    <a:pt x="758" y="6333"/>
                  </a:cubicBezTo>
                  <a:cubicBezTo>
                    <a:pt x="36" y="8573"/>
                    <a:pt x="0" y="10642"/>
                    <a:pt x="660" y="12319"/>
                  </a:cubicBezTo>
                  <a:cubicBezTo>
                    <a:pt x="1249" y="13818"/>
                    <a:pt x="2373" y="14960"/>
                    <a:pt x="3836" y="15540"/>
                  </a:cubicBezTo>
                  <a:cubicBezTo>
                    <a:pt x="4523" y="15807"/>
                    <a:pt x="5263" y="15941"/>
                    <a:pt x="6004" y="15941"/>
                  </a:cubicBezTo>
                  <a:cubicBezTo>
                    <a:pt x="6941" y="15941"/>
                    <a:pt x="7886" y="15736"/>
                    <a:pt x="8796" y="15308"/>
                  </a:cubicBezTo>
                  <a:cubicBezTo>
                    <a:pt x="10625" y="14469"/>
                    <a:pt x="12124" y="12864"/>
                    <a:pt x="13150" y="10678"/>
                  </a:cubicBezTo>
                  <a:cubicBezTo>
                    <a:pt x="14140" y="8260"/>
                    <a:pt x="14443" y="6110"/>
                    <a:pt x="14051" y="4299"/>
                  </a:cubicBezTo>
                  <a:cubicBezTo>
                    <a:pt x="13712" y="2711"/>
                    <a:pt x="12837" y="1471"/>
                    <a:pt x="11535" y="731"/>
                  </a:cubicBezTo>
                  <a:cubicBezTo>
                    <a:pt x="10671" y="236"/>
                    <a:pt x="9703" y="0"/>
                    <a:pt x="8708"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5" name="Google Shape;3805;p45"/>
            <p:cNvSpPr/>
            <p:nvPr/>
          </p:nvSpPr>
          <p:spPr>
            <a:xfrm>
              <a:off x="11929685" y="2257398"/>
              <a:ext cx="5197529" cy="6057906"/>
            </a:xfrm>
            <a:custGeom>
              <a:avLst/>
              <a:gdLst/>
              <a:ahLst/>
              <a:cxnLst/>
              <a:rect l="l" t="t" r="r" b="b"/>
              <a:pathLst>
                <a:path w="14444" h="16835" fill="none" extrusionOk="0">
                  <a:moveTo>
                    <a:pt x="14051" y="5192"/>
                  </a:moveTo>
                  <a:cubicBezTo>
                    <a:pt x="13712" y="3604"/>
                    <a:pt x="12837" y="2364"/>
                    <a:pt x="11535" y="1624"/>
                  </a:cubicBezTo>
                  <a:cubicBezTo>
                    <a:pt x="8698" y="0"/>
                    <a:pt x="4746" y="1160"/>
                    <a:pt x="2346" y="4327"/>
                  </a:cubicBezTo>
                  <a:cubicBezTo>
                    <a:pt x="1704" y="5175"/>
                    <a:pt x="1169" y="6147"/>
                    <a:pt x="758" y="7226"/>
                  </a:cubicBezTo>
                  <a:cubicBezTo>
                    <a:pt x="758" y="7226"/>
                    <a:pt x="758" y="7226"/>
                    <a:pt x="758" y="7226"/>
                  </a:cubicBezTo>
                  <a:cubicBezTo>
                    <a:pt x="36" y="9466"/>
                    <a:pt x="0" y="11535"/>
                    <a:pt x="660" y="13212"/>
                  </a:cubicBezTo>
                  <a:cubicBezTo>
                    <a:pt x="1249" y="14711"/>
                    <a:pt x="2373" y="15853"/>
                    <a:pt x="3836" y="16433"/>
                  </a:cubicBezTo>
                  <a:cubicBezTo>
                    <a:pt x="4523" y="16700"/>
                    <a:pt x="5263" y="16834"/>
                    <a:pt x="6004" y="16834"/>
                  </a:cubicBezTo>
                  <a:cubicBezTo>
                    <a:pt x="6941" y="16834"/>
                    <a:pt x="7886" y="16629"/>
                    <a:pt x="8796" y="16201"/>
                  </a:cubicBezTo>
                  <a:cubicBezTo>
                    <a:pt x="10625" y="15362"/>
                    <a:pt x="12124" y="13757"/>
                    <a:pt x="13150" y="11571"/>
                  </a:cubicBezTo>
                  <a:cubicBezTo>
                    <a:pt x="14140" y="9153"/>
                    <a:pt x="14443" y="7003"/>
                    <a:pt x="14051" y="519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 name="Google Shape;3806;p45"/>
            <p:cNvSpPr/>
            <p:nvPr/>
          </p:nvSpPr>
          <p:spPr>
            <a:xfrm>
              <a:off x="8382375" y="2671573"/>
              <a:ext cx="3476774" cy="2979115"/>
            </a:xfrm>
            <a:custGeom>
              <a:avLst/>
              <a:gdLst/>
              <a:ahLst/>
              <a:cxnLst/>
              <a:rect l="l" t="t" r="r" b="b"/>
              <a:pathLst>
                <a:path w="9662" h="8279" fill="none" extrusionOk="0">
                  <a:moveTo>
                    <a:pt x="7262" y="8279"/>
                  </a:moveTo>
                  <a:cubicBezTo>
                    <a:pt x="5032" y="7949"/>
                    <a:pt x="3587" y="7699"/>
                    <a:pt x="1820" y="7262"/>
                  </a:cubicBezTo>
                  <a:cubicBezTo>
                    <a:pt x="1793" y="7253"/>
                    <a:pt x="1776" y="7235"/>
                    <a:pt x="1776" y="7208"/>
                  </a:cubicBezTo>
                  <a:cubicBezTo>
                    <a:pt x="1776" y="7182"/>
                    <a:pt x="1793" y="7164"/>
                    <a:pt x="1820" y="7164"/>
                  </a:cubicBezTo>
                  <a:cubicBezTo>
                    <a:pt x="2186" y="7119"/>
                    <a:pt x="2534" y="7074"/>
                    <a:pt x="2873" y="7030"/>
                  </a:cubicBezTo>
                  <a:cubicBezTo>
                    <a:pt x="3970" y="6896"/>
                    <a:pt x="5014" y="6762"/>
                    <a:pt x="6084" y="6584"/>
                  </a:cubicBezTo>
                  <a:cubicBezTo>
                    <a:pt x="5737" y="6414"/>
                    <a:pt x="5389" y="6245"/>
                    <a:pt x="5050" y="6075"/>
                  </a:cubicBezTo>
                  <a:cubicBezTo>
                    <a:pt x="3372" y="5264"/>
                    <a:pt x="1793" y="4496"/>
                    <a:pt x="36" y="3488"/>
                  </a:cubicBezTo>
                  <a:cubicBezTo>
                    <a:pt x="9" y="3470"/>
                    <a:pt x="0" y="3444"/>
                    <a:pt x="9" y="3426"/>
                  </a:cubicBezTo>
                  <a:cubicBezTo>
                    <a:pt x="18" y="3399"/>
                    <a:pt x="45" y="3390"/>
                    <a:pt x="72" y="3399"/>
                  </a:cubicBezTo>
                  <a:lnTo>
                    <a:pt x="6165" y="4996"/>
                  </a:lnTo>
                  <a:cubicBezTo>
                    <a:pt x="5067" y="3470"/>
                    <a:pt x="4050" y="1811"/>
                    <a:pt x="3149" y="72"/>
                  </a:cubicBezTo>
                  <a:cubicBezTo>
                    <a:pt x="3141" y="54"/>
                    <a:pt x="3149" y="27"/>
                    <a:pt x="3167" y="18"/>
                  </a:cubicBezTo>
                  <a:cubicBezTo>
                    <a:pt x="3185" y="0"/>
                    <a:pt x="3212" y="0"/>
                    <a:pt x="3230" y="18"/>
                  </a:cubicBezTo>
                  <a:cubicBezTo>
                    <a:pt x="4764" y="1169"/>
                    <a:pt x="6245" y="2418"/>
                    <a:pt x="7637" y="3720"/>
                  </a:cubicBezTo>
                  <a:cubicBezTo>
                    <a:pt x="7771" y="3444"/>
                    <a:pt x="7904" y="3131"/>
                    <a:pt x="8047" y="2801"/>
                  </a:cubicBezTo>
                  <a:cubicBezTo>
                    <a:pt x="8243" y="2346"/>
                    <a:pt x="8449" y="1865"/>
                    <a:pt x="8672" y="1419"/>
                  </a:cubicBezTo>
                  <a:cubicBezTo>
                    <a:pt x="8680" y="1401"/>
                    <a:pt x="8698" y="1392"/>
                    <a:pt x="8716" y="1392"/>
                  </a:cubicBezTo>
                  <a:cubicBezTo>
                    <a:pt x="8725" y="1392"/>
                    <a:pt x="8725" y="1392"/>
                    <a:pt x="8734" y="1401"/>
                  </a:cubicBezTo>
                  <a:cubicBezTo>
                    <a:pt x="8752" y="1401"/>
                    <a:pt x="8761" y="1410"/>
                    <a:pt x="8770" y="1428"/>
                  </a:cubicBezTo>
                  <a:cubicBezTo>
                    <a:pt x="8823" y="1579"/>
                    <a:pt x="8895" y="1749"/>
                    <a:pt x="8975" y="1945"/>
                  </a:cubicBezTo>
                  <a:cubicBezTo>
                    <a:pt x="9180" y="2436"/>
                    <a:pt x="9430" y="3051"/>
                    <a:pt x="9662" y="3783"/>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 name="Google Shape;3807;p45"/>
            <p:cNvSpPr/>
            <p:nvPr/>
          </p:nvSpPr>
          <p:spPr>
            <a:xfrm>
              <a:off x="11547534" y="2288344"/>
              <a:ext cx="5114046" cy="5654526"/>
            </a:xfrm>
            <a:custGeom>
              <a:avLst/>
              <a:gdLst/>
              <a:ahLst/>
              <a:cxnLst/>
              <a:rect l="l" t="t" r="r" b="b"/>
              <a:pathLst>
                <a:path w="14212" h="15714" extrusionOk="0">
                  <a:moveTo>
                    <a:pt x="8591" y="1"/>
                  </a:moveTo>
                  <a:cubicBezTo>
                    <a:pt x="6350" y="1"/>
                    <a:pt x="3963" y="1217"/>
                    <a:pt x="2311" y="3385"/>
                  </a:cubicBezTo>
                  <a:cubicBezTo>
                    <a:pt x="1678" y="4223"/>
                    <a:pt x="1151" y="5187"/>
                    <a:pt x="750" y="6257"/>
                  </a:cubicBezTo>
                  <a:cubicBezTo>
                    <a:pt x="36" y="8461"/>
                    <a:pt x="0" y="10504"/>
                    <a:pt x="652" y="12163"/>
                  </a:cubicBezTo>
                  <a:cubicBezTo>
                    <a:pt x="1223" y="13635"/>
                    <a:pt x="2329" y="14750"/>
                    <a:pt x="3756" y="15321"/>
                  </a:cubicBezTo>
                  <a:cubicBezTo>
                    <a:pt x="4425" y="15580"/>
                    <a:pt x="5139" y="15713"/>
                    <a:pt x="5879" y="15713"/>
                  </a:cubicBezTo>
                  <a:cubicBezTo>
                    <a:pt x="7209" y="15713"/>
                    <a:pt x="8547" y="15285"/>
                    <a:pt x="9733" y="14473"/>
                  </a:cubicBezTo>
                  <a:cubicBezTo>
                    <a:pt x="11054" y="13555"/>
                    <a:pt x="12133" y="12234"/>
                    <a:pt x="12936" y="10521"/>
                  </a:cubicBezTo>
                  <a:cubicBezTo>
                    <a:pt x="13908" y="8131"/>
                    <a:pt x="14212" y="6007"/>
                    <a:pt x="13828" y="4223"/>
                  </a:cubicBezTo>
                  <a:cubicBezTo>
                    <a:pt x="13498" y="2653"/>
                    <a:pt x="12642" y="1440"/>
                    <a:pt x="11366" y="717"/>
                  </a:cubicBezTo>
                  <a:cubicBezTo>
                    <a:pt x="10518" y="232"/>
                    <a:pt x="9568" y="1"/>
                    <a:pt x="8591"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 name="Google Shape;3808;p45"/>
            <p:cNvSpPr/>
            <p:nvPr/>
          </p:nvSpPr>
          <p:spPr>
            <a:xfrm>
              <a:off x="11547534" y="1971685"/>
              <a:ext cx="5114046" cy="5971185"/>
            </a:xfrm>
            <a:custGeom>
              <a:avLst/>
              <a:gdLst/>
              <a:ahLst/>
              <a:cxnLst/>
              <a:rect l="l" t="t" r="r" b="b"/>
              <a:pathLst>
                <a:path w="14212" h="16594" fill="none" extrusionOk="0">
                  <a:moveTo>
                    <a:pt x="13828" y="5103"/>
                  </a:moveTo>
                  <a:cubicBezTo>
                    <a:pt x="13498" y="3533"/>
                    <a:pt x="12642" y="2320"/>
                    <a:pt x="11366" y="1597"/>
                  </a:cubicBezTo>
                  <a:cubicBezTo>
                    <a:pt x="8574" y="0"/>
                    <a:pt x="4684" y="1151"/>
                    <a:pt x="2311" y="4265"/>
                  </a:cubicBezTo>
                  <a:cubicBezTo>
                    <a:pt x="1678" y="5103"/>
                    <a:pt x="1151" y="6067"/>
                    <a:pt x="750" y="7137"/>
                  </a:cubicBezTo>
                  <a:cubicBezTo>
                    <a:pt x="36" y="9341"/>
                    <a:pt x="0" y="11384"/>
                    <a:pt x="652" y="13043"/>
                  </a:cubicBezTo>
                  <a:cubicBezTo>
                    <a:pt x="1223" y="14515"/>
                    <a:pt x="2329" y="15630"/>
                    <a:pt x="3756" y="16201"/>
                  </a:cubicBezTo>
                  <a:cubicBezTo>
                    <a:pt x="4425" y="16460"/>
                    <a:pt x="5139" y="16593"/>
                    <a:pt x="5879" y="16593"/>
                  </a:cubicBezTo>
                  <a:lnTo>
                    <a:pt x="5879" y="16593"/>
                  </a:lnTo>
                  <a:cubicBezTo>
                    <a:pt x="7209" y="16593"/>
                    <a:pt x="8547" y="16165"/>
                    <a:pt x="9733" y="15353"/>
                  </a:cubicBezTo>
                  <a:cubicBezTo>
                    <a:pt x="11054" y="14435"/>
                    <a:pt x="12133" y="13114"/>
                    <a:pt x="12936" y="11401"/>
                  </a:cubicBezTo>
                  <a:cubicBezTo>
                    <a:pt x="13908" y="9011"/>
                    <a:pt x="14212" y="6887"/>
                    <a:pt x="13828" y="510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 name="Google Shape;3809;p45"/>
            <p:cNvSpPr/>
            <p:nvPr/>
          </p:nvSpPr>
          <p:spPr>
            <a:xfrm>
              <a:off x="12998412" y="3386934"/>
              <a:ext cx="947459" cy="1901035"/>
            </a:xfrm>
            <a:custGeom>
              <a:avLst/>
              <a:gdLst/>
              <a:ahLst/>
              <a:cxnLst/>
              <a:rect l="l" t="t" r="r" b="b"/>
              <a:pathLst>
                <a:path w="2633" h="5283" extrusionOk="0">
                  <a:moveTo>
                    <a:pt x="1821" y="0"/>
                  </a:moveTo>
                  <a:cubicBezTo>
                    <a:pt x="1454" y="0"/>
                    <a:pt x="1155" y="405"/>
                    <a:pt x="973" y="751"/>
                  </a:cubicBezTo>
                  <a:cubicBezTo>
                    <a:pt x="277" y="2036"/>
                    <a:pt x="1" y="4489"/>
                    <a:pt x="483" y="5122"/>
                  </a:cubicBezTo>
                  <a:cubicBezTo>
                    <a:pt x="572" y="5229"/>
                    <a:pt x="670" y="5283"/>
                    <a:pt x="786" y="5283"/>
                  </a:cubicBezTo>
                  <a:cubicBezTo>
                    <a:pt x="822" y="5283"/>
                    <a:pt x="848" y="5283"/>
                    <a:pt x="884" y="5274"/>
                  </a:cubicBezTo>
                  <a:cubicBezTo>
                    <a:pt x="1018" y="5247"/>
                    <a:pt x="1143" y="5149"/>
                    <a:pt x="1232" y="5015"/>
                  </a:cubicBezTo>
                  <a:cubicBezTo>
                    <a:pt x="1803" y="4123"/>
                    <a:pt x="2632" y="1143"/>
                    <a:pt x="2195" y="251"/>
                  </a:cubicBezTo>
                  <a:cubicBezTo>
                    <a:pt x="2115" y="100"/>
                    <a:pt x="2008" y="10"/>
                    <a:pt x="1856" y="2"/>
                  </a:cubicBezTo>
                  <a:cubicBezTo>
                    <a:pt x="1845" y="1"/>
                    <a:pt x="1833" y="0"/>
                    <a:pt x="1821"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 name="Google Shape;3810;p45"/>
            <p:cNvSpPr/>
            <p:nvPr/>
          </p:nvSpPr>
          <p:spPr>
            <a:xfrm>
              <a:off x="14186247" y="3386934"/>
              <a:ext cx="944220" cy="1901035"/>
            </a:xfrm>
            <a:custGeom>
              <a:avLst/>
              <a:gdLst/>
              <a:ahLst/>
              <a:cxnLst/>
              <a:rect l="l" t="t" r="r" b="b"/>
              <a:pathLst>
                <a:path w="2624" h="5283" extrusionOk="0">
                  <a:moveTo>
                    <a:pt x="1820" y="0"/>
                  </a:moveTo>
                  <a:cubicBezTo>
                    <a:pt x="1445" y="0"/>
                    <a:pt x="1146" y="405"/>
                    <a:pt x="964" y="751"/>
                  </a:cubicBezTo>
                  <a:cubicBezTo>
                    <a:pt x="268" y="2036"/>
                    <a:pt x="1" y="4489"/>
                    <a:pt x="473" y="5122"/>
                  </a:cubicBezTo>
                  <a:cubicBezTo>
                    <a:pt x="563" y="5229"/>
                    <a:pt x="661" y="5283"/>
                    <a:pt x="777" y="5283"/>
                  </a:cubicBezTo>
                  <a:cubicBezTo>
                    <a:pt x="812" y="5283"/>
                    <a:pt x="839" y="5283"/>
                    <a:pt x="875" y="5274"/>
                  </a:cubicBezTo>
                  <a:cubicBezTo>
                    <a:pt x="1009" y="5247"/>
                    <a:pt x="1134" y="5149"/>
                    <a:pt x="1223" y="5015"/>
                  </a:cubicBezTo>
                  <a:cubicBezTo>
                    <a:pt x="1794" y="4123"/>
                    <a:pt x="2623" y="1143"/>
                    <a:pt x="2186" y="251"/>
                  </a:cubicBezTo>
                  <a:cubicBezTo>
                    <a:pt x="2106" y="100"/>
                    <a:pt x="1999" y="10"/>
                    <a:pt x="1856" y="2"/>
                  </a:cubicBezTo>
                  <a:cubicBezTo>
                    <a:pt x="1844" y="1"/>
                    <a:pt x="1832" y="0"/>
                    <a:pt x="1820"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 name="Google Shape;3811;p45"/>
            <p:cNvSpPr/>
            <p:nvPr/>
          </p:nvSpPr>
          <p:spPr>
            <a:xfrm>
              <a:off x="10459376" y="4790307"/>
              <a:ext cx="3515277" cy="1082039"/>
            </a:xfrm>
            <a:custGeom>
              <a:avLst/>
              <a:gdLst/>
              <a:ahLst/>
              <a:cxnLst/>
              <a:rect l="l" t="t" r="r" b="b"/>
              <a:pathLst>
                <a:path w="9769" h="3007" extrusionOk="0">
                  <a:moveTo>
                    <a:pt x="0" y="0"/>
                  </a:moveTo>
                  <a:lnTo>
                    <a:pt x="9644" y="3006"/>
                  </a:lnTo>
                  <a:lnTo>
                    <a:pt x="9769" y="428"/>
                  </a:lnTo>
                  <a:lnTo>
                    <a:pt x="0" y="0"/>
                  </a:lnTo>
                  <a:close/>
                </a:path>
              </a:pathLst>
            </a:custGeom>
            <a:solidFill>
              <a:srgbClr val="4DEE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 name="Google Shape;3812;p45"/>
            <p:cNvSpPr/>
            <p:nvPr/>
          </p:nvSpPr>
          <p:spPr>
            <a:xfrm>
              <a:off x="10459376" y="4790307"/>
              <a:ext cx="3515277" cy="1082039"/>
            </a:xfrm>
            <a:custGeom>
              <a:avLst/>
              <a:gdLst/>
              <a:ahLst/>
              <a:cxnLst/>
              <a:rect l="l" t="t" r="r" b="b"/>
              <a:pathLst>
                <a:path w="9769" h="3007" fill="none" extrusionOk="0">
                  <a:moveTo>
                    <a:pt x="9769" y="428"/>
                  </a:moveTo>
                  <a:lnTo>
                    <a:pt x="0" y="0"/>
                  </a:lnTo>
                  <a:lnTo>
                    <a:pt x="9644" y="3006"/>
                  </a:lnTo>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 name="Google Shape;3813;p45"/>
            <p:cNvSpPr/>
            <p:nvPr/>
          </p:nvSpPr>
          <p:spPr>
            <a:xfrm>
              <a:off x="13736805" y="5958346"/>
              <a:ext cx="1162643" cy="597694"/>
            </a:xfrm>
            <a:custGeom>
              <a:avLst/>
              <a:gdLst/>
              <a:ahLst/>
              <a:cxnLst/>
              <a:rect l="l" t="t" r="r" b="b"/>
              <a:pathLst>
                <a:path w="3231" h="1661" extrusionOk="0">
                  <a:moveTo>
                    <a:pt x="2286" y="0"/>
                  </a:moveTo>
                  <a:cubicBezTo>
                    <a:pt x="1717" y="0"/>
                    <a:pt x="1266" y="240"/>
                    <a:pt x="982" y="429"/>
                  </a:cubicBezTo>
                  <a:cubicBezTo>
                    <a:pt x="527" y="742"/>
                    <a:pt x="188" y="1179"/>
                    <a:pt x="1" y="1598"/>
                  </a:cubicBezTo>
                  <a:cubicBezTo>
                    <a:pt x="438" y="1505"/>
                    <a:pt x="878" y="1452"/>
                    <a:pt x="1300" y="1452"/>
                  </a:cubicBezTo>
                  <a:cubicBezTo>
                    <a:pt x="1765" y="1452"/>
                    <a:pt x="2208" y="1516"/>
                    <a:pt x="2606" y="1661"/>
                  </a:cubicBezTo>
                  <a:cubicBezTo>
                    <a:pt x="3025" y="1054"/>
                    <a:pt x="3230" y="421"/>
                    <a:pt x="2864" y="144"/>
                  </a:cubicBezTo>
                  <a:cubicBezTo>
                    <a:pt x="2748" y="55"/>
                    <a:pt x="2579" y="10"/>
                    <a:pt x="2347" y="1"/>
                  </a:cubicBezTo>
                  <a:cubicBezTo>
                    <a:pt x="2327" y="1"/>
                    <a:pt x="2306" y="0"/>
                    <a:pt x="2286"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 name="Google Shape;3814;p45"/>
            <p:cNvSpPr/>
            <p:nvPr/>
          </p:nvSpPr>
          <p:spPr>
            <a:xfrm>
              <a:off x="13736805" y="5952229"/>
              <a:ext cx="1162643" cy="603812"/>
            </a:xfrm>
            <a:custGeom>
              <a:avLst/>
              <a:gdLst/>
              <a:ahLst/>
              <a:cxnLst/>
              <a:rect l="l" t="t" r="r" b="b"/>
              <a:pathLst>
                <a:path w="3231" h="1678" fill="none" extrusionOk="0">
                  <a:moveTo>
                    <a:pt x="2606" y="1678"/>
                  </a:moveTo>
                  <a:cubicBezTo>
                    <a:pt x="3025" y="1071"/>
                    <a:pt x="3230" y="438"/>
                    <a:pt x="2864" y="161"/>
                  </a:cubicBezTo>
                  <a:cubicBezTo>
                    <a:pt x="2748" y="72"/>
                    <a:pt x="2579" y="27"/>
                    <a:pt x="2347" y="18"/>
                  </a:cubicBezTo>
                  <a:cubicBezTo>
                    <a:pt x="1749" y="0"/>
                    <a:pt x="1276" y="250"/>
                    <a:pt x="982" y="446"/>
                  </a:cubicBezTo>
                  <a:cubicBezTo>
                    <a:pt x="527" y="759"/>
                    <a:pt x="188" y="1196"/>
                    <a:pt x="1" y="1615"/>
                  </a:cubicBezTo>
                  <a:cubicBezTo>
                    <a:pt x="919" y="1419"/>
                    <a:pt x="1847" y="1401"/>
                    <a:pt x="2606" y="1678"/>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 name="Google Shape;3815;p45"/>
            <p:cNvSpPr/>
            <p:nvPr/>
          </p:nvSpPr>
          <p:spPr>
            <a:xfrm>
              <a:off x="13650084" y="6480473"/>
              <a:ext cx="1024464" cy="569987"/>
            </a:xfrm>
            <a:custGeom>
              <a:avLst/>
              <a:gdLst/>
              <a:ahLst/>
              <a:cxnLst/>
              <a:rect l="l" t="t" r="r" b="b"/>
              <a:pathLst>
                <a:path w="2847" h="1584" extrusionOk="0">
                  <a:moveTo>
                    <a:pt x="1541" y="1"/>
                  </a:moveTo>
                  <a:cubicBezTo>
                    <a:pt x="1119" y="1"/>
                    <a:pt x="679" y="54"/>
                    <a:pt x="242" y="147"/>
                  </a:cubicBezTo>
                  <a:cubicBezTo>
                    <a:pt x="1" y="727"/>
                    <a:pt x="45" y="1271"/>
                    <a:pt x="465" y="1485"/>
                  </a:cubicBezTo>
                  <a:cubicBezTo>
                    <a:pt x="598" y="1548"/>
                    <a:pt x="750" y="1583"/>
                    <a:pt x="929" y="1583"/>
                  </a:cubicBezTo>
                  <a:cubicBezTo>
                    <a:pt x="982" y="1583"/>
                    <a:pt x="1036" y="1574"/>
                    <a:pt x="1080" y="1574"/>
                  </a:cubicBezTo>
                  <a:cubicBezTo>
                    <a:pt x="1294" y="1557"/>
                    <a:pt x="1482" y="1503"/>
                    <a:pt x="1615" y="1423"/>
                  </a:cubicBezTo>
                  <a:cubicBezTo>
                    <a:pt x="2017" y="1191"/>
                    <a:pt x="2499" y="709"/>
                    <a:pt x="2847" y="210"/>
                  </a:cubicBezTo>
                  <a:cubicBezTo>
                    <a:pt x="2449" y="65"/>
                    <a:pt x="2006" y="1"/>
                    <a:pt x="1541"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19"/>
        <p:cNvGrpSpPr/>
        <p:nvPr/>
      </p:nvGrpSpPr>
      <p:grpSpPr>
        <a:xfrm>
          <a:off x="0" y="0"/>
          <a:ext cx="0" cy="0"/>
          <a:chOff x="0" y="0"/>
          <a:chExt cx="0" cy="0"/>
        </a:xfrm>
      </p:grpSpPr>
      <p:sp>
        <p:nvSpPr>
          <p:cNvPr id="3820" name="Google Shape;3820;p46"/>
          <p:cNvSpPr/>
          <p:nvPr/>
        </p:nvSpPr>
        <p:spPr>
          <a:xfrm rot="10800000">
            <a:off x="10935725" y="-2312592"/>
            <a:ext cx="7779973" cy="10649089"/>
          </a:xfrm>
          <a:custGeom>
            <a:avLst/>
            <a:gdLst/>
            <a:ahLst/>
            <a:cxnLst/>
            <a:rect l="l" t="t" r="r" b="b"/>
            <a:pathLst>
              <a:path w="40951" h="56053" extrusionOk="0">
                <a:moveTo>
                  <a:pt x="522" y="0"/>
                </a:moveTo>
                <a:cubicBezTo>
                  <a:pt x="502" y="222"/>
                  <a:pt x="470" y="378"/>
                  <a:pt x="470" y="528"/>
                </a:cubicBezTo>
                <a:cubicBezTo>
                  <a:pt x="352" y="3960"/>
                  <a:pt x="170" y="7393"/>
                  <a:pt x="138" y="10826"/>
                </a:cubicBezTo>
                <a:cubicBezTo>
                  <a:pt x="53" y="18844"/>
                  <a:pt x="7" y="26862"/>
                  <a:pt x="1" y="34880"/>
                </a:cubicBezTo>
                <a:cubicBezTo>
                  <a:pt x="1" y="37895"/>
                  <a:pt x="124" y="40905"/>
                  <a:pt x="242" y="43914"/>
                </a:cubicBezTo>
                <a:cubicBezTo>
                  <a:pt x="352" y="46734"/>
                  <a:pt x="535" y="49554"/>
                  <a:pt x="672" y="52381"/>
                </a:cubicBezTo>
                <a:cubicBezTo>
                  <a:pt x="730" y="53508"/>
                  <a:pt x="769" y="54641"/>
                  <a:pt x="808" y="55690"/>
                </a:cubicBezTo>
                <a:cubicBezTo>
                  <a:pt x="2551" y="55659"/>
                  <a:pt x="4306" y="55611"/>
                  <a:pt x="6056" y="55611"/>
                </a:cubicBezTo>
                <a:cubicBezTo>
                  <a:pt x="6163" y="55611"/>
                  <a:pt x="6270" y="55611"/>
                  <a:pt x="6377" y="55612"/>
                </a:cubicBezTo>
                <a:cubicBezTo>
                  <a:pt x="10351" y="55631"/>
                  <a:pt x="14317" y="55996"/>
                  <a:pt x="18290" y="56042"/>
                </a:cubicBezTo>
                <a:cubicBezTo>
                  <a:pt x="18910" y="56049"/>
                  <a:pt x="19529" y="56052"/>
                  <a:pt x="20149" y="56052"/>
                </a:cubicBezTo>
                <a:cubicBezTo>
                  <a:pt x="23040" y="56052"/>
                  <a:pt x="25929" y="55977"/>
                  <a:pt x="28810" y="55827"/>
                </a:cubicBezTo>
                <a:cubicBezTo>
                  <a:pt x="30599" y="55733"/>
                  <a:pt x="32409" y="55642"/>
                  <a:pt x="34216" y="55642"/>
                </a:cubicBezTo>
                <a:cubicBezTo>
                  <a:pt x="35789" y="55642"/>
                  <a:pt x="37360" y="55711"/>
                  <a:pt x="38912" y="55905"/>
                </a:cubicBezTo>
                <a:cubicBezTo>
                  <a:pt x="39492" y="55964"/>
                  <a:pt x="40084" y="55970"/>
                  <a:pt x="40768" y="56009"/>
                </a:cubicBezTo>
                <a:cubicBezTo>
                  <a:pt x="40768" y="56009"/>
                  <a:pt x="40768" y="56009"/>
                  <a:pt x="40768" y="56009"/>
                </a:cubicBezTo>
                <a:cubicBezTo>
                  <a:pt x="40847" y="56009"/>
                  <a:pt x="40951" y="53736"/>
                  <a:pt x="40944" y="53502"/>
                </a:cubicBezTo>
                <a:cubicBezTo>
                  <a:pt x="40801" y="49606"/>
                  <a:pt x="40254" y="45744"/>
                  <a:pt x="39960" y="41869"/>
                </a:cubicBezTo>
                <a:cubicBezTo>
                  <a:pt x="39674" y="38026"/>
                  <a:pt x="39322" y="34176"/>
                  <a:pt x="38534" y="30405"/>
                </a:cubicBezTo>
                <a:cubicBezTo>
                  <a:pt x="37837" y="27037"/>
                  <a:pt x="36697" y="23742"/>
                  <a:pt x="35186" y="20648"/>
                </a:cubicBezTo>
                <a:cubicBezTo>
                  <a:pt x="33708" y="17619"/>
                  <a:pt x="31806" y="14929"/>
                  <a:pt x="29630" y="12363"/>
                </a:cubicBezTo>
                <a:cubicBezTo>
                  <a:pt x="27116" y="9562"/>
                  <a:pt x="24146" y="7373"/>
                  <a:pt x="21098" y="5204"/>
                </a:cubicBezTo>
                <a:cubicBezTo>
                  <a:pt x="20726" y="4937"/>
                  <a:pt x="20316" y="4709"/>
                  <a:pt x="19912" y="4488"/>
                </a:cubicBezTo>
                <a:cubicBezTo>
                  <a:pt x="16571" y="2671"/>
                  <a:pt x="13054" y="1355"/>
                  <a:pt x="9282" y="756"/>
                </a:cubicBezTo>
                <a:cubicBezTo>
                  <a:pt x="8195" y="580"/>
                  <a:pt x="7081" y="502"/>
                  <a:pt x="5980" y="411"/>
                </a:cubicBezTo>
                <a:cubicBezTo>
                  <a:pt x="4176" y="261"/>
                  <a:pt x="2378" y="144"/>
                  <a:pt x="522" y="0"/>
                </a:cubicBezTo>
                <a:close/>
              </a:path>
            </a:pathLst>
          </a:custGeom>
          <a:solidFill>
            <a:srgbClr val="FFF3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 name="Google Shape;3821;p46"/>
          <p:cNvSpPr/>
          <p:nvPr/>
        </p:nvSpPr>
        <p:spPr>
          <a:xfrm>
            <a:off x="1260000" y="720000"/>
            <a:ext cx="8014607" cy="694701"/>
          </a:xfrm>
          <a:prstGeom prst="rect">
            <a:avLst/>
          </a:prstGeom>
        </p:spPr>
        <p:txBody>
          <a:bodyPr>
            <a:prstTxWarp prst="textPlain">
              <a:avLst/>
            </a:prstTxWarp>
          </a:bodyPr>
          <a:lstStyle/>
          <a:p>
            <a:pPr lvl="0" algn="ctr"/>
            <a:r>
              <a:rPr b="1" dirty="0">
                <a:ln w="19050" cap="flat" cmpd="sng">
                  <a:solidFill>
                    <a:srgbClr val="212121"/>
                  </a:solidFill>
                  <a:prstDash val="solid"/>
                  <a:round/>
                  <a:headEnd type="none" w="sm" len="sm"/>
                  <a:tailEnd type="none" w="sm" len="sm"/>
                </a:ln>
                <a:solidFill>
                  <a:srgbClr val="FFD61D"/>
                </a:solidFill>
                <a:effectLst>
                  <a:outerShdw dist="63500" dir="5400000" algn="ctr" rotWithShape="0">
                    <a:schemeClr val="tx1"/>
                  </a:outerShdw>
                </a:effectLst>
                <a:latin typeface="Roboto Black" panose="02000000000000000000" pitchFamily="2" charset="0"/>
                <a:ea typeface="Roboto Black" panose="02000000000000000000" pitchFamily="2" charset="0"/>
                <a:cs typeface="Roboto Black" panose="02000000000000000000" pitchFamily="2" charset="0"/>
              </a:rPr>
              <a:t>MISINFORMATION</a:t>
            </a:r>
          </a:p>
        </p:txBody>
      </p:sp>
      <p:sp>
        <p:nvSpPr>
          <p:cNvPr id="3822" name="Google Shape;3822;p46"/>
          <p:cNvSpPr txBox="1"/>
          <p:nvPr/>
        </p:nvSpPr>
        <p:spPr>
          <a:xfrm>
            <a:off x="1260000" y="1979825"/>
            <a:ext cx="8776800" cy="3694200"/>
          </a:xfrm>
          <a:prstGeom prst="rect">
            <a:avLst/>
          </a:prstGeom>
          <a:noFill/>
          <a:ln>
            <a:noFill/>
          </a:ln>
        </p:spPr>
        <p:txBody>
          <a:bodyPr spcFirstLastPara="1" wrap="square" lIns="0" tIns="91425" rIns="91425" bIns="91425" anchor="t" anchorCtr="0">
            <a:spAutoFit/>
          </a:bodyPr>
          <a:lstStyle/>
          <a:p>
            <a:pPr marL="0" lvl="0" indent="0" algn="l" rtl="0">
              <a:lnSpc>
                <a:spcPct val="110000"/>
              </a:lnSpc>
              <a:spcBef>
                <a:spcPts val="0"/>
              </a:spcBef>
              <a:spcAft>
                <a:spcPts val="0"/>
              </a:spcAft>
              <a:buClr>
                <a:srgbClr val="000000"/>
              </a:buClr>
              <a:buSzPts val="1100"/>
              <a:buFont typeface="Arial"/>
              <a:buNone/>
            </a:pPr>
            <a:r>
              <a:rPr lang="en-GB" sz="3000">
                <a:solidFill>
                  <a:srgbClr val="212121"/>
                </a:solidFill>
                <a:latin typeface="Roboto"/>
                <a:ea typeface="Roboto"/>
                <a:cs typeface="Roboto"/>
                <a:sym typeface="Roboto"/>
              </a:rPr>
              <a:t>Misinformation refers to the </a:t>
            </a:r>
            <a:r>
              <a:rPr lang="en-GB" sz="3000" b="1">
                <a:solidFill>
                  <a:srgbClr val="212121"/>
                </a:solidFill>
                <a:latin typeface="Roboto"/>
                <a:ea typeface="Roboto"/>
                <a:cs typeface="Roboto"/>
                <a:sym typeface="Roboto"/>
              </a:rPr>
              <a:t>accidental sharing </a:t>
            </a:r>
            <a:br>
              <a:rPr lang="en-GB" sz="3000" b="1">
                <a:solidFill>
                  <a:srgbClr val="212121"/>
                </a:solidFill>
                <a:latin typeface="Roboto"/>
                <a:ea typeface="Roboto"/>
                <a:cs typeface="Roboto"/>
                <a:sym typeface="Roboto"/>
              </a:rPr>
            </a:br>
            <a:r>
              <a:rPr lang="en-GB" sz="3000" b="1">
                <a:solidFill>
                  <a:srgbClr val="212121"/>
                </a:solidFill>
                <a:latin typeface="Roboto"/>
                <a:ea typeface="Roboto"/>
                <a:cs typeface="Roboto"/>
                <a:sym typeface="Roboto"/>
              </a:rPr>
              <a:t>of false information.</a:t>
            </a:r>
            <a:r>
              <a:rPr lang="en-GB" sz="3000">
                <a:solidFill>
                  <a:srgbClr val="212121"/>
                </a:solidFill>
                <a:latin typeface="Roboto"/>
                <a:ea typeface="Roboto"/>
                <a:cs typeface="Roboto"/>
                <a:sym typeface="Roboto"/>
              </a:rPr>
              <a:t> While there is no intention </a:t>
            </a:r>
            <a:br>
              <a:rPr lang="en-GB" sz="3000">
                <a:solidFill>
                  <a:srgbClr val="212121"/>
                </a:solidFill>
                <a:latin typeface="Roboto"/>
                <a:ea typeface="Roboto"/>
                <a:cs typeface="Roboto"/>
                <a:sym typeface="Roboto"/>
              </a:rPr>
            </a:br>
            <a:r>
              <a:rPr lang="en-GB" sz="3000">
                <a:solidFill>
                  <a:srgbClr val="212121"/>
                </a:solidFill>
                <a:latin typeface="Roboto"/>
                <a:ea typeface="Roboto"/>
                <a:cs typeface="Roboto"/>
                <a:sym typeface="Roboto"/>
              </a:rPr>
              <a:t>to harm, the negative consequences can be just </a:t>
            </a:r>
            <a:br>
              <a:rPr lang="en-GB" sz="3000">
                <a:solidFill>
                  <a:srgbClr val="212121"/>
                </a:solidFill>
                <a:latin typeface="Roboto"/>
                <a:ea typeface="Roboto"/>
                <a:cs typeface="Roboto"/>
                <a:sym typeface="Roboto"/>
              </a:rPr>
            </a:br>
            <a:r>
              <a:rPr lang="en-GB" sz="3000">
                <a:solidFill>
                  <a:srgbClr val="212121"/>
                </a:solidFill>
                <a:latin typeface="Roboto"/>
                <a:ea typeface="Roboto"/>
                <a:cs typeface="Roboto"/>
                <a:sym typeface="Roboto"/>
              </a:rPr>
              <a:t>as powerful. It can mislead friends and colleagues, increase confusion around a topic, create divisions between groups or communities, and in extreme cases put people in danger.</a:t>
            </a:r>
            <a:endParaRPr sz="3000">
              <a:solidFill>
                <a:srgbClr val="212121"/>
              </a:solidFill>
              <a:latin typeface="Roboto"/>
              <a:ea typeface="Roboto"/>
              <a:cs typeface="Roboto"/>
              <a:sym typeface="Roboto"/>
            </a:endParaRPr>
          </a:p>
        </p:txBody>
      </p:sp>
      <p:grpSp>
        <p:nvGrpSpPr>
          <p:cNvPr id="3823" name="Google Shape;3823;p46"/>
          <p:cNvGrpSpPr/>
          <p:nvPr/>
        </p:nvGrpSpPr>
        <p:grpSpPr>
          <a:xfrm>
            <a:off x="10904681" y="1959601"/>
            <a:ext cx="6885667" cy="6343639"/>
            <a:chOff x="10904681" y="1959601"/>
            <a:chExt cx="6885667" cy="6343639"/>
          </a:xfrm>
        </p:grpSpPr>
        <p:sp>
          <p:nvSpPr>
            <p:cNvPr id="3824" name="Google Shape;3824;p46"/>
            <p:cNvSpPr/>
            <p:nvPr/>
          </p:nvSpPr>
          <p:spPr>
            <a:xfrm>
              <a:off x="11385905" y="2566703"/>
              <a:ext cx="5194893" cy="5736537"/>
            </a:xfrm>
            <a:custGeom>
              <a:avLst/>
              <a:gdLst/>
              <a:ahLst/>
              <a:cxnLst/>
              <a:rect l="l" t="t" r="r" b="b"/>
              <a:pathLst>
                <a:path w="14444" h="15950" extrusionOk="0">
                  <a:moveTo>
                    <a:pt x="8713" y="1"/>
                  </a:moveTo>
                  <a:cubicBezTo>
                    <a:pt x="6438" y="1"/>
                    <a:pt x="4014" y="1235"/>
                    <a:pt x="2338" y="3433"/>
                  </a:cubicBezTo>
                  <a:cubicBezTo>
                    <a:pt x="1695" y="4281"/>
                    <a:pt x="1169" y="5253"/>
                    <a:pt x="759" y="6332"/>
                  </a:cubicBezTo>
                  <a:cubicBezTo>
                    <a:pt x="36" y="8572"/>
                    <a:pt x="0" y="10641"/>
                    <a:pt x="660" y="12327"/>
                  </a:cubicBezTo>
                  <a:cubicBezTo>
                    <a:pt x="1249" y="13826"/>
                    <a:pt x="2373" y="14959"/>
                    <a:pt x="3836" y="15539"/>
                  </a:cubicBezTo>
                  <a:cubicBezTo>
                    <a:pt x="4523" y="15807"/>
                    <a:pt x="5255" y="15949"/>
                    <a:pt x="6004" y="15949"/>
                  </a:cubicBezTo>
                  <a:cubicBezTo>
                    <a:pt x="6932" y="15949"/>
                    <a:pt x="7886" y="15735"/>
                    <a:pt x="8796" y="15307"/>
                  </a:cubicBezTo>
                  <a:cubicBezTo>
                    <a:pt x="10625" y="14468"/>
                    <a:pt x="12124" y="12863"/>
                    <a:pt x="13150" y="10677"/>
                  </a:cubicBezTo>
                  <a:cubicBezTo>
                    <a:pt x="14140" y="8259"/>
                    <a:pt x="14443" y="6118"/>
                    <a:pt x="14051" y="4298"/>
                  </a:cubicBezTo>
                  <a:cubicBezTo>
                    <a:pt x="13712" y="2711"/>
                    <a:pt x="12838" y="1470"/>
                    <a:pt x="11535" y="730"/>
                  </a:cubicBezTo>
                  <a:cubicBezTo>
                    <a:pt x="10673" y="236"/>
                    <a:pt x="9707" y="1"/>
                    <a:pt x="8713" y="1"/>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 name="Google Shape;3825;p46"/>
            <p:cNvSpPr/>
            <p:nvPr/>
          </p:nvSpPr>
          <p:spPr>
            <a:xfrm>
              <a:off x="11385905" y="2245169"/>
              <a:ext cx="5194893" cy="6058071"/>
            </a:xfrm>
            <a:custGeom>
              <a:avLst/>
              <a:gdLst/>
              <a:ahLst/>
              <a:cxnLst/>
              <a:rect l="l" t="t" r="r" b="b"/>
              <a:pathLst>
                <a:path w="14444" h="16844" fill="none" extrusionOk="0">
                  <a:moveTo>
                    <a:pt x="14051" y="5192"/>
                  </a:moveTo>
                  <a:cubicBezTo>
                    <a:pt x="13712" y="3605"/>
                    <a:pt x="12838" y="2364"/>
                    <a:pt x="11535" y="1624"/>
                  </a:cubicBezTo>
                  <a:cubicBezTo>
                    <a:pt x="8698" y="0"/>
                    <a:pt x="4746" y="1169"/>
                    <a:pt x="2338" y="4327"/>
                  </a:cubicBezTo>
                  <a:cubicBezTo>
                    <a:pt x="1695" y="5175"/>
                    <a:pt x="1169" y="6147"/>
                    <a:pt x="759" y="7226"/>
                  </a:cubicBezTo>
                  <a:cubicBezTo>
                    <a:pt x="759" y="7226"/>
                    <a:pt x="759" y="7226"/>
                    <a:pt x="759" y="7226"/>
                  </a:cubicBezTo>
                  <a:cubicBezTo>
                    <a:pt x="36" y="9466"/>
                    <a:pt x="0" y="11535"/>
                    <a:pt x="660" y="13221"/>
                  </a:cubicBezTo>
                  <a:cubicBezTo>
                    <a:pt x="1249" y="14720"/>
                    <a:pt x="2373" y="15853"/>
                    <a:pt x="3836" y="16433"/>
                  </a:cubicBezTo>
                  <a:cubicBezTo>
                    <a:pt x="4523" y="16701"/>
                    <a:pt x="5255" y="16843"/>
                    <a:pt x="6004" y="16843"/>
                  </a:cubicBezTo>
                  <a:cubicBezTo>
                    <a:pt x="6932" y="16843"/>
                    <a:pt x="7886" y="16629"/>
                    <a:pt x="8796" y="16201"/>
                  </a:cubicBezTo>
                  <a:cubicBezTo>
                    <a:pt x="10625" y="15362"/>
                    <a:pt x="12124" y="13757"/>
                    <a:pt x="13150" y="11571"/>
                  </a:cubicBezTo>
                  <a:cubicBezTo>
                    <a:pt x="14140" y="9153"/>
                    <a:pt x="14443" y="7012"/>
                    <a:pt x="14051" y="5192"/>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 name="Google Shape;3826;p46"/>
            <p:cNvSpPr/>
            <p:nvPr/>
          </p:nvSpPr>
          <p:spPr>
            <a:xfrm>
              <a:off x="11003947" y="2276099"/>
              <a:ext cx="5111452" cy="5651658"/>
            </a:xfrm>
            <a:custGeom>
              <a:avLst/>
              <a:gdLst/>
              <a:ahLst/>
              <a:cxnLst/>
              <a:rect l="l" t="t" r="r" b="b"/>
              <a:pathLst>
                <a:path w="14212" h="15714" extrusionOk="0">
                  <a:moveTo>
                    <a:pt x="8588" y="1"/>
                  </a:moveTo>
                  <a:cubicBezTo>
                    <a:pt x="6348" y="1"/>
                    <a:pt x="3958" y="1219"/>
                    <a:pt x="2311" y="3394"/>
                  </a:cubicBezTo>
                  <a:cubicBezTo>
                    <a:pt x="1669" y="4223"/>
                    <a:pt x="1143" y="5187"/>
                    <a:pt x="741" y="6257"/>
                  </a:cubicBezTo>
                  <a:cubicBezTo>
                    <a:pt x="27" y="8461"/>
                    <a:pt x="1" y="10504"/>
                    <a:pt x="643" y="12163"/>
                  </a:cubicBezTo>
                  <a:cubicBezTo>
                    <a:pt x="1223" y="13635"/>
                    <a:pt x="2329" y="14759"/>
                    <a:pt x="3756" y="15321"/>
                  </a:cubicBezTo>
                  <a:cubicBezTo>
                    <a:pt x="4426" y="15580"/>
                    <a:pt x="5139" y="15714"/>
                    <a:pt x="5880" y="15714"/>
                  </a:cubicBezTo>
                  <a:cubicBezTo>
                    <a:pt x="7209" y="15714"/>
                    <a:pt x="8538" y="15285"/>
                    <a:pt x="9725" y="14473"/>
                  </a:cubicBezTo>
                  <a:cubicBezTo>
                    <a:pt x="11054" y="13564"/>
                    <a:pt x="12133" y="12234"/>
                    <a:pt x="12936" y="10521"/>
                  </a:cubicBezTo>
                  <a:cubicBezTo>
                    <a:pt x="13909" y="8131"/>
                    <a:pt x="14212" y="6007"/>
                    <a:pt x="13828" y="4223"/>
                  </a:cubicBezTo>
                  <a:cubicBezTo>
                    <a:pt x="13489" y="2653"/>
                    <a:pt x="12642" y="1449"/>
                    <a:pt x="11357" y="717"/>
                  </a:cubicBezTo>
                  <a:cubicBezTo>
                    <a:pt x="10512" y="233"/>
                    <a:pt x="9564" y="1"/>
                    <a:pt x="8588" y="1"/>
                  </a:cubicBezTo>
                  <a:close/>
                </a:path>
              </a:pathLst>
            </a:custGeom>
            <a:solidFill>
              <a:srgbClr val="4DEEFF"/>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 name="Google Shape;3827;p46"/>
            <p:cNvSpPr/>
            <p:nvPr/>
          </p:nvSpPr>
          <p:spPr>
            <a:xfrm>
              <a:off x="11003947" y="1959601"/>
              <a:ext cx="5111452" cy="5968157"/>
            </a:xfrm>
            <a:custGeom>
              <a:avLst/>
              <a:gdLst/>
              <a:ahLst/>
              <a:cxnLst/>
              <a:rect l="l" t="t" r="r" b="b"/>
              <a:pathLst>
                <a:path w="14212" h="16594" fill="none" extrusionOk="0">
                  <a:moveTo>
                    <a:pt x="13828" y="5103"/>
                  </a:moveTo>
                  <a:cubicBezTo>
                    <a:pt x="13489" y="3533"/>
                    <a:pt x="12642" y="2329"/>
                    <a:pt x="11357" y="1597"/>
                  </a:cubicBezTo>
                  <a:cubicBezTo>
                    <a:pt x="8574" y="0"/>
                    <a:pt x="4675" y="1151"/>
                    <a:pt x="2311" y="4274"/>
                  </a:cubicBezTo>
                  <a:cubicBezTo>
                    <a:pt x="1669" y="5103"/>
                    <a:pt x="1143" y="6067"/>
                    <a:pt x="741" y="7137"/>
                  </a:cubicBezTo>
                  <a:cubicBezTo>
                    <a:pt x="27" y="9341"/>
                    <a:pt x="1" y="11384"/>
                    <a:pt x="643" y="13043"/>
                  </a:cubicBezTo>
                  <a:cubicBezTo>
                    <a:pt x="1223" y="14515"/>
                    <a:pt x="2329" y="15639"/>
                    <a:pt x="3756" y="16201"/>
                  </a:cubicBezTo>
                  <a:cubicBezTo>
                    <a:pt x="4426" y="16460"/>
                    <a:pt x="5139" y="16594"/>
                    <a:pt x="5880" y="16594"/>
                  </a:cubicBezTo>
                  <a:lnTo>
                    <a:pt x="5880" y="16594"/>
                  </a:lnTo>
                  <a:cubicBezTo>
                    <a:pt x="7209" y="16594"/>
                    <a:pt x="8538" y="16165"/>
                    <a:pt x="9725" y="15353"/>
                  </a:cubicBezTo>
                  <a:cubicBezTo>
                    <a:pt x="11054" y="14444"/>
                    <a:pt x="12133" y="13114"/>
                    <a:pt x="12936" y="11401"/>
                  </a:cubicBezTo>
                  <a:cubicBezTo>
                    <a:pt x="13909" y="9011"/>
                    <a:pt x="14212" y="6887"/>
                    <a:pt x="13828" y="5103"/>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 name="Google Shape;3828;p46"/>
            <p:cNvSpPr/>
            <p:nvPr/>
          </p:nvSpPr>
          <p:spPr>
            <a:xfrm>
              <a:off x="11225497" y="2476069"/>
              <a:ext cx="606742" cy="533012"/>
            </a:xfrm>
            <a:custGeom>
              <a:avLst/>
              <a:gdLst/>
              <a:ahLst/>
              <a:cxnLst/>
              <a:rect l="l" t="t" r="r" b="b"/>
              <a:pathLst>
                <a:path w="1687" h="1482" fill="none" extrusionOk="0">
                  <a:moveTo>
                    <a:pt x="1686" y="1482"/>
                  </a:moveTo>
                  <a:lnTo>
                    <a:pt x="1570" y="1401"/>
                  </a:lnTo>
                  <a:cubicBezTo>
                    <a:pt x="1106" y="1071"/>
                    <a:pt x="678" y="697"/>
                    <a:pt x="286" y="295"/>
                  </a:cubicBezTo>
                  <a:lnTo>
                    <a:pt x="0" y="1"/>
                  </a:ln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 name="Google Shape;3829;p46"/>
            <p:cNvSpPr/>
            <p:nvPr/>
          </p:nvSpPr>
          <p:spPr>
            <a:xfrm>
              <a:off x="10904681" y="3011958"/>
              <a:ext cx="577610" cy="244207"/>
            </a:xfrm>
            <a:custGeom>
              <a:avLst/>
              <a:gdLst/>
              <a:ahLst/>
              <a:cxnLst/>
              <a:rect l="l" t="t" r="r" b="b"/>
              <a:pathLst>
                <a:path w="1606" h="679" fill="none" extrusionOk="0">
                  <a:moveTo>
                    <a:pt x="1606" y="679"/>
                  </a:moveTo>
                  <a:cubicBezTo>
                    <a:pt x="1044" y="518"/>
                    <a:pt x="500" y="286"/>
                    <a:pt x="0" y="1"/>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 name="Google Shape;3830;p46"/>
            <p:cNvSpPr/>
            <p:nvPr/>
          </p:nvSpPr>
          <p:spPr>
            <a:xfrm>
              <a:off x="10988122" y="3554321"/>
              <a:ext cx="256795" cy="32369"/>
            </a:xfrm>
            <a:custGeom>
              <a:avLst/>
              <a:gdLst/>
              <a:ahLst/>
              <a:cxnLst/>
              <a:rect l="l" t="t" r="r" b="b"/>
              <a:pathLst>
                <a:path w="714" h="90" fill="none" extrusionOk="0">
                  <a:moveTo>
                    <a:pt x="714" y="89"/>
                  </a:moveTo>
                  <a:lnTo>
                    <a:pt x="0" y="0"/>
                  </a:ln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 name="Google Shape;3831;p46"/>
            <p:cNvSpPr/>
            <p:nvPr/>
          </p:nvSpPr>
          <p:spPr>
            <a:xfrm>
              <a:off x="12797567" y="6027685"/>
              <a:ext cx="1617380" cy="571855"/>
            </a:xfrm>
            <a:custGeom>
              <a:avLst/>
              <a:gdLst/>
              <a:ahLst/>
              <a:cxnLst/>
              <a:rect l="l" t="t" r="r" b="b"/>
              <a:pathLst>
                <a:path w="4497" h="1590" extrusionOk="0">
                  <a:moveTo>
                    <a:pt x="315" y="1"/>
                  </a:moveTo>
                  <a:cubicBezTo>
                    <a:pt x="144" y="1"/>
                    <a:pt x="9" y="140"/>
                    <a:pt x="9" y="314"/>
                  </a:cubicBezTo>
                  <a:cubicBezTo>
                    <a:pt x="1" y="483"/>
                    <a:pt x="143" y="635"/>
                    <a:pt x="313" y="635"/>
                  </a:cubicBezTo>
                  <a:cubicBezTo>
                    <a:pt x="2240" y="679"/>
                    <a:pt x="3979" y="1545"/>
                    <a:pt x="3997" y="1554"/>
                  </a:cubicBezTo>
                  <a:cubicBezTo>
                    <a:pt x="4042" y="1571"/>
                    <a:pt x="4086" y="1589"/>
                    <a:pt x="4140" y="1589"/>
                  </a:cubicBezTo>
                  <a:cubicBezTo>
                    <a:pt x="4256" y="1589"/>
                    <a:pt x="4363" y="1527"/>
                    <a:pt x="4416" y="1411"/>
                  </a:cubicBezTo>
                  <a:cubicBezTo>
                    <a:pt x="4497" y="1259"/>
                    <a:pt x="4434" y="1063"/>
                    <a:pt x="4283" y="983"/>
                  </a:cubicBezTo>
                  <a:cubicBezTo>
                    <a:pt x="4202" y="947"/>
                    <a:pt x="2400" y="46"/>
                    <a:pt x="331" y="1"/>
                  </a:cubicBezTo>
                  <a:cubicBezTo>
                    <a:pt x="325" y="1"/>
                    <a:pt x="320" y="1"/>
                    <a:pt x="315" y="1"/>
                  </a:cubicBezTo>
                  <a:close/>
                </a:path>
              </a:pathLst>
            </a:custGeom>
            <a:solidFill>
              <a:srgbClr val="FFD61D"/>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 name="Google Shape;3832;p46"/>
            <p:cNvSpPr/>
            <p:nvPr/>
          </p:nvSpPr>
          <p:spPr>
            <a:xfrm>
              <a:off x="12797567" y="6024807"/>
              <a:ext cx="1617380" cy="574733"/>
            </a:xfrm>
            <a:custGeom>
              <a:avLst/>
              <a:gdLst/>
              <a:ahLst/>
              <a:cxnLst/>
              <a:rect l="l" t="t" r="r" b="b"/>
              <a:pathLst>
                <a:path w="4497" h="1598" fill="none" extrusionOk="0">
                  <a:moveTo>
                    <a:pt x="4140" y="1597"/>
                  </a:moveTo>
                  <a:cubicBezTo>
                    <a:pt x="4086" y="1597"/>
                    <a:pt x="4042" y="1579"/>
                    <a:pt x="3997" y="1562"/>
                  </a:cubicBezTo>
                  <a:cubicBezTo>
                    <a:pt x="3979" y="1553"/>
                    <a:pt x="2240" y="687"/>
                    <a:pt x="313" y="643"/>
                  </a:cubicBezTo>
                  <a:cubicBezTo>
                    <a:pt x="143" y="643"/>
                    <a:pt x="1" y="491"/>
                    <a:pt x="9" y="322"/>
                  </a:cubicBezTo>
                  <a:cubicBezTo>
                    <a:pt x="9" y="143"/>
                    <a:pt x="152" y="0"/>
                    <a:pt x="331" y="9"/>
                  </a:cubicBezTo>
                  <a:cubicBezTo>
                    <a:pt x="2400" y="54"/>
                    <a:pt x="4202" y="955"/>
                    <a:pt x="4283" y="991"/>
                  </a:cubicBezTo>
                  <a:cubicBezTo>
                    <a:pt x="4434" y="1071"/>
                    <a:pt x="4497" y="1267"/>
                    <a:pt x="4416" y="1419"/>
                  </a:cubicBezTo>
                  <a:cubicBezTo>
                    <a:pt x="4363" y="1535"/>
                    <a:pt x="4256" y="1597"/>
                    <a:pt x="4140" y="1597"/>
                  </a:cubicBezTo>
                  <a:close/>
                </a:path>
              </a:pathLst>
            </a:custGeom>
            <a:noFill/>
            <a:ln w="19050" cap="flat"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 name="Google Shape;3833;p46"/>
            <p:cNvSpPr/>
            <p:nvPr/>
          </p:nvSpPr>
          <p:spPr>
            <a:xfrm>
              <a:off x="12390073" y="3271990"/>
              <a:ext cx="879363" cy="314700"/>
            </a:xfrm>
            <a:custGeom>
              <a:avLst/>
              <a:gdLst/>
              <a:ahLst/>
              <a:cxnLst/>
              <a:rect l="l" t="t" r="r" b="b"/>
              <a:pathLst>
                <a:path w="2445" h="875" fill="none" extrusionOk="0">
                  <a:moveTo>
                    <a:pt x="2445" y="874"/>
                  </a:moveTo>
                  <a:cubicBezTo>
                    <a:pt x="2400" y="839"/>
                    <a:pt x="1312" y="0"/>
                    <a:pt x="1" y="660"/>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 name="Google Shape;3834;p46"/>
            <p:cNvSpPr/>
            <p:nvPr/>
          </p:nvSpPr>
          <p:spPr>
            <a:xfrm>
              <a:off x="14077953" y="3493180"/>
              <a:ext cx="934031" cy="183425"/>
            </a:xfrm>
            <a:custGeom>
              <a:avLst/>
              <a:gdLst/>
              <a:ahLst/>
              <a:cxnLst/>
              <a:rect l="l" t="t" r="r" b="b"/>
              <a:pathLst>
                <a:path w="2597" h="510" fill="none" extrusionOk="0">
                  <a:moveTo>
                    <a:pt x="2596" y="1"/>
                  </a:moveTo>
                  <a:lnTo>
                    <a:pt x="62" y="509"/>
                  </a:lnTo>
                  <a:cubicBezTo>
                    <a:pt x="36" y="509"/>
                    <a:pt x="18" y="509"/>
                    <a:pt x="0" y="509"/>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 name="Google Shape;3835;p46"/>
            <p:cNvSpPr/>
            <p:nvPr/>
          </p:nvSpPr>
          <p:spPr>
            <a:xfrm>
              <a:off x="12210243" y="3643876"/>
              <a:ext cx="946978" cy="1437911"/>
            </a:xfrm>
            <a:custGeom>
              <a:avLst/>
              <a:gdLst/>
              <a:ahLst/>
              <a:cxnLst/>
              <a:rect l="l" t="t" r="r" b="b"/>
              <a:pathLst>
                <a:path w="2633" h="3998" extrusionOk="0">
                  <a:moveTo>
                    <a:pt x="1826" y="0"/>
                  </a:moveTo>
                  <a:cubicBezTo>
                    <a:pt x="1456" y="0"/>
                    <a:pt x="1155" y="311"/>
                    <a:pt x="964" y="572"/>
                  </a:cubicBezTo>
                  <a:cubicBezTo>
                    <a:pt x="278" y="1535"/>
                    <a:pt x="1" y="3391"/>
                    <a:pt x="483" y="3873"/>
                  </a:cubicBezTo>
                  <a:cubicBezTo>
                    <a:pt x="563" y="3953"/>
                    <a:pt x="661" y="3998"/>
                    <a:pt x="777" y="3998"/>
                  </a:cubicBezTo>
                  <a:cubicBezTo>
                    <a:pt x="813" y="3998"/>
                    <a:pt x="848" y="3989"/>
                    <a:pt x="875" y="3989"/>
                  </a:cubicBezTo>
                  <a:cubicBezTo>
                    <a:pt x="1018" y="3962"/>
                    <a:pt x="1134" y="3891"/>
                    <a:pt x="1223" y="3792"/>
                  </a:cubicBezTo>
                  <a:cubicBezTo>
                    <a:pt x="1794" y="3114"/>
                    <a:pt x="2633" y="866"/>
                    <a:pt x="2187" y="188"/>
                  </a:cubicBezTo>
                  <a:cubicBezTo>
                    <a:pt x="2115" y="72"/>
                    <a:pt x="1999" y="10"/>
                    <a:pt x="1857" y="1"/>
                  </a:cubicBezTo>
                  <a:cubicBezTo>
                    <a:pt x="1846" y="1"/>
                    <a:pt x="1836" y="0"/>
                    <a:pt x="1826"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 name="Google Shape;3836;p46"/>
            <p:cNvSpPr/>
            <p:nvPr/>
          </p:nvSpPr>
          <p:spPr>
            <a:xfrm>
              <a:off x="13744189" y="3804283"/>
              <a:ext cx="946619" cy="1437911"/>
            </a:xfrm>
            <a:custGeom>
              <a:avLst/>
              <a:gdLst/>
              <a:ahLst/>
              <a:cxnLst/>
              <a:rect l="l" t="t" r="r" b="b"/>
              <a:pathLst>
                <a:path w="2632" h="3998" extrusionOk="0">
                  <a:moveTo>
                    <a:pt x="1825" y="0"/>
                  </a:moveTo>
                  <a:cubicBezTo>
                    <a:pt x="1456" y="0"/>
                    <a:pt x="1155" y="312"/>
                    <a:pt x="973" y="572"/>
                  </a:cubicBezTo>
                  <a:cubicBezTo>
                    <a:pt x="277" y="1535"/>
                    <a:pt x="0" y="3391"/>
                    <a:pt x="482" y="3873"/>
                  </a:cubicBezTo>
                  <a:cubicBezTo>
                    <a:pt x="562" y="3953"/>
                    <a:pt x="660" y="3998"/>
                    <a:pt x="785" y="3998"/>
                  </a:cubicBezTo>
                  <a:cubicBezTo>
                    <a:pt x="812" y="3998"/>
                    <a:pt x="848" y="3989"/>
                    <a:pt x="883" y="3989"/>
                  </a:cubicBezTo>
                  <a:cubicBezTo>
                    <a:pt x="1017" y="3962"/>
                    <a:pt x="1133" y="3891"/>
                    <a:pt x="1222" y="3792"/>
                  </a:cubicBezTo>
                  <a:cubicBezTo>
                    <a:pt x="1793" y="3114"/>
                    <a:pt x="2632" y="866"/>
                    <a:pt x="2186" y="188"/>
                  </a:cubicBezTo>
                  <a:cubicBezTo>
                    <a:pt x="2115" y="72"/>
                    <a:pt x="2007" y="10"/>
                    <a:pt x="1856" y="1"/>
                  </a:cubicBezTo>
                  <a:cubicBezTo>
                    <a:pt x="1846" y="1"/>
                    <a:pt x="1835" y="0"/>
                    <a:pt x="1825"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 name="Google Shape;3837;p46"/>
            <p:cNvSpPr/>
            <p:nvPr/>
          </p:nvSpPr>
          <p:spPr>
            <a:xfrm>
              <a:off x="16804887" y="2344434"/>
              <a:ext cx="985462" cy="1793972"/>
            </a:xfrm>
            <a:custGeom>
              <a:avLst/>
              <a:gdLst/>
              <a:ahLst/>
              <a:cxnLst/>
              <a:rect l="l" t="t" r="r" b="b"/>
              <a:pathLst>
                <a:path w="2740" h="4988" fill="none" extrusionOk="0">
                  <a:moveTo>
                    <a:pt x="456" y="652"/>
                  </a:moveTo>
                  <a:cubicBezTo>
                    <a:pt x="500" y="643"/>
                    <a:pt x="2740" y="1"/>
                    <a:pt x="2731" y="1973"/>
                  </a:cubicBezTo>
                  <a:cubicBezTo>
                    <a:pt x="2722" y="2222"/>
                    <a:pt x="2534" y="2990"/>
                    <a:pt x="1277" y="3534"/>
                  </a:cubicBezTo>
                  <a:cubicBezTo>
                    <a:pt x="10" y="4078"/>
                    <a:pt x="1" y="4988"/>
                    <a:pt x="1" y="4988"/>
                  </a:cubicBezTo>
                </a:path>
              </a:pathLst>
            </a:custGeom>
            <a:noFill/>
            <a:ln w="19050" cap="rnd" cmpd="sng">
              <a:solidFill>
                <a:srgbClr val="21212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 name="Google Shape;3838;p46"/>
            <p:cNvSpPr/>
            <p:nvPr/>
          </p:nvSpPr>
          <p:spPr>
            <a:xfrm>
              <a:off x="16721446" y="4211056"/>
              <a:ext cx="141705" cy="130556"/>
            </a:xfrm>
            <a:custGeom>
              <a:avLst/>
              <a:gdLst/>
              <a:ahLst/>
              <a:cxnLst/>
              <a:rect l="l" t="t" r="r" b="b"/>
              <a:pathLst>
                <a:path w="394" h="363" extrusionOk="0">
                  <a:moveTo>
                    <a:pt x="194" y="0"/>
                  </a:moveTo>
                  <a:cubicBezTo>
                    <a:pt x="108" y="0"/>
                    <a:pt x="35" y="67"/>
                    <a:pt x="19" y="155"/>
                  </a:cubicBezTo>
                  <a:cubicBezTo>
                    <a:pt x="1" y="253"/>
                    <a:pt x="72" y="342"/>
                    <a:pt x="170" y="360"/>
                  </a:cubicBezTo>
                  <a:cubicBezTo>
                    <a:pt x="181" y="362"/>
                    <a:pt x="191" y="363"/>
                    <a:pt x="201" y="363"/>
                  </a:cubicBezTo>
                  <a:cubicBezTo>
                    <a:pt x="288" y="363"/>
                    <a:pt x="369" y="296"/>
                    <a:pt x="385" y="208"/>
                  </a:cubicBezTo>
                  <a:cubicBezTo>
                    <a:pt x="393" y="110"/>
                    <a:pt x="331" y="12"/>
                    <a:pt x="224" y="3"/>
                  </a:cubicBezTo>
                  <a:cubicBezTo>
                    <a:pt x="214" y="1"/>
                    <a:pt x="204" y="0"/>
                    <a:pt x="194" y="0"/>
                  </a:cubicBezTo>
                  <a:close/>
                </a:path>
              </a:pathLst>
            </a:custGeom>
            <a:solidFill>
              <a:srgbClr val="212121"/>
            </a:solidFill>
            <a:ln w="19050" cap="flat" cmpd="sng">
              <a:solidFill>
                <a:srgbClr val="21212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298</TotalTime>
  <Words>4977</Words>
  <Application>Microsoft Macintosh PowerPoint</Application>
  <PresentationFormat>Custom</PresentationFormat>
  <Paragraphs>483</Paragraphs>
  <Slides>64</Slides>
  <Notes>64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64</vt:i4>
      </vt:variant>
    </vt:vector>
  </HeadingPairs>
  <TitlesOfParts>
    <vt:vector size="73" baseType="lpstr">
      <vt:lpstr>Roboto Black</vt:lpstr>
      <vt:lpstr>Roboto Slab Medium</vt:lpstr>
      <vt:lpstr>Calibri</vt:lpstr>
      <vt:lpstr>Arial</vt:lpstr>
      <vt:lpstr>Roboto</vt:lpstr>
      <vt:lpstr>Roboto Black</vt:lpstr>
      <vt:lpstr>Roboto Medium</vt:lpstr>
      <vt:lpstr>Simple Light</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John Hughes</cp:lastModifiedBy>
  <cp:revision>2</cp:revision>
  <dcterms:modified xsi:type="dcterms:W3CDTF">2022-05-16T16:24:16Z</dcterms:modified>
</cp:coreProperties>
</file>